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jpeg" ContentType="image/jpeg"/>
  <Override PartName="/ppt/media/image5.png" ContentType="image/png"/>
  <Override PartName="/ppt/media/image10.png" ContentType="image/png"/>
  <Override PartName="/ppt/media/image2.jpeg" ContentType="image/jpeg"/>
  <Override PartName="/ppt/media/image3.jpeg" ContentType="image/jpeg"/>
  <Override PartName="/ppt/media/image4.jpeg" ContentType="image/jpe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9.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78920" y="327240"/>
            <a:ext cx="11598480" cy="866880"/>
          </a:xfrm>
          <a:prstGeom prst="rect">
            <a:avLst/>
          </a:prstGeom>
        </p:spPr>
        <p:txBody>
          <a:bodyPr lIns="0" rIns="0" tIns="0" bIns="0" anchor="ctr">
            <a:noAutofit/>
          </a:bodyPr>
          <a:p>
            <a:endParaRPr b="0" lang="vi-VN" sz="1800" spc="-1" strike="noStrike">
              <a:solidFill>
                <a:srgbClr val="000000"/>
              </a:solidFill>
              <a:latin typeface="Calibri"/>
            </a:endParaRPr>
          </a:p>
        </p:txBody>
      </p:sp>
      <p:sp>
        <p:nvSpPr>
          <p:cNvPr id="28" name="PlaceHolder 2"/>
          <p:cNvSpPr>
            <a:spLocks noGrp="1"/>
          </p:cNvSpPr>
          <p:nvPr>
            <p:ph type="body"/>
          </p:nvPr>
        </p:nvSpPr>
        <p:spPr>
          <a:xfrm>
            <a:off x="380880" y="1309680"/>
            <a:ext cx="1139652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29" name="PlaceHolder 3"/>
          <p:cNvSpPr>
            <a:spLocks noGrp="1"/>
          </p:cNvSpPr>
          <p:nvPr>
            <p:ph type="body"/>
          </p:nvPr>
        </p:nvSpPr>
        <p:spPr>
          <a:xfrm>
            <a:off x="380880" y="3949560"/>
            <a:ext cx="11396520" cy="2410560"/>
          </a:xfrm>
          <a:prstGeom prst="rect">
            <a:avLst/>
          </a:prstGeom>
        </p:spPr>
        <p:txBody>
          <a:bodyPr lIns="0" rIns="0" tIns="0" bIns="0">
            <a:normAutofit/>
          </a:bodyPr>
          <a:p>
            <a:endParaRPr b="0" lang="vi-VN" sz="2800" spc="-1" strike="noStrike">
              <a:solidFill>
                <a:srgbClr val="2b4b82"/>
              </a:solidFill>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78920" y="327240"/>
            <a:ext cx="11598480" cy="866880"/>
          </a:xfrm>
          <a:prstGeom prst="rect">
            <a:avLst/>
          </a:prstGeom>
        </p:spPr>
        <p:txBody>
          <a:bodyPr lIns="0" rIns="0" tIns="0" bIns="0" anchor="ctr">
            <a:noAutofit/>
          </a:bodyPr>
          <a:p>
            <a:endParaRPr b="0" lang="vi-VN" sz="1800" spc="-1" strike="noStrike">
              <a:solidFill>
                <a:srgbClr val="000000"/>
              </a:solidFill>
              <a:latin typeface="Calibri"/>
            </a:endParaRPr>
          </a:p>
        </p:txBody>
      </p:sp>
      <p:sp>
        <p:nvSpPr>
          <p:cNvPr id="31" name="PlaceHolder 2"/>
          <p:cNvSpPr>
            <a:spLocks noGrp="1"/>
          </p:cNvSpPr>
          <p:nvPr>
            <p:ph type="body"/>
          </p:nvPr>
        </p:nvSpPr>
        <p:spPr>
          <a:xfrm>
            <a:off x="380880" y="1309680"/>
            <a:ext cx="55612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32" name="PlaceHolder 3"/>
          <p:cNvSpPr>
            <a:spLocks noGrp="1"/>
          </p:cNvSpPr>
          <p:nvPr>
            <p:ph type="body"/>
          </p:nvPr>
        </p:nvSpPr>
        <p:spPr>
          <a:xfrm>
            <a:off x="6220440" y="1309680"/>
            <a:ext cx="55612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33" name="PlaceHolder 4"/>
          <p:cNvSpPr>
            <a:spLocks noGrp="1"/>
          </p:cNvSpPr>
          <p:nvPr>
            <p:ph type="body"/>
          </p:nvPr>
        </p:nvSpPr>
        <p:spPr>
          <a:xfrm>
            <a:off x="380880" y="3949560"/>
            <a:ext cx="55612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34" name="PlaceHolder 5"/>
          <p:cNvSpPr>
            <a:spLocks noGrp="1"/>
          </p:cNvSpPr>
          <p:nvPr>
            <p:ph type="body"/>
          </p:nvPr>
        </p:nvSpPr>
        <p:spPr>
          <a:xfrm>
            <a:off x="6220440" y="3949560"/>
            <a:ext cx="5561280" cy="2410560"/>
          </a:xfrm>
          <a:prstGeom prst="rect">
            <a:avLst/>
          </a:prstGeom>
        </p:spPr>
        <p:txBody>
          <a:bodyPr lIns="0" rIns="0" tIns="0" bIns="0">
            <a:normAutofit/>
          </a:bodyPr>
          <a:p>
            <a:endParaRPr b="0" lang="vi-VN" sz="2800" spc="-1" strike="noStrike">
              <a:solidFill>
                <a:srgbClr val="2b4b82"/>
              </a:solidFill>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78920" y="327240"/>
            <a:ext cx="11598480" cy="866880"/>
          </a:xfrm>
          <a:prstGeom prst="rect">
            <a:avLst/>
          </a:prstGeom>
        </p:spPr>
        <p:txBody>
          <a:bodyPr lIns="0" rIns="0" tIns="0" bIns="0" anchor="ctr">
            <a:noAutofit/>
          </a:bodyPr>
          <a:p>
            <a:endParaRPr b="0" lang="vi-VN" sz="1800" spc="-1" strike="noStrike">
              <a:solidFill>
                <a:srgbClr val="000000"/>
              </a:solidFill>
              <a:latin typeface="Calibri"/>
            </a:endParaRPr>
          </a:p>
        </p:txBody>
      </p:sp>
      <p:sp>
        <p:nvSpPr>
          <p:cNvPr id="36" name="PlaceHolder 2"/>
          <p:cNvSpPr>
            <a:spLocks noGrp="1"/>
          </p:cNvSpPr>
          <p:nvPr>
            <p:ph type="body"/>
          </p:nvPr>
        </p:nvSpPr>
        <p:spPr>
          <a:xfrm>
            <a:off x="380880" y="1309680"/>
            <a:ext cx="36694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37" name="PlaceHolder 3"/>
          <p:cNvSpPr>
            <a:spLocks noGrp="1"/>
          </p:cNvSpPr>
          <p:nvPr>
            <p:ph type="body"/>
          </p:nvPr>
        </p:nvSpPr>
        <p:spPr>
          <a:xfrm>
            <a:off x="4234320" y="1309680"/>
            <a:ext cx="36694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38" name="PlaceHolder 4"/>
          <p:cNvSpPr>
            <a:spLocks noGrp="1"/>
          </p:cNvSpPr>
          <p:nvPr>
            <p:ph type="body"/>
          </p:nvPr>
        </p:nvSpPr>
        <p:spPr>
          <a:xfrm>
            <a:off x="8087400" y="1309680"/>
            <a:ext cx="36694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39" name="PlaceHolder 5"/>
          <p:cNvSpPr>
            <a:spLocks noGrp="1"/>
          </p:cNvSpPr>
          <p:nvPr>
            <p:ph type="body"/>
          </p:nvPr>
        </p:nvSpPr>
        <p:spPr>
          <a:xfrm>
            <a:off x="380880" y="3949560"/>
            <a:ext cx="36694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40" name="PlaceHolder 6"/>
          <p:cNvSpPr>
            <a:spLocks noGrp="1"/>
          </p:cNvSpPr>
          <p:nvPr>
            <p:ph type="body"/>
          </p:nvPr>
        </p:nvSpPr>
        <p:spPr>
          <a:xfrm>
            <a:off x="4234320" y="3949560"/>
            <a:ext cx="36694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41" name="PlaceHolder 7"/>
          <p:cNvSpPr>
            <a:spLocks noGrp="1"/>
          </p:cNvSpPr>
          <p:nvPr>
            <p:ph type="body"/>
          </p:nvPr>
        </p:nvSpPr>
        <p:spPr>
          <a:xfrm>
            <a:off x="8087400" y="3949560"/>
            <a:ext cx="3669480" cy="2410560"/>
          </a:xfrm>
          <a:prstGeom prst="rect">
            <a:avLst/>
          </a:prstGeom>
        </p:spPr>
        <p:txBody>
          <a:bodyPr lIns="0" rIns="0" tIns="0" bIns="0">
            <a:normAutofit/>
          </a:bodyPr>
          <a:p>
            <a:endParaRPr b="0" lang="vi-VN" sz="2800" spc="-1" strike="noStrike">
              <a:solidFill>
                <a:srgbClr val="2b4b82"/>
              </a:solidFill>
              <a:latin typeface="Times New Roman"/>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178920" y="327240"/>
            <a:ext cx="11598480" cy="866880"/>
          </a:xfrm>
          <a:prstGeom prst="rect">
            <a:avLst/>
          </a:prstGeom>
        </p:spPr>
        <p:txBody>
          <a:bodyPr lIns="0" rIns="0" tIns="0" bIns="0" anchor="ctr">
            <a:noAutofit/>
          </a:bodyPr>
          <a:p>
            <a:endParaRPr b="0" lang="vi-VN" sz="1800" spc="-1" strike="noStrike">
              <a:solidFill>
                <a:srgbClr val="000000"/>
              </a:solidFill>
              <a:latin typeface="Calibri"/>
            </a:endParaRPr>
          </a:p>
        </p:txBody>
      </p:sp>
      <p:sp>
        <p:nvSpPr>
          <p:cNvPr id="48" name="PlaceHolder 2"/>
          <p:cNvSpPr>
            <a:spLocks noGrp="1"/>
          </p:cNvSpPr>
          <p:nvPr>
            <p:ph type="subTitle"/>
          </p:nvPr>
        </p:nvSpPr>
        <p:spPr>
          <a:xfrm>
            <a:off x="380880" y="1309680"/>
            <a:ext cx="11396520" cy="50536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78920" y="327240"/>
            <a:ext cx="11598480" cy="866880"/>
          </a:xfrm>
          <a:prstGeom prst="rect">
            <a:avLst/>
          </a:prstGeom>
        </p:spPr>
        <p:txBody>
          <a:bodyPr lIns="0" rIns="0" tIns="0" bIns="0" anchor="ctr">
            <a:noAutofit/>
          </a:bodyPr>
          <a:p>
            <a:endParaRPr b="0" lang="vi-VN" sz="1800" spc="-1" strike="noStrike">
              <a:solidFill>
                <a:srgbClr val="000000"/>
              </a:solidFill>
              <a:latin typeface="Calibri"/>
            </a:endParaRPr>
          </a:p>
        </p:txBody>
      </p:sp>
      <p:sp>
        <p:nvSpPr>
          <p:cNvPr id="50" name="PlaceHolder 2"/>
          <p:cNvSpPr>
            <a:spLocks noGrp="1"/>
          </p:cNvSpPr>
          <p:nvPr>
            <p:ph type="body"/>
          </p:nvPr>
        </p:nvSpPr>
        <p:spPr>
          <a:xfrm>
            <a:off x="380880" y="1309680"/>
            <a:ext cx="11396520" cy="5053680"/>
          </a:xfrm>
          <a:prstGeom prst="rect">
            <a:avLst/>
          </a:prstGeom>
        </p:spPr>
        <p:txBody>
          <a:bodyPr lIns="0" rIns="0" tIns="0" bIns="0">
            <a:normAutofit/>
          </a:bodyPr>
          <a:p>
            <a:endParaRPr b="0" lang="vi-VN" sz="2800" spc="-1" strike="noStrike">
              <a:solidFill>
                <a:srgbClr val="2b4b82"/>
              </a:solidFill>
              <a:latin typeface="Times New Roman"/>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78920" y="327240"/>
            <a:ext cx="11598480" cy="866880"/>
          </a:xfrm>
          <a:prstGeom prst="rect">
            <a:avLst/>
          </a:prstGeom>
        </p:spPr>
        <p:txBody>
          <a:bodyPr lIns="0" rIns="0" tIns="0" bIns="0" anchor="ctr">
            <a:noAutofit/>
          </a:bodyPr>
          <a:p>
            <a:endParaRPr b="0" lang="vi-VN" sz="1800" spc="-1" strike="noStrike">
              <a:solidFill>
                <a:srgbClr val="000000"/>
              </a:solidFill>
              <a:latin typeface="Calibri"/>
            </a:endParaRPr>
          </a:p>
        </p:txBody>
      </p:sp>
      <p:sp>
        <p:nvSpPr>
          <p:cNvPr id="52" name="PlaceHolder 2"/>
          <p:cNvSpPr>
            <a:spLocks noGrp="1"/>
          </p:cNvSpPr>
          <p:nvPr>
            <p:ph type="body"/>
          </p:nvPr>
        </p:nvSpPr>
        <p:spPr>
          <a:xfrm>
            <a:off x="380880" y="1309680"/>
            <a:ext cx="5561280" cy="505368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53" name="PlaceHolder 3"/>
          <p:cNvSpPr>
            <a:spLocks noGrp="1"/>
          </p:cNvSpPr>
          <p:nvPr>
            <p:ph type="body"/>
          </p:nvPr>
        </p:nvSpPr>
        <p:spPr>
          <a:xfrm>
            <a:off x="6220440" y="1309680"/>
            <a:ext cx="5561280" cy="5053680"/>
          </a:xfrm>
          <a:prstGeom prst="rect">
            <a:avLst/>
          </a:prstGeom>
        </p:spPr>
        <p:txBody>
          <a:bodyPr lIns="0" rIns="0" tIns="0" bIns="0">
            <a:normAutofit/>
          </a:bodyPr>
          <a:p>
            <a:endParaRPr b="0" lang="vi-VN" sz="2800" spc="-1" strike="noStrike">
              <a:solidFill>
                <a:srgbClr val="2b4b82"/>
              </a:solidFill>
              <a:latin typeface="Times New Roman"/>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178920" y="327240"/>
            <a:ext cx="11598480" cy="866880"/>
          </a:xfrm>
          <a:prstGeom prst="rect">
            <a:avLst/>
          </a:prstGeom>
        </p:spPr>
        <p:txBody>
          <a:bodyPr lIns="0" rIns="0" tIns="0" bIns="0" anchor="ctr">
            <a:noAutofit/>
          </a:bodyPr>
          <a:p>
            <a:endParaRPr b="0" lang="vi-VN"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178920" y="327240"/>
            <a:ext cx="11598480" cy="4019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78920" y="327240"/>
            <a:ext cx="11598480" cy="866880"/>
          </a:xfrm>
          <a:prstGeom prst="rect">
            <a:avLst/>
          </a:prstGeom>
        </p:spPr>
        <p:txBody>
          <a:bodyPr lIns="0" rIns="0" tIns="0" bIns="0" anchor="ctr">
            <a:noAutofit/>
          </a:bodyPr>
          <a:p>
            <a:endParaRPr b="0" lang="vi-VN" sz="1800" spc="-1" strike="noStrike">
              <a:solidFill>
                <a:srgbClr val="000000"/>
              </a:solidFill>
              <a:latin typeface="Calibri"/>
            </a:endParaRPr>
          </a:p>
        </p:txBody>
      </p:sp>
      <p:sp>
        <p:nvSpPr>
          <p:cNvPr id="57" name="PlaceHolder 2"/>
          <p:cNvSpPr>
            <a:spLocks noGrp="1"/>
          </p:cNvSpPr>
          <p:nvPr>
            <p:ph type="body"/>
          </p:nvPr>
        </p:nvSpPr>
        <p:spPr>
          <a:xfrm>
            <a:off x="380880" y="1309680"/>
            <a:ext cx="55612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58" name="PlaceHolder 3"/>
          <p:cNvSpPr>
            <a:spLocks noGrp="1"/>
          </p:cNvSpPr>
          <p:nvPr>
            <p:ph type="body"/>
          </p:nvPr>
        </p:nvSpPr>
        <p:spPr>
          <a:xfrm>
            <a:off x="6220440" y="1309680"/>
            <a:ext cx="5561280" cy="505368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59" name="PlaceHolder 4"/>
          <p:cNvSpPr>
            <a:spLocks noGrp="1"/>
          </p:cNvSpPr>
          <p:nvPr>
            <p:ph type="body"/>
          </p:nvPr>
        </p:nvSpPr>
        <p:spPr>
          <a:xfrm>
            <a:off x="380880" y="3949560"/>
            <a:ext cx="5561280" cy="2410560"/>
          </a:xfrm>
          <a:prstGeom prst="rect">
            <a:avLst/>
          </a:prstGeom>
        </p:spPr>
        <p:txBody>
          <a:bodyPr lIns="0" rIns="0" tIns="0" bIns="0">
            <a:normAutofit/>
          </a:bodyPr>
          <a:p>
            <a:endParaRPr b="0" lang="vi-VN" sz="2800" spc="-1" strike="noStrike">
              <a:solidFill>
                <a:srgbClr val="2b4b82"/>
              </a:solidFill>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78920" y="327240"/>
            <a:ext cx="11598480" cy="866880"/>
          </a:xfrm>
          <a:prstGeom prst="rect">
            <a:avLst/>
          </a:prstGeom>
        </p:spPr>
        <p:txBody>
          <a:bodyPr lIns="0" rIns="0" tIns="0" bIns="0" anchor="ctr">
            <a:noAutofit/>
          </a:bodyPr>
          <a:p>
            <a:endParaRPr b="0" lang="vi-VN" sz="1800" spc="-1" strike="noStrike">
              <a:solidFill>
                <a:srgbClr val="000000"/>
              </a:solidFill>
              <a:latin typeface="Calibri"/>
            </a:endParaRPr>
          </a:p>
        </p:txBody>
      </p:sp>
      <p:sp>
        <p:nvSpPr>
          <p:cNvPr id="7" name="PlaceHolder 2"/>
          <p:cNvSpPr>
            <a:spLocks noGrp="1"/>
          </p:cNvSpPr>
          <p:nvPr>
            <p:ph type="subTitle"/>
          </p:nvPr>
        </p:nvSpPr>
        <p:spPr>
          <a:xfrm>
            <a:off x="380880" y="1309680"/>
            <a:ext cx="11396520" cy="50536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78920" y="327240"/>
            <a:ext cx="11598480" cy="866880"/>
          </a:xfrm>
          <a:prstGeom prst="rect">
            <a:avLst/>
          </a:prstGeom>
        </p:spPr>
        <p:txBody>
          <a:bodyPr lIns="0" rIns="0" tIns="0" bIns="0" anchor="ctr">
            <a:noAutofit/>
          </a:bodyPr>
          <a:p>
            <a:endParaRPr b="0" lang="vi-VN" sz="1800" spc="-1" strike="noStrike">
              <a:solidFill>
                <a:srgbClr val="000000"/>
              </a:solidFill>
              <a:latin typeface="Calibri"/>
            </a:endParaRPr>
          </a:p>
        </p:txBody>
      </p:sp>
      <p:sp>
        <p:nvSpPr>
          <p:cNvPr id="61" name="PlaceHolder 2"/>
          <p:cNvSpPr>
            <a:spLocks noGrp="1"/>
          </p:cNvSpPr>
          <p:nvPr>
            <p:ph type="body"/>
          </p:nvPr>
        </p:nvSpPr>
        <p:spPr>
          <a:xfrm>
            <a:off x="380880" y="1309680"/>
            <a:ext cx="5561280" cy="505368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62" name="PlaceHolder 3"/>
          <p:cNvSpPr>
            <a:spLocks noGrp="1"/>
          </p:cNvSpPr>
          <p:nvPr>
            <p:ph type="body"/>
          </p:nvPr>
        </p:nvSpPr>
        <p:spPr>
          <a:xfrm>
            <a:off x="6220440" y="1309680"/>
            <a:ext cx="55612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63" name="PlaceHolder 4"/>
          <p:cNvSpPr>
            <a:spLocks noGrp="1"/>
          </p:cNvSpPr>
          <p:nvPr>
            <p:ph type="body"/>
          </p:nvPr>
        </p:nvSpPr>
        <p:spPr>
          <a:xfrm>
            <a:off x="6220440" y="3949560"/>
            <a:ext cx="5561280" cy="2410560"/>
          </a:xfrm>
          <a:prstGeom prst="rect">
            <a:avLst/>
          </a:prstGeom>
        </p:spPr>
        <p:txBody>
          <a:bodyPr lIns="0" rIns="0" tIns="0" bIns="0">
            <a:normAutofit/>
          </a:bodyPr>
          <a:p>
            <a:endParaRPr b="0" lang="vi-VN" sz="2800" spc="-1" strike="noStrike">
              <a:solidFill>
                <a:srgbClr val="2b4b82"/>
              </a:solidFill>
              <a:latin typeface="Times New Roman"/>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78920" y="327240"/>
            <a:ext cx="11598480" cy="866880"/>
          </a:xfrm>
          <a:prstGeom prst="rect">
            <a:avLst/>
          </a:prstGeom>
        </p:spPr>
        <p:txBody>
          <a:bodyPr lIns="0" rIns="0" tIns="0" bIns="0" anchor="ctr">
            <a:noAutofit/>
          </a:bodyPr>
          <a:p>
            <a:endParaRPr b="0" lang="vi-VN" sz="1800" spc="-1" strike="noStrike">
              <a:solidFill>
                <a:srgbClr val="000000"/>
              </a:solidFill>
              <a:latin typeface="Calibri"/>
            </a:endParaRPr>
          </a:p>
        </p:txBody>
      </p:sp>
      <p:sp>
        <p:nvSpPr>
          <p:cNvPr id="65" name="PlaceHolder 2"/>
          <p:cNvSpPr>
            <a:spLocks noGrp="1"/>
          </p:cNvSpPr>
          <p:nvPr>
            <p:ph type="body"/>
          </p:nvPr>
        </p:nvSpPr>
        <p:spPr>
          <a:xfrm>
            <a:off x="380880" y="1309680"/>
            <a:ext cx="55612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66" name="PlaceHolder 3"/>
          <p:cNvSpPr>
            <a:spLocks noGrp="1"/>
          </p:cNvSpPr>
          <p:nvPr>
            <p:ph type="body"/>
          </p:nvPr>
        </p:nvSpPr>
        <p:spPr>
          <a:xfrm>
            <a:off x="6220440" y="1309680"/>
            <a:ext cx="55612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67" name="PlaceHolder 4"/>
          <p:cNvSpPr>
            <a:spLocks noGrp="1"/>
          </p:cNvSpPr>
          <p:nvPr>
            <p:ph type="body"/>
          </p:nvPr>
        </p:nvSpPr>
        <p:spPr>
          <a:xfrm>
            <a:off x="380880" y="3949560"/>
            <a:ext cx="11396520" cy="2410560"/>
          </a:xfrm>
          <a:prstGeom prst="rect">
            <a:avLst/>
          </a:prstGeom>
        </p:spPr>
        <p:txBody>
          <a:bodyPr lIns="0" rIns="0" tIns="0" bIns="0">
            <a:normAutofit/>
          </a:bodyPr>
          <a:p>
            <a:endParaRPr b="0" lang="vi-VN" sz="2800" spc="-1" strike="noStrike">
              <a:solidFill>
                <a:srgbClr val="2b4b82"/>
              </a:solidFill>
              <a:latin typeface="Times New Roman"/>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78920" y="327240"/>
            <a:ext cx="11598480" cy="866880"/>
          </a:xfrm>
          <a:prstGeom prst="rect">
            <a:avLst/>
          </a:prstGeom>
        </p:spPr>
        <p:txBody>
          <a:bodyPr lIns="0" rIns="0" tIns="0" bIns="0" anchor="ctr">
            <a:noAutofit/>
          </a:bodyPr>
          <a:p>
            <a:endParaRPr b="0" lang="vi-VN" sz="1800" spc="-1" strike="noStrike">
              <a:solidFill>
                <a:srgbClr val="000000"/>
              </a:solidFill>
              <a:latin typeface="Calibri"/>
            </a:endParaRPr>
          </a:p>
        </p:txBody>
      </p:sp>
      <p:sp>
        <p:nvSpPr>
          <p:cNvPr id="69" name="PlaceHolder 2"/>
          <p:cNvSpPr>
            <a:spLocks noGrp="1"/>
          </p:cNvSpPr>
          <p:nvPr>
            <p:ph type="body"/>
          </p:nvPr>
        </p:nvSpPr>
        <p:spPr>
          <a:xfrm>
            <a:off x="380880" y="1309680"/>
            <a:ext cx="1139652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70" name="PlaceHolder 3"/>
          <p:cNvSpPr>
            <a:spLocks noGrp="1"/>
          </p:cNvSpPr>
          <p:nvPr>
            <p:ph type="body"/>
          </p:nvPr>
        </p:nvSpPr>
        <p:spPr>
          <a:xfrm>
            <a:off x="380880" y="3949560"/>
            <a:ext cx="11396520" cy="2410560"/>
          </a:xfrm>
          <a:prstGeom prst="rect">
            <a:avLst/>
          </a:prstGeom>
        </p:spPr>
        <p:txBody>
          <a:bodyPr lIns="0" rIns="0" tIns="0" bIns="0">
            <a:normAutofit/>
          </a:bodyPr>
          <a:p>
            <a:endParaRPr b="0" lang="vi-VN" sz="2800" spc="-1" strike="noStrike">
              <a:solidFill>
                <a:srgbClr val="2b4b82"/>
              </a:solidFill>
              <a:latin typeface="Times New Roman"/>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78920" y="327240"/>
            <a:ext cx="11598480" cy="866880"/>
          </a:xfrm>
          <a:prstGeom prst="rect">
            <a:avLst/>
          </a:prstGeom>
        </p:spPr>
        <p:txBody>
          <a:bodyPr lIns="0" rIns="0" tIns="0" bIns="0" anchor="ctr">
            <a:noAutofit/>
          </a:bodyPr>
          <a:p>
            <a:endParaRPr b="0" lang="vi-VN" sz="1800" spc="-1" strike="noStrike">
              <a:solidFill>
                <a:srgbClr val="000000"/>
              </a:solidFill>
              <a:latin typeface="Calibri"/>
            </a:endParaRPr>
          </a:p>
        </p:txBody>
      </p:sp>
      <p:sp>
        <p:nvSpPr>
          <p:cNvPr id="72" name="PlaceHolder 2"/>
          <p:cNvSpPr>
            <a:spLocks noGrp="1"/>
          </p:cNvSpPr>
          <p:nvPr>
            <p:ph type="body"/>
          </p:nvPr>
        </p:nvSpPr>
        <p:spPr>
          <a:xfrm>
            <a:off x="380880" y="1309680"/>
            <a:ext cx="55612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73" name="PlaceHolder 3"/>
          <p:cNvSpPr>
            <a:spLocks noGrp="1"/>
          </p:cNvSpPr>
          <p:nvPr>
            <p:ph type="body"/>
          </p:nvPr>
        </p:nvSpPr>
        <p:spPr>
          <a:xfrm>
            <a:off x="6220440" y="1309680"/>
            <a:ext cx="55612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74" name="PlaceHolder 4"/>
          <p:cNvSpPr>
            <a:spLocks noGrp="1"/>
          </p:cNvSpPr>
          <p:nvPr>
            <p:ph type="body"/>
          </p:nvPr>
        </p:nvSpPr>
        <p:spPr>
          <a:xfrm>
            <a:off x="380880" y="3949560"/>
            <a:ext cx="55612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75" name="PlaceHolder 5"/>
          <p:cNvSpPr>
            <a:spLocks noGrp="1"/>
          </p:cNvSpPr>
          <p:nvPr>
            <p:ph type="body"/>
          </p:nvPr>
        </p:nvSpPr>
        <p:spPr>
          <a:xfrm>
            <a:off x="6220440" y="3949560"/>
            <a:ext cx="5561280" cy="2410560"/>
          </a:xfrm>
          <a:prstGeom prst="rect">
            <a:avLst/>
          </a:prstGeom>
        </p:spPr>
        <p:txBody>
          <a:bodyPr lIns="0" rIns="0" tIns="0" bIns="0">
            <a:normAutofit/>
          </a:bodyPr>
          <a:p>
            <a:endParaRPr b="0" lang="vi-VN" sz="2800" spc="-1" strike="noStrike">
              <a:solidFill>
                <a:srgbClr val="2b4b82"/>
              </a:solidFill>
              <a:latin typeface="Times New Roman"/>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78920" y="327240"/>
            <a:ext cx="11598480" cy="866880"/>
          </a:xfrm>
          <a:prstGeom prst="rect">
            <a:avLst/>
          </a:prstGeom>
        </p:spPr>
        <p:txBody>
          <a:bodyPr lIns="0" rIns="0" tIns="0" bIns="0" anchor="ctr">
            <a:noAutofit/>
          </a:bodyPr>
          <a:p>
            <a:endParaRPr b="0" lang="vi-VN" sz="1800" spc="-1" strike="noStrike">
              <a:solidFill>
                <a:srgbClr val="000000"/>
              </a:solidFill>
              <a:latin typeface="Calibri"/>
            </a:endParaRPr>
          </a:p>
        </p:txBody>
      </p:sp>
      <p:sp>
        <p:nvSpPr>
          <p:cNvPr id="77" name="PlaceHolder 2"/>
          <p:cNvSpPr>
            <a:spLocks noGrp="1"/>
          </p:cNvSpPr>
          <p:nvPr>
            <p:ph type="body"/>
          </p:nvPr>
        </p:nvSpPr>
        <p:spPr>
          <a:xfrm>
            <a:off x="380880" y="1309680"/>
            <a:ext cx="36694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78" name="PlaceHolder 3"/>
          <p:cNvSpPr>
            <a:spLocks noGrp="1"/>
          </p:cNvSpPr>
          <p:nvPr>
            <p:ph type="body"/>
          </p:nvPr>
        </p:nvSpPr>
        <p:spPr>
          <a:xfrm>
            <a:off x="4234320" y="1309680"/>
            <a:ext cx="36694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79" name="PlaceHolder 4"/>
          <p:cNvSpPr>
            <a:spLocks noGrp="1"/>
          </p:cNvSpPr>
          <p:nvPr>
            <p:ph type="body"/>
          </p:nvPr>
        </p:nvSpPr>
        <p:spPr>
          <a:xfrm>
            <a:off x="8087400" y="1309680"/>
            <a:ext cx="36694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80" name="PlaceHolder 5"/>
          <p:cNvSpPr>
            <a:spLocks noGrp="1"/>
          </p:cNvSpPr>
          <p:nvPr>
            <p:ph type="body"/>
          </p:nvPr>
        </p:nvSpPr>
        <p:spPr>
          <a:xfrm>
            <a:off x="380880" y="3949560"/>
            <a:ext cx="36694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81" name="PlaceHolder 6"/>
          <p:cNvSpPr>
            <a:spLocks noGrp="1"/>
          </p:cNvSpPr>
          <p:nvPr>
            <p:ph type="body"/>
          </p:nvPr>
        </p:nvSpPr>
        <p:spPr>
          <a:xfrm>
            <a:off x="4234320" y="3949560"/>
            <a:ext cx="36694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82" name="PlaceHolder 7"/>
          <p:cNvSpPr>
            <a:spLocks noGrp="1"/>
          </p:cNvSpPr>
          <p:nvPr>
            <p:ph type="body"/>
          </p:nvPr>
        </p:nvSpPr>
        <p:spPr>
          <a:xfrm>
            <a:off x="8087400" y="3949560"/>
            <a:ext cx="3669480" cy="2410560"/>
          </a:xfrm>
          <a:prstGeom prst="rect">
            <a:avLst/>
          </a:prstGeom>
        </p:spPr>
        <p:txBody>
          <a:bodyPr lIns="0" rIns="0" tIns="0" bIns="0">
            <a:normAutofit/>
          </a:bodyPr>
          <a:p>
            <a:endParaRPr b="0" lang="vi-VN" sz="2800" spc="-1" strike="noStrike">
              <a:solidFill>
                <a:srgbClr val="2b4b82"/>
              </a:solidFill>
              <a:latin typeface="Times New Roman"/>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178920" y="327240"/>
            <a:ext cx="11598480" cy="866880"/>
          </a:xfrm>
          <a:prstGeom prst="rect">
            <a:avLst/>
          </a:prstGeom>
        </p:spPr>
        <p:txBody>
          <a:bodyPr lIns="0" rIns="0" tIns="0" bIns="0" anchor="ctr">
            <a:noAutofit/>
          </a:bodyPr>
          <a:p>
            <a:endParaRPr b="0" lang="vi-VN" sz="1800" spc="-1" strike="noStrike">
              <a:solidFill>
                <a:srgbClr val="000000"/>
              </a:solidFill>
              <a:latin typeface="Calibri"/>
            </a:endParaRPr>
          </a:p>
        </p:txBody>
      </p:sp>
      <p:sp>
        <p:nvSpPr>
          <p:cNvPr id="89" name="PlaceHolder 2"/>
          <p:cNvSpPr>
            <a:spLocks noGrp="1"/>
          </p:cNvSpPr>
          <p:nvPr>
            <p:ph type="subTitle"/>
          </p:nvPr>
        </p:nvSpPr>
        <p:spPr>
          <a:xfrm>
            <a:off x="380880" y="1309680"/>
            <a:ext cx="11396520" cy="50536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78920" y="327240"/>
            <a:ext cx="11598480" cy="866880"/>
          </a:xfrm>
          <a:prstGeom prst="rect">
            <a:avLst/>
          </a:prstGeom>
        </p:spPr>
        <p:txBody>
          <a:bodyPr lIns="0" rIns="0" tIns="0" bIns="0" anchor="ctr">
            <a:noAutofit/>
          </a:bodyPr>
          <a:p>
            <a:endParaRPr b="0" lang="vi-VN" sz="1800" spc="-1" strike="noStrike">
              <a:solidFill>
                <a:srgbClr val="000000"/>
              </a:solidFill>
              <a:latin typeface="Calibri"/>
            </a:endParaRPr>
          </a:p>
        </p:txBody>
      </p:sp>
      <p:sp>
        <p:nvSpPr>
          <p:cNvPr id="91" name="PlaceHolder 2"/>
          <p:cNvSpPr>
            <a:spLocks noGrp="1"/>
          </p:cNvSpPr>
          <p:nvPr>
            <p:ph type="body"/>
          </p:nvPr>
        </p:nvSpPr>
        <p:spPr>
          <a:xfrm>
            <a:off x="380880" y="1309680"/>
            <a:ext cx="11396520" cy="5053680"/>
          </a:xfrm>
          <a:prstGeom prst="rect">
            <a:avLst/>
          </a:prstGeom>
        </p:spPr>
        <p:txBody>
          <a:bodyPr lIns="0" rIns="0" tIns="0" bIns="0">
            <a:normAutofit/>
          </a:bodyPr>
          <a:p>
            <a:endParaRPr b="0" lang="vi-VN" sz="2800" spc="-1" strike="noStrike">
              <a:solidFill>
                <a:srgbClr val="2b4b82"/>
              </a:solidFill>
              <a:latin typeface="Times New Roman"/>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78920" y="327240"/>
            <a:ext cx="11598480" cy="866880"/>
          </a:xfrm>
          <a:prstGeom prst="rect">
            <a:avLst/>
          </a:prstGeom>
        </p:spPr>
        <p:txBody>
          <a:bodyPr lIns="0" rIns="0" tIns="0" bIns="0" anchor="ctr">
            <a:noAutofit/>
          </a:bodyPr>
          <a:p>
            <a:endParaRPr b="0" lang="vi-VN" sz="1800" spc="-1" strike="noStrike">
              <a:solidFill>
                <a:srgbClr val="000000"/>
              </a:solidFill>
              <a:latin typeface="Calibri"/>
            </a:endParaRPr>
          </a:p>
        </p:txBody>
      </p:sp>
      <p:sp>
        <p:nvSpPr>
          <p:cNvPr id="93" name="PlaceHolder 2"/>
          <p:cNvSpPr>
            <a:spLocks noGrp="1"/>
          </p:cNvSpPr>
          <p:nvPr>
            <p:ph type="body"/>
          </p:nvPr>
        </p:nvSpPr>
        <p:spPr>
          <a:xfrm>
            <a:off x="380880" y="1309680"/>
            <a:ext cx="5561280" cy="505368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94" name="PlaceHolder 3"/>
          <p:cNvSpPr>
            <a:spLocks noGrp="1"/>
          </p:cNvSpPr>
          <p:nvPr>
            <p:ph type="body"/>
          </p:nvPr>
        </p:nvSpPr>
        <p:spPr>
          <a:xfrm>
            <a:off x="6220440" y="1309680"/>
            <a:ext cx="5561280" cy="5053680"/>
          </a:xfrm>
          <a:prstGeom prst="rect">
            <a:avLst/>
          </a:prstGeom>
        </p:spPr>
        <p:txBody>
          <a:bodyPr lIns="0" rIns="0" tIns="0" bIns="0">
            <a:normAutofit/>
          </a:bodyPr>
          <a:p>
            <a:endParaRPr b="0" lang="vi-VN" sz="2800" spc="-1" strike="noStrike">
              <a:solidFill>
                <a:srgbClr val="2b4b82"/>
              </a:solidFill>
              <a:latin typeface="Times New Roman"/>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178920" y="327240"/>
            <a:ext cx="11598480" cy="866880"/>
          </a:xfrm>
          <a:prstGeom prst="rect">
            <a:avLst/>
          </a:prstGeom>
        </p:spPr>
        <p:txBody>
          <a:bodyPr lIns="0" rIns="0" tIns="0" bIns="0" anchor="ctr">
            <a:noAutofit/>
          </a:bodyPr>
          <a:p>
            <a:endParaRPr b="0" lang="vi-VN"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78920" y="327240"/>
            <a:ext cx="11598480" cy="866880"/>
          </a:xfrm>
          <a:prstGeom prst="rect">
            <a:avLst/>
          </a:prstGeom>
        </p:spPr>
        <p:txBody>
          <a:bodyPr lIns="0" rIns="0" tIns="0" bIns="0" anchor="ctr">
            <a:noAutofit/>
          </a:bodyPr>
          <a:p>
            <a:endParaRPr b="0" lang="vi-VN" sz="1800" spc="-1" strike="noStrike">
              <a:solidFill>
                <a:srgbClr val="000000"/>
              </a:solidFill>
              <a:latin typeface="Calibri"/>
            </a:endParaRPr>
          </a:p>
        </p:txBody>
      </p:sp>
      <p:sp>
        <p:nvSpPr>
          <p:cNvPr id="9" name="PlaceHolder 2"/>
          <p:cNvSpPr>
            <a:spLocks noGrp="1"/>
          </p:cNvSpPr>
          <p:nvPr>
            <p:ph type="body"/>
          </p:nvPr>
        </p:nvSpPr>
        <p:spPr>
          <a:xfrm>
            <a:off x="380880" y="1309680"/>
            <a:ext cx="11396520" cy="5053680"/>
          </a:xfrm>
          <a:prstGeom prst="rect">
            <a:avLst/>
          </a:prstGeom>
        </p:spPr>
        <p:txBody>
          <a:bodyPr lIns="0" rIns="0" tIns="0" bIns="0">
            <a:normAutofit/>
          </a:bodyPr>
          <a:p>
            <a:endParaRPr b="0" lang="vi-VN" sz="2800" spc="-1" strike="noStrike">
              <a:solidFill>
                <a:srgbClr val="2b4b82"/>
              </a:solidFill>
              <a:latin typeface="Times New Roman"/>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178920" y="327240"/>
            <a:ext cx="11598480" cy="4019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78920" y="327240"/>
            <a:ext cx="11598480" cy="866880"/>
          </a:xfrm>
          <a:prstGeom prst="rect">
            <a:avLst/>
          </a:prstGeom>
        </p:spPr>
        <p:txBody>
          <a:bodyPr lIns="0" rIns="0" tIns="0" bIns="0" anchor="ctr">
            <a:noAutofit/>
          </a:bodyPr>
          <a:p>
            <a:endParaRPr b="0" lang="vi-VN" sz="1800" spc="-1" strike="noStrike">
              <a:solidFill>
                <a:srgbClr val="000000"/>
              </a:solidFill>
              <a:latin typeface="Calibri"/>
            </a:endParaRPr>
          </a:p>
        </p:txBody>
      </p:sp>
      <p:sp>
        <p:nvSpPr>
          <p:cNvPr id="98" name="PlaceHolder 2"/>
          <p:cNvSpPr>
            <a:spLocks noGrp="1"/>
          </p:cNvSpPr>
          <p:nvPr>
            <p:ph type="body"/>
          </p:nvPr>
        </p:nvSpPr>
        <p:spPr>
          <a:xfrm>
            <a:off x="380880" y="1309680"/>
            <a:ext cx="55612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99" name="PlaceHolder 3"/>
          <p:cNvSpPr>
            <a:spLocks noGrp="1"/>
          </p:cNvSpPr>
          <p:nvPr>
            <p:ph type="body"/>
          </p:nvPr>
        </p:nvSpPr>
        <p:spPr>
          <a:xfrm>
            <a:off x="6220440" y="1309680"/>
            <a:ext cx="5561280" cy="505368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100" name="PlaceHolder 4"/>
          <p:cNvSpPr>
            <a:spLocks noGrp="1"/>
          </p:cNvSpPr>
          <p:nvPr>
            <p:ph type="body"/>
          </p:nvPr>
        </p:nvSpPr>
        <p:spPr>
          <a:xfrm>
            <a:off x="380880" y="3949560"/>
            <a:ext cx="5561280" cy="2410560"/>
          </a:xfrm>
          <a:prstGeom prst="rect">
            <a:avLst/>
          </a:prstGeom>
        </p:spPr>
        <p:txBody>
          <a:bodyPr lIns="0" rIns="0" tIns="0" bIns="0">
            <a:normAutofit/>
          </a:bodyPr>
          <a:p>
            <a:endParaRPr b="0" lang="vi-VN" sz="2800" spc="-1" strike="noStrike">
              <a:solidFill>
                <a:srgbClr val="2b4b82"/>
              </a:solidFill>
              <a:latin typeface="Times New Roman"/>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78920" y="327240"/>
            <a:ext cx="11598480" cy="866880"/>
          </a:xfrm>
          <a:prstGeom prst="rect">
            <a:avLst/>
          </a:prstGeom>
        </p:spPr>
        <p:txBody>
          <a:bodyPr lIns="0" rIns="0" tIns="0" bIns="0" anchor="ctr">
            <a:noAutofit/>
          </a:bodyPr>
          <a:p>
            <a:endParaRPr b="0" lang="vi-VN" sz="1800" spc="-1" strike="noStrike">
              <a:solidFill>
                <a:srgbClr val="000000"/>
              </a:solidFill>
              <a:latin typeface="Calibri"/>
            </a:endParaRPr>
          </a:p>
        </p:txBody>
      </p:sp>
      <p:sp>
        <p:nvSpPr>
          <p:cNvPr id="102" name="PlaceHolder 2"/>
          <p:cNvSpPr>
            <a:spLocks noGrp="1"/>
          </p:cNvSpPr>
          <p:nvPr>
            <p:ph type="body"/>
          </p:nvPr>
        </p:nvSpPr>
        <p:spPr>
          <a:xfrm>
            <a:off x="380880" y="1309680"/>
            <a:ext cx="5561280" cy="505368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103" name="PlaceHolder 3"/>
          <p:cNvSpPr>
            <a:spLocks noGrp="1"/>
          </p:cNvSpPr>
          <p:nvPr>
            <p:ph type="body"/>
          </p:nvPr>
        </p:nvSpPr>
        <p:spPr>
          <a:xfrm>
            <a:off x="6220440" y="1309680"/>
            <a:ext cx="55612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104" name="PlaceHolder 4"/>
          <p:cNvSpPr>
            <a:spLocks noGrp="1"/>
          </p:cNvSpPr>
          <p:nvPr>
            <p:ph type="body"/>
          </p:nvPr>
        </p:nvSpPr>
        <p:spPr>
          <a:xfrm>
            <a:off x="6220440" y="3949560"/>
            <a:ext cx="5561280" cy="2410560"/>
          </a:xfrm>
          <a:prstGeom prst="rect">
            <a:avLst/>
          </a:prstGeom>
        </p:spPr>
        <p:txBody>
          <a:bodyPr lIns="0" rIns="0" tIns="0" bIns="0">
            <a:normAutofit/>
          </a:bodyPr>
          <a:p>
            <a:endParaRPr b="0" lang="vi-VN" sz="2800" spc="-1" strike="noStrike">
              <a:solidFill>
                <a:srgbClr val="2b4b82"/>
              </a:solidFill>
              <a:latin typeface="Times New Roman"/>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78920" y="327240"/>
            <a:ext cx="11598480" cy="866880"/>
          </a:xfrm>
          <a:prstGeom prst="rect">
            <a:avLst/>
          </a:prstGeom>
        </p:spPr>
        <p:txBody>
          <a:bodyPr lIns="0" rIns="0" tIns="0" bIns="0" anchor="ctr">
            <a:noAutofit/>
          </a:bodyPr>
          <a:p>
            <a:endParaRPr b="0" lang="vi-VN" sz="1800" spc="-1" strike="noStrike">
              <a:solidFill>
                <a:srgbClr val="000000"/>
              </a:solidFill>
              <a:latin typeface="Calibri"/>
            </a:endParaRPr>
          </a:p>
        </p:txBody>
      </p:sp>
      <p:sp>
        <p:nvSpPr>
          <p:cNvPr id="106" name="PlaceHolder 2"/>
          <p:cNvSpPr>
            <a:spLocks noGrp="1"/>
          </p:cNvSpPr>
          <p:nvPr>
            <p:ph type="body"/>
          </p:nvPr>
        </p:nvSpPr>
        <p:spPr>
          <a:xfrm>
            <a:off x="380880" y="1309680"/>
            <a:ext cx="55612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107" name="PlaceHolder 3"/>
          <p:cNvSpPr>
            <a:spLocks noGrp="1"/>
          </p:cNvSpPr>
          <p:nvPr>
            <p:ph type="body"/>
          </p:nvPr>
        </p:nvSpPr>
        <p:spPr>
          <a:xfrm>
            <a:off x="6220440" y="1309680"/>
            <a:ext cx="55612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108" name="PlaceHolder 4"/>
          <p:cNvSpPr>
            <a:spLocks noGrp="1"/>
          </p:cNvSpPr>
          <p:nvPr>
            <p:ph type="body"/>
          </p:nvPr>
        </p:nvSpPr>
        <p:spPr>
          <a:xfrm>
            <a:off x="380880" y="3949560"/>
            <a:ext cx="11396520" cy="2410560"/>
          </a:xfrm>
          <a:prstGeom prst="rect">
            <a:avLst/>
          </a:prstGeom>
        </p:spPr>
        <p:txBody>
          <a:bodyPr lIns="0" rIns="0" tIns="0" bIns="0">
            <a:normAutofit/>
          </a:bodyPr>
          <a:p>
            <a:endParaRPr b="0" lang="vi-VN" sz="2800" spc="-1" strike="noStrike">
              <a:solidFill>
                <a:srgbClr val="2b4b82"/>
              </a:solidFill>
              <a:latin typeface="Times New Roman"/>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78920" y="327240"/>
            <a:ext cx="11598480" cy="866880"/>
          </a:xfrm>
          <a:prstGeom prst="rect">
            <a:avLst/>
          </a:prstGeom>
        </p:spPr>
        <p:txBody>
          <a:bodyPr lIns="0" rIns="0" tIns="0" bIns="0" anchor="ctr">
            <a:noAutofit/>
          </a:bodyPr>
          <a:p>
            <a:endParaRPr b="0" lang="vi-VN" sz="1800" spc="-1" strike="noStrike">
              <a:solidFill>
                <a:srgbClr val="000000"/>
              </a:solidFill>
              <a:latin typeface="Calibri"/>
            </a:endParaRPr>
          </a:p>
        </p:txBody>
      </p:sp>
      <p:sp>
        <p:nvSpPr>
          <p:cNvPr id="110" name="PlaceHolder 2"/>
          <p:cNvSpPr>
            <a:spLocks noGrp="1"/>
          </p:cNvSpPr>
          <p:nvPr>
            <p:ph type="body"/>
          </p:nvPr>
        </p:nvSpPr>
        <p:spPr>
          <a:xfrm>
            <a:off x="380880" y="1309680"/>
            <a:ext cx="1139652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111" name="PlaceHolder 3"/>
          <p:cNvSpPr>
            <a:spLocks noGrp="1"/>
          </p:cNvSpPr>
          <p:nvPr>
            <p:ph type="body"/>
          </p:nvPr>
        </p:nvSpPr>
        <p:spPr>
          <a:xfrm>
            <a:off x="380880" y="3949560"/>
            <a:ext cx="11396520" cy="2410560"/>
          </a:xfrm>
          <a:prstGeom prst="rect">
            <a:avLst/>
          </a:prstGeom>
        </p:spPr>
        <p:txBody>
          <a:bodyPr lIns="0" rIns="0" tIns="0" bIns="0">
            <a:normAutofit/>
          </a:bodyPr>
          <a:p>
            <a:endParaRPr b="0" lang="vi-VN" sz="2800" spc="-1" strike="noStrike">
              <a:solidFill>
                <a:srgbClr val="2b4b82"/>
              </a:solidFill>
              <a:latin typeface="Times New Roman"/>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78920" y="327240"/>
            <a:ext cx="11598480" cy="866880"/>
          </a:xfrm>
          <a:prstGeom prst="rect">
            <a:avLst/>
          </a:prstGeom>
        </p:spPr>
        <p:txBody>
          <a:bodyPr lIns="0" rIns="0" tIns="0" bIns="0" anchor="ctr">
            <a:noAutofit/>
          </a:bodyPr>
          <a:p>
            <a:endParaRPr b="0" lang="vi-VN" sz="1800" spc="-1" strike="noStrike">
              <a:solidFill>
                <a:srgbClr val="000000"/>
              </a:solidFill>
              <a:latin typeface="Calibri"/>
            </a:endParaRPr>
          </a:p>
        </p:txBody>
      </p:sp>
      <p:sp>
        <p:nvSpPr>
          <p:cNvPr id="113" name="PlaceHolder 2"/>
          <p:cNvSpPr>
            <a:spLocks noGrp="1"/>
          </p:cNvSpPr>
          <p:nvPr>
            <p:ph type="body"/>
          </p:nvPr>
        </p:nvSpPr>
        <p:spPr>
          <a:xfrm>
            <a:off x="380880" y="1309680"/>
            <a:ext cx="55612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114" name="PlaceHolder 3"/>
          <p:cNvSpPr>
            <a:spLocks noGrp="1"/>
          </p:cNvSpPr>
          <p:nvPr>
            <p:ph type="body"/>
          </p:nvPr>
        </p:nvSpPr>
        <p:spPr>
          <a:xfrm>
            <a:off x="6220440" y="1309680"/>
            <a:ext cx="55612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115" name="PlaceHolder 4"/>
          <p:cNvSpPr>
            <a:spLocks noGrp="1"/>
          </p:cNvSpPr>
          <p:nvPr>
            <p:ph type="body"/>
          </p:nvPr>
        </p:nvSpPr>
        <p:spPr>
          <a:xfrm>
            <a:off x="380880" y="3949560"/>
            <a:ext cx="55612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116" name="PlaceHolder 5"/>
          <p:cNvSpPr>
            <a:spLocks noGrp="1"/>
          </p:cNvSpPr>
          <p:nvPr>
            <p:ph type="body"/>
          </p:nvPr>
        </p:nvSpPr>
        <p:spPr>
          <a:xfrm>
            <a:off x="6220440" y="3949560"/>
            <a:ext cx="5561280" cy="2410560"/>
          </a:xfrm>
          <a:prstGeom prst="rect">
            <a:avLst/>
          </a:prstGeom>
        </p:spPr>
        <p:txBody>
          <a:bodyPr lIns="0" rIns="0" tIns="0" bIns="0">
            <a:normAutofit/>
          </a:bodyPr>
          <a:p>
            <a:endParaRPr b="0" lang="vi-VN" sz="2800" spc="-1" strike="noStrike">
              <a:solidFill>
                <a:srgbClr val="2b4b82"/>
              </a:solidFill>
              <a:latin typeface="Times New Roman"/>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78920" y="327240"/>
            <a:ext cx="11598480" cy="866880"/>
          </a:xfrm>
          <a:prstGeom prst="rect">
            <a:avLst/>
          </a:prstGeom>
        </p:spPr>
        <p:txBody>
          <a:bodyPr lIns="0" rIns="0" tIns="0" bIns="0" anchor="ctr">
            <a:noAutofit/>
          </a:bodyPr>
          <a:p>
            <a:endParaRPr b="0" lang="vi-VN" sz="1800" spc="-1" strike="noStrike">
              <a:solidFill>
                <a:srgbClr val="000000"/>
              </a:solidFill>
              <a:latin typeface="Calibri"/>
            </a:endParaRPr>
          </a:p>
        </p:txBody>
      </p:sp>
      <p:sp>
        <p:nvSpPr>
          <p:cNvPr id="118" name="PlaceHolder 2"/>
          <p:cNvSpPr>
            <a:spLocks noGrp="1"/>
          </p:cNvSpPr>
          <p:nvPr>
            <p:ph type="body"/>
          </p:nvPr>
        </p:nvSpPr>
        <p:spPr>
          <a:xfrm>
            <a:off x="380880" y="1309680"/>
            <a:ext cx="36694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119" name="PlaceHolder 3"/>
          <p:cNvSpPr>
            <a:spLocks noGrp="1"/>
          </p:cNvSpPr>
          <p:nvPr>
            <p:ph type="body"/>
          </p:nvPr>
        </p:nvSpPr>
        <p:spPr>
          <a:xfrm>
            <a:off x="4234320" y="1309680"/>
            <a:ext cx="36694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120" name="PlaceHolder 4"/>
          <p:cNvSpPr>
            <a:spLocks noGrp="1"/>
          </p:cNvSpPr>
          <p:nvPr>
            <p:ph type="body"/>
          </p:nvPr>
        </p:nvSpPr>
        <p:spPr>
          <a:xfrm>
            <a:off x="8087400" y="1309680"/>
            <a:ext cx="36694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121" name="PlaceHolder 5"/>
          <p:cNvSpPr>
            <a:spLocks noGrp="1"/>
          </p:cNvSpPr>
          <p:nvPr>
            <p:ph type="body"/>
          </p:nvPr>
        </p:nvSpPr>
        <p:spPr>
          <a:xfrm>
            <a:off x="380880" y="3949560"/>
            <a:ext cx="36694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122" name="PlaceHolder 6"/>
          <p:cNvSpPr>
            <a:spLocks noGrp="1"/>
          </p:cNvSpPr>
          <p:nvPr>
            <p:ph type="body"/>
          </p:nvPr>
        </p:nvSpPr>
        <p:spPr>
          <a:xfrm>
            <a:off x="4234320" y="3949560"/>
            <a:ext cx="36694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123" name="PlaceHolder 7"/>
          <p:cNvSpPr>
            <a:spLocks noGrp="1"/>
          </p:cNvSpPr>
          <p:nvPr>
            <p:ph type="body"/>
          </p:nvPr>
        </p:nvSpPr>
        <p:spPr>
          <a:xfrm>
            <a:off x="8087400" y="3949560"/>
            <a:ext cx="3669480" cy="2410560"/>
          </a:xfrm>
          <a:prstGeom prst="rect">
            <a:avLst/>
          </a:prstGeom>
        </p:spPr>
        <p:txBody>
          <a:bodyPr lIns="0" rIns="0" tIns="0" bIns="0">
            <a:normAutofit/>
          </a:bodyPr>
          <a:p>
            <a:endParaRPr b="0" lang="vi-VN" sz="2800" spc="-1" strike="noStrike">
              <a:solidFill>
                <a:srgbClr val="2b4b82"/>
              </a:solidFill>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78920" y="327240"/>
            <a:ext cx="11598480" cy="866880"/>
          </a:xfrm>
          <a:prstGeom prst="rect">
            <a:avLst/>
          </a:prstGeom>
        </p:spPr>
        <p:txBody>
          <a:bodyPr lIns="0" rIns="0" tIns="0" bIns="0" anchor="ctr">
            <a:noAutofit/>
          </a:bodyPr>
          <a:p>
            <a:endParaRPr b="0" lang="vi-VN" sz="1800" spc="-1" strike="noStrike">
              <a:solidFill>
                <a:srgbClr val="000000"/>
              </a:solidFill>
              <a:latin typeface="Calibri"/>
            </a:endParaRPr>
          </a:p>
        </p:txBody>
      </p:sp>
      <p:sp>
        <p:nvSpPr>
          <p:cNvPr id="11" name="PlaceHolder 2"/>
          <p:cNvSpPr>
            <a:spLocks noGrp="1"/>
          </p:cNvSpPr>
          <p:nvPr>
            <p:ph type="body"/>
          </p:nvPr>
        </p:nvSpPr>
        <p:spPr>
          <a:xfrm>
            <a:off x="380880" y="1309680"/>
            <a:ext cx="5561280" cy="505368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12" name="PlaceHolder 3"/>
          <p:cNvSpPr>
            <a:spLocks noGrp="1"/>
          </p:cNvSpPr>
          <p:nvPr>
            <p:ph type="body"/>
          </p:nvPr>
        </p:nvSpPr>
        <p:spPr>
          <a:xfrm>
            <a:off x="6220440" y="1309680"/>
            <a:ext cx="5561280" cy="5053680"/>
          </a:xfrm>
          <a:prstGeom prst="rect">
            <a:avLst/>
          </a:prstGeom>
        </p:spPr>
        <p:txBody>
          <a:bodyPr lIns="0" rIns="0" tIns="0" bIns="0">
            <a:normAutofit/>
          </a:bodyPr>
          <a:p>
            <a:endParaRPr b="0" lang="vi-VN" sz="2800" spc="-1" strike="noStrike">
              <a:solidFill>
                <a:srgbClr val="2b4b82"/>
              </a:solidFill>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78920" y="327240"/>
            <a:ext cx="11598480" cy="866880"/>
          </a:xfrm>
          <a:prstGeom prst="rect">
            <a:avLst/>
          </a:prstGeom>
        </p:spPr>
        <p:txBody>
          <a:bodyPr lIns="0" rIns="0" tIns="0" bIns="0" anchor="ctr">
            <a:noAutofit/>
          </a:bodyPr>
          <a:p>
            <a:endParaRPr b="0" lang="vi-VN"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78920" y="327240"/>
            <a:ext cx="11598480" cy="4019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78920" y="327240"/>
            <a:ext cx="11598480" cy="866880"/>
          </a:xfrm>
          <a:prstGeom prst="rect">
            <a:avLst/>
          </a:prstGeom>
        </p:spPr>
        <p:txBody>
          <a:bodyPr lIns="0" rIns="0" tIns="0" bIns="0" anchor="ctr">
            <a:noAutofit/>
          </a:bodyPr>
          <a:p>
            <a:endParaRPr b="0" lang="vi-VN" sz="1800" spc="-1" strike="noStrike">
              <a:solidFill>
                <a:srgbClr val="000000"/>
              </a:solidFill>
              <a:latin typeface="Calibri"/>
            </a:endParaRPr>
          </a:p>
        </p:txBody>
      </p:sp>
      <p:sp>
        <p:nvSpPr>
          <p:cNvPr id="16" name="PlaceHolder 2"/>
          <p:cNvSpPr>
            <a:spLocks noGrp="1"/>
          </p:cNvSpPr>
          <p:nvPr>
            <p:ph type="body"/>
          </p:nvPr>
        </p:nvSpPr>
        <p:spPr>
          <a:xfrm>
            <a:off x="380880" y="1309680"/>
            <a:ext cx="55612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17" name="PlaceHolder 3"/>
          <p:cNvSpPr>
            <a:spLocks noGrp="1"/>
          </p:cNvSpPr>
          <p:nvPr>
            <p:ph type="body"/>
          </p:nvPr>
        </p:nvSpPr>
        <p:spPr>
          <a:xfrm>
            <a:off x="6220440" y="1309680"/>
            <a:ext cx="5561280" cy="505368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18" name="PlaceHolder 4"/>
          <p:cNvSpPr>
            <a:spLocks noGrp="1"/>
          </p:cNvSpPr>
          <p:nvPr>
            <p:ph type="body"/>
          </p:nvPr>
        </p:nvSpPr>
        <p:spPr>
          <a:xfrm>
            <a:off x="380880" y="3949560"/>
            <a:ext cx="5561280" cy="2410560"/>
          </a:xfrm>
          <a:prstGeom prst="rect">
            <a:avLst/>
          </a:prstGeom>
        </p:spPr>
        <p:txBody>
          <a:bodyPr lIns="0" rIns="0" tIns="0" bIns="0">
            <a:normAutofit/>
          </a:bodyPr>
          <a:p>
            <a:endParaRPr b="0" lang="vi-VN" sz="2800" spc="-1" strike="noStrike">
              <a:solidFill>
                <a:srgbClr val="2b4b82"/>
              </a:solidFill>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78920" y="327240"/>
            <a:ext cx="11598480" cy="866880"/>
          </a:xfrm>
          <a:prstGeom prst="rect">
            <a:avLst/>
          </a:prstGeom>
        </p:spPr>
        <p:txBody>
          <a:bodyPr lIns="0" rIns="0" tIns="0" bIns="0" anchor="ctr">
            <a:noAutofit/>
          </a:bodyPr>
          <a:p>
            <a:endParaRPr b="0" lang="vi-VN" sz="1800" spc="-1" strike="noStrike">
              <a:solidFill>
                <a:srgbClr val="000000"/>
              </a:solidFill>
              <a:latin typeface="Calibri"/>
            </a:endParaRPr>
          </a:p>
        </p:txBody>
      </p:sp>
      <p:sp>
        <p:nvSpPr>
          <p:cNvPr id="20" name="PlaceHolder 2"/>
          <p:cNvSpPr>
            <a:spLocks noGrp="1"/>
          </p:cNvSpPr>
          <p:nvPr>
            <p:ph type="body"/>
          </p:nvPr>
        </p:nvSpPr>
        <p:spPr>
          <a:xfrm>
            <a:off x="380880" y="1309680"/>
            <a:ext cx="5561280" cy="505368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21" name="PlaceHolder 3"/>
          <p:cNvSpPr>
            <a:spLocks noGrp="1"/>
          </p:cNvSpPr>
          <p:nvPr>
            <p:ph type="body"/>
          </p:nvPr>
        </p:nvSpPr>
        <p:spPr>
          <a:xfrm>
            <a:off x="6220440" y="1309680"/>
            <a:ext cx="55612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22" name="PlaceHolder 4"/>
          <p:cNvSpPr>
            <a:spLocks noGrp="1"/>
          </p:cNvSpPr>
          <p:nvPr>
            <p:ph type="body"/>
          </p:nvPr>
        </p:nvSpPr>
        <p:spPr>
          <a:xfrm>
            <a:off x="6220440" y="3949560"/>
            <a:ext cx="5561280" cy="2410560"/>
          </a:xfrm>
          <a:prstGeom prst="rect">
            <a:avLst/>
          </a:prstGeom>
        </p:spPr>
        <p:txBody>
          <a:bodyPr lIns="0" rIns="0" tIns="0" bIns="0">
            <a:normAutofit/>
          </a:bodyPr>
          <a:p>
            <a:endParaRPr b="0" lang="vi-VN" sz="2800" spc="-1" strike="noStrike">
              <a:solidFill>
                <a:srgbClr val="2b4b82"/>
              </a:solidFill>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78920" y="327240"/>
            <a:ext cx="11598480" cy="866880"/>
          </a:xfrm>
          <a:prstGeom prst="rect">
            <a:avLst/>
          </a:prstGeom>
        </p:spPr>
        <p:txBody>
          <a:bodyPr lIns="0" rIns="0" tIns="0" bIns="0" anchor="ctr">
            <a:noAutofit/>
          </a:bodyPr>
          <a:p>
            <a:endParaRPr b="0" lang="vi-VN" sz="1800" spc="-1" strike="noStrike">
              <a:solidFill>
                <a:srgbClr val="000000"/>
              </a:solidFill>
              <a:latin typeface="Calibri"/>
            </a:endParaRPr>
          </a:p>
        </p:txBody>
      </p:sp>
      <p:sp>
        <p:nvSpPr>
          <p:cNvPr id="24" name="PlaceHolder 2"/>
          <p:cNvSpPr>
            <a:spLocks noGrp="1"/>
          </p:cNvSpPr>
          <p:nvPr>
            <p:ph type="body"/>
          </p:nvPr>
        </p:nvSpPr>
        <p:spPr>
          <a:xfrm>
            <a:off x="380880" y="1309680"/>
            <a:ext cx="55612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25" name="PlaceHolder 3"/>
          <p:cNvSpPr>
            <a:spLocks noGrp="1"/>
          </p:cNvSpPr>
          <p:nvPr>
            <p:ph type="body"/>
          </p:nvPr>
        </p:nvSpPr>
        <p:spPr>
          <a:xfrm>
            <a:off x="6220440" y="1309680"/>
            <a:ext cx="5561280" cy="2410560"/>
          </a:xfrm>
          <a:prstGeom prst="rect">
            <a:avLst/>
          </a:prstGeom>
        </p:spPr>
        <p:txBody>
          <a:bodyPr lIns="0" rIns="0" tIns="0" bIns="0">
            <a:normAutofit/>
          </a:bodyPr>
          <a:p>
            <a:endParaRPr b="0" lang="vi-VN" sz="2800" spc="-1" strike="noStrike">
              <a:solidFill>
                <a:srgbClr val="2b4b82"/>
              </a:solidFill>
              <a:latin typeface="Times New Roman"/>
            </a:endParaRPr>
          </a:p>
        </p:txBody>
      </p:sp>
      <p:sp>
        <p:nvSpPr>
          <p:cNvPr id="26" name="PlaceHolder 4"/>
          <p:cNvSpPr>
            <a:spLocks noGrp="1"/>
          </p:cNvSpPr>
          <p:nvPr>
            <p:ph type="body"/>
          </p:nvPr>
        </p:nvSpPr>
        <p:spPr>
          <a:xfrm>
            <a:off x="380880" y="3949560"/>
            <a:ext cx="11396520" cy="2410560"/>
          </a:xfrm>
          <a:prstGeom prst="rect">
            <a:avLst/>
          </a:prstGeom>
        </p:spPr>
        <p:txBody>
          <a:bodyPr lIns="0" rIns="0" tIns="0" bIns="0">
            <a:normAutofit/>
          </a:bodyPr>
          <a:p>
            <a:endParaRPr b="0" lang="vi-VN" sz="2800" spc="-1" strike="noStrike">
              <a:solidFill>
                <a:srgbClr val="2b4b82"/>
              </a:solidFill>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4" descr="A picture containing shape&#10;&#10;Description automatically generated"/>
          <p:cNvPicPr/>
          <p:nvPr/>
        </p:nvPicPr>
        <p:blipFill>
          <a:blip r:embed="rId2"/>
          <a:stretch/>
        </p:blipFill>
        <p:spPr>
          <a:xfrm>
            <a:off x="0" y="0"/>
            <a:ext cx="12191760" cy="6857640"/>
          </a:xfrm>
          <a:prstGeom prst="rect">
            <a:avLst/>
          </a:prstGeom>
          <a:ln>
            <a:noFill/>
          </a:ln>
        </p:spPr>
      </p:pic>
      <p:sp>
        <p:nvSpPr>
          <p:cNvPr id="1" name="CustomShape 1"/>
          <p:cNvSpPr/>
          <p:nvPr/>
        </p:nvSpPr>
        <p:spPr>
          <a:xfrm>
            <a:off x="380880" y="6445800"/>
            <a:ext cx="2976120" cy="638280"/>
          </a:xfrm>
          <a:prstGeom prst="rect">
            <a:avLst/>
          </a:prstGeom>
          <a:ln/>
        </p:spPr>
        <p:style>
          <a:lnRef idx="2">
            <a:schemeClr val="dk1"/>
          </a:lnRef>
          <a:fillRef idx="1">
            <a:schemeClr val="lt1"/>
          </a:fillRef>
          <a:effectRef idx="0">
            <a:schemeClr val="dk1"/>
          </a:effectRef>
          <a:fontRef idx="minor"/>
        </p:style>
        <p:txBody>
          <a:bodyPr lIns="90000" rIns="90000" tIns="45000" bIns="45000">
            <a:spAutoFit/>
          </a:bodyPr>
          <a:p>
            <a:pPr algn="ctr">
              <a:lnSpc>
                <a:spcPct val="100000"/>
              </a:lnSpc>
            </a:pPr>
            <a:r>
              <a:rPr b="1" lang="vi-VN" sz="1800" spc="-1" strike="noStrike">
                <a:solidFill>
                  <a:srgbClr val="0d0d0d"/>
                </a:solidFill>
                <a:latin typeface="Calibri Light"/>
              </a:rPr>
              <a:t>VinaLinux -0828.990.122</a:t>
            </a:r>
            <a:endParaRPr b="0" lang="en-US" sz="1800" spc="-1" strike="noStrike">
              <a:latin typeface="Arial"/>
            </a:endParaRPr>
          </a:p>
        </p:txBody>
      </p:sp>
      <p:pic>
        <p:nvPicPr>
          <p:cNvPr id="2" name="Picture 9" descr="Diagram, engineering drawing&#10;&#10;Description automatically generated"/>
          <p:cNvPicPr/>
          <p:nvPr/>
        </p:nvPicPr>
        <p:blipFill>
          <a:blip r:embed="rId3"/>
          <a:stretch/>
        </p:blipFill>
        <p:spPr>
          <a:xfrm>
            <a:off x="0" y="0"/>
            <a:ext cx="12191760" cy="6857640"/>
          </a:xfrm>
          <a:prstGeom prst="rect">
            <a:avLst/>
          </a:prstGeom>
          <a:ln>
            <a:noFill/>
          </a:ln>
        </p:spPr>
      </p:pic>
      <p:sp>
        <p:nvSpPr>
          <p:cNvPr id="3" name="PlaceHolder 2"/>
          <p:cNvSpPr>
            <a:spLocks noGrp="1"/>
          </p:cNvSpPr>
          <p:nvPr>
            <p:ph type="title"/>
          </p:nvPr>
        </p:nvSpPr>
        <p:spPr>
          <a:xfrm>
            <a:off x="6095880" y="1671120"/>
            <a:ext cx="5651640" cy="1757520"/>
          </a:xfrm>
          <a:prstGeom prst="rect">
            <a:avLst/>
          </a:prstGeom>
        </p:spPr>
        <p:txBody>
          <a:bodyPr anchor="b">
            <a:noAutofit/>
          </a:bodyPr>
          <a:p>
            <a:pPr algn="ctr">
              <a:lnSpc>
                <a:spcPct val="90000"/>
              </a:lnSpc>
            </a:pPr>
            <a:r>
              <a:rPr b="1" lang="en-US" sz="4000" spc="-1" strike="noStrike">
                <a:solidFill>
                  <a:srgbClr val="ffffff"/>
                </a:solidFill>
                <a:latin typeface="Times New Roman"/>
              </a:rPr>
              <a:t>Click to edit Master title style</a:t>
            </a:r>
            <a:endParaRPr b="0" lang="vi-VN" sz="4000" spc="-1" strike="noStrike">
              <a:solidFill>
                <a:srgbClr val="000000"/>
              </a:solidFill>
              <a:latin typeface="Calibri"/>
            </a:endParaRPr>
          </a:p>
        </p:txBody>
      </p:sp>
      <p:sp>
        <p:nvSpPr>
          <p:cNvPr id="4" name="PlaceHolder 3"/>
          <p:cNvSpPr>
            <a:spLocks noGrp="1"/>
          </p:cNvSpPr>
          <p:nvPr>
            <p:ph type="sldNum"/>
          </p:nvPr>
        </p:nvSpPr>
        <p:spPr>
          <a:xfrm>
            <a:off x="9256680" y="6306480"/>
            <a:ext cx="2742840" cy="364680"/>
          </a:xfrm>
          <a:prstGeom prst="rect">
            <a:avLst/>
          </a:prstGeom>
        </p:spPr>
        <p:txBody>
          <a:bodyPr anchor="ctr">
            <a:noAutofit/>
          </a:bodyPr>
          <a:p>
            <a:pPr algn="r">
              <a:lnSpc>
                <a:spcPct val="100000"/>
              </a:lnSpc>
            </a:pPr>
            <a:fld id="{50A3372D-3455-4444-82CB-6E8B3BBB83FD}" type="slidenum">
              <a:rPr b="0" lang="vi-VN" sz="1200" spc="-1" strike="noStrike">
                <a:solidFill>
                  <a:srgbClr val="8b8b8b"/>
                </a:solidFill>
                <a:latin typeface="Calibri"/>
              </a:rPr>
              <a:t>&lt;number&gt;</a:t>
            </a:fld>
            <a:endParaRPr b="0" lang="en-US" sz="1200" spc="-1" strike="noStrike">
              <a:latin typeface="Times New Roman"/>
            </a:endParaRPr>
          </a:p>
        </p:txBody>
      </p:sp>
      <p:sp>
        <p:nvSpPr>
          <p:cNvPr id="5" name="PlaceHolder 4"/>
          <p:cNvSpPr>
            <a:spLocks noGrp="1"/>
          </p:cNvSpPr>
          <p:nvPr>
            <p:ph type="body"/>
          </p:nvPr>
        </p:nvSpPr>
        <p:spPr>
          <a:xfrm>
            <a:off x="7182720" y="3806280"/>
            <a:ext cx="3332520" cy="364680"/>
          </a:xfrm>
          <a:prstGeom prst="rect">
            <a:avLst/>
          </a:prstGeom>
        </p:spPr>
        <p:txBody>
          <a:bodyPr>
            <a:noAutofit/>
          </a:bodyPr>
          <a:p>
            <a:pPr algn="ctr">
              <a:lnSpc>
                <a:spcPct val="90000"/>
              </a:lnSpc>
              <a:spcBef>
                <a:spcPts val="1001"/>
              </a:spcBef>
              <a:tabLst>
                <a:tab algn="l" pos="0"/>
              </a:tabLst>
            </a:pPr>
            <a:r>
              <a:rPr b="0" lang="en-US" sz="2000" spc="-1" strike="noStrike">
                <a:solidFill>
                  <a:srgbClr val="ffffff"/>
                </a:solidFill>
                <a:latin typeface="Times New Roman"/>
              </a:rPr>
              <a:t>Ten giao vien</a:t>
            </a:r>
            <a:endParaRPr b="0" lang="vi-VN" sz="2000" spc="-1" strike="noStrike">
              <a:solidFill>
                <a:srgbClr val="2b4b82"/>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2" name="Picture 4" descr="A picture containing shape&#10;&#10;Description automatically generated"/>
          <p:cNvPicPr/>
          <p:nvPr/>
        </p:nvPicPr>
        <p:blipFill>
          <a:blip r:embed="rId2"/>
          <a:stretch/>
        </p:blipFill>
        <p:spPr>
          <a:xfrm>
            <a:off x="0" y="0"/>
            <a:ext cx="12191760" cy="6857640"/>
          </a:xfrm>
          <a:prstGeom prst="rect">
            <a:avLst/>
          </a:prstGeom>
          <a:ln>
            <a:noFill/>
          </a:ln>
        </p:spPr>
      </p:pic>
      <p:sp>
        <p:nvSpPr>
          <p:cNvPr id="43" name="CustomShape 1"/>
          <p:cNvSpPr/>
          <p:nvPr/>
        </p:nvSpPr>
        <p:spPr>
          <a:xfrm>
            <a:off x="380880" y="6445800"/>
            <a:ext cx="2976120" cy="638280"/>
          </a:xfrm>
          <a:prstGeom prst="rect">
            <a:avLst/>
          </a:prstGeom>
          <a:ln/>
        </p:spPr>
        <p:style>
          <a:lnRef idx="2">
            <a:schemeClr val="dk1"/>
          </a:lnRef>
          <a:fillRef idx="1">
            <a:schemeClr val="lt1"/>
          </a:fillRef>
          <a:effectRef idx="0">
            <a:schemeClr val="dk1"/>
          </a:effectRef>
          <a:fontRef idx="minor"/>
        </p:style>
        <p:txBody>
          <a:bodyPr lIns="90000" rIns="90000" tIns="45000" bIns="45000">
            <a:spAutoFit/>
          </a:bodyPr>
          <a:p>
            <a:pPr algn="ctr">
              <a:lnSpc>
                <a:spcPct val="100000"/>
              </a:lnSpc>
            </a:pPr>
            <a:r>
              <a:rPr b="1" lang="vi-VN" sz="1800" spc="-1" strike="noStrike">
                <a:solidFill>
                  <a:srgbClr val="0d0d0d"/>
                </a:solidFill>
                <a:latin typeface="Calibri Light"/>
              </a:rPr>
              <a:t>VinaLinux -0828.990.122</a:t>
            </a:r>
            <a:endParaRPr b="0" lang="en-US" sz="1800" spc="-1" strike="noStrike">
              <a:latin typeface="Arial"/>
            </a:endParaRPr>
          </a:p>
        </p:txBody>
      </p:sp>
      <p:sp>
        <p:nvSpPr>
          <p:cNvPr id="44" name="PlaceHolder 2"/>
          <p:cNvSpPr>
            <a:spLocks noGrp="1"/>
          </p:cNvSpPr>
          <p:nvPr>
            <p:ph type="title"/>
          </p:nvPr>
        </p:nvSpPr>
        <p:spPr>
          <a:xfrm>
            <a:off x="178920" y="327240"/>
            <a:ext cx="11598480" cy="866880"/>
          </a:xfrm>
          <a:prstGeom prst="rect">
            <a:avLst/>
          </a:prstGeom>
        </p:spPr>
        <p:txBody>
          <a:bodyPr anchor="ctr">
            <a:noAutofit/>
          </a:bodyPr>
          <a:p>
            <a:pPr>
              <a:lnSpc>
                <a:spcPct val="90000"/>
              </a:lnSpc>
            </a:pPr>
            <a:r>
              <a:rPr b="1" lang="en-US" sz="4400" spc="-1" strike="noStrike">
                <a:solidFill>
                  <a:srgbClr val="2b4b82"/>
                </a:solidFill>
                <a:latin typeface="Times New Roman"/>
              </a:rPr>
              <a:t>Click to edit Master title style</a:t>
            </a:r>
            <a:endParaRPr b="0" lang="vi-VN" sz="4400" spc="-1" strike="noStrike">
              <a:solidFill>
                <a:srgbClr val="000000"/>
              </a:solidFill>
              <a:latin typeface="Calibri"/>
            </a:endParaRPr>
          </a:p>
        </p:txBody>
      </p:sp>
      <p:sp>
        <p:nvSpPr>
          <p:cNvPr id="45" name="PlaceHolder 3"/>
          <p:cNvSpPr>
            <a:spLocks noGrp="1"/>
          </p:cNvSpPr>
          <p:nvPr>
            <p:ph type="body"/>
          </p:nvPr>
        </p:nvSpPr>
        <p:spPr>
          <a:xfrm>
            <a:off x="380880" y="1309680"/>
            <a:ext cx="11396520" cy="5053680"/>
          </a:xfrm>
          <a:prstGeom prst="rect">
            <a:avLst/>
          </a:prstGeom>
        </p:spPr>
        <p:txBody>
          <a:bodyPr>
            <a:noAutofit/>
          </a:bodyPr>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Click to edit Master text styles</a:t>
            </a:r>
            <a:endParaRPr b="0" lang="vi-VN" sz="2800" spc="-1" strike="noStrike">
              <a:solidFill>
                <a:srgbClr val="2b4b82"/>
              </a:solidFill>
              <a:latin typeface="Times New Roman"/>
            </a:endParaRPr>
          </a:p>
          <a:p>
            <a:pPr lvl="1" marL="914400" indent="-456840">
              <a:lnSpc>
                <a:spcPct val="90000"/>
              </a:lnSpc>
              <a:spcBef>
                <a:spcPts val="499"/>
              </a:spcBef>
              <a:buClr>
                <a:srgbClr val="2b4b82"/>
              </a:buClr>
              <a:buFont typeface="Calibri Light"/>
              <a:buAutoNum type="alphaLcPeriod"/>
            </a:pPr>
            <a:r>
              <a:rPr b="0" lang="en-US" sz="2400" spc="-1" strike="noStrike">
                <a:solidFill>
                  <a:srgbClr val="2b4b82"/>
                </a:solidFill>
                <a:latin typeface="Times New Roman"/>
              </a:rPr>
              <a:t>Second level</a:t>
            </a:r>
            <a:endParaRPr b="0" lang="vi-VN" sz="2400" spc="-1" strike="noStrike">
              <a:solidFill>
                <a:srgbClr val="2b4b82"/>
              </a:solidFill>
              <a:latin typeface="Times New Roman"/>
            </a:endParaRPr>
          </a:p>
          <a:p>
            <a:pPr lvl="2" marL="1257480" indent="-342720">
              <a:lnSpc>
                <a:spcPct val="90000"/>
              </a:lnSpc>
              <a:spcBef>
                <a:spcPts val="499"/>
              </a:spcBef>
              <a:buClr>
                <a:srgbClr val="2b4b82"/>
              </a:buClr>
              <a:buFont typeface="Arial"/>
              <a:buChar char="•"/>
            </a:pPr>
            <a:r>
              <a:rPr b="0" lang="en-US" sz="2000" spc="-1" strike="noStrike">
                <a:solidFill>
                  <a:srgbClr val="2b4b82"/>
                </a:solidFill>
                <a:latin typeface="Times New Roman"/>
              </a:rPr>
              <a:t>Third level</a:t>
            </a:r>
            <a:endParaRPr b="0" lang="vi-VN" sz="2000" spc="-1" strike="noStrike">
              <a:solidFill>
                <a:srgbClr val="2b4b82"/>
              </a:solidFill>
              <a:latin typeface="Times New Roman"/>
            </a:endParaRPr>
          </a:p>
          <a:p>
            <a:pPr lvl="3" marL="1657440" indent="-285480">
              <a:lnSpc>
                <a:spcPct val="90000"/>
              </a:lnSpc>
              <a:spcBef>
                <a:spcPts val="499"/>
              </a:spcBef>
              <a:buClr>
                <a:srgbClr val="2b4b82"/>
              </a:buClr>
              <a:buFont typeface="Courier New"/>
              <a:buChar char="o"/>
            </a:pPr>
            <a:r>
              <a:rPr b="0" lang="en-US" sz="1800" spc="-1" strike="noStrike">
                <a:solidFill>
                  <a:srgbClr val="2b4b82"/>
                </a:solidFill>
                <a:latin typeface="Times New Roman"/>
              </a:rPr>
              <a:t>Fourth level</a:t>
            </a:r>
            <a:endParaRPr b="0" lang="vi-VN" sz="1800" spc="-1" strike="noStrike">
              <a:solidFill>
                <a:srgbClr val="2b4b82"/>
              </a:solidFill>
              <a:latin typeface="Times New Roman"/>
            </a:endParaRPr>
          </a:p>
          <a:p>
            <a:pPr lvl="4" marL="2057400" indent="-228240">
              <a:lnSpc>
                <a:spcPct val="90000"/>
              </a:lnSpc>
              <a:spcBef>
                <a:spcPts val="499"/>
              </a:spcBef>
              <a:buClr>
                <a:srgbClr val="2b4b82"/>
              </a:buClr>
              <a:buFont typeface="Wingdings" charset="2"/>
              <a:buChar char=""/>
            </a:pPr>
            <a:r>
              <a:rPr b="0" lang="en-US" sz="1800" spc="-1" strike="noStrike">
                <a:solidFill>
                  <a:srgbClr val="2b4b82"/>
                </a:solidFill>
                <a:latin typeface="Times New Roman"/>
              </a:rPr>
              <a:t>Fifth level</a:t>
            </a:r>
            <a:endParaRPr b="0" lang="vi-VN" sz="1800" spc="-1" strike="noStrike">
              <a:solidFill>
                <a:srgbClr val="2b4b82"/>
              </a:solidFill>
              <a:latin typeface="Times New Roman"/>
            </a:endParaRPr>
          </a:p>
        </p:txBody>
      </p:sp>
      <p:sp>
        <p:nvSpPr>
          <p:cNvPr id="46" name="PlaceHolder 4"/>
          <p:cNvSpPr>
            <a:spLocks noGrp="1"/>
          </p:cNvSpPr>
          <p:nvPr>
            <p:ph type="sldNum"/>
          </p:nvPr>
        </p:nvSpPr>
        <p:spPr>
          <a:xfrm>
            <a:off x="9034560" y="6509520"/>
            <a:ext cx="2742840" cy="292320"/>
          </a:xfrm>
          <a:prstGeom prst="rect">
            <a:avLst/>
          </a:prstGeom>
        </p:spPr>
        <p:txBody>
          <a:bodyPr anchor="ctr">
            <a:noAutofit/>
          </a:bodyPr>
          <a:p>
            <a:pPr algn="r">
              <a:lnSpc>
                <a:spcPct val="100000"/>
              </a:lnSpc>
            </a:pPr>
            <a:fld id="{6EE33E1B-BB71-4F60-AC84-B3AF42F1F35B}" type="slidenum">
              <a:rPr b="0" lang="vi-VN"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3" name="Picture 4" descr="A picture containing shape&#10;&#10;Description automatically generated"/>
          <p:cNvPicPr/>
          <p:nvPr/>
        </p:nvPicPr>
        <p:blipFill>
          <a:blip r:embed="rId2"/>
          <a:stretch/>
        </p:blipFill>
        <p:spPr>
          <a:xfrm>
            <a:off x="0" y="0"/>
            <a:ext cx="12191760" cy="6857640"/>
          </a:xfrm>
          <a:prstGeom prst="rect">
            <a:avLst/>
          </a:prstGeom>
          <a:ln>
            <a:noFill/>
          </a:ln>
        </p:spPr>
      </p:pic>
      <p:sp>
        <p:nvSpPr>
          <p:cNvPr id="84" name="CustomShape 1"/>
          <p:cNvSpPr/>
          <p:nvPr/>
        </p:nvSpPr>
        <p:spPr>
          <a:xfrm>
            <a:off x="380880" y="6445800"/>
            <a:ext cx="2976120" cy="638280"/>
          </a:xfrm>
          <a:prstGeom prst="rect">
            <a:avLst/>
          </a:prstGeom>
          <a:ln/>
        </p:spPr>
        <p:style>
          <a:lnRef idx="2">
            <a:schemeClr val="dk1"/>
          </a:lnRef>
          <a:fillRef idx="1">
            <a:schemeClr val="lt1"/>
          </a:fillRef>
          <a:effectRef idx="0">
            <a:schemeClr val="dk1"/>
          </a:effectRef>
          <a:fontRef idx="minor"/>
        </p:style>
        <p:txBody>
          <a:bodyPr lIns="90000" rIns="90000" tIns="45000" bIns="45000">
            <a:spAutoFit/>
          </a:bodyPr>
          <a:p>
            <a:pPr algn="ctr">
              <a:lnSpc>
                <a:spcPct val="100000"/>
              </a:lnSpc>
            </a:pPr>
            <a:r>
              <a:rPr b="1" lang="vi-VN" sz="1800" spc="-1" strike="noStrike">
                <a:solidFill>
                  <a:srgbClr val="0d0d0d"/>
                </a:solidFill>
                <a:latin typeface="Calibri Light"/>
              </a:rPr>
              <a:t>VinaLin</a:t>
            </a:r>
            <a:r>
              <a:rPr b="1" lang="vi-VN" sz="1800" spc="-1" strike="noStrike">
                <a:solidFill>
                  <a:srgbClr val="0d0d0d"/>
                </a:solidFill>
                <a:latin typeface="Calibri Light"/>
              </a:rPr>
              <a:t>ux -</a:t>
            </a:r>
            <a:r>
              <a:rPr b="1" lang="vi-VN" sz="1800" spc="-1" strike="noStrike">
                <a:solidFill>
                  <a:srgbClr val="0d0d0d"/>
                </a:solidFill>
                <a:latin typeface="Calibri Light"/>
              </a:rPr>
              <a:t>0828.9</a:t>
            </a:r>
            <a:r>
              <a:rPr b="1" lang="vi-VN" sz="1800" spc="-1" strike="noStrike">
                <a:solidFill>
                  <a:srgbClr val="0d0d0d"/>
                </a:solidFill>
                <a:latin typeface="Calibri Light"/>
              </a:rPr>
              <a:t>90.122</a:t>
            </a:r>
            <a:endParaRPr b="0" lang="en-US" sz="1800" spc="-1" strike="noStrike">
              <a:latin typeface="Arial"/>
            </a:endParaRPr>
          </a:p>
        </p:txBody>
      </p:sp>
      <p:sp>
        <p:nvSpPr>
          <p:cNvPr id="85" name="PlaceHolder 2"/>
          <p:cNvSpPr>
            <a:spLocks noGrp="1"/>
          </p:cNvSpPr>
          <p:nvPr>
            <p:ph type="title"/>
          </p:nvPr>
        </p:nvSpPr>
        <p:spPr>
          <a:xfrm>
            <a:off x="178920" y="327240"/>
            <a:ext cx="11598480" cy="866880"/>
          </a:xfrm>
          <a:prstGeom prst="rect">
            <a:avLst/>
          </a:prstGeom>
        </p:spPr>
        <p:txBody>
          <a:bodyPr anchor="ctr">
            <a:noAutofit/>
          </a:bodyPr>
          <a:p>
            <a:pPr>
              <a:lnSpc>
                <a:spcPct val="90000"/>
              </a:lnSpc>
            </a:pPr>
            <a:r>
              <a:rPr b="1" lang="en-US" sz="4400" spc="-1" strike="noStrike">
                <a:solidFill>
                  <a:srgbClr val="2b4b82"/>
                </a:solidFill>
                <a:latin typeface="Times New Roman"/>
              </a:rPr>
              <a:t>Click to edit Master title style</a:t>
            </a:r>
            <a:endParaRPr b="0" lang="vi-VN" sz="4400" spc="-1" strike="noStrike">
              <a:solidFill>
                <a:srgbClr val="000000"/>
              </a:solidFill>
              <a:latin typeface="Calibri"/>
            </a:endParaRPr>
          </a:p>
        </p:txBody>
      </p:sp>
      <p:sp>
        <p:nvSpPr>
          <p:cNvPr id="86" name="PlaceHolder 3"/>
          <p:cNvSpPr>
            <a:spLocks noGrp="1"/>
          </p:cNvSpPr>
          <p:nvPr>
            <p:ph type="body"/>
          </p:nvPr>
        </p:nvSpPr>
        <p:spPr>
          <a:xfrm>
            <a:off x="380880" y="1309680"/>
            <a:ext cx="11396520" cy="5053680"/>
          </a:xfrm>
          <a:prstGeom prst="rect">
            <a:avLst/>
          </a:prstGeom>
        </p:spPr>
        <p:txBody>
          <a:bodyPr>
            <a:noAutofit/>
          </a:bodyPr>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Click to edit Master text styles</a:t>
            </a:r>
            <a:endParaRPr b="0" lang="vi-VN" sz="2800" spc="-1" strike="noStrike">
              <a:solidFill>
                <a:srgbClr val="2b4b82"/>
              </a:solidFill>
              <a:latin typeface="Times New Roman"/>
            </a:endParaRPr>
          </a:p>
          <a:p>
            <a:pPr lvl="1" marL="914400" indent="-456840">
              <a:lnSpc>
                <a:spcPct val="90000"/>
              </a:lnSpc>
              <a:spcBef>
                <a:spcPts val="499"/>
              </a:spcBef>
              <a:buClr>
                <a:srgbClr val="2b4b82"/>
              </a:buClr>
              <a:buFont typeface="Calibri Light"/>
              <a:buAutoNum type="alphaLcPeriod"/>
            </a:pPr>
            <a:r>
              <a:rPr b="0" lang="en-US" sz="2400" spc="-1" strike="noStrike">
                <a:solidFill>
                  <a:srgbClr val="2b4b82"/>
                </a:solidFill>
                <a:latin typeface="Times New Roman"/>
              </a:rPr>
              <a:t>Second level</a:t>
            </a:r>
            <a:endParaRPr b="0" lang="vi-VN" sz="2400" spc="-1" strike="noStrike">
              <a:solidFill>
                <a:srgbClr val="2b4b82"/>
              </a:solidFill>
              <a:latin typeface="Times New Roman"/>
            </a:endParaRPr>
          </a:p>
          <a:p>
            <a:pPr lvl="2" marL="1257480" indent="-342720">
              <a:lnSpc>
                <a:spcPct val="90000"/>
              </a:lnSpc>
              <a:spcBef>
                <a:spcPts val="499"/>
              </a:spcBef>
              <a:buClr>
                <a:srgbClr val="2b4b82"/>
              </a:buClr>
              <a:buFont typeface="Arial"/>
              <a:buChar char="•"/>
            </a:pPr>
            <a:r>
              <a:rPr b="0" lang="en-US" sz="2000" spc="-1" strike="noStrike">
                <a:solidFill>
                  <a:srgbClr val="2b4b82"/>
                </a:solidFill>
                <a:latin typeface="Times New Roman"/>
              </a:rPr>
              <a:t>Third level</a:t>
            </a:r>
            <a:endParaRPr b="0" lang="vi-VN" sz="2000" spc="-1" strike="noStrike">
              <a:solidFill>
                <a:srgbClr val="2b4b82"/>
              </a:solidFill>
              <a:latin typeface="Times New Roman"/>
            </a:endParaRPr>
          </a:p>
          <a:p>
            <a:pPr lvl="3" marL="1657440" indent="-285480">
              <a:lnSpc>
                <a:spcPct val="90000"/>
              </a:lnSpc>
              <a:spcBef>
                <a:spcPts val="499"/>
              </a:spcBef>
              <a:buClr>
                <a:srgbClr val="2b4b82"/>
              </a:buClr>
              <a:buFont typeface="Courier New"/>
              <a:buChar char="o"/>
            </a:pPr>
            <a:r>
              <a:rPr b="0" lang="en-US" sz="1800" spc="-1" strike="noStrike">
                <a:solidFill>
                  <a:srgbClr val="2b4b82"/>
                </a:solidFill>
                <a:latin typeface="Times New Roman"/>
              </a:rPr>
              <a:t>Fourth level</a:t>
            </a:r>
            <a:endParaRPr b="0" lang="vi-VN" sz="1800" spc="-1" strike="noStrike">
              <a:solidFill>
                <a:srgbClr val="2b4b82"/>
              </a:solidFill>
              <a:latin typeface="Times New Roman"/>
            </a:endParaRPr>
          </a:p>
          <a:p>
            <a:pPr lvl="4" marL="2057400" indent="-228240">
              <a:lnSpc>
                <a:spcPct val="90000"/>
              </a:lnSpc>
              <a:spcBef>
                <a:spcPts val="499"/>
              </a:spcBef>
              <a:buClr>
                <a:srgbClr val="2b4b82"/>
              </a:buClr>
              <a:buFont typeface="Wingdings" charset="2"/>
              <a:buChar char=""/>
            </a:pPr>
            <a:r>
              <a:rPr b="0" lang="en-US" sz="1800" spc="-1" strike="noStrike">
                <a:solidFill>
                  <a:srgbClr val="2b4b82"/>
                </a:solidFill>
                <a:latin typeface="Times New Roman"/>
              </a:rPr>
              <a:t>Fifth level</a:t>
            </a:r>
            <a:endParaRPr b="0" lang="vi-VN" sz="1800" spc="-1" strike="noStrike">
              <a:solidFill>
                <a:srgbClr val="2b4b82"/>
              </a:solidFill>
              <a:latin typeface="Times New Roman"/>
            </a:endParaRPr>
          </a:p>
        </p:txBody>
      </p:sp>
      <p:sp>
        <p:nvSpPr>
          <p:cNvPr id="87" name="PlaceHolder 4"/>
          <p:cNvSpPr>
            <a:spLocks noGrp="1"/>
          </p:cNvSpPr>
          <p:nvPr>
            <p:ph type="sldNum"/>
          </p:nvPr>
        </p:nvSpPr>
        <p:spPr>
          <a:xfrm>
            <a:off x="9034560" y="6509520"/>
            <a:ext cx="2742840" cy="292320"/>
          </a:xfrm>
          <a:prstGeom prst="rect">
            <a:avLst/>
          </a:prstGeom>
        </p:spPr>
        <p:txBody>
          <a:bodyPr anchor="ctr">
            <a:noAutofit/>
          </a:bodyPr>
          <a:p>
            <a:pPr algn="r">
              <a:lnSpc>
                <a:spcPct val="100000"/>
              </a:lnSpc>
            </a:pPr>
            <a:fld id="{AF80B884-6AB8-4B37-8035-B9EC9996FAF0}" type="slidenum">
              <a:rPr b="0" lang="vi-VN"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4572000" y="1645920"/>
            <a:ext cx="7266960" cy="1757520"/>
          </a:xfrm>
          <a:prstGeom prst="rect">
            <a:avLst/>
          </a:prstGeom>
          <a:noFill/>
          <a:ln>
            <a:noFill/>
          </a:ln>
        </p:spPr>
        <p:txBody>
          <a:bodyPr anchor="b">
            <a:noAutofit/>
          </a:bodyPr>
          <a:p>
            <a:pPr algn="ctr">
              <a:lnSpc>
                <a:spcPct val="90000"/>
              </a:lnSpc>
            </a:pPr>
            <a:r>
              <a:rPr b="1" lang="en-US" sz="4000" spc="-1" strike="noStrike">
                <a:solidFill>
                  <a:srgbClr val="ffffff"/>
                </a:solidFill>
                <a:latin typeface="Times New Roman"/>
              </a:rPr>
              <a:t>Build Kernel Module For Pi4</a:t>
            </a:r>
            <a:endParaRPr b="0" lang="vi-VN" sz="4000" spc="-1" strike="noStrike">
              <a:solidFill>
                <a:srgbClr val="000000"/>
              </a:solidFill>
              <a:latin typeface="Calibri"/>
            </a:endParaRPr>
          </a:p>
        </p:txBody>
      </p:sp>
      <p:sp>
        <p:nvSpPr>
          <p:cNvPr id="125" name="TextShape 2"/>
          <p:cNvSpPr txBox="1"/>
          <p:nvPr/>
        </p:nvSpPr>
        <p:spPr>
          <a:xfrm>
            <a:off x="6268680" y="3475800"/>
            <a:ext cx="3332520" cy="364680"/>
          </a:xfrm>
          <a:prstGeom prst="rect">
            <a:avLst/>
          </a:prstGeom>
          <a:noFill/>
          <a:ln>
            <a:noFill/>
          </a:ln>
        </p:spPr>
        <p:txBody>
          <a:bodyPr>
            <a:normAutofit/>
          </a:bodyPr>
          <a:p>
            <a:pPr algn="ctr">
              <a:lnSpc>
                <a:spcPct val="90000"/>
              </a:lnSpc>
              <a:spcBef>
                <a:spcPts val="1001"/>
              </a:spcBef>
              <a:tabLst>
                <a:tab algn="l" pos="0"/>
              </a:tabLst>
            </a:pPr>
            <a:r>
              <a:rPr b="0" lang="en-US" sz="2000" spc="-1" strike="noStrike">
                <a:solidFill>
                  <a:srgbClr val="ffffff"/>
                </a:solidFill>
                <a:latin typeface="Times New Roman"/>
              </a:rPr>
              <a:t>Luu An Phu</a:t>
            </a:r>
            <a:endParaRPr b="0" lang="vi-VN" sz="2000" spc="-1" strike="noStrike">
              <a:solidFill>
                <a:srgbClr val="2b4b82"/>
              </a:solidFill>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178920" y="327240"/>
            <a:ext cx="11598480" cy="866880"/>
          </a:xfrm>
          <a:prstGeom prst="rect">
            <a:avLst/>
          </a:prstGeom>
          <a:noFill/>
          <a:ln>
            <a:noFill/>
          </a:ln>
        </p:spPr>
        <p:txBody>
          <a:bodyPr anchor="ctr">
            <a:noAutofit/>
          </a:bodyPr>
          <a:p>
            <a:pPr>
              <a:lnSpc>
                <a:spcPct val="90000"/>
              </a:lnSpc>
            </a:pPr>
            <a:r>
              <a:rPr b="1" lang="en-US" sz="4400" spc="-1" strike="noStrike">
                <a:solidFill>
                  <a:srgbClr val="2b4b82"/>
                </a:solidFill>
                <a:latin typeface="Times New Roman"/>
              </a:rPr>
              <a:t>Triển khai Kernel Module Loadable</a:t>
            </a:r>
            <a:endParaRPr b="0" lang="vi-VN" sz="4400" spc="-1" strike="noStrike">
              <a:solidFill>
                <a:srgbClr val="000000"/>
              </a:solidFill>
              <a:latin typeface="Calibri"/>
            </a:endParaRPr>
          </a:p>
        </p:txBody>
      </p:sp>
      <p:sp>
        <p:nvSpPr>
          <p:cNvPr id="150" name="TextShape 2"/>
          <p:cNvSpPr txBox="1"/>
          <p:nvPr/>
        </p:nvSpPr>
        <p:spPr>
          <a:xfrm>
            <a:off x="380880" y="1309680"/>
            <a:ext cx="11396520" cy="5053680"/>
          </a:xfrm>
          <a:prstGeom prst="rect">
            <a:avLst/>
          </a:prstGeom>
          <a:noFill/>
          <a:ln>
            <a:noFill/>
          </a:ln>
        </p:spPr>
        <p:txBody>
          <a:bodyPr>
            <a:noAutofit/>
          </a:bodyPr>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Chỉ cần sửa thành m trong Kernel Menuconfig và build thì có thể tạo ra </a:t>
            </a:r>
            <a:r>
              <a:rPr b="0" lang="en-US" sz="2800" spc="-1" strike="noStrike">
                <a:solidFill>
                  <a:srgbClr val="2b4b82"/>
                </a:solidFill>
                <a:latin typeface="Times New Roman"/>
              </a:rPr>
              <a:t>được file .ko </a:t>
            </a:r>
            <a:endParaRPr b="0" lang="vi-VN" sz="2800" spc="-1" strike="noStrike">
              <a:solidFill>
                <a:srgbClr val="2b4b82"/>
              </a:solidFill>
              <a:latin typeface="Times New Roman"/>
            </a:endParaRPr>
          </a:p>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Triển khai makefile với CC để tiết kiệm thời gian tránh build lại toàn bộ </a:t>
            </a:r>
            <a:r>
              <a:rPr b="0" lang="en-US" sz="2800" spc="-1" strike="noStrike">
                <a:solidFill>
                  <a:srgbClr val="2b4b82"/>
                </a:solidFill>
                <a:latin typeface="Times New Roman"/>
              </a:rPr>
              <a:t>source.</a:t>
            </a:r>
            <a:endParaRPr b="0" lang="vi-VN" sz="2800" spc="-1" strike="noStrike">
              <a:solidFill>
                <a:srgbClr val="2b4b82"/>
              </a:solidFill>
              <a:latin typeface="Times New Roman"/>
            </a:endParaRPr>
          </a:p>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Android Kernel sử dụng clang thay vì gcc , makefile sẽ cần phải chỉ định </a:t>
            </a:r>
            <a:r>
              <a:rPr b="0" lang="en-US" sz="2800" spc="-1" strike="noStrike">
                <a:solidFill>
                  <a:srgbClr val="2b4b82"/>
                </a:solidFill>
                <a:latin typeface="Times New Roman"/>
              </a:rPr>
              <a:t>LD và CC cụ thể.</a:t>
            </a:r>
            <a:endParaRPr b="0" lang="vi-VN" sz="2800" spc="-1" strike="noStrike">
              <a:solidFill>
                <a:srgbClr val="2b4b82"/>
              </a:solidFill>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178920" y="327240"/>
            <a:ext cx="11598480" cy="866880"/>
          </a:xfrm>
          <a:prstGeom prst="rect">
            <a:avLst/>
          </a:prstGeom>
          <a:noFill/>
          <a:ln>
            <a:noFill/>
          </a:ln>
        </p:spPr>
        <p:txBody>
          <a:bodyPr anchor="ctr">
            <a:noAutofit/>
          </a:bodyPr>
          <a:p>
            <a:pPr>
              <a:lnSpc>
                <a:spcPct val="90000"/>
              </a:lnSpc>
            </a:pPr>
            <a:r>
              <a:rPr b="1" lang="en-US" sz="4400" spc="-1" strike="noStrike">
                <a:solidFill>
                  <a:srgbClr val="2b4b82"/>
                </a:solidFill>
                <a:latin typeface="Times New Roman"/>
              </a:rPr>
              <a:t>Giới thiệu Kleaf</a:t>
            </a:r>
            <a:endParaRPr b="0" lang="vi-VN" sz="4400" spc="-1" strike="noStrike">
              <a:solidFill>
                <a:srgbClr val="000000"/>
              </a:solidFill>
              <a:latin typeface="Calibri"/>
            </a:endParaRPr>
          </a:p>
        </p:txBody>
      </p:sp>
      <p:sp>
        <p:nvSpPr>
          <p:cNvPr id="152" name="TextShape 2"/>
          <p:cNvSpPr txBox="1"/>
          <p:nvPr/>
        </p:nvSpPr>
        <p:spPr>
          <a:xfrm>
            <a:off x="380880" y="1309680"/>
            <a:ext cx="11396520" cy="5053680"/>
          </a:xfrm>
          <a:prstGeom prst="rect">
            <a:avLst/>
          </a:prstGeom>
          <a:noFill/>
          <a:ln>
            <a:noFill/>
          </a:ln>
        </p:spPr>
        <p:txBody>
          <a:bodyPr>
            <a:noAutofit/>
          </a:bodyPr>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Android 13 giới thiệu build kernel với Bazel thay vì build.sh nhưng vẫn bảo tồn được các cơ chế và tính năng liên quan như build.config…,</a:t>
            </a:r>
            <a:endParaRPr b="0" lang="vi-VN" sz="2800" spc="-1" strike="noStrike">
              <a:solidFill>
                <a:srgbClr val="2b4b82"/>
              </a:solidFill>
              <a:latin typeface="Times New Roman"/>
            </a:endParaRPr>
          </a:p>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Trong android 14 trở đi sẽ dùng toàn bộ là Bazel để build</a:t>
            </a:r>
            <a:endParaRPr b="0" lang="vi-VN" sz="2800" spc="-1" strike="noStrike">
              <a:solidFill>
                <a:srgbClr val="2b4b82"/>
              </a:solidFill>
              <a:latin typeface="Times New Roman"/>
            </a:endParaRPr>
          </a:p>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Cách sử dụng tương đối giống với build.sh nhưng sẽ giảm bớt các options đi. </a:t>
            </a:r>
            <a:endParaRPr b="0" lang="vi-VN" sz="2800" spc="-1" strike="noStrike">
              <a:solidFill>
                <a:srgbClr val="2b4b82"/>
              </a:solidFill>
              <a:latin typeface="Times New Roman"/>
            </a:endParaRPr>
          </a:p>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Kleaf chỉ là tên gọi còn bản chất gọi là Build Android Kernel With Bazel </a:t>
            </a:r>
            <a:endParaRPr b="0" lang="vi-VN" sz="2800" spc="-1" strike="noStrike">
              <a:solidFill>
                <a:srgbClr val="2b4b82"/>
              </a:solidFill>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178920" y="327240"/>
            <a:ext cx="11598480" cy="866880"/>
          </a:xfrm>
          <a:prstGeom prst="rect">
            <a:avLst/>
          </a:prstGeom>
          <a:noFill/>
          <a:ln>
            <a:noFill/>
          </a:ln>
        </p:spPr>
        <p:txBody>
          <a:bodyPr anchor="ctr">
            <a:noAutofit/>
          </a:bodyPr>
          <a:p>
            <a:pPr>
              <a:lnSpc>
                <a:spcPct val="90000"/>
              </a:lnSpc>
            </a:pPr>
            <a:r>
              <a:rPr b="1" lang="en-US" sz="4400" spc="-1" strike="noStrike">
                <a:solidFill>
                  <a:srgbClr val="2b4b82"/>
                </a:solidFill>
                <a:latin typeface="Times New Roman"/>
              </a:rPr>
              <a:t>Giới thiệu Kleaf</a:t>
            </a:r>
            <a:endParaRPr b="0" lang="vi-VN" sz="4400" spc="-1" strike="noStrike">
              <a:solidFill>
                <a:srgbClr val="000000"/>
              </a:solidFill>
              <a:latin typeface="Calibri"/>
            </a:endParaRPr>
          </a:p>
        </p:txBody>
      </p:sp>
      <p:sp>
        <p:nvSpPr>
          <p:cNvPr id="154" name="TextShape 2"/>
          <p:cNvSpPr txBox="1"/>
          <p:nvPr/>
        </p:nvSpPr>
        <p:spPr>
          <a:xfrm>
            <a:off x="365760" y="822960"/>
            <a:ext cx="11396520" cy="5053680"/>
          </a:xfrm>
          <a:prstGeom prst="rect">
            <a:avLst/>
          </a:prstGeom>
          <a:noFill/>
          <a:ln>
            <a:noFill/>
          </a:ln>
        </p:spPr>
        <p:txBody>
          <a:bodyPr>
            <a:noAutofit/>
          </a:bodyPr>
          <a:p>
            <a:pPr>
              <a:lnSpc>
                <a:spcPct val="90000"/>
              </a:lnSpc>
              <a:spcBef>
                <a:spcPts val="1001"/>
              </a:spcBef>
            </a:pPr>
            <a:endParaRPr b="0" lang="vi-VN" sz="2800" spc="-1" strike="noStrike">
              <a:solidFill>
                <a:srgbClr val="2b4b82"/>
              </a:solidFill>
              <a:latin typeface="Times New Roman"/>
            </a:endParaRPr>
          </a:p>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Bazel là công cụ xây dựng và quản lý mã nguồn mở được phát triển bởi Google. Nó được thiết kế để hỗ trợ quá trình xây dưng và kiểm tra phần mềm một cách hiệu quả và tự động. </a:t>
            </a:r>
            <a:endParaRPr b="0" lang="vi-VN" sz="2800" spc="-1" strike="noStrike">
              <a:solidFill>
                <a:srgbClr val="2b4b82"/>
              </a:solidFill>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178920" y="327240"/>
            <a:ext cx="11598480" cy="866880"/>
          </a:xfrm>
          <a:prstGeom prst="rect">
            <a:avLst/>
          </a:prstGeom>
          <a:noFill/>
          <a:ln>
            <a:noFill/>
          </a:ln>
        </p:spPr>
        <p:txBody>
          <a:bodyPr anchor="ctr">
            <a:noAutofit/>
          </a:bodyPr>
          <a:p>
            <a:pPr>
              <a:lnSpc>
                <a:spcPct val="90000"/>
              </a:lnSpc>
            </a:pPr>
            <a:r>
              <a:rPr b="1" lang="en-US" sz="4400" spc="-1" strike="noStrike">
                <a:solidFill>
                  <a:srgbClr val="2b4b82"/>
                </a:solidFill>
                <a:latin typeface="Times New Roman"/>
              </a:rPr>
              <a:t>Build Kernel bằng bazel</a:t>
            </a:r>
            <a:endParaRPr b="0" lang="vi-VN" sz="4400" spc="-1" strike="noStrike">
              <a:solidFill>
                <a:srgbClr val="000000"/>
              </a:solidFill>
              <a:latin typeface="Calibri"/>
            </a:endParaRPr>
          </a:p>
        </p:txBody>
      </p:sp>
      <p:sp>
        <p:nvSpPr>
          <p:cNvPr id="156" name="TextShape 2"/>
          <p:cNvSpPr txBox="1"/>
          <p:nvPr/>
        </p:nvSpPr>
        <p:spPr>
          <a:xfrm>
            <a:off x="365760" y="1255680"/>
            <a:ext cx="11396520" cy="5053680"/>
          </a:xfrm>
          <a:prstGeom prst="rect">
            <a:avLst/>
          </a:prstGeom>
          <a:noFill/>
          <a:ln>
            <a:noFill/>
          </a:ln>
        </p:spPr>
        <p:txBody>
          <a:bodyPr>
            <a:noAutofit/>
          </a:bodyPr>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Để build Kernel cho Rpi4 bằng bazel trước tiên phải viết file cấu hình trong </a:t>
            </a:r>
            <a:r>
              <a:rPr b="0" i="1" lang="en-US" sz="2800" spc="-1" strike="noStrike">
                <a:solidFill>
                  <a:srgbClr val="2b4b82"/>
                </a:solidFill>
                <a:latin typeface="Times New Roman"/>
              </a:rPr>
              <a:t>common/BUILD.bazel</a:t>
            </a:r>
            <a:endParaRPr b="0" lang="vi-VN" sz="2800" spc="-1" strike="noStrike">
              <a:solidFill>
                <a:srgbClr val="2b4b82"/>
              </a:solidFill>
              <a:latin typeface="Times New Roman"/>
            </a:endParaRPr>
          </a:p>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Kleaf sử dụng các marco chỉ định build cụ thể giống với makefile , ví dụ marco kernel_module() tương đương với make modules</a:t>
            </a:r>
            <a:endParaRPr b="0" lang="vi-VN" sz="2800" spc="-1" strike="noStrike">
              <a:solidFill>
                <a:srgbClr val="2b4b82"/>
              </a:solidFill>
              <a:latin typeface="Times New Roman"/>
            </a:endParaRPr>
          </a:p>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Sau khi cấu hình các marco cần load nó vào kernel thông marco load(). </a:t>
            </a:r>
            <a:endParaRPr b="0" lang="vi-VN" sz="2800" spc="-1" strike="noStrike">
              <a:solidFill>
                <a:srgbClr val="2b4b82"/>
              </a:solidFill>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178920" y="327240"/>
            <a:ext cx="11598480" cy="866880"/>
          </a:xfrm>
          <a:prstGeom prst="rect">
            <a:avLst/>
          </a:prstGeom>
          <a:noFill/>
          <a:ln>
            <a:noFill/>
          </a:ln>
        </p:spPr>
        <p:txBody>
          <a:bodyPr anchor="ctr">
            <a:noAutofit/>
          </a:bodyPr>
          <a:p>
            <a:pPr>
              <a:lnSpc>
                <a:spcPct val="90000"/>
              </a:lnSpc>
            </a:pPr>
            <a:r>
              <a:rPr b="1" lang="en-US" sz="4400" spc="-1" strike="noStrike">
                <a:solidFill>
                  <a:srgbClr val="2b4b82"/>
                </a:solidFill>
                <a:latin typeface="Times New Roman"/>
              </a:rPr>
              <a:t>Build Kernel bằng bazel</a:t>
            </a:r>
            <a:endParaRPr b="0" lang="vi-VN" sz="4400" spc="-1" strike="noStrike">
              <a:solidFill>
                <a:srgbClr val="000000"/>
              </a:solidFill>
              <a:latin typeface="Calibri"/>
            </a:endParaRPr>
          </a:p>
        </p:txBody>
      </p:sp>
      <p:sp>
        <p:nvSpPr>
          <p:cNvPr id="158" name="TextShape 2"/>
          <p:cNvSpPr txBox="1"/>
          <p:nvPr/>
        </p:nvSpPr>
        <p:spPr>
          <a:xfrm>
            <a:off x="365760" y="1255680"/>
            <a:ext cx="11396520" cy="5053680"/>
          </a:xfrm>
          <a:prstGeom prst="rect">
            <a:avLst/>
          </a:prstGeom>
          <a:noFill/>
          <a:ln>
            <a:noFill/>
          </a:ln>
        </p:spPr>
        <p:txBody>
          <a:bodyPr>
            <a:noAutofit/>
          </a:bodyPr>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Kiểm tra xem cấu hình PRI4 đã thành công hay chưa bằng lệnh tools/bazel query “”</a:t>
            </a:r>
            <a:endParaRPr b="0" lang="vi-VN" sz="2800" spc="-1" strike="noStrike">
              <a:solidFill>
                <a:srgbClr val="2b4b82"/>
              </a:solidFill>
              <a:latin typeface="Times New Roman"/>
            </a:endParaRPr>
          </a:p>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Trước đây để biên dịch sẽ phải dùng build.sh bây giờ để biên dịch chúng ta cần dùng tools/bazel run //common:(kernel của thiết bị)</a:t>
            </a:r>
            <a:endParaRPr b="0" lang="vi-VN" sz="2800" spc="-1" strike="noStrike">
              <a:solidFill>
                <a:srgbClr val="2b4b82"/>
              </a:solidFill>
              <a:latin typeface="Times New Roman"/>
            </a:endParaRPr>
          </a:p>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Sử dụng các options với config.sh cũng sẽ khá giống ví dụ để sử dụng options fast trong bazel  tools/bazel run --config=fast //common:(kernel của thiết bị)</a:t>
            </a:r>
            <a:endParaRPr b="0" lang="vi-VN" sz="2800" spc="-1" strike="noStrike">
              <a:solidFill>
                <a:srgbClr val="2b4b82"/>
              </a:solidFill>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178920" y="327240"/>
            <a:ext cx="11598480" cy="866880"/>
          </a:xfrm>
          <a:prstGeom prst="rect">
            <a:avLst/>
          </a:prstGeom>
          <a:noFill/>
          <a:ln>
            <a:noFill/>
          </a:ln>
        </p:spPr>
        <p:txBody>
          <a:bodyPr anchor="ctr">
            <a:noAutofit/>
          </a:bodyPr>
          <a:p>
            <a:pPr>
              <a:lnSpc>
                <a:spcPct val="90000"/>
              </a:lnSpc>
            </a:pPr>
            <a:r>
              <a:rPr b="1" lang="en-US" sz="4400" spc="-1" strike="noStrike">
                <a:solidFill>
                  <a:srgbClr val="2b4b82"/>
                </a:solidFill>
                <a:latin typeface="Times New Roman"/>
              </a:rPr>
              <a:t>Build Kernel bằng bazel</a:t>
            </a:r>
            <a:endParaRPr b="0" lang="vi-VN" sz="4400" spc="-1" strike="noStrike">
              <a:solidFill>
                <a:srgbClr val="000000"/>
              </a:solidFill>
              <a:latin typeface="Calibri"/>
            </a:endParaRPr>
          </a:p>
        </p:txBody>
      </p:sp>
      <p:sp>
        <p:nvSpPr>
          <p:cNvPr id="160" name="TextShape 2"/>
          <p:cNvSpPr txBox="1"/>
          <p:nvPr/>
        </p:nvSpPr>
        <p:spPr>
          <a:xfrm>
            <a:off x="365760" y="1255680"/>
            <a:ext cx="11396520" cy="5053680"/>
          </a:xfrm>
          <a:prstGeom prst="rect">
            <a:avLst/>
          </a:prstGeom>
          <a:noFill/>
          <a:ln>
            <a:noFill/>
          </a:ln>
        </p:spPr>
        <p:txBody>
          <a:bodyPr>
            <a:noAutofit/>
          </a:bodyPr>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Sau khi build xong sẽ được Image và kernel tại các thư mục khác so với .sh</a:t>
            </a:r>
            <a:endParaRPr b="0" lang="vi-VN" sz="2800" spc="-1" strike="noStrike">
              <a:solidFill>
                <a:srgbClr val="2b4b82"/>
              </a:solidFill>
              <a:latin typeface="Times New Roman"/>
            </a:endParaRPr>
          </a:p>
        </p:txBody>
      </p:sp>
      <p:pic>
        <p:nvPicPr>
          <p:cNvPr id="161" name="" descr=""/>
          <p:cNvPicPr/>
          <p:nvPr/>
        </p:nvPicPr>
        <p:blipFill>
          <a:blip r:embed="rId1"/>
          <a:srcRect l="5238" t="14667" r="1758" b="58525"/>
          <a:stretch/>
        </p:blipFill>
        <p:spPr>
          <a:xfrm>
            <a:off x="549000" y="2468880"/>
            <a:ext cx="11338200" cy="18378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1344240" y="2651760"/>
            <a:ext cx="9811440" cy="1761840"/>
          </a:xfrm>
          <a:prstGeom prst="rect">
            <a:avLst/>
          </a:prstGeom>
          <a:noFill/>
          <a:ln>
            <a:noFill/>
          </a:ln>
        </p:spPr>
        <p:txBody>
          <a:bodyPr>
            <a:noAutofit/>
          </a:bodyPr>
          <a:p>
            <a:pPr marL="514440" indent="-514080">
              <a:lnSpc>
                <a:spcPct val="90000"/>
              </a:lnSpc>
              <a:spcBef>
                <a:spcPts val="1001"/>
              </a:spcBef>
              <a:buClr>
                <a:srgbClr val="2b4b82"/>
              </a:buClr>
              <a:buFont typeface="Calibri Light"/>
              <a:buAutoNum type="arabicPeriod"/>
            </a:pPr>
            <a:r>
              <a:rPr b="1" lang="en-US" sz="9600" spc="-1" strike="noStrike">
                <a:solidFill>
                  <a:srgbClr val="2b4b82"/>
                </a:solidFill>
                <a:latin typeface="Times New Roman"/>
              </a:rPr>
              <a:t>THANK YOU</a:t>
            </a:r>
            <a:endParaRPr b="1" lang="vi-VN" sz="9600" spc="-1" strike="noStrike">
              <a:solidFill>
                <a:srgbClr val="2b4b82"/>
              </a:solidFill>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178920" y="327240"/>
            <a:ext cx="11598480" cy="866880"/>
          </a:xfrm>
          <a:prstGeom prst="rect">
            <a:avLst/>
          </a:prstGeom>
          <a:noFill/>
          <a:ln>
            <a:noFill/>
          </a:ln>
        </p:spPr>
        <p:txBody>
          <a:bodyPr anchor="ctr">
            <a:noAutofit/>
          </a:bodyPr>
          <a:p>
            <a:pPr>
              <a:lnSpc>
                <a:spcPct val="90000"/>
              </a:lnSpc>
            </a:pPr>
            <a:r>
              <a:rPr b="1" lang="en-US" sz="4400" spc="-1" strike="noStrike">
                <a:solidFill>
                  <a:srgbClr val="2b4b82"/>
                </a:solidFill>
                <a:latin typeface="Times New Roman"/>
              </a:rPr>
              <a:t>Agenda</a:t>
            </a:r>
            <a:endParaRPr b="0" lang="vi-VN" sz="4400" spc="-1" strike="noStrike">
              <a:solidFill>
                <a:srgbClr val="000000"/>
              </a:solidFill>
              <a:latin typeface="Calibri"/>
            </a:endParaRPr>
          </a:p>
        </p:txBody>
      </p:sp>
      <p:sp>
        <p:nvSpPr>
          <p:cNvPr id="127" name="TextShape 2"/>
          <p:cNvSpPr txBox="1"/>
          <p:nvPr/>
        </p:nvSpPr>
        <p:spPr>
          <a:xfrm>
            <a:off x="380880" y="1309680"/>
            <a:ext cx="11396520" cy="5053680"/>
          </a:xfrm>
          <a:prstGeom prst="rect">
            <a:avLst/>
          </a:prstGeom>
          <a:noFill/>
          <a:ln>
            <a:noFill/>
          </a:ln>
        </p:spPr>
        <p:txBody>
          <a:bodyPr>
            <a:noAutofit/>
          </a:bodyPr>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Kiến trúc tổng quan của Kernel trong Android</a:t>
            </a:r>
            <a:endParaRPr b="0" lang="vi-VN" sz="2800" spc="-1" strike="noStrike">
              <a:solidFill>
                <a:srgbClr val="2b4b82"/>
              </a:solidFill>
              <a:latin typeface="Times New Roman"/>
            </a:endParaRPr>
          </a:p>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Build Kernel với .sh</a:t>
            </a:r>
            <a:endParaRPr b="0" lang="vi-VN" sz="2800" spc="-1" strike="noStrike">
              <a:solidFill>
                <a:srgbClr val="2b4b82"/>
              </a:solidFill>
              <a:latin typeface="Times New Roman"/>
            </a:endParaRPr>
          </a:p>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Triển khai Build In Driver</a:t>
            </a:r>
            <a:endParaRPr b="0" lang="vi-VN" sz="2800" spc="-1" strike="noStrike">
              <a:solidFill>
                <a:srgbClr val="2b4b82"/>
              </a:solidFill>
              <a:latin typeface="Times New Roman"/>
            </a:endParaRPr>
          </a:p>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Triển khai Kernel Module External </a:t>
            </a:r>
            <a:endParaRPr b="0" lang="vi-VN" sz="2800" spc="-1" strike="noStrike">
              <a:solidFill>
                <a:srgbClr val="2b4b82"/>
              </a:solidFill>
              <a:latin typeface="Times New Roman"/>
            </a:endParaRPr>
          </a:p>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Giới thiệu Kleaf</a:t>
            </a:r>
            <a:endParaRPr b="0" lang="vi-VN" sz="2800" spc="-1" strike="noStrike">
              <a:solidFill>
                <a:srgbClr val="2b4b82"/>
              </a:solidFill>
              <a:latin typeface="Times New Roman"/>
            </a:endParaRPr>
          </a:p>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Build Kernel bằng Bazel</a:t>
            </a:r>
            <a:endParaRPr b="0" lang="vi-VN" sz="2800" spc="-1" strike="noStrike">
              <a:solidFill>
                <a:srgbClr val="2b4b82"/>
              </a:solidFill>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78920" y="327240"/>
            <a:ext cx="11598480" cy="866880"/>
          </a:xfrm>
          <a:prstGeom prst="rect">
            <a:avLst/>
          </a:prstGeom>
          <a:noFill/>
          <a:ln>
            <a:noFill/>
          </a:ln>
        </p:spPr>
        <p:txBody>
          <a:bodyPr anchor="ctr">
            <a:normAutofit/>
          </a:bodyPr>
          <a:p>
            <a:pPr>
              <a:lnSpc>
                <a:spcPct val="90000"/>
              </a:lnSpc>
            </a:pPr>
            <a:r>
              <a:rPr b="1" lang="en-US" sz="4400" spc="-1" strike="noStrike">
                <a:solidFill>
                  <a:srgbClr val="2b4b82"/>
                </a:solidFill>
                <a:latin typeface="Times New Roman"/>
              </a:rPr>
              <a:t>Kiến trúc của HDH Android</a:t>
            </a:r>
            <a:endParaRPr b="0" lang="vi-VN" sz="4400" spc="-1" strike="noStrike">
              <a:solidFill>
                <a:srgbClr val="000000"/>
              </a:solidFill>
              <a:latin typeface="Calibri"/>
            </a:endParaRPr>
          </a:p>
        </p:txBody>
      </p:sp>
      <p:sp>
        <p:nvSpPr>
          <p:cNvPr id="129" name="TextShape 2"/>
          <p:cNvSpPr txBox="1"/>
          <p:nvPr/>
        </p:nvSpPr>
        <p:spPr>
          <a:xfrm>
            <a:off x="380880" y="1309680"/>
            <a:ext cx="11396520" cy="5053680"/>
          </a:xfrm>
          <a:prstGeom prst="rect">
            <a:avLst/>
          </a:prstGeom>
          <a:noFill/>
          <a:ln>
            <a:noFill/>
          </a:ln>
        </p:spPr>
        <p:txBody>
          <a:bodyPr>
            <a:noAutofit/>
          </a:bodyPr>
          <a:p>
            <a:pPr>
              <a:lnSpc>
                <a:spcPct val="90000"/>
              </a:lnSpc>
              <a:spcBef>
                <a:spcPts val="1001"/>
              </a:spcBef>
              <a:tabLst>
                <a:tab algn="l" pos="0"/>
              </a:tabLst>
            </a:pPr>
            <a:endParaRPr b="0" lang="vi-VN" sz="2800" spc="-1" strike="noStrike">
              <a:solidFill>
                <a:srgbClr val="2b4b82"/>
              </a:solidFill>
              <a:latin typeface="Times New Roman"/>
            </a:endParaRPr>
          </a:p>
          <a:p>
            <a:pPr>
              <a:lnSpc>
                <a:spcPct val="90000"/>
              </a:lnSpc>
              <a:spcBef>
                <a:spcPts val="1001"/>
              </a:spcBef>
              <a:tabLst>
                <a:tab algn="l" pos="0"/>
              </a:tabLst>
            </a:pPr>
            <a:endParaRPr b="0" lang="vi-VN" sz="2800" spc="-1" strike="noStrike">
              <a:solidFill>
                <a:srgbClr val="2b4b82"/>
              </a:solidFill>
              <a:latin typeface="Times New Roman"/>
            </a:endParaRPr>
          </a:p>
        </p:txBody>
      </p:sp>
      <p:pic>
        <p:nvPicPr>
          <p:cNvPr id="130" name="Picture 4" descr="A screenshot of a computer application&#10;&#10;Description automatically generated"/>
          <p:cNvPicPr/>
          <p:nvPr/>
        </p:nvPicPr>
        <p:blipFill>
          <a:blip r:embed="rId1"/>
          <a:stretch/>
        </p:blipFill>
        <p:spPr>
          <a:xfrm>
            <a:off x="2685240" y="1194480"/>
            <a:ext cx="6584040" cy="493776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178920" y="327240"/>
            <a:ext cx="11598480" cy="866880"/>
          </a:xfrm>
          <a:prstGeom prst="rect">
            <a:avLst/>
          </a:prstGeom>
          <a:noFill/>
          <a:ln>
            <a:noFill/>
          </a:ln>
        </p:spPr>
        <p:txBody>
          <a:bodyPr anchor="ctr">
            <a:normAutofit/>
          </a:bodyPr>
          <a:p>
            <a:pPr>
              <a:lnSpc>
                <a:spcPct val="90000"/>
              </a:lnSpc>
            </a:pPr>
            <a:r>
              <a:rPr b="1" lang="en-US" sz="4400" spc="-1" strike="noStrike">
                <a:solidFill>
                  <a:srgbClr val="2b4b82"/>
                </a:solidFill>
                <a:latin typeface="Times New Roman"/>
                <a:ea typeface="Noto Sans CJK SC"/>
              </a:rPr>
              <a:t>Kiến trúc của </a:t>
            </a:r>
            <a:r>
              <a:rPr b="1" lang="en-US" sz="4400" spc="-1" strike="noStrike">
                <a:solidFill>
                  <a:srgbClr val="2b4b82"/>
                </a:solidFill>
                <a:latin typeface="Times New Roman"/>
              </a:rPr>
              <a:t>Android Kernel  </a:t>
            </a:r>
            <a:endParaRPr b="0" lang="vi-VN" sz="4400" spc="-1" strike="noStrike">
              <a:solidFill>
                <a:srgbClr val="000000"/>
              </a:solidFill>
              <a:latin typeface="Calibri"/>
            </a:endParaRPr>
          </a:p>
        </p:txBody>
      </p:sp>
      <p:sp>
        <p:nvSpPr>
          <p:cNvPr id="132" name="TextShape 2"/>
          <p:cNvSpPr txBox="1"/>
          <p:nvPr/>
        </p:nvSpPr>
        <p:spPr>
          <a:xfrm>
            <a:off x="380880" y="1309680"/>
            <a:ext cx="11396520" cy="5053680"/>
          </a:xfrm>
          <a:prstGeom prst="rect">
            <a:avLst/>
          </a:prstGeom>
          <a:noFill/>
          <a:ln>
            <a:noFill/>
          </a:ln>
        </p:spPr>
        <p:txBody>
          <a:bodyPr>
            <a:noAutofit/>
          </a:bodyPr>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Android Kernel xây dựng cho rất nhiêu các dòng chip, nó chứa đủ các fille .dtb của những chip mà Android hỗ trợ vì thế với source chung của andoird bạn có thể xây dựng kernel cho nhiều board.</a:t>
            </a:r>
            <a:endParaRPr b="0" lang="vi-VN" sz="2800" spc="-1" strike="noStrike">
              <a:solidFill>
                <a:srgbClr val="2b4b82"/>
              </a:solidFill>
              <a:latin typeface="Times New Roman"/>
            </a:endParaRPr>
          </a:p>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Android Kernel cho các board tương đối giống nhau về cách xây dựng , chúng chỉ khác ở điểm phải include các file .dtb khác nhau.</a:t>
            </a:r>
            <a:endParaRPr b="0" lang="vi-VN" sz="2800" spc="-1" strike="noStrike">
              <a:solidFill>
                <a:srgbClr val="2b4b82"/>
              </a:solidFill>
              <a:latin typeface="Times New Roman"/>
            </a:endParaRPr>
          </a:p>
        </p:txBody>
      </p:sp>
      <p:pic>
        <p:nvPicPr>
          <p:cNvPr id="133" name="" descr=""/>
          <p:cNvPicPr/>
          <p:nvPr/>
        </p:nvPicPr>
        <p:blipFill>
          <a:blip r:embed="rId1"/>
          <a:srcRect l="5246" t="48486" r="17501" b="27504"/>
          <a:stretch/>
        </p:blipFill>
        <p:spPr>
          <a:xfrm>
            <a:off x="490680" y="3952080"/>
            <a:ext cx="11396520" cy="19915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178920" y="327240"/>
            <a:ext cx="11598480" cy="866880"/>
          </a:xfrm>
          <a:prstGeom prst="rect">
            <a:avLst/>
          </a:prstGeom>
          <a:noFill/>
          <a:ln>
            <a:noFill/>
          </a:ln>
        </p:spPr>
        <p:txBody>
          <a:bodyPr anchor="ctr">
            <a:normAutofit/>
          </a:bodyPr>
          <a:p>
            <a:pPr>
              <a:lnSpc>
                <a:spcPct val="90000"/>
              </a:lnSpc>
            </a:pPr>
            <a:r>
              <a:rPr b="1" lang="en-US" sz="4400" spc="-1" strike="noStrike">
                <a:solidFill>
                  <a:srgbClr val="2b4b82"/>
                </a:solidFill>
                <a:latin typeface="Times New Roman"/>
              </a:rPr>
              <a:t>Kiến trúc của Android Kernel </a:t>
            </a:r>
            <a:endParaRPr b="0" lang="vi-VN" sz="4400" spc="-1" strike="noStrike">
              <a:solidFill>
                <a:srgbClr val="000000"/>
              </a:solidFill>
              <a:latin typeface="Calibri"/>
            </a:endParaRPr>
          </a:p>
        </p:txBody>
      </p:sp>
      <p:sp>
        <p:nvSpPr>
          <p:cNvPr id="135" name="TextShape 2"/>
          <p:cNvSpPr txBox="1"/>
          <p:nvPr/>
        </p:nvSpPr>
        <p:spPr>
          <a:xfrm>
            <a:off x="380880" y="1309680"/>
            <a:ext cx="11396520" cy="5053680"/>
          </a:xfrm>
          <a:prstGeom prst="rect">
            <a:avLst/>
          </a:prstGeom>
          <a:noFill/>
          <a:ln>
            <a:noFill/>
          </a:ln>
        </p:spPr>
        <p:txBody>
          <a:bodyPr>
            <a:noAutofit/>
          </a:bodyPr>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Thư mục common là nơi chưa config và Kernel chung cho tất cả các thiết bị Android.</a:t>
            </a:r>
            <a:endParaRPr b="0" lang="vi-VN" sz="2800" spc="-1" strike="noStrike">
              <a:solidFill>
                <a:srgbClr val="2b4b82"/>
              </a:solidFill>
              <a:latin typeface="Times New Roman"/>
            </a:endParaRPr>
          </a:p>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Để xây dựng kernel riêng phải xây dựng lên 1 file build.config. riêng</a:t>
            </a:r>
            <a:endParaRPr b="0" lang="vi-VN" sz="2800" spc="-1" strike="noStrike">
              <a:solidFill>
                <a:srgbClr val="2b4b82"/>
              </a:solidFill>
              <a:latin typeface="Times New Roman"/>
            </a:endParaRPr>
          </a:p>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Sau khi build , kernel sẽ nằm ở thực mục out/... </a:t>
            </a:r>
            <a:endParaRPr b="0" lang="vi-VN" sz="2800" spc="-1" strike="noStrike">
              <a:solidFill>
                <a:srgbClr val="2b4b82"/>
              </a:solidFill>
              <a:latin typeface="Times New Roman"/>
            </a:endParaRPr>
          </a:p>
        </p:txBody>
      </p:sp>
      <p:pic>
        <p:nvPicPr>
          <p:cNvPr id="136" name="" descr=""/>
          <p:cNvPicPr/>
          <p:nvPr/>
        </p:nvPicPr>
        <p:blipFill>
          <a:blip r:embed="rId1"/>
          <a:srcRect l="4496" t="63155" r="4001" b="2173"/>
          <a:stretch/>
        </p:blipFill>
        <p:spPr>
          <a:xfrm>
            <a:off x="622080" y="3657960"/>
            <a:ext cx="11155320" cy="23770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178920" y="327240"/>
            <a:ext cx="11598480" cy="866880"/>
          </a:xfrm>
          <a:prstGeom prst="rect">
            <a:avLst/>
          </a:prstGeom>
          <a:noFill/>
          <a:ln>
            <a:noFill/>
          </a:ln>
        </p:spPr>
        <p:txBody>
          <a:bodyPr anchor="ctr">
            <a:noAutofit/>
          </a:bodyPr>
          <a:p>
            <a:pPr>
              <a:lnSpc>
                <a:spcPct val="90000"/>
              </a:lnSpc>
            </a:pPr>
            <a:r>
              <a:rPr b="1" lang="en-US" sz="4400" spc="-1" strike="noStrike">
                <a:solidFill>
                  <a:srgbClr val="2b4b82"/>
                </a:solidFill>
                <a:latin typeface="Times New Roman"/>
              </a:rPr>
              <a:t>Build Kernel với .sh</a:t>
            </a:r>
            <a:endParaRPr b="0" lang="vi-VN" sz="4400" spc="-1" strike="noStrike">
              <a:solidFill>
                <a:srgbClr val="000000"/>
              </a:solidFill>
              <a:latin typeface="Calibri"/>
            </a:endParaRPr>
          </a:p>
        </p:txBody>
      </p:sp>
      <p:sp>
        <p:nvSpPr>
          <p:cNvPr id="138" name="TextShape 2"/>
          <p:cNvSpPr txBox="1"/>
          <p:nvPr/>
        </p:nvSpPr>
        <p:spPr>
          <a:xfrm>
            <a:off x="380880" y="1309680"/>
            <a:ext cx="11396520" cy="5053680"/>
          </a:xfrm>
          <a:prstGeom prst="rect">
            <a:avLst/>
          </a:prstGeom>
          <a:noFill/>
          <a:ln>
            <a:noFill/>
          </a:ln>
        </p:spPr>
        <p:txBody>
          <a:bodyPr>
            <a:noAutofit/>
          </a:bodyPr>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Các phiên bản Kernel cũ thường phải làm việc với Makefile và chỉ định make cụ thể như make Image , make modules</a:t>
            </a:r>
            <a:endParaRPr b="0" lang="vi-VN" sz="2800" spc="-1" strike="noStrike">
              <a:solidFill>
                <a:srgbClr val="2b4b82"/>
              </a:solidFill>
              <a:latin typeface="Times New Roman"/>
            </a:endParaRPr>
          </a:p>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Android xây dựng sẵn các tool .sh để việc make trở nên dễ dàng hơn , thay vì phải make cụ thế các thành phần.</a:t>
            </a:r>
            <a:endParaRPr b="0" lang="vi-VN" sz="2800" spc="-1" strike="noStrike">
              <a:solidFill>
                <a:srgbClr val="2b4b82"/>
              </a:solidFill>
              <a:latin typeface="Times New Roman"/>
            </a:endParaRPr>
          </a:p>
        </p:txBody>
      </p:sp>
      <p:pic>
        <p:nvPicPr>
          <p:cNvPr id="139" name="" descr=""/>
          <p:cNvPicPr/>
          <p:nvPr/>
        </p:nvPicPr>
        <p:blipFill>
          <a:blip r:embed="rId1"/>
          <a:srcRect l="5306" t="91118" r="24191" b="0"/>
          <a:stretch/>
        </p:blipFill>
        <p:spPr>
          <a:xfrm>
            <a:off x="548640" y="4234320"/>
            <a:ext cx="11228760" cy="7948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178920" y="327240"/>
            <a:ext cx="11598480" cy="866880"/>
          </a:xfrm>
          <a:prstGeom prst="rect">
            <a:avLst/>
          </a:prstGeom>
          <a:noFill/>
          <a:ln>
            <a:noFill/>
          </a:ln>
        </p:spPr>
        <p:txBody>
          <a:bodyPr anchor="ctr">
            <a:noAutofit/>
          </a:bodyPr>
          <a:p>
            <a:pPr>
              <a:lnSpc>
                <a:spcPct val="90000"/>
              </a:lnSpc>
            </a:pPr>
            <a:r>
              <a:rPr b="1" lang="en-US" sz="4400" spc="-1" strike="noStrike">
                <a:solidFill>
                  <a:srgbClr val="2b4b82"/>
                </a:solidFill>
                <a:latin typeface="Times New Roman"/>
              </a:rPr>
              <a:t>Build Kernel với .sh</a:t>
            </a:r>
            <a:endParaRPr b="0" lang="vi-VN" sz="4400" spc="-1" strike="noStrike">
              <a:solidFill>
                <a:srgbClr val="000000"/>
              </a:solidFill>
              <a:latin typeface="Calibri"/>
            </a:endParaRPr>
          </a:p>
        </p:txBody>
      </p:sp>
      <p:sp>
        <p:nvSpPr>
          <p:cNvPr id="141" name="TextShape 2"/>
          <p:cNvSpPr txBox="1"/>
          <p:nvPr/>
        </p:nvSpPr>
        <p:spPr>
          <a:xfrm>
            <a:off x="380880" y="1309680"/>
            <a:ext cx="11396520" cy="5053680"/>
          </a:xfrm>
          <a:prstGeom prst="rect">
            <a:avLst/>
          </a:prstGeom>
          <a:noFill/>
          <a:ln>
            <a:noFill/>
          </a:ln>
        </p:spPr>
        <p:txBody>
          <a:bodyPr>
            <a:noAutofit/>
          </a:bodyPr>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build.sh là lệnh để build Android Kernel với các options mặc định và chỉ dành cho build lần đầu tiên.</a:t>
            </a:r>
            <a:endParaRPr b="0" lang="vi-VN" sz="2800" spc="-1" strike="noStrike">
              <a:solidFill>
                <a:srgbClr val="2b4b82"/>
              </a:solidFill>
              <a:latin typeface="Times New Roman"/>
            </a:endParaRPr>
          </a:p>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config.sh là lệnh để chạy menuconfig của kernel tuy nhiên nó có thể chạy cùng với các options tùy chọn để thay thế cho build.sh, nhằm giúp tiết kiệm thời gianl.</a:t>
            </a:r>
            <a:endParaRPr b="0" lang="vi-VN" sz="2800" spc="-1" strike="noStrike">
              <a:solidFill>
                <a:srgbClr val="2b4b82"/>
              </a:solidFill>
              <a:latin typeface="Times New Roman"/>
            </a:endParaRPr>
          </a:p>
        </p:txBody>
      </p:sp>
      <p:pic>
        <p:nvPicPr>
          <p:cNvPr id="142" name="" descr=""/>
          <p:cNvPicPr/>
          <p:nvPr/>
        </p:nvPicPr>
        <p:blipFill>
          <a:blip r:embed="rId1"/>
          <a:srcRect l="5306" t="91118" r="24191" b="0"/>
          <a:stretch/>
        </p:blipFill>
        <p:spPr>
          <a:xfrm>
            <a:off x="548640" y="4051440"/>
            <a:ext cx="11228760" cy="7948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178920" y="327240"/>
            <a:ext cx="11598480" cy="866880"/>
          </a:xfrm>
          <a:prstGeom prst="rect">
            <a:avLst/>
          </a:prstGeom>
          <a:noFill/>
          <a:ln>
            <a:noFill/>
          </a:ln>
        </p:spPr>
        <p:txBody>
          <a:bodyPr anchor="ctr">
            <a:noAutofit/>
          </a:bodyPr>
          <a:p>
            <a:pPr>
              <a:lnSpc>
                <a:spcPct val="90000"/>
              </a:lnSpc>
            </a:pPr>
            <a:r>
              <a:rPr b="1" lang="en-US" sz="4400" spc="-1" strike="noStrike">
                <a:solidFill>
                  <a:srgbClr val="2b4b82"/>
                </a:solidFill>
                <a:latin typeface="Times New Roman"/>
              </a:rPr>
              <a:t>Triển khai Build In Driver</a:t>
            </a:r>
            <a:endParaRPr b="0" lang="vi-VN" sz="4400" spc="-1" strike="noStrike">
              <a:solidFill>
                <a:srgbClr val="000000"/>
              </a:solidFill>
              <a:latin typeface="Calibri"/>
            </a:endParaRPr>
          </a:p>
        </p:txBody>
      </p:sp>
      <p:sp>
        <p:nvSpPr>
          <p:cNvPr id="144" name="TextShape 2"/>
          <p:cNvSpPr txBox="1"/>
          <p:nvPr/>
        </p:nvSpPr>
        <p:spPr>
          <a:xfrm>
            <a:off x="380880" y="1309680"/>
            <a:ext cx="11396520" cy="5053680"/>
          </a:xfrm>
          <a:prstGeom prst="rect">
            <a:avLst/>
          </a:prstGeom>
          <a:noFill/>
          <a:ln>
            <a:noFill/>
          </a:ln>
        </p:spPr>
        <p:txBody>
          <a:bodyPr>
            <a:noAutofit/>
          </a:bodyPr>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Cấu trúc của 1 Build In Driver trong Android Kernel giống với trong Linux Kernel.</a:t>
            </a:r>
            <a:endParaRPr b="0" lang="vi-VN" sz="2800" spc="-1" strike="noStrike">
              <a:solidFill>
                <a:srgbClr val="2b4b82"/>
              </a:solidFill>
              <a:latin typeface="Times New Roman"/>
            </a:endParaRPr>
          </a:p>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Gồm 3 file , file source , Makefile để biên dịch , Kconfig để chỉ định kiểu build dựa vào Kernel Configuration.</a:t>
            </a:r>
            <a:endParaRPr b="0" lang="vi-VN" sz="2800" spc="-1" strike="noStrike">
              <a:solidFill>
                <a:srgbClr val="2b4b82"/>
              </a:solidFill>
              <a:latin typeface="Times New Roman"/>
            </a:endParaRPr>
          </a:p>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Tạo 1 thư mục trong driver để chứa các file trên.</a:t>
            </a:r>
            <a:endParaRPr b="0" lang="vi-VN" sz="2800" spc="-1" strike="noStrike">
              <a:solidFill>
                <a:srgbClr val="2b4b82"/>
              </a:solidFill>
              <a:latin typeface="Times New Roman"/>
            </a:endParaRPr>
          </a:p>
        </p:txBody>
      </p:sp>
      <p:pic>
        <p:nvPicPr>
          <p:cNvPr id="145" name="" descr=""/>
          <p:cNvPicPr/>
          <p:nvPr/>
        </p:nvPicPr>
        <p:blipFill>
          <a:blip r:embed="rId1"/>
          <a:srcRect l="5294" t="14659" r="60614" b="72953"/>
          <a:stretch/>
        </p:blipFill>
        <p:spPr>
          <a:xfrm>
            <a:off x="1645920" y="3840480"/>
            <a:ext cx="8503560" cy="17370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178920" y="327240"/>
            <a:ext cx="11598480" cy="866880"/>
          </a:xfrm>
          <a:prstGeom prst="rect">
            <a:avLst/>
          </a:prstGeom>
          <a:noFill/>
          <a:ln>
            <a:noFill/>
          </a:ln>
        </p:spPr>
        <p:txBody>
          <a:bodyPr anchor="ctr">
            <a:noAutofit/>
          </a:bodyPr>
          <a:p>
            <a:pPr>
              <a:lnSpc>
                <a:spcPct val="90000"/>
              </a:lnSpc>
            </a:pPr>
            <a:r>
              <a:rPr b="1" lang="en-US" sz="4400" spc="-1" strike="noStrike">
                <a:solidFill>
                  <a:srgbClr val="2b4b82"/>
                </a:solidFill>
                <a:latin typeface="Times New Roman"/>
              </a:rPr>
              <a:t>Triển khai Build In Driver</a:t>
            </a:r>
            <a:endParaRPr b="0" lang="vi-VN" sz="4400" spc="-1" strike="noStrike">
              <a:solidFill>
                <a:srgbClr val="000000"/>
              </a:solidFill>
              <a:latin typeface="Calibri"/>
            </a:endParaRPr>
          </a:p>
        </p:txBody>
      </p:sp>
      <p:sp>
        <p:nvSpPr>
          <p:cNvPr id="147" name="TextShape 2"/>
          <p:cNvSpPr txBox="1"/>
          <p:nvPr/>
        </p:nvSpPr>
        <p:spPr>
          <a:xfrm>
            <a:off x="380880" y="1309680"/>
            <a:ext cx="11396520" cy="5053680"/>
          </a:xfrm>
          <a:prstGeom prst="rect">
            <a:avLst/>
          </a:prstGeom>
          <a:noFill/>
          <a:ln>
            <a:noFill/>
          </a:ln>
        </p:spPr>
        <p:txBody>
          <a:bodyPr>
            <a:noAutofit/>
          </a:bodyPr>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Thêm đường dẫn của Makefile và Kconfig vào driver để build</a:t>
            </a:r>
            <a:endParaRPr b="0" lang="vi-VN" sz="2800" spc="-1" strike="noStrike">
              <a:solidFill>
                <a:srgbClr val="2b4b82"/>
              </a:solidFill>
              <a:latin typeface="Times New Roman"/>
            </a:endParaRPr>
          </a:p>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Chạy menuconfig để kiểm tra thử nó đã được thêm chưa</a:t>
            </a:r>
            <a:endParaRPr b="0" lang="vi-VN" sz="2800" spc="-1" strike="noStrike">
              <a:solidFill>
                <a:srgbClr val="2b4b82"/>
              </a:solidFill>
              <a:latin typeface="Times New Roman"/>
            </a:endParaRPr>
          </a:p>
          <a:p>
            <a:pPr marL="514440" indent="-51408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rPr>
              <a:t>Biên dịch Kernel và kiểm tra trong out/common/driver/hello/</a:t>
            </a:r>
            <a:endParaRPr b="0" lang="vi-VN" sz="2800" spc="-1" strike="noStrike">
              <a:solidFill>
                <a:srgbClr val="2b4b82"/>
              </a:solidFill>
              <a:latin typeface="Times New Roman"/>
            </a:endParaRPr>
          </a:p>
        </p:txBody>
      </p:sp>
      <p:pic>
        <p:nvPicPr>
          <p:cNvPr id="148" name="" descr=""/>
          <p:cNvPicPr/>
          <p:nvPr/>
        </p:nvPicPr>
        <p:blipFill>
          <a:blip r:embed="rId1"/>
          <a:srcRect l="5717" t="23139" r="43404" b="65969"/>
          <a:stretch/>
        </p:blipFill>
        <p:spPr>
          <a:xfrm>
            <a:off x="882720" y="3475080"/>
            <a:ext cx="10638720" cy="12798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628</TotalTime>
  <Application>LibreOffice/6.4.7.2$Linux_X86_64 LibreOffice_project/40$Build-2</Application>
  <Words>248</Words>
  <Paragraphs>34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2022-12-10T14:33:39Z</dcterms:created>
  <dc:creator>Le Trung Hieu</dc:creator>
  <dc:description/>
  <dc:language>en-US</dc:language>
  <cp:lastModifiedBy/>
  <dcterms:modified xsi:type="dcterms:W3CDTF">2023-08-13T16:30:55Z</dcterms:modified>
  <cp:revision>38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