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5/en/date-and-time-functions.html" TargetMode="External"/><Relationship Id="rId2" Type="http://schemas.openxmlformats.org/officeDocument/2006/relationships/hyperlink" Target="https://dev.mysql.com/doc/refman/5.7/en/load-data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045822"/>
              </p:ext>
            </p:extLst>
          </p:nvPr>
        </p:nvGraphicFramePr>
        <p:xfrm>
          <a:off x="219687" y="260648"/>
          <a:ext cx="469086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905"/>
                <a:gridCol w="720080"/>
                <a:gridCol w="1512168"/>
                <a:gridCol w="17787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Makeup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Makeup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31,Dec,9999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1,Apr,2018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31,Dec,9999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6078" y="1922348"/>
            <a:ext cx="3543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C:\InputFile.txt</a:t>
            </a:r>
          </a:p>
          <a:p>
            <a:pPr algn="ctr"/>
            <a:r>
              <a:rPr lang="en-US" dirty="0" smtClean="0"/>
              <a:t>Lines(columns) terminated by \n(\t)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1520" y="2568679"/>
            <a:ext cx="8496944" cy="39754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000" u="sng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u="sng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u="sng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u="sng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u="sng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u="sng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u="sng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u="sng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u="sng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u="none" dirty="0"/>
              <a:t>CREATE TABLE </a:t>
            </a:r>
            <a:r>
              <a:rPr lang="en-US" u="none" dirty="0" smtClean="0"/>
              <a:t>makeup(</a:t>
            </a:r>
            <a:r>
              <a:rPr lang="en-US" u="none" dirty="0" err="1" smtClean="0"/>
              <a:t>sid</a:t>
            </a:r>
            <a:r>
              <a:rPr lang="en-US" u="none" dirty="0" smtClean="0"/>
              <a:t> </a:t>
            </a:r>
            <a:r>
              <a:rPr lang="en-US" altLang="zh-CN" u="none" dirty="0"/>
              <a:t>VARCHAR(4</a:t>
            </a:r>
            <a:r>
              <a:rPr lang="en-US" altLang="zh-CN" u="none" dirty="0" smtClean="0"/>
              <a:t>), allow BOOLEAN, </a:t>
            </a:r>
            <a:r>
              <a:rPr lang="en-US" altLang="zh-CN" u="none" dirty="0" err="1" smtClean="0"/>
              <a:t>mdate</a:t>
            </a:r>
            <a:r>
              <a:rPr lang="en-US" altLang="zh-CN" u="none" dirty="0" smtClean="0"/>
              <a:t> </a:t>
            </a:r>
            <a:r>
              <a:rPr lang="en-US" altLang="zh-CN" u="none" dirty="0"/>
              <a:t>DATE); </a:t>
            </a:r>
          </a:p>
        </p:txBody>
      </p:sp>
      <p:graphicFrame>
        <p:nvGraphicFramePr>
          <p:cNvPr id="17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969935"/>
              </p:ext>
            </p:extLst>
          </p:nvPr>
        </p:nvGraphicFramePr>
        <p:xfrm>
          <a:off x="5436096" y="364015"/>
          <a:ext cx="3384376" cy="1463040"/>
        </p:xfrm>
        <a:graphic>
          <a:graphicData uri="http://schemas.openxmlformats.org/drawingml/2006/table">
            <a:tbl>
              <a:tblPr/>
              <a:tblGrid>
                <a:gridCol w="792087"/>
                <a:gridCol w="936104"/>
                <a:gridCol w="1656185"/>
              </a:tblGrid>
              <a:tr h="22174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r>
                        <a:rPr lang="en-US" dirty="0" smtClean="0"/>
                        <a:t>3170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9999-12-31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r>
                        <a:rPr lang="en-US" dirty="0" smtClean="0"/>
                        <a:t>913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2018-04-01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1023</a:t>
                      </a: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9999-12-31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336196" y="20515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makeup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51520" y="2980699"/>
            <a:ext cx="5472608" cy="285975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000" u="sng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u="sng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u="sng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u="sng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u="sng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u="sng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u="sng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u="sng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u="sng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u="none" dirty="0"/>
              <a:t>LOAD DATA LOCAL INFILE </a:t>
            </a:r>
            <a:r>
              <a:rPr lang="en-US" u="none" dirty="0" smtClean="0"/>
              <a:t>'C:\InputFile.txt</a:t>
            </a:r>
            <a:r>
              <a:rPr lang="en-US" u="none" dirty="0"/>
              <a:t>'</a:t>
            </a:r>
          </a:p>
          <a:p>
            <a:r>
              <a:rPr lang="en-US" u="none" dirty="0"/>
              <a:t>INTO TABLE makeup</a:t>
            </a:r>
          </a:p>
          <a:p>
            <a:r>
              <a:rPr lang="en-US" u="none" dirty="0"/>
              <a:t>LINES TERMINATED BY '\</a:t>
            </a:r>
            <a:r>
              <a:rPr lang="en-US" u="none" dirty="0" smtClean="0"/>
              <a:t>n</a:t>
            </a:r>
            <a:r>
              <a:rPr lang="en-US" u="none" dirty="0"/>
              <a:t>'</a:t>
            </a:r>
            <a:endParaRPr lang="en-US" u="none" dirty="0" smtClean="0"/>
          </a:p>
          <a:p>
            <a:r>
              <a:rPr lang="en-US" u="none" dirty="0" smtClean="0"/>
              <a:t>FIELDS </a:t>
            </a:r>
            <a:r>
              <a:rPr lang="en-US" u="none" dirty="0"/>
              <a:t>TERMINATED BY '</a:t>
            </a:r>
            <a:r>
              <a:rPr lang="en-US" u="none" dirty="0" smtClean="0"/>
              <a:t>\t'</a:t>
            </a:r>
            <a:endParaRPr lang="en-US" u="none" dirty="0"/>
          </a:p>
          <a:p>
            <a:r>
              <a:rPr lang="en-US" u="none" dirty="0"/>
              <a:t>IGNORE 1 ROWS</a:t>
            </a:r>
          </a:p>
          <a:p>
            <a:r>
              <a:rPr lang="en-US" u="none" dirty="0">
                <a:solidFill>
                  <a:srgbClr val="FF0000"/>
                </a:solidFill>
              </a:rPr>
              <a:t>(</a:t>
            </a:r>
            <a:r>
              <a:rPr lang="en-US" u="none" dirty="0" err="1">
                <a:solidFill>
                  <a:srgbClr val="FF0000"/>
                </a:solidFill>
              </a:rPr>
              <a:t>sid</a:t>
            </a:r>
            <a:r>
              <a:rPr lang="en-US" u="none" dirty="0">
                <a:solidFill>
                  <a:srgbClr val="FF0000"/>
                </a:solidFill>
              </a:rPr>
              <a:t>, @whatever, @var1, @var2)</a:t>
            </a:r>
          </a:p>
          <a:p>
            <a:r>
              <a:rPr lang="en-US" u="none" dirty="0"/>
              <a:t>SET</a:t>
            </a:r>
          </a:p>
          <a:p>
            <a:r>
              <a:rPr lang="en-US" u="none" dirty="0"/>
              <a:t>allow = IF(@var1='----',NULL,@var1='Allow'),</a:t>
            </a:r>
          </a:p>
          <a:p>
            <a:r>
              <a:rPr lang="en-US" u="none" dirty="0" err="1" smtClean="0"/>
              <a:t>mdate</a:t>
            </a:r>
            <a:r>
              <a:rPr lang="en-US" u="none" dirty="0" smtClean="0"/>
              <a:t> </a:t>
            </a:r>
            <a:r>
              <a:rPr lang="en-US" u="none" dirty="0"/>
              <a:t>= STR_TO_DATE(@var2, '%</a:t>
            </a:r>
            <a:r>
              <a:rPr lang="en-US" u="none" dirty="0" err="1"/>
              <a:t>e,%b,%Y</a:t>
            </a:r>
            <a:r>
              <a:rPr lang="en-US" u="none" dirty="0"/>
              <a:t>');</a:t>
            </a:r>
            <a:endParaRPr lang="en-US" altLang="zh-CN" u="none" dirty="0"/>
          </a:p>
        </p:txBody>
      </p:sp>
      <p:sp>
        <p:nvSpPr>
          <p:cNvPr id="20" name="TextBox 19"/>
          <p:cNvSpPr txBox="1"/>
          <p:nvPr/>
        </p:nvSpPr>
        <p:spPr>
          <a:xfrm>
            <a:off x="167951" y="5808446"/>
            <a:ext cx="7068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Reference:</a:t>
            </a:r>
            <a:endParaRPr lang="en-US" b="1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dev.mysql.com/doc/refman/5.7/en/load-data.html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dev.mysql.com/doc/refman/5.5/en/date-and-time-functions.html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785692" y="4581128"/>
            <a:ext cx="2175464" cy="108011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25194" y="3500122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ecord of one line in input file.</a:t>
            </a:r>
          </a:p>
          <a:p>
            <a:r>
              <a:rPr lang="en-US" dirty="0" smtClean="0"/>
              <a:t>Each attribute can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Column name of Table</a:t>
            </a:r>
          </a:p>
          <a:p>
            <a:r>
              <a:rPr lang="en-US" dirty="0"/>
              <a:t> </a:t>
            </a:r>
            <a:r>
              <a:rPr lang="en-US" dirty="0" smtClean="0"/>
              <a:t>         --directly 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defined variable</a:t>
            </a:r>
          </a:p>
          <a:p>
            <a:r>
              <a:rPr lang="en-US" dirty="0" smtClean="0"/>
              <a:t>          --like </a:t>
            </a:r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err="1" smtClean="0"/>
              <a:t>my_variable</a:t>
            </a:r>
            <a:endParaRPr lang="en-US" dirty="0" smtClean="0"/>
          </a:p>
          <a:p>
            <a:r>
              <a:rPr lang="en-US" dirty="0" smtClean="0"/>
              <a:t>          --save in the SET part</a:t>
            </a:r>
          </a:p>
          <a:p>
            <a:r>
              <a:rPr lang="en-US" dirty="0"/>
              <a:t> </a:t>
            </a:r>
            <a:r>
              <a:rPr lang="en-US" dirty="0" smtClean="0"/>
              <a:t>         --use function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2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170</Words>
  <Application>Microsoft Office PowerPoint</Application>
  <PresentationFormat>On-screen Show (4:3)</PresentationFormat>
  <Paragraphs>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主题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ztchen</dc:creator>
  <cp:lastModifiedBy>ztchen</cp:lastModifiedBy>
  <cp:revision>34</cp:revision>
  <dcterms:created xsi:type="dcterms:W3CDTF">2018-02-08T09:17:25Z</dcterms:created>
  <dcterms:modified xsi:type="dcterms:W3CDTF">2018-02-08T11:23:05Z</dcterms:modified>
</cp:coreProperties>
</file>