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8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7A8"/>
    <a:srgbClr val="F69F6A"/>
    <a:srgbClr val="F8B890"/>
    <a:srgbClr val="84AF9B"/>
    <a:srgbClr val="FACDB0"/>
    <a:srgbClr val="FC9D99"/>
    <a:srgbClr val="FF4266"/>
    <a:srgbClr val="FACDAE"/>
    <a:srgbClr val="93D6CA"/>
    <a:srgbClr val="F47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F973B-481F-4E23-B0F1-4534D7E96133}" v="1970" dt="2023-07-13T16:35:00.728"/>
    <p1510:client id="{224A6229-FC49-44B0-A89B-24EF4DC41BAF}" v="791" dt="2023-07-13T03:12:22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, Aryan Ritwajeet" userId="2aad577e-539b-449b-83a6-8d411f484b4d" providerId="ADAL" clId="{224A6229-FC49-44B0-A89B-24EF4DC41BAF}"/>
    <pc:docChg chg="undo custSel addSld delSld modSld">
      <pc:chgData name="Jha, Aryan Ritwajeet" userId="2aad577e-539b-449b-83a6-8d411f484b4d" providerId="ADAL" clId="{224A6229-FC49-44B0-A89B-24EF4DC41BAF}" dt="2023-07-13T03:13:12.409" v="2916"/>
      <pc:docMkLst>
        <pc:docMk/>
      </pc:docMkLst>
      <pc:sldChg chg="addSp delSp modSp mod delAnim modAnim">
        <pc:chgData name="Jha, Aryan Ritwajeet" userId="2aad577e-539b-449b-83a6-8d411f484b4d" providerId="ADAL" clId="{224A6229-FC49-44B0-A89B-24EF4DC41BAF}" dt="2023-07-13T03:11:33.936" v="2893" actId="14100"/>
        <pc:sldMkLst>
          <pc:docMk/>
          <pc:sldMk cId="2467290404" sldId="257"/>
        </pc:sldMkLst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2" creationId="{C5D1EB51-A0E9-4F9E-8E46-8B3E890D1A18}"/>
          </ac:spMkLst>
        </pc:spChg>
        <pc:spChg chg="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3" creationId="{D507017C-8AED-C61C-3DB4-35BE91C739B0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3" creationId="{E7756F21-0986-45B4-9493-6206B3F28A73}"/>
          </ac:spMkLst>
        </pc:spChg>
        <pc:spChg chg="del mod topLvl">
          <ac:chgData name="Jha, Aryan Ritwajeet" userId="2aad577e-539b-449b-83a6-8d411f484b4d" providerId="ADAL" clId="{224A6229-FC49-44B0-A89B-24EF4DC41BAF}" dt="2023-07-13T03:01:34.590" v="2795" actId="478"/>
          <ac:spMkLst>
            <pc:docMk/>
            <pc:sldMk cId="2467290404" sldId="257"/>
            <ac:spMk id="4" creationId="{812160B2-F839-631B-3A79-C51C714AF092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6" creationId="{3275D813-8D64-4748-8D21-48563217B55D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7" creationId="{1E61F369-01B8-42C0-AB81-1CDAED90BB31}"/>
          </ac:spMkLst>
        </pc:spChg>
        <pc:spChg chg="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7" creationId="{B44E83F2-03C0-1675-8064-CEDE9E2C488C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8" creationId="{01A82F37-F384-44AF-8D4D-8E5AB51F36CD}"/>
          </ac:spMkLst>
        </pc:spChg>
        <pc:spChg chg="del mod topLvl">
          <ac:chgData name="Jha, Aryan Ritwajeet" userId="2aad577e-539b-449b-83a6-8d411f484b4d" providerId="ADAL" clId="{224A6229-FC49-44B0-A89B-24EF4DC41BAF}" dt="2023-07-13T03:02:05.608" v="2805" actId="478"/>
          <ac:spMkLst>
            <pc:docMk/>
            <pc:sldMk cId="2467290404" sldId="257"/>
            <ac:spMk id="8" creationId="{42097ACD-76C9-8EF6-21BA-100D27AD2B7F}"/>
          </ac:spMkLst>
        </pc:spChg>
        <pc:spChg chg="del mod topLvl">
          <ac:chgData name="Jha, Aryan Ritwajeet" userId="2aad577e-539b-449b-83a6-8d411f484b4d" providerId="ADAL" clId="{224A6229-FC49-44B0-A89B-24EF4DC41BAF}" dt="2023-07-10T21:03:09.132" v="48" actId="478"/>
          <ac:spMkLst>
            <pc:docMk/>
            <pc:sldMk cId="2467290404" sldId="257"/>
            <ac:spMk id="9" creationId="{10F7110D-033F-4AB8-9FBD-9DF1B764437D}"/>
          </ac:spMkLst>
        </pc:spChg>
        <pc:spChg chg="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11" creationId="{25389069-D78E-3EC7-CE95-35F38C1B68F3}"/>
          </ac:spMkLst>
        </pc:spChg>
        <pc:spChg chg="del mod topLvl">
          <ac:chgData name="Jha, Aryan Ritwajeet" userId="2aad577e-539b-449b-83a6-8d411f484b4d" providerId="ADAL" clId="{224A6229-FC49-44B0-A89B-24EF4DC41BAF}" dt="2023-07-13T03:02:26.630" v="2814" actId="478"/>
          <ac:spMkLst>
            <pc:docMk/>
            <pc:sldMk cId="2467290404" sldId="257"/>
            <ac:spMk id="12" creationId="{B920BEC9-CC9A-9EEC-40E9-E174E539FE12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13" creationId="{4398BEEC-1423-4336-B5D8-03839CBA6908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14" creationId="{0456715B-D0FD-4499-8AFC-ED7C0F550A86}"/>
          </ac:spMkLst>
        </pc:spChg>
        <pc:spChg chg="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14" creationId="{576731DA-2ABA-A804-F8F4-3E6A7A21FFC3}"/>
          </ac:spMkLst>
        </pc:spChg>
        <pc:spChg chg="del mod topLvl">
          <ac:chgData name="Jha, Aryan Ritwajeet" userId="2aad577e-539b-449b-83a6-8d411f484b4d" providerId="ADAL" clId="{224A6229-FC49-44B0-A89B-24EF4DC41BAF}" dt="2023-07-13T03:02:57.681" v="2822" actId="478"/>
          <ac:spMkLst>
            <pc:docMk/>
            <pc:sldMk cId="2467290404" sldId="257"/>
            <ac:spMk id="15" creationId="{EEA5C47B-5AD7-DBF8-AE25-39F5E9B46E4A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" creationId="{8FBCEB8D-B1DF-412C-A248-C5E7E6FECF6F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" creationId="{E547BC8A-CC83-433F-B204-2012A7E0FDD3}"/>
          </ac:spMkLst>
        </pc:spChg>
        <pc:spChg chg="mod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17" creationId="{E69F4232-6167-BC5A-BFB8-6A624DA06C52}"/>
          </ac:spMkLst>
        </pc:spChg>
        <pc:spChg chg="mod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18" creationId="{CDFE5CB4-4DBA-2FF4-629C-B183498535BE}"/>
          </ac:spMkLst>
        </pc:spChg>
        <pc:spChg chg="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19" creationId="{350D83EA-93F0-4DDF-BE90-1EACDD67FD65}"/>
          </ac:spMkLst>
        </pc:spChg>
        <pc:spChg chg="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20" creationId="{56BB9079-0F05-4D11-97F8-25F7CB504DD7}"/>
          </ac:spMkLst>
        </pc:spChg>
        <pc:spChg chg="del mod">
          <ac:chgData name="Jha, Aryan Ritwajeet" userId="2aad577e-539b-449b-83a6-8d411f484b4d" providerId="ADAL" clId="{224A6229-FC49-44B0-A89B-24EF4DC41BAF}" dt="2023-07-10T21:16:53.315" v="260" actId="478"/>
          <ac:spMkLst>
            <pc:docMk/>
            <pc:sldMk cId="2467290404" sldId="257"/>
            <ac:spMk id="21" creationId="{9E345BBC-45C2-4177-8EB0-87EBD8BF9165}"/>
          </ac:spMkLst>
        </pc:spChg>
        <pc:spChg chg="add 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21" creationId="{EDFFC77F-1CC3-DABD-4B20-738F0D7E03EA}"/>
          </ac:spMkLst>
        </pc:spChg>
        <pc:spChg chg="mod">
          <ac:chgData name="Jha, Aryan Ritwajeet" userId="2aad577e-539b-449b-83a6-8d411f484b4d" providerId="ADAL" clId="{224A6229-FC49-44B0-A89B-24EF4DC41BAF}" dt="2023-07-13T02:36:15.139" v="2336" actId="207"/>
          <ac:spMkLst>
            <pc:docMk/>
            <pc:sldMk cId="2467290404" sldId="257"/>
            <ac:spMk id="22" creationId="{B173E096-BB55-472B-BC17-90588069DAE9}"/>
          </ac:spMkLst>
        </pc:spChg>
        <pc:spChg chg="mod">
          <ac:chgData name="Jha, Aryan Ritwajeet" userId="2aad577e-539b-449b-83a6-8d411f484b4d" providerId="ADAL" clId="{224A6229-FC49-44B0-A89B-24EF4DC41BAF}" dt="2023-07-13T02:36:15.139" v="2336" actId="207"/>
          <ac:spMkLst>
            <pc:docMk/>
            <pc:sldMk cId="2467290404" sldId="257"/>
            <ac:spMk id="23" creationId="{BA22A125-AE2A-4E24-AEC3-D5CE82BD7E65}"/>
          </ac:spMkLst>
        </pc:spChg>
        <pc:spChg chg="mod topLvl">
          <ac:chgData name="Jha, Aryan Ritwajeet" userId="2aad577e-539b-449b-83a6-8d411f484b4d" providerId="ADAL" clId="{224A6229-FC49-44B0-A89B-24EF4DC41BAF}" dt="2023-07-13T03:11:26.162" v="2892" actId="14100"/>
          <ac:spMkLst>
            <pc:docMk/>
            <pc:sldMk cId="2467290404" sldId="257"/>
            <ac:spMk id="24" creationId="{EEC1C704-D10E-1578-8853-A1F7DCA444B2}"/>
          </ac:spMkLst>
        </pc:spChg>
        <pc:spChg chg="mod topLvl">
          <ac:chgData name="Jha, Aryan Ritwajeet" userId="2aad577e-539b-449b-83a6-8d411f484b4d" providerId="ADAL" clId="{224A6229-FC49-44B0-A89B-24EF4DC41BAF}" dt="2023-07-13T03:10:52.715" v="2886" actId="164"/>
          <ac:spMkLst>
            <pc:docMk/>
            <pc:sldMk cId="2467290404" sldId="257"/>
            <ac:spMk id="25" creationId="{7CBC4AAD-CA55-18CA-9E8F-FA91EC7460EF}"/>
          </ac:spMkLst>
        </pc:spChg>
        <pc:spChg chg="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27" creationId="{6D372D2D-79B1-BD00-F7D4-D81C08E6E411}"/>
          </ac:spMkLst>
        </pc:spChg>
        <pc:spChg chg="del mod topLvl">
          <ac:chgData name="Jha, Aryan Ritwajeet" userId="2aad577e-539b-449b-83a6-8d411f484b4d" providerId="ADAL" clId="{224A6229-FC49-44B0-A89B-24EF4DC41BAF}" dt="2023-07-13T03:00:43.850" v="2775" actId="478"/>
          <ac:spMkLst>
            <pc:docMk/>
            <pc:sldMk cId="2467290404" sldId="257"/>
            <ac:spMk id="28" creationId="{659F4A17-ED76-F8B3-8146-5A883AAF3120}"/>
          </ac:spMkLst>
        </pc:spChg>
        <pc:spChg chg="add 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29" creationId="{CAD7B575-C728-FA4F-A03B-A7511D9C7595}"/>
          </ac:spMkLst>
        </pc:spChg>
        <pc:spChg chg="add 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30" creationId="{241AB8C7-8C40-BA4C-541C-DDE31F806E02}"/>
          </ac:spMkLst>
        </pc:spChg>
        <pc:spChg chg="add 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31" creationId="{6D5C09C7-8030-BF0B-E0D6-E334DF9A1812}"/>
          </ac:spMkLst>
        </pc:spChg>
        <pc:spChg chg="add 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32" creationId="{C163634E-465E-0658-958A-0C1B6BC9837A}"/>
          </ac:spMkLst>
        </pc:spChg>
        <pc:spChg chg="mod">
          <ac:chgData name="Jha, Aryan Ritwajeet" userId="2aad577e-539b-449b-83a6-8d411f484b4d" providerId="ADAL" clId="{224A6229-FC49-44B0-A89B-24EF4DC41BAF}" dt="2023-07-13T02:36:15.139" v="2336" actId="207"/>
          <ac:spMkLst>
            <pc:docMk/>
            <pc:sldMk cId="2467290404" sldId="257"/>
            <ac:spMk id="33" creationId="{B77ECD8E-21C0-4877-BBB9-DF7908AD8DA0}"/>
          </ac:spMkLst>
        </pc:spChg>
        <pc:spChg chg="add 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34" creationId="{5BCD1433-4E16-E33F-789B-E684C1947515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4" creationId="{C43B5457-F591-49E3-B0D8-BB4174F6F4C5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5" creationId="{8ABEFC38-8382-4DF4-B355-4E1D4DC22BDB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6" creationId="{5CDF3DEB-7949-4D79-8EB4-FF5B8C59D8E2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7" creationId="{7F34204B-8D86-46FF-B35E-96293F071268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9" creationId="{8469AAC1-7343-4418-AD30-FED6DE56D3B3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40" creationId="{DAC79F90-ADCC-4460-848A-BF47CA239878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41" creationId="{2289CBEF-8F9F-465C-A267-20782384B6A8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42" creationId="{8CF0F378-15FC-4714-8428-1B63BC00294F}"/>
          </ac:spMkLst>
        </pc:spChg>
        <pc:spChg chg="mod topLvl">
          <ac:chgData name="Jha, Aryan Ritwajeet" userId="2aad577e-539b-449b-83a6-8d411f484b4d" providerId="ADAL" clId="{224A6229-FC49-44B0-A89B-24EF4DC41BAF}" dt="2023-07-13T03:10:56.355" v="2887" actId="165"/>
          <ac:spMkLst>
            <pc:docMk/>
            <pc:sldMk cId="2467290404" sldId="257"/>
            <ac:spMk id="44" creationId="{E8B2BE7B-2D08-B17E-B358-15465F2C2D92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5" creationId="{EB9E5A14-2189-4EBF-9440-46C245F45FF3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6" creationId="{5FB1EB76-8EA6-4A30-B695-C1783E9F4437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7" creationId="{81351FA8-951C-42BF-81AC-EB1E5E3F36CC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8" creationId="{3410DE77-18AC-4B32-9ECA-658CCFAD8357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9" creationId="{395F4D23-23FA-409E-A146-57262624239E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0" creationId="{D379C1B4-CD40-44A1-AE21-9AEB3858CEB5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1" creationId="{0CD795CE-BF8D-499C-8715-64AABB46432B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4" creationId="{0FD9F39C-F3DD-4029-B090-9A195FE19D61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5" creationId="{E1214972-58A1-4EBD-8D15-490E9C80EA04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7" creationId="{082D59AB-B79D-4184-A70B-CE7C66FE747C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8" creationId="{6E081DA7-B202-4528-96B9-49797D9E2A76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60" creationId="{00A5757F-6D48-4FE6-9252-61A709A454F3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61" creationId="{58DDC6C3-E2AC-41D0-B309-C768DE73B1BF}"/>
          </ac:spMkLst>
        </pc:spChg>
        <pc:spChg chg="del mod topLvl">
          <ac:chgData name="Jha, Aryan Ritwajeet" userId="2aad577e-539b-449b-83a6-8d411f484b4d" providerId="ADAL" clId="{224A6229-FC49-44B0-A89B-24EF4DC41BAF}" dt="2023-07-13T03:01:13.575" v="2786" actId="478"/>
          <ac:spMkLst>
            <pc:docMk/>
            <pc:sldMk cId="2467290404" sldId="257"/>
            <ac:spMk id="62" creationId="{AACD82B7-81B8-D80D-2B0A-78C431299B85}"/>
          </ac:spMkLst>
        </pc:spChg>
        <pc:spChg chg="mod">
          <ac:chgData name="Jha, Aryan Ritwajeet" userId="2aad577e-539b-449b-83a6-8d411f484b4d" providerId="ADAL" clId="{224A6229-FC49-44B0-A89B-24EF4DC41BAF}" dt="2023-07-10T21:04:09.228" v="78"/>
          <ac:spMkLst>
            <pc:docMk/>
            <pc:sldMk cId="2467290404" sldId="257"/>
            <ac:spMk id="64" creationId="{EF53FB79-36A7-499A-52FF-4BEE8C0A50B4}"/>
          </ac:spMkLst>
        </pc:spChg>
        <pc:spChg chg="mod">
          <ac:chgData name="Jha, Aryan Ritwajeet" userId="2aad577e-539b-449b-83a6-8d411f484b4d" providerId="ADAL" clId="{224A6229-FC49-44B0-A89B-24EF4DC41BAF}" dt="2023-07-10T21:04:09.228" v="78"/>
          <ac:spMkLst>
            <pc:docMk/>
            <pc:sldMk cId="2467290404" sldId="257"/>
            <ac:spMk id="65" creationId="{68F2F8C2-20B4-9349-AA8C-7F76A66BEE16}"/>
          </ac:spMkLst>
        </pc:spChg>
        <pc:spChg chg="add del mod">
          <ac:chgData name="Jha, Aryan Ritwajeet" userId="2aad577e-539b-449b-83a6-8d411f484b4d" providerId="ADAL" clId="{224A6229-FC49-44B0-A89B-24EF4DC41BAF}" dt="2023-07-10T21:09:34.481" v="100" actId="478"/>
          <ac:spMkLst>
            <pc:docMk/>
            <pc:sldMk cId="2467290404" sldId="257"/>
            <ac:spMk id="66" creationId="{3B0889E5-6B89-B489-DC42-883C01301FF9}"/>
          </ac:spMkLst>
        </pc:spChg>
        <pc:spChg chg="add mod">
          <ac:chgData name="Jha, Aryan Ritwajeet" userId="2aad577e-539b-449b-83a6-8d411f484b4d" providerId="ADAL" clId="{224A6229-FC49-44B0-A89B-24EF4DC41BAF}" dt="2023-07-10T21:15:35.813" v="176"/>
          <ac:spMkLst>
            <pc:docMk/>
            <pc:sldMk cId="2467290404" sldId="257"/>
            <ac:spMk id="67" creationId="{1D14572E-1C0F-F623-AFB0-67B8D1A54CA6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1" creationId="{F9C166DE-FA83-4E61-8CB6-5C57D6D5FCC9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2" creationId="{1A3FD42D-D8B1-4B98-81C6-4E5D788DEC59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3" creationId="{DBD53443-AD4F-47E2-BA83-24CD98E20093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4" creationId="{D7026D3D-0E36-46BF-AE00-1C5154AD9A42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5" creationId="{B2606096-9E50-43A8-BED9-FEAE339F03D9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6" creationId="{484F0A0C-2639-4D15-9BBF-F47A918C1085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7" creationId="{E5260B36-1F6C-4C42-8CF6-D05C5EA2AD37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8" creationId="{2717A458-36E4-42CC-AD8A-3B26C9AEF9D8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9" creationId="{704888F8-B1B5-42B8-B055-34AB246DBFC3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50" creationId="{849EC384-08CE-4C7C-8711-D87A1D5FCEB0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51" creationId="{D0EF44C0-B216-40B1-BA29-55ECA700FCAB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52" creationId="{E7B8BD86-ECED-40FA-BAE2-2961823CB301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4" creationId="{42A9B75E-DDAE-4195-9D34-1F49CCF1305E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5" creationId="{A8AD9E2E-D5BE-4543-8299-920E72A37DD5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8" creationId="{7C805890-7568-442D-A552-C2DC9E5592EE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9" creationId="{0CBF5F57-5941-45F0-99C8-BD85A45AF372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1" creationId="{0C11CECD-5736-4BA2-B074-13766AD2DF2A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2" creationId="{E1F7D2D1-CFDD-42F4-A75A-A043FB4AE0D5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4" creationId="{EF3263D8-FD14-4AAD-AC8D-34AD8EC294BC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5" creationId="{968C13D4-AC6D-4D66-9A18-89406E448441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6" creationId="{7D2EF56B-A5B5-4F57-94B7-926668B0DFFF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8" creationId="{3E17CAEE-C5C9-4541-AF80-A7E06FE5DF0B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9" creationId="{5B8D8FD7-428F-481E-807D-26C6FE0E6B8E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80" creationId="{3AD794E1-758E-4C6B-A0AE-EF3F86D1FE3C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81" creationId="{2D07D74E-CABF-472F-9D51-F2D33630F4CF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82" creationId="{B882F211-3381-4614-9C5B-5BC5D9A309C1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85" creationId="{3F3951E8-8AA4-4952-AD49-1D7C6C9089FE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2" creationId="{9F442492-7591-4364-90DD-E6DEE5E750D6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3" creationId="{92472C92-E9E7-4BC8-BADB-17A3342F08AF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4" creationId="{08787DCE-58B5-42FC-A1F9-6449A6B05BC9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7" creationId="{54040D82-6BAA-46A9-8FB7-783AD4CFE50E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8" creationId="{71D95933-23A7-4C0D-8537-4796FE353F6E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9" creationId="{14FDB0F2-FD0B-40E1-B6C6-BB363173A31A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0" creationId="{6C9B5AD1-011D-46BD-BF0B-A86B8D66964F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2" creationId="{CD8F46EC-F829-44D4-92BF-450A01F3185C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3" creationId="{34206EA6-32F2-498F-ACC6-0A8C2E9B16EF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4" creationId="{33EED9AB-062C-4026-8CC1-E8DAD38FA4CD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5" creationId="{3C6B9D17-82C9-48CE-8266-B283259560AA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7" creationId="{C9701AF0-9FCA-4F09-B144-673106D50AB2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8" creationId="{617E95C6-0599-4AAC-A751-BAAA6EDF6C5B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9" creationId="{615A1820-F42D-4045-8583-CD62E2170C72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0" creationId="{116774B2-1188-4666-B385-3F96861E7FB7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2" creationId="{064ADB83-9D9E-4FFE-B2C6-BA2D6AE76BCB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3" creationId="{70E0B0ED-82BF-4E59-893C-1F704FCA6CCD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4" creationId="{CBA9AE16-DC45-4103-9E51-C6CD616D4CFB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5" creationId="{47F98317-7BCE-4E91-A5F5-38E8E7517262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7" creationId="{300BD8DA-1A4F-4E03-B61A-EBABE2EC6B20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8" creationId="{7C13C315-611E-4886-A637-F8977FFB4F8B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9" creationId="{579C99F4-F672-4FBE-AA62-2AFCB485681D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20" creationId="{FAFF10C9-E33F-4F70-A98B-A6616138B889}"/>
          </ac:spMkLst>
        </pc:spChg>
        <pc:grpChg chg="add del mod">
          <ac:chgData name="Jha, Aryan Ritwajeet" userId="2aad577e-539b-449b-83a6-8d411f484b4d" providerId="ADAL" clId="{224A6229-FC49-44B0-A89B-24EF4DC41BAF}" dt="2023-07-13T03:01:34.590" v="2795" actId="478"/>
          <ac:grpSpMkLst>
            <pc:docMk/>
            <pc:sldMk cId="2467290404" sldId="257"/>
            <ac:grpSpMk id="2" creationId="{554690C4-1E4A-9DBA-DB87-E3D8C734A08F}"/>
          </ac:grpSpMkLst>
        </pc:grpChg>
        <pc:grpChg chg="add del mod">
          <ac:chgData name="Jha, Aryan Ritwajeet" userId="2aad577e-539b-449b-83a6-8d411f484b4d" providerId="ADAL" clId="{224A6229-FC49-44B0-A89B-24EF4DC41BAF}" dt="2023-07-10T21:03:43.033" v="68" actId="165"/>
          <ac:grpSpMkLst>
            <pc:docMk/>
            <pc:sldMk cId="2467290404" sldId="257"/>
            <ac:grpSpMk id="4" creationId="{7A5347F2-8CE0-0955-1F97-132A25BCC277}"/>
          </ac:grpSpMkLst>
        </pc:grpChg>
        <pc:grpChg chg="add mod topLvl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5" creationId="{7F9719AE-7CEE-8783-995B-9C3F6C4065CD}"/>
          </ac:grpSpMkLst>
        </pc:grpChg>
        <pc:grpChg chg="add del mod">
          <ac:chgData name="Jha, Aryan Ritwajeet" userId="2aad577e-539b-449b-83a6-8d411f484b4d" providerId="ADAL" clId="{224A6229-FC49-44B0-A89B-24EF4DC41BAF}" dt="2023-07-13T03:02:05.608" v="2805" actId="478"/>
          <ac:grpSpMkLst>
            <pc:docMk/>
            <pc:sldMk cId="2467290404" sldId="257"/>
            <ac:grpSpMk id="6" creationId="{2EEF982F-03D3-8E27-4E97-3893292E99C1}"/>
          </ac:grpSpMkLst>
        </pc:grpChg>
        <pc:grpChg chg="add del mod">
          <ac:chgData name="Jha, Aryan Ritwajeet" userId="2aad577e-539b-449b-83a6-8d411f484b4d" providerId="ADAL" clId="{224A6229-FC49-44B0-A89B-24EF4DC41BAF}" dt="2023-07-13T03:02:26.630" v="2814" actId="478"/>
          <ac:grpSpMkLst>
            <pc:docMk/>
            <pc:sldMk cId="2467290404" sldId="257"/>
            <ac:grpSpMk id="9" creationId="{CB768C19-6BF9-B4FC-721B-F9B4B1E0F274}"/>
          </ac:grpSpMkLst>
        </pc:grpChg>
        <pc:grpChg chg="add del mod topLvl">
          <ac:chgData name="Jha, Aryan Ritwajeet" userId="2aad577e-539b-449b-83a6-8d411f484b4d" providerId="ADAL" clId="{224A6229-FC49-44B0-A89B-24EF4DC41BAF}" dt="2023-07-13T03:10:35.375" v="2881" actId="165"/>
          <ac:grpSpMkLst>
            <pc:docMk/>
            <pc:sldMk cId="2467290404" sldId="257"/>
            <ac:grpSpMk id="10" creationId="{6D088F87-13C9-FC05-02AA-18A626E36256}"/>
          </ac:grpSpMkLst>
        </pc:grpChg>
        <pc:grpChg chg="add del mod">
          <ac:chgData name="Jha, Aryan Ritwajeet" userId="2aad577e-539b-449b-83a6-8d411f484b4d" providerId="ADAL" clId="{224A6229-FC49-44B0-A89B-24EF4DC41BAF}" dt="2023-07-13T03:02:57.681" v="2822" actId="478"/>
          <ac:grpSpMkLst>
            <pc:docMk/>
            <pc:sldMk cId="2467290404" sldId="257"/>
            <ac:grpSpMk id="13" creationId="{95412ACD-43C4-2919-D475-A567727160A2}"/>
          </ac:grpSpMkLst>
        </pc:grpChg>
        <pc:grpChg chg="add mod topLvl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16" creationId="{44A5AFBF-2F3F-04AA-171B-4990571A08E1}"/>
          </ac:grpSpMkLst>
        </pc:grpChg>
        <pc:grpChg chg="del mod topLvl">
          <ac:chgData name="Jha, Aryan Ritwajeet" userId="2aad577e-539b-449b-83a6-8d411f484b4d" providerId="ADAL" clId="{224A6229-FC49-44B0-A89B-24EF4DC41BAF}" dt="2023-07-10T21:02:41.570" v="43" actId="165"/>
          <ac:grpSpMkLst>
            <pc:docMk/>
            <pc:sldMk cId="2467290404" sldId="257"/>
            <ac:grpSpMk id="18" creationId="{3AD618C5-74EF-4A13-A920-A5BE5528C742}"/>
          </ac:grpSpMkLst>
        </pc:grpChg>
        <pc:grpChg chg="add del mod">
          <ac:chgData name="Jha, Aryan Ritwajeet" userId="2aad577e-539b-449b-83a6-8d411f484b4d" providerId="ADAL" clId="{224A6229-FC49-44B0-A89B-24EF4DC41BAF}" dt="2023-07-13T03:00:43.850" v="2775" actId="478"/>
          <ac:grpSpMkLst>
            <pc:docMk/>
            <pc:sldMk cId="2467290404" sldId="257"/>
            <ac:grpSpMk id="26" creationId="{DF262878-B482-2F83-CBCB-04B29D527134}"/>
          </ac:grpSpMkLst>
        </pc:grpChg>
        <pc:grpChg chg="del mod topLvl">
          <ac:chgData name="Jha, Aryan Ritwajeet" userId="2aad577e-539b-449b-83a6-8d411f484b4d" providerId="ADAL" clId="{224A6229-FC49-44B0-A89B-24EF4DC41BAF}" dt="2023-07-10T21:02:33.608" v="42" actId="165"/>
          <ac:grpSpMkLst>
            <pc:docMk/>
            <pc:sldMk cId="2467290404" sldId="257"/>
            <ac:grpSpMk id="30" creationId="{A1A911D1-2939-4C61-9809-8BFB85C5A363}"/>
          </ac:grpSpMkLst>
        </pc:grpChg>
        <pc:grpChg chg="add del mod">
          <ac:chgData name="Jha, Aryan Ritwajeet" userId="2aad577e-539b-449b-83a6-8d411f484b4d" providerId="ADAL" clId="{224A6229-FC49-44B0-A89B-24EF4DC41BAF}" dt="2023-07-13T03:05:17.431" v="2841" actId="165"/>
          <ac:grpSpMkLst>
            <pc:docMk/>
            <pc:sldMk cId="2467290404" sldId="257"/>
            <ac:grpSpMk id="35" creationId="{BF002CBD-A1F8-4929-7381-7A81190DF6CC}"/>
          </ac:grpSpMkLst>
        </pc:grpChg>
        <pc:grpChg chg="add del mod">
          <ac:chgData name="Jha, Aryan Ritwajeet" userId="2aad577e-539b-449b-83a6-8d411f484b4d" providerId="ADAL" clId="{224A6229-FC49-44B0-A89B-24EF4DC41BAF}" dt="2023-07-13T03:07:26.732" v="2847" actId="165"/>
          <ac:grpSpMkLst>
            <pc:docMk/>
            <pc:sldMk cId="2467290404" sldId="257"/>
            <ac:grpSpMk id="36" creationId="{FD991546-AFA9-9C7C-542F-30371729E12E}"/>
          </ac:grpSpMkLst>
        </pc:grpChg>
        <pc:grpChg chg="add del mod">
          <ac:chgData name="Jha, Aryan Ritwajeet" userId="2aad577e-539b-449b-83a6-8d411f484b4d" providerId="ADAL" clId="{224A6229-FC49-44B0-A89B-24EF4DC41BAF}" dt="2023-07-13T03:09:35.594" v="2868" actId="165"/>
          <ac:grpSpMkLst>
            <pc:docMk/>
            <pc:sldMk cId="2467290404" sldId="257"/>
            <ac:grpSpMk id="37" creationId="{FA05D183-B413-70F3-4D8B-86A8AAE194C7}"/>
          </ac:grpSpMkLst>
        </pc:grpChg>
        <pc:grpChg chg="add del mod">
          <ac:chgData name="Jha, Aryan Ritwajeet" userId="2aad577e-539b-449b-83a6-8d411f484b4d" providerId="ADAL" clId="{224A6229-FC49-44B0-A89B-24EF4DC41BAF}" dt="2023-07-13T03:01:13.575" v="2786" actId="478"/>
          <ac:grpSpMkLst>
            <pc:docMk/>
            <pc:sldMk cId="2467290404" sldId="257"/>
            <ac:grpSpMk id="38" creationId="{CCA3B536-4AB8-9207-76A2-2AE2F16EE92A}"/>
          </ac:grpSpMkLst>
        </pc:grpChg>
        <pc:grpChg chg="add mod topLvl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39" creationId="{E8984F8F-1EBA-398F-9F29-18EA57EA1D55}"/>
          </ac:grpSpMkLst>
        </pc:grpChg>
        <pc:grpChg chg="add mod topLvl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40" creationId="{3EDC6D77-D55B-A4C0-9A77-AFA00C29C4C4}"/>
          </ac:grpSpMkLst>
        </pc:grpChg>
        <pc:grpChg chg="add mod topLvl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41" creationId="{9398484F-3E8C-A720-EF00-77EF317D53F7}"/>
          </ac:grpSpMkLst>
        </pc:grpChg>
        <pc:grpChg chg="add mod topLvl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42" creationId="{E67458AD-2D64-8BE1-37A9-54ED14491EE8}"/>
          </ac:grpSpMkLst>
        </pc:grpChg>
        <pc:grpChg chg="add mod topLvl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43" creationId="{54399AF7-EBC2-65BA-8333-FD3C020AEB4F}"/>
          </ac:grpSpMkLst>
        </pc:grpChg>
        <pc:grpChg chg="add mod topLvl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45" creationId="{43E0695C-548F-AB06-A747-D6B3ED94F972}"/>
          </ac:grpSpMkLst>
        </pc:grpChg>
        <pc:grpChg chg="add del mod">
          <ac:chgData name="Jha, Aryan Ritwajeet" userId="2aad577e-539b-449b-83a6-8d411f484b4d" providerId="ADAL" clId="{224A6229-FC49-44B0-A89B-24EF4DC41BAF}" dt="2023-07-13T03:10:56.355" v="2887" actId="165"/>
          <ac:grpSpMkLst>
            <pc:docMk/>
            <pc:sldMk cId="2467290404" sldId="257"/>
            <ac:grpSpMk id="46" creationId="{016E5C9E-536C-4EFF-4767-F7A1ED16A200}"/>
          </ac:grpSpMkLst>
        </pc:grpChg>
        <pc:grpChg chg="add mod">
          <ac:chgData name="Jha, Aryan Ritwajeet" userId="2aad577e-539b-449b-83a6-8d411f484b4d" providerId="ADAL" clId="{224A6229-FC49-44B0-A89B-24EF4DC41BAF}" dt="2023-07-13T03:11:00.779" v="2888" actId="164"/>
          <ac:grpSpMkLst>
            <pc:docMk/>
            <pc:sldMk cId="2467290404" sldId="257"/>
            <ac:grpSpMk id="47" creationId="{CF9BBA63-4812-FAF2-9BDC-C017703B2BBC}"/>
          </ac:grpSpMkLst>
        </pc:grpChg>
        <pc:grpChg chg="add mod">
          <ac:chgData name="Jha, Aryan Ritwajeet" userId="2aad577e-539b-449b-83a6-8d411f484b4d" providerId="ADAL" clId="{224A6229-FC49-44B0-A89B-24EF4DC41BAF}" dt="2023-07-13T03:11:33.936" v="2893" actId="14100"/>
          <ac:grpSpMkLst>
            <pc:docMk/>
            <pc:sldMk cId="2467290404" sldId="257"/>
            <ac:grpSpMk id="48" creationId="{469BE9CF-1208-FB4C-CB34-8B028A8EF4C8}"/>
          </ac:grpSpMkLst>
        </pc:grpChg>
        <pc:grpChg chg="add del mod">
          <ac:chgData name="Jha, Aryan Ritwajeet" userId="2aad577e-539b-449b-83a6-8d411f484b4d" providerId="ADAL" clId="{224A6229-FC49-44B0-A89B-24EF4DC41BAF}" dt="2023-07-10T21:04:28.194" v="84" actId="478"/>
          <ac:grpSpMkLst>
            <pc:docMk/>
            <pc:sldMk cId="2467290404" sldId="257"/>
            <ac:grpSpMk id="63" creationId="{A86CBD6C-26AA-78B8-6586-567B5A4652C1}"/>
          </ac:grpSpMkLst>
        </pc:grpChg>
        <pc:grpChg chg="mod">
          <ac:chgData name="Jha, Aryan Ritwajeet" userId="2aad577e-539b-449b-83a6-8d411f484b4d" providerId="ADAL" clId="{224A6229-FC49-44B0-A89B-24EF4DC41BAF}" dt="2023-07-13T02:36:15.139" v="2336" actId="207"/>
          <ac:grpSpMkLst>
            <pc:docMk/>
            <pc:sldMk cId="2467290404" sldId="257"/>
            <ac:grpSpMk id="110" creationId="{A0010A3B-A076-4F4E-B4CF-EB2607C0268B}"/>
          </ac:grpSpMkLst>
        </pc:grpChg>
        <pc:grpChg chg="del">
          <ac:chgData name="Jha, Aryan Ritwajeet" userId="2aad577e-539b-449b-83a6-8d411f484b4d" providerId="ADAL" clId="{224A6229-FC49-44B0-A89B-24EF4DC41BAF}" dt="2023-07-10T21:03:09.132" v="48" actId="478"/>
          <ac:grpSpMkLst>
            <pc:docMk/>
            <pc:sldMk cId="2467290404" sldId="257"/>
            <ac:grpSpMk id="111" creationId="{268DA095-5AA6-45CB-914D-549D391484B4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195" creationId="{E14B0D0C-A308-4C53-B3A3-A29C3050ADB0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196" creationId="{E6F713A7-0570-433F-8D15-ABB11E7F49D1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01" creationId="{011322A4-DFC6-48AA-9DEF-FAB82A2C9F5A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06" creationId="{34D000D4-88C6-4649-A395-DD4A4F27582E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11" creationId="{BB1A5913-384E-4DF0-BAD9-C6C4EFACED41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16" creationId="{28334952-BF27-4483-B08F-1C666A99FC1A}"/>
          </ac:grpSpMkLst>
        </pc:grpChg>
        <pc:grpChg chg="del mod topLvl">
          <ac:chgData name="Jha, Aryan Ritwajeet" userId="2aad577e-539b-449b-83a6-8d411f484b4d" providerId="ADAL" clId="{224A6229-FC49-44B0-A89B-24EF4DC41BAF}" dt="2023-07-10T21:03:14.419" v="50" actId="478"/>
          <ac:grpSpMkLst>
            <pc:docMk/>
            <pc:sldMk cId="2467290404" sldId="257"/>
            <ac:grpSpMk id="221" creationId="{FA8C3B3E-A8F7-44B8-8441-14891084264C}"/>
          </ac:grpSpMkLst>
        </pc:grpChg>
        <pc:grpChg chg="del">
          <ac:chgData name="Jha, Aryan Ritwajeet" userId="2aad577e-539b-449b-83a6-8d411f484b4d" providerId="ADAL" clId="{224A6229-FC49-44B0-A89B-24EF4DC41BAF}" dt="2023-07-10T21:03:09.132" v="48" actId="478"/>
          <ac:grpSpMkLst>
            <pc:docMk/>
            <pc:sldMk cId="2467290404" sldId="257"/>
            <ac:grpSpMk id="223" creationId="{6E63A556-ED80-4CB3-B3C4-7604C96C4387}"/>
          </ac:grpSpMkLst>
        </pc:grpChg>
        <pc:grpChg chg="del">
          <ac:chgData name="Jha, Aryan Ritwajeet" userId="2aad577e-539b-449b-83a6-8d411f484b4d" providerId="ADAL" clId="{224A6229-FC49-44B0-A89B-24EF4DC41BAF}" dt="2023-07-10T21:03:09.132" v="48" actId="478"/>
          <ac:grpSpMkLst>
            <pc:docMk/>
            <pc:sldMk cId="2467290404" sldId="257"/>
            <ac:grpSpMk id="224" creationId="{7BD0F8CB-278A-496F-BBAC-6FC9B9EC1783}"/>
          </ac:grpSpMkLst>
        </pc:grpChg>
        <pc:grpChg chg="del 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25" creationId="{1B514135-41E3-45CB-9ECA-8C5BAF057622}"/>
          </ac:grpSpMkLst>
        </pc:grpChg>
        <pc:cxnChg chg="mod">
          <ac:chgData name="Jha, Aryan Ritwajeet" userId="2aad577e-539b-449b-83a6-8d411f484b4d" providerId="ADAL" clId="{224A6229-FC49-44B0-A89B-24EF4DC41BAF}" dt="2023-07-10T21:03:09.132" v="48" actId="478"/>
          <ac:cxnSpMkLst>
            <pc:docMk/>
            <pc:sldMk cId="2467290404" sldId="257"/>
            <ac:cxnSpMk id="101" creationId="{703992FD-3235-467D-9996-7127FE3FE048}"/>
          </ac:cxnSpMkLst>
        </pc:cxnChg>
      </pc:sldChg>
      <pc:sldChg chg="addSp modSp del">
        <pc:chgData name="Jha, Aryan Ritwajeet" userId="2aad577e-539b-449b-83a6-8d411f484b4d" providerId="ADAL" clId="{224A6229-FC49-44B0-A89B-24EF4DC41BAF}" dt="2023-07-13T02:31:22.910" v="2322" actId="47"/>
        <pc:sldMkLst>
          <pc:docMk/>
          <pc:sldMk cId="822406705" sldId="258"/>
        </pc:sldMkLst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2" creationId="{DF4487A8-A951-C0AB-F000-CA5376B4B0B3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3" creationId="{5A465070-7C1B-C2EE-9B26-8ACE8A583DD3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5" creationId="{7403A625-7F4D-AC46-87C5-0CC0F1D7858A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6" creationId="{80036EF4-FEBF-D164-400A-76F260FCE9DF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8" creationId="{82A13883-9CD7-3E08-76ED-442F63EB8A69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9" creationId="{B4E2D518-BC89-EED4-7FB7-3D706C72F7F3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81" creationId="{E78DA7FC-41F7-D6C0-983F-5FFBFF7D0C16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82" creationId="{AA93E643-8B57-88ED-6CFC-97CCF616869C}"/>
          </ac:spMkLst>
        </pc:spChg>
        <pc:spChg chg="add mod">
          <ac:chgData name="Jha, Aryan Ritwajeet" userId="2aad577e-539b-449b-83a6-8d411f484b4d" providerId="ADAL" clId="{224A6229-FC49-44B0-A89B-24EF4DC41BAF}" dt="2023-07-10T21:15:25.883" v="174"/>
          <ac:spMkLst>
            <pc:docMk/>
            <pc:sldMk cId="822406705" sldId="258"/>
            <ac:spMk id="83" creationId="{049E6131-885D-B5EE-614E-C82A03823A1B}"/>
          </ac:spMkLst>
        </pc:spChg>
        <pc:grpChg chg="add mod">
          <ac:chgData name="Jha, Aryan Ritwajeet" userId="2aad577e-539b-449b-83a6-8d411f484b4d" providerId="ADAL" clId="{224A6229-FC49-44B0-A89B-24EF4DC41BAF}" dt="2023-07-10T21:14:13.170" v="118"/>
          <ac:grpSpMkLst>
            <pc:docMk/>
            <pc:sldMk cId="822406705" sldId="258"/>
            <ac:grpSpMk id="71" creationId="{919A465B-50D2-8482-F378-B187799A02A4}"/>
          </ac:grpSpMkLst>
        </pc:grpChg>
        <pc:grpChg chg="add mod">
          <ac:chgData name="Jha, Aryan Ritwajeet" userId="2aad577e-539b-449b-83a6-8d411f484b4d" providerId="ADAL" clId="{224A6229-FC49-44B0-A89B-24EF4DC41BAF}" dt="2023-07-10T21:14:13.170" v="118"/>
          <ac:grpSpMkLst>
            <pc:docMk/>
            <pc:sldMk cId="822406705" sldId="258"/>
            <ac:grpSpMk id="74" creationId="{D1957D28-FDF5-006A-EE6D-A211EAC627E4}"/>
          </ac:grpSpMkLst>
        </pc:grpChg>
        <pc:grpChg chg="add mod">
          <ac:chgData name="Jha, Aryan Ritwajeet" userId="2aad577e-539b-449b-83a6-8d411f484b4d" providerId="ADAL" clId="{224A6229-FC49-44B0-A89B-24EF4DC41BAF}" dt="2023-07-10T21:14:13.170" v="118"/>
          <ac:grpSpMkLst>
            <pc:docMk/>
            <pc:sldMk cId="822406705" sldId="258"/>
            <ac:grpSpMk id="77" creationId="{F3845236-49BC-B259-8CB2-89841FADF12A}"/>
          </ac:grpSpMkLst>
        </pc:grpChg>
        <pc:grpChg chg="add mod">
          <ac:chgData name="Jha, Aryan Ritwajeet" userId="2aad577e-539b-449b-83a6-8d411f484b4d" providerId="ADAL" clId="{224A6229-FC49-44B0-A89B-24EF4DC41BAF}" dt="2023-07-10T21:14:13.170" v="118"/>
          <ac:grpSpMkLst>
            <pc:docMk/>
            <pc:sldMk cId="822406705" sldId="258"/>
            <ac:grpSpMk id="80" creationId="{CDEB150C-B415-7697-D57A-A857C49A5DBB}"/>
          </ac:grpSpMkLst>
        </pc:grpChg>
      </pc:sldChg>
      <pc:sldChg chg="addSp delSp modSp mod">
        <pc:chgData name="Jha, Aryan Ritwajeet" userId="2aad577e-539b-449b-83a6-8d411f484b4d" providerId="ADAL" clId="{224A6229-FC49-44B0-A89B-24EF4DC41BAF}" dt="2023-07-13T03:13:12.409" v="2916"/>
        <pc:sldMkLst>
          <pc:docMk/>
          <pc:sldMk cId="479644571" sldId="259"/>
        </pc:sldMkLst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3" creationId="{38EEF6C1-D5F0-B62B-C49F-E3E48C29797C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4" creationId="{52BC1A12-1C81-66EC-A38F-924BF26CA501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6" creationId="{8A995B28-355E-ABB2-DB98-B6C2BFDAC2EA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7" creationId="{0233882D-9094-5F20-F958-031D7AD2111A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9" creationId="{4F4C5674-F21F-CDBA-4823-CA05F50AFA1C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10" creationId="{3D3FAD4C-E711-1A52-C884-7F48BFBA2BBE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12" creationId="{435559F5-3D3E-CEC1-1E26-9F2B69F535D8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13" creationId="{2EF6C18B-91CC-78BA-360F-FE41491FBCD0}"/>
          </ac:spMkLst>
        </pc:spChg>
        <pc:spChg chg="add mod">
          <ac:chgData name="Jha, Aryan Ritwajeet" userId="2aad577e-539b-449b-83a6-8d411f484b4d" providerId="ADAL" clId="{224A6229-FC49-44B0-A89B-24EF4DC41BAF}" dt="2023-07-10T21:15:27.611" v="175"/>
          <ac:spMkLst>
            <pc:docMk/>
            <pc:sldMk cId="479644571" sldId="259"/>
            <ac:spMk id="14" creationId="{D3DD93DF-BC20-69E9-F446-2E168EF10A8A}"/>
          </ac:spMkLst>
        </pc:spChg>
        <pc:spChg chg="mod">
          <ac:chgData name="Jha, Aryan Ritwajeet" userId="2aad577e-539b-449b-83a6-8d411f484b4d" providerId="ADAL" clId="{224A6229-FC49-44B0-A89B-24EF4DC41BAF}" dt="2023-07-13T02:47:15.409" v="2412" actId="20577"/>
          <ac:spMkLst>
            <pc:docMk/>
            <pc:sldMk cId="479644571" sldId="259"/>
            <ac:spMk id="16" creationId="{D61477B1-AAFD-BED2-959C-552293506FA5}"/>
          </ac:spMkLst>
        </pc:spChg>
        <pc:spChg chg="mod">
          <ac:chgData name="Jha, Aryan Ritwajeet" userId="2aad577e-539b-449b-83a6-8d411f484b4d" providerId="ADAL" clId="{224A6229-FC49-44B0-A89B-24EF4DC41BAF}" dt="2023-07-13T03:13:12.409" v="2916"/>
          <ac:spMkLst>
            <pc:docMk/>
            <pc:sldMk cId="479644571" sldId="259"/>
            <ac:spMk id="17" creationId="{56C6E834-E474-123B-0161-34E7E5CAEF0B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32" creationId="{11DE4CE9-0CDD-BFE5-FE15-D15E037E4C88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33" creationId="{279EC980-7249-DDAA-9510-EED13EB27247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34" creationId="{8BDBF724-2F75-4B16-C53E-201FAFBD3A8B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35" creationId="{75A9537E-C2D3-1EC7-510D-10514C1D33B5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36" creationId="{B1380AA8-847A-6B74-F757-0B9C497C24E8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37" creationId="{1873071A-C7F7-E8EF-58FF-5CCE15560F55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38" creationId="{E730FEFE-1B14-423E-11D7-C84698370946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39" creationId="{95C87C6D-3E8D-E8AB-B080-AE8E47DD2455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0" creationId="{5CC655E1-BFA6-3224-5D8A-6D52AAC30813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1" creationId="{FFD0A20E-505B-AD62-D525-04D070E9244A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2" creationId="{1657BC31-8E39-1619-BCB4-779AA60F7BC5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3" creationId="{2AD1D3E0-628C-A2F0-107E-E46746E45C37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4" creationId="{445A621A-29B5-9B8A-74A6-B2FD02EDD813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5" creationId="{297F2DD4-0FAB-C82E-4224-1792FF4501A5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6" creationId="{EF457B08-680A-4D31-FBDC-177143EB53B0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7" creationId="{27713012-6703-75F4-1C19-EF90125BEA75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8" creationId="{5DB06929-1367-8926-280D-323A6C4AAE2E}"/>
          </ac:spMkLst>
        </pc:spChg>
        <pc:spChg chg="mod">
          <ac:chgData name="Jha, Aryan Ritwajeet" userId="2aad577e-539b-449b-83a6-8d411f484b4d" providerId="ADAL" clId="{224A6229-FC49-44B0-A89B-24EF4DC41BAF}" dt="2023-07-13T03:12:22.665" v="2901"/>
          <ac:spMkLst>
            <pc:docMk/>
            <pc:sldMk cId="479644571" sldId="259"/>
            <ac:spMk id="49" creationId="{1132F114-2983-EFCB-6FFC-4FA9435CBB3A}"/>
          </ac:spMkLst>
        </pc:spChg>
        <pc:grpChg chg="add mod">
          <ac:chgData name="Jha, Aryan Ritwajeet" userId="2aad577e-539b-449b-83a6-8d411f484b4d" providerId="ADAL" clId="{224A6229-FC49-44B0-A89B-24EF4DC41BAF}" dt="2023-07-10T21:14:26.184" v="121"/>
          <ac:grpSpMkLst>
            <pc:docMk/>
            <pc:sldMk cId="479644571" sldId="259"/>
            <ac:grpSpMk id="2" creationId="{66069BCF-6C4B-960F-1AB8-48480CECB2B3}"/>
          </ac:grpSpMkLst>
        </pc:grpChg>
        <pc:grpChg chg="add mod">
          <ac:chgData name="Jha, Aryan Ritwajeet" userId="2aad577e-539b-449b-83a6-8d411f484b4d" providerId="ADAL" clId="{224A6229-FC49-44B0-A89B-24EF4DC41BAF}" dt="2023-07-10T21:14:26.184" v="121"/>
          <ac:grpSpMkLst>
            <pc:docMk/>
            <pc:sldMk cId="479644571" sldId="259"/>
            <ac:grpSpMk id="5" creationId="{A0691A29-35A3-B6DE-A41A-B0902FAC821A}"/>
          </ac:grpSpMkLst>
        </pc:grpChg>
        <pc:grpChg chg="add mod">
          <ac:chgData name="Jha, Aryan Ritwajeet" userId="2aad577e-539b-449b-83a6-8d411f484b4d" providerId="ADAL" clId="{224A6229-FC49-44B0-A89B-24EF4DC41BAF}" dt="2023-07-10T21:14:26.184" v="121"/>
          <ac:grpSpMkLst>
            <pc:docMk/>
            <pc:sldMk cId="479644571" sldId="259"/>
            <ac:grpSpMk id="8" creationId="{373F808E-5255-85E5-144C-A92E1C521777}"/>
          </ac:grpSpMkLst>
        </pc:grpChg>
        <pc:grpChg chg="add mod">
          <ac:chgData name="Jha, Aryan Ritwajeet" userId="2aad577e-539b-449b-83a6-8d411f484b4d" providerId="ADAL" clId="{224A6229-FC49-44B0-A89B-24EF4DC41BAF}" dt="2023-07-10T21:14:26.184" v="121"/>
          <ac:grpSpMkLst>
            <pc:docMk/>
            <pc:sldMk cId="479644571" sldId="259"/>
            <ac:grpSpMk id="11" creationId="{12B885A7-B77B-1AE3-6ABE-A1FC4EF1A693}"/>
          </ac:grpSpMkLst>
        </pc:grpChg>
        <pc:grpChg chg="add mod">
          <ac:chgData name="Jha, Aryan Ritwajeet" userId="2aad577e-539b-449b-83a6-8d411f484b4d" providerId="ADAL" clId="{224A6229-FC49-44B0-A89B-24EF4DC41BAF}" dt="2023-07-13T02:47:09.630" v="2394"/>
          <ac:grpSpMkLst>
            <pc:docMk/>
            <pc:sldMk cId="479644571" sldId="259"/>
            <ac:grpSpMk id="15" creationId="{AE732719-AF09-643E-AE4C-EEF5816D2176}"/>
          </ac:grpSpMkLst>
        </pc:grpChg>
        <pc:grpChg chg="add 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22" creationId="{EA528412-A386-00B6-A1CA-0A150C60F2D9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23" creationId="{987D22D5-B6CC-BD0B-B5FB-8B2EAD01E058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24" creationId="{38F37F01-554A-FD6C-05C0-018562F1D636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25" creationId="{74519877-E21F-99E0-BFE0-3DECE03130CD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26" creationId="{6C54ACE4-98F2-30D3-45A9-3A0AA1D8921B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27" creationId="{81945308-A0CC-1C94-B8F7-3B1729535C6C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28" creationId="{5EDD5CAA-3873-E844-8058-10FC4FFFC5FA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29" creationId="{93C60BAC-D681-A058-8F78-A382A6AA56C8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30" creationId="{61B271BF-9734-249E-F879-799D6473A37F}"/>
          </ac:grpSpMkLst>
        </pc:grpChg>
        <pc:grpChg chg="mod">
          <ac:chgData name="Jha, Aryan Ritwajeet" userId="2aad577e-539b-449b-83a6-8d411f484b4d" providerId="ADAL" clId="{224A6229-FC49-44B0-A89B-24EF4DC41BAF}" dt="2023-07-13T03:12:22.665" v="2901"/>
          <ac:grpSpMkLst>
            <pc:docMk/>
            <pc:sldMk cId="479644571" sldId="259"/>
            <ac:grpSpMk id="31" creationId="{AF441673-4CDB-CA9A-AB67-80646778C0EA}"/>
          </ac:grpSpMkLst>
        </pc:grpChg>
        <pc:grpChg chg="del">
          <ac:chgData name="Jha, Aryan Ritwajeet" userId="2aad577e-539b-449b-83a6-8d411f484b4d" providerId="ADAL" clId="{224A6229-FC49-44B0-A89B-24EF4DC41BAF}" dt="2023-07-10T21:14:28.989" v="122" actId="478"/>
          <ac:grpSpMkLst>
            <pc:docMk/>
            <pc:sldMk cId="479644571" sldId="259"/>
            <ac:grpSpMk id="71" creationId="{709716C9-140C-4EC5-9EBB-9647A527AAD2}"/>
          </ac:grpSpMkLst>
        </pc:grpChg>
        <pc:grpChg chg="del">
          <ac:chgData name="Jha, Aryan Ritwajeet" userId="2aad577e-539b-449b-83a6-8d411f484b4d" providerId="ADAL" clId="{224A6229-FC49-44B0-A89B-24EF4DC41BAF}" dt="2023-07-10T21:14:31.732" v="123" actId="478"/>
          <ac:grpSpMkLst>
            <pc:docMk/>
            <pc:sldMk cId="479644571" sldId="259"/>
            <ac:grpSpMk id="102" creationId="{7B3D1FED-5B0D-44C3-A92C-4BE10FC7AA2F}"/>
          </ac:grpSpMkLst>
        </pc:grpChg>
        <pc:picChg chg="add mod">
          <ac:chgData name="Jha, Aryan Ritwajeet" userId="2aad577e-539b-449b-83a6-8d411f484b4d" providerId="ADAL" clId="{224A6229-FC49-44B0-A89B-24EF4DC41BAF}" dt="2023-07-13T02:48:36.505" v="2500" actId="1076"/>
          <ac:picMkLst>
            <pc:docMk/>
            <pc:sldMk cId="479644571" sldId="259"/>
            <ac:picMk id="19" creationId="{FB339248-48AE-929B-8822-DB39683F0742}"/>
          </ac:picMkLst>
        </pc:picChg>
        <pc:picChg chg="add mod">
          <ac:chgData name="Jha, Aryan Ritwajeet" userId="2aad577e-539b-449b-83a6-8d411f484b4d" providerId="ADAL" clId="{224A6229-FC49-44B0-A89B-24EF4DC41BAF}" dt="2023-07-13T02:48:34.379" v="2499" actId="1076"/>
          <ac:picMkLst>
            <pc:docMk/>
            <pc:sldMk cId="479644571" sldId="259"/>
            <ac:picMk id="21" creationId="{F8B3D091-A0C6-95B8-CC9C-BC9CA2AAF51E}"/>
          </ac:picMkLst>
        </pc:picChg>
      </pc:sldChg>
      <pc:sldChg chg="del">
        <pc:chgData name="Jha, Aryan Ritwajeet" userId="2aad577e-539b-449b-83a6-8d411f484b4d" providerId="ADAL" clId="{224A6229-FC49-44B0-A89B-24EF4DC41BAF}" dt="2023-07-10T21:06:06.017" v="96" actId="47"/>
        <pc:sldMkLst>
          <pc:docMk/>
          <pc:sldMk cId="3369036452" sldId="260"/>
        </pc:sldMkLst>
      </pc:sldChg>
      <pc:sldChg chg="addSp delSp modSp new mod setBg">
        <pc:chgData name="Jha, Aryan Ritwajeet" userId="2aad577e-539b-449b-83a6-8d411f484b4d" providerId="ADAL" clId="{224A6229-FC49-44B0-A89B-24EF4DC41BAF}" dt="2023-07-13T03:11:43.625" v="2894"/>
        <pc:sldMkLst>
          <pc:docMk/>
          <pc:sldMk cId="1146489394" sldId="261"/>
        </pc:sldMkLst>
        <pc:spChg chg="add mod">
          <ac:chgData name="Jha, Aryan Ritwajeet" userId="2aad577e-539b-449b-83a6-8d411f484b4d" providerId="ADAL" clId="{224A6229-FC49-44B0-A89B-24EF4DC41BAF}" dt="2023-07-10T21:13:35.828" v="112" actId="1076"/>
          <ac:spMkLst>
            <pc:docMk/>
            <pc:sldMk cId="1146489394" sldId="261"/>
            <ac:spMk id="2" creationId="{708ECDE2-9834-EE43-2312-876A214617AD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4" creationId="{39C71656-BFBE-2976-31C1-3D9020167F7F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5" creationId="{AA610199-DB78-7E01-B65D-881372A697BF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7" creationId="{B3D4595E-644D-FC0E-44F8-77BB092AEB36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8" creationId="{42FE18C4-F67B-0EC4-EC98-791D923FDDD1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10" creationId="{3B534F23-C88F-9BAB-ED29-7F3FF153CD35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11" creationId="{2F647018-3D66-B8CC-5317-60DF591B646F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13" creationId="{D907D6FE-5AFA-4826-09FA-BF2BA9C1804C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13" creationId="{F6BCF5FA-46CC-AAF1-D6A1-41FBD12DB251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14" creationId="{918413F9-5547-F2DC-C12E-3BBDCF5CA881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14" creationId="{B43505AE-7A89-5CCE-3B09-E5A06F4F11E1}"/>
          </ac:spMkLst>
        </pc:spChg>
        <pc:spChg chg="add mod">
          <ac:chgData name="Jha, Aryan Ritwajeet" userId="2aad577e-539b-449b-83a6-8d411f484b4d" providerId="ADAL" clId="{224A6229-FC49-44B0-A89B-24EF4DC41BAF}" dt="2023-07-13T02:57:17.209" v="2723" actId="207"/>
          <ac:spMkLst>
            <pc:docMk/>
            <pc:sldMk cId="1146489394" sldId="261"/>
            <ac:spMk id="15" creationId="{08AFBCA6-3630-5A60-2DA0-F4DBDDB142B1}"/>
          </ac:spMkLst>
        </pc:spChg>
        <pc:spChg chg="add mod">
          <ac:chgData name="Jha, Aryan Ritwajeet" userId="2aad577e-539b-449b-83a6-8d411f484b4d" providerId="ADAL" clId="{224A6229-FC49-44B0-A89B-24EF4DC41BAF}" dt="2023-07-13T02:55:17.070" v="2716" actId="1076"/>
          <ac:spMkLst>
            <pc:docMk/>
            <pc:sldMk cId="1146489394" sldId="261"/>
            <ac:spMk id="16" creationId="{63991ACF-C27F-7188-A451-B28D3C2ED4A6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17" creationId="{D1C9CED1-D07B-10A8-C142-8B8FBA5A146C}"/>
          </ac:spMkLst>
        </pc:spChg>
        <pc:spChg chg="add mod">
          <ac:chgData name="Jha, Aryan Ritwajeet" userId="2aad577e-539b-449b-83a6-8d411f484b4d" providerId="ADAL" clId="{224A6229-FC49-44B0-A89B-24EF4DC41BAF}" dt="2023-07-10T21:27:25.333" v="588" actId="164"/>
          <ac:spMkLst>
            <pc:docMk/>
            <pc:sldMk cId="1146489394" sldId="261"/>
            <ac:spMk id="19" creationId="{6BCCF6CA-B34E-A367-CCBA-3B4185ABBF22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22" creationId="{63CA5B54-C164-C04F-03EE-FE168455F14E}"/>
          </ac:spMkLst>
        </pc:spChg>
        <pc:spChg chg="mod">
          <ac:chgData name="Jha, Aryan Ritwajeet" userId="2aad577e-539b-449b-83a6-8d411f484b4d" providerId="ADAL" clId="{224A6229-FC49-44B0-A89B-24EF4DC41BAF}" dt="2023-07-10T21:45:06.086" v="1661" actId="20577"/>
          <ac:spMkLst>
            <pc:docMk/>
            <pc:sldMk cId="1146489394" sldId="261"/>
            <ac:spMk id="23" creationId="{79C98084-0850-DB2B-624F-DA651B3501A6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25" creationId="{DF26108A-8943-9514-2DFE-E8B0C658128A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26" creationId="{FD22E970-3933-7892-6A82-76AA057C52CD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28" creationId="{1FACBE21-2BC8-4D5B-DA6F-18A6CA0E3C31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29" creationId="{91ECE067-7910-A4D5-6BDE-DD3808E50C3E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31" creationId="{D5B596BD-B6B1-BE54-F24C-611444701E4F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32" creationId="{437E8111-CAE1-3230-FF6C-2C8256475FF7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33" creationId="{4AB5D807-17E9-0AB6-3CB6-CA5B63F89A25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34" creationId="{75CFB84B-FCB5-A8F8-95F9-D56A8649D921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35" creationId="{661E7EED-E5E8-12F4-0F00-413208E0ACD1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36" creationId="{3B7D0171-37E0-8D35-82D3-9E7218F360E6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37" creationId="{073C5772-CAB1-B7D4-9BEF-AF1A5496C07E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38" creationId="{BC947367-8D20-43B3-FB5A-992F05D2C32B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39" creationId="{1408ACC3-13E7-618D-FC89-4D5770D11720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40" creationId="{E53C7CFB-F879-0513-4C9A-756DFF41372A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41" creationId="{5C583DCD-DAD4-89B9-E0A8-DF4A02517B9E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42" creationId="{5F49E351-309D-2FBC-7B57-12B5481775DC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43" creationId="{8FF95BDB-FDC4-E96F-2CC8-DCE195CA1BEB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44" creationId="{4879CC47-ADA0-16B4-2E47-561A592C727D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45" creationId="{9E66169A-BBF3-4D72-7BF4-0615088358AA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46" creationId="{D7EC0EF1-BEE7-A27D-91A4-1D1E152FF552}"/>
          </ac:spMkLst>
        </pc:spChg>
        <pc:spChg chg="mod">
          <ac:chgData name="Jha, Aryan Ritwajeet" userId="2aad577e-539b-449b-83a6-8d411f484b4d" providerId="ADAL" clId="{224A6229-FC49-44B0-A89B-24EF4DC41BAF}" dt="2023-07-13T03:11:43.625" v="2894"/>
          <ac:spMkLst>
            <pc:docMk/>
            <pc:sldMk cId="1146489394" sldId="261"/>
            <ac:spMk id="47" creationId="{1618A48C-B4B5-990E-1930-868ED83EE707}"/>
          </ac:spMkLst>
        </pc:spChg>
        <pc:grpChg chg="add 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3" creationId="{41D993F4-A274-4C19-A551-5522FEDFC197}"/>
          </ac:grpSpMkLst>
        </pc:grpChg>
        <pc:grpChg chg="add del mod">
          <ac:chgData name="Jha, Aryan Ritwajeet" userId="2aad577e-539b-449b-83a6-8d411f484b4d" providerId="ADAL" clId="{224A6229-FC49-44B0-A89B-24EF4DC41BAF}" dt="2023-07-10T21:44:55.093" v="1657" actId="478"/>
          <ac:grpSpMkLst>
            <pc:docMk/>
            <pc:sldMk cId="1146489394" sldId="261"/>
            <ac:grpSpMk id="3" creationId="{C2895B56-73D7-814B-8B10-701AA4AB75AF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4" creationId="{FF92A903-5AA1-7560-EDFA-38DE04164558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5" creationId="{C359331B-771D-3131-7C27-70ECB2AC2511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6" creationId="{349E198E-9560-B332-A5EC-F79160C3AFE7}"/>
          </ac:grpSpMkLst>
        </pc:grpChg>
        <pc:grpChg chg="add del mod">
          <ac:chgData name="Jha, Aryan Ritwajeet" userId="2aad577e-539b-449b-83a6-8d411f484b4d" providerId="ADAL" clId="{224A6229-FC49-44B0-A89B-24EF4DC41BAF}" dt="2023-07-10T21:44:55.093" v="1657" actId="478"/>
          <ac:grpSpMkLst>
            <pc:docMk/>
            <pc:sldMk cId="1146489394" sldId="261"/>
            <ac:grpSpMk id="6" creationId="{913CC6DF-03C3-3BD8-0374-C0352FBAB705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7" creationId="{A81CE8B8-2044-4E60-076E-82C40F061F2C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8" creationId="{BCC38A4D-0918-543F-1666-650CB4B43367}"/>
          </ac:grpSpMkLst>
        </pc:grpChg>
        <pc:grpChg chg="add del mod">
          <ac:chgData name="Jha, Aryan Ritwajeet" userId="2aad577e-539b-449b-83a6-8d411f484b4d" providerId="ADAL" clId="{224A6229-FC49-44B0-A89B-24EF4DC41BAF}" dt="2023-07-10T21:44:55.093" v="1657" actId="478"/>
          <ac:grpSpMkLst>
            <pc:docMk/>
            <pc:sldMk cId="1146489394" sldId="261"/>
            <ac:grpSpMk id="9" creationId="{6588709F-D075-4438-19F3-9758A9489D68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9" creationId="{A0E436C0-B13B-B12E-7D69-C7299584C46E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10" creationId="{B7DC1550-7C02-CE53-DD6F-621FEB8BC85F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11" creationId="{BC391DF0-4D6B-D3ED-E46E-6B4BB9D9ACFF}"/>
          </ac:grpSpMkLst>
        </pc:grpChg>
        <pc:grpChg chg="mod">
          <ac:chgData name="Jha, Aryan Ritwajeet" userId="2aad577e-539b-449b-83a6-8d411f484b4d" providerId="ADAL" clId="{224A6229-FC49-44B0-A89B-24EF4DC41BAF}" dt="2023-07-13T03:11:43.625" v="2894"/>
          <ac:grpSpMkLst>
            <pc:docMk/>
            <pc:sldMk cId="1146489394" sldId="261"/>
            <ac:grpSpMk id="12" creationId="{3374A33D-A6E3-5BAC-E580-1944982CB1C7}"/>
          </ac:grpSpMkLst>
        </pc:grpChg>
        <pc:grpChg chg="add del mod">
          <ac:chgData name="Jha, Aryan Ritwajeet" userId="2aad577e-539b-449b-83a6-8d411f484b4d" providerId="ADAL" clId="{224A6229-FC49-44B0-A89B-24EF4DC41BAF}" dt="2023-07-10T21:44:55.093" v="1657" actId="478"/>
          <ac:grpSpMkLst>
            <pc:docMk/>
            <pc:sldMk cId="1146489394" sldId="261"/>
            <ac:grpSpMk id="12" creationId="{817A9E87-B46D-F4D7-617E-8EFD39216579}"/>
          </ac:grpSpMkLst>
        </pc:grpChg>
        <pc:grpChg chg="add mod">
          <ac:chgData name="Jha, Aryan Ritwajeet" userId="2aad577e-539b-449b-83a6-8d411f484b4d" providerId="ADAL" clId="{224A6229-FC49-44B0-A89B-24EF4DC41BAF}" dt="2023-07-10T21:27:25.333" v="588" actId="164"/>
          <ac:grpSpMkLst>
            <pc:docMk/>
            <pc:sldMk cId="1146489394" sldId="261"/>
            <ac:grpSpMk id="20" creationId="{60BFAD4F-3526-3206-C424-7C5B1F0F6FB7}"/>
          </ac:grpSpMkLst>
        </pc:grpChg>
        <pc:grpChg chg="add mod">
          <ac:chgData name="Jha, Aryan Ritwajeet" userId="2aad577e-539b-449b-83a6-8d411f484b4d" providerId="ADAL" clId="{224A6229-FC49-44B0-A89B-24EF4DC41BAF}" dt="2023-07-10T21:44:57.446" v="1658"/>
          <ac:grpSpMkLst>
            <pc:docMk/>
            <pc:sldMk cId="1146489394" sldId="261"/>
            <ac:grpSpMk id="21" creationId="{F38E01B3-56AD-6626-1B6B-419128D70B0B}"/>
          </ac:grpSpMkLst>
        </pc:grpChg>
        <pc:grpChg chg="add mod">
          <ac:chgData name="Jha, Aryan Ritwajeet" userId="2aad577e-539b-449b-83a6-8d411f484b4d" providerId="ADAL" clId="{224A6229-FC49-44B0-A89B-24EF4DC41BAF}" dt="2023-07-10T21:44:57.446" v="1658"/>
          <ac:grpSpMkLst>
            <pc:docMk/>
            <pc:sldMk cId="1146489394" sldId="261"/>
            <ac:grpSpMk id="24" creationId="{9DDEF095-B052-7B61-49F1-0AD58E757BE4}"/>
          </ac:grpSpMkLst>
        </pc:grpChg>
        <pc:grpChg chg="add mod">
          <ac:chgData name="Jha, Aryan Ritwajeet" userId="2aad577e-539b-449b-83a6-8d411f484b4d" providerId="ADAL" clId="{224A6229-FC49-44B0-A89B-24EF4DC41BAF}" dt="2023-07-10T21:44:57.446" v="1658"/>
          <ac:grpSpMkLst>
            <pc:docMk/>
            <pc:sldMk cId="1146489394" sldId="261"/>
            <ac:grpSpMk id="27" creationId="{8F26E5BF-5545-E1B0-BE06-8206AC874C9E}"/>
          </ac:grpSpMkLst>
        </pc:grpChg>
        <pc:grpChg chg="add mod">
          <ac:chgData name="Jha, Aryan Ritwajeet" userId="2aad577e-539b-449b-83a6-8d411f484b4d" providerId="ADAL" clId="{224A6229-FC49-44B0-A89B-24EF4DC41BAF}" dt="2023-07-10T21:44:57.446" v="1658"/>
          <ac:grpSpMkLst>
            <pc:docMk/>
            <pc:sldMk cId="1146489394" sldId="261"/>
            <ac:grpSpMk id="30" creationId="{318719A0-5300-3D9A-0491-61BF2040D1C9}"/>
          </ac:grpSpMkLst>
        </pc:grpChg>
        <pc:picChg chg="add mod">
          <ac:chgData name="Jha, Aryan Ritwajeet" userId="2aad577e-539b-449b-83a6-8d411f484b4d" providerId="ADAL" clId="{224A6229-FC49-44B0-A89B-24EF4DC41BAF}" dt="2023-07-10T21:27:25.333" v="588" actId="164"/>
          <ac:picMkLst>
            <pc:docMk/>
            <pc:sldMk cId="1146489394" sldId="261"/>
            <ac:picMk id="18" creationId="{1C980944-026F-5C5F-7384-2FD76A0F489C}"/>
          </ac:picMkLst>
        </pc:picChg>
      </pc:sldChg>
      <pc:sldChg chg="addSp delSp modSp new mod setBg">
        <pc:chgData name="Jha, Aryan Ritwajeet" userId="2aad577e-539b-449b-83a6-8d411f484b4d" providerId="ADAL" clId="{224A6229-FC49-44B0-A89B-24EF4DC41BAF}" dt="2023-07-13T03:12:45.445" v="2915" actId="1076"/>
        <pc:sldMkLst>
          <pc:docMk/>
          <pc:sldMk cId="658919327" sldId="262"/>
        </pc:sldMkLst>
        <pc:spChg chg="add mod">
          <ac:chgData name="Jha, Aryan Ritwajeet" userId="2aad577e-539b-449b-83a6-8d411f484b4d" providerId="ADAL" clId="{224A6229-FC49-44B0-A89B-24EF4DC41BAF}" dt="2023-07-10T21:13:39.336" v="113"/>
          <ac:spMkLst>
            <pc:docMk/>
            <pc:sldMk cId="658919327" sldId="262"/>
            <ac:spMk id="2" creationId="{A4FF7ED3-405D-ED3E-F8F6-5CDC03E06C28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4" creationId="{D1973B82-F774-F7EA-8F5E-F94E0DF275E2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5" creationId="{63AD0584-80E7-ACD7-D704-DC3B9B546BE5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7" creationId="{352C1791-CC11-E213-42DE-3AD712E152B1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8" creationId="{B59ABD84-F383-1802-0770-0B45E781B52E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10" creationId="{7EBD6A7F-27C1-9A01-2ADC-CDF09DDA62D6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11" creationId="{BFC2611B-1810-4611-784A-BEB4017E2510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13" creationId="{742E1E71-7697-2A33-49E9-D2D9C727C00C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14" creationId="{98FE8F57-94B2-F7C6-2924-1ADED0ADF4A8}"/>
          </ac:spMkLst>
        </pc:spChg>
        <pc:spChg chg="add mod">
          <ac:chgData name="Jha, Aryan Ritwajeet" userId="2aad577e-539b-449b-83a6-8d411f484b4d" providerId="ADAL" clId="{224A6229-FC49-44B0-A89B-24EF4DC41BAF}" dt="2023-07-13T00:53:46.095" v="2141" actId="164"/>
          <ac:spMkLst>
            <pc:docMk/>
            <pc:sldMk cId="658919327" sldId="262"/>
            <ac:spMk id="27" creationId="{4AA5C950-9C1A-4F01-8811-B84806AFAD70}"/>
          </ac:spMkLst>
        </pc:spChg>
        <pc:spChg chg="add mod">
          <ac:chgData name="Jha, Aryan Ritwajeet" userId="2aad577e-539b-449b-83a6-8d411f484b4d" providerId="ADAL" clId="{224A6229-FC49-44B0-A89B-24EF4DC41BAF}" dt="2023-07-13T03:03:27.267" v="2833"/>
          <ac:spMkLst>
            <pc:docMk/>
            <pc:sldMk cId="658919327" sldId="262"/>
            <ac:spMk id="28" creationId="{3C0CAD57-8688-9450-F5C7-F9FD9A8026E5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42" creationId="{3CD3A563-8E7E-772C-60FA-04B6E3712CCC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43" creationId="{A4E0B3B2-1578-7340-6208-F12111CE0386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44" creationId="{8FA965FA-B318-BBF9-F57F-57DAC9EE0751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45" creationId="{D368A12C-BDCB-70A1-6EAA-71F5EE8298BE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46" creationId="{70E3A871-3ED2-2B7C-8C30-29DA13D6FD29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47" creationId="{6B404D88-0D8D-6062-AD79-EC7F466D3712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48" creationId="{92B9374A-033E-ED76-189E-ACCAA44234CA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49" creationId="{070FFEA2-CD1A-8DCE-57D0-33108BF97533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0" creationId="{6D2755A9-ECA2-7AE0-855A-09331C0B0F08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1" creationId="{14D78325-9A83-AA6D-F1EC-AFDC1BB0936C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2" creationId="{36499512-683A-11FD-DBF2-461F0875E4AF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3" creationId="{3F579785-0E70-11DF-EF2D-E75949F7FEDC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4" creationId="{56EFADF7-FD61-A1D8-5703-BEF9107B5DCF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5" creationId="{E751547C-109B-7CFF-C768-7ADD661F1AC8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6" creationId="{2C5A42D9-837D-B475-7E05-3A2480B9CAB9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7" creationId="{E705EF0C-28E6-A8AA-7F97-CE5D7F88E494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8" creationId="{AFA5E846-0F23-60DC-18B4-3226B967C561}"/>
          </ac:spMkLst>
        </pc:spChg>
        <pc:spChg chg="mod">
          <ac:chgData name="Jha, Aryan Ritwajeet" userId="2aad577e-539b-449b-83a6-8d411f484b4d" providerId="ADAL" clId="{224A6229-FC49-44B0-A89B-24EF4DC41BAF}" dt="2023-07-13T03:11:53.064" v="2895"/>
          <ac:spMkLst>
            <pc:docMk/>
            <pc:sldMk cId="658919327" sldId="262"/>
            <ac:spMk id="59" creationId="{910F16C8-7DBB-FD41-2268-B6CE7B5F7C04}"/>
          </ac:spMkLst>
        </pc:spChg>
        <pc:grpChg chg="add mod">
          <ac:chgData name="Jha, Aryan Ritwajeet" userId="2aad577e-539b-449b-83a6-8d411f484b4d" providerId="ADAL" clId="{224A6229-FC49-44B0-A89B-24EF4DC41BAF}" dt="2023-07-10T21:14:11.399" v="117"/>
          <ac:grpSpMkLst>
            <pc:docMk/>
            <pc:sldMk cId="658919327" sldId="262"/>
            <ac:grpSpMk id="3" creationId="{5CD09F3B-EA5F-60CE-6980-F3AF4CC75220}"/>
          </ac:grpSpMkLst>
        </pc:grpChg>
        <pc:grpChg chg="add mod">
          <ac:chgData name="Jha, Aryan Ritwajeet" userId="2aad577e-539b-449b-83a6-8d411f484b4d" providerId="ADAL" clId="{224A6229-FC49-44B0-A89B-24EF4DC41BAF}" dt="2023-07-10T21:14:11.399" v="117"/>
          <ac:grpSpMkLst>
            <pc:docMk/>
            <pc:sldMk cId="658919327" sldId="262"/>
            <ac:grpSpMk id="6" creationId="{9895D2A5-8083-6299-B8D0-B480B0EBD50B}"/>
          </ac:grpSpMkLst>
        </pc:grpChg>
        <pc:grpChg chg="add mod">
          <ac:chgData name="Jha, Aryan Ritwajeet" userId="2aad577e-539b-449b-83a6-8d411f484b4d" providerId="ADAL" clId="{224A6229-FC49-44B0-A89B-24EF4DC41BAF}" dt="2023-07-10T21:14:11.399" v="117"/>
          <ac:grpSpMkLst>
            <pc:docMk/>
            <pc:sldMk cId="658919327" sldId="262"/>
            <ac:grpSpMk id="9" creationId="{2AB9FEE6-B4E3-9021-DC1E-9F8AF5FCFF84}"/>
          </ac:grpSpMkLst>
        </pc:grpChg>
        <pc:grpChg chg="add mod">
          <ac:chgData name="Jha, Aryan Ritwajeet" userId="2aad577e-539b-449b-83a6-8d411f484b4d" providerId="ADAL" clId="{224A6229-FC49-44B0-A89B-24EF4DC41BAF}" dt="2023-07-10T21:14:11.399" v="117"/>
          <ac:grpSpMkLst>
            <pc:docMk/>
            <pc:sldMk cId="658919327" sldId="262"/>
            <ac:grpSpMk id="12" creationId="{53956990-0783-36AD-002D-ACB9D9115358}"/>
          </ac:grpSpMkLst>
        </pc:grpChg>
        <pc:grpChg chg="add mod">
          <ac:chgData name="Jha, Aryan Ritwajeet" userId="2aad577e-539b-449b-83a6-8d411f484b4d" providerId="ADAL" clId="{224A6229-FC49-44B0-A89B-24EF4DC41BAF}" dt="2023-07-13T00:53:46.095" v="2141" actId="164"/>
          <ac:grpSpMkLst>
            <pc:docMk/>
            <pc:sldMk cId="658919327" sldId="262"/>
            <ac:grpSpMk id="29" creationId="{468E59AD-BF5A-689D-0AD2-FC9D2AE24585}"/>
          </ac:grpSpMkLst>
        </pc:grpChg>
        <pc:grpChg chg="add 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32" creationId="{C641B93A-1681-EF16-FAFE-A77FE27F63E7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33" creationId="{AAE285F8-E392-6213-D155-C89459B38C94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34" creationId="{656C444B-05B1-3682-0595-6BBF09DEB7E7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35" creationId="{5A02A90E-A10C-CE7C-29D0-F98E858FD382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36" creationId="{63B53EB6-5B49-30B9-E8C2-B2FC9C89123B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37" creationId="{5A54ABDF-F1AA-3BF9-BB9A-6D6D63B5A1D8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38" creationId="{E52EE0E6-308E-88C3-F6F4-0AB7ECAB7028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39" creationId="{5CB6EAE4-1F89-3760-4DDE-9C5669228A4B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40" creationId="{19B3F3C6-B4A8-431B-BFE7-E2082FDFB0E8}"/>
          </ac:grpSpMkLst>
        </pc:grpChg>
        <pc:grpChg chg="mod">
          <ac:chgData name="Jha, Aryan Ritwajeet" userId="2aad577e-539b-449b-83a6-8d411f484b4d" providerId="ADAL" clId="{224A6229-FC49-44B0-A89B-24EF4DC41BAF}" dt="2023-07-13T03:11:53.064" v="2895"/>
          <ac:grpSpMkLst>
            <pc:docMk/>
            <pc:sldMk cId="658919327" sldId="262"/>
            <ac:grpSpMk id="41" creationId="{C31E1203-DAA9-74C8-669F-1C6CD79C2CA4}"/>
          </ac:grpSpMkLst>
        </pc:grpChg>
        <pc:picChg chg="add del mod">
          <ac:chgData name="Jha, Aryan Ritwajeet" userId="2aad577e-539b-449b-83a6-8d411f484b4d" providerId="ADAL" clId="{224A6229-FC49-44B0-A89B-24EF4DC41BAF}" dt="2023-07-13T00:50:00.274" v="1907" actId="21"/>
          <ac:picMkLst>
            <pc:docMk/>
            <pc:sldMk cId="658919327" sldId="262"/>
            <ac:picMk id="16" creationId="{203EEDA6-0805-17C3-2E38-9A04E3FA5A9B}"/>
          </ac:picMkLst>
        </pc:picChg>
        <pc:picChg chg="add del mod">
          <ac:chgData name="Jha, Aryan Ritwajeet" userId="2aad577e-539b-449b-83a6-8d411f484b4d" providerId="ADAL" clId="{224A6229-FC49-44B0-A89B-24EF4DC41BAF}" dt="2023-07-13T00:50:00.274" v="1907" actId="21"/>
          <ac:picMkLst>
            <pc:docMk/>
            <pc:sldMk cId="658919327" sldId="262"/>
            <ac:picMk id="18" creationId="{E218E27D-D3AF-95D1-9D04-852F872CE389}"/>
          </ac:picMkLst>
        </pc:picChg>
        <pc:picChg chg="add del mod">
          <ac:chgData name="Jha, Aryan Ritwajeet" userId="2aad577e-539b-449b-83a6-8d411f484b4d" providerId="ADAL" clId="{224A6229-FC49-44B0-A89B-24EF4DC41BAF}" dt="2023-07-13T00:50:00.274" v="1907" actId="21"/>
          <ac:picMkLst>
            <pc:docMk/>
            <pc:sldMk cId="658919327" sldId="262"/>
            <ac:picMk id="20" creationId="{AA1BA87B-0EAB-8B81-B4D4-9225FE58A039}"/>
          </ac:picMkLst>
        </pc:picChg>
        <pc:picChg chg="add del mod">
          <ac:chgData name="Jha, Aryan Ritwajeet" userId="2aad577e-539b-449b-83a6-8d411f484b4d" providerId="ADAL" clId="{224A6229-FC49-44B0-A89B-24EF4DC41BAF}" dt="2023-07-13T00:50:00.274" v="1907" actId="21"/>
          <ac:picMkLst>
            <pc:docMk/>
            <pc:sldMk cId="658919327" sldId="262"/>
            <ac:picMk id="22" creationId="{8EAB294A-B074-2AAF-A03C-6601D8B55810}"/>
          </ac:picMkLst>
        </pc:picChg>
        <pc:picChg chg="add del mod">
          <ac:chgData name="Jha, Aryan Ritwajeet" userId="2aad577e-539b-449b-83a6-8d411f484b4d" providerId="ADAL" clId="{224A6229-FC49-44B0-A89B-24EF4DC41BAF}" dt="2023-07-13T00:50:00.274" v="1907" actId="21"/>
          <ac:picMkLst>
            <pc:docMk/>
            <pc:sldMk cId="658919327" sldId="262"/>
            <ac:picMk id="24" creationId="{114BCDC2-96AA-3D81-87D1-CF13736FA25D}"/>
          </ac:picMkLst>
        </pc:picChg>
        <pc:picChg chg="add del mod">
          <ac:chgData name="Jha, Aryan Ritwajeet" userId="2aad577e-539b-449b-83a6-8d411f484b4d" providerId="ADAL" clId="{224A6229-FC49-44B0-A89B-24EF4DC41BAF}" dt="2023-07-13T02:36:41.741" v="2337" actId="478"/>
          <ac:picMkLst>
            <pc:docMk/>
            <pc:sldMk cId="658919327" sldId="262"/>
            <ac:picMk id="26" creationId="{02079040-8859-B48E-87A7-3DDAA0B05B11}"/>
          </ac:picMkLst>
        </pc:picChg>
        <pc:picChg chg="add mod">
          <ac:chgData name="Jha, Aryan Ritwajeet" userId="2aad577e-539b-449b-83a6-8d411f484b4d" providerId="ADAL" clId="{224A6229-FC49-44B0-A89B-24EF4DC41BAF}" dt="2023-07-13T03:12:42.547" v="2913" actId="1076"/>
          <ac:picMkLst>
            <pc:docMk/>
            <pc:sldMk cId="658919327" sldId="262"/>
            <ac:picMk id="30" creationId="{FBDF7890-933F-38C4-8C04-3596E99C6D4A}"/>
          </ac:picMkLst>
        </pc:picChg>
        <pc:picChg chg="add mod">
          <ac:chgData name="Jha, Aryan Ritwajeet" userId="2aad577e-539b-449b-83a6-8d411f484b4d" providerId="ADAL" clId="{224A6229-FC49-44B0-A89B-24EF4DC41BAF}" dt="2023-07-13T03:12:45.445" v="2915" actId="1076"/>
          <ac:picMkLst>
            <pc:docMk/>
            <pc:sldMk cId="658919327" sldId="262"/>
            <ac:picMk id="31" creationId="{2C1A7B39-4390-FABF-6926-4AB2342FCB85}"/>
          </ac:picMkLst>
        </pc:picChg>
      </pc:sldChg>
      <pc:sldChg chg="new del">
        <pc:chgData name="Jha, Aryan Ritwajeet" userId="2aad577e-539b-449b-83a6-8d411f484b4d" providerId="ADAL" clId="{224A6229-FC49-44B0-A89B-24EF4DC41BAF}" dt="2023-07-10T20:58:54.304" v="3" actId="47"/>
        <pc:sldMkLst>
          <pc:docMk/>
          <pc:sldMk cId="1697243736" sldId="262"/>
        </pc:sldMkLst>
      </pc:sldChg>
      <pc:sldChg chg="new del">
        <pc:chgData name="Jha, Aryan Ritwajeet" userId="2aad577e-539b-449b-83a6-8d411f484b4d" providerId="ADAL" clId="{224A6229-FC49-44B0-A89B-24EF4DC41BAF}" dt="2023-07-10T20:58:54.304" v="3" actId="47"/>
        <pc:sldMkLst>
          <pc:docMk/>
          <pc:sldMk cId="932554631" sldId="263"/>
        </pc:sldMkLst>
      </pc:sldChg>
      <pc:sldChg chg="addSp delSp modSp new mod setBg">
        <pc:chgData name="Jha, Aryan Ritwajeet" userId="2aad577e-539b-449b-83a6-8d411f484b4d" providerId="ADAL" clId="{224A6229-FC49-44B0-A89B-24EF4DC41BAF}" dt="2023-07-13T03:12:39.385" v="2911" actId="1076"/>
        <pc:sldMkLst>
          <pc:docMk/>
          <pc:sldMk cId="2216079665" sldId="263"/>
        </pc:sldMkLst>
        <pc:spChg chg="add mod">
          <ac:chgData name="Jha, Aryan Ritwajeet" userId="2aad577e-539b-449b-83a6-8d411f484b4d" providerId="ADAL" clId="{224A6229-FC49-44B0-A89B-24EF4DC41BAF}" dt="2023-07-10T21:13:41.949" v="114"/>
          <ac:spMkLst>
            <pc:docMk/>
            <pc:sldMk cId="2216079665" sldId="263"/>
            <ac:spMk id="2" creationId="{D0C2B512-B159-C4EA-4C80-842F15D85737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4" creationId="{E17656F8-3009-B721-7024-7DBE972863B2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5" creationId="{73CC0B60-C9B9-0ED1-47F4-5E73F8CDFCF5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7" creationId="{DACA1362-B199-58F4-E139-1D56D4A1DC88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8" creationId="{818E79E5-3966-7398-3741-937B06883022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10" creationId="{312CE1FE-21DD-D9B5-FAE9-A95F5DE9329E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11" creationId="{130BCB73-6978-F414-B357-F4303DA18EA6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13" creationId="{19BAB840-76F5-74ED-2108-D11728D6CC2B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14" creationId="{4A91E36C-468A-B4E0-0FD8-1B83FB107C55}"/>
          </ac:spMkLst>
        </pc:spChg>
        <pc:spChg chg="mod">
          <ac:chgData name="Jha, Aryan Ritwajeet" userId="2aad577e-539b-449b-83a6-8d411f484b4d" providerId="ADAL" clId="{224A6229-FC49-44B0-A89B-24EF4DC41BAF}" dt="2023-07-13T00:54:21.215" v="2166" actId="20577"/>
          <ac:spMkLst>
            <pc:docMk/>
            <pc:sldMk cId="2216079665" sldId="263"/>
            <ac:spMk id="21" creationId="{D3DF4AB5-38DA-1412-AAA1-1A1B23494240}"/>
          </ac:spMkLst>
        </pc:spChg>
        <pc:spChg chg="mod">
          <ac:chgData name="Jha, Aryan Ritwajeet" userId="2aad577e-539b-449b-83a6-8d411f484b4d" providerId="ADAL" clId="{224A6229-FC49-44B0-A89B-24EF4DC41BAF}" dt="2023-07-13T02:46:03.358" v="2386" actId="20577"/>
          <ac:spMkLst>
            <pc:docMk/>
            <pc:sldMk cId="2216079665" sldId="263"/>
            <ac:spMk id="22" creationId="{6C14DBE8-A861-1276-51E5-F3E80BC5EEC2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1" creationId="{203F6337-34A9-F6B5-B22F-E6AD28485546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2" creationId="{7E44E820-05C5-5F45-2174-F1F638CB1D97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3" creationId="{93EF4228-B3B3-E5B7-198C-A2F027B6DB63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4" creationId="{14B255D8-C468-B85E-C332-0F567481DA9B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5" creationId="{29B4566A-C20A-6A1D-2B6D-9B5C94C4B2BD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6" creationId="{51AE0785-7033-2FC5-950D-6C20A8B624B2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7" creationId="{AA9C7F6D-09CE-E4E3-F375-5A9569601154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8" creationId="{EB57BA80-9686-5830-B468-C6ED5B46E6DE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49" creationId="{4DF1A41E-4F96-CFB3-EFFB-D3DDC5C5D57A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0" creationId="{8350D5CC-939A-897D-96D3-3643179DAE2C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1" creationId="{B46F3C02-6C08-0C2A-F0ED-1760478C4D28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2" creationId="{DA3807DE-A6A8-90E9-EF45-E6B8F098D3F5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3" creationId="{D0083277-F6CD-6C29-D4A4-CCD9084B11B7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4" creationId="{791207C4-8447-D352-E658-451651385645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5" creationId="{B1EC27D9-A4E9-8013-F7B2-5D3CF932CD95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6" creationId="{0FEFE54D-B938-CBAE-5360-8AF538BEE173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7" creationId="{91E1D74C-BD63-5894-FE7D-3D508CC1D03F}"/>
          </ac:spMkLst>
        </pc:spChg>
        <pc:spChg chg="mod">
          <ac:chgData name="Jha, Aryan Ritwajeet" userId="2aad577e-539b-449b-83a6-8d411f484b4d" providerId="ADAL" clId="{224A6229-FC49-44B0-A89B-24EF4DC41BAF}" dt="2023-07-13T03:11:58.594" v="2896"/>
          <ac:spMkLst>
            <pc:docMk/>
            <pc:sldMk cId="2216079665" sldId="263"/>
            <ac:spMk id="58" creationId="{F018DA71-F173-79A6-447A-500042D910EB}"/>
          </ac:spMkLst>
        </pc:spChg>
        <pc:grpChg chg="add mod">
          <ac:chgData name="Jha, Aryan Ritwajeet" userId="2aad577e-539b-449b-83a6-8d411f484b4d" providerId="ADAL" clId="{224A6229-FC49-44B0-A89B-24EF4DC41BAF}" dt="2023-07-10T21:14:19.241" v="119"/>
          <ac:grpSpMkLst>
            <pc:docMk/>
            <pc:sldMk cId="2216079665" sldId="263"/>
            <ac:grpSpMk id="3" creationId="{FF423FCA-C7D7-FEEB-6CB6-D7830C759180}"/>
          </ac:grpSpMkLst>
        </pc:grpChg>
        <pc:grpChg chg="add mod">
          <ac:chgData name="Jha, Aryan Ritwajeet" userId="2aad577e-539b-449b-83a6-8d411f484b4d" providerId="ADAL" clId="{224A6229-FC49-44B0-A89B-24EF4DC41BAF}" dt="2023-07-10T21:14:19.241" v="119"/>
          <ac:grpSpMkLst>
            <pc:docMk/>
            <pc:sldMk cId="2216079665" sldId="263"/>
            <ac:grpSpMk id="6" creationId="{CAF8FFA1-B39E-7B71-E30A-93C43657E778}"/>
          </ac:grpSpMkLst>
        </pc:grpChg>
        <pc:grpChg chg="add mod">
          <ac:chgData name="Jha, Aryan Ritwajeet" userId="2aad577e-539b-449b-83a6-8d411f484b4d" providerId="ADAL" clId="{224A6229-FC49-44B0-A89B-24EF4DC41BAF}" dt="2023-07-10T21:14:19.241" v="119"/>
          <ac:grpSpMkLst>
            <pc:docMk/>
            <pc:sldMk cId="2216079665" sldId="263"/>
            <ac:grpSpMk id="9" creationId="{B5A26E38-E977-D322-B105-AFFECD2A6A7D}"/>
          </ac:grpSpMkLst>
        </pc:grpChg>
        <pc:grpChg chg="add mod">
          <ac:chgData name="Jha, Aryan Ritwajeet" userId="2aad577e-539b-449b-83a6-8d411f484b4d" providerId="ADAL" clId="{224A6229-FC49-44B0-A89B-24EF4DC41BAF}" dt="2023-07-10T21:14:19.241" v="119"/>
          <ac:grpSpMkLst>
            <pc:docMk/>
            <pc:sldMk cId="2216079665" sldId="263"/>
            <ac:grpSpMk id="12" creationId="{242BF41D-8EFE-C032-0FFC-57FBDB728466}"/>
          </ac:grpSpMkLst>
        </pc:grpChg>
        <pc:grpChg chg="add mod">
          <ac:chgData name="Jha, Aryan Ritwajeet" userId="2aad577e-539b-449b-83a6-8d411f484b4d" providerId="ADAL" clId="{224A6229-FC49-44B0-A89B-24EF4DC41BAF}" dt="2023-07-13T00:53:51.844" v="2142"/>
          <ac:grpSpMkLst>
            <pc:docMk/>
            <pc:sldMk cId="2216079665" sldId="263"/>
            <ac:grpSpMk id="20" creationId="{D0471D6E-884B-C783-8857-C7817CF011F1}"/>
          </ac:grpSpMkLst>
        </pc:grpChg>
        <pc:grpChg chg="add 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1" creationId="{6718C61A-4461-9AE9-3837-8BB7674DDAD9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2" creationId="{0F3C132E-D902-9B8B-B4CB-3C9FFD35A9B7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3" creationId="{A784559D-A39B-DE57-96E8-2EFE5C22AB00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4" creationId="{2CE4CCE6-CA35-6450-9A3F-1DEF2862AF14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5" creationId="{07C6D26F-614F-78E0-07E1-7122DBE32181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6" creationId="{35A75B0A-CAED-2B93-78A9-8CCD9D99FA2E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7" creationId="{07587AEF-A6F6-80EF-AF83-0E07276D6602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8" creationId="{C733B4B2-8122-C097-A064-17262814FCA8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39" creationId="{A8078A86-DFD9-0652-87F7-DD0EAC3E104B}"/>
          </ac:grpSpMkLst>
        </pc:grpChg>
        <pc:grpChg chg="mod">
          <ac:chgData name="Jha, Aryan Ritwajeet" userId="2aad577e-539b-449b-83a6-8d411f484b4d" providerId="ADAL" clId="{224A6229-FC49-44B0-A89B-24EF4DC41BAF}" dt="2023-07-13T03:11:58.594" v="2896"/>
          <ac:grpSpMkLst>
            <pc:docMk/>
            <pc:sldMk cId="2216079665" sldId="263"/>
            <ac:grpSpMk id="40" creationId="{52E770DB-BFAF-8BFC-EF8D-538F014E4353}"/>
          </ac:grpSpMkLst>
        </pc:grpChg>
        <pc:picChg chg="add del mod">
          <ac:chgData name="Jha, Aryan Ritwajeet" userId="2aad577e-539b-449b-83a6-8d411f484b4d" providerId="ADAL" clId="{224A6229-FC49-44B0-A89B-24EF4DC41BAF}" dt="2023-07-13T00:50:23.454" v="1917" actId="21"/>
          <ac:picMkLst>
            <pc:docMk/>
            <pc:sldMk cId="2216079665" sldId="263"/>
            <ac:picMk id="15" creationId="{94F2EAAC-B0B4-D01B-794F-70711D076BA0}"/>
          </ac:picMkLst>
        </pc:picChg>
        <pc:picChg chg="add del mod">
          <ac:chgData name="Jha, Aryan Ritwajeet" userId="2aad577e-539b-449b-83a6-8d411f484b4d" providerId="ADAL" clId="{224A6229-FC49-44B0-A89B-24EF4DC41BAF}" dt="2023-07-13T00:50:23.454" v="1917" actId="21"/>
          <ac:picMkLst>
            <pc:docMk/>
            <pc:sldMk cId="2216079665" sldId="263"/>
            <ac:picMk id="16" creationId="{93760CA2-D442-6444-0A49-6B9374C63414}"/>
          </ac:picMkLst>
        </pc:picChg>
        <pc:picChg chg="add del mod">
          <ac:chgData name="Jha, Aryan Ritwajeet" userId="2aad577e-539b-449b-83a6-8d411f484b4d" providerId="ADAL" clId="{224A6229-FC49-44B0-A89B-24EF4DC41BAF}" dt="2023-07-13T00:50:23.454" v="1917" actId="21"/>
          <ac:picMkLst>
            <pc:docMk/>
            <pc:sldMk cId="2216079665" sldId="263"/>
            <ac:picMk id="17" creationId="{69D92DDD-68A6-AB42-5E0C-5A071EF763EC}"/>
          </ac:picMkLst>
        </pc:picChg>
        <pc:picChg chg="add del mod">
          <ac:chgData name="Jha, Aryan Ritwajeet" userId="2aad577e-539b-449b-83a6-8d411f484b4d" providerId="ADAL" clId="{224A6229-FC49-44B0-A89B-24EF4DC41BAF}" dt="2023-07-13T02:45:07.789" v="2340" actId="478"/>
          <ac:picMkLst>
            <pc:docMk/>
            <pc:sldMk cId="2216079665" sldId="263"/>
            <ac:picMk id="18" creationId="{0DBF1CF7-D096-2A1E-17E7-181010FFDD65}"/>
          </ac:picMkLst>
        </pc:picChg>
        <pc:picChg chg="add del mod">
          <ac:chgData name="Jha, Aryan Ritwajeet" userId="2aad577e-539b-449b-83a6-8d411f484b4d" providerId="ADAL" clId="{224A6229-FC49-44B0-A89B-24EF4DC41BAF}" dt="2023-07-13T00:50:23.454" v="1917" actId="21"/>
          <ac:picMkLst>
            <pc:docMk/>
            <pc:sldMk cId="2216079665" sldId="263"/>
            <ac:picMk id="19" creationId="{D65154AA-459A-7DDB-EA3A-41ADC641218F}"/>
          </ac:picMkLst>
        </pc:picChg>
        <pc:picChg chg="add del mod">
          <ac:chgData name="Jha, Aryan Ritwajeet" userId="2aad577e-539b-449b-83a6-8d411f484b4d" providerId="ADAL" clId="{224A6229-FC49-44B0-A89B-24EF4DC41BAF}" dt="2023-07-13T02:46:40.149" v="2392" actId="21"/>
          <ac:picMkLst>
            <pc:docMk/>
            <pc:sldMk cId="2216079665" sldId="263"/>
            <ac:picMk id="24" creationId="{AE678A84-8A7E-D9A6-CACE-53E4E1339D2E}"/>
          </ac:picMkLst>
        </pc:picChg>
        <pc:picChg chg="add del mod">
          <ac:chgData name="Jha, Aryan Ritwajeet" userId="2aad577e-539b-449b-83a6-8d411f484b4d" providerId="ADAL" clId="{224A6229-FC49-44B0-A89B-24EF4DC41BAF}" dt="2023-07-13T02:46:40.149" v="2392" actId="21"/>
          <ac:picMkLst>
            <pc:docMk/>
            <pc:sldMk cId="2216079665" sldId="263"/>
            <ac:picMk id="26" creationId="{C59D5E68-1018-215F-640E-037110E7FDD2}"/>
          </ac:picMkLst>
        </pc:picChg>
        <pc:picChg chg="add mod">
          <ac:chgData name="Jha, Aryan Ritwajeet" userId="2aad577e-539b-449b-83a6-8d411f484b4d" providerId="ADAL" clId="{224A6229-FC49-44B0-A89B-24EF4DC41BAF}" dt="2023-07-13T02:51:02.896" v="2554" actId="1076"/>
          <ac:picMkLst>
            <pc:docMk/>
            <pc:sldMk cId="2216079665" sldId="263"/>
            <ac:picMk id="28" creationId="{9B57514F-0DE3-F15D-9C4A-0320522DDCE5}"/>
          </ac:picMkLst>
        </pc:picChg>
        <pc:picChg chg="add mod">
          <ac:chgData name="Jha, Aryan Ritwajeet" userId="2aad577e-539b-449b-83a6-8d411f484b4d" providerId="ADAL" clId="{224A6229-FC49-44B0-A89B-24EF4DC41BAF}" dt="2023-07-13T03:12:39.385" v="2911" actId="1076"/>
          <ac:picMkLst>
            <pc:docMk/>
            <pc:sldMk cId="2216079665" sldId="263"/>
            <ac:picMk id="30" creationId="{9499FB10-0A77-D65D-7D13-FAB38A30B951}"/>
          </ac:picMkLst>
        </pc:picChg>
      </pc:sldChg>
      <pc:sldChg chg="addSp delSp modSp new mod setBg">
        <pc:chgData name="Jha, Aryan Ritwajeet" userId="2aad577e-539b-449b-83a6-8d411f484b4d" providerId="ADAL" clId="{224A6229-FC49-44B0-A89B-24EF4DC41BAF}" dt="2023-07-13T03:12:37.624" v="2910" actId="1076"/>
        <pc:sldMkLst>
          <pc:docMk/>
          <pc:sldMk cId="3198347804" sldId="264"/>
        </pc:sldMkLst>
        <pc:spChg chg="add mod">
          <ac:chgData name="Jha, Aryan Ritwajeet" userId="2aad577e-539b-449b-83a6-8d411f484b4d" providerId="ADAL" clId="{224A6229-FC49-44B0-A89B-24EF4DC41BAF}" dt="2023-07-10T21:13:44.495" v="115"/>
          <ac:spMkLst>
            <pc:docMk/>
            <pc:sldMk cId="3198347804" sldId="264"/>
            <ac:spMk id="2" creationId="{49A015F7-5313-8F6A-A07F-7BC017154BC3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4" creationId="{1B588926-BE4E-4E41-4506-A8A701FC8D78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5" creationId="{D0DB5291-A73D-C691-C6CF-E9563333B330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7" creationId="{7592731D-5690-DF95-F82E-267D977EA0B6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8" creationId="{D6D83E9B-2EE7-74D0-5DEE-E530ABBCD3A8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10" creationId="{B5CB2917-0784-BC82-E889-DDB470BDEFF9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11" creationId="{06B70E59-B874-6355-C774-741630B4283D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13" creationId="{DD802882-09D0-CB63-5C07-80DCBC884957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14" creationId="{6292136C-675E-46F1-B4D5-CEB6C77E5334}"/>
          </ac:spMkLst>
        </pc:spChg>
        <pc:spChg chg="add del">
          <ac:chgData name="Jha, Aryan Ritwajeet" userId="2aad577e-539b-449b-83a6-8d411f484b4d" providerId="ADAL" clId="{224A6229-FC49-44B0-A89B-24EF4DC41BAF}" dt="2023-07-12T22:41:10.702" v="1894" actId="22"/>
          <ac:spMkLst>
            <pc:docMk/>
            <pc:sldMk cId="3198347804" sldId="264"/>
            <ac:spMk id="16" creationId="{37B2B62F-4387-08E0-A1B2-06E209CD141C}"/>
          </ac:spMkLst>
        </pc:spChg>
        <pc:spChg chg="mod">
          <ac:chgData name="Jha, Aryan Ritwajeet" userId="2aad577e-539b-449b-83a6-8d411f484b4d" providerId="ADAL" clId="{224A6229-FC49-44B0-A89B-24EF4DC41BAF}" dt="2023-07-13T00:54:38.964" v="2187" actId="20577"/>
          <ac:spMkLst>
            <pc:docMk/>
            <pc:sldMk cId="3198347804" sldId="264"/>
            <ac:spMk id="20" creationId="{5935DE51-0493-7D4B-2329-324ACC2DF2C3}"/>
          </ac:spMkLst>
        </pc:spChg>
        <pc:spChg chg="mod">
          <ac:chgData name="Jha, Aryan Ritwajeet" userId="2aad577e-539b-449b-83a6-8d411f484b4d" providerId="ADAL" clId="{224A6229-FC49-44B0-A89B-24EF4DC41BAF}" dt="2023-07-13T02:46:08.989" v="2387"/>
          <ac:spMkLst>
            <pc:docMk/>
            <pc:sldMk cId="3198347804" sldId="264"/>
            <ac:spMk id="21" creationId="{88C06E96-C44D-E4A2-B79B-BEBA59A23D11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36" creationId="{EA014AA6-C140-DE7A-695F-17E290505992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37" creationId="{D61ECDEF-D859-92C6-1652-4ADD064E1FFC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38" creationId="{5EA85018-09D1-37D3-3FE3-5D6CB15A8C5B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39" creationId="{893C62ED-D49B-07A8-3A98-39E8ECFD9A26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0" creationId="{B167ABFF-A6C6-DD1A-1125-26CCF2B61148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1" creationId="{0B6CCBAC-78FC-F00C-E500-E68E5D728142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2" creationId="{967EE6A8-4639-ED1F-437D-92F54E5E6871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3" creationId="{0FE5C472-6D30-4DD4-5E79-4F57565C47B6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4" creationId="{748542DF-0A0B-08B0-3276-7D935000249D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5" creationId="{61AF4A11-E8D8-949E-025D-AE3F5C4C58F5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6" creationId="{3047FFB8-4B0E-B7E2-E151-BC512352DCE5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7" creationId="{FE154DA5-100C-AEE5-F14B-48096447FF40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8" creationId="{4511E12A-3D36-D5F3-1C1D-B9D288B82184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49" creationId="{958606B8-3281-79B7-9C61-44080E6039BE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50" creationId="{A275D659-8321-55E0-2D97-E8D72DC84C18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51" creationId="{BCDB6182-0DE4-8D10-FAE0-2830EA644BB4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52" creationId="{DD5EFAB6-390D-D615-FC47-39BD48A45FDF}"/>
          </ac:spMkLst>
        </pc:spChg>
        <pc:spChg chg="mod">
          <ac:chgData name="Jha, Aryan Ritwajeet" userId="2aad577e-539b-449b-83a6-8d411f484b4d" providerId="ADAL" clId="{224A6229-FC49-44B0-A89B-24EF4DC41BAF}" dt="2023-07-13T03:12:03.349" v="2897"/>
          <ac:spMkLst>
            <pc:docMk/>
            <pc:sldMk cId="3198347804" sldId="264"/>
            <ac:spMk id="53" creationId="{B23E58CF-BCD9-ECAA-0257-C9C2DBD56A63}"/>
          </ac:spMkLst>
        </pc:spChg>
        <pc:grpChg chg="add mod">
          <ac:chgData name="Jha, Aryan Ritwajeet" userId="2aad577e-539b-449b-83a6-8d411f484b4d" providerId="ADAL" clId="{224A6229-FC49-44B0-A89B-24EF4DC41BAF}" dt="2023-07-10T21:14:22.616" v="120"/>
          <ac:grpSpMkLst>
            <pc:docMk/>
            <pc:sldMk cId="3198347804" sldId="264"/>
            <ac:grpSpMk id="3" creationId="{C9378666-778F-016A-CE19-39FF179315A4}"/>
          </ac:grpSpMkLst>
        </pc:grpChg>
        <pc:grpChg chg="add mod">
          <ac:chgData name="Jha, Aryan Ritwajeet" userId="2aad577e-539b-449b-83a6-8d411f484b4d" providerId="ADAL" clId="{224A6229-FC49-44B0-A89B-24EF4DC41BAF}" dt="2023-07-10T21:14:22.616" v="120"/>
          <ac:grpSpMkLst>
            <pc:docMk/>
            <pc:sldMk cId="3198347804" sldId="264"/>
            <ac:grpSpMk id="6" creationId="{69592F38-5103-1F6C-661B-5C47C504CE49}"/>
          </ac:grpSpMkLst>
        </pc:grpChg>
        <pc:grpChg chg="add mod">
          <ac:chgData name="Jha, Aryan Ritwajeet" userId="2aad577e-539b-449b-83a6-8d411f484b4d" providerId="ADAL" clId="{224A6229-FC49-44B0-A89B-24EF4DC41BAF}" dt="2023-07-10T21:14:22.616" v="120"/>
          <ac:grpSpMkLst>
            <pc:docMk/>
            <pc:sldMk cId="3198347804" sldId="264"/>
            <ac:grpSpMk id="9" creationId="{EC0B453B-E9FF-5F8D-1DF7-60C89493C596}"/>
          </ac:grpSpMkLst>
        </pc:grpChg>
        <pc:grpChg chg="add mod">
          <ac:chgData name="Jha, Aryan Ritwajeet" userId="2aad577e-539b-449b-83a6-8d411f484b4d" providerId="ADAL" clId="{224A6229-FC49-44B0-A89B-24EF4DC41BAF}" dt="2023-07-10T21:14:22.616" v="120"/>
          <ac:grpSpMkLst>
            <pc:docMk/>
            <pc:sldMk cId="3198347804" sldId="264"/>
            <ac:grpSpMk id="12" creationId="{95EF07DD-422D-C7A8-387F-7D23A5B68DBD}"/>
          </ac:grpSpMkLst>
        </pc:grpChg>
        <pc:grpChg chg="add mod">
          <ac:chgData name="Jha, Aryan Ritwajeet" userId="2aad577e-539b-449b-83a6-8d411f484b4d" providerId="ADAL" clId="{224A6229-FC49-44B0-A89B-24EF4DC41BAF}" dt="2023-07-13T00:54:27.994" v="2168"/>
          <ac:grpSpMkLst>
            <pc:docMk/>
            <pc:sldMk cId="3198347804" sldId="264"/>
            <ac:grpSpMk id="19" creationId="{E5889BD5-F324-A6A1-DB28-75D39E36D6B3}"/>
          </ac:grpSpMkLst>
        </pc:grpChg>
        <pc:grpChg chg="add 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26" creationId="{046D360C-6617-8309-4836-1C34587FF512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27" creationId="{E15DF007-78C2-6560-08D5-EC7050E14413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28" creationId="{344EAC07-A06E-EFE9-43C5-7E0FCBA12CA8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29" creationId="{E7ECB9B3-3B40-C92E-AA2E-B9191EF9F244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30" creationId="{87536075-C71F-D31C-1B17-71FB4E0169BC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31" creationId="{180A8036-8E1D-BA58-C528-D7E9E6A6006A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32" creationId="{71ED2E27-B3DB-03C8-3AC1-C2B73F8A9F32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33" creationId="{78DBF5A1-3EC3-5067-CBFA-C5457F353096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34" creationId="{8A6C65A9-E50D-D566-69E1-A694C8C051F8}"/>
          </ac:grpSpMkLst>
        </pc:grpChg>
        <pc:grpChg chg="mod">
          <ac:chgData name="Jha, Aryan Ritwajeet" userId="2aad577e-539b-449b-83a6-8d411f484b4d" providerId="ADAL" clId="{224A6229-FC49-44B0-A89B-24EF4DC41BAF}" dt="2023-07-13T03:12:03.349" v="2897"/>
          <ac:grpSpMkLst>
            <pc:docMk/>
            <pc:sldMk cId="3198347804" sldId="264"/>
            <ac:grpSpMk id="35" creationId="{52EC9649-DE4B-D529-C135-915FB6A96B6C}"/>
          </ac:grpSpMkLst>
        </pc:grpChg>
        <pc:picChg chg="add del mod">
          <ac:chgData name="Jha, Aryan Ritwajeet" userId="2aad577e-539b-449b-83a6-8d411f484b4d" providerId="ADAL" clId="{224A6229-FC49-44B0-A89B-24EF4DC41BAF}" dt="2023-07-13T00:50:47.219" v="1928" actId="21"/>
          <ac:picMkLst>
            <pc:docMk/>
            <pc:sldMk cId="3198347804" sldId="264"/>
            <ac:picMk id="15" creationId="{4258D3FC-4550-4BF0-0EB7-3FD4FDF4C4CE}"/>
          </ac:picMkLst>
        </pc:picChg>
        <pc:picChg chg="add del mod">
          <ac:chgData name="Jha, Aryan Ritwajeet" userId="2aad577e-539b-449b-83a6-8d411f484b4d" providerId="ADAL" clId="{224A6229-FC49-44B0-A89B-24EF4DC41BAF}" dt="2023-07-13T00:50:47.219" v="1928" actId="21"/>
          <ac:picMkLst>
            <pc:docMk/>
            <pc:sldMk cId="3198347804" sldId="264"/>
            <ac:picMk id="16" creationId="{8DC78400-BF7D-3953-D872-4CF00E1D4083}"/>
          </ac:picMkLst>
        </pc:picChg>
        <pc:picChg chg="add del mod">
          <ac:chgData name="Jha, Aryan Ritwajeet" userId="2aad577e-539b-449b-83a6-8d411f484b4d" providerId="ADAL" clId="{224A6229-FC49-44B0-A89B-24EF4DC41BAF}" dt="2023-07-13T00:50:47.219" v="1928" actId="21"/>
          <ac:picMkLst>
            <pc:docMk/>
            <pc:sldMk cId="3198347804" sldId="264"/>
            <ac:picMk id="17" creationId="{25C6139E-B3AB-AC79-7016-41758537A0CE}"/>
          </ac:picMkLst>
        </pc:picChg>
        <pc:picChg chg="add del mod">
          <ac:chgData name="Jha, Aryan Ritwajeet" userId="2aad577e-539b-449b-83a6-8d411f484b4d" providerId="ADAL" clId="{224A6229-FC49-44B0-A89B-24EF4DC41BAF}" dt="2023-07-13T02:50:16.740" v="2539" actId="478"/>
          <ac:picMkLst>
            <pc:docMk/>
            <pc:sldMk cId="3198347804" sldId="264"/>
            <ac:picMk id="18" creationId="{EF33DA5E-4BBA-FD23-85DA-38423222D3B2}"/>
          </ac:picMkLst>
        </pc:picChg>
        <pc:picChg chg="add mod">
          <ac:chgData name="Jha, Aryan Ritwajeet" userId="2aad577e-539b-449b-83a6-8d411f484b4d" providerId="ADAL" clId="{224A6229-FC49-44B0-A89B-24EF4DC41BAF}" dt="2023-07-13T02:50:32.239" v="2546" actId="1076"/>
          <ac:picMkLst>
            <pc:docMk/>
            <pc:sldMk cId="3198347804" sldId="264"/>
            <ac:picMk id="23" creationId="{639C8B3C-50E4-0A6B-72CB-BE8E8CAF007F}"/>
          </ac:picMkLst>
        </pc:picChg>
        <pc:picChg chg="add mod">
          <ac:chgData name="Jha, Aryan Ritwajeet" userId="2aad577e-539b-449b-83a6-8d411f484b4d" providerId="ADAL" clId="{224A6229-FC49-44B0-A89B-24EF4DC41BAF}" dt="2023-07-13T03:12:37.624" v="2910" actId="1076"/>
          <ac:picMkLst>
            <pc:docMk/>
            <pc:sldMk cId="3198347804" sldId="264"/>
            <ac:picMk id="25" creationId="{9B2E8D73-1971-B141-141A-30D50E34A041}"/>
          </ac:picMkLst>
        </pc:picChg>
      </pc:sldChg>
      <pc:sldChg chg="addSp delSp modSp add mod">
        <pc:chgData name="Jha, Aryan Ritwajeet" userId="2aad577e-539b-449b-83a6-8d411f484b4d" providerId="ADAL" clId="{224A6229-FC49-44B0-A89B-24EF4DC41BAF}" dt="2023-07-13T03:12:35.895" v="2909" actId="1076"/>
        <pc:sldMkLst>
          <pc:docMk/>
          <pc:sldMk cId="3781428547" sldId="265"/>
        </pc:sldMkLst>
        <pc:spChg chg="mod">
          <ac:chgData name="Jha, Aryan Ritwajeet" userId="2aad577e-539b-449b-83a6-8d411f484b4d" providerId="ADAL" clId="{224A6229-FC49-44B0-A89B-24EF4DC41BAF}" dt="2023-07-13T00:55:45.875" v="2297" actId="404"/>
          <ac:spMkLst>
            <pc:docMk/>
            <pc:sldMk cId="3781428547" sldId="265"/>
            <ac:spMk id="7" creationId="{8A062A10-DC49-3962-1753-12CF8D9B64A8}"/>
          </ac:spMkLst>
        </pc:spChg>
        <pc:spChg chg="mod">
          <ac:chgData name="Jha, Aryan Ritwajeet" userId="2aad577e-539b-449b-83a6-8d411f484b4d" providerId="ADAL" clId="{224A6229-FC49-44B0-A89B-24EF4DC41BAF}" dt="2023-07-13T02:46:11.289" v="2388"/>
          <ac:spMkLst>
            <pc:docMk/>
            <pc:sldMk cId="3781428547" sldId="265"/>
            <ac:spMk id="8" creationId="{E0E27812-27B4-5DB8-3C5C-74602766B210}"/>
          </ac:spMkLst>
        </pc:spChg>
        <pc:spChg chg="del">
          <ac:chgData name="Jha, Aryan Ritwajeet" userId="2aad577e-539b-449b-83a6-8d411f484b4d" providerId="ADAL" clId="{224A6229-FC49-44B0-A89B-24EF4DC41BAF}" dt="2023-07-13T00:54:53.659" v="2188" actId="478"/>
          <ac:spMkLst>
            <pc:docMk/>
            <pc:sldMk cId="3781428547" sldId="265"/>
            <ac:spMk id="15" creationId="{08AFBCA6-3630-5A60-2DA0-F4DBDDB142B1}"/>
          </ac:spMkLst>
        </pc:spChg>
        <pc:spChg chg="mod">
          <ac:chgData name="Jha, Aryan Ritwajeet" userId="2aad577e-539b-449b-83a6-8d411f484b4d" providerId="ADAL" clId="{224A6229-FC49-44B0-A89B-24EF4DC41BAF}" dt="2023-07-13T00:50:54.376" v="1929" actId="6549"/>
          <ac:spMkLst>
            <pc:docMk/>
            <pc:sldMk cId="3781428547" sldId="265"/>
            <ac:spMk id="16" creationId="{63991ACF-C27F-7188-A451-B28D3C2ED4A6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0" creationId="{A8890AED-49B9-66E8-DCD9-3287F08D74E0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1" creationId="{565D185C-3BAE-EC15-2677-80E16653C127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2" creationId="{2F6710F4-4A03-602B-91D2-7DDC4E028DE6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3" creationId="{86440F3A-A0C3-87E7-A4E2-7D8AAD80AEA3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4" creationId="{45A25476-1127-7D61-4F0D-DCCDC1F10847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5" creationId="{01D8595E-8C40-7798-4694-72E34163ED2D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6" creationId="{68AE8DEF-53BA-5C3E-0855-E49A1F0C13EE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7" creationId="{21BF0E55-17EC-BC58-5FC7-44CAEC2CCD91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8" creationId="{46A2B465-FF64-9BCE-B6F4-E979262F3CDE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49" creationId="{ED4DEDEF-D19A-48CF-A67B-652E44B65683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50" creationId="{D9424279-5278-EC20-5144-82420F668018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51" creationId="{E0F32848-C1A0-6563-ED76-E50D690CECB3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52" creationId="{C11B5395-ABC1-5F86-28C1-C3097450236B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53" creationId="{762825DA-A26D-8349-4C4F-72FCE7A037EC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54" creationId="{E245156C-1ACA-34CF-7FCC-F8FC36005E73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55" creationId="{68EE2B33-0742-EE11-7152-C0CD6EC3E315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56" creationId="{19120D1E-BCC6-6761-377B-8379F81F3DAB}"/>
          </ac:spMkLst>
        </pc:spChg>
        <pc:spChg chg="mod">
          <ac:chgData name="Jha, Aryan Ritwajeet" userId="2aad577e-539b-449b-83a6-8d411f484b4d" providerId="ADAL" clId="{224A6229-FC49-44B0-A89B-24EF4DC41BAF}" dt="2023-07-13T03:12:08.505" v="2898"/>
          <ac:spMkLst>
            <pc:docMk/>
            <pc:sldMk cId="3781428547" sldId="265"/>
            <ac:spMk id="57" creationId="{D092E90C-9B28-F269-5E69-648EB52FC29F}"/>
          </ac:spMkLst>
        </pc:spChg>
        <pc:grpChg chg="add mod">
          <ac:chgData name="Jha, Aryan Ritwajeet" userId="2aad577e-539b-449b-83a6-8d411f484b4d" providerId="ADAL" clId="{224A6229-FC49-44B0-A89B-24EF4DC41BAF}" dt="2023-07-13T00:55:27.714" v="2264" actId="14100"/>
          <ac:grpSpMkLst>
            <pc:docMk/>
            <pc:sldMk cId="3781428547" sldId="265"/>
            <ac:grpSpMk id="6" creationId="{461B9F20-127C-FDDA-9107-15555055AEAA}"/>
          </ac:grpSpMkLst>
        </pc:grpChg>
        <pc:grpChg chg="add 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13" creationId="{6DC799B6-E6CB-33F4-0D6F-62279C036ECE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14" creationId="{6BFE70D4-6CC9-1155-61B5-BC41C6DB591D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17" creationId="{A088E58A-B0D5-F98C-11FE-3CD250177404}"/>
          </ac:grpSpMkLst>
        </pc:grpChg>
        <pc:grpChg chg="del">
          <ac:chgData name="Jha, Aryan Ritwajeet" userId="2aad577e-539b-449b-83a6-8d411f484b4d" providerId="ADAL" clId="{224A6229-FC49-44B0-A89B-24EF4DC41BAF}" dt="2023-07-13T00:50:55.314" v="1930" actId="478"/>
          <ac:grpSpMkLst>
            <pc:docMk/>
            <pc:sldMk cId="3781428547" sldId="265"/>
            <ac:grpSpMk id="20" creationId="{60BFAD4F-3526-3206-C424-7C5B1F0F6FB7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33" creationId="{1CCA9DE2-9126-C57E-7E97-2A92B2FC512E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34" creationId="{F740A174-F992-5EF4-B276-6344867F155D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35" creationId="{B4C5FA50-2C19-D88D-7F37-803D846DDC27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36" creationId="{8AA9CBDB-B376-463B-D63F-141804D8BA63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37" creationId="{CBBC5192-ABE7-E6F6-B2C9-2C2752A425B8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38" creationId="{1D7518B5-B9E2-E58D-A1B2-A76A23AB2B2F}"/>
          </ac:grpSpMkLst>
        </pc:grpChg>
        <pc:grpChg chg="mod">
          <ac:chgData name="Jha, Aryan Ritwajeet" userId="2aad577e-539b-449b-83a6-8d411f484b4d" providerId="ADAL" clId="{224A6229-FC49-44B0-A89B-24EF4DC41BAF}" dt="2023-07-13T03:12:08.505" v="2898"/>
          <ac:grpSpMkLst>
            <pc:docMk/>
            <pc:sldMk cId="3781428547" sldId="265"/>
            <ac:grpSpMk id="39" creationId="{7F3CE4CD-AD9F-40E0-DF4E-7D39E2749585}"/>
          </ac:grpSpMkLst>
        </pc:grpChg>
        <pc:picChg chg="add del mod">
          <ac:chgData name="Jha, Aryan Ritwajeet" userId="2aad577e-539b-449b-83a6-8d411f484b4d" providerId="ADAL" clId="{224A6229-FC49-44B0-A89B-24EF4DC41BAF}" dt="2023-07-13T00:51:12.114" v="1936" actId="21"/>
          <ac:picMkLst>
            <pc:docMk/>
            <pc:sldMk cId="3781428547" sldId="265"/>
            <ac:picMk id="3" creationId="{BD8E67D1-B748-FCC7-8441-C5D7ABE1F58D}"/>
          </ac:picMkLst>
        </pc:picChg>
        <pc:picChg chg="add del mod">
          <ac:chgData name="Jha, Aryan Ritwajeet" userId="2aad577e-539b-449b-83a6-8d411f484b4d" providerId="ADAL" clId="{224A6229-FC49-44B0-A89B-24EF4DC41BAF}" dt="2023-07-13T02:49:45.299" v="2527" actId="478"/>
          <ac:picMkLst>
            <pc:docMk/>
            <pc:sldMk cId="3781428547" sldId="265"/>
            <ac:picMk id="4" creationId="{46ACC2B2-8B7F-12E3-60DA-A5A63081038A}"/>
          </ac:picMkLst>
        </pc:picChg>
        <pc:picChg chg="add del mod">
          <ac:chgData name="Jha, Aryan Ritwajeet" userId="2aad577e-539b-449b-83a6-8d411f484b4d" providerId="ADAL" clId="{224A6229-FC49-44B0-A89B-24EF4DC41BAF}" dt="2023-07-13T00:51:12.114" v="1936" actId="21"/>
          <ac:picMkLst>
            <pc:docMk/>
            <pc:sldMk cId="3781428547" sldId="265"/>
            <ac:picMk id="5" creationId="{C5ED9BA3-3272-E600-FA77-644084715A11}"/>
          </ac:picMkLst>
        </pc:picChg>
        <pc:picChg chg="add mod">
          <ac:chgData name="Jha, Aryan Ritwajeet" userId="2aad577e-539b-449b-83a6-8d411f484b4d" providerId="ADAL" clId="{224A6229-FC49-44B0-A89B-24EF4DC41BAF}" dt="2023-07-13T02:50:12.065" v="2538" actId="1076"/>
          <ac:picMkLst>
            <pc:docMk/>
            <pc:sldMk cId="3781428547" sldId="265"/>
            <ac:picMk id="10" creationId="{E909B798-3E47-5F22-1393-70DB98613EED}"/>
          </ac:picMkLst>
        </pc:picChg>
        <pc:picChg chg="add mod">
          <ac:chgData name="Jha, Aryan Ritwajeet" userId="2aad577e-539b-449b-83a6-8d411f484b4d" providerId="ADAL" clId="{224A6229-FC49-44B0-A89B-24EF4DC41BAF}" dt="2023-07-13T03:12:35.895" v="2909" actId="1076"/>
          <ac:picMkLst>
            <pc:docMk/>
            <pc:sldMk cId="3781428547" sldId="265"/>
            <ac:picMk id="12" creationId="{07183200-076E-E7BB-C105-30ACA4C36074}"/>
          </ac:picMkLst>
        </pc:picChg>
      </pc:sldChg>
      <pc:sldChg chg="addSp delSp modSp add mod replId">
        <pc:chgData name="Jha, Aryan Ritwajeet" userId="2aad577e-539b-449b-83a6-8d411f484b4d" providerId="ADAL" clId="{224A6229-FC49-44B0-A89B-24EF4DC41BAF}" dt="2023-07-13T03:12:33.044" v="2908" actId="1076"/>
        <pc:sldMkLst>
          <pc:docMk/>
          <pc:sldMk cId="1998732173" sldId="266"/>
        </pc:sldMkLst>
        <pc:spChg chg="mod">
          <ac:chgData name="Jha, Aryan Ritwajeet" userId="2aad577e-539b-449b-83a6-8d411f484b4d" providerId="ADAL" clId="{224A6229-FC49-44B0-A89B-24EF4DC41BAF}" dt="2023-07-13T00:56:11.114" v="2306" actId="404"/>
          <ac:spMkLst>
            <pc:docMk/>
            <pc:sldMk cId="1998732173" sldId="266"/>
            <ac:spMk id="18" creationId="{A47DB3D7-DBC3-B366-177C-124E926CA35D}"/>
          </ac:spMkLst>
        </pc:spChg>
        <pc:spChg chg="mod">
          <ac:chgData name="Jha, Aryan Ritwajeet" userId="2aad577e-539b-449b-83a6-8d411f484b4d" providerId="ADAL" clId="{224A6229-FC49-44B0-A89B-24EF4DC41BAF}" dt="2023-07-13T02:46:13.840" v="2389"/>
          <ac:spMkLst>
            <pc:docMk/>
            <pc:sldMk cId="1998732173" sldId="266"/>
            <ac:spMk id="19" creationId="{375D9F15-994C-D9FD-4C22-57D0567F0A60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34" creationId="{49073599-9E58-B232-4734-ED236A9C235B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35" creationId="{1B1C28E9-BFDF-3A3B-10B7-A8F77AF222E7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36" creationId="{E3FD1E53-8CF0-1ACE-587C-A4C5DDE72AB9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37" creationId="{00727976-E623-FF17-2A61-B6B3817CBDE7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38" creationId="{D8FD401C-3127-8A5B-715B-F15464EFF101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39" creationId="{DA5AEE82-41AE-D2E7-515D-0AEBA7632584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0" creationId="{F0E9F6B0-CFBF-D8EA-C8B8-6896566512A3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1" creationId="{2AE31B5F-102B-7E0A-45A4-EF26FFC0D150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2" creationId="{8BF6CB1E-73E6-2324-D930-2810F0CC5367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3" creationId="{CA23A587-D5A3-EA58-75A7-B05637761FC8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4" creationId="{C656C097-77BB-B8C0-85B3-D0DAD1F4E6AB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5" creationId="{79E5056C-F65F-7BD0-9F48-5F2D5F3A3307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6" creationId="{4146DAB9-96B2-FF10-02A2-3B40D47D0DF8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7" creationId="{F1007BD0-FCE7-66B6-FE60-7F11220F9216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8" creationId="{197EA094-E579-6FD6-FDA0-E1E1DCCAEA8B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49" creationId="{517E15DF-72BF-C7CB-245D-C4F3ECA807EE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50" creationId="{5B7F100A-4555-31AB-28CC-663559089F5D}"/>
          </ac:spMkLst>
        </pc:spChg>
        <pc:spChg chg="mod">
          <ac:chgData name="Jha, Aryan Ritwajeet" userId="2aad577e-539b-449b-83a6-8d411f484b4d" providerId="ADAL" clId="{224A6229-FC49-44B0-A89B-24EF4DC41BAF}" dt="2023-07-13T03:12:12.765" v="2899"/>
          <ac:spMkLst>
            <pc:docMk/>
            <pc:sldMk cId="1998732173" sldId="266"/>
            <ac:spMk id="51" creationId="{F2B8CD49-AAE8-713F-6CA3-5BBD75D2B026}"/>
          </ac:spMkLst>
        </pc:spChg>
        <pc:grpChg chg="add mod">
          <ac:chgData name="Jha, Aryan Ritwajeet" userId="2aad577e-539b-449b-83a6-8d411f484b4d" providerId="ADAL" clId="{224A6229-FC49-44B0-A89B-24EF4DC41BAF}" dt="2023-07-13T00:56:03.176" v="2299"/>
          <ac:grpSpMkLst>
            <pc:docMk/>
            <pc:sldMk cId="1998732173" sldId="266"/>
            <ac:grpSpMk id="17" creationId="{664BB57B-2053-572C-4340-42AD02CEC753}"/>
          </ac:grpSpMkLst>
        </pc:grpChg>
        <pc:grpChg chg="add 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24" creationId="{914ABB58-B796-53C3-8233-33383A78498F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25" creationId="{8E5D8F5D-3D24-65E4-CD20-83341B700E43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26" creationId="{8CA8FA78-BF90-883C-0040-42C2AADD5858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27" creationId="{13DBDD38-3902-0AFB-834A-A5814237E936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28" creationId="{435F9D0C-CFA3-D978-4B30-95F2A90C4B9B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29" creationId="{069F043B-D33F-D8B0-9BCB-A23853A0E7E8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30" creationId="{E2674BD0-9C40-EDA6-8A20-38FA630C09BD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31" creationId="{7F6A54FA-878E-0977-DE58-70182AE25A07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32" creationId="{A90ECBBA-7BA2-F0D2-09E2-BF2B06DF262E}"/>
          </ac:grpSpMkLst>
        </pc:grpChg>
        <pc:grpChg chg="mod">
          <ac:chgData name="Jha, Aryan Ritwajeet" userId="2aad577e-539b-449b-83a6-8d411f484b4d" providerId="ADAL" clId="{224A6229-FC49-44B0-A89B-24EF4DC41BAF}" dt="2023-07-13T03:12:12.765" v="2899"/>
          <ac:grpSpMkLst>
            <pc:docMk/>
            <pc:sldMk cId="1998732173" sldId="266"/>
            <ac:grpSpMk id="33" creationId="{B6A8E0C1-D0F9-3E3B-E018-932C7B788244}"/>
          </ac:grpSpMkLst>
        </pc:grpChg>
        <pc:picChg chg="add del mod">
          <ac:chgData name="Jha, Aryan Ritwajeet" userId="2aad577e-539b-449b-83a6-8d411f484b4d" providerId="ADAL" clId="{224A6229-FC49-44B0-A89B-24EF4DC41BAF}" dt="2023-07-13T02:49:13.219" v="2515" actId="478"/>
          <ac:picMkLst>
            <pc:docMk/>
            <pc:sldMk cId="1998732173" sldId="266"/>
            <ac:picMk id="15" creationId="{B4468FF2-CE59-DD01-3156-F97003FCAD82}"/>
          </ac:picMkLst>
        </pc:picChg>
        <pc:picChg chg="add del mod">
          <ac:chgData name="Jha, Aryan Ritwajeet" userId="2aad577e-539b-449b-83a6-8d411f484b4d" providerId="ADAL" clId="{224A6229-FC49-44B0-A89B-24EF4DC41BAF}" dt="2023-07-13T00:51:17.544" v="1938" actId="21"/>
          <ac:picMkLst>
            <pc:docMk/>
            <pc:sldMk cId="1998732173" sldId="266"/>
            <ac:picMk id="16" creationId="{EA06FC6A-D46A-B10A-2992-590FF1F9C67D}"/>
          </ac:picMkLst>
        </pc:picChg>
        <pc:picChg chg="add mod">
          <ac:chgData name="Jha, Aryan Ritwajeet" userId="2aad577e-539b-449b-83a6-8d411f484b4d" providerId="ADAL" clId="{224A6229-FC49-44B0-A89B-24EF4DC41BAF}" dt="2023-07-13T03:12:32.074" v="2907" actId="1076"/>
          <ac:picMkLst>
            <pc:docMk/>
            <pc:sldMk cId="1998732173" sldId="266"/>
            <ac:picMk id="21" creationId="{43A1BA89-7AA5-9F74-5DE6-89A21431DEFA}"/>
          </ac:picMkLst>
        </pc:picChg>
        <pc:picChg chg="add mod">
          <ac:chgData name="Jha, Aryan Ritwajeet" userId="2aad577e-539b-449b-83a6-8d411f484b4d" providerId="ADAL" clId="{224A6229-FC49-44B0-A89B-24EF4DC41BAF}" dt="2023-07-13T03:12:33.044" v="2908" actId="1076"/>
          <ac:picMkLst>
            <pc:docMk/>
            <pc:sldMk cId="1998732173" sldId="266"/>
            <ac:picMk id="23" creationId="{1E499531-181E-861B-91D6-FFEC61180E62}"/>
          </ac:picMkLst>
        </pc:picChg>
      </pc:sldChg>
      <pc:sldChg chg="addSp delSp modSp add mod replId">
        <pc:chgData name="Jha, Aryan Ritwajeet" userId="2aad577e-539b-449b-83a6-8d411f484b4d" providerId="ADAL" clId="{224A6229-FC49-44B0-A89B-24EF4DC41BAF}" dt="2023-07-13T03:12:28.974" v="2904" actId="1076"/>
        <pc:sldMkLst>
          <pc:docMk/>
          <pc:sldMk cId="3831468439" sldId="267"/>
        </pc:sldMkLst>
        <pc:spChg chg="mod">
          <ac:chgData name="Jha, Aryan Ritwajeet" userId="2aad577e-539b-449b-83a6-8d411f484b4d" providerId="ADAL" clId="{224A6229-FC49-44B0-A89B-24EF4DC41BAF}" dt="2023-07-13T00:56:30.804" v="2317" actId="20577"/>
          <ac:spMkLst>
            <pc:docMk/>
            <pc:sldMk cId="3831468439" sldId="267"/>
            <ac:spMk id="17" creationId="{8C645CEC-F048-7D9C-272F-CED8BCAAA504}"/>
          </ac:spMkLst>
        </pc:spChg>
        <pc:spChg chg="mod">
          <ac:chgData name="Jha, Aryan Ritwajeet" userId="2aad577e-539b-449b-83a6-8d411f484b4d" providerId="ADAL" clId="{224A6229-FC49-44B0-A89B-24EF4DC41BAF}" dt="2023-07-13T02:46:16.100" v="2390"/>
          <ac:spMkLst>
            <pc:docMk/>
            <pc:sldMk cId="3831468439" sldId="267"/>
            <ac:spMk id="18" creationId="{EAE131CC-BC8C-30AC-1D0D-19C1E8FE1826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33" creationId="{9DE18F01-BDA7-7ACC-F23F-2D2B3387F8A7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34" creationId="{CA2F338E-E144-9484-66BE-D23FE4F12A8F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35" creationId="{0E87BBC4-05F5-1BAA-CC48-DC4B01764AD8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36" creationId="{583FF39F-B79E-8F2B-C8A6-6B074B46D2E8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37" creationId="{F704A126-890D-D234-0185-49C91A3BF591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38" creationId="{27F2CF58-F331-F20E-AD31-0BD7DA0389C8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39" creationId="{38DBFB3F-99C8-6EFB-756F-31B651D15F48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0" creationId="{5839E3BC-D984-BC5E-04F8-64B79EBE4CF5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1" creationId="{534FE2DD-79B7-8B35-F087-45D64E2B0C30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2" creationId="{3CACE41A-464A-B185-9B45-80A2C35AE0DA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3" creationId="{376FCD43-C57E-4AA2-B339-DB335DA06846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4" creationId="{7CDB8C59-6440-D44C-26E5-AC58E24B29AF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5" creationId="{1BEB9FCC-B585-2749-1EF9-665472DD1B51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6" creationId="{F6B17296-0A48-AE92-AA1E-127036FDB6A2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7" creationId="{348CE65B-459C-3DFB-8E8C-2C99873D1CB9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8" creationId="{85618C8A-2A61-47AF-BC95-F42A839EFDBF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49" creationId="{B7C0AE78-0D6B-F558-AA10-701D02B52326}"/>
          </ac:spMkLst>
        </pc:spChg>
        <pc:spChg chg="mod">
          <ac:chgData name="Jha, Aryan Ritwajeet" userId="2aad577e-539b-449b-83a6-8d411f484b4d" providerId="ADAL" clId="{224A6229-FC49-44B0-A89B-24EF4DC41BAF}" dt="2023-07-13T03:12:17.655" v="2900"/>
          <ac:spMkLst>
            <pc:docMk/>
            <pc:sldMk cId="3831468439" sldId="267"/>
            <ac:spMk id="50" creationId="{2C35AEAC-B498-CFCF-6E10-7D20A3D8ED27}"/>
          </ac:spMkLst>
        </pc:spChg>
        <pc:grpChg chg="add mod">
          <ac:chgData name="Jha, Aryan Ritwajeet" userId="2aad577e-539b-449b-83a6-8d411f484b4d" providerId="ADAL" clId="{224A6229-FC49-44B0-A89B-24EF4DC41BAF}" dt="2023-07-13T00:56:26.104" v="2308"/>
          <ac:grpSpMkLst>
            <pc:docMk/>
            <pc:sldMk cId="3831468439" sldId="267"/>
            <ac:grpSpMk id="16" creationId="{FC881D10-4B30-FDBE-2E50-BB7E685EEA41}"/>
          </ac:grpSpMkLst>
        </pc:grpChg>
        <pc:grpChg chg="add 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23" creationId="{CD4AD806-1185-74DC-B578-5F38E0D08E8B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24" creationId="{1D058182-29FA-3098-6304-0D0EEF4E42FD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25" creationId="{EBBCEC72-773B-B65D-9B67-62EB8192C2BE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26" creationId="{E5D8B4B9-D4F9-CE26-9961-80A72E0CC68B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27" creationId="{3956CEDE-D8BA-78F5-6809-F861083439DF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28" creationId="{75FF97F6-CBE5-95A3-BD74-B8A0282C52AC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29" creationId="{7FBFFBFC-3CAA-9EBD-8D4B-9792ED19D954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30" creationId="{03FDCF28-8072-27AB-6AEB-271B519C3A53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31" creationId="{1C186841-94A4-C8E1-CCFB-35B84DBE96B1}"/>
          </ac:grpSpMkLst>
        </pc:grpChg>
        <pc:grpChg chg="mod">
          <ac:chgData name="Jha, Aryan Ritwajeet" userId="2aad577e-539b-449b-83a6-8d411f484b4d" providerId="ADAL" clId="{224A6229-FC49-44B0-A89B-24EF4DC41BAF}" dt="2023-07-13T03:12:17.655" v="2900"/>
          <ac:grpSpMkLst>
            <pc:docMk/>
            <pc:sldMk cId="3831468439" sldId="267"/>
            <ac:grpSpMk id="32" creationId="{3C802B66-65C7-4FCB-F978-A02E4F6ED8D4}"/>
          </ac:grpSpMkLst>
        </pc:grpChg>
        <pc:picChg chg="add del mod">
          <ac:chgData name="Jha, Aryan Ritwajeet" userId="2aad577e-539b-449b-83a6-8d411f484b4d" providerId="ADAL" clId="{224A6229-FC49-44B0-A89B-24EF4DC41BAF}" dt="2023-07-13T02:48:48.964" v="2503" actId="478"/>
          <ac:picMkLst>
            <pc:docMk/>
            <pc:sldMk cId="3831468439" sldId="267"/>
            <ac:picMk id="15" creationId="{78A64B73-34C8-D05A-ABB5-762B08CBE565}"/>
          </ac:picMkLst>
        </pc:picChg>
        <pc:picChg chg="add mod">
          <ac:chgData name="Jha, Aryan Ritwajeet" userId="2aad577e-539b-449b-83a6-8d411f484b4d" providerId="ADAL" clId="{224A6229-FC49-44B0-A89B-24EF4DC41BAF}" dt="2023-07-13T03:12:27.255" v="2903" actId="1076"/>
          <ac:picMkLst>
            <pc:docMk/>
            <pc:sldMk cId="3831468439" sldId="267"/>
            <ac:picMk id="20" creationId="{96B5AECB-C8AC-D509-BEC0-4906AF116D44}"/>
          </ac:picMkLst>
        </pc:picChg>
        <pc:picChg chg="add mod">
          <ac:chgData name="Jha, Aryan Ritwajeet" userId="2aad577e-539b-449b-83a6-8d411f484b4d" providerId="ADAL" clId="{224A6229-FC49-44B0-A89B-24EF4DC41BAF}" dt="2023-07-13T03:12:28.974" v="2904" actId="1076"/>
          <ac:picMkLst>
            <pc:docMk/>
            <pc:sldMk cId="3831468439" sldId="267"/>
            <ac:picMk id="22" creationId="{9FFDEE76-B8E5-C4AC-6A4E-845F953F75A9}"/>
          </ac:picMkLst>
        </pc:picChg>
      </pc:sldChg>
      <pc:sldChg chg="add del replId">
        <pc:chgData name="Jha, Aryan Ritwajeet" userId="2aad577e-539b-449b-83a6-8d411f484b4d" providerId="ADAL" clId="{224A6229-FC49-44B0-A89B-24EF4DC41BAF}" dt="2023-07-13T02:31:22.910" v="2322" actId="47"/>
        <pc:sldMkLst>
          <pc:docMk/>
          <pc:sldMk cId="757879940" sldId="268"/>
        </pc:sldMkLst>
      </pc:sldChg>
      <pc:sldChg chg="add del">
        <pc:chgData name="Jha, Aryan Ritwajeet" userId="2aad577e-539b-449b-83a6-8d411f484b4d" providerId="ADAL" clId="{224A6229-FC49-44B0-A89B-24EF4DC41BAF}" dt="2023-07-13T02:46:26.989" v="2391" actId="47"/>
        <pc:sldMkLst>
          <pc:docMk/>
          <pc:sldMk cId="783645173" sldId="268"/>
        </pc:sldMkLst>
      </pc:sldChg>
      <pc:sldChg chg="add del">
        <pc:chgData name="Jha, Aryan Ritwajeet" userId="2aad577e-539b-449b-83a6-8d411f484b4d" providerId="ADAL" clId="{224A6229-FC49-44B0-A89B-24EF4DC41BAF}" dt="2023-07-13T02:55:22.925" v="2717" actId="47"/>
        <pc:sldMkLst>
          <pc:docMk/>
          <pc:sldMk cId="1181165323" sldId="268"/>
        </pc:sldMkLst>
      </pc:sldChg>
      <pc:sldChg chg="del">
        <pc:chgData name="Jha, Aryan Ritwajeet" userId="2aad577e-539b-449b-83a6-8d411f484b4d" providerId="ADAL" clId="{224A6229-FC49-44B0-A89B-24EF4DC41BAF}" dt="2023-07-13T02:44:34.726" v="2338"/>
        <pc:sldMkLst>
          <pc:docMk/>
          <pc:sldMk cId="2190177859" sldId="268"/>
        </pc:sldMkLst>
      </pc:sldChg>
      <pc:sldChg chg="add del">
        <pc:chgData name="Jha, Aryan Ritwajeet" userId="2aad577e-539b-449b-83a6-8d411f484b4d" providerId="ADAL" clId="{224A6229-FC49-44B0-A89B-24EF4DC41BAF}" dt="2023-07-13T02:46:26.989" v="2391" actId="47"/>
        <pc:sldMkLst>
          <pc:docMk/>
          <pc:sldMk cId="994427319" sldId="269"/>
        </pc:sldMkLst>
      </pc:sldChg>
      <pc:sldChg chg="del">
        <pc:chgData name="Jha, Aryan Ritwajeet" userId="2aad577e-539b-449b-83a6-8d411f484b4d" providerId="ADAL" clId="{224A6229-FC49-44B0-A89B-24EF4DC41BAF}" dt="2023-07-13T02:44:34.726" v="2338"/>
        <pc:sldMkLst>
          <pc:docMk/>
          <pc:sldMk cId="1736150920" sldId="269"/>
        </pc:sldMkLst>
      </pc:sldChg>
      <pc:sldChg chg="del">
        <pc:chgData name="Jha, Aryan Ritwajeet" userId="2aad577e-539b-449b-83a6-8d411f484b4d" providerId="ADAL" clId="{224A6229-FC49-44B0-A89B-24EF4DC41BAF}" dt="2023-07-13T02:44:34.726" v="2338"/>
        <pc:sldMkLst>
          <pc:docMk/>
          <pc:sldMk cId="2384661818" sldId="270"/>
        </pc:sldMkLst>
      </pc:sldChg>
      <pc:sldChg chg="add del">
        <pc:chgData name="Jha, Aryan Ritwajeet" userId="2aad577e-539b-449b-83a6-8d411f484b4d" providerId="ADAL" clId="{224A6229-FC49-44B0-A89B-24EF4DC41BAF}" dt="2023-07-13T02:46:26.989" v="2391" actId="47"/>
        <pc:sldMkLst>
          <pc:docMk/>
          <pc:sldMk cId="3886129973" sldId="270"/>
        </pc:sldMkLst>
      </pc:sldChg>
      <pc:sldChg chg="add del">
        <pc:chgData name="Jha, Aryan Ritwajeet" userId="2aad577e-539b-449b-83a6-8d411f484b4d" providerId="ADAL" clId="{224A6229-FC49-44B0-A89B-24EF4DC41BAF}" dt="2023-07-13T02:46:26.989" v="2391" actId="47"/>
        <pc:sldMkLst>
          <pc:docMk/>
          <pc:sldMk cId="1274139660" sldId="271"/>
        </pc:sldMkLst>
      </pc:sldChg>
      <pc:sldChg chg="del">
        <pc:chgData name="Jha, Aryan Ritwajeet" userId="2aad577e-539b-449b-83a6-8d411f484b4d" providerId="ADAL" clId="{224A6229-FC49-44B0-A89B-24EF4DC41BAF}" dt="2023-07-13T02:44:34.726" v="2338"/>
        <pc:sldMkLst>
          <pc:docMk/>
          <pc:sldMk cId="3033693556" sldId="271"/>
        </pc:sldMkLst>
      </pc:sldChg>
      <pc:sldChg chg="add del">
        <pc:chgData name="Jha, Aryan Ritwajeet" userId="2aad577e-539b-449b-83a6-8d411f484b4d" providerId="ADAL" clId="{224A6229-FC49-44B0-A89B-24EF4DC41BAF}" dt="2023-07-13T02:46:26.989" v="2391" actId="47"/>
        <pc:sldMkLst>
          <pc:docMk/>
          <pc:sldMk cId="1307139580" sldId="272"/>
        </pc:sldMkLst>
      </pc:sldChg>
      <pc:sldChg chg="del">
        <pc:chgData name="Jha, Aryan Ritwajeet" userId="2aad577e-539b-449b-83a6-8d411f484b4d" providerId="ADAL" clId="{224A6229-FC49-44B0-A89B-24EF4DC41BAF}" dt="2023-07-13T02:44:34.726" v="2338"/>
        <pc:sldMkLst>
          <pc:docMk/>
          <pc:sldMk cId="2305358017" sldId="272"/>
        </pc:sldMkLst>
      </pc:sldChg>
      <pc:sldChg chg="add del">
        <pc:chgData name="Jha, Aryan Ritwajeet" userId="2aad577e-539b-449b-83a6-8d411f484b4d" providerId="ADAL" clId="{224A6229-FC49-44B0-A89B-24EF4DC41BAF}" dt="2023-07-13T02:46:26.989" v="2391" actId="47"/>
        <pc:sldMkLst>
          <pc:docMk/>
          <pc:sldMk cId="3698490477" sldId="273"/>
        </pc:sldMkLst>
      </pc:sldChg>
      <pc:sldChg chg="del">
        <pc:chgData name="Jha, Aryan Ritwajeet" userId="2aad577e-539b-449b-83a6-8d411f484b4d" providerId="ADAL" clId="{224A6229-FC49-44B0-A89B-24EF4DC41BAF}" dt="2023-07-13T02:44:34.726" v="2338"/>
        <pc:sldMkLst>
          <pc:docMk/>
          <pc:sldMk cId="4006810978" sldId="273"/>
        </pc:sldMkLst>
      </pc:sldChg>
    </pc:docChg>
  </pc:docChgLst>
  <pc:docChgLst>
    <pc:chgData name="Jha, Aryan Ritwajeet" userId="2aad577e-539b-449b-83a6-8d411f484b4d" providerId="ADAL" clId="{036F973B-481F-4E23-B0F1-4534D7E96133}"/>
    <pc:docChg chg="undo custSel addSld modSld">
      <pc:chgData name="Jha, Aryan Ritwajeet" userId="2aad577e-539b-449b-83a6-8d411f484b4d" providerId="ADAL" clId="{036F973B-481F-4E23-B0F1-4534D7E96133}" dt="2023-07-13T16:35:03.139" v="2610" actId="1076"/>
      <pc:docMkLst>
        <pc:docMk/>
      </pc:docMkLst>
      <pc:sldChg chg="modSp mod">
        <pc:chgData name="Jha, Aryan Ritwajeet" userId="2aad577e-539b-449b-83a6-8d411f484b4d" providerId="ADAL" clId="{036F973B-481F-4E23-B0F1-4534D7E96133}" dt="2023-07-13T16:17:41.053" v="1082" actId="20577"/>
        <pc:sldMkLst>
          <pc:docMk/>
          <pc:sldMk cId="1146489394" sldId="261"/>
        </pc:sldMkLst>
        <pc:spChg chg="mod">
          <ac:chgData name="Jha, Aryan Ritwajeet" userId="2aad577e-539b-449b-83a6-8d411f484b4d" providerId="ADAL" clId="{036F973B-481F-4E23-B0F1-4534D7E96133}" dt="2023-07-13T16:17:41.053" v="1082" actId="20577"/>
          <ac:spMkLst>
            <pc:docMk/>
            <pc:sldMk cId="1146489394" sldId="261"/>
            <ac:spMk id="16" creationId="{63991ACF-C27F-7188-A451-B28D3C2ED4A6}"/>
          </ac:spMkLst>
        </pc:spChg>
      </pc:sldChg>
      <pc:sldChg chg="addSp modSp mod">
        <pc:chgData name="Jha, Aryan Ritwajeet" userId="2aad577e-539b-449b-83a6-8d411f484b4d" providerId="ADAL" clId="{036F973B-481F-4E23-B0F1-4534D7E96133}" dt="2023-07-13T16:22:29.860" v="1388" actId="20577"/>
        <pc:sldMkLst>
          <pc:docMk/>
          <pc:sldMk cId="658919327" sldId="262"/>
        </pc:sldMkLst>
        <pc:spChg chg="add mod">
          <ac:chgData name="Jha, Aryan Ritwajeet" userId="2aad577e-539b-449b-83a6-8d411f484b4d" providerId="ADAL" clId="{036F973B-481F-4E23-B0F1-4534D7E96133}" dt="2023-07-13T16:22:29.860" v="1388" actId="20577"/>
          <ac:spMkLst>
            <pc:docMk/>
            <pc:sldMk cId="658919327" sldId="262"/>
            <ac:spMk id="15" creationId="{D88EC19C-2EF2-DA98-EB41-6BBD3DE15741}"/>
          </ac:spMkLst>
        </pc:spChg>
      </pc:sldChg>
      <pc:sldChg chg="addSp modSp mod">
        <pc:chgData name="Jha, Aryan Ritwajeet" userId="2aad577e-539b-449b-83a6-8d411f484b4d" providerId="ADAL" clId="{036F973B-481F-4E23-B0F1-4534D7E96133}" dt="2023-07-13T16:23:30.068" v="1504" actId="1076"/>
        <pc:sldMkLst>
          <pc:docMk/>
          <pc:sldMk cId="2216079665" sldId="263"/>
        </pc:sldMkLst>
        <pc:spChg chg="add mod">
          <ac:chgData name="Jha, Aryan Ritwajeet" userId="2aad577e-539b-449b-83a6-8d411f484b4d" providerId="ADAL" clId="{036F973B-481F-4E23-B0F1-4534D7E96133}" dt="2023-07-13T16:23:30.068" v="1504" actId="1076"/>
          <ac:spMkLst>
            <pc:docMk/>
            <pc:sldMk cId="2216079665" sldId="263"/>
            <ac:spMk id="15" creationId="{FC223F5D-1402-B4A2-E3D5-E22848B2D098}"/>
          </ac:spMkLst>
        </pc:spChg>
        <pc:picChg chg="mod">
          <ac:chgData name="Jha, Aryan Ritwajeet" userId="2aad577e-539b-449b-83a6-8d411f484b4d" providerId="ADAL" clId="{036F973B-481F-4E23-B0F1-4534D7E96133}" dt="2023-07-13T16:23:26.850" v="1503" actId="1076"/>
          <ac:picMkLst>
            <pc:docMk/>
            <pc:sldMk cId="2216079665" sldId="263"/>
            <ac:picMk id="28" creationId="{9B57514F-0DE3-F15D-9C4A-0320522DDCE5}"/>
          </ac:picMkLst>
        </pc:picChg>
        <pc:picChg chg="mod">
          <ac:chgData name="Jha, Aryan Ritwajeet" userId="2aad577e-539b-449b-83a6-8d411f484b4d" providerId="ADAL" clId="{036F973B-481F-4E23-B0F1-4534D7E96133}" dt="2023-07-13T16:23:25.391" v="1502" actId="1076"/>
          <ac:picMkLst>
            <pc:docMk/>
            <pc:sldMk cId="2216079665" sldId="263"/>
            <ac:picMk id="30" creationId="{9499FB10-0A77-D65D-7D13-FAB38A30B951}"/>
          </ac:picMkLst>
        </pc:picChg>
      </pc:sldChg>
      <pc:sldChg chg="addSp modSp mod">
        <pc:chgData name="Jha, Aryan Ritwajeet" userId="2aad577e-539b-449b-83a6-8d411f484b4d" providerId="ADAL" clId="{036F973B-481F-4E23-B0F1-4534D7E96133}" dt="2023-07-13T16:28:01.499" v="1866" actId="20577"/>
        <pc:sldMkLst>
          <pc:docMk/>
          <pc:sldMk cId="3198347804" sldId="264"/>
        </pc:sldMkLst>
        <pc:spChg chg="add mod">
          <ac:chgData name="Jha, Aryan Ritwajeet" userId="2aad577e-539b-449b-83a6-8d411f484b4d" providerId="ADAL" clId="{036F973B-481F-4E23-B0F1-4534D7E96133}" dt="2023-07-13T16:26:58.347" v="1714" actId="1076"/>
          <ac:spMkLst>
            <pc:docMk/>
            <pc:sldMk cId="3198347804" sldId="264"/>
            <ac:spMk id="15" creationId="{F083F2C5-7ADF-6799-11EB-73A1470FCC18}"/>
          </ac:spMkLst>
        </pc:spChg>
        <pc:spChg chg="add mod">
          <ac:chgData name="Jha, Aryan Ritwajeet" userId="2aad577e-539b-449b-83a6-8d411f484b4d" providerId="ADAL" clId="{036F973B-481F-4E23-B0F1-4534D7E96133}" dt="2023-07-13T16:28:01.499" v="1866" actId="20577"/>
          <ac:spMkLst>
            <pc:docMk/>
            <pc:sldMk cId="3198347804" sldId="264"/>
            <ac:spMk id="16" creationId="{A9579D19-DFE6-CD68-B8CF-1C420D6CF326}"/>
          </ac:spMkLst>
        </pc:spChg>
        <pc:picChg chg="mod">
          <ac:chgData name="Jha, Aryan Ritwajeet" userId="2aad577e-539b-449b-83a6-8d411f484b4d" providerId="ADAL" clId="{036F973B-481F-4E23-B0F1-4534D7E96133}" dt="2023-07-13T16:26:54.516" v="1713" actId="1076"/>
          <ac:picMkLst>
            <pc:docMk/>
            <pc:sldMk cId="3198347804" sldId="264"/>
            <ac:picMk id="23" creationId="{639C8B3C-50E4-0A6B-72CB-BE8E8CAF007F}"/>
          </ac:picMkLst>
        </pc:picChg>
        <pc:picChg chg="mod">
          <ac:chgData name="Jha, Aryan Ritwajeet" userId="2aad577e-539b-449b-83a6-8d411f484b4d" providerId="ADAL" clId="{036F973B-481F-4E23-B0F1-4534D7E96133}" dt="2023-07-13T16:26:52.465" v="1712" actId="1076"/>
          <ac:picMkLst>
            <pc:docMk/>
            <pc:sldMk cId="3198347804" sldId="264"/>
            <ac:picMk id="25" creationId="{9B2E8D73-1971-B141-141A-30D50E34A041}"/>
          </ac:picMkLst>
        </pc:picChg>
      </pc:sldChg>
      <pc:sldChg chg="addSp modSp mod">
        <pc:chgData name="Jha, Aryan Ritwajeet" userId="2aad577e-539b-449b-83a6-8d411f484b4d" providerId="ADAL" clId="{036F973B-481F-4E23-B0F1-4534D7E96133}" dt="2023-07-13T16:34:30.721" v="2604" actId="1076"/>
        <pc:sldMkLst>
          <pc:docMk/>
          <pc:sldMk cId="3781428547" sldId="265"/>
        </pc:sldMkLst>
        <pc:spChg chg="add mod">
          <ac:chgData name="Jha, Aryan Ritwajeet" userId="2aad577e-539b-449b-83a6-8d411f484b4d" providerId="ADAL" clId="{036F973B-481F-4E23-B0F1-4534D7E96133}" dt="2023-07-13T16:34:30.721" v="2604" actId="1076"/>
          <ac:spMkLst>
            <pc:docMk/>
            <pc:sldMk cId="3781428547" sldId="265"/>
            <ac:spMk id="3" creationId="{CDC75811-396C-005C-6635-BB7FEE40C643}"/>
          </ac:spMkLst>
        </pc:spChg>
        <pc:picChg chg="mod">
          <ac:chgData name="Jha, Aryan Ritwajeet" userId="2aad577e-539b-449b-83a6-8d411f484b4d" providerId="ADAL" clId="{036F973B-481F-4E23-B0F1-4534D7E96133}" dt="2023-07-13T16:28:10.709" v="1868" actId="1076"/>
          <ac:picMkLst>
            <pc:docMk/>
            <pc:sldMk cId="3781428547" sldId="265"/>
            <ac:picMk id="10" creationId="{E909B798-3E47-5F22-1393-70DB98613EED}"/>
          </ac:picMkLst>
        </pc:picChg>
        <pc:picChg chg="mod">
          <ac:chgData name="Jha, Aryan Ritwajeet" userId="2aad577e-539b-449b-83a6-8d411f484b4d" providerId="ADAL" clId="{036F973B-481F-4E23-B0F1-4534D7E96133}" dt="2023-07-13T16:28:09.210" v="1867" actId="1076"/>
          <ac:picMkLst>
            <pc:docMk/>
            <pc:sldMk cId="3781428547" sldId="265"/>
            <ac:picMk id="12" creationId="{07183200-076E-E7BB-C105-30ACA4C36074}"/>
          </ac:picMkLst>
        </pc:picChg>
      </pc:sldChg>
      <pc:sldChg chg="addSp delSp modSp mod">
        <pc:chgData name="Jha, Aryan Ritwajeet" userId="2aad577e-539b-449b-83a6-8d411f484b4d" providerId="ADAL" clId="{036F973B-481F-4E23-B0F1-4534D7E96133}" dt="2023-07-13T16:35:03.139" v="2610" actId="1076"/>
        <pc:sldMkLst>
          <pc:docMk/>
          <pc:sldMk cId="1998732173" sldId="266"/>
        </pc:sldMkLst>
        <pc:spChg chg="add del">
          <ac:chgData name="Jha, Aryan Ritwajeet" userId="2aad577e-539b-449b-83a6-8d411f484b4d" providerId="ADAL" clId="{036F973B-481F-4E23-B0F1-4534D7E96133}" dt="2023-07-13T16:34:54.340" v="2608" actId="478"/>
          <ac:spMkLst>
            <pc:docMk/>
            <pc:sldMk cId="1998732173" sldId="266"/>
            <ac:spMk id="16" creationId="{7EF06EC7-0692-953D-E6B2-9B7B88CD04A1}"/>
          </ac:spMkLst>
        </pc:spChg>
        <pc:spChg chg="add mod">
          <ac:chgData name="Jha, Aryan Ritwajeet" userId="2aad577e-539b-449b-83a6-8d411f484b4d" providerId="ADAL" clId="{036F973B-481F-4E23-B0F1-4534D7E96133}" dt="2023-07-13T16:35:03.139" v="2610" actId="1076"/>
          <ac:spMkLst>
            <pc:docMk/>
            <pc:sldMk cId="1998732173" sldId="266"/>
            <ac:spMk id="20" creationId="{9227254F-1388-2136-7B51-CAC3F00A2035}"/>
          </ac:spMkLst>
        </pc:spChg>
        <pc:spChg chg="add mod">
          <ac:chgData name="Jha, Aryan Ritwajeet" userId="2aad577e-539b-449b-83a6-8d411f484b4d" providerId="ADAL" clId="{036F973B-481F-4E23-B0F1-4534D7E96133}" dt="2023-07-13T16:35:03.139" v="2610" actId="1076"/>
          <ac:spMkLst>
            <pc:docMk/>
            <pc:sldMk cId="1998732173" sldId="266"/>
            <ac:spMk id="22" creationId="{CB34A762-AE67-7757-E0DB-02C936B70072}"/>
          </ac:spMkLst>
        </pc:spChg>
        <pc:picChg chg="mod">
          <ac:chgData name="Jha, Aryan Ritwajeet" userId="2aad577e-539b-449b-83a6-8d411f484b4d" providerId="ADAL" clId="{036F973B-481F-4E23-B0F1-4534D7E96133}" dt="2023-07-13T16:34:41.418" v="2606" actId="1076"/>
          <ac:picMkLst>
            <pc:docMk/>
            <pc:sldMk cId="1998732173" sldId="266"/>
            <ac:picMk id="21" creationId="{43A1BA89-7AA5-9F74-5DE6-89A21431DEFA}"/>
          </ac:picMkLst>
        </pc:picChg>
        <pc:picChg chg="mod">
          <ac:chgData name="Jha, Aryan Ritwajeet" userId="2aad577e-539b-449b-83a6-8d411f484b4d" providerId="ADAL" clId="{036F973B-481F-4E23-B0F1-4534D7E96133}" dt="2023-07-13T16:34:36.353" v="2605" actId="1076"/>
          <ac:picMkLst>
            <pc:docMk/>
            <pc:sldMk cId="1998732173" sldId="266"/>
            <ac:picMk id="23" creationId="{1E499531-181E-861B-91D6-FFEC61180E62}"/>
          </ac:picMkLst>
        </pc:picChg>
      </pc:sldChg>
      <pc:sldChg chg="modSp add mod">
        <pc:chgData name="Jha, Aryan Ritwajeet" userId="2aad577e-539b-449b-83a6-8d411f484b4d" providerId="ADAL" clId="{036F973B-481F-4E23-B0F1-4534D7E96133}" dt="2023-07-13T16:16:57.354" v="1079" actId="20577"/>
        <pc:sldMkLst>
          <pc:docMk/>
          <pc:sldMk cId="881744645" sldId="268"/>
        </pc:sldMkLst>
        <pc:spChg chg="mod">
          <ac:chgData name="Jha, Aryan Ritwajeet" userId="2aad577e-539b-449b-83a6-8d411f484b4d" providerId="ADAL" clId="{036F973B-481F-4E23-B0F1-4534D7E96133}" dt="2023-07-13T16:16:57.354" v="1079" actId="20577"/>
          <ac:spMkLst>
            <pc:docMk/>
            <pc:sldMk cId="881744645" sldId="268"/>
            <ac:spMk id="16" creationId="{63991ACF-C27F-7188-A451-B28D3C2ED4A6}"/>
          </ac:spMkLst>
        </pc:spChg>
      </pc:sldChg>
      <pc:sldChg chg="addSp modSp new mod">
        <pc:chgData name="Jha, Aryan Ritwajeet" userId="2aad577e-539b-449b-83a6-8d411f484b4d" providerId="ADAL" clId="{036F973B-481F-4E23-B0F1-4534D7E96133}" dt="2023-07-13T16:12:38.702" v="835" actId="20577"/>
        <pc:sldMkLst>
          <pc:docMk/>
          <pc:sldMk cId="4130153277" sldId="269"/>
        </pc:sldMkLst>
        <pc:spChg chg="add mod">
          <ac:chgData name="Jha, Aryan Ritwajeet" userId="2aad577e-539b-449b-83a6-8d411f484b4d" providerId="ADAL" clId="{036F973B-481F-4E23-B0F1-4534D7E96133}" dt="2023-07-13T16:11:45.623" v="828" actId="2711"/>
          <ac:spMkLst>
            <pc:docMk/>
            <pc:sldMk cId="4130153277" sldId="269"/>
            <ac:spMk id="2" creationId="{923AA171-E066-1FE5-0B7B-EA8B1DC8F433}"/>
          </ac:spMkLst>
        </pc:spChg>
        <pc:spChg chg="add mod">
          <ac:chgData name="Jha, Aryan Ritwajeet" userId="2aad577e-539b-449b-83a6-8d411f484b4d" providerId="ADAL" clId="{036F973B-481F-4E23-B0F1-4534D7E96133}" dt="2023-07-13T16:12:38.702" v="835" actId="20577"/>
          <ac:spMkLst>
            <pc:docMk/>
            <pc:sldMk cId="4130153277" sldId="269"/>
            <ac:spMk id="3" creationId="{A08A7C92-DB84-E4AD-7870-0EBBE8A48C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AA172-E0FA-46ED-BCD1-E764F42DB09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F25A3-904E-41D3-9055-FB3663E12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0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F25A3-904E-41D3-9055-FB3663E1275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96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slide" Target="slide8.xml"/><Relationship Id="rId17" Type="http://schemas.openxmlformats.org/officeDocument/2006/relationships/image" Target="../media/image7.png"/><Relationship Id="rId2" Type="http://schemas.openxmlformats.org/officeDocument/2006/relationships/slide" Target="slide4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4.png"/><Relationship Id="rId5" Type="http://schemas.openxmlformats.org/officeDocument/2006/relationships/slide" Target="slide1.xml"/><Relationship Id="rId15" Type="http://schemas.openxmlformats.org/officeDocument/2006/relationships/image" Target="../media/image6.png"/><Relationship Id="rId10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image" Target="../media/image3.png"/><Relationship Id="rId1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image" Target="../media/image38.png"/><Relationship Id="rId12" Type="http://schemas.openxmlformats.org/officeDocument/2006/relationships/slide" Target="slide7.xml"/><Relationship Id="rId17" Type="http://schemas.openxmlformats.org/officeDocument/2006/relationships/image" Target="../media/image6.png"/><Relationship Id="rId2" Type="http://schemas.openxmlformats.org/officeDocument/2006/relationships/slide" Target="slide2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.png"/><Relationship Id="rId5" Type="http://schemas.openxmlformats.org/officeDocument/2006/relationships/slide" Target="slide6.xml"/><Relationship Id="rId15" Type="http://schemas.openxmlformats.org/officeDocument/2006/relationships/image" Target="../media/image5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5.xml"/><Relationship Id="rId9" Type="http://schemas.openxmlformats.org/officeDocument/2006/relationships/slide" Target="slide1.xml"/><Relationship Id="rId1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.ly/iJfT4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10.xml"/><Relationship Id="rId3" Type="http://schemas.openxmlformats.org/officeDocument/2006/relationships/image" Target="../media/image9.png"/><Relationship Id="rId7" Type="http://schemas.openxmlformats.org/officeDocument/2006/relationships/slide" Target="slide6.xml"/><Relationship Id="rId12" Type="http://schemas.openxmlformats.org/officeDocument/2006/relationships/slide" Target="slide7.xml"/><Relationship Id="rId17" Type="http://schemas.openxmlformats.org/officeDocument/2006/relationships/image" Target="../media/image6.png"/><Relationship Id="rId2" Type="http://schemas.openxmlformats.org/officeDocument/2006/relationships/image" Target="../media/image8.png"/><Relationship Id="rId16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3.png"/><Relationship Id="rId5" Type="http://schemas.openxmlformats.org/officeDocument/2006/relationships/slide" Target="slide4.xml"/><Relationship Id="rId15" Type="http://schemas.openxmlformats.org/officeDocument/2006/relationships/image" Target="../media/image5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slide" Target="slide1.xml"/><Relationship Id="rId1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slide" Target="slide10.xml"/><Relationship Id="rId3" Type="http://schemas.openxmlformats.org/officeDocument/2006/relationships/image" Target="../media/image9.png"/><Relationship Id="rId7" Type="http://schemas.openxmlformats.org/officeDocument/2006/relationships/slide" Target="slide6.xml"/><Relationship Id="rId12" Type="http://schemas.openxmlformats.org/officeDocument/2006/relationships/slide" Target="slide7.xml"/><Relationship Id="rId17" Type="http://schemas.openxmlformats.org/officeDocument/2006/relationships/image" Target="../media/image16.png"/><Relationship Id="rId2" Type="http://schemas.openxmlformats.org/officeDocument/2006/relationships/image" Target="../media/image10.png"/><Relationship Id="rId16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13.png"/><Relationship Id="rId5" Type="http://schemas.openxmlformats.org/officeDocument/2006/relationships/slide" Target="slide4.xml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19" Type="http://schemas.openxmlformats.org/officeDocument/2006/relationships/image" Target="../media/image17.png"/><Relationship Id="rId4" Type="http://schemas.openxmlformats.org/officeDocument/2006/relationships/slide" Target="slide2.xml"/><Relationship Id="rId9" Type="http://schemas.openxmlformats.org/officeDocument/2006/relationships/slide" Target="slide1.xml"/><Relationship Id="rId1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image" Target="../media/image19.png"/><Relationship Id="rId12" Type="http://schemas.openxmlformats.org/officeDocument/2006/relationships/slide" Target="slide7.xml"/><Relationship Id="rId17" Type="http://schemas.openxmlformats.org/officeDocument/2006/relationships/image" Target="../media/image6.png"/><Relationship Id="rId2" Type="http://schemas.openxmlformats.org/officeDocument/2006/relationships/slide" Target="slide2.xml"/><Relationship Id="rId16" Type="http://schemas.openxmlformats.org/officeDocument/2006/relationships/slide" Target="slide9.xm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.png"/><Relationship Id="rId5" Type="http://schemas.openxmlformats.org/officeDocument/2006/relationships/slide" Target="slide6.xml"/><Relationship Id="rId15" Type="http://schemas.openxmlformats.org/officeDocument/2006/relationships/image" Target="../media/image5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5.xml"/><Relationship Id="rId9" Type="http://schemas.openxmlformats.org/officeDocument/2006/relationships/slide" Target="slide1.xml"/><Relationship Id="rId1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image" Target="../media/image22.png"/><Relationship Id="rId12" Type="http://schemas.openxmlformats.org/officeDocument/2006/relationships/slide" Target="slide7.xml"/><Relationship Id="rId17" Type="http://schemas.openxmlformats.org/officeDocument/2006/relationships/image" Target="../media/image6.png"/><Relationship Id="rId2" Type="http://schemas.openxmlformats.org/officeDocument/2006/relationships/slide" Target="slide2.xml"/><Relationship Id="rId16" Type="http://schemas.openxmlformats.org/officeDocument/2006/relationships/slide" Target="slide9.xml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.png"/><Relationship Id="rId5" Type="http://schemas.openxmlformats.org/officeDocument/2006/relationships/slide" Target="slide6.xml"/><Relationship Id="rId15" Type="http://schemas.openxmlformats.org/officeDocument/2006/relationships/image" Target="../media/image5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5.xml"/><Relationship Id="rId9" Type="http://schemas.openxmlformats.org/officeDocument/2006/relationships/slide" Target="slide1.xml"/><Relationship Id="rId1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10.xml"/><Relationship Id="rId3" Type="http://schemas.openxmlformats.org/officeDocument/2006/relationships/slide" Target="slide4.xml"/><Relationship Id="rId21" Type="http://schemas.openxmlformats.org/officeDocument/2006/relationships/image" Target="../media/image27.png"/><Relationship Id="rId7" Type="http://schemas.openxmlformats.org/officeDocument/2006/relationships/image" Target="../media/image25.png"/><Relationship Id="rId12" Type="http://schemas.openxmlformats.org/officeDocument/2006/relationships/slide" Target="slide7.xml"/><Relationship Id="rId17" Type="http://schemas.openxmlformats.org/officeDocument/2006/relationships/image" Target="../media/image6.png"/><Relationship Id="rId2" Type="http://schemas.openxmlformats.org/officeDocument/2006/relationships/slide" Target="slide2.xml"/><Relationship Id="rId16" Type="http://schemas.openxmlformats.org/officeDocument/2006/relationships/slide" Target="slide9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.png"/><Relationship Id="rId5" Type="http://schemas.openxmlformats.org/officeDocument/2006/relationships/slide" Target="slide6.xml"/><Relationship Id="rId15" Type="http://schemas.openxmlformats.org/officeDocument/2006/relationships/image" Target="../media/image5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5.xml"/><Relationship Id="rId9" Type="http://schemas.openxmlformats.org/officeDocument/2006/relationships/slide" Target="slide1.xml"/><Relationship Id="rId1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slide" Target="slide7.xml"/><Relationship Id="rId18" Type="http://schemas.openxmlformats.org/officeDocument/2006/relationships/image" Target="../media/image6.png"/><Relationship Id="rId3" Type="http://schemas.openxmlformats.org/officeDocument/2006/relationships/slide" Target="slide2.xml"/><Relationship Id="rId21" Type="http://schemas.openxmlformats.org/officeDocument/2006/relationships/image" Target="../media/image30.png"/><Relationship Id="rId7" Type="http://schemas.openxmlformats.org/officeDocument/2006/relationships/image" Target="../media/image28.png"/><Relationship Id="rId12" Type="http://schemas.openxmlformats.org/officeDocument/2006/relationships/image" Target="../media/image3.png"/><Relationship Id="rId17" Type="http://schemas.openxmlformats.org/officeDocument/2006/relationships/slide" Target="slide9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2.png"/><Relationship Id="rId5" Type="http://schemas.openxmlformats.org/officeDocument/2006/relationships/slide" Target="slide5.xml"/><Relationship Id="rId15" Type="http://schemas.openxmlformats.org/officeDocument/2006/relationships/slide" Target="slide8.xml"/><Relationship Id="rId10" Type="http://schemas.openxmlformats.org/officeDocument/2006/relationships/slide" Target="slide1.xml"/><Relationship Id="rId19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1.png"/><Relationship Id="rId1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10.xml"/><Relationship Id="rId3" Type="http://schemas.openxmlformats.org/officeDocument/2006/relationships/slide" Target="slide4.xml"/><Relationship Id="rId21" Type="http://schemas.openxmlformats.org/officeDocument/2006/relationships/image" Target="../media/image34.png"/><Relationship Id="rId7" Type="http://schemas.openxmlformats.org/officeDocument/2006/relationships/image" Target="../media/image32.png"/><Relationship Id="rId12" Type="http://schemas.openxmlformats.org/officeDocument/2006/relationships/slide" Target="slide7.xml"/><Relationship Id="rId17" Type="http://schemas.openxmlformats.org/officeDocument/2006/relationships/image" Target="../media/image6.png"/><Relationship Id="rId2" Type="http://schemas.openxmlformats.org/officeDocument/2006/relationships/slide" Target="slide2.xml"/><Relationship Id="rId16" Type="http://schemas.openxmlformats.org/officeDocument/2006/relationships/slide" Target="slide9.xml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.png"/><Relationship Id="rId5" Type="http://schemas.openxmlformats.org/officeDocument/2006/relationships/slide" Target="slide6.xml"/><Relationship Id="rId15" Type="http://schemas.openxmlformats.org/officeDocument/2006/relationships/image" Target="../media/image5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5.xml"/><Relationship Id="rId9" Type="http://schemas.openxmlformats.org/officeDocument/2006/relationships/slide" Target="slide1.xml"/><Relationship Id="rId1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image" Target="../media/image36.png"/><Relationship Id="rId12" Type="http://schemas.openxmlformats.org/officeDocument/2006/relationships/slide" Target="slide7.xml"/><Relationship Id="rId17" Type="http://schemas.openxmlformats.org/officeDocument/2006/relationships/image" Target="../media/image6.png"/><Relationship Id="rId2" Type="http://schemas.openxmlformats.org/officeDocument/2006/relationships/slide" Target="slide2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.png"/><Relationship Id="rId5" Type="http://schemas.openxmlformats.org/officeDocument/2006/relationships/slide" Target="slide6.xml"/><Relationship Id="rId15" Type="http://schemas.openxmlformats.org/officeDocument/2006/relationships/image" Target="../media/image5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5.xml"/><Relationship Id="rId9" Type="http://schemas.openxmlformats.org/officeDocument/2006/relationships/slide" Target="slide1.xml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1943102" y="2186741"/>
            <a:ext cx="9876687" cy="2859595"/>
            <a:chOff x="6879612" y="2270384"/>
            <a:chExt cx="5143500" cy="2650931"/>
          </a:xfrm>
          <a:solidFill>
            <a:schemeClr val="tx2">
              <a:lumMod val="75000"/>
            </a:schemeClr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6879612" y="2270384"/>
              <a:ext cx="5143500" cy="7703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F8B890"/>
                  </a:solidFill>
                  <a:latin typeface="Tw Cen MT" panose="020B0602020104020603" pitchFamily="34" charset="0"/>
                </a:rPr>
                <a:t>Large Distribution Model Simulations	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2A125-AE2A-4E24-AEC3-D5CE82BD7E65}"/>
                </a:ext>
              </a:extLst>
            </p:cNvPr>
            <p:cNvSpPr txBox="1"/>
            <p:nvPr/>
          </p:nvSpPr>
          <p:spPr>
            <a:xfrm>
              <a:off x="6879612" y="3518100"/>
              <a:ext cx="3336926" cy="4279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8B890"/>
                  </a:solidFill>
                  <a:latin typeface="Tw Cen MT" panose="020B0602020104020603" pitchFamily="34" charset="0"/>
                </a:rPr>
                <a:t>Aryan Ritwajeet Jha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7ECD8E-21C0-4877-BBB9-DF7908AD8DA0}"/>
                </a:ext>
              </a:extLst>
            </p:cNvPr>
            <p:cNvSpPr txBox="1"/>
            <p:nvPr/>
          </p:nvSpPr>
          <p:spPr>
            <a:xfrm>
              <a:off x="6879612" y="3979765"/>
              <a:ext cx="2942251" cy="9415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8B890"/>
                  </a:solidFill>
                  <a:latin typeface="Tw Cen MT" panose="020B0602020104020603" pitchFamily="34" charset="0"/>
                </a:rPr>
                <a:t>Observation of the effect of change in parameter values on Distributed OPF Simulations for the synthetic 1k and 10k Power Distribution networks.</a:t>
              </a:r>
            </a:p>
          </p:txBody>
        </p:sp>
      </p:grpSp>
      <p:sp>
        <p:nvSpPr>
          <p:cNvPr id="67" name="Action Button: Return 6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D14572E-1C0F-F623-AFB0-67B8D1A54CA6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9BE9CF-1208-FB4C-CB34-8B028A8EF4C8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F9BBA63-4812-FAF2-9BDC-C017703B2BBC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24" name="Rectangle: Top Corners Rounded 2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EC1C704-D10E-1578-8853-A1F7DCA444B2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CBC4AAD-CA55-18CA-9E8F-FA91EC7460EF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CBC4AAD-CA55-18CA-9E8F-FA91EC7460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9719AE-7CEE-8783-995B-9C3F6C4065CD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19" name="Rectangle: Top Corners Rounded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50D83EA-93F0-4DDF-BE90-1EACDD67FD65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BB9079-0F05-4D11-97F8-25F7CB504DD7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A5AFBF-2F3F-04AA-171B-4990571A08E1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17" name="Rectangle: Top Corners Rounded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69F4232-6167-BC5A-BFB8-6A624DA06C52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FE5CB4-4DBA-2FF4-629C-B183498535BE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984F8F-1EBA-398F-9F29-18EA57EA1D55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27" name="Rectangle: Top Corners Rounded 2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D372D2D-79B1-BD00-F7D4-D81C08E6E411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FFC77F-1CC3-DABD-4B20-738F0D7E03EA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FFC77F-1CC3-DABD-4B20-738F0D7E03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EDC6D77-D55B-A4C0-9A77-AFA00C29C4C4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44" name="Rectangle: Top Corners Rounded 4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8B2BE7B-2D08-B17E-B358-15465F2C2D92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AD7B575-C728-FA4F-A03B-A7511D9C7595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AD7B575-C728-FA4F-A03B-A7511D9C75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398484F-3E8C-A720-EF00-77EF317D53F7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3" name="Rectangle: Top Corners Rounded 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507017C-8AED-C61C-3DB4-35BE91C739B0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1AB8C7-8C40-BA4C-541C-DDE31F806E02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41AB8C7-8C40-BA4C-541C-DDE31F806E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67458AD-2D64-8BE1-37A9-54ED14491EE8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7" name="Rectangle: Top Corners Rounded 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B44E83F2-03C0-1675-8064-CEDE9E2C488C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D5C09C7-8030-BF0B-E0D6-E334DF9A181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D5C09C7-8030-BF0B-E0D6-E334DF9A18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4399AF7-EBC2-65BA-8333-FD3C020AEB4F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11" name="Rectangle: Top Corners Rounded 10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25389069-D78E-3EC7-CE95-35F38C1B68F3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163634E-465E-0658-958A-0C1B6BC983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163634E-465E-0658-958A-0C1B6BC983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3E0695C-548F-AB06-A747-D6B3ED94F972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14" name="Rectangle: Top Corners Rounded 13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576731DA-2ABA-A804-F8F4-3E6A7A21FFC3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BCD1433-4E16-E33F-789B-E684C1947515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BCD1433-4E16-E33F-789B-E684C19475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069BCF-6C4B-960F-1AB8-48480CECB2B3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3" name="Rectangle: Top Corners Rounded 2">
              <a:hlinkClick r:id="rId2" action="ppaction://hlinksldjump"/>
              <a:extLst>
                <a:ext uri="{FF2B5EF4-FFF2-40B4-BE49-F238E27FC236}">
                  <a16:creationId xmlns:a16="http://schemas.microsoft.com/office/drawing/2014/main" id="{38EEF6C1-D5F0-B62B-C49F-E3E48C29797C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BC1A12-1C81-66EC-A38F-924BF26CA501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0691A29-35A3-B6DE-A41A-B0902FAC821A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6" name="Rectangle: Top Corners Rounded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A995B28-355E-ABB2-DB98-B6C2BFDAC2EA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33882D-9094-5F20-F958-031D7AD2111A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3F808E-5255-85E5-144C-A92E1C521777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9" name="Rectangle: Top Corners Rounded 8">
              <a:hlinkClick r:id="rId4" action="ppaction://hlinksldjump"/>
              <a:extLst>
                <a:ext uri="{FF2B5EF4-FFF2-40B4-BE49-F238E27FC236}">
                  <a16:creationId xmlns:a16="http://schemas.microsoft.com/office/drawing/2014/main" id="{4F4C5674-F21F-CDBA-4823-CA05F50AFA1C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3FAD4C-E711-1A52-C884-7F48BFBA2BBE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B885A7-B77B-1AE3-6ABE-A1FC4EF1A693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2" name="Rectangle: Top Corners Rounded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435559F5-3D3E-CEC1-1E26-9F2B69F535D8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F6C18B-91CC-78BA-360F-FE41491FBCD0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sp>
        <p:nvSpPr>
          <p:cNvPr id="14" name="Action Button: Return 1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3DD93DF-BC20-69E9-F446-2E168EF10A8A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732719-AF09-643E-AE4C-EEF5816D2176}"/>
              </a:ext>
            </a:extLst>
          </p:cNvPr>
          <p:cNvGrpSpPr/>
          <p:nvPr/>
        </p:nvGrpSpPr>
        <p:grpSpPr>
          <a:xfrm>
            <a:off x="1638299" y="103980"/>
            <a:ext cx="8915400" cy="1077218"/>
            <a:chOff x="1638299" y="103980"/>
            <a:chExt cx="8915400" cy="10772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1477B1-AAFD-BED2-959C-552293506FA5}"/>
                </a:ext>
              </a:extLst>
            </p:cNvPr>
            <p:cNvSpPr txBox="1"/>
            <p:nvPr/>
          </p:nvSpPr>
          <p:spPr>
            <a:xfrm>
              <a:off x="1638299" y="103980"/>
              <a:ext cx="8915400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w Cen MT" panose="020B0602020104020603" pitchFamily="34" charset="0"/>
                </a:rPr>
                <a:t>Voltage Deviation vs Branch Impedance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C6E834-E474-123B-0161-34E7E5CAEF0B}"/>
                </a:ext>
              </a:extLst>
            </p:cNvPr>
            <p:cNvSpPr txBox="1"/>
            <p:nvPr/>
          </p:nvSpPr>
          <p:spPr>
            <a:xfrm>
              <a:off x="1638299" y="811866"/>
              <a:ext cx="80836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w Cen MT" panose="020B0602020104020603" pitchFamily="34" charset="0"/>
                </a:rPr>
                <a:t>Objective Functions: Loss Minimization, Voltage Deviation Minimization</a:t>
              </a:r>
              <a:endParaRPr lang="en-US" sz="40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19" name="Picture 18" descr="A graph with a line and a red dot&#10;&#10;Description automatically generated">
            <a:extLst>
              <a:ext uri="{FF2B5EF4-FFF2-40B4-BE49-F238E27FC236}">
                <a16:creationId xmlns:a16="http://schemas.microsoft.com/office/drawing/2014/main" id="{FB339248-48AE-929B-8822-DB39683F0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74" y="2186741"/>
            <a:ext cx="4660401" cy="3919736"/>
          </a:xfrm>
          <a:prstGeom prst="rect">
            <a:avLst/>
          </a:prstGeom>
        </p:spPr>
      </p:pic>
      <p:pic>
        <p:nvPicPr>
          <p:cNvPr id="21" name="Picture 20" descr="A graph with a line and a red dot&#10;&#10;Description automatically generated">
            <a:extLst>
              <a:ext uri="{FF2B5EF4-FFF2-40B4-BE49-F238E27FC236}">
                <a16:creationId xmlns:a16="http://schemas.microsoft.com/office/drawing/2014/main" id="{F8B3D091-A0C6-95B8-CC9C-BC9CA2AAF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24" y="2186741"/>
            <a:ext cx="4660401" cy="391973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A528412-A386-00B6-A1CA-0A150C60F2D9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87D22D5-B6CC-BD0B-B5FB-8B2EAD01E058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48" name="Rectangle: Top Corners Rounded 4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DB06929-1367-8926-280D-323A6C4AAE2E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132F114-2983-EFCB-6FFC-4FA9435CBB3A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132F114-2983-EFCB-6FFC-4FA9435CBB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8F37F01-554A-FD6C-05C0-018562F1D636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46" name="Rectangle: Top Corners Rounded 4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F457B08-680A-4D31-FBDC-177143EB53B0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713012-6703-75F4-1C19-EF90125BEA75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4519877-E21F-99E0-BFE0-3DECE03130CD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44" name="Rectangle: Top Corners Rounded 4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45A621A-29B5-9B8A-74A6-B2FD02EDD813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97F2DD4-0FAB-C82E-4224-1792FF4501A5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C54ACE4-98F2-30D3-45A9-3A0AA1D8921B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42" name="Rectangle: Top Corners Rounded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657BC31-8E39-1619-BCB4-779AA60F7BC5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AD1D3E0-628C-A2F0-107E-E46746E45C37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AD1D3E0-628C-A2F0-107E-E46746E45C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945308-A0CC-1C94-B8F7-3B1729535C6C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40" name="Rectangle: Top Corners Rounded 3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CC655E1-BFA6-3224-5D8A-6D52AAC30813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D0A20E-505B-AD62-D525-04D070E9244A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D0A20E-505B-AD62-D525-04D070E924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DD5CAA-3873-E844-8058-10FC4FFFC5FA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38" name="Rectangle: Top Corners Rounded 3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730FEFE-1B14-423E-11D7-C84698370946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95C87C6D-3E8D-E8AB-B080-AE8E47DD2455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95C87C6D-3E8D-E8AB-B080-AE8E47DD24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3C60BAC-D681-A058-8F78-A382A6AA56C8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36" name="Rectangle: Top Corners Rounded 35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1380AA8-847A-6B74-F757-0B9C497C24E8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873071A-C7F7-E8EF-58FF-5CCE15560F55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873071A-C7F7-E8EF-58FF-5CCE15560F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1B271BF-9734-249E-F879-799D6473A37F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34" name="Rectangle: Top Corners Rounded 33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BDBF724-2F75-4B16-C53E-201FAFBD3A8B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5A9537E-C2D3-1EC7-510D-10514C1D33B5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5A9537E-C2D3-1EC7-510D-10514C1D33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F441673-4CDB-CA9A-AB67-80646778C0EA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32" name="Rectangle: Top Corners Rounded 31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11DE4CE9-0CDD-BFE5-FE15-D15E037E4C88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79EC980-7249-DDAA-9510-EED13EB27247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79EC980-7249-DDAA-9510-EED13EB27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7964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3AA171-E066-1FE5-0B7B-EA8B1DC8F433}"/>
              </a:ext>
            </a:extLst>
          </p:cNvPr>
          <p:cNvSpPr txBox="1"/>
          <p:nvPr/>
        </p:nvSpPr>
        <p:spPr>
          <a:xfrm>
            <a:off x="1328057" y="595086"/>
            <a:ext cx="9390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w Cen MT" panose="020B0602020104020603" pitchFamily="34" charset="0"/>
              </a:rPr>
              <a:t>References</a:t>
            </a:r>
            <a:endParaRPr lang="en-IN" dirty="0">
              <a:latin typeface="Tw Cen MT" panose="020B06020201040206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A7C92-DB84-E4AD-7870-0EBBE8A48C64}"/>
              </a:ext>
            </a:extLst>
          </p:cNvPr>
          <p:cNvSpPr txBox="1"/>
          <p:nvPr/>
        </p:nvSpPr>
        <p:spPr>
          <a:xfrm>
            <a:off x="435429" y="1538514"/>
            <a:ext cx="10544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  <a:hlinkClick r:id="rId2"/>
              </a:rPr>
              <a:t>[1] </a:t>
            </a:r>
            <a:r>
              <a:rPr lang="en-US" dirty="0">
                <a:latin typeface="Tw Cen MT" panose="020B0602020104020603" pitchFamily="34" charset="0"/>
              </a:rPr>
              <a:t>Sadnan, R., &amp; Dubey, A. (2022). Distributed Computing for Scalable Optimal Power Flow in Large Radial Electric Power Distribution Systems with Distributed Energy Resources. </a:t>
            </a:r>
            <a:r>
              <a:rPr lang="en-US" dirty="0" err="1">
                <a:latin typeface="Tw Cen MT" panose="020B0602020104020603" pitchFamily="34" charset="0"/>
              </a:rPr>
              <a:t>arXiv</a:t>
            </a:r>
            <a:r>
              <a:rPr lang="en-US" dirty="0">
                <a:latin typeface="Tw Cen MT" panose="020B0602020104020603" pitchFamily="34" charset="0"/>
              </a:rPr>
              <a:t>, 2211.03920. Retrieved from https://arxiv.org/abs/2211.03920v1</a:t>
            </a:r>
            <a:endParaRPr lang="en-IN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5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08ECDE2-9834-EE43-2312-876A214617AD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FBCA6-3630-5A60-2DA0-F4DBDDB142B1}"/>
              </a:ext>
            </a:extLst>
          </p:cNvPr>
          <p:cNvSpPr txBox="1"/>
          <p:nvPr/>
        </p:nvSpPr>
        <p:spPr>
          <a:xfrm>
            <a:off x="1714500" y="541244"/>
            <a:ext cx="5626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" panose="020B0602020104020603" pitchFamily="34" charset="0"/>
              </a:rPr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991ACF-C27F-7188-A451-B28D3C2ED4A6}"/>
                  </a:ext>
                </a:extLst>
              </p:cNvPr>
              <p:cNvSpPr txBox="1"/>
              <p:nvPr/>
            </p:nvSpPr>
            <p:spPr>
              <a:xfrm>
                <a:off x="1202418" y="1937734"/>
                <a:ext cx="9939564" cy="567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w Cen MT" panose="020B0602020104020603" pitchFamily="34" charset="0"/>
                  </a:rPr>
                  <a:t>Given a large Power Distribution System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~ 1000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−10,000</m:t>
                        </m:r>
                      </m:e>
                    </m:d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 with: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Generally uniform values of branch impedances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Uniformly-distributed loads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Uniformly-distributed Distributed Energy Resources (DERs), here, solar photovoltaics (PVs) of similar ratings.</a:t>
                </a:r>
              </a:p>
              <a:p>
                <a:pPr marL="285750" indent="-285750">
                  <a:buFont typeface="Tw Cen MT" panose="020B0602020104020603" pitchFamily="34" charset="0"/>
                  <a:buChar char="|"/>
                </a:pPr>
                <a:endParaRPr lang="en-US" dirty="0">
                  <a:latin typeface="Tw Cen MT" panose="020B0602020104020603" pitchFamily="34" charset="0"/>
                </a:endParaRPr>
              </a:p>
              <a:p>
                <a:r>
                  <a:rPr lang="en-US" b="1" dirty="0">
                    <a:latin typeface="Tw Cen MT" panose="020B0602020104020603" pitchFamily="34" charset="0"/>
                  </a:rPr>
                  <a:t>Run a (Distributed-)OPF simulation </a:t>
                </a:r>
                <a:r>
                  <a:rPr lang="en-US" dirty="0">
                    <a:latin typeface="Tw Cen MT" panose="020B0602020104020603" pitchFamily="34" charset="0"/>
                  </a:rPr>
                  <a:t>for different scenarios (say, Loss Minimization or Voltage Deviation Minimization) involving: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r>
                  <a:rPr lang="en-US" b="1" dirty="0">
                    <a:latin typeface="Tw Cen MT" panose="020B0602020104020603" pitchFamily="34" charset="0"/>
                  </a:rPr>
                  <a:t>Variation</a:t>
                </a:r>
                <a:r>
                  <a:rPr lang="en-US" dirty="0">
                    <a:latin typeface="Tw Cen MT" panose="020B0602020104020603" pitchFamily="34" charset="0"/>
                  </a:rPr>
                  <a:t> </a:t>
                </a:r>
                <a:r>
                  <a:rPr lang="en-US" b="1" dirty="0">
                    <a:latin typeface="Tw Cen MT" panose="020B0602020104020603" pitchFamily="34" charset="0"/>
                  </a:rPr>
                  <a:t>of</a:t>
                </a:r>
                <a:r>
                  <a:rPr lang="en-US" dirty="0">
                    <a:latin typeface="Tw Cen MT" panose="020B0602020104020603" pitchFamily="34" charset="0"/>
                  </a:rPr>
                  <a:t> an </a:t>
                </a:r>
                <a:r>
                  <a:rPr lang="en-US" b="1" dirty="0">
                    <a:latin typeface="Tw Cen MT" panose="020B0602020104020603" pitchFamily="34" charset="0"/>
                  </a:rPr>
                  <a:t>independent parameter </a:t>
                </a:r>
                <a:r>
                  <a:rPr lang="en-US" dirty="0">
                    <a:latin typeface="Tw Cen MT" panose="020B0602020104020603" pitchFamily="34" charset="0"/>
                  </a:rPr>
                  <a:t>(say, branch impedance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)</a:t>
                </a:r>
              </a:p>
              <a:p>
                <a:pPr marL="1200150" lvl="2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Here, we are 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±75%</m:t>
                    </m:r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, in steps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37.5%</m:t>
                    </m:r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. All percentages of the nominal value.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endParaRPr lang="en-US" dirty="0">
                  <a:latin typeface="Tw Cen MT" panose="020B0602020104020603" pitchFamily="34" charset="0"/>
                </a:endParaRP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and </a:t>
                </a:r>
                <a:r>
                  <a:rPr lang="en-US" b="1" dirty="0">
                    <a:latin typeface="Tw Cen MT" panose="020B0602020104020603" pitchFamily="34" charset="0"/>
                  </a:rPr>
                  <a:t>observe</a:t>
                </a:r>
                <a:r>
                  <a:rPr lang="en-US" dirty="0">
                    <a:latin typeface="Tw Cen MT" panose="020B0602020104020603" pitchFamily="34" charset="0"/>
                  </a:rPr>
                  <a:t> the </a:t>
                </a:r>
                <a:r>
                  <a:rPr lang="en-US" b="1" dirty="0">
                    <a:latin typeface="Tw Cen MT" panose="020B0602020104020603" pitchFamily="34" charset="0"/>
                  </a:rPr>
                  <a:t>trajectory of </a:t>
                </a:r>
                <a:r>
                  <a:rPr lang="en-US" dirty="0">
                    <a:latin typeface="Tw Cen MT" panose="020B0602020104020603" pitchFamily="34" charset="0"/>
                  </a:rPr>
                  <a:t>a desired </a:t>
                </a:r>
                <a:r>
                  <a:rPr lang="en-US" b="1" dirty="0">
                    <a:latin typeface="Tw Cen MT" panose="020B0602020104020603" pitchFamily="34" charset="0"/>
                  </a:rPr>
                  <a:t>dependent parameter</a:t>
                </a:r>
                <a:r>
                  <a:rPr lang="en-US" dirty="0">
                    <a:latin typeface="Tw Cen MT" panose="020B0602020104020603" pitchFamily="34" charset="0"/>
                  </a:rPr>
                  <a:t>, such as: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endParaRPr lang="en-US" dirty="0">
                  <a:latin typeface="Tw Cen MT" panose="020B0602020104020603" pitchFamily="34" charset="0"/>
                </a:endParaRPr>
              </a:p>
              <a:p>
                <a:pPr marL="1200150" lvl="2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A state variable (say, boundary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 or boundary </a:t>
                </a:r>
                <a:r>
                  <a:rPr lang="en-US" dirty="0" err="1">
                    <a:latin typeface="Tw Cen MT" panose="020B0602020104020603" pitchFamily="34" charset="0"/>
                  </a:rPr>
                  <a:t>powerflows</a:t>
                </a:r>
                <a:r>
                  <a:rPr lang="en-US" dirty="0">
                    <a:latin typeface="Tw Cen MT" panose="020B06020201040206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)</a:t>
                </a:r>
              </a:p>
              <a:p>
                <a:pPr marL="1200150" lvl="2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A control variable (say, sum of inverter reactive power outputs at all DER locations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𝐷𝐸𝑅</m:t>
                        </m:r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)</a:t>
                </a:r>
              </a:p>
              <a:p>
                <a:pPr marL="1200150" lvl="2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An output variable (say, system line losses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 or system total voltage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) .</a:t>
                </a:r>
              </a:p>
              <a:p>
                <a:pPr lvl="1"/>
                <a:endParaRPr lang="en-US" dirty="0">
                  <a:latin typeface="Tw Cen MT" panose="020B0602020104020603" pitchFamily="34" charset="0"/>
                </a:endParaRPr>
              </a:p>
              <a:p>
                <a:pPr lvl="1"/>
                <a:endParaRPr lang="en-US" dirty="0">
                  <a:latin typeface="Tw Cen MT" panose="020B0602020104020603" pitchFamily="34" charset="0"/>
                </a:endParaRPr>
              </a:p>
              <a:p>
                <a:pPr lvl="1"/>
                <a:r>
                  <a:rPr lang="en-US" dirty="0">
                    <a:latin typeface="Tw Cen MT" panose="020B0602020104020603" pitchFamily="34" charset="0"/>
                  </a:rPr>
                  <a:t>							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991ACF-C27F-7188-A451-B28D3C2ED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418" y="1937734"/>
                <a:ext cx="9939564" cy="5676939"/>
              </a:xfrm>
              <a:prstGeom prst="rect">
                <a:avLst/>
              </a:prstGeom>
              <a:blipFill>
                <a:blip r:embed="rId2"/>
                <a:stretch>
                  <a:fillRect l="-490" t="-644" r="-3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0BFAD4F-3526-3206-C424-7C5B1F0F6FB7}"/>
              </a:ext>
            </a:extLst>
          </p:cNvPr>
          <p:cNvGrpSpPr/>
          <p:nvPr/>
        </p:nvGrpSpPr>
        <p:grpSpPr>
          <a:xfrm>
            <a:off x="8084062" y="136525"/>
            <a:ext cx="2881146" cy="2108986"/>
            <a:chOff x="8084062" y="136525"/>
            <a:chExt cx="2881146" cy="21089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980944-026F-5C5F-7384-2FD76A0F4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4062" y="136525"/>
              <a:ext cx="2881146" cy="180120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CCF6CA-B34E-A367-CCBA-3B4185ABBF22}"/>
                </a:ext>
              </a:extLst>
            </p:cNvPr>
            <p:cNvSpPr txBox="1"/>
            <p:nvPr/>
          </p:nvSpPr>
          <p:spPr>
            <a:xfrm>
              <a:off x="8084062" y="1937734"/>
              <a:ext cx="2881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Tw Cen MT" panose="020B0602020104020603" pitchFamily="34" charset="0"/>
                </a:rPr>
                <a:t>Synthetic 10k Distribution Network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8E01B3-56AD-6626-1B6B-419128D70B0B}"/>
              </a:ext>
            </a:extLst>
          </p:cNvPr>
          <p:cNvGrpSpPr/>
          <p:nvPr/>
        </p:nvGrpSpPr>
        <p:grpSpPr>
          <a:xfrm>
            <a:off x="0" y="0"/>
            <a:ext cx="731706" cy="541243"/>
            <a:chOff x="1782895" y="1047749"/>
            <a:chExt cx="731706" cy="541243"/>
          </a:xfrm>
        </p:grpSpPr>
        <p:sp>
          <p:nvSpPr>
            <p:cNvPr id="22" name="Rectangle: Top Corners Rounded 21">
              <a:hlinkClick r:id="rId4" action="ppaction://hlinksldjump"/>
              <a:extLst>
                <a:ext uri="{FF2B5EF4-FFF2-40B4-BE49-F238E27FC236}">
                  <a16:creationId xmlns:a16="http://schemas.microsoft.com/office/drawing/2014/main" id="{63CA5B54-C164-C04F-03EE-FE168455F14E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C98084-0850-DB2B-624F-DA651B3501A6}"/>
                </a:ext>
              </a:extLst>
            </p:cNvPr>
            <p:cNvSpPr txBox="1"/>
            <p:nvPr/>
          </p:nvSpPr>
          <p:spPr>
            <a:xfrm>
              <a:off x="1864298" y="1157528"/>
              <a:ext cx="533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DAGGERSQUARE" pitchFamily="50" charset="0"/>
                </a:rPr>
                <a:t>Prob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EF095-B052-7B61-49F1-0AD58E757BE4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25" name="Rectangle: Top Corners Rounded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DF26108A-8943-9514-2DFE-E8B0C658128A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22E970-3933-7892-6A82-76AA057C52CD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26E5BF-5545-E1B0-BE06-8206AC874C9E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28" name="Rectangle: Top Corners Rounded 27">
              <a:hlinkClick r:id="rId6" action="ppaction://hlinksldjump"/>
              <a:extLst>
                <a:ext uri="{FF2B5EF4-FFF2-40B4-BE49-F238E27FC236}">
                  <a16:creationId xmlns:a16="http://schemas.microsoft.com/office/drawing/2014/main" id="{1FACBE21-2BC8-4D5B-DA6F-18A6CA0E3C31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ECE067-7910-A4D5-6BDE-DD3808E50C3E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8719A0-5300-3D9A-0491-61BF2040D1C9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31" name="Rectangle: Top Corners Rounded 30">
              <a:hlinkClick r:id="rId7" action="ppaction://hlinksldjump"/>
              <a:extLst>
                <a:ext uri="{FF2B5EF4-FFF2-40B4-BE49-F238E27FC236}">
                  <a16:creationId xmlns:a16="http://schemas.microsoft.com/office/drawing/2014/main" id="{D5B596BD-B6B1-BE54-F24C-611444701E4F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7E8111-CAE1-3230-FF6C-2C8256475FF7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D993F4-A274-4C19-A551-5522FEDFC197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92A903-5AA1-7560-EDFA-38DE04164558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46" name="Rectangle: Top Corners Rounded 4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7EC0EF1-BEE7-A27D-91A4-1D1E152FF552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618A48C-B4B5-990E-1930-868ED83EE707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618A48C-B4B5-990E-1930-868ED83EE7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59331B-771D-3131-7C27-70ECB2AC2511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44" name="Rectangle: Top Corners Rounded 4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879CC47-ADA0-16B4-2E47-561A592C727D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6169A-BBF3-4D72-7BF4-0615088358AA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9E198E-9560-B332-A5EC-F79160C3AFE7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42" name="Rectangle: Top Corners Rounded 4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F49E351-309D-2FBC-7B57-12B5481775DC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F95BDB-FDC4-E96F-2CC8-DCE195CA1BEB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1CE8B8-2044-4E60-076E-82C40F061F2C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40" name="Rectangle: Top Corners Rounded 3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53C7CFB-F879-0513-4C9A-756DFF41372A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C583DCD-DAD4-89B9-E0A8-DF4A02517B9E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C583DCD-DAD4-89B9-E0A8-DF4A02517B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C38A4D-0918-543F-1666-650CB4B43367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38" name="Rectangle: Top Corners Rounded 3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C947367-8D20-43B3-FB5A-992F05D2C32B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408ACC3-13E7-618D-FC89-4D5770D11720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408ACC3-13E7-618D-FC89-4D5770D117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E436C0-B13B-B12E-7D69-C7299584C46E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36" name="Rectangle: Top Corners Rounded 3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3B7D0171-37E0-8D35-82D3-9E7218F360E6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73C5772-CAB1-B7D4-9BEF-AF1A5496C07E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73C5772-CAB1-B7D4-9BEF-AF1A5496C0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7DC1550-7C02-CE53-DD6F-621FEB8BC85F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34" name="Rectangle: Top Corners Rounded 33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75CFB84B-FCB5-A8F8-95F9-D56A8649D921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61E7EED-E5E8-12F4-0F00-413208E0ACD1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61E7EED-E5E8-12F4-0F00-413208E0AC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391DF0-4D6B-D3ED-E46E-6B4BB9D9ACFF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17" name="Rectangle: Top Corners Rounded 16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D1C9CED1-D07B-10A8-C142-8B8FBA5A146C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AB5D807-17E9-0AB6-3CB6-CA5B63F89A25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AB5D807-17E9-0AB6-3CB6-CA5B63F89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374A33D-A6E3-5BAC-E580-1944982CB1C7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13" name="Rectangle: Top Corners Rounded 1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D907D6FE-5AFA-4826-09FA-BF2BA9C1804C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18413F9-5547-F2DC-C12E-3BBDCF5CA881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18413F9-5547-F2DC-C12E-3BBDCF5CA8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648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08ECDE2-9834-EE43-2312-876A214617AD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FBCA6-3630-5A60-2DA0-F4DBDDB142B1}"/>
              </a:ext>
            </a:extLst>
          </p:cNvPr>
          <p:cNvSpPr txBox="1"/>
          <p:nvPr/>
        </p:nvSpPr>
        <p:spPr>
          <a:xfrm>
            <a:off x="1714500" y="541244"/>
            <a:ext cx="5626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" panose="020B0602020104020603" pitchFamily="34" charset="0"/>
              </a:rPr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991ACF-C27F-7188-A451-B28D3C2ED4A6}"/>
                  </a:ext>
                </a:extLst>
              </p:cNvPr>
              <p:cNvSpPr txBox="1"/>
              <p:nvPr/>
            </p:nvSpPr>
            <p:spPr>
              <a:xfrm>
                <a:off x="1363436" y="2347729"/>
                <a:ext cx="9939564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w Cen MT" panose="020B0602020104020603" pitchFamily="34" charset="0"/>
                  </a:rPr>
                  <a:t>Note: This simulation was run for about nine areas totaling to about </a:t>
                </a:r>
                <a:r>
                  <a:rPr lang="en-US" b="1" dirty="0">
                    <a:latin typeface="Tw Cen MT" panose="020B0602020104020603" pitchFamily="34" charset="0"/>
                  </a:rPr>
                  <a:t>1000 buses</a:t>
                </a:r>
                <a:r>
                  <a:rPr lang="en-US" dirty="0">
                    <a:latin typeface="Tw Cen MT" panose="020B0602020104020603" pitchFamily="34" charset="0"/>
                  </a:rPr>
                  <a:t>.</a:t>
                </a:r>
              </a:p>
              <a:p>
                <a:r>
                  <a:rPr lang="en-US" b="1" dirty="0">
                    <a:latin typeface="Tw Cen MT" panose="020B0602020104020603" pitchFamily="34" charset="0"/>
                  </a:rPr>
                  <a:t>Run time: ~10 minutes for 5 simulation-steps </a:t>
                </a:r>
                <a:r>
                  <a:rPr lang="en-US" dirty="0">
                    <a:latin typeface="Tw Cen MT" panose="020B0602020104020603" pitchFamily="34" charset="0"/>
                  </a:rPr>
                  <a:t>for a given optimization scenario.</a:t>
                </a:r>
              </a:p>
              <a:p>
                <a:endParaRPr lang="en-US" dirty="0">
                  <a:latin typeface="Tw Cen MT" panose="020B0602020104020603" pitchFamily="34" charset="0"/>
                </a:endParaRPr>
              </a:p>
              <a:p>
                <a:r>
                  <a:rPr lang="en-US" i="1" dirty="0">
                    <a:latin typeface="Tw Cen MT" panose="020B0602020104020603" pitchFamily="34" charset="0"/>
                  </a:rPr>
                  <a:t>Later, simulation for the full 10k system will be added, whose run time has been seen to be ~40 minutes for 1 simulation-steps.</a:t>
                </a:r>
              </a:p>
              <a:p>
                <a:endParaRPr lang="en-US" dirty="0">
                  <a:latin typeface="Tw Cen MT" panose="020B0602020104020603" pitchFamily="34" charset="0"/>
                </a:endParaRPr>
              </a:p>
              <a:p>
                <a:r>
                  <a:rPr lang="en-US" dirty="0">
                    <a:latin typeface="Tw Cen MT" panose="020B0602020104020603" pitchFamily="34" charset="0"/>
                  </a:rPr>
                  <a:t>These are the nominal values used for most buses/branches of the system: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 simulation-steps with independent parameter values given below.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=0.375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0" dirty="0">
                    <a:latin typeface="Tw Cen MT" panose="020B06020201040206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>
                  <a:latin typeface="Tw Cen MT" panose="020B0602020104020603" pitchFamily="34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=0.375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b="0" dirty="0">
                    <a:latin typeface="Tw Cen MT" panose="020B06020201040206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w Cen MT" panose="020B0602020104020603" pitchFamily="34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>
                    <a:latin typeface="Tw Cen MT" panose="020B06020201040206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>
                    <a:latin typeface="Tw Cen MT" panose="020B0602020104020603" pitchFamily="34" charset="0"/>
                  </a:rPr>
                  <a:t> are varied together, proportionally.</a:t>
                </a:r>
                <a:br>
                  <a:rPr lang="en-US" b="0" dirty="0">
                    <a:latin typeface="Tw Cen MT" panose="020B0602020104020603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</m:t>
                    </m:r>
                  </m:oMath>
                </a14:m>
                <a:r>
                  <a:rPr lang="en-US" b="0" dirty="0">
                    <a:latin typeface="Tw Cen MT" panose="020B0602020104020603" pitchFamily="34" charset="0"/>
                  </a:rPr>
                  <a:t> (will be parametrized in a future simulation)</a:t>
                </a:r>
                <a:br>
                  <a:rPr lang="en-US" b="0" dirty="0">
                    <a:latin typeface="Tw Cen MT" panose="020B0602020104020603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</m:t>
                    </m:r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 (will be parametrized in a future simulation)</a:t>
                </a:r>
                <a:br>
                  <a:rPr lang="en-US" dirty="0">
                    <a:latin typeface="Tw Cen MT" panose="020B0602020104020603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br>
                  <a:rPr lang="en-US" b="0" dirty="0">
                    <a:latin typeface="Tw Cen MT" panose="020B0602020104020603" pitchFamily="34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=12.47</m:t>
                    </m:r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 (line-line)</a:t>
                </a:r>
              </a:p>
              <a:p>
                <a:pPr lvl="1"/>
                <a:endParaRPr lang="en-US" dirty="0">
                  <a:latin typeface="Tw Cen MT" panose="020B0602020104020603" pitchFamily="34" charset="0"/>
                </a:endParaRPr>
              </a:p>
              <a:p>
                <a:pPr lvl="1"/>
                <a:endParaRPr lang="en-US" dirty="0">
                  <a:latin typeface="Tw Cen MT" panose="020B0602020104020603" pitchFamily="34" charset="0"/>
                </a:endParaRPr>
              </a:p>
              <a:p>
                <a:pPr lvl="1"/>
                <a:r>
                  <a:rPr lang="en-US" dirty="0">
                    <a:latin typeface="Tw Cen MT" panose="020B0602020104020603" pitchFamily="34" charset="0"/>
                  </a:rPr>
                  <a:t>							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991ACF-C27F-7188-A451-B28D3C2ED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436" y="2347729"/>
                <a:ext cx="9939564" cy="5355312"/>
              </a:xfrm>
              <a:prstGeom prst="rect">
                <a:avLst/>
              </a:prstGeom>
              <a:blipFill>
                <a:blip r:embed="rId2"/>
                <a:stretch>
                  <a:fillRect l="-552" t="-5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0BFAD4F-3526-3206-C424-7C5B1F0F6FB7}"/>
              </a:ext>
            </a:extLst>
          </p:cNvPr>
          <p:cNvGrpSpPr/>
          <p:nvPr/>
        </p:nvGrpSpPr>
        <p:grpSpPr>
          <a:xfrm>
            <a:off x="8084062" y="136525"/>
            <a:ext cx="2881146" cy="2108986"/>
            <a:chOff x="8084062" y="136525"/>
            <a:chExt cx="2881146" cy="21089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980944-026F-5C5F-7384-2FD76A0F4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4062" y="136525"/>
              <a:ext cx="2881146" cy="180120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CCF6CA-B34E-A367-CCBA-3B4185ABBF22}"/>
                </a:ext>
              </a:extLst>
            </p:cNvPr>
            <p:cNvSpPr txBox="1"/>
            <p:nvPr/>
          </p:nvSpPr>
          <p:spPr>
            <a:xfrm>
              <a:off x="8084062" y="1937734"/>
              <a:ext cx="2881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Tw Cen MT" panose="020B0602020104020603" pitchFamily="34" charset="0"/>
                </a:rPr>
                <a:t>Synthetic 10k Distribution Network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8E01B3-56AD-6626-1B6B-419128D70B0B}"/>
              </a:ext>
            </a:extLst>
          </p:cNvPr>
          <p:cNvGrpSpPr/>
          <p:nvPr/>
        </p:nvGrpSpPr>
        <p:grpSpPr>
          <a:xfrm>
            <a:off x="0" y="0"/>
            <a:ext cx="731706" cy="541243"/>
            <a:chOff x="1782895" y="1047749"/>
            <a:chExt cx="731706" cy="541243"/>
          </a:xfrm>
        </p:grpSpPr>
        <p:sp>
          <p:nvSpPr>
            <p:cNvPr id="22" name="Rectangle: Top Corners Rounded 21">
              <a:hlinkClick r:id="rId4" action="ppaction://hlinksldjump"/>
              <a:extLst>
                <a:ext uri="{FF2B5EF4-FFF2-40B4-BE49-F238E27FC236}">
                  <a16:creationId xmlns:a16="http://schemas.microsoft.com/office/drawing/2014/main" id="{63CA5B54-C164-C04F-03EE-FE168455F14E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C98084-0850-DB2B-624F-DA651B3501A6}"/>
                </a:ext>
              </a:extLst>
            </p:cNvPr>
            <p:cNvSpPr txBox="1"/>
            <p:nvPr/>
          </p:nvSpPr>
          <p:spPr>
            <a:xfrm>
              <a:off x="1864298" y="1157528"/>
              <a:ext cx="533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DAGGERSQUARE" pitchFamily="50" charset="0"/>
                </a:rPr>
                <a:t>Prob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EF095-B052-7B61-49F1-0AD58E757BE4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25" name="Rectangle: Top Corners Rounded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DF26108A-8943-9514-2DFE-E8B0C658128A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22E970-3933-7892-6A82-76AA057C52CD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26E5BF-5545-E1B0-BE06-8206AC874C9E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28" name="Rectangle: Top Corners Rounded 27">
              <a:hlinkClick r:id="rId6" action="ppaction://hlinksldjump"/>
              <a:extLst>
                <a:ext uri="{FF2B5EF4-FFF2-40B4-BE49-F238E27FC236}">
                  <a16:creationId xmlns:a16="http://schemas.microsoft.com/office/drawing/2014/main" id="{1FACBE21-2BC8-4D5B-DA6F-18A6CA0E3C31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ECE067-7910-A4D5-6BDE-DD3808E50C3E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8719A0-5300-3D9A-0491-61BF2040D1C9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31" name="Rectangle: Top Corners Rounded 30">
              <a:hlinkClick r:id="rId7" action="ppaction://hlinksldjump"/>
              <a:extLst>
                <a:ext uri="{FF2B5EF4-FFF2-40B4-BE49-F238E27FC236}">
                  <a16:creationId xmlns:a16="http://schemas.microsoft.com/office/drawing/2014/main" id="{D5B596BD-B6B1-BE54-F24C-611444701E4F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7E8111-CAE1-3230-FF6C-2C8256475FF7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D993F4-A274-4C19-A551-5522FEDFC197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92A903-5AA1-7560-EDFA-38DE04164558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46" name="Rectangle: Top Corners Rounded 4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7EC0EF1-BEE7-A27D-91A4-1D1E152FF552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618A48C-B4B5-990E-1930-868ED83EE707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618A48C-B4B5-990E-1930-868ED83EE7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59331B-771D-3131-7C27-70ECB2AC2511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44" name="Rectangle: Top Corners Rounded 4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879CC47-ADA0-16B4-2E47-561A592C727D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66169A-BBF3-4D72-7BF4-0615088358AA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9E198E-9560-B332-A5EC-F79160C3AFE7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42" name="Rectangle: Top Corners Rounded 4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F49E351-309D-2FBC-7B57-12B5481775DC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F95BDB-FDC4-E96F-2CC8-DCE195CA1BEB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1CE8B8-2044-4E60-076E-82C40F061F2C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40" name="Rectangle: Top Corners Rounded 3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53C7CFB-F879-0513-4C9A-756DFF41372A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C583DCD-DAD4-89B9-E0A8-DF4A02517B9E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C583DCD-DAD4-89B9-E0A8-DF4A02517B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C38A4D-0918-543F-1666-650CB4B43367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38" name="Rectangle: Top Corners Rounded 3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C947367-8D20-43B3-FB5A-992F05D2C32B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408ACC3-13E7-618D-FC89-4D5770D11720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408ACC3-13E7-618D-FC89-4D5770D117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E436C0-B13B-B12E-7D69-C7299584C46E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36" name="Rectangle: Top Corners Rounded 3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3B7D0171-37E0-8D35-82D3-9E7218F360E6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73C5772-CAB1-B7D4-9BEF-AF1A5496C07E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73C5772-CAB1-B7D4-9BEF-AF1A5496C0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7DC1550-7C02-CE53-DD6F-621FEB8BC85F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34" name="Rectangle: Top Corners Rounded 33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75CFB84B-FCB5-A8F8-95F9-D56A8649D921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61E7EED-E5E8-12F4-0F00-413208E0ACD1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61E7EED-E5E8-12F4-0F00-413208E0AC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391DF0-4D6B-D3ED-E46E-6B4BB9D9ACFF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17" name="Rectangle: Top Corners Rounded 16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D1C9CED1-D07B-10A8-C142-8B8FBA5A146C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AB5D807-17E9-0AB6-3CB6-CA5B63F89A25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AB5D807-17E9-0AB6-3CB6-CA5B63F89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374A33D-A6E3-5BAC-E580-1944982CB1C7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13" name="Rectangle: Top Corners Rounded 1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D907D6FE-5AFA-4826-09FA-BF2BA9C1804C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18413F9-5547-F2DC-C12E-3BBDCF5CA881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18413F9-5547-F2DC-C12E-3BBDCF5CA8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8174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9D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4FF7ED3-405D-ED3E-F8F6-5CDC03E06C28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D09F3B-EA5F-60CE-6980-F3AF4CC75220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D1973B82-F774-F7EA-8F5E-F94E0DF275E2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AD0584-80E7-ACD7-D704-DC3B9B546BE5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95D2A5-8083-6299-B8D0-B480B0EBD50B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352C1791-CC11-E213-42DE-3AD712E152B1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9ABD84-F383-1802-0770-0B45E781B52E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B9FEE6-B4E3-9021-DC1E-9F8AF5FCFF84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7EBD6A7F-27C1-9A01-2ADC-CDF09DDA62D6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C2611B-1810-4611-784A-BEB4017E2510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956990-0783-36AD-002D-ACB9D9115358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742E1E71-7697-2A33-49E9-D2D9C727C00C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FE8F57-94B2-F7C6-2924-1ADED0ADF4A8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8E59AD-BF5A-689D-0AD2-FC9D2AE24585}"/>
              </a:ext>
            </a:extLst>
          </p:cNvPr>
          <p:cNvGrpSpPr/>
          <p:nvPr/>
        </p:nvGrpSpPr>
        <p:grpSpPr>
          <a:xfrm>
            <a:off x="1638299" y="103980"/>
            <a:ext cx="8915400" cy="1077218"/>
            <a:chOff x="1638299" y="103980"/>
            <a:chExt cx="8915400" cy="10772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A5C950-9C1A-4F01-8811-B84806AFAD70}"/>
                </a:ext>
              </a:extLst>
            </p:cNvPr>
            <p:cNvSpPr txBox="1"/>
            <p:nvPr/>
          </p:nvSpPr>
          <p:spPr>
            <a:xfrm>
              <a:off x="1638299" y="103980"/>
              <a:ext cx="8915400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w Cen MT" panose="020B0602020104020603" pitchFamily="34" charset="0"/>
                </a:rPr>
                <a:t>Line Losses vs Branch Impedance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0CAD57-8688-9450-F5C7-F9FD9A8026E5}"/>
                </a:ext>
              </a:extLst>
            </p:cNvPr>
            <p:cNvSpPr txBox="1"/>
            <p:nvPr/>
          </p:nvSpPr>
          <p:spPr>
            <a:xfrm>
              <a:off x="1638299" y="811866"/>
              <a:ext cx="80836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Objective Functions: Loss Minimization, Voltage Deviation Minimization</a:t>
              </a:r>
              <a:endParaRPr lang="en-US" sz="40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30" name="Picture 29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FBDF7890-933F-38C4-8C04-3596E99C6D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99" y="1623731"/>
            <a:ext cx="4660401" cy="3919736"/>
          </a:xfrm>
          <a:prstGeom prst="rect">
            <a:avLst/>
          </a:prstGeom>
        </p:spPr>
      </p:pic>
      <p:pic>
        <p:nvPicPr>
          <p:cNvPr id="31" name="Picture 30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2C1A7B39-4390-FABF-6926-4AB2342FCB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45" y="1623731"/>
            <a:ext cx="4660401" cy="391973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641B93A-1681-EF16-FAFE-A77FE27F63E7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AE285F8-E392-6213-D155-C89459B38C94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58" name="Rectangle: Top Corners Rounded 5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FA5E846-0F23-60DC-18B4-3226B967C561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910F16C8-7DBB-FD41-2268-B6CE7B5F7C04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910F16C8-7DBB-FD41-2268-B6CE7B5F7C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56C444B-05B1-3682-0595-6BBF09DEB7E7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56" name="Rectangle: Top Corners Rounded 5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C5A42D9-837D-B475-7E05-3A2480B9CAB9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05EF0C-28E6-A8AA-7F97-CE5D7F88E494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A02A90E-A10C-CE7C-29D0-F98E858FD382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54" name="Rectangle: Top Corners Rounded 5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6EFADF7-FD61-A1D8-5703-BEF9107B5DCF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751547C-109B-7CFF-C768-7ADD661F1AC8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B53EB6-5B49-30B9-E8C2-B2FC9C89123B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52" name="Rectangle: Top Corners Rounded 5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6499512-683A-11FD-DBF2-461F0875E4AF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3F579785-0E70-11DF-EF2D-E75949F7FEDC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3F579785-0E70-11DF-EF2D-E75949F7FE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54ABDF-F1AA-3BF9-BB9A-6D6D63B5A1D8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50" name="Rectangle: Top Corners Rounded 4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D2755A9-ECA2-7AE0-855A-09331C0B0F08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4D78325-9A83-AA6D-F1EC-AFDC1BB0936C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4D78325-9A83-AA6D-F1EC-AFDC1BB093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52EE0E6-308E-88C3-F6F4-0AB7ECAB7028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48" name="Rectangle: Top Corners Rounded 4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92B9374A-033E-ED76-189E-ACCAA44234CA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070FFEA2-CD1A-8DCE-57D0-33108BF97533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070FFEA2-CD1A-8DCE-57D0-33108BF975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CB6EAE4-1F89-3760-4DDE-9C5669228A4B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46" name="Rectangle: Top Corners Rounded 45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70E3A871-3ED2-2B7C-8C30-29DA13D6FD29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B404D88-0D8D-6062-AD79-EC7F466D371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B404D88-0D8D-6062-AD79-EC7F466D37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B3F3C6-B4A8-431B-BFE7-E2082FDFB0E8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44" name="Rectangle: Top Corners Rounded 43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FA965FA-B318-BBF9-F57F-57DAC9EE0751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368A12C-BDCB-70A1-6EAA-71F5EE8298BE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368A12C-BDCB-70A1-6EAA-71F5EE8298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31E1203-DAA9-74C8-669F-1C6CD79C2CA4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42" name="Rectangle: Top Corners Rounded 41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3CD3A563-8E7E-772C-60FA-04B6E3712CCC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4E0B3B2-1578-7340-6208-F12111CE0386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4E0B3B2-1578-7340-6208-F12111CE03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8EC19C-2EF2-DA98-EB41-6BBD3DE15741}"/>
                  </a:ext>
                </a:extLst>
              </p:cNvPr>
              <p:cNvSpPr txBox="1"/>
              <p:nvPr/>
            </p:nvSpPr>
            <p:spPr>
              <a:xfrm>
                <a:off x="1638299" y="5861468"/>
                <a:ext cx="9806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change in branch impedance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dirty="0"/>
                  <a:t> caused a Linear change in line losses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8EC19C-2EF2-DA98-EB41-6BBD3DE15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99" y="5861468"/>
                <a:ext cx="9806215" cy="369332"/>
              </a:xfrm>
              <a:prstGeom prst="rect">
                <a:avLst/>
              </a:prstGeom>
              <a:blipFill>
                <a:blip r:embed="rId20"/>
                <a:stretch>
                  <a:fillRect l="-560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91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0C2B512-B159-C4EA-4C80-842F15D85737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423FCA-C7D7-FEEB-6CB6-D7830C759180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E17656F8-3009-B721-7024-7DBE972863B2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CC0B60-C9B9-0ED1-47F4-5E73F8CDFCF5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F8FFA1-B39E-7B71-E30A-93C43657E778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DACA1362-B199-58F4-E139-1D56D4A1DC88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8E79E5-3966-7398-3741-937B06883022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A26E38-E977-D322-B105-AFFECD2A6A7D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312CE1FE-21DD-D9B5-FAE9-A95F5DE9329E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0BCB73-6978-F414-B357-F4303DA18EA6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2BF41D-8EFE-C032-0FFC-57FBDB728466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19BAB840-76F5-74ED-2108-D11728D6CC2B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91E36C-468A-B4E0-0FD8-1B83FB107C55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471D6E-884B-C783-8857-C7817CF011F1}"/>
              </a:ext>
            </a:extLst>
          </p:cNvPr>
          <p:cNvGrpSpPr/>
          <p:nvPr/>
        </p:nvGrpSpPr>
        <p:grpSpPr>
          <a:xfrm>
            <a:off x="1638299" y="103980"/>
            <a:ext cx="8915400" cy="1077218"/>
            <a:chOff x="1638299" y="103980"/>
            <a:chExt cx="8915400" cy="10772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DF4AB5-38DA-1412-AAA1-1A1B23494240}"/>
                </a:ext>
              </a:extLst>
            </p:cNvPr>
            <p:cNvSpPr txBox="1"/>
            <p:nvPr/>
          </p:nvSpPr>
          <p:spPr>
            <a:xfrm>
              <a:off x="1638299" y="103980"/>
              <a:ext cx="8915400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w Cen MT" panose="020B0602020104020603" pitchFamily="34" charset="0"/>
                </a:rPr>
                <a:t>Substation Power vs Branch Impedance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14DBE8-A861-1276-51E5-F3E80BC5EEC2}"/>
                </a:ext>
              </a:extLst>
            </p:cNvPr>
            <p:cNvSpPr txBox="1"/>
            <p:nvPr/>
          </p:nvSpPr>
          <p:spPr>
            <a:xfrm>
              <a:off x="1638299" y="811866"/>
              <a:ext cx="80836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Objective Functions: Loss Minimization, Voltage Deviation Minimization</a:t>
              </a:r>
              <a:endParaRPr lang="en-US" sz="40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28" name="Picture 27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9B57514F-0DE3-F15D-9C4A-0320522DD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90" y="1374875"/>
            <a:ext cx="4724410" cy="3919736"/>
          </a:xfrm>
          <a:prstGeom prst="rect">
            <a:avLst/>
          </a:prstGeom>
        </p:spPr>
      </p:pic>
      <p:pic>
        <p:nvPicPr>
          <p:cNvPr id="30" name="Picture 29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9499FB10-0A77-D65D-7D13-FAB38A30B9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2" y="1374875"/>
            <a:ext cx="4724410" cy="391973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718C61A-4461-9AE9-3837-8BB7674DDAD9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F3C132E-D902-9B8B-B4CB-3C9FFD35A9B7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57" name="Rectangle: Top Corners Rounded 5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1E1D74C-BD63-5894-FE7D-3D508CC1D03F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018DA71-F173-79A6-447A-500042D910EB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018DA71-F173-79A6-447A-500042D910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84559D-A39B-DE57-96E8-2EFE5C22AB00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55" name="Rectangle: Top Corners Rounded 5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1EC27D9-A4E9-8013-F7B2-5D3CF932CD95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FEFE54D-B938-CBAE-5360-8AF538BEE173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CE4CCE6-CA35-6450-9A3F-1DEF2862AF14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53" name="Rectangle: Top Corners Rounded 5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0083277-F6CD-6C29-D4A4-CCD9084B11B7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1207C4-8447-D352-E658-451651385645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C6D26F-614F-78E0-07E1-7122DBE32181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51" name="Rectangle: Top Corners Rounded 5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46F3C02-6C08-0C2A-F0ED-1760478C4D28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A3807DE-A6A8-90E9-EF45-E6B8F098D3F5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A3807DE-A6A8-90E9-EF45-E6B8F098D3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A75B0A-CAED-2B93-78A9-8CCD9D99FA2E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49" name="Rectangle: Top Corners Rounded 4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DF1A41E-4F96-CFB3-EFFB-D3DDC5C5D57A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350D5CC-939A-897D-96D3-3643179DAE2C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350D5CC-939A-897D-96D3-3643179DA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7587AEF-A6F6-80EF-AF83-0E07276D6602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47" name="Rectangle: Top Corners Rounded 4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A9C7F6D-09CE-E4E3-F375-5A9569601154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B57BA80-9686-5830-B468-C6ED5B46E6DE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B57BA80-9686-5830-B468-C6ED5B46E6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733B4B2-8122-C097-A064-17262814FCA8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45" name="Rectangle: Top Corners Rounded 4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29B4566A-C20A-6A1D-2B6D-9B5C94C4B2BD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1AE0785-7033-2FC5-950D-6C20A8B624B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1AE0785-7033-2FC5-950D-6C20A8B624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078A86-DFD9-0652-87F7-DD0EAC3E104B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43" name="Rectangle: Top Corners Rounded 42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93EF4228-B3B3-E5B7-198C-A2F027B6DB63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4B255D8-C468-B85E-C332-0F567481DA9B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4B255D8-C468-B85E-C332-0F567481DA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2E770DB-BFAF-8BFC-EF8D-538F014E4353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41" name="Rectangle: Top Corners Rounded 40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203F6337-34A9-F6B5-B22F-E6AD28485546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E44E820-05C5-5F45-2174-F1F638CB1D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E44E820-05C5-5F45-2174-F1F638CB1D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223F5D-1402-B4A2-E3D5-E22848B2D098}"/>
                  </a:ext>
                </a:extLst>
              </p:cNvPr>
              <p:cNvSpPr txBox="1"/>
              <p:nvPr/>
            </p:nvSpPr>
            <p:spPr>
              <a:xfrm>
                <a:off x="1587499" y="5584469"/>
                <a:ext cx="98062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change in branch impedance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dirty="0"/>
                  <a:t> caused a Linear change in substation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𝑆𝑢𝑏𝑠</m:t>
                        </m:r>
                      </m:sub>
                    </m:sSub>
                  </m:oMath>
                </a14:m>
                <a:r>
                  <a:rPr lang="en-IN" dirty="0"/>
                  <a:t>. Given that loads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/>
                  <a:t> are held constant for all simulation-steps, the substation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𝑆𝑢𝑏𝑠</m:t>
                        </m:r>
                      </m:sub>
                    </m:sSub>
                  </m:oMath>
                </a14:m>
                <a:r>
                  <a:rPr lang="en-IN" dirty="0"/>
                  <a:t> is expected to follow the trajectory of line losses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sub>
                    </m:sSub>
                  </m:oMath>
                </a14:m>
                <a:r>
                  <a:rPr lang="en-IN" dirty="0"/>
                  <a:t>, with an offset value.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223F5D-1402-B4A2-E3D5-E22848B2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99" y="5584469"/>
                <a:ext cx="9806215" cy="923330"/>
              </a:xfrm>
              <a:prstGeom prst="rect">
                <a:avLst/>
              </a:prstGeom>
              <a:blipFill>
                <a:blip r:embed="rId20"/>
                <a:stretch>
                  <a:fillRect l="-497" t="-3289" r="-559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07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9A015F7-5313-8F6A-A07F-7BC017154BC3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378666-778F-016A-CE19-39FF179315A4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1B588926-BE4E-4E41-4506-A8A701FC8D78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DB5291-A73D-C691-C6CF-E9563333B330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92F38-5103-1F6C-661B-5C47C504CE49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7592731D-5690-DF95-F82E-267D977EA0B6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D83E9B-2EE7-74D0-5DEE-E530ABBCD3A8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0B453B-E9FF-5F8D-1DF7-60C89493C596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B5CB2917-0784-BC82-E889-DDB470BDEFF9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70E59-B874-6355-C774-741630B4283D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F07DD-422D-C7A8-387F-7D23A5B68DBD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DD802882-09D0-CB63-5C07-80DCBC884957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92136C-675E-46F1-B4D5-CEB6C77E5334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889BD5-F324-A6A1-DB28-75D39E36D6B3}"/>
              </a:ext>
            </a:extLst>
          </p:cNvPr>
          <p:cNvGrpSpPr/>
          <p:nvPr/>
        </p:nvGrpSpPr>
        <p:grpSpPr>
          <a:xfrm>
            <a:off x="1638299" y="103980"/>
            <a:ext cx="8915400" cy="1077218"/>
            <a:chOff x="1638299" y="103980"/>
            <a:chExt cx="8915400" cy="10772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35DE51-0493-7D4B-2329-324ACC2DF2C3}"/>
                </a:ext>
              </a:extLst>
            </p:cNvPr>
            <p:cNvSpPr txBox="1"/>
            <p:nvPr/>
          </p:nvSpPr>
          <p:spPr>
            <a:xfrm>
              <a:off x="1638299" y="103980"/>
              <a:ext cx="8915400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w Cen MT" panose="020B0602020104020603" pitchFamily="34" charset="0"/>
                </a:rPr>
                <a:t>DER Reactive Power vs Branch Impedance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C06E96-C44D-E4A2-B79B-BEBA59A23D11}"/>
                </a:ext>
              </a:extLst>
            </p:cNvPr>
            <p:cNvSpPr txBox="1"/>
            <p:nvPr/>
          </p:nvSpPr>
          <p:spPr>
            <a:xfrm>
              <a:off x="1638299" y="811866"/>
              <a:ext cx="80836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Objective Functions: Loss Minimization, Voltage Deviation Minimization</a:t>
              </a:r>
              <a:endParaRPr lang="en-US" sz="40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23" name="Picture 22" descr="A graph with red dots and black dots&#10;&#10;Description automatically generated">
            <a:extLst>
              <a:ext uri="{FF2B5EF4-FFF2-40B4-BE49-F238E27FC236}">
                <a16:creationId xmlns:a16="http://schemas.microsoft.com/office/drawing/2014/main" id="{639C8B3C-50E4-0A6B-72CB-BE8E8CAF0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438" y="1181198"/>
            <a:ext cx="4949962" cy="3919736"/>
          </a:xfrm>
          <a:prstGeom prst="rect">
            <a:avLst/>
          </a:prstGeom>
        </p:spPr>
      </p:pic>
      <p:pic>
        <p:nvPicPr>
          <p:cNvPr id="25" name="Picture 24" descr="A graph with a point on it&#10;&#10;Description automatically generated">
            <a:extLst>
              <a:ext uri="{FF2B5EF4-FFF2-40B4-BE49-F238E27FC236}">
                <a16:creationId xmlns:a16="http://schemas.microsoft.com/office/drawing/2014/main" id="{9B2E8D73-1971-B141-141A-30D50E34A0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02" y="1181198"/>
            <a:ext cx="4949962" cy="391973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46D360C-6617-8309-4836-1C34587FF512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15DF007-78C2-6560-08D5-EC7050E14413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52" name="Rectangle: Top Corners Rounded 5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5EFAB6-390D-D615-FC47-39BD48A45FDF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B23E58CF-BCD9-ECAA-0257-C9C2DBD56A63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B23E58CF-BCD9-ECAA-0257-C9C2DBD56A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4EAC07-A06E-EFE9-43C5-7E0FCBA12CA8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50" name="Rectangle: Top Corners Rounded 4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275D659-8321-55E0-2D97-E8D72DC84C18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DB6182-0DE4-8D10-FAE0-2830EA644BB4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7ECB9B3-3B40-C92E-AA2E-B9191EF9F244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48" name="Rectangle: Top Corners Rounded 4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511E12A-3D36-D5F3-1C1D-B9D288B82184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58606B8-3281-79B7-9C61-44080E6039BE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7536075-C71F-D31C-1B17-71FB4E0169BC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46" name="Rectangle: Top Corners Rounded 4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047FFB8-4B0E-B7E2-E151-BC512352DCE5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E154DA5-100C-AEE5-F14B-48096447FF40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E154DA5-100C-AEE5-F14B-48096447FF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0A8036-8E1D-BA58-C528-D7E9E6A6006A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44" name="Rectangle: Top Corners Rounded 4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48542DF-0A0B-08B0-3276-7D935000249D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61AF4A11-E8D8-949E-025D-AE3F5C4C58F5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61AF4A11-E8D8-949E-025D-AE3F5C4C5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1ED2E27-B3DB-03C8-3AC1-C2B73F8A9F32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42" name="Rectangle: Top Corners Rounded 41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967EE6A8-4639-ED1F-437D-92F54E5E6871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FE5C472-6D30-4DD4-5E79-4F57565C47B6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FE5C472-6D30-4DD4-5E79-4F57565C47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DBF5A1-3EC3-5067-CBFA-C5457F353096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40" name="Rectangle: Top Corners Rounded 39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167ABFF-A6C6-DD1A-1125-26CCF2B61148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B6CCBAC-78FC-F00C-E500-E68E5D72814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B6CCBAC-78FC-F00C-E500-E68E5D7281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A6C65A9-E50D-D566-69E1-A694C8C051F8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38" name="Rectangle: Top Corners Rounded 3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5EA85018-09D1-37D3-3FE3-5D6CB15A8C5B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93C62ED-D49B-07A8-3A98-39E8ECFD9A26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93C62ED-D49B-07A8-3A98-39E8ECFD9A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EC9649-DE4B-D529-C135-915FB6A96B6C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36" name="Rectangle: Top Corners Rounded 35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EA014AA6-C140-DE7A-695F-17E290505992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61ECDEF-D859-92C6-1652-4ADD064E1FFC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61ECDEF-D859-92C6-1652-4ADD064E1F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83F2C5-7ADF-6799-11EB-73A1470FCC18}"/>
                  </a:ext>
                </a:extLst>
              </p:cNvPr>
              <p:cNvSpPr txBox="1"/>
              <p:nvPr/>
            </p:nvSpPr>
            <p:spPr>
              <a:xfrm>
                <a:off x="1431985" y="5188857"/>
                <a:ext cx="494996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Loss minimization, control variable - the inverter reactive power output at DER locations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𝐷𝐸𝑅</m:t>
                        </m:r>
                      </m:sub>
                    </m:sSub>
                  </m:oMath>
                </a14:m>
                <a:r>
                  <a:rPr lang="en-US" dirty="0"/>
                  <a:t> increased with respect to an increase in branch reactance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, until the reactive generation limit is reached.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83F2C5-7ADF-6799-11EB-73A1470FC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85" y="5188857"/>
                <a:ext cx="4949962" cy="1477328"/>
              </a:xfrm>
              <a:prstGeom prst="rect">
                <a:avLst/>
              </a:prstGeom>
              <a:blipFill>
                <a:blip r:embed="rId20"/>
                <a:stretch>
                  <a:fillRect l="-1108" t="-2058" b="-53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579D19-DFE6-CD68-B8CF-1C420D6CF326}"/>
                  </a:ext>
                </a:extLst>
              </p:cNvPr>
              <p:cNvSpPr txBox="1"/>
              <p:nvPr/>
            </p:nvSpPr>
            <p:spPr>
              <a:xfrm>
                <a:off x="6886438" y="5188857"/>
                <a:ext cx="49499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Voltage Deviation minimization,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𝐷𝐸𝑅</m:t>
                        </m:r>
                      </m:sub>
                    </m:sSub>
                  </m:oMath>
                </a14:m>
                <a:r>
                  <a:rPr lang="en-US" dirty="0"/>
                  <a:t> expectedly is capped at its maximum value in every case in order to maximize the compensation for a voltage dip at its bus</a:t>
                </a:r>
                <a:r>
                  <a:rPr lang="en-IN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579D19-DFE6-CD68-B8CF-1C420D6CF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438" y="5188857"/>
                <a:ext cx="4949962" cy="1200329"/>
              </a:xfrm>
              <a:prstGeom prst="rect">
                <a:avLst/>
              </a:prstGeom>
              <a:blipFill>
                <a:blip r:embed="rId21"/>
                <a:stretch>
                  <a:fillRect l="-1108" t="-2538" r="-1847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34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08ECDE2-9834-EE43-2312-876A214617AD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991ACF-C27F-7188-A451-B28D3C2ED4A6}"/>
              </a:ext>
            </a:extLst>
          </p:cNvPr>
          <p:cNvSpPr txBox="1"/>
          <p:nvPr/>
        </p:nvSpPr>
        <p:spPr>
          <a:xfrm>
            <a:off x="1363436" y="2335728"/>
            <a:ext cx="993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>
              <a:latin typeface="Tw Cen MT" panose="020B0602020104020603" pitchFamily="34" charset="0"/>
            </a:endParaRPr>
          </a:p>
          <a:p>
            <a:pPr lvl="1"/>
            <a:r>
              <a:rPr lang="en-US" dirty="0">
                <a:latin typeface="Tw Cen MT" panose="020B0602020104020603" pitchFamily="34" charset="0"/>
              </a:rPr>
              <a:t>							</a:t>
            </a:r>
            <a:br>
              <a:rPr lang="en-US" dirty="0"/>
            </a:b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8E01B3-56AD-6626-1B6B-419128D70B0B}"/>
              </a:ext>
            </a:extLst>
          </p:cNvPr>
          <p:cNvGrpSpPr/>
          <p:nvPr/>
        </p:nvGrpSpPr>
        <p:grpSpPr>
          <a:xfrm>
            <a:off x="0" y="0"/>
            <a:ext cx="731706" cy="541243"/>
            <a:chOff x="1782895" y="1047749"/>
            <a:chExt cx="731706" cy="541243"/>
          </a:xfrm>
        </p:grpSpPr>
        <p:sp>
          <p:nvSpPr>
            <p:cNvPr id="22" name="Rectangle: Top Corners Rounded 21">
              <a:hlinkClick r:id="rId3" action="ppaction://hlinksldjump"/>
              <a:extLst>
                <a:ext uri="{FF2B5EF4-FFF2-40B4-BE49-F238E27FC236}">
                  <a16:creationId xmlns:a16="http://schemas.microsoft.com/office/drawing/2014/main" id="{63CA5B54-C164-C04F-03EE-FE168455F14E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C98084-0850-DB2B-624F-DA651B3501A6}"/>
                </a:ext>
              </a:extLst>
            </p:cNvPr>
            <p:cNvSpPr txBox="1"/>
            <p:nvPr/>
          </p:nvSpPr>
          <p:spPr>
            <a:xfrm>
              <a:off x="1864298" y="1157528"/>
              <a:ext cx="533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DAGGERSQUARE" pitchFamily="50" charset="0"/>
                </a:rPr>
                <a:t>Prob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EF095-B052-7B61-49F1-0AD58E757BE4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25" name="Rectangle: Top Corners Rounded 24">
              <a:hlinkClick r:id="rId4" action="ppaction://hlinksldjump"/>
              <a:extLst>
                <a:ext uri="{FF2B5EF4-FFF2-40B4-BE49-F238E27FC236}">
                  <a16:creationId xmlns:a16="http://schemas.microsoft.com/office/drawing/2014/main" id="{DF26108A-8943-9514-2DFE-E8B0C658128A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22E970-3933-7892-6A82-76AA057C52CD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26E5BF-5545-E1B0-BE06-8206AC874C9E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28" name="Rectangle: Top Corners Rounded 27">
              <a:hlinkClick r:id="rId5" action="ppaction://hlinksldjump"/>
              <a:extLst>
                <a:ext uri="{FF2B5EF4-FFF2-40B4-BE49-F238E27FC236}">
                  <a16:creationId xmlns:a16="http://schemas.microsoft.com/office/drawing/2014/main" id="{1FACBE21-2BC8-4D5B-DA6F-18A6CA0E3C31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ECE067-7910-A4D5-6BDE-DD3808E50C3E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8719A0-5300-3D9A-0491-61BF2040D1C9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31" name="Rectangle: Top Corners Rounded 30">
              <a:hlinkClick r:id="rId6" action="ppaction://hlinksldjump"/>
              <a:extLst>
                <a:ext uri="{FF2B5EF4-FFF2-40B4-BE49-F238E27FC236}">
                  <a16:creationId xmlns:a16="http://schemas.microsoft.com/office/drawing/2014/main" id="{D5B596BD-B6B1-BE54-F24C-611444701E4F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7E8111-CAE1-3230-FF6C-2C8256475FF7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1B9F20-127C-FDDA-9107-15555055AEAA}"/>
              </a:ext>
            </a:extLst>
          </p:cNvPr>
          <p:cNvGrpSpPr/>
          <p:nvPr/>
        </p:nvGrpSpPr>
        <p:grpSpPr>
          <a:xfrm>
            <a:off x="1638299" y="103980"/>
            <a:ext cx="8915400" cy="954107"/>
            <a:chOff x="1638299" y="103980"/>
            <a:chExt cx="8915400" cy="9541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062A10-DC49-3962-1753-12CF8D9B64A8}"/>
                </a:ext>
              </a:extLst>
            </p:cNvPr>
            <p:cNvSpPr txBox="1"/>
            <p:nvPr/>
          </p:nvSpPr>
          <p:spPr>
            <a:xfrm>
              <a:off x="1638299" y="103980"/>
              <a:ext cx="8915400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w Cen MT" panose="020B0602020104020603" pitchFamily="34" charset="0"/>
                </a:rPr>
                <a:t>Real Power at Area Boundaries vs Branch Impedance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E27812-27B4-5DB8-3C5C-74602766B210}"/>
                </a:ext>
              </a:extLst>
            </p:cNvPr>
            <p:cNvSpPr txBox="1"/>
            <p:nvPr/>
          </p:nvSpPr>
          <p:spPr>
            <a:xfrm>
              <a:off x="1638299" y="688755"/>
              <a:ext cx="80836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Objective Functions: Loss Minimization, Voltage Deviation Minimization</a:t>
              </a:r>
              <a:endParaRPr lang="en-US" sz="40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10" name="Picture 9" descr="A graph of a graph with numbers and lines&#10;&#10;Description automatically generated">
            <a:extLst>
              <a:ext uri="{FF2B5EF4-FFF2-40B4-BE49-F238E27FC236}">
                <a16:creationId xmlns:a16="http://schemas.microsoft.com/office/drawing/2014/main" id="{E909B798-3E47-5F22-1393-70DB98613E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589" y="1319918"/>
            <a:ext cx="4626873" cy="3919736"/>
          </a:xfrm>
          <a:prstGeom prst="rect">
            <a:avLst/>
          </a:prstGeom>
        </p:spPr>
      </p:pic>
      <p:pic>
        <p:nvPicPr>
          <p:cNvPr id="12" name="Picture 11" descr="A graph of numbers and lines&#10;&#10;Description automatically generated">
            <a:extLst>
              <a:ext uri="{FF2B5EF4-FFF2-40B4-BE49-F238E27FC236}">
                <a16:creationId xmlns:a16="http://schemas.microsoft.com/office/drawing/2014/main" id="{07183200-076E-E7BB-C105-30ACA4C360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74" y="1335923"/>
            <a:ext cx="4626873" cy="391973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799B6-E6CB-33F4-0D6F-62279C036ECE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BFE70D4-6CC9-1155-61B5-BC41C6DB591D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56" name="Rectangle: Top Corners Rounded 5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9120D1E-BCC6-6761-377B-8379F81F3DAB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092E90C-9B28-F269-5E69-648EB52FC29F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092E90C-9B28-F269-5E69-648EB52FC2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088E58A-B0D5-F98C-11FE-3CD250177404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54" name="Rectangle: Top Corners Rounded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45156C-1ACA-34CF-7FCC-F8FC36005E73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EE2B33-0742-EE11-7152-C0CD6EC3E315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CCA9DE2-9126-C57E-7E97-2A92B2FC512E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52" name="Rectangle: Top Corners Rounded 5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C11B5395-ABC1-5F86-28C1-C3097450236B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62825DA-A26D-8349-4C4F-72FCE7A037EC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740A174-F992-5EF4-B276-6344867F155D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50" name="Rectangle: Top Corners Rounded 4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9424279-5278-EC20-5144-82420F668018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0F32848-C1A0-6563-ED76-E50D690CECB3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0F32848-C1A0-6563-ED76-E50D690CEC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4C5FA50-2C19-D88D-7F37-803D846DDC27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48" name="Rectangle: Top Corners Rounded 4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6A2B465-FF64-9BCE-B6F4-E979262F3CDE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D4DEDEF-D19A-48CF-A67B-652E44B65683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D4DEDEF-D19A-48CF-A67B-652E44B656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AA9CBDB-B376-463B-D63F-141804D8BA63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46" name="Rectangle: Top Corners Rounded 4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8AE8DEF-53BA-5C3E-0855-E49A1F0C13EE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1BF0E55-17EC-BC58-5FC7-44CAEC2CCD9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1BF0E55-17EC-BC58-5FC7-44CAEC2CC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BBC5192-ABE7-E6F6-B2C9-2C2752A425B8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44" name="Rectangle: Top Corners Rounded 43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45A25476-1127-7D61-4F0D-DCCDC1F10847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1D8595E-8C40-7798-4694-72E34163ED2D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1D8595E-8C40-7798-4694-72E34163ED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D7518B5-B9E2-E58D-A1B2-A76A23AB2B2F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42" name="Rectangle: Top Corners Rounded 41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2F6710F4-4A03-602B-91D2-7DDC4E028DE6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6440F3A-A0C3-87E7-A4E2-7D8AAD80AEA3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6440F3A-A0C3-87E7-A4E2-7D8AAD80AE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F3CE4CD-AD9F-40E0-DF4E-7D39E2749585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40" name="Rectangle: Top Corners Rounded 39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A8890AED-49B9-66E8-DCD9-3287F08D74E0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65D185C-3BAE-EC15-2677-80E16653C127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65D185C-3BAE-EC15-2677-80E16653C1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C75811-396C-005C-6635-BB7FEE40C643}"/>
                  </a:ext>
                </a:extLst>
              </p:cNvPr>
              <p:cNvSpPr txBox="1"/>
              <p:nvPr/>
            </p:nvSpPr>
            <p:spPr>
              <a:xfrm>
                <a:off x="1456074" y="5276692"/>
                <a:ext cx="892395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Note: Real Power Exchanged at the </a:t>
                </a:r>
                <a:r>
                  <a:rPr lang="en-US" u="sng" dirty="0"/>
                  <a:t>boundaries of each area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* are linearly varying, just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𝑆𝑢𝑏𝑠</m:t>
                        </m:r>
                      </m:sub>
                    </m:sSub>
                  </m:oMath>
                </a14:m>
                <a:r>
                  <a:rPr lang="en-IN" dirty="0"/>
                  <a:t>, even though it may look like they are not varying. This is due to the large offset values, which hide the linearity in these plots and make them look as a constant curve.</a:t>
                </a:r>
                <a:br>
                  <a:rPr lang="en-IN" dirty="0"/>
                </a:br>
                <a:r>
                  <a:rPr lang="en-IN" dirty="0"/>
                  <a:t>*Here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IN" dirty="0"/>
                  <a:t> for Area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means the Real Power injected into Area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from its ‘parent’ Area. For example, the parent Area of Area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 is Area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, whose own parent Area is just the substation.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C75811-396C-005C-6635-BB7FEE40C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074" y="5276692"/>
                <a:ext cx="8923957" cy="1477328"/>
              </a:xfrm>
              <a:prstGeom prst="rect">
                <a:avLst/>
              </a:prstGeom>
              <a:blipFill>
                <a:blip r:embed="rId21"/>
                <a:stretch>
                  <a:fillRect l="-615" t="-2479" r="-273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42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9D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4FF7ED3-405D-ED3E-F8F6-5CDC03E06C28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D09F3B-EA5F-60CE-6980-F3AF4CC75220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D1973B82-F774-F7EA-8F5E-F94E0DF275E2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AD0584-80E7-ACD7-D704-DC3B9B546BE5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95D2A5-8083-6299-B8D0-B480B0EBD50B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352C1791-CC11-E213-42DE-3AD712E152B1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9ABD84-F383-1802-0770-0B45E781B52E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B9FEE6-B4E3-9021-DC1E-9F8AF5FCFF84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7EBD6A7F-27C1-9A01-2ADC-CDF09DDA62D6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C2611B-1810-4611-784A-BEB4017E2510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956990-0783-36AD-002D-ACB9D9115358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742E1E71-7697-2A33-49E9-D2D9C727C00C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FE8F57-94B2-F7C6-2924-1ADED0ADF4A8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4BB57B-2053-572C-4340-42AD02CEC753}"/>
              </a:ext>
            </a:extLst>
          </p:cNvPr>
          <p:cNvGrpSpPr/>
          <p:nvPr/>
        </p:nvGrpSpPr>
        <p:grpSpPr>
          <a:xfrm>
            <a:off x="1638299" y="103980"/>
            <a:ext cx="8915400" cy="892552"/>
            <a:chOff x="1638299" y="103980"/>
            <a:chExt cx="8915400" cy="8925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7DB3D7-DBC3-B366-177C-124E926CA35D}"/>
                </a:ext>
              </a:extLst>
            </p:cNvPr>
            <p:cNvSpPr txBox="1"/>
            <p:nvPr/>
          </p:nvSpPr>
          <p:spPr>
            <a:xfrm>
              <a:off x="1638299" y="103980"/>
              <a:ext cx="8915400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w Cen MT" panose="020B0602020104020603" pitchFamily="34" charset="0"/>
                </a:rPr>
                <a:t>Reactive Power at Area Boundaries vs Branch Impedance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5D9F15-994C-D9FD-4C22-57D0567F0A60}"/>
                </a:ext>
              </a:extLst>
            </p:cNvPr>
            <p:cNvSpPr txBox="1"/>
            <p:nvPr/>
          </p:nvSpPr>
          <p:spPr>
            <a:xfrm>
              <a:off x="1638299" y="627200"/>
              <a:ext cx="80836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Objective Functions: Loss Minimization, Voltage Deviation Minimization</a:t>
              </a:r>
              <a:endParaRPr lang="en-US" sz="40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21" name="Picture 20" descr="A graph of a graph with numbers and lines&#10;&#10;Description automatically generated">
            <a:extLst>
              <a:ext uri="{FF2B5EF4-FFF2-40B4-BE49-F238E27FC236}">
                <a16:creationId xmlns:a16="http://schemas.microsoft.com/office/drawing/2014/main" id="{43A1BA89-7AA5-9F74-5DE6-89A21431DE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893" y="1229430"/>
            <a:ext cx="4660401" cy="3919736"/>
          </a:xfrm>
          <a:prstGeom prst="rect">
            <a:avLst/>
          </a:prstGeom>
        </p:spPr>
      </p:pic>
      <p:pic>
        <p:nvPicPr>
          <p:cNvPr id="23" name="Picture 22" descr="A graph of a function&#10;&#10;Description automatically generated">
            <a:extLst>
              <a:ext uri="{FF2B5EF4-FFF2-40B4-BE49-F238E27FC236}">
                <a16:creationId xmlns:a16="http://schemas.microsoft.com/office/drawing/2014/main" id="{1E499531-181E-861B-91D6-FFEC61180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42" y="1229430"/>
            <a:ext cx="4562865" cy="391973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14ABB58-B796-53C3-8233-33383A78498F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5D8F5D-3D24-65E4-CD20-83341B700E43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50" name="Rectangle: Top Corners Rounded 4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B7F100A-4555-31AB-28CC-663559089F5D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2B8CD49-AAE8-713F-6CA3-5BBD75D2B026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2B8CD49-AAE8-713F-6CA3-5BBD75D2B0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CA8FA78-BF90-883C-0040-42C2AADD5858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48" name="Rectangle: Top Corners Rounded 47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197EA094-E579-6FD6-FDA0-E1E1DCCAEA8B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E15DF-72BF-C7CB-245D-C4F3ECA807EE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DBDD38-3902-0AFB-834A-A5814237E936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46" name="Rectangle: Top Corners Rounded 4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146DAB9-96B2-FF10-02A2-3B40D47D0DF8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007BD0-FCE7-66B6-FE60-7F11220F9216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5F9D0C-CFA3-D978-4B30-95F2A90C4B9B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44" name="Rectangle: Top Corners Rounded 4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656C097-77BB-B8C0-85B3-D0DAD1F4E6AB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79E5056C-F65F-7BD0-9F48-5F2D5F3A3307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79E5056C-F65F-7BD0-9F48-5F2D5F3A33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9F043B-D33F-D8B0-9BCB-A23853A0E7E8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42" name="Rectangle: Top Corners Rounded 4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BF6CB1E-73E6-2324-D930-2810F0CC5367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A23A587-D5A3-EA58-75A7-B05637761FC8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A23A587-D5A3-EA58-75A7-B05637761F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2674BD0-9C40-EDA6-8A20-38FA630C09BD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40" name="Rectangle: Top Corners Rounded 3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F0E9F6B0-CFBF-D8EA-C8B8-6896566512A3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AE31B5F-102B-7E0A-45A4-EF26FFC0D150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AE31B5F-102B-7E0A-45A4-EF26FFC0D1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F6A54FA-878E-0977-DE58-70182AE25A07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38" name="Rectangle: Top Corners Rounded 3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D8FD401C-3127-8A5B-715B-F15464EFF101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A5AEE82-41AE-D2E7-515D-0AEBA76325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A5AEE82-41AE-D2E7-515D-0AEBA76325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90ECBBA-7BA2-F0D2-09E2-BF2B06DF262E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36" name="Rectangle: Top Corners Rounded 35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E3FD1E53-8CF0-1ACE-587C-A4C5DDE72AB9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0727976-E623-FF17-2A61-B6B3817CBDE7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0727976-E623-FF17-2A61-B6B3817CBD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6A8E0C1-D0F9-3E3B-E018-932C7B788244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34" name="Rectangle: Top Corners Rounded 33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49073599-9E58-B232-4734-ED236A9C235B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B1C28E9-BFDF-3A3B-10B7-A8F77AF222E7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B1C28E9-BFDF-3A3B-10B7-A8F77AF222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254F-1388-2136-7B51-CAC3F00A2035}"/>
                  </a:ext>
                </a:extLst>
              </p:cNvPr>
              <p:cNvSpPr txBox="1"/>
              <p:nvPr/>
            </p:nvSpPr>
            <p:spPr>
              <a:xfrm>
                <a:off x="1431985" y="5276692"/>
                <a:ext cx="494996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Loss minimization, control variable - the inverter reactive power output at DER locations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𝐷𝐸𝑅</m:t>
                        </m:r>
                      </m:sub>
                    </m:sSub>
                  </m:oMath>
                </a14:m>
                <a:r>
                  <a:rPr lang="en-US" dirty="0"/>
                  <a:t> increased with respect to an increase in branch reactance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, until the reactive generation limit is reached.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254F-1388-2136-7B51-CAC3F00A2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85" y="5276692"/>
                <a:ext cx="4949962" cy="1477328"/>
              </a:xfrm>
              <a:prstGeom prst="rect">
                <a:avLst/>
              </a:prstGeom>
              <a:blipFill>
                <a:blip r:embed="rId20"/>
                <a:stretch>
                  <a:fillRect l="-1108" t="-2479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34A762-AE67-7757-E0DB-02C936B70072}"/>
                  </a:ext>
                </a:extLst>
              </p:cNvPr>
              <p:cNvSpPr txBox="1"/>
              <p:nvPr/>
            </p:nvSpPr>
            <p:spPr>
              <a:xfrm>
                <a:off x="6886438" y="5276692"/>
                <a:ext cx="49499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Voltage Deviation minimization,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𝐷𝐸𝑅</m:t>
                        </m:r>
                      </m:sub>
                    </m:sSub>
                  </m:oMath>
                </a14:m>
                <a:r>
                  <a:rPr lang="en-US" dirty="0"/>
                  <a:t> expectedly is capped at its maximum value in every case in order to maximize the compensation for a voltage dip at its bus</a:t>
                </a:r>
                <a:r>
                  <a:rPr lang="en-IN" dirty="0"/>
                  <a:t>.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34A762-AE67-7757-E0DB-02C936B7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438" y="5276692"/>
                <a:ext cx="4949962" cy="1200329"/>
              </a:xfrm>
              <a:prstGeom prst="rect">
                <a:avLst/>
              </a:prstGeom>
              <a:blipFill>
                <a:blip r:embed="rId21"/>
                <a:stretch>
                  <a:fillRect l="-1108" t="-3046" r="-1847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73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0C2B512-B159-C4EA-4C80-842F15D85737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423FCA-C7D7-FEEB-6CB6-D7830C759180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E17656F8-3009-B721-7024-7DBE972863B2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CC0B60-C9B9-0ED1-47F4-5E73F8CDFCF5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F8FFA1-B39E-7B71-E30A-93C43657E778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DACA1362-B199-58F4-E139-1D56D4A1DC88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8E79E5-3966-7398-3741-937B06883022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A26E38-E977-D322-B105-AFFECD2A6A7D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312CE1FE-21DD-D9B5-FAE9-A95F5DE9329E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0BCB73-6978-F414-B357-F4303DA18EA6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2BF41D-8EFE-C032-0FFC-57FBDB728466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19BAB840-76F5-74ED-2108-D11728D6CC2B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91E36C-468A-B4E0-0FD8-1B83FB107C55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881D10-4B30-FDBE-2E50-BB7E685EEA41}"/>
              </a:ext>
            </a:extLst>
          </p:cNvPr>
          <p:cNvGrpSpPr/>
          <p:nvPr/>
        </p:nvGrpSpPr>
        <p:grpSpPr>
          <a:xfrm>
            <a:off x="1638299" y="103980"/>
            <a:ext cx="8915400" cy="954107"/>
            <a:chOff x="1638299" y="103980"/>
            <a:chExt cx="8915400" cy="9541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645CEC-F048-7D9C-272F-CED8BCAAA504}"/>
                </a:ext>
              </a:extLst>
            </p:cNvPr>
            <p:cNvSpPr txBox="1"/>
            <p:nvPr/>
          </p:nvSpPr>
          <p:spPr>
            <a:xfrm>
              <a:off x="1638299" y="103980"/>
              <a:ext cx="8915400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w Cen MT" panose="020B0602020104020603" pitchFamily="34" charset="0"/>
                </a:rPr>
                <a:t>Voltages at Area Boundaries vs Branch Impedance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131CC-BC8C-30AC-1D0D-19C1E8FE1826}"/>
                </a:ext>
              </a:extLst>
            </p:cNvPr>
            <p:cNvSpPr txBox="1"/>
            <p:nvPr/>
          </p:nvSpPr>
          <p:spPr>
            <a:xfrm>
              <a:off x="1638299" y="688755"/>
              <a:ext cx="80836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Objective Functions: Loss Minimization, Voltage Deviation Minimization</a:t>
              </a:r>
              <a:endParaRPr lang="en-US" sz="40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20" name="Picture 19" descr="A graph of a function&#10;&#10;Description automatically generated">
            <a:extLst>
              <a:ext uri="{FF2B5EF4-FFF2-40B4-BE49-F238E27FC236}">
                <a16:creationId xmlns:a16="http://schemas.microsoft.com/office/drawing/2014/main" id="{96B5AECB-C8AC-D509-BEC0-4906AF116D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82" y="2164975"/>
            <a:ext cx="4788418" cy="3919736"/>
          </a:xfrm>
          <a:prstGeom prst="rect">
            <a:avLst/>
          </a:prstGeom>
        </p:spPr>
      </p:pic>
      <p:pic>
        <p:nvPicPr>
          <p:cNvPr id="22" name="Picture 21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FFDEE76-B8E5-C4AC-6A4E-845F953F75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42" y="2181670"/>
            <a:ext cx="4788418" cy="391973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D4AD806-1185-74DC-B578-5F38E0D08E8B}"/>
              </a:ext>
            </a:extLst>
          </p:cNvPr>
          <p:cNvGrpSpPr/>
          <p:nvPr/>
        </p:nvGrpSpPr>
        <p:grpSpPr>
          <a:xfrm>
            <a:off x="-28004" y="-25515"/>
            <a:ext cx="1261582" cy="4838543"/>
            <a:chOff x="-28005" y="-25515"/>
            <a:chExt cx="766328" cy="483854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D058182-29FA-3098-6304-0D0EEF4E42FD}"/>
                </a:ext>
              </a:extLst>
            </p:cNvPr>
            <p:cNvGrpSpPr/>
            <p:nvPr/>
          </p:nvGrpSpPr>
          <p:grpSpPr>
            <a:xfrm>
              <a:off x="-12126" y="1013895"/>
              <a:ext cx="750449" cy="551673"/>
              <a:chOff x="-12126" y="1013895"/>
              <a:chExt cx="750449" cy="551673"/>
            </a:xfrm>
          </p:grpSpPr>
          <p:sp>
            <p:nvSpPr>
              <p:cNvPr id="49" name="Rectangle: Top Corners Rounded 4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7C0AE78-0D6B-F558-AA10-701D02B52326}"/>
                  </a:ext>
                </a:extLst>
              </p:cNvPr>
              <p:cNvSpPr/>
              <p:nvPr/>
            </p:nvSpPr>
            <p:spPr>
              <a:xfrm rot="5400000">
                <a:off x="87262" y="914507"/>
                <a:ext cx="551673" cy="750449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C35AEAC-B498-CFCF-6E10-7D20A3D8ED27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𝑳𝒐𝒔𝒔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C35AEAC-B498-CFCF-6E10-7D20A3D8ED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128128"/>
                    <a:ext cx="528812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BBCEC72-773B-B65D-9B67-62EB8192C2BE}"/>
                </a:ext>
              </a:extLst>
            </p:cNvPr>
            <p:cNvGrpSpPr/>
            <p:nvPr/>
          </p:nvGrpSpPr>
          <p:grpSpPr>
            <a:xfrm>
              <a:off x="-10253" y="483080"/>
              <a:ext cx="731706" cy="541243"/>
              <a:chOff x="1782895" y="1047749"/>
              <a:chExt cx="731706" cy="541243"/>
            </a:xfrm>
          </p:grpSpPr>
          <p:sp>
            <p:nvSpPr>
              <p:cNvPr id="47" name="Rectangle: Top Corners Rounded 46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48CE65B-459C-3DFB-8E8C-2C99873D1CB9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5618C8A-2A61-47AF-BC95-F42A839EFDBF}"/>
                  </a:ext>
                </a:extLst>
              </p:cNvPr>
              <p:cNvSpPr txBox="1"/>
              <p:nvPr/>
            </p:nvSpPr>
            <p:spPr>
              <a:xfrm>
                <a:off x="1864298" y="1157528"/>
                <a:ext cx="5334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Prob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5D8B4B9-D4F9-CE26-9961-80A72E0CC68B}"/>
                </a:ext>
              </a:extLst>
            </p:cNvPr>
            <p:cNvGrpSpPr/>
            <p:nvPr/>
          </p:nvGrpSpPr>
          <p:grpSpPr>
            <a:xfrm>
              <a:off x="-28005" y="-25515"/>
              <a:ext cx="749457" cy="541243"/>
              <a:chOff x="1765144" y="1047749"/>
              <a:chExt cx="749457" cy="541243"/>
            </a:xfrm>
          </p:grpSpPr>
          <p:sp>
            <p:nvSpPr>
              <p:cNvPr id="45" name="Rectangle: Top Corners Rounded 4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BEB9FCC-B585-2749-1EF9-665472DD1B51}"/>
                  </a:ext>
                </a:extLst>
              </p:cNvPr>
              <p:cNvSpPr/>
              <p:nvPr/>
            </p:nvSpPr>
            <p:spPr>
              <a:xfrm rot="5400000">
                <a:off x="1878126" y="952518"/>
                <a:ext cx="541243" cy="731706"/>
              </a:xfrm>
              <a:prstGeom prst="round2SameRect">
                <a:avLst/>
              </a:prstGeom>
              <a:solidFill>
                <a:srgbClr val="84AF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B17296-0A48-AE92-AA1E-127036FDB6A2}"/>
                  </a:ext>
                </a:extLst>
              </p:cNvPr>
              <p:cNvSpPr txBox="1"/>
              <p:nvPr/>
            </p:nvSpPr>
            <p:spPr>
              <a:xfrm>
                <a:off x="1765144" y="1138211"/>
                <a:ext cx="7317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DAGGERSQUARE" pitchFamily="50" charset="0"/>
                  </a:rPr>
                  <a:t>Cover</a:t>
                </a:r>
                <a:endParaRPr lang="en-US" sz="3200" b="1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956CEDE-D8BA-78F5-6809-F861083439DF}"/>
                </a:ext>
              </a:extLst>
            </p:cNvPr>
            <p:cNvGrpSpPr/>
            <p:nvPr/>
          </p:nvGrpSpPr>
          <p:grpSpPr>
            <a:xfrm>
              <a:off x="-10253" y="1565567"/>
              <a:ext cx="731706" cy="541243"/>
              <a:chOff x="-10253" y="1565567"/>
              <a:chExt cx="731706" cy="541243"/>
            </a:xfrm>
          </p:grpSpPr>
          <p:sp>
            <p:nvSpPr>
              <p:cNvPr id="43" name="Rectangle: Top Corners Rounded 4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76FCD43-C57E-4AA2-B339-DB335DA06846}"/>
                  </a:ext>
                </a:extLst>
              </p:cNvPr>
              <p:cNvSpPr/>
              <p:nvPr/>
            </p:nvSpPr>
            <p:spPr>
              <a:xfrm rot="5400000">
                <a:off x="84978" y="1470336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CDB8C59-6440-D44C-26E5-AC58E24B29AF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𝑺𝒖𝒃𝒔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CDB8C59-6440-D44C-26E5-AC58E24B29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9" y="1649652"/>
                    <a:ext cx="5765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5FF97F6-CBE5-95A3-BD74-B8A0282C52AC}"/>
                </a:ext>
              </a:extLst>
            </p:cNvPr>
            <p:cNvGrpSpPr/>
            <p:nvPr/>
          </p:nvGrpSpPr>
          <p:grpSpPr>
            <a:xfrm>
              <a:off x="-10253" y="2106811"/>
              <a:ext cx="731706" cy="541243"/>
              <a:chOff x="-10253" y="2106811"/>
              <a:chExt cx="731706" cy="541243"/>
            </a:xfrm>
          </p:grpSpPr>
          <p:sp>
            <p:nvSpPr>
              <p:cNvPr id="41" name="Rectangle: Top Corners Rounded 4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4FE2DD-79B7-8B35-F087-45D64E2B0C30}"/>
                  </a:ext>
                </a:extLst>
              </p:cNvPr>
              <p:cNvSpPr/>
              <p:nvPr/>
            </p:nvSpPr>
            <p:spPr>
              <a:xfrm rot="5400000">
                <a:off x="84978" y="2011580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CACE41A-464A-B185-9B45-80A2C35AE0DA}"/>
                      </a:ext>
                    </a:extLst>
                  </p:cNvPr>
                  <p:cNvSpPr txBox="1"/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𝑫𝑬𝑹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3CACE41A-464A-B185-9B45-80A2C35AE0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55" y="2199315"/>
                    <a:ext cx="514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27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BFFBFC-3CAA-9EBD-8D4B-9792ED19D954}"/>
                </a:ext>
              </a:extLst>
            </p:cNvPr>
            <p:cNvGrpSpPr/>
            <p:nvPr/>
          </p:nvGrpSpPr>
          <p:grpSpPr>
            <a:xfrm>
              <a:off x="-10254" y="2648054"/>
              <a:ext cx="731706" cy="541243"/>
              <a:chOff x="-10254" y="2648054"/>
              <a:chExt cx="731706" cy="541243"/>
            </a:xfrm>
          </p:grpSpPr>
          <p:sp>
            <p:nvSpPr>
              <p:cNvPr id="39" name="Rectangle: Top Corners Rounded 3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38DBFB3F-99C8-6EFB-756F-31B651D15F48}"/>
                  </a:ext>
                </a:extLst>
              </p:cNvPr>
              <p:cNvSpPr/>
              <p:nvPr/>
            </p:nvSpPr>
            <p:spPr>
              <a:xfrm rot="5400000">
                <a:off x="84977" y="2552823"/>
                <a:ext cx="541243" cy="731706"/>
              </a:xfrm>
              <a:prstGeom prst="round2SameRect">
                <a:avLst/>
              </a:prstGeom>
              <a:solidFill>
                <a:srgbClr val="FF42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839E3BC-D984-BC5E-04F8-64B79EBE4CF5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839E3BC-D984-BC5E-04F8-64B79EBE4C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339" y="2771776"/>
                    <a:ext cx="41374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3FDCF28-8072-27AB-6AEB-271B519C3A53}"/>
                </a:ext>
              </a:extLst>
            </p:cNvPr>
            <p:cNvGrpSpPr/>
            <p:nvPr/>
          </p:nvGrpSpPr>
          <p:grpSpPr>
            <a:xfrm>
              <a:off x="-10254" y="3189298"/>
              <a:ext cx="731706" cy="541243"/>
              <a:chOff x="-10254" y="3189298"/>
              <a:chExt cx="731706" cy="541243"/>
            </a:xfrm>
          </p:grpSpPr>
          <p:sp>
            <p:nvSpPr>
              <p:cNvPr id="37" name="Rectangle: Top Corners Rounded 3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F704A126-890D-D234-0185-49C91A3BF591}"/>
                  </a:ext>
                </a:extLst>
              </p:cNvPr>
              <p:cNvSpPr/>
              <p:nvPr/>
            </p:nvSpPr>
            <p:spPr>
              <a:xfrm rot="5400000">
                <a:off x="84977" y="3094067"/>
                <a:ext cx="541243" cy="731706"/>
              </a:xfrm>
              <a:prstGeom prst="round2SameRect">
                <a:avLst/>
              </a:prstGeom>
              <a:solidFill>
                <a:srgbClr val="FC9D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7F2CF58-F331-F20E-AD31-0BD7DA0389C8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7F2CF58-F331-F20E-AD31-0BD7DA0389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44" y="3279786"/>
                    <a:ext cx="448107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3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C186841-94A4-C8E1-CCFB-35B84DBE96B1}"/>
                </a:ext>
              </a:extLst>
            </p:cNvPr>
            <p:cNvGrpSpPr/>
            <p:nvPr/>
          </p:nvGrpSpPr>
          <p:grpSpPr>
            <a:xfrm>
              <a:off x="-10254" y="3730541"/>
              <a:ext cx="731706" cy="541243"/>
              <a:chOff x="-10254" y="3730541"/>
              <a:chExt cx="731706" cy="541243"/>
            </a:xfrm>
          </p:grpSpPr>
          <p:sp>
            <p:nvSpPr>
              <p:cNvPr id="35" name="Rectangle: Top Corners Rounded 34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0E87BBC4-05F5-1BAA-CC48-DC4B01764AD8}"/>
                  </a:ext>
                </a:extLst>
              </p:cNvPr>
              <p:cNvSpPr/>
              <p:nvPr/>
            </p:nvSpPr>
            <p:spPr>
              <a:xfrm rot="5400000">
                <a:off x="84977" y="3635310"/>
                <a:ext cx="541243" cy="731706"/>
              </a:xfrm>
              <a:prstGeom prst="round2SameRect">
                <a:avLst/>
              </a:prstGeom>
              <a:solidFill>
                <a:srgbClr val="FACDB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583FF39F-B79E-8F2B-C8A6-6B074B46D2E8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583FF39F-B79E-8F2B-C8A6-6B074B46D2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5" y="3825057"/>
                    <a:ext cx="437852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C802B66-65C7-4FCB-F978-A02E4F6ED8D4}"/>
                </a:ext>
              </a:extLst>
            </p:cNvPr>
            <p:cNvGrpSpPr/>
            <p:nvPr/>
          </p:nvGrpSpPr>
          <p:grpSpPr>
            <a:xfrm>
              <a:off x="-10254" y="4271785"/>
              <a:ext cx="731706" cy="541243"/>
              <a:chOff x="-10254" y="4271785"/>
              <a:chExt cx="731706" cy="541243"/>
            </a:xfrm>
          </p:grpSpPr>
          <p:sp>
            <p:nvSpPr>
              <p:cNvPr id="33" name="Rectangle: Top Corners Rounded 3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9DE18F01-BDA7-7ACC-F23F-2D2B3387F8A7}"/>
                  </a:ext>
                </a:extLst>
              </p:cNvPr>
              <p:cNvSpPr/>
              <p:nvPr/>
            </p:nvSpPr>
            <p:spPr>
              <a:xfrm rot="5400000">
                <a:off x="84977" y="4176554"/>
                <a:ext cx="541243" cy="731706"/>
              </a:xfrm>
              <a:prstGeom prst="round2SameRect">
                <a:avLst/>
              </a:prstGeom>
              <a:solidFill>
                <a:srgbClr val="C8C7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426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CA2F338E-E144-9484-66BE-D23FE4F12A8F}"/>
                      </a:ext>
                    </a:extLst>
                  </p:cNvPr>
                  <p:cNvSpPr txBox="1"/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6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DAGGERSQUARE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CA2F338E-E144-9484-66BE-D23FE4F12A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02" y="4384665"/>
                    <a:ext cx="344590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3146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986</Words>
  <Application>Microsoft Office PowerPoint</Application>
  <PresentationFormat>Widescreen</PresentationFormat>
  <Paragraphs>189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DAGGERSQUARE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Jha, Aryan Ritwajeet</cp:lastModifiedBy>
  <cp:revision>1</cp:revision>
  <dcterms:created xsi:type="dcterms:W3CDTF">2017-11-09T17:58:25Z</dcterms:created>
  <dcterms:modified xsi:type="dcterms:W3CDTF">2023-07-13T16:35:05Z</dcterms:modified>
</cp:coreProperties>
</file>