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F9B"/>
    <a:srgbClr val="FACDB0"/>
    <a:srgbClr val="FC9D99"/>
    <a:srgbClr val="C8C7A8"/>
    <a:srgbClr val="FF4266"/>
    <a:srgbClr val="FACDAE"/>
    <a:srgbClr val="93D6CA"/>
    <a:srgbClr val="F47B44"/>
    <a:srgbClr val="FC4A7E"/>
    <a:srgbClr val="34D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A6229-FC49-44B0-A89B-24EF4DC41BAF}" v="542" dt="2023-07-10T21:55:06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6449" autoAdjust="0"/>
  </p:normalViewPr>
  <p:slideViewPr>
    <p:cSldViewPr snapToGrid="0">
      <p:cViewPr varScale="1">
        <p:scale>
          <a:sx n="113" d="100"/>
          <a:sy n="113" d="100"/>
        </p:scale>
        <p:origin x="2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224A6229-FC49-44B0-A89B-24EF4DC41BAF}"/>
    <pc:docChg chg="undo custSel addSld delSld modSld">
      <pc:chgData name="Jha, Aryan Ritwajeet" userId="2aad577e-539b-449b-83a6-8d411f484b4d" providerId="ADAL" clId="{224A6229-FC49-44B0-A89B-24EF4DC41BAF}" dt="2023-07-10T21:55:06.071" v="1892" actId="20577"/>
      <pc:docMkLst>
        <pc:docMk/>
      </pc:docMkLst>
      <pc:sldChg chg="addSp delSp modSp mod delAnim modAnim">
        <pc:chgData name="Jha, Aryan Ritwajeet" userId="2aad577e-539b-449b-83a6-8d411f484b4d" providerId="ADAL" clId="{224A6229-FC49-44B0-A89B-24EF4DC41BAF}" dt="2023-07-10T21:45:09.977" v="1662" actId="20577"/>
        <pc:sldMkLst>
          <pc:docMk/>
          <pc:sldMk cId="2467290404" sldId="257"/>
        </pc:sldMkLst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2" creationId="{C5D1EB51-A0E9-4F9E-8E46-8B3E890D1A18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3" creationId="{E7756F21-0986-45B4-9493-6206B3F28A73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6" creationId="{3275D813-8D64-4748-8D21-48563217B55D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7" creationId="{1E61F369-01B8-42C0-AB81-1CDAED90BB31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8" creationId="{01A82F37-F384-44AF-8D4D-8E5AB51F36CD}"/>
          </ac:spMkLst>
        </pc:spChg>
        <pc:spChg chg="del mod topLvl">
          <ac:chgData name="Jha, Aryan Ritwajeet" userId="2aad577e-539b-449b-83a6-8d411f484b4d" providerId="ADAL" clId="{224A6229-FC49-44B0-A89B-24EF4DC41BAF}" dt="2023-07-10T21:03:09.132" v="48" actId="478"/>
          <ac:spMkLst>
            <pc:docMk/>
            <pc:sldMk cId="2467290404" sldId="257"/>
            <ac:spMk id="9" creationId="{10F7110D-033F-4AB8-9FBD-9DF1B764437D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3" creationId="{4398BEEC-1423-4336-B5D8-03839CBA690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14" creationId="{0456715B-D0FD-4499-8AFC-ED7C0F550A86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" creationId="{8FBCEB8D-B1DF-412C-A248-C5E7E6FECF6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" creationId="{E547BC8A-CC83-433F-B204-2012A7E0FDD3}"/>
          </ac:spMkLst>
        </pc:spChg>
        <pc:spChg chg="mod topLvl">
          <ac:chgData name="Jha, Aryan Ritwajeet" userId="2aad577e-539b-449b-83a6-8d411f484b4d" providerId="ADAL" clId="{224A6229-FC49-44B0-A89B-24EF4DC41BAF}" dt="2023-07-10T21:07:07.786" v="97"/>
          <ac:spMkLst>
            <pc:docMk/>
            <pc:sldMk cId="2467290404" sldId="257"/>
            <ac:spMk id="19" creationId="{350D83EA-93F0-4DDF-BE90-1EACDD67FD65}"/>
          </ac:spMkLst>
        </pc:spChg>
        <pc:spChg chg="mod topLvl">
          <ac:chgData name="Jha, Aryan Ritwajeet" userId="2aad577e-539b-449b-83a6-8d411f484b4d" providerId="ADAL" clId="{224A6229-FC49-44B0-A89B-24EF4DC41BAF}" dt="2023-07-10T21:45:09.977" v="1662" actId="20577"/>
          <ac:spMkLst>
            <pc:docMk/>
            <pc:sldMk cId="2467290404" sldId="257"/>
            <ac:spMk id="20" creationId="{56BB9079-0F05-4D11-97F8-25F7CB504DD7}"/>
          </ac:spMkLst>
        </pc:spChg>
        <pc:spChg chg="del mod">
          <ac:chgData name="Jha, Aryan Ritwajeet" userId="2aad577e-539b-449b-83a6-8d411f484b4d" providerId="ADAL" clId="{224A6229-FC49-44B0-A89B-24EF4DC41BAF}" dt="2023-07-10T21:16:53.315" v="260" actId="478"/>
          <ac:spMkLst>
            <pc:docMk/>
            <pc:sldMk cId="2467290404" sldId="257"/>
            <ac:spMk id="21" creationId="{9E345BBC-45C2-4177-8EB0-87EBD8BF9165}"/>
          </ac:spMkLst>
        </pc:spChg>
        <pc:spChg chg="mod">
          <ac:chgData name="Jha, Aryan Ritwajeet" userId="2aad577e-539b-449b-83a6-8d411f484b4d" providerId="ADAL" clId="{224A6229-FC49-44B0-A89B-24EF4DC41BAF}" dt="2023-07-10T21:17:13.415" v="272" actId="20577"/>
          <ac:spMkLst>
            <pc:docMk/>
            <pc:sldMk cId="2467290404" sldId="257"/>
            <ac:spMk id="22" creationId="{B173E096-BB55-472B-BC17-90588069DAE9}"/>
          </ac:spMkLst>
        </pc:spChg>
        <pc:spChg chg="mod">
          <ac:chgData name="Jha, Aryan Ritwajeet" userId="2aad577e-539b-449b-83a6-8d411f484b4d" providerId="ADAL" clId="{224A6229-FC49-44B0-A89B-24EF4DC41BAF}" dt="2023-07-10T21:15:08.884" v="173" actId="20577"/>
          <ac:spMkLst>
            <pc:docMk/>
            <pc:sldMk cId="2467290404" sldId="257"/>
            <ac:spMk id="23" creationId="{BA22A125-AE2A-4E24-AEC3-D5CE82BD7E65}"/>
          </ac:spMkLst>
        </pc:spChg>
        <pc:spChg chg="mod">
          <ac:chgData name="Jha, Aryan Ritwajeet" userId="2aad577e-539b-449b-83a6-8d411f484b4d" providerId="ADAL" clId="{224A6229-FC49-44B0-A89B-24EF4DC41BAF}" dt="2023-07-10T21:07:22.096" v="98"/>
          <ac:spMkLst>
            <pc:docMk/>
            <pc:sldMk cId="2467290404" sldId="257"/>
            <ac:spMk id="24" creationId="{EEC1C704-D10E-1578-8853-A1F7DCA444B2}"/>
          </ac:spMkLst>
        </pc:spChg>
        <pc:spChg chg="mod">
          <ac:chgData name="Jha, Aryan Ritwajeet" userId="2aad577e-539b-449b-83a6-8d411f484b4d" providerId="ADAL" clId="{224A6229-FC49-44B0-A89B-24EF4DC41BAF}" dt="2023-07-10T21:05:49.389" v="93" actId="208"/>
          <ac:spMkLst>
            <pc:docMk/>
            <pc:sldMk cId="2467290404" sldId="257"/>
            <ac:spMk id="25" creationId="{7CBC4AAD-CA55-18CA-9E8F-FA91EC7460EF}"/>
          </ac:spMkLst>
        </pc:spChg>
        <pc:spChg chg="mod">
          <ac:chgData name="Jha, Aryan Ritwajeet" userId="2aad577e-539b-449b-83a6-8d411f484b4d" providerId="ADAL" clId="{224A6229-FC49-44B0-A89B-24EF4DC41BAF}" dt="2023-07-10T21:11:33.420" v="101"/>
          <ac:spMkLst>
            <pc:docMk/>
            <pc:sldMk cId="2467290404" sldId="257"/>
            <ac:spMk id="27" creationId="{6D372D2D-79B1-BD00-F7D4-D81C08E6E411}"/>
          </ac:spMkLst>
        </pc:spChg>
        <pc:spChg chg="mod">
          <ac:chgData name="Jha, Aryan Ritwajeet" userId="2aad577e-539b-449b-83a6-8d411f484b4d" providerId="ADAL" clId="{224A6229-FC49-44B0-A89B-24EF4DC41BAF}" dt="2023-07-10T21:05:42.002" v="90" actId="208"/>
          <ac:spMkLst>
            <pc:docMk/>
            <pc:sldMk cId="2467290404" sldId="257"/>
            <ac:spMk id="28" creationId="{659F4A17-ED76-F8B3-8146-5A883AAF3120}"/>
          </ac:spMkLst>
        </pc:spChg>
        <pc:spChg chg="mod">
          <ac:chgData name="Jha, Aryan Ritwajeet" userId="2aad577e-539b-449b-83a6-8d411f484b4d" providerId="ADAL" clId="{224A6229-FC49-44B0-A89B-24EF4DC41BAF}" dt="2023-07-10T21:18:12.154" v="405" actId="20577"/>
          <ac:spMkLst>
            <pc:docMk/>
            <pc:sldMk cId="2467290404" sldId="257"/>
            <ac:spMk id="33" creationId="{B77ECD8E-21C0-4877-BBB9-DF7908AD8DA0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4" creationId="{C43B5457-F591-49E3-B0D8-BB4174F6F4C5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5" creationId="{8ABEFC38-8382-4DF4-B355-4E1D4DC22BDB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6" creationId="{5CDF3DEB-7949-4D79-8EB4-FF5B8C59D8E2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7" creationId="{7F34204B-8D86-46FF-B35E-96293F07126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39" creationId="{8469AAC1-7343-4418-AD30-FED6DE56D3B3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0" creationId="{DAC79F90-ADCC-4460-848A-BF47CA23987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1" creationId="{2289CBEF-8F9F-465C-A267-20782384B6A8}"/>
          </ac:spMkLst>
        </pc:spChg>
        <pc:spChg chg="mod">
          <ac:chgData name="Jha, Aryan Ritwajeet" userId="2aad577e-539b-449b-83a6-8d411f484b4d" providerId="ADAL" clId="{224A6229-FC49-44B0-A89B-24EF4DC41BAF}" dt="2023-07-10T21:00:34.725" v="12" actId="207"/>
          <ac:spMkLst>
            <pc:docMk/>
            <pc:sldMk cId="2467290404" sldId="257"/>
            <ac:spMk id="42" creationId="{8CF0F378-15FC-4714-8428-1B63BC00294F}"/>
          </ac:spMkLst>
        </pc:spChg>
        <pc:spChg chg="mod">
          <ac:chgData name="Jha, Aryan Ritwajeet" userId="2aad577e-539b-449b-83a6-8d411f484b4d" providerId="ADAL" clId="{224A6229-FC49-44B0-A89B-24EF4DC41BAF}" dt="2023-07-10T21:12:27.141" v="108"/>
          <ac:spMkLst>
            <pc:docMk/>
            <pc:sldMk cId="2467290404" sldId="257"/>
            <ac:spMk id="44" creationId="{E8B2BE7B-2D08-B17E-B358-15465F2C2D92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5" creationId="{EB9E5A14-2189-4EBF-9440-46C245F45F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6" creationId="{5FB1EB76-8EA6-4A30-B695-C1783E9F443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7" creationId="{81351FA8-951C-42BF-81AC-EB1E5E3F36C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8" creationId="{3410DE77-18AC-4B32-9ECA-658CCFAD8357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49" creationId="{395F4D23-23FA-409E-A146-57262624239E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0" creationId="{D379C1B4-CD40-44A1-AE21-9AEB3858CEB5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1" creationId="{0CD795CE-BF8D-499C-8715-64AABB46432B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4" creationId="{0FD9F39C-F3DD-4029-B090-9A195FE19D61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5" creationId="{E1214972-58A1-4EBD-8D15-490E9C80EA04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7" creationId="{082D59AB-B79D-4184-A70B-CE7C66FE747C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58" creationId="{6E081DA7-B202-4528-96B9-49797D9E2A76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0" creationId="{00A5757F-6D48-4FE6-9252-61A709A454F3}"/>
          </ac:spMkLst>
        </pc:spChg>
        <pc:spChg chg="mod">
          <ac:chgData name="Jha, Aryan Ritwajeet" userId="2aad577e-539b-449b-83a6-8d411f484b4d" providerId="ADAL" clId="{224A6229-FC49-44B0-A89B-24EF4DC41BAF}" dt="2023-07-10T21:00:51.370" v="14" actId="207"/>
          <ac:spMkLst>
            <pc:docMk/>
            <pc:sldMk cId="2467290404" sldId="257"/>
            <ac:spMk id="61" creationId="{58DDC6C3-E2AC-41D0-B309-C768DE73B1BF}"/>
          </ac:spMkLst>
        </pc:spChg>
        <pc:spChg chg="mod">
          <ac:chgData name="Jha, Aryan Ritwajeet" userId="2aad577e-539b-449b-83a6-8d411f484b4d" providerId="ADAL" clId="{224A6229-FC49-44B0-A89B-24EF4DC41BAF}" dt="2023-07-10T21:12:10.444" v="107" actId="1076"/>
          <ac:spMkLst>
            <pc:docMk/>
            <pc:sldMk cId="2467290404" sldId="257"/>
            <ac:spMk id="62" creationId="{AACD82B7-81B8-D80D-2B0A-78C431299B85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4" creationId="{EF53FB79-36A7-499A-52FF-4BEE8C0A50B4}"/>
          </ac:spMkLst>
        </pc:spChg>
        <pc:spChg chg="mod">
          <ac:chgData name="Jha, Aryan Ritwajeet" userId="2aad577e-539b-449b-83a6-8d411f484b4d" providerId="ADAL" clId="{224A6229-FC49-44B0-A89B-24EF4DC41BAF}" dt="2023-07-10T21:04:09.228" v="78"/>
          <ac:spMkLst>
            <pc:docMk/>
            <pc:sldMk cId="2467290404" sldId="257"/>
            <ac:spMk id="65" creationId="{68F2F8C2-20B4-9349-AA8C-7F76A66BEE16}"/>
          </ac:spMkLst>
        </pc:spChg>
        <pc:spChg chg="add del mod">
          <ac:chgData name="Jha, Aryan Ritwajeet" userId="2aad577e-539b-449b-83a6-8d411f484b4d" providerId="ADAL" clId="{224A6229-FC49-44B0-A89B-24EF4DC41BAF}" dt="2023-07-10T21:09:34.481" v="100" actId="478"/>
          <ac:spMkLst>
            <pc:docMk/>
            <pc:sldMk cId="2467290404" sldId="257"/>
            <ac:spMk id="66" creationId="{3B0889E5-6B89-B489-DC42-883C01301FF9}"/>
          </ac:spMkLst>
        </pc:spChg>
        <pc:spChg chg="add mod">
          <ac:chgData name="Jha, Aryan Ritwajeet" userId="2aad577e-539b-449b-83a6-8d411f484b4d" providerId="ADAL" clId="{224A6229-FC49-44B0-A89B-24EF4DC41BAF}" dt="2023-07-10T21:15:35.813" v="176"/>
          <ac:spMkLst>
            <pc:docMk/>
            <pc:sldMk cId="2467290404" sldId="257"/>
            <ac:spMk id="67" creationId="{1D14572E-1C0F-F623-AFB0-67B8D1A54CA6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1" creationId="{F9C166DE-FA83-4E61-8CB6-5C57D6D5FCC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2" creationId="{1A3FD42D-D8B1-4B98-81C6-4E5D788DEC5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3" creationId="{DBD53443-AD4F-47E2-BA83-24CD98E2009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4" creationId="{D7026D3D-0E36-46BF-AE00-1C5154AD9A4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5" creationId="{B2606096-9E50-43A8-BED9-FEAE339F03D9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6" creationId="{484F0A0C-2639-4D15-9BBF-F47A918C108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7" creationId="{E5260B36-1F6C-4C42-8CF6-D05C5EA2AD37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8" creationId="{2717A458-36E4-42CC-AD8A-3B26C9AEF9D8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49" creationId="{704888F8-B1B5-42B8-B055-34AB246DBFC3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0" creationId="{849EC384-08CE-4C7C-8711-D87A1D5FCEB0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1" creationId="{D0EF44C0-B216-40B1-BA29-55ECA700FCA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52" creationId="{E7B8BD86-ECED-40FA-BAE2-2961823CB30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4" creationId="{42A9B75E-DDAE-4195-9D34-1F49CCF1305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5" creationId="{A8AD9E2E-D5BE-4543-8299-920E72A37D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8" creationId="{7C805890-7568-442D-A552-C2DC9E5592E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69" creationId="{0CBF5F57-5941-45F0-99C8-BD85A45AF372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1" creationId="{0C11CECD-5736-4BA2-B074-13766AD2DF2A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2" creationId="{E1F7D2D1-CFDD-42F4-A75A-A043FB4AE0D5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4" creationId="{EF3263D8-FD14-4AAD-AC8D-34AD8EC294B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5" creationId="{968C13D4-AC6D-4D66-9A18-89406E448441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6" creationId="{7D2EF56B-A5B5-4F57-94B7-926668B0DFF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8" creationId="{3E17CAEE-C5C9-4541-AF80-A7E06FE5DF0B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79" creationId="{5B8D8FD7-428F-481E-807D-26C6FE0E6B8E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0" creationId="{3AD794E1-758E-4C6B-A0AE-EF3F86D1FE3C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1" creationId="{2D07D74E-CABF-472F-9D51-F2D33630F4CF}"/>
          </ac:spMkLst>
        </pc:spChg>
        <pc:spChg chg="mod">
          <ac:chgData name="Jha, Aryan Ritwajeet" userId="2aad577e-539b-449b-83a6-8d411f484b4d" providerId="ADAL" clId="{224A6229-FC49-44B0-A89B-24EF4DC41BAF}" dt="2023-07-10T21:00:22.271" v="10" actId="207"/>
          <ac:spMkLst>
            <pc:docMk/>
            <pc:sldMk cId="2467290404" sldId="257"/>
            <ac:spMk id="182" creationId="{B882F211-3381-4614-9C5B-5BC5D9A309C1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85" creationId="{3F3951E8-8AA4-4952-AD49-1D7C6C9089F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2" creationId="{9F442492-7591-4364-90DD-E6DEE5E750D6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3" creationId="{92472C92-E9E7-4BC8-BADB-17A3342F08A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4" creationId="{08787DCE-58B5-42FC-A1F9-6449A6B05BC9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7" creationId="{54040D82-6BAA-46A9-8FB7-783AD4CFE50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8" creationId="{71D95933-23A7-4C0D-8537-4796FE353F6E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199" creationId="{14FDB0F2-FD0B-40E1-B6C6-BB363173A31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0" creationId="{6C9B5AD1-011D-46BD-BF0B-A86B8D66964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2" creationId="{CD8F46EC-F829-44D4-92BF-450A01F3185C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3" creationId="{34206EA6-32F2-498F-ACC6-0A8C2E9B16EF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4" creationId="{33EED9AB-062C-4026-8CC1-E8DAD38FA4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5" creationId="{3C6B9D17-82C9-48CE-8266-B283259560AA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7" creationId="{C9701AF0-9FCA-4F09-B144-673106D50AB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8" creationId="{617E95C6-0599-4AAC-A751-BAAA6EDF6C5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09" creationId="{615A1820-F42D-4045-8583-CD62E2170C7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0" creationId="{116774B2-1188-4666-B385-3F96861E7FB7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2" creationId="{064ADB83-9D9E-4FFE-B2C6-BA2D6AE76BC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3" creationId="{70E0B0ED-82BF-4E59-893C-1F704FCA6CC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4" creationId="{CBA9AE16-DC45-4103-9E51-C6CD616D4CF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5" creationId="{47F98317-7BCE-4E91-A5F5-38E8E7517262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7" creationId="{300BD8DA-1A4F-4E03-B61A-EBABE2EC6B20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8" creationId="{7C13C315-611E-4886-A637-F8977FFB4F8B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19" creationId="{579C99F4-F672-4FBE-AA62-2AFCB485681D}"/>
          </ac:spMkLst>
        </pc:spChg>
        <pc:spChg chg="mod">
          <ac:chgData name="Jha, Aryan Ritwajeet" userId="2aad577e-539b-449b-83a6-8d411f484b4d" providerId="ADAL" clId="{224A6229-FC49-44B0-A89B-24EF4DC41BAF}" dt="2023-07-10T21:02:29.448" v="41" actId="165"/>
          <ac:spMkLst>
            <pc:docMk/>
            <pc:sldMk cId="2467290404" sldId="257"/>
            <ac:spMk id="220" creationId="{FAFF10C9-E33F-4F70-A98B-A6616138B889}"/>
          </ac:spMkLst>
        </pc:spChg>
        <pc:grpChg chg="add del mod">
          <ac:chgData name="Jha, Aryan Ritwajeet" userId="2aad577e-539b-449b-83a6-8d411f484b4d" providerId="ADAL" clId="{224A6229-FC49-44B0-A89B-24EF4DC41BAF}" dt="2023-07-10T21:03:43.033" v="68" actId="165"/>
          <ac:grpSpMkLst>
            <pc:docMk/>
            <pc:sldMk cId="2467290404" sldId="257"/>
            <ac:grpSpMk id="4" creationId="{7A5347F2-8CE0-0955-1F97-132A25BCC277}"/>
          </ac:grpSpMkLst>
        </pc:grpChg>
        <pc:grpChg chg="add mod">
          <ac:chgData name="Jha, Aryan Ritwajeet" userId="2aad577e-539b-449b-83a6-8d411f484b4d" providerId="ADAL" clId="{224A6229-FC49-44B0-A89B-24EF4DC41BAF}" dt="2023-07-10T21:44:24.299" v="1647" actId="1076"/>
          <ac:grpSpMkLst>
            <pc:docMk/>
            <pc:sldMk cId="2467290404" sldId="257"/>
            <ac:grpSpMk id="5" creationId="{7F9719AE-7CEE-8783-995B-9C3F6C4065CD}"/>
          </ac:grpSpMkLst>
        </pc:grpChg>
        <pc:grpChg chg="add mod">
          <ac:chgData name="Jha, Aryan Ritwajeet" userId="2aad577e-539b-449b-83a6-8d411f484b4d" providerId="ADAL" clId="{224A6229-FC49-44B0-A89B-24EF4DC41BAF}" dt="2023-07-10T21:04:01.976" v="73" actId="1076"/>
          <ac:grpSpMkLst>
            <pc:docMk/>
            <pc:sldMk cId="2467290404" sldId="257"/>
            <ac:grpSpMk id="10" creationId="{6D088F87-13C9-FC05-02AA-18A626E36256}"/>
          </ac:grpSpMkLst>
        </pc:grpChg>
        <pc:grpChg chg="del mod topLvl">
          <ac:chgData name="Jha, Aryan Ritwajeet" userId="2aad577e-539b-449b-83a6-8d411f484b4d" providerId="ADAL" clId="{224A6229-FC49-44B0-A89B-24EF4DC41BAF}" dt="2023-07-10T21:02:41.570" v="43" actId="165"/>
          <ac:grpSpMkLst>
            <pc:docMk/>
            <pc:sldMk cId="2467290404" sldId="257"/>
            <ac:grpSpMk id="18" creationId="{3AD618C5-74EF-4A13-A920-A5BE5528C742}"/>
          </ac:grpSpMkLst>
        </pc:grpChg>
        <pc:grpChg chg="add mod">
          <ac:chgData name="Jha, Aryan Ritwajeet" userId="2aad577e-539b-449b-83a6-8d411f484b4d" providerId="ADAL" clId="{224A6229-FC49-44B0-A89B-24EF4DC41BAF}" dt="2023-07-10T21:04:04.903" v="75" actId="1076"/>
          <ac:grpSpMkLst>
            <pc:docMk/>
            <pc:sldMk cId="2467290404" sldId="257"/>
            <ac:grpSpMk id="26" creationId="{DF262878-B482-2F83-CBCB-04B29D527134}"/>
          </ac:grpSpMkLst>
        </pc:grpChg>
        <pc:grpChg chg="del mod topLvl">
          <ac:chgData name="Jha, Aryan Ritwajeet" userId="2aad577e-539b-449b-83a6-8d411f484b4d" providerId="ADAL" clId="{224A6229-FC49-44B0-A89B-24EF4DC41BAF}" dt="2023-07-10T21:02:33.608" v="42" actId="165"/>
          <ac:grpSpMkLst>
            <pc:docMk/>
            <pc:sldMk cId="2467290404" sldId="257"/>
            <ac:grpSpMk id="30" creationId="{A1A911D1-2939-4C61-9809-8BFB85C5A363}"/>
          </ac:grpSpMkLst>
        </pc:grpChg>
        <pc:grpChg chg="add mod">
          <ac:chgData name="Jha, Aryan Ritwajeet" userId="2aad577e-539b-449b-83a6-8d411f484b4d" providerId="ADAL" clId="{224A6229-FC49-44B0-A89B-24EF4DC41BAF}" dt="2023-07-10T21:12:01.636" v="104" actId="1076"/>
          <ac:grpSpMkLst>
            <pc:docMk/>
            <pc:sldMk cId="2467290404" sldId="257"/>
            <ac:grpSpMk id="38" creationId="{CCA3B536-4AB8-9207-76A2-2AE2F16EE92A}"/>
          </ac:grpSpMkLst>
        </pc:grpChg>
        <pc:grpChg chg="add del mod">
          <ac:chgData name="Jha, Aryan Ritwajeet" userId="2aad577e-539b-449b-83a6-8d411f484b4d" providerId="ADAL" clId="{224A6229-FC49-44B0-A89B-24EF4DC41BAF}" dt="2023-07-10T21:04:28.194" v="84" actId="478"/>
          <ac:grpSpMkLst>
            <pc:docMk/>
            <pc:sldMk cId="2467290404" sldId="257"/>
            <ac:grpSpMk id="63" creationId="{A86CBD6C-26AA-78B8-6586-567B5A4652C1}"/>
          </ac:grpSpMkLst>
        </pc:grpChg>
        <pc:grpChg chg="mod">
          <ac:chgData name="Jha, Aryan Ritwajeet" userId="2aad577e-539b-449b-83a6-8d411f484b4d" providerId="ADAL" clId="{224A6229-FC49-44B0-A89B-24EF4DC41BAF}" dt="2023-07-10T21:16:30.018" v="257" actId="14100"/>
          <ac:grpSpMkLst>
            <pc:docMk/>
            <pc:sldMk cId="2467290404" sldId="257"/>
            <ac:grpSpMk id="110" creationId="{A0010A3B-A076-4F4E-B4CF-EB2607C0268B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111" creationId="{268DA095-5AA6-45CB-914D-549D391484B4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5" creationId="{E14B0D0C-A308-4C53-B3A3-A29C3050ADB0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196" creationId="{E6F713A7-0570-433F-8D15-ABB11E7F49D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1" creationId="{011322A4-DFC6-48AA-9DEF-FAB82A2C9F5A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06" creationId="{34D000D4-88C6-4649-A395-DD4A4F27582E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1" creationId="{BB1A5913-384E-4DF0-BAD9-C6C4EFACED41}"/>
          </ac:grpSpMkLst>
        </pc:grpChg>
        <pc:grpChg chg="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16" creationId="{28334952-BF27-4483-B08F-1C666A99FC1A}"/>
          </ac:grpSpMkLst>
        </pc:grpChg>
        <pc:grpChg chg="del mod topLvl">
          <ac:chgData name="Jha, Aryan Ritwajeet" userId="2aad577e-539b-449b-83a6-8d411f484b4d" providerId="ADAL" clId="{224A6229-FC49-44B0-A89B-24EF4DC41BAF}" dt="2023-07-10T21:03:14.419" v="50" actId="478"/>
          <ac:grpSpMkLst>
            <pc:docMk/>
            <pc:sldMk cId="2467290404" sldId="257"/>
            <ac:grpSpMk id="221" creationId="{FA8C3B3E-A8F7-44B8-8441-14891084264C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3" creationId="{6E63A556-ED80-4CB3-B3C4-7604C96C4387}"/>
          </ac:grpSpMkLst>
        </pc:grpChg>
        <pc:grpChg chg="del">
          <ac:chgData name="Jha, Aryan Ritwajeet" userId="2aad577e-539b-449b-83a6-8d411f484b4d" providerId="ADAL" clId="{224A6229-FC49-44B0-A89B-24EF4DC41BAF}" dt="2023-07-10T21:03:09.132" v="48" actId="478"/>
          <ac:grpSpMkLst>
            <pc:docMk/>
            <pc:sldMk cId="2467290404" sldId="257"/>
            <ac:grpSpMk id="224" creationId="{7BD0F8CB-278A-496F-BBAC-6FC9B9EC1783}"/>
          </ac:grpSpMkLst>
        </pc:grpChg>
        <pc:grpChg chg="del mod">
          <ac:chgData name="Jha, Aryan Ritwajeet" userId="2aad577e-539b-449b-83a6-8d411f484b4d" providerId="ADAL" clId="{224A6229-FC49-44B0-A89B-24EF4DC41BAF}" dt="2023-07-10T21:02:29.448" v="41" actId="165"/>
          <ac:grpSpMkLst>
            <pc:docMk/>
            <pc:sldMk cId="2467290404" sldId="257"/>
            <ac:grpSpMk id="225" creationId="{1B514135-41E3-45CB-9ECA-8C5BAF057622}"/>
          </ac:grpSpMkLst>
        </pc:grpChg>
        <pc:cxnChg chg="mod">
          <ac:chgData name="Jha, Aryan Ritwajeet" userId="2aad577e-539b-449b-83a6-8d411f484b4d" providerId="ADAL" clId="{224A6229-FC49-44B0-A89B-24EF4DC41BAF}" dt="2023-07-10T21:03:09.132" v="48" actId="478"/>
          <ac:cxnSpMkLst>
            <pc:docMk/>
            <pc:sldMk cId="2467290404" sldId="257"/>
            <ac:cxnSpMk id="101" creationId="{703992FD-3235-467D-9996-7127FE3FE048}"/>
          </ac:cxnSpMkLst>
        </pc:cxnChg>
      </pc:sldChg>
      <pc:sldChg chg="addSp modSp">
        <pc:chgData name="Jha, Aryan Ritwajeet" userId="2aad577e-539b-449b-83a6-8d411f484b4d" providerId="ADAL" clId="{224A6229-FC49-44B0-A89B-24EF4DC41BAF}" dt="2023-07-10T21:15:25.883" v="174"/>
        <pc:sldMkLst>
          <pc:docMk/>
          <pc:sldMk cId="822406705" sldId="258"/>
        </pc:sldMkLst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2" creationId="{DF4487A8-A951-C0AB-F000-CA5376B4B0B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3" creationId="{5A465070-7C1B-C2EE-9B26-8ACE8A583DD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5" creationId="{7403A625-7F4D-AC46-87C5-0CC0F1D7858A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6" creationId="{80036EF4-FEBF-D164-400A-76F260FCE9DF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8" creationId="{82A13883-9CD7-3E08-76ED-442F63EB8A69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79" creationId="{B4E2D518-BC89-EED4-7FB7-3D706C72F7F3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1" creationId="{E78DA7FC-41F7-D6C0-983F-5FFBFF7D0C16}"/>
          </ac:spMkLst>
        </pc:spChg>
        <pc:spChg chg="mod">
          <ac:chgData name="Jha, Aryan Ritwajeet" userId="2aad577e-539b-449b-83a6-8d411f484b4d" providerId="ADAL" clId="{224A6229-FC49-44B0-A89B-24EF4DC41BAF}" dt="2023-07-10T21:14:13.170" v="118"/>
          <ac:spMkLst>
            <pc:docMk/>
            <pc:sldMk cId="822406705" sldId="258"/>
            <ac:spMk id="82" creationId="{AA93E643-8B57-88ED-6CFC-97CCF616869C}"/>
          </ac:spMkLst>
        </pc:spChg>
        <pc:spChg chg="add mod">
          <ac:chgData name="Jha, Aryan Ritwajeet" userId="2aad577e-539b-449b-83a6-8d411f484b4d" providerId="ADAL" clId="{224A6229-FC49-44B0-A89B-24EF4DC41BAF}" dt="2023-07-10T21:15:25.883" v="174"/>
          <ac:spMkLst>
            <pc:docMk/>
            <pc:sldMk cId="822406705" sldId="258"/>
            <ac:spMk id="83" creationId="{049E6131-885D-B5EE-614E-C82A03823A1B}"/>
          </ac:spMkLst>
        </pc:s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1" creationId="{919A465B-50D2-8482-F378-B187799A02A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4" creationId="{D1957D28-FDF5-006A-EE6D-A211EAC627E4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77" creationId="{F3845236-49BC-B259-8CB2-89841FADF12A}"/>
          </ac:grpSpMkLst>
        </pc:grpChg>
        <pc:grpChg chg="add mod">
          <ac:chgData name="Jha, Aryan Ritwajeet" userId="2aad577e-539b-449b-83a6-8d411f484b4d" providerId="ADAL" clId="{224A6229-FC49-44B0-A89B-24EF4DC41BAF}" dt="2023-07-10T21:14:13.170" v="118"/>
          <ac:grpSpMkLst>
            <pc:docMk/>
            <pc:sldMk cId="822406705" sldId="258"/>
            <ac:grpSpMk id="80" creationId="{CDEB150C-B415-7697-D57A-A857C49A5DBB}"/>
          </ac:grpSpMkLst>
        </pc:grpChg>
      </pc:sldChg>
      <pc:sldChg chg="addSp delSp modSp mod">
        <pc:chgData name="Jha, Aryan Ritwajeet" userId="2aad577e-539b-449b-83a6-8d411f484b4d" providerId="ADAL" clId="{224A6229-FC49-44B0-A89B-24EF4DC41BAF}" dt="2023-07-10T21:15:27.611" v="175"/>
        <pc:sldMkLst>
          <pc:docMk/>
          <pc:sldMk cId="479644571" sldId="259"/>
        </pc:sldMkLst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3" creationId="{38EEF6C1-D5F0-B62B-C49F-E3E48C29797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4" creationId="{52BC1A12-1C81-66EC-A38F-924BF26CA501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6" creationId="{8A995B28-355E-ABB2-DB98-B6C2BFDAC2E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7" creationId="{0233882D-9094-5F20-F958-031D7AD2111A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9" creationId="{4F4C5674-F21F-CDBA-4823-CA05F50AFA1C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0" creationId="{3D3FAD4C-E711-1A52-C884-7F48BFBA2BBE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2" creationId="{435559F5-3D3E-CEC1-1E26-9F2B69F535D8}"/>
          </ac:spMkLst>
        </pc:spChg>
        <pc:spChg chg="mod">
          <ac:chgData name="Jha, Aryan Ritwajeet" userId="2aad577e-539b-449b-83a6-8d411f484b4d" providerId="ADAL" clId="{224A6229-FC49-44B0-A89B-24EF4DC41BAF}" dt="2023-07-10T21:14:26.184" v="121"/>
          <ac:spMkLst>
            <pc:docMk/>
            <pc:sldMk cId="479644571" sldId="259"/>
            <ac:spMk id="13" creationId="{2EF6C18B-91CC-78BA-360F-FE41491FBCD0}"/>
          </ac:spMkLst>
        </pc:spChg>
        <pc:spChg chg="add mod">
          <ac:chgData name="Jha, Aryan Ritwajeet" userId="2aad577e-539b-449b-83a6-8d411f484b4d" providerId="ADAL" clId="{224A6229-FC49-44B0-A89B-24EF4DC41BAF}" dt="2023-07-10T21:15:27.611" v="175"/>
          <ac:spMkLst>
            <pc:docMk/>
            <pc:sldMk cId="479644571" sldId="259"/>
            <ac:spMk id="14" creationId="{D3DD93DF-BC20-69E9-F446-2E168EF10A8A}"/>
          </ac:spMkLst>
        </pc:s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2" creationId="{66069BCF-6C4B-960F-1AB8-48480CECB2B3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5" creationId="{A0691A29-35A3-B6DE-A41A-B0902FAC821A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8" creationId="{373F808E-5255-85E5-144C-A92E1C521777}"/>
          </ac:grpSpMkLst>
        </pc:grpChg>
        <pc:grpChg chg="add mod">
          <ac:chgData name="Jha, Aryan Ritwajeet" userId="2aad577e-539b-449b-83a6-8d411f484b4d" providerId="ADAL" clId="{224A6229-FC49-44B0-A89B-24EF4DC41BAF}" dt="2023-07-10T21:14:26.184" v="121"/>
          <ac:grpSpMkLst>
            <pc:docMk/>
            <pc:sldMk cId="479644571" sldId="259"/>
            <ac:grpSpMk id="11" creationId="{12B885A7-B77B-1AE3-6ABE-A1FC4EF1A693}"/>
          </ac:grpSpMkLst>
        </pc:grpChg>
        <pc:grpChg chg="del">
          <ac:chgData name="Jha, Aryan Ritwajeet" userId="2aad577e-539b-449b-83a6-8d411f484b4d" providerId="ADAL" clId="{224A6229-FC49-44B0-A89B-24EF4DC41BAF}" dt="2023-07-10T21:14:28.989" v="122" actId="478"/>
          <ac:grpSpMkLst>
            <pc:docMk/>
            <pc:sldMk cId="479644571" sldId="259"/>
            <ac:grpSpMk id="71" creationId="{709716C9-140C-4EC5-9EBB-9647A527AAD2}"/>
          </ac:grpSpMkLst>
        </pc:grpChg>
        <pc:grpChg chg="del">
          <ac:chgData name="Jha, Aryan Ritwajeet" userId="2aad577e-539b-449b-83a6-8d411f484b4d" providerId="ADAL" clId="{224A6229-FC49-44B0-A89B-24EF4DC41BAF}" dt="2023-07-10T21:14:31.732" v="123" actId="478"/>
          <ac:grpSpMkLst>
            <pc:docMk/>
            <pc:sldMk cId="479644571" sldId="259"/>
            <ac:grpSpMk id="102" creationId="{7B3D1FED-5B0D-44C3-A92C-4BE10FC7AA2F}"/>
          </ac:grpSpMkLst>
        </pc:grpChg>
      </pc:sldChg>
      <pc:sldChg chg="del">
        <pc:chgData name="Jha, Aryan Ritwajeet" userId="2aad577e-539b-449b-83a6-8d411f484b4d" providerId="ADAL" clId="{224A6229-FC49-44B0-A89B-24EF4DC41BAF}" dt="2023-07-10T21:06:06.017" v="96" actId="47"/>
        <pc:sldMkLst>
          <pc:docMk/>
          <pc:sldMk cId="3369036452" sldId="260"/>
        </pc:sldMkLst>
      </pc:sldChg>
      <pc:sldChg chg="addSp delSp modSp new mod setBg">
        <pc:chgData name="Jha, Aryan Ritwajeet" userId="2aad577e-539b-449b-83a6-8d411f484b4d" providerId="ADAL" clId="{224A6229-FC49-44B0-A89B-24EF4DC41BAF}" dt="2023-07-10T21:55:06.071" v="1892" actId="20577"/>
        <pc:sldMkLst>
          <pc:docMk/>
          <pc:sldMk cId="1146489394" sldId="261"/>
        </pc:sldMkLst>
        <pc:spChg chg="add mod">
          <ac:chgData name="Jha, Aryan Ritwajeet" userId="2aad577e-539b-449b-83a6-8d411f484b4d" providerId="ADAL" clId="{224A6229-FC49-44B0-A89B-24EF4DC41BAF}" dt="2023-07-10T21:13:35.828" v="112" actId="1076"/>
          <ac:spMkLst>
            <pc:docMk/>
            <pc:sldMk cId="1146489394" sldId="261"/>
            <ac:spMk id="2" creationId="{708ECDE2-9834-EE43-2312-876A214617AD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4" creationId="{39C71656-BFBE-2976-31C1-3D9020167F7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5" creationId="{AA610199-DB78-7E01-B65D-881372A697B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7" creationId="{B3D4595E-644D-FC0E-44F8-77BB092AEB36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8" creationId="{42FE18C4-F67B-0EC4-EC98-791D923FDDD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0" creationId="{3B534F23-C88F-9BAB-ED29-7F3FF153CD35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1" creationId="{2F647018-3D66-B8CC-5317-60DF591B646F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3" creationId="{F6BCF5FA-46CC-AAF1-D6A1-41FBD12DB251}"/>
          </ac:spMkLst>
        </pc:spChg>
        <pc:spChg chg="mod">
          <ac:chgData name="Jha, Aryan Ritwajeet" userId="2aad577e-539b-449b-83a6-8d411f484b4d" providerId="ADAL" clId="{224A6229-FC49-44B0-A89B-24EF4DC41BAF}" dt="2023-07-10T21:14:09.001" v="116"/>
          <ac:spMkLst>
            <pc:docMk/>
            <pc:sldMk cId="1146489394" sldId="261"/>
            <ac:spMk id="14" creationId="{B43505AE-7A89-5CCE-3B09-E5A06F4F11E1}"/>
          </ac:spMkLst>
        </pc:spChg>
        <pc:spChg chg="add mod">
          <ac:chgData name="Jha, Aryan Ritwajeet" userId="2aad577e-539b-449b-83a6-8d411f484b4d" providerId="ADAL" clId="{224A6229-FC49-44B0-A89B-24EF4DC41BAF}" dt="2023-07-10T21:24:10.977" v="455" actId="403"/>
          <ac:spMkLst>
            <pc:docMk/>
            <pc:sldMk cId="1146489394" sldId="261"/>
            <ac:spMk id="15" creationId="{08AFBCA6-3630-5A60-2DA0-F4DBDDB142B1}"/>
          </ac:spMkLst>
        </pc:spChg>
        <pc:spChg chg="add mod">
          <ac:chgData name="Jha, Aryan Ritwajeet" userId="2aad577e-539b-449b-83a6-8d411f484b4d" providerId="ADAL" clId="{224A6229-FC49-44B0-A89B-24EF4DC41BAF}" dt="2023-07-10T21:55:06.071" v="1892" actId="20577"/>
          <ac:spMkLst>
            <pc:docMk/>
            <pc:sldMk cId="1146489394" sldId="261"/>
            <ac:spMk id="16" creationId="{63991ACF-C27F-7188-A451-B28D3C2ED4A6}"/>
          </ac:spMkLst>
        </pc:spChg>
        <pc:spChg chg="add mod">
          <ac:chgData name="Jha, Aryan Ritwajeet" userId="2aad577e-539b-449b-83a6-8d411f484b4d" providerId="ADAL" clId="{224A6229-FC49-44B0-A89B-24EF4DC41BAF}" dt="2023-07-10T21:27:25.333" v="588" actId="164"/>
          <ac:spMkLst>
            <pc:docMk/>
            <pc:sldMk cId="1146489394" sldId="261"/>
            <ac:spMk id="19" creationId="{6BCCF6CA-B34E-A367-CCBA-3B4185ABBF22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2" creationId="{63CA5B54-C164-C04F-03EE-FE168455F14E}"/>
          </ac:spMkLst>
        </pc:spChg>
        <pc:spChg chg="mod">
          <ac:chgData name="Jha, Aryan Ritwajeet" userId="2aad577e-539b-449b-83a6-8d411f484b4d" providerId="ADAL" clId="{224A6229-FC49-44B0-A89B-24EF4DC41BAF}" dt="2023-07-10T21:45:06.086" v="1661" actId="20577"/>
          <ac:spMkLst>
            <pc:docMk/>
            <pc:sldMk cId="1146489394" sldId="261"/>
            <ac:spMk id="23" creationId="{79C98084-0850-DB2B-624F-DA651B3501A6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5" creationId="{DF26108A-8943-9514-2DFE-E8B0C658128A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6" creationId="{FD22E970-3933-7892-6A82-76AA057C52CD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8" creationId="{1FACBE21-2BC8-4D5B-DA6F-18A6CA0E3C31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29" creationId="{91ECE067-7910-A4D5-6BDE-DD3808E50C3E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31" creationId="{D5B596BD-B6B1-BE54-F24C-611444701E4F}"/>
          </ac:spMkLst>
        </pc:spChg>
        <pc:spChg chg="mod">
          <ac:chgData name="Jha, Aryan Ritwajeet" userId="2aad577e-539b-449b-83a6-8d411f484b4d" providerId="ADAL" clId="{224A6229-FC49-44B0-A89B-24EF4DC41BAF}" dt="2023-07-10T21:44:57.446" v="1658"/>
          <ac:spMkLst>
            <pc:docMk/>
            <pc:sldMk cId="1146489394" sldId="261"/>
            <ac:spMk id="32" creationId="{437E8111-CAE1-3230-FF6C-2C8256475FF7}"/>
          </ac:spMkLst>
        </pc:s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3" creationId="{C2895B56-73D7-814B-8B10-701AA4AB75AF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6" creationId="{913CC6DF-03C3-3BD8-0374-C0352FBAB705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9" creationId="{6588709F-D075-4438-19F3-9758A9489D68}"/>
          </ac:grpSpMkLst>
        </pc:grpChg>
        <pc:grpChg chg="add del mod">
          <ac:chgData name="Jha, Aryan Ritwajeet" userId="2aad577e-539b-449b-83a6-8d411f484b4d" providerId="ADAL" clId="{224A6229-FC49-44B0-A89B-24EF4DC41BAF}" dt="2023-07-10T21:44:55.093" v="1657" actId="478"/>
          <ac:grpSpMkLst>
            <pc:docMk/>
            <pc:sldMk cId="1146489394" sldId="261"/>
            <ac:grpSpMk id="12" creationId="{817A9E87-B46D-F4D7-617E-8EFD39216579}"/>
          </ac:grpSpMkLst>
        </pc:grpChg>
        <pc:grpChg chg="add mod">
          <ac:chgData name="Jha, Aryan Ritwajeet" userId="2aad577e-539b-449b-83a6-8d411f484b4d" providerId="ADAL" clId="{224A6229-FC49-44B0-A89B-24EF4DC41BAF}" dt="2023-07-10T21:27:25.333" v="588" actId="164"/>
          <ac:grpSpMkLst>
            <pc:docMk/>
            <pc:sldMk cId="1146489394" sldId="261"/>
            <ac:grpSpMk id="20" creationId="{60BFAD4F-3526-3206-C424-7C5B1F0F6FB7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1" creationId="{F38E01B3-56AD-6626-1B6B-419128D70B0B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4" creationId="{9DDEF095-B052-7B61-49F1-0AD58E757BE4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27" creationId="{8F26E5BF-5545-E1B0-BE06-8206AC874C9E}"/>
          </ac:grpSpMkLst>
        </pc:grpChg>
        <pc:grpChg chg="add mod">
          <ac:chgData name="Jha, Aryan Ritwajeet" userId="2aad577e-539b-449b-83a6-8d411f484b4d" providerId="ADAL" clId="{224A6229-FC49-44B0-A89B-24EF4DC41BAF}" dt="2023-07-10T21:44:57.446" v="1658"/>
          <ac:grpSpMkLst>
            <pc:docMk/>
            <pc:sldMk cId="1146489394" sldId="261"/>
            <ac:grpSpMk id="30" creationId="{318719A0-5300-3D9A-0491-61BF2040D1C9}"/>
          </ac:grpSpMkLst>
        </pc:grpChg>
        <pc:picChg chg="add mod">
          <ac:chgData name="Jha, Aryan Ritwajeet" userId="2aad577e-539b-449b-83a6-8d411f484b4d" providerId="ADAL" clId="{224A6229-FC49-44B0-A89B-24EF4DC41BAF}" dt="2023-07-10T21:27:25.333" v="588" actId="164"/>
          <ac:picMkLst>
            <pc:docMk/>
            <pc:sldMk cId="1146489394" sldId="261"/>
            <ac:picMk id="18" creationId="{1C980944-026F-5C5F-7384-2FD76A0F489C}"/>
          </ac:picMkLst>
        </pc:picChg>
      </pc:sldChg>
      <pc:sldChg chg="addSp modSp new setBg">
        <pc:chgData name="Jha, Aryan Ritwajeet" userId="2aad577e-539b-449b-83a6-8d411f484b4d" providerId="ADAL" clId="{224A6229-FC49-44B0-A89B-24EF4DC41BAF}" dt="2023-07-10T21:14:11.399" v="117"/>
        <pc:sldMkLst>
          <pc:docMk/>
          <pc:sldMk cId="658919327" sldId="262"/>
        </pc:sldMkLst>
        <pc:spChg chg="add mod">
          <ac:chgData name="Jha, Aryan Ritwajeet" userId="2aad577e-539b-449b-83a6-8d411f484b4d" providerId="ADAL" clId="{224A6229-FC49-44B0-A89B-24EF4DC41BAF}" dt="2023-07-10T21:13:39.336" v="113"/>
          <ac:spMkLst>
            <pc:docMk/>
            <pc:sldMk cId="658919327" sldId="262"/>
            <ac:spMk id="2" creationId="{A4FF7ED3-405D-ED3E-F8F6-5CDC03E06C28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4" creationId="{D1973B82-F774-F7EA-8F5E-F94E0DF275E2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5" creationId="{63AD0584-80E7-ACD7-D704-DC3B9B546BE5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7" creationId="{352C1791-CC11-E213-42DE-3AD712E152B1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8" creationId="{B59ABD84-F383-1802-0770-0B45E781B52E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0" creationId="{7EBD6A7F-27C1-9A01-2ADC-CDF09DDA62D6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1" creationId="{BFC2611B-1810-4611-784A-BEB4017E2510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3" creationId="{742E1E71-7697-2A33-49E9-D2D9C727C00C}"/>
          </ac:spMkLst>
        </pc:spChg>
        <pc:spChg chg="mod">
          <ac:chgData name="Jha, Aryan Ritwajeet" userId="2aad577e-539b-449b-83a6-8d411f484b4d" providerId="ADAL" clId="{224A6229-FC49-44B0-A89B-24EF4DC41BAF}" dt="2023-07-10T21:14:11.399" v="117"/>
          <ac:spMkLst>
            <pc:docMk/>
            <pc:sldMk cId="658919327" sldId="262"/>
            <ac:spMk id="14" creationId="{98FE8F57-94B2-F7C6-2924-1ADED0ADF4A8}"/>
          </ac:spMkLst>
        </pc:s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3" creationId="{5CD09F3B-EA5F-60CE-6980-F3AF4CC75220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6" creationId="{9895D2A5-8083-6299-B8D0-B480B0EBD50B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9" creationId="{2AB9FEE6-B4E3-9021-DC1E-9F8AF5FCFF84}"/>
          </ac:grpSpMkLst>
        </pc:grpChg>
        <pc:grpChg chg="add mod">
          <ac:chgData name="Jha, Aryan Ritwajeet" userId="2aad577e-539b-449b-83a6-8d411f484b4d" providerId="ADAL" clId="{224A6229-FC49-44B0-A89B-24EF4DC41BAF}" dt="2023-07-10T21:14:11.399" v="117"/>
          <ac:grpSpMkLst>
            <pc:docMk/>
            <pc:sldMk cId="658919327" sldId="262"/>
            <ac:grpSpMk id="12" creationId="{53956990-0783-36AD-002D-ACB9D9115358}"/>
          </ac:grpSpMkLst>
        </pc:grpChg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1697243736" sldId="262"/>
        </pc:sldMkLst>
      </pc:sldChg>
      <pc:sldChg chg="new del">
        <pc:chgData name="Jha, Aryan Ritwajeet" userId="2aad577e-539b-449b-83a6-8d411f484b4d" providerId="ADAL" clId="{224A6229-FC49-44B0-A89B-24EF4DC41BAF}" dt="2023-07-10T20:58:54.304" v="3" actId="47"/>
        <pc:sldMkLst>
          <pc:docMk/>
          <pc:sldMk cId="932554631" sldId="263"/>
        </pc:sldMkLst>
      </pc:sldChg>
      <pc:sldChg chg="addSp modSp new setBg">
        <pc:chgData name="Jha, Aryan Ritwajeet" userId="2aad577e-539b-449b-83a6-8d411f484b4d" providerId="ADAL" clId="{224A6229-FC49-44B0-A89B-24EF4DC41BAF}" dt="2023-07-10T21:14:19.241" v="119"/>
        <pc:sldMkLst>
          <pc:docMk/>
          <pc:sldMk cId="2216079665" sldId="263"/>
        </pc:sldMkLst>
        <pc:spChg chg="add mod">
          <ac:chgData name="Jha, Aryan Ritwajeet" userId="2aad577e-539b-449b-83a6-8d411f484b4d" providerId="ADAL" clId="{224A6229-FC49-44B0-A89B-24EF4DC41BAF}" dt="2023-07-10T21:13:41.949" v="114"/>
          <ac:spMkLst>
            <pc:docMk/>
            <pc:sldMk cId="2216079665" sldId="263"/>
            <ac:spMk id="2" creationId="{D0C2B512-B159-C4EA-4C80-842F15D85737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4" creationId="{E17656F8-3009-B721-7024-7DBE972863B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5" creationId="{73CC0B60-C9B9-0ED1-47F4-5E73F8CDFCF5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7" creationId="{DACA1362-B199-58F4-E139-1D56D4A1DC88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8" creationId="{818E79E5-3966-7398-3741-937B06883022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0" creationId="{312CE1FE-21DD-D9B5-FAE9-A95F5DE9329E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1" creationId="{130BCB73-6978-F414-B357-F4303DA18EA6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3" creationId="{19BAB840-76F5-74ED-2108-D11728D6CC2B}"/>
          </ac:spMkLst>
        </pc:spChg>
        <pc:spChg chg="mod">
          <ac:chgData name="Jha, Aryan Ritwajeet" userId="2aad577e-539b-449b-83a6-8d411f484b4d" providerId="ADAL" clId="{224A6229-FC49-44B0-A89B-24EF4DC41BAF}" dt="2023-07-10T21:14:19.241" v="119"/>
          <ac:spMkLst>
            <pc:docMk/>
            <pc:sldMk cId="2216079665" sldId="263"/>
            <ac:spMk id="14" creationId="{4A91E36C-468A-B4E0-0FD8-1B83FB107C55}"/>
          </ac:spMkLst>
        </pc:s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3" creationId="{FF423FCA-C7D7-FEEB-6CB6-D7830C759180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6" creationId="{CAF8FFA1-B39E-7B71-E30A-93C43657E778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9" creationId="{B5A26E38-E977-D322-B105-AFFECD2A6A7D}"/>
          </ac:grpSpMkLst>
        </pc:grpChg>
        <pc:grpChg chg="add mod">
          <ac:chgData name="Jha, Aryan Ritwajeet" userId="2aad577e-539b-449b-83a6-8d411f484b4d" providerId="ADAL" clId="{224A6229-FC49-44B0-A89B-24EF4DC41BAF}" dt="2023-07-10T21:14:19.241" v="119"/>
          <ac:grpSpMkLst>
            <pc:docMk/>
            <pc:sldMk cId="2216079665" sldId="263"/>
            <ac:grpSpMk id="12" creationId="{242BF41D-8EFE-C032-0FFC-57FBDB728466}"/>
          </ac:grpSpMkLst>
        </pc:grpChg>
      </pc:sldChg>
      <pc:sldChg chg="addSp modSp new setBg">
        <pc:chgData name="Jha, Aryan Ritwajeet" userId="2aad577e-539b-449b-83a6-8d411f484b4d" providerId="ADAL" clId="{224A6229-FC49-44B0-A89B-24EF4DC41BAF}" dt="2023-07-10T21:14:22.616" v="120"/>
        <pc:sldMkLst>
          <pc:docMk/>
          <pc:sldMk cId="3198347804" sldId="264"/>
        </pc:sldMkLst>
        <pc:spChg chg="add mod">
          <ac:chgData name="Jha, Aryan Ritwajeet" userId="2aad577e-539b-449b-83a6-8d411f484b4d" providerId="ADAL" clId="{224A6229-FC49-44B0-A89B-24EF4DC41BAF}" dt="2023-07-10T21:13:44.495" v="115"/>
          <ac:spMkLst>
            <pc:docMk/>
            <pc:sldMk cId="3198347804" sldId="264"/>
            <ac:spMk id="2" creationId="{49A015F7-5313-8F6A-A07F-7BC017154BC3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4" creationId="{1B588926-BE4E-4E41-4506-A8A701FC8D7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5" creationId="{D0DB5291-A73D-C691-C6CF-E9563333B330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7" creationId="{7592731D-5690-DF95-F82E-267D977EA0B6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8" creationId="{D6D83E9B-2EE7-74D0-5DEE-E530ABBCD3A8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0" creationId="{B5CB2917-0784-BC82-E889-DDB470BDEFF9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1" creationId="{06B70E59-B874-6355-C774-741630B4283D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3" creationId="{DD802882-09D0-CB63-5C07-80DCBC884957}"/>
          </ac:spMkLst>
        </pc:spChg>
        <pc:spChg chg="mod">
          <ac:chgData name="Jha, Aryan Ritwajeet" userId="2aad577e-539b-449b-83a6-8d411f484b4d" providerId="ADAL" clId="{224A6229-FC49-44B0-A89B-24EF4DC41BAF}" dt="2023-07-10T21:14:22.616" v="120"/>
          <ac:spMkLst>
            <pc:docMk/>
            <pc:sldMk cId="3198347804" sldId="264"/>
            <ac:spMk id="14" creationId="{6292136C-675E-46F1-B4D5-CEB6C77E5334}"/>
          </ac:spMkLst>
        </pc:s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3" creationId="{C9378666-778F-016A-CE19-39FF179315A4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6" creationId="{69592F38-5103-1F6C-661B-5C47C504CE49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9" creationId="{EC0B453B-E9FF-5F8D-1DF7-60C89493C596}"/>
          </ac:grpSpMkLst>
        </pc:grpChg>
        <pc:grpChg chg="add mod">
          <ac:chgData name="Jha, Aryan Ritwajeet" userId="2aad577e-539b-449b-83a6-8d411f484b4d" providerId="ADAL" clId="{224A6229-FC49-44B0-A89B-24EF4DC41BAF}" dt="2023-07-10T21:14:22.616" v="120"/>
          <ac:grpSpMkLst>
            <pc:docMk/>
            <pc:sldMk cId="3198347804" sldId="264"/>
            <ac:grpSpMk id="12" creationId="{95EF07DD-422D-C7A8-387F-7D23A5B68DB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1943102" y="2186741"/>
            <a:ext cx="9876687" cy="2859595"/>
            <a:chOff x="6879612" y="2270384"/>
            <a:chExt cx="5143500" cy="26509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879612" y="2270384"/>
              <a:ext cx="5143500" cy="770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Large Distribution Model Simulations	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79612" y="3518100"/>
              <a:ext cx="3336926" cy="42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Aryan Ritwajeet Jha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7ECD8E-21C0-4877-BBB9-DF7908AD8DA0}"/>
                </a:ext>
              </a:extLst>
            </p:cNvPr>
            <p:cNvSpPr txBox="1"/>
            <p:nvPr/>
          </p:nvSpPr>
          <p:spPr>
            <a:xfrm>
              <a:off x="6879612" y="3979765"/>
              <a:ext cx="2942251" cy="94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ACDB0"/>
                  </a:solidFill>
                  <a:latin typeface="Tw Cen MT" panose="020B0602020104020603" pitchFamily="34" charset="0"/>
                </a:rPr>
                <a:t>Observation of the effect of change in parameter values on Distributed OPF Simulations for the synthetic 1k and 10k Power Distribution networks.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9719AE-7CEE-8783-995B-9C3F6C4065CD}"/>
              </a:ext>
            </a:extLst>
          </p:cNvPr>
          <p:cNvGrpSpPr/>
          <p:nvPr/>
        </p:nvGrpSpPr>
        <p:grpSpPr>
          <a:xfrm>
            <a:off x="0" y="0"/>
            <a:ext cx="731706" cy="541243"/>
            <a:chOff x="1782895" y="1047749"/>
            <a:chExt cx="731706" cy="541243"/>
          </a:xfrm>
        </p:grpSpPr>
        <p:sp>
          <p:nvSpPr>
            <p:cNvPr id="19" name="Rectangle: Top Corners Rounded 18">
              <a:hlinkClick r:id="rId2" action="ppaction://hlinksldjump"/>
              <a:extLst>
                <a:ext uri="{FF2B5EF4-FFF2-40B4-BE49-F238E27FC236}">
                  <a16:creationId xmlns:a16="http://schemas.microsoft.com/office/drawing/2014/main" id="{350D83EA-93F0-4DDF-BE90-1EACDD67FD65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BB9079-0F05-4D11-97F8-25F7CB504DD7}"/>
                </a:ext>
              </a:extLst>
            </p:cNvPr>
            <p:cNvSpPr txBox="1"/>
            <p:nvPr/>
          </p:nvSpPr>
          <p:spPr>
            <a:xfrm>
              <a:off x="1864298" y="1157528"/>
              <a:ext cx="533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DAGGERSQUARE" pitchFamily="50" charset="0"/>
                </a:rPr>
                <a:t>Prob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088F87-13C9-FC05-02AA-18A626E36256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4" name="Rectangle: Top Corners Rounded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EEC1C704-D10E-1578-8853-A1F7DCA444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BC4AAD-CA55-18CA-9E8F-FA91EC7460EF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262878-B482-2F83-CBCB-04B29D52713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7" name="Rectangle: Top Corners Rounded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6D372D2D-79B1-BD00-F7D4-D81C08E6E41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9F4A17-ED76-F8B3-8146-5A883AAF312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A3B536-4AB8-9207-76A2-2AE2F16EE92A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44" name="Rectangle: Top Corners Rounded 43">
              <a:hlinkClick r:id="rId5" action="ppaction://hlinksldjump"/>
              <a:extLst>
                <a:ext uri="{FF2B5EF4-FFF2-40B4-BE49-F238E27FC236}">
                  <a16:creationId xmlns:a16="http://schemas.microsoft.com/office/drawing/2014/main" id="{E8B2BE7B-2D08-B17E-B358-15465F2C2D9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ACD82B7-81B8-D80D-2B0A-78C431299B8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67" name="Action Button: Return 6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D14572E-1C0F-F623-AFB0-67B8D1A54CA6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708ECDE2-9834-EE43-2312-876A214617AD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FBCA6-3630-5A60-2DA0-F4DBDDB142B1}"/>
              </a:ext>
            </a:extLst>
          </p:cNvPr>
          <p:cNvSpPr txBox="1"/>
          <p:nvPr/>
        </p:nvSpPr>
        <p:spPr>
          <a:xfrm>
            <a:off x="1714500" y="541244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w Cen MT" panose="020B0602020104020603" pitchFamily="34" charset="0"/>
              </a:rPr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/>
              <p:nvPr/>
            </p:nvSpPr>
            <p:spPr>
              <a:xfrm>
                <a:off x="1363436" y="2335728"/>
                <a:ext cx="9939564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w Cen MT" panose="020B0602020104020603" pitchFamily="34" charset="0"/>
                  </a:rPr>
                  <a:t>Given a large Power Distribution System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~ 10,000</m:t>
                        </m:r>
                      </m:e>
                    </m:d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with: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Generally uniform values of branch impedances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Uniformly-distributed loads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Uniformly-distributed Distributed Energy Resources (DERs), here, solar photovoltaics (PVs) of similar ratings.</a:t>
                </a:r>
              </a:p>
              <a:p>
                <a:pPr marL="285750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r>
                  <a:rPr lang="en-US" b="1" dirty="0">
                    <a:latin typeface="Tw Cen MT" panose="020B0602020104020603" pitchFamily="34" charset="0"/>
                  </a:rPr>
                  <a:t>Run (D-)OPF simulations </a:t>
                </a:r>
                <a:r>
                  <a:rPr lang="en-US" dirty="0">
                    <a:latin typeface="Tw Cen MT" panose="020B0602020104020603" pitchFamily="34" charset="0"/>
                  </a:rPr>
                  <a:t>for different scenarios involving: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b="1" dirty="0">
                    <a:latin typeface="Tw Cen MT" panose="020B0602020104020603" pitchFamily="34" charset="0"/>
                  </a:rPr>
                  <a:t>Variation</a:t>
                </a:r>
                <a:r>
                  <a:rPr lang="en-US" dirty="0">
                    <a:latin typeface="Tw Cen MT" panose="020B0602020104020603" pitchFamily="34" charset="0"/>
                  </a:rPr>
                  <a:t> </a:t>
                </a:r>
                <a:r>
                  <a:rPr lang="en-US" b="1" dirty="0">
                    <a:latin typeface="Tw Cen MT" panose="020B0602020104020603" pitchFamily="34" charset="0"/>
                  </a:rPr>
                  <a:t>of</a:t>
                </a:r>
                <a:r>
                  <a:rPr lang="en-US" dirty="0">
                    <a:latin typeface="Tw Cen MT" panose="020B0602020104020603" pitchFamily="34" charset="0"/>
                  </a:rPr>
                  <a:t> an </a:t>
                </a:r>
                <a:r>
                  <a:rPr lang="en-US" b="1" dirty="0">
                    <a:latin typeface="Tw Cen MT" panose="020B0602020104020603" pitchFamily="34" charset="0"/>
                  </a:rPr>
                  <a:t>independent parameter </a:t>
                </a:r>
                <a:r>
                  <a:rPr lang="en-US" dirty="0">
                    <a:latin typeface="Tw Cen MT" panose="020B0602020104020603" pitchFamily="34" charset="0"/>
                  </a:rPr>
                  <a:t>(say, branch impedance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and </a:t>
                </a:r>
                <a:r>
                  <a:rPr lang="en-US" b="1" dirty="0">
                    <a:latin typeface="Tw Cen MT" panose="020B0602020104020603" pitchFamily="34" charset="0"/>
                  </a:rPr>
                  <a:t>observe</a:t>
                </a:r>
                <a:r>
                  <a:rPr lang="en-US" dirty="0">
                    <a:latin typeface="Tw Cen MT" panose="020B0602020104020603" pitchFamily="34" charset="0"/>
                  </a:rPr>
                  <a:t> the </a:t>
                </a:r>
                <a:r>
                  <a:rPr lang="en-US" b="1" dirty="0">
                    <a:latin typeface="Tw Cen MT" panose="020B0602020104020603" pitchFamily="34" charset="0"/>
                  </a:rPr>
                  <a:t>trajectory of </a:t>
                </a:r>
                <a:r>
                  <a:rPr lang="en-US" dirty="0">
                    <a:latin typeface="Tw Cen MT" panose="020B0602020104020603" pitchFamily="34" charset="0"/>
                  </a:rPr>
                  <a:t>a desired </a:t>
                </a:r>
                <a:r>
                  <a:rPr lang="en-US" b="1" dirty="0">
                    <a:latin typeface="Tw Cen MT" panose="020B0602020104020603" pitchFamily="34" charset="0"/>
                  </a:rPr>
                  <a:t>dependent parameter</a:t>
                </a:r>
                <a:r>
                  <a:rPr lang="en-US" dirty="0">
                    <a:latin typeface="Tw Cen MT" panose="020B0602020104020603" pitchFamily="34" charset="0"/>
                  </a:rPr>
                  <a:t>, such as:</a:t>
                </a:r>
              </a:p>
              <a:p>
                <a:pPr marL="742950" lvl="1" indent="-285750">
                  <a:buFont typeface="Tw Cen MT" panose="020B0602020104020603" pitchFamily="34" charset="0"/>
                  <a:buChar char="|"/>
                </a:pPr>
                <a:endParaRPr lang="en-US" dirty="0">
                  <a:latin typeface="Tw Cen MT" panose="020B0602020104020603" pitchFamily="34" charset="0"/>
                </a:endParaRP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 state variable (say, boundary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or boundary </a:t>
                </a:r>
                <a:r>
                  <a:rPr lang="en-US" dirty="0" err="1">
                    <a:latin typeface="Tw Cen MT" panose="020B0602020104020603" pitchFamily="34" charset="0"/>
                  </a:rPr>
                  <a:t>powerflows</a:t>
                </a:r>
                <a:r>
                  <a:rPr lang="en-US" dirty="0">
                    <a:latin typeface="Tw Cen MT" panose="020B06020201040206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 control variable (say, sum of inverter reactive power outputs at all DER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</a:t>
                </a:r>
              </a:p>
              <a:p>
                <a:pPr marL="1200150" lvl="2" indent="-285750">
                  <a:buFont typeface="Tw Cen MT" panose="020B0602020104020603" pitchFamily="34" charset="0"/>
                  <a:buChar char="|"/>
                </a:pPr>
                <a:r>
                  <a:rPr lang="en-US" dirty="0">
                    <a:latin typeface="Tw Cen MT" panose="020B0602020104020603" pitchFamily="34" charset="0"/>
                  </a:rPr>
                  <a:t>An output variable (say, system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sub>
                    </m:sSub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 or </a:t>
                </a:r>
                <a:r>
                  <a:rPr lang="en-US">
                    <a:latin typeface="Tw Cen MT" panose="020B0602020104020603" pitchFamily="34" charset="0"/>
                  </a:rPr>
                  <a:t>system total voltage </a:t>
                </a:r>
                <a:r>
                  <a:rPr lang="en-US" dirty="0">
                    <a:latin typeface="Tw Cen MT" panose="020B0602020104020603" pitchFamily="34" charset="0"/>
                  </a:rPr>
                  <a:t>deviations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Tw Cen MT" panose="020B0602020104020603" pitchFamily="34" charset="0"/>
                  </a:rPr>
                  <a:t>) .</a:t>
                </a: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endParaRPr lang="en-US" dirty="0">
                  <a:latin typeface="Tw Cen MT" panose="020B0602020104020603" pitchFamily="34" charset="0"/>
                </a:endParaRPr>
              </a:p>
              <a:p>
                <a:pPr lvl="1"/>
                <a:r>
                  <a:rPr lang="en-US" dirty="0">
                    <a:latin typeface="Tw Cen MT" panose="020B0602020104020603" pitchFamily="34" charset="0"/>
                  </a:rPr>
                  <a:t>							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991ACF-C27F-7188-A451-B28D3C2E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436" y="2335728"/>
                <a:ext cx="9939564" cy="5078313"/>
              </a:xfrm>
              <a:prstGeom prst="rect">
                <a:avLst/>
              </a:prstGeom>
              <a:blipFill>
                <a:blip r:embed="rId2"/>
                <a:stretch>
                  <a:fillRect l="-552" t="-600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0BFAD4F-3526-3206-C424-7C5B1F0F6FB7}"/>
              </a:ext>
            </a:extLst>
          </p:cNvPr>
          <p:cNvGrpSpPr/>
          <p:nvPr/>
        </p:nvGrpSpPr>
        <p:grpSpPr>
          <a:xfrm>
            <a:off x="8084062" y="136525"/>
            <a:ext cx="2881146" cy="2108986"/>
            <a:chOff x="8084062" y="136525"/>
            <a:chExt cx="2881146" cy="21089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980944-026F-5C5F-7384-2FD76A0F4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4062" y="136525"/>
              <a:ext cx="2881146" cy="180120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CCF6CA-B34E-A367-CCBA-3B4185ABBF22}"/>
                </a:ext>
              </a:extLst>
            </p:cNvPr>
            <p:cNvSpPr txBox="1"/>
            <p:nvPr/>
          </p:nvSpPr>
          <p:spPr>
            <a:xfrm>
              <a:off x="8084062" y="1937734"/>
              <a:ext cx="2881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w Cen MT" panose="020B0602020104020603" pitchFamily="34" charset="0"/>
                </a:rPr>
                <a:t>Synthetic 10k Distribution Network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8E01B3-56AD-6626-1B6B-419128D70B0B}"/>
              </a:ext>
            </a:extLst>
          </p:cNvPr>
          <p:cNvGrpSpPr/>
          <p:nvPr/>
        </p:nvGrpSpPr>
        <p:grpSpPr>
          <a:xfrm>
            <a:off x="0" y="0"/>
            <a:ext cx="731706" cy="541243"/>
            <a:chOff x="1782895" y="1047749"/>
            <a:chExt cx="731706" cy="541243"/>
          </a:xfrm>
        </p:grpSpPr>
        <p:sp>
          <p:nvSpPr>
            <p:cNvPr id="22" name="Rectangle: Top Corners Rounded 21">
              <a:hlinkClick r:id="rId4" action="ppaction://hlinksldjump"/>
              <a:extLst>
                <a:ext uri="{FF2B5EF4-FFF2-40B4-BE49-F238E27FC236}">
                  <a16:creationId xmlns:a16="http://schemas.microsoft.com/office/drawing/2014/main" id="{63CA5B54-C164-C04F-03EE-FE168455F14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C98084-0850-DB2B-624F-DA651B3501A6}"/>
                </a:ext>
              </a:extLst>
            </p:cNvPr>
            <p:cNvSpPr txBox="1"/>
            <p:nvPr/>
          </p:nvSpPr>
          <p:spPr>
            <a:xfrm>
              <a:off x="1864298" y="1157528"/>
              <a:ext cx="533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DAGGERSQUARE" pitchFamily="50" charset="0"/>
                </a:rPr>
                <a:t>Prob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EF095-B052-7B61-49F1-0AD58E757B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25" name="Rectangle: Top Corners Rounded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DF26108A-8943-9514-2DFE-E8B0C65812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2E970-3933-7892-6A82-76AA057C52C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6E5BF-5545-E1B0-BE06-8206AC874C9E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28" name="Rectangle: Top Corners Rounded 27">
              <a:hlinkClick r:id="rId6" action="ppaction://hlinksldjump"/>
              <a:extLst>
                <a:ext uri="{FF2B5EF4-FFF2-40B4-BE49-F238E27FC236}">
                  <a16:creationId xmlns:a16="http://schemas.microsoft.com/office/drawing/2014/main" id="{1FACBE21-2BC8-4D5B-DA6F-18A6CA0E3C3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ECE067-7910-A4D5-6BDE-DD3808E50C3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8719A0-5300-3D9A-0491-61BF2040D1C9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31" name="Rectangle: Top Corners Rounded 30">
              <a:hlinkClick r:id="rId7" action="ppaction://hlinksldjump"/>
              <a:extLst>
                <a:ext uri="{FF2B5EF4-FFF2-40B4-BE49-F238E27FC236}">
                  <a16:creationId xmlns:a16="http://schemas.microsoft.com/office/drawing/2014/main" id="{D5B596BD-B6B1-BE54-F24C-611444701E4F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E8111-CAE1-3230-FF6C-2C8256475FF7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48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9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A4FF7ED3-405D-ED3E-F8F6-5CDC03E06C28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D09F3B-EA5F-60CE-6980-F3AF4CC7522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D1973B82-F774-F7EA-8F5E-F94E0DF275E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AD0584-80E7-ACD7-D704-DC3B9B546BE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95D2A5-8083-6299-B8D0-B480B0EBD50B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352C1791-CC11-E213-42DE-3AD712E152B1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9ABD84-F383-1802-0770-0B45E781B52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B9FEE6-B4E3-9021-DC1E-9F8AF5FCFF84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7EBD6A7F-27C1-9A01-2ADC-CDF09DDA62D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C2611B-1810-4611-784A-BEB4017E251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56990-0783-36AD-002D-ACB9D9115358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742E1E71-7697-2A33-49E9-D2D9C727C00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E8F57-94B2-F7C6-2924-1ADED0ADF4A8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9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CD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0C2B512-B159-C4EA-4C80-842F15D85737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423FCA-C7D7-FEEB-6CB6-D7830C759180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E17656F8-3009-B721-7024-7DBE972863B2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CC0B60-C9B9-0ED1-47F4-5E73F8CDFCF5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8FFA1-B39E-7B71-E30A-93C43657E778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DACA1362-B199-58F4-E139-1D56D4A1DC8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8E79E5-3966-7398-3741-937B06883022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A26E38-E977-D322-B105-AFFECD2A6A7D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312CE1FE-21DD-D9B5-FAE9-A95F5DE9329E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BCB73-6978-F414-B357-F4303DA18EA6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BF41D-8EFE-C032-0FFC-57FBDB728466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19BAB840-76F5-74ED-2108-D11728D6CC2B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1E36C-468A-B4E0-0FD8-1B83FB107C55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07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Return 1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49A015F7-5313-8F6A-A07F-7BC017154BC3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378666-778F-016A-CE19-39FF179315A4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4" name="Rectangle: Top Corners Rounded 3">
              <a:hlinkClick r:id="rId2" action="ppaction://hlinksldjump"/>
              <a:extLst>
                <a:ext uri="{FF2B5EF4-FFF2-40B4-BE49-F238E27FC236}">
                  <a16:creationId xmlns:a16="http://schemas.microsoft.com/office/drawing/2014/main" id="{1B588926-BE4E-4E41-4506-A8A701FC8D7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DB5291-A73D-C691-C6CF-E9563333B330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92F38-5103-1F6C-661B-5C47C504CE49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" name="Rectangle: Top Corners Rounded 6">
              <a:hlinkClick r:id="rId3" action="ppaction://hlinksldjump"/>
              <a:extLst>
                <a:ext uri="{FF2B5EF4-FFF2-40B4-BE49-F238E27FC236}">
                  <a16:creationId xmlns:a16="http://schemas.microsoft.com/office/drawing/2014/main" id="{7592731D-5690-DF95-F82E-267D977EA0B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D83E9B-2EE7-74D0-5DEE-E530ABBCD3A8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0B453B-E9FF-5F8D-1DF7-60C89493C596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10" name="Rectangle: Top Corners Rounded 9">
              <a:hlinkClick r:id="rId4" action="ppaction://hlinksldjump"/>
              <a:extLst>
                <a:ext uri="{FF2B5EF4-FFF2-40B4-BE49-F238E27FC236}">
                  <a16:creationId xmlns:a16="http://schemas.microsoft.com/office/drawing/2014/main" id="{B5CB2917-0784-BC82-E889-DDB470BDEFF9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70E59-B874-6355-C774-741630B4283D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F07DD-422D-C7A8-387F-7D23A5B68DBD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3" name="Rectangle: Top Corners Rounded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DD802882-09D0-CB63-5C07-80DCBC884957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92136C-675E-46F1-B4D5-CEB6C77E5334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34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D90FC1-753F-428C-A053-ED250592A43F}"/>
              </a:ext>
            </a:extLst>
          </p:cNvPr>
          <p:cNvGrpSpPr/>
          <p:nvPr/>
        </p:nvGrpSpPr>
        <p:grpSpPr>
          <a:xfrm>
            <a:off x="6607829" y="1501624"/>
            <a:ext cx="4796782" cy="4036597"/>
            <a:chOff x="5330572" y="1501624"/>
            <a:chExt cx="4796782" cy="40365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45EEAD-C921-4C46-8042-978B376C9EF0}"/>
                </a:ext>
              </a:extLst>
            </p:cNvPr>
            <p:cNvSpPr txBox="1"/>
            <p:nvPr/>
          </p:nvSpPr>
          <p:spPr>
            <a:xfrm>
              <a:off x="6682557" y="3296304"/>
              <a:ext cx="2098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DAGGERSQUARE" pitchFamily="50" charset="0"/>
                </a:rPr>
                <a:t>YOUR CONTENT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AA23D9-5BCF-44D9-A046-B365684B49FF}"/>
                </a:ext>
              </a:extLst>
            </p:cNvPr>
            <p:cNvGrpSpPr/>
            <p:nvPr/>
          </p:nvGrpSpPr>
          <p:grpSpPr>
            <a:xfrm>
              <a:off x="5330572" y="1501624"/>
              <a:ext cx="4796782" cy="4036597"/>
              <a:chOff x="5330572" y="1501624"/>
              <a:chExt cx="4796782" cy="4036597"/>
            </a:xfrm>
          </p:grpSpPr>
          <p:sp>
            <p:nvSpPr>
              <p:cNvPr id="5" name="Circle: Hollow 4">
                <a:extLst>
                  <a:ext uri="{FF2B5EF4-FFF2-40B4-BE49-F238E27FC236}">
                    <a16:creationId xmlns:a16="http://schemas.microsoft.com/office/drawing/2014/main" id="{A017FAAF-FF88-4863-8525-D9CA8A62E522}"/>
                  </a:ext>
                </a:extLst>
              </p:cNvPr>
              <p:cNvSpPr/>
              <p:nvPr/>
            </p:nvSpPr>
            <p:spPr>
              <a:xfrm>
                <a:off x="6414218" y="2173032"/>
                <a:ext cx="2648562" cy="2648562"/>
              </a:xfrm>
              <a:prstGeom prst="donut">
                <a:avLst>
                  <a:gd name="adj" fmla="val 12685"/>
                </a:avLst>
              </a:prstGeom>
              <a:solidFill>
                <a:srgbClr val="84A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F12CF8-BAED-43AC-BCDF-1996B6C854C2}"/>
                  </a:ext>
                </a:extLst>
              </p:cNvPr>
              <p:cNvGrpSpPr/>
              <p:nvPr/>
            </p:nvGrpSpPr>
            <p:grpSpPr>
              <a:xfrm>
                <a:off x="5330572" y="1501624"/>
                <a:ext cx="4796782" cy="4036597"/>
                <a:chOff x="5330572" y="1501624"/>
                <a:chExt cx="4796782" cy="4036597"/>
              </a:xfrm>
            </p:grpSpPr>
            <p:sp>
              <p:nvSpPr>
                <p:cNvPr id="7" name="Block Arc 6">
                  <a:extLst>
                    <a:ext uri="{FF2B5EF4-FFF2-40B4-BE49-F238E27FC236}">
                      <a16:creationId xmlns:a16="http://schemas.microsoft.com/office/drawing/2014/main" id="{F82AF59A-BD4A-4028-AF5F-7A5D87B8602B}"/>
                    </a:ext>
                  </a:extLst>
                </p:cNvPr>
                <p:cNvSpPr/>
                <p:nvPr/>
              </p:nvSpPr>
              <p:spPr>
                <a:xfrm rot="17100000">
                  <a:off x="6414218" y="2173032"/>
                  <a:ext cx="2648562" cy="2648562"/>
                </a:xfrm>
                <a:prstGeom prst="blockArc">
                  <a:avLst>
                    <a:gd name="adj1" fmla="val 183959"/>
                    <a:gd name="adj2" fmla="val 10321606"/>
                    <a:gd name="adj3" fmla="val 12799"/>
                  </a:avLst>
                </a:prstGeom>
                <a:solidFill>
                  <a:srgbClr val="FF42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Block Arc 7">
                  <a:extLst>
                    <a:ext uri="{FF2B5EF4-FFF2-40B4-BE49-F238E27FC236}">
                      <a16:creationId xmlns:a16="http://schemas.microsoft.com/office/drawing/2014/main" id="{177D0E35-6D6C-4343-8127-E5E5351F59FE}"/>
                    </a:ext>
                  </a:extLst>
                </p:cNvPr>
                <p:cNvSpPr/>
                <p:nvPr/>
              </p:nvSpPr>
              <p:spPr>
                <a:xfrm>
                  <a:off x="6407654" y="2173032"/>
                  <a:ext cx="2648562" cy="2648562"/>
                </a:xfrm>
                <a:prstGeom prst="blockArc">
                  <a:avLst>
                    <a:gd name="adj1" fmla="val 5324802"/>
                    <a:gd name="adj2" fmla="val 10321606"/>
                    <a:gd name="adj3" fmla="val 12799"/>
                  </a:avLst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Block Arc 8">
                  <a:extLst>
                    <a:ext uri="{FF2B5EF4-FFF2-40B4-BE49-F238E27FC236}">
                      <a16:creationId xmlns:a16="http://schemas.microsoft.com/office/drawing/2014/main" id="{1C8671F8-0EF6-48BF-BAA0-49DA87633070}"/>
                    </a:ext>
                  </a:extLst>
                </p:cNvPr>
                <p:cNvSpPr/>
                <p:nvPr/>
              </p:nvSpPr>
              <p:spPr>
                <a:xfrm rot="2700000">
                  <a:off x="6407654" y="2173032"/>
                  <a:ext cx="2648562" cy="2648562"/>
                </a:xfrm>
                <a:prstGeom prst="blockArc">
                  <a:avLst>
                    <a:gd name="adj1" fmla="val 6907547"/>
                    <a:gd name="adj2" fmla="val 10321606"/>
                    <a:gd name="adj3" fmla="val 12799"/>
                  </a:avLst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545B7204-1D83-4C0D-BE83-62ABF3D49651}"/>
                    </a:ext>
                  </a:extLst>
                </p:cNvPr>
                <p:cNvGrpSpPr/>
                <p:nvPr/>
              </p:nvGrpSpPr>
              <p:grpSpPr>
                <a:xfrm>
                  <a:off x="5330572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2" name="Rectangle: Rounded Corners 31">
                    <a:extLst>
                      <a:ext uri="{FF2B5EF4-FFF2-40B4-BE49-F238E27FC236}">
                        <a16:creationId xmlns:a16="http://schemas.microsoft.com/office/drawing/2014/main" id="{87427D9B-EF79-49FD-A1E5-69491C0B415F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23E27A5-2E47-4D2B-87A4-6222E7A91A5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152BF32-AA3A-49D0-872C-2C2C8BF85EAC}"/>
                    </a:ext>
                  </a:extLst>
                </p:cNvPr>
                <p:cNvGrpSpPr/>
                <p:nvPr/>
              </p:nvGrpSpPr>
              <p:grpSpPr>
                <a:xfrm>
                  <a:off x="8775369" y="1501624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4118C2D9-1696-473A-9AA7-A50F199C571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945F886-6209-4FDB-B8B1-14B89C98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A691FB7-4AB0-4A48-B8FB-DF4B2422F1B5}"/>
                    </a:ext>
                  </a:extLst>
                </p:cNvPr>
                <p:cNvGrpSpPr/>
                <p:nvPr/>
              </p:nvGrpSpPr>
              <p:grpSpPr>
                <a:xfrm>
                  <a:off x="5330572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90746E6F-8DB7-44AF-807D-D7D589576DA0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A29855-C4C0-4870-BB9D-E3C859C8F72E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C6FAA41B-65FD-4E4A-BA46-DF4254052815}"/>
                    </a:ext>
                  </a:extLst>
                </p:cNvPr>
                <p:cNvGrpSpPr/>
                <p:nvPr/>
              </p:nvGrpSpPr>
              <p:grpSpPr>
                <a:xfrm>
                  <a:off x="8775369" y="5103373"/>
                  <a:ext cx="1351985" cy="434848"/>
                  <a:chOff x="5420007" y="1501624"/>
                  <a:chExt cx="1351985" cy="434848"/>
                </a:xfrm>
              </p:grpSpPr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EFE45DF1-6760-4326-A92D-7D1FD65C31B4}"/>
                      </a:ext>
                    </a:extLst>
                  </p:cNvPr>
                  <p:cNvSpPr/>
                  <p:nvPr/>
                </p:nvSpPr>
                <p:spPr>
                  <a:xfrm>
                    <a:off x="5471223" y="1501624"/>
                    <a:ext cx="1211333" cy="434848"/>
                  </a:xfrm>
                  <a:prstGeom prst="roundRect">
                    <a:avLst>
                      <a:gd name="adj" fmla="val 238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936C834-1CC0-4A8F-8EAA-4CDD26A5F25A}"/>
                      </a:ext>
                    </a:extLst>
                  </p:cNvPr>
                  <p:cNvSpPr txBox="1"/>
                  <p:nvPr/>
                </p:nvSpPr>
                <p:spPr>
                  <a:xfrm>
                    <a:off x="5420007" y="1549771"/>
                    <a:ext cx="135198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ADD TEXT</a:t>
                    </a:r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CEDFA43-ACD9-429B-A74A-078F50F2DEC9}"/>
                    </a:ext>
                  </a:extLst>
                </p:cNvPr>
                <p:cNvGrpSpPr/>
                <p:nvPr/>
              </p:nvGrpSpPr>
              <p:grpSpPr>
                <a:xfrm>
                  <a:off x="7343775" y="1719048"/>
                  <a:ext cx="1482810" cy="551336"/>
                  <a:chOff x="7343775" y="1719048"/>
                  <a:chExt cx="1482810" cy="551336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DDAE2B7-35E6-4732-B41F-F8575DC2CE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46950" y="1719048"/>
                    <a:ext cx="0" cy="551336"/>
                  </a:xfrm>
                  <a:prstGeom prst="line">
                    <a:avLst/>
                  </a:prstGeom>
                  <a:ln>
                    <a:solidFill>
                      <a:srgbClr val="84AF9B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67EA415D-FD28-48C4-859F-8A8EC72208AC}"/>
                      </a:ext>
                    </a:extLst>
                  </p:cNvPr>
                  <p:cNvCxnSpPr/>
                  <p:nvPr/>
                </p:nvCxnSpPr>
                <p:spPr>
                  <a:xfrm>
                    <a:off x="7343775" y="1719048"/>
                    <a:ext cx="1482810" cy="0"/>
                  </a:xfrm>
                  <a:prstGeom prst="straightConnector1">
                    <a:avLst/>
                  </a:prstGeom>
                  <a:ln>
                    <a:solidFill>
                      <a:srgbClr val="84AF9B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A025B40-76E0-4515-93B7-441AF6A6833C}"/>
                    </a:ext>
                  </a:extLst>
                </p:cNvPr>
                <p:cNvGrpSpPr/>
                <p:nvPr/>
              </p:nvGrpSpPr>
              <p:grpSpPr>
                <a:xfrm>
                  <a:off x="6006564" y="1936472"/>
                  <a:ext cx="407654" cy="1424215"/>
                  <a:chOff x="6006564" y="1936472"/>
                  <a:chExt cx="407654" cy="1424215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3BDB849-A6F1-4243-A952-FAE59F1710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06564" y="3360687"/>
                    <a:ext cx="407654" cy="0"/>
                  </a:xfrm>
                  <a:prstGeom prst="line">
                    <a:avLst/>
                  </a:prstGeom>
                  <a:ln>
                    <a:solidFill>
                      <a:srgbClr val="FACDB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05115A95-A8ED-42FB-BF9B-17F8CFE37F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06564" y="1936472"/>
                    <a:ext cx="0" cy="1424215"/>
                  </a:xfrm>
                  <a:prstGeom prst="straightConnector1">
                    <a:avLst/>
                  </a:prstGeom>
                  <a:ln>
                    <a:solidFill>
                      <a:srgbClr val="FACD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EF3330C0-1D7E-47B1-B06A-FCC443615695}"/>
                    </a:ext>
                  </a:extLst>
                </p:cNvPr>
                <p:cNvGrpSpPr/>
                <p:nvPr/>
              </p:nvGrpSpPr>
              <p:grpSpPr>
                <a:xfrm>
                  <a:off x="5987454" y="4498459"/>
                  <a:ext cx="892158" cy="604914"/>
                  <a:chOff x="5987454" y="4498459"/>
                  <a:chExt cx="892158" cy="60491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DB758F0-BB49-49F9-B2CF-293C04A2A4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987454" y="4498459"/>
                    <a:ext cx="892158" cy="0"/>
                  </a:xfrm>
                  <a:prstGeom prst="line">
                    <a:avLst/>
                  </a:prstGeom>
                  <a:ln>
                    <a:solidFill>
                      <a:srgbClr val="FC9D9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15A466-1BC6-40AD-B866-E21EA8EC4712}"/>
                      </a:ext>
                    </a:extLst>
                  </p:cNvPr>
                  <p:cNvCxnSpPr/>
                  <p:nvPr/>
                </p:nvCxnSpPr>
                <p:spPr>
                  <a:xfrm>
                    <a:off x="5988843" y="4498459"/>
                    <a:ext cx="0" cy="604914"/>
                  </a:xfrm>
                  <a:prstGeom prst="straightConnector1">
                    <a:avLst/>
                  </a:prstGeom>
                  <a:ln>
                    <a:solidFill>
                      <a:srgbClr val="FC9D99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CD926A5C-4E1C-4EB0-8C57-DBC895CD0815}"/>
                    </a:ext>
                  </a:extLst>
                </p:cNvPr>
                <p:cNvGrpSpPr/>
                <p:nvPr/>
              </p:nvGrpSpPr>
              <p:grpSpPr>
                <a:xfrm>
                  <a:off x="9051453" y="3517465"/>
                  <a:ext cx="380799" cy="1585908"/>
                  <a:chOff x="9051453" y="3517465"/>
                  <a:chExt cx="380799" cy="1585908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8E41D740-1156-42EE-BC6C-DF7BFD5EF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51453" y="3517465"/>
                    <a:ext cx="380798" cy="0"/>
                  </a:xfrm>
                  <a:prstGeom prst="line">
                    <a:avLst/>
                  </a:prstGeom>
                  <a:ln>
                    <a:solidFill>
                      <a:srgbClr val="FC4A7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4DF03CCD-2EA1-4C85-8D26-8DAD2BCEE402}"/>
                      </a:ext>
                    </a:extLst>
                  </p:cNvPr>
                  <p:cNvCxnSpPr>
                    <a:endCxn id="26" idx="0"/>
                  </p:cNvCxnSpPr>
                  <p:nvPr/>
                </p:nvCxnSpPr>
                <p:spPr>
                  <a:xfrm>
                    <a:off x="9432251" y="3518100"/>
                    <a:ext cx="1" cy="1585273"/>
                  </a:xfrm>
                  <a:prstGeom prst="straightConnector1">
                    <a:avLst/>
                  </a:prstGeom>
                  <a:ln>
                    <a:solidFill>
                      <a:srgbClr val="FC4A7E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1EF6BD-E58E-4194-B3CA-110E7B6B3D45}"/>
              </a:ext>
            </a:extLst>
          </p:cNvPr>
          <p:cNvGrpSpPr/>
          <p:nvPr/>
        </p:nvGrpSpPr>
        <p:grpSpPr>
          <a:xfrm>
            <a:off x="1462484" y="1778857"/>
            <a:ext cx="4330495" cy="3861375"/>
            <a:chOff x="3099005" y="1498151"/>
            <a:chExt cx="4330495" cy="386137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3E69D-526C-40A2-9BE9-6C072ECE16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684939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9A7758-2A0F-478F-B15B-B90583991727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4046236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80A33A-FE17-465A-9CC9-B0CC4C684694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3407533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EF607F-A2A1-4DDD-92DF-4B225B09543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768830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C2AD372-D3B5-4A75-A8D6-CCE7F7CE8A2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2130127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2923AC-65F1-42A1-9C11-1E8BB5F5689A}"/>
                </a:ext>
              </a:extLst>
            </p:cNvPr>
            <p:cNvSpPr/>
            <p:nvPr/>
          </p:nvSpPr>
          <p:spPr>
            <a:xfrm>
              <a:off x="3426279" y="3854756"/>
              <a:ext cx="592962" cy="830182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B28B0E-70A1-43B0-B65A-91749C3CF2F9}"/>
                </a:ext>
              </a:extLst>
            </p:cNvPr>
            <p:cNvSpPr/>
            <p:nvPr/>
          </p:nvSpPr>
          <p:spPr>
            <a:xfrm>
              <a:off x="3426279" y="2940954"/>
              <a:ext cx="592962" cy="940122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735778-D4D0-46BE-8365-B4C9D0DF6A5E}"/>
                </a:ext>
              </a:extLst>
            </p:cNvPr>
            <p:cNvSpPr/>
            <p:nvPr/>
          </p:nvSpPr>
          <p:spPr>
            <a:xfrm>
              <a:off x="3426279" y="2136854"/>
              <a:ext cx="592962" cy="804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7CD2E4-5F33-4697-A62B-8029F6C63A0E}"/>
                </a:ext>
              </a:extLst>
            </p:cNvPr>
            <p:cNvSpPr/>
            <p:nvPr/>
          </p:nvSpPr>
          <p:spPr>
            <a:xfrm>
              <a:off x="4471323" y="4162854"/>
              <a:ext cx="592962" cy="522084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21EC59-6713-4832-B760-FF50D5E9DFE7}"/>
                </a:ext>
              </a:extLst>
            </p:cNvPr>
            <p:cNvSpPr/>
            <p:nvPr/>
          </p:nvSpPr>
          <p:spPr>
            <a:xfrm>
              <a:off x="4471323" y="3187263"/>
              <a:ext cx="592962" cy="103109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D76493-9AB0-4B69-B623-9BC7E777B562}"/>
                </a:ext>
              </a:extLst>
            </p:cNvPr>
            <p:cNvSpPr/>
            <p:nvPr/>
          </p:nvSpPr>
          <p:spPr>
            <a:xfrm>
              <a:off x="4471323" y="2510729"/>
              <a:ext cx="592962" cy="67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D74649-9CDF-4BD7-A9FF-11969DD22253}"/>
                </a:ext>
              </a:extLst>
            </p:cNvPr>
            <p:cNvSpPr/>
            <p:nvPr/>
          </p:nvSpPr>
          <p:spPr>
            <a:xfrm>
              <a:off x="5507222" y="4383518"/>
              <a:ext cx="592962" cy="301419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102742-4FDF-4432-AE36-EC304BC49DB0}"/>
                </a:ext>
              </a:extLst>
            </p:cNvPr>
            <p:cNvSpPr/>
            <p:nvPr/>
          </p:nvSpPr>
          <p:spPr>
            <a:xfrm>
              <a:off x="5507222" y="3930150"/>
              <a:ext cx="592962" cy="453366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5D1F0F-5453-401F-9DA1-E2B981988076}"/>
                </a:ext>
              </a:extLst>
            </p:cNvPr>
            <p:cNvSpPr/>
            <p:nvPr/>
          </p:nvSpPr>
          <p:spPr>
            <a:xfrm flipV="1">
              <a:off x="5507222" y="3266479"/>
              <a:ext cx="592962" cy="6598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1B1B0A-11E4-4534-91D3-16C40483800B}"/>
                </a:ext>
              </a:extLst>
            </p:cNvPr>
            <p:cNvSpPr/>
            <p:nvPr/>
          </p:nvSpPr>
          <p:spPr>
            <a:xfrm>
              <a:off x="6505701" y="4266506"/>
              <a:ext cx="592962" cy="418431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D8EA5D-29EA-43A2-9830-339079271242}"/>
                </a:ext>
              </a:extLst>
            </p:cNvPr>
            <p:cNvSpPr/>
            <p:nvPr/>
          </p:nvSpPr>
          <p:spPr>
            <a:xfrm>
              <a:off x="6505701" y="3748223"/>
              <a:ext cx="592962" cy="527021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12B43C-C19F-4AB8-9BA7-EB97207C8AEE}"/>
                </a:ext>
              </a:extLst>
            </p:cNvPr>
            <p:cNvSpPr/>
            <p:nvPr/>
          </p:nvSpPr>
          <p:spPr>
            <a:xfrm flipV="1">
              <a:off x="6505701" y="3033344"/>
              <a:ext cx="592962" cy="715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2C3700-CD08-4037-B38D-0D4C7EE26F8F}"/>
                </a:ext>
              </a:extLst>
            </p:cNvPr>
            <p:cNvCxnSpPr>
              <a:cxnSpLocks/>
            </p:cNvCxnSpPr>
            <p:nvPr/>
          </p:nvCxnSpPr>
          <p:spPr>
            <a:xfrm>
              <a:off x="3099005" y="1498151"/>
              <a:ext cx="43304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AF46DA2-DDBA-4401-AD00-B6CA3D20E832}"/>
                </a:ext>
              </a:extLst>
            </p:cNvPr>
            <p:cNvGrpSpPr/>
            <p:nvPr/>
          </p:nvGrpSpPr>
          <p:grpSpPr>
            <a:xfrm>
              <a:off x="3532884" y="1528215"/>
              <a:ext cx="388370" cy="388370"/>
              <a:chOff x="3532884" y="1476089"/>
              <a:chExt cx="388370" cy="388370"/>
            </a:xfrm>
          </p:grpSpPr>
          <p:sp>
            <p:nvSpPr>
              <p:cNvPr id="69" name="Teardrop 68">
                <a:extLst>
                  <a:ext uri="{FF2B5EF4-FFF2-40B4-BE49-F238E27FC236}">
                    <a16:creationId xmlns:a16="http://schemas.microsoft.com/office/drawing/2014/main" id="{1C7F4FAA-CC63-431D-AE4C-058D19A3D1B6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EE1C9B-CA68-47CB-A00B-0C75717D3844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6F65FC-FCED-4D73-B96C-3870A6206922}"/>
                </a:ext>
              </a:extLst>
            </p:cNvPr>
            <p:cNvGrpSpPr/>
            <p:nvPr/>
          </p:nvGrpSpPr>
          <p:grpSpPr>
            <a:xfrm>
              <a:off x="4573619" y="1921140"/>
              <a:ext cx="388370" cy="388370"/>
              <a:chOff x="3532884" y="1476089"/>
              <a:chExt cx="388370" cy="388370"/>
            </a:xfrm>
          </p:grpSpPr>
          <p:sp>
            <p:nvSpPr>
              <p:cNvPr id="67" name="Teardrop 66">
                <a:extLst>
                  <a:ext uri="{FF2B5EF4-FFF2-40B4-BE49-F238E27FC236}">
                    <a16:creationId xmlns:a16="http://schemas.microsoft.com/office/drawing/2014/main" id="{B44B2F07-C5C6-4566-996A-D69A527F9B2F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E03611D-0C70-448C-BE00-04E6D74D598F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7BDE3E2-0036-4489-9E85-44696505392E}"/>
                </a:ext>
              </a:extLst>
            </p:cNvPr>
            <p:cNvGrpSpPr/>
            <p:nvPr/>
          </p:nvGrpSpPr>
          <p:grpSpPr>
            <a:xfrm>
              <a:off x="5609518" y="2670682"/>
              <a:ext cx="388370" cy="388370"/>
              <a:chOff x="3532884" y="1476089"/>
              <a:chExt cx="388370" cy="388370"/>
            </a:xfrm>
          </p:grpSpPr>
          <p:sp>
            <p:nvSpPr>
              <p:cNvPr id="65" name="Teardrop 64">
                <a:extLst>
                  <a:ext uri="{FF2B5EF4-FFF2-40B4-BE49-F238E27FC236}">
                    <a16:creationId xmlns:a16="http://schemas.microsoft.com/office/drawing/2014/main" id="{5833FC3E-6A2C-40A5-A91B-4E6E256EC397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28AAF55-1C20-41B6-AF09-1B513C2B2E35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14BCC9F-9D8F-4795-81C0-4302FADE5668}"/>
                </a:ext>
              </a:extLst>
            </p:cNvPr>
            <p:cNvGrpSpPr/>
            <p:nvPr/>
          </p:nvGrpSpPr>
          <p:grpSpPr>
            <a:xfrm>
              <a:off x="6609538" y="2435357"/>
              <a:ext cx="388370" cy="388370"/>
              <a:chOff x="3532884" y="1476089"/>
              <a:chExt cx="388370" cy="388370"/>
            </a:xfrm>
          </p:grpSpPr>
          <p:sp>
            <p:nvSpPr>
              <p:cNvPr id="63" name="Teardrop 62">
                <a:extLst>
                  <a:ext uri="{FF2B5EF4-FFF2-40B4-BE49-F238E27FC236}">
                    <a16:creationId xmlns:a16="http://schemas.microsoft.com/office/drawing/2014/main" id="{E32E5388-E23E-400A-9BDC-1E31E56E0131}"/>
                  </a:ext>
                </a:extLst>
              </p:cNvPr>
              <p:cNvSpPr/>
              <p:nvPr/>
            </p:nvSpPr>
            <p:spPr>
              <a:xfrm rot="8100000">
                <a:off x="3532884" y="1476089"/>
                <a:ext cx="388370" cy="388370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180E973-62FC-498C-8C6C-46812E900557}"/>
                  </a:ext>
                </a:extLst>
              </p:cNvPr>
              <p:cNvSpPr/>
              <p:nvPr/>
            </p:nvSpPr>
            <p:spPr>
              <a:xfrm>
                <a:off x="3627302" y="1558881"/>
                <a:ext cx="212180" cy="212180"/>
              </a:xfrm>
              <a:prstGeom prst="ellipse">
                <a:avLst/>
              </a:prstGeom>
              <a:solidFill>
                <a:srgbClr val="FF4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2BD60A-5B8C-42C0-9532-DAEA4CE0F414}"/>
                </a:ext>
              </a:extLst>
            </p:cNvPr>
            <p:cNvSpPr/>
            <p:nvPr/>
          </p:nvSpPr>
          <p:spPr>
            <a:xfrm>
              <a:off x="4473880" y="5119220"/>
              <a:ext cx="146010" cy="142058"/>
            </a:xfrm>
            <a:prstGeom prst="rect">
              <a:avLst/>
            </a:prstGeom>
            <a:solidFill>
              <a:srgbClr val="FF4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09CEFF-FEE3-474E-A9C1-23582B435893}"/>
                </a:ext>
              </a:extLst>
            </p:cNvPr>
            <p:cNvSpPr txBox="1"/>
            <p:nvPr/>
          </p:nvSpPr>
          <p:spPr>
            <a:xfrm>
              <a:off x="4696422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71460E-A1B8-4078-B05B-609AF06064B7}"/>
                </a:ext>
              </a:extLst>
            </p:cNvPr>
            <p:cNvSpPr/>
            <p:nvPr/>
          </p:nvSpPr>
          <p:spPr>
            <a:xfrm>
              <a:off x="5093147" y="5119220"/>
              <a:ext cx="146010" cy="142058"/>
            </a:xfrm>
            <a:prstGeom prst="rect">
              <a:avLst/>
            </a:prstGeom>
            <a:solidFill>
              <a:srgbClr val="84A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2EC1C0-EBDE-4C2E-B61C-E22904E29B52}"/>
                </a:ext>
              </a:extLst>
            </p:cNvPr>
            <p:cNvSpPr txBox="1"/>
            <p:nvPr/>
          </p:nvSpPr>
          <p:spPr>
            <a:xfrm>
              <a:off x="5315689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2B91B1-AE87-44AE-AED5-4BA849B02A47}"/>
                </a:ext>
              </a:extLst>
            </p:cNvPr>
            <p:cNvSpPr/>
            <p:nvPr/>
          </p:nvSpPr>
          <p:spPr>
            <a:xfrm>
              <a:off x="5695436" y="5119220"/>
              <a:ext cx="146010" cy="1420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4AAAB33-F2D9-4AD4-A8BB-DB7A4E9E3CA1}"/>
                </a:ext>
              </a:extLst>
            </p:cNvPr>
            <p:cNvSpPr txBox="1"/>
            <p:nvPr/>
          </p:nvSpPr>
          <p:spPr>
            <a:xfrm>
              <a:off x="5917978" y="5020972"/>
              <a:ext cx="270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19A465B-50D2-8482-F378-B187799A02A4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72" name="Rectangle: Top Corners Rounded 71">
              <a:hlinkClick r:id="rId2" action="ppaction://hlinksldjump"/>
              <a:extLst>
                <a:ext uri="{FF2B5EF4-FFF2-40B4-BE49-F238E27FC236}">
                  <a16:creationId xmlns:a16="http://schemas.microsoft.com/office/drawing/2014/main" id="{DF4487A8-A951-C0AB-F000-CA5376B4B0B3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A465070-7C1B-C2EE-9B26-8ACE8A583DD3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1957D28-FDF5-006A-EE6D-A211EAC627E4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75" name="Rectangle: Top Corners Rounded 74">
              <a:hlinkClick r:id="rId3" action="ppaction://hlinksldjump"/>
              <a:extLst>
                <a:ext uri="{FF2B5EF4-FFF2-40B4-BE49-F238E27FC236}">
                  <a16:creationId xmlns:a16="http://schemas.microsoft.com/office/drawing/2014/main" id="{7403A625-7F4D-AC46-87C5-0CC0F1D7858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036EF4-FEBF-D164-400A-76F260FCE9DF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845236-49BC-B259-8CB2-89841FADF12A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78" name="Rectangle: Top Corners Rounded 77">
              <a:hlinkClick r:id="rId4" action="ppaction://hlinksldjump"/>
              <a:extLst>
                <a:ext uri="{FF2B5EF4-FFF2-40B4-BE49-F238E27FC236}">
                  <a16:creationId xmlns:a16="http://schemas.microsoft.com/office/drawing/2014/main" id="{82A13883-9CD7-3E08-76ED-442F63EB8A69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E2D518-BC89-EED4-7FB7-3D706C72F7F3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DEB150C-B415-7697-D57A-A857C49A5DBB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81" name="Rectangle: Top Corners Rounded 80">
              <a:hlinkClick r:id="rId5" action="ppaction://hlinksldjump"/>
              <a:extLst>
                <a:ext uri="{FF2B5EF4-FFF2-40B4-BE49-F238E27FC236}">
                  <a16:creationId xmlns:a16="http://schemas.microsoft.com/office/drawing/2014/main" id="{E78DA7FC-41F7-D6C0-983F-5FFBFF7D0C16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93E643-8B57-88ED-6CFC-97CCF616869C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83" name="Action Button: Return 8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49E6131-885D-B5EE-614E-C82A03823A1B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069BCF-6C4B-960F-1AB8-48480CECB2B3}"/>
              </a:ext>
            </a:extLst>
          </p:cNvPr>
          <p:cNvGrpSpPr/>
          <p:nvPr/>
        </p:nvGrpSpPr>
        <p:grpSpPr>
          <a:xfrm>
            <a:off x="0" y="0"/>
            <a:ext cx="731706" cy="584776"/>
            <a:chOff x="1782895" y="1047749"/>
            <a:chExt cx="731706" cy="584776"/>
          </a:xfrm>
        </p:grpSpPr>
        <p:sp>
          <p:nvSpPr>
            <p:cNvPr id="3" name="Rectangle: Top Corners Rounded 2">
              <a:hlinkClick r:id="rId2" action="ppaction://hlinksldjump"/>
              <a:extLst>
                <a:ext uri="{FF2B5EF4-FFF2-40B4-BE49-F238E27FC236}">
                  <a16:creationId xmlns:a16="http://schemas.microsoft.com/office/drawing/2014/main" id="{38EEF6C1-D5F0-B62B-C49F-E3E48C29797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F4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BC1A12-1C81-66EC-A38F-924BF26CA501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691A29-35A3-B6DE-A41A-B0902FAC821A}"/>
              </a:ext>
            </a:extLst>
          </p:cNvPr>
          <p:cNvGrpSpPr/>
          <p:nvPr/>
        </p:nvGrpSpPr>
        <p:grpSpPr>
          <a:xfrm>
            <a:off x="0" y="541244"/>
            <a:ext cx="731706" cy="584776"/>
            <a:chOff x="1782895" y="1047749"/>
            <a:chExt cx="731706" cy="584776"/>
          </a:xfrm>
        </p:grpSpPr>
        <p:sp>
          <p:nvSpPr>
            <p:cNvPr id="6" name="Rectangle: Top Corners Rounded 5">
              <a:hlinkClick r:id="rId3" action="ppaction://hlinksldjump"/>
              <a:extLst>
                <a:ext uri="{FF2B5EF4-FFF2-40B4-BE49-F238E27FC236}">
                  <a16:creationId xmlns:a16="http://schemas.microsoft.com/office/drawing/2014/main" id="{8A995B28-355E-ABB2-DB98-B6C2BFDAC2EA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C9D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33882D-9094-5F20-F958-031D7AD2111A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3F808E-5255-85E5-144C-A92E1C521777}"/>
              </a:ext>
            </a:extLst>
          </p:cNvPr>
          <p:cNvGrpSpPr/>
          <p:nvPr/>
        </p:nvGrpSpPr>
        <p:grpSpPr>
          <a:xfrm>
            <a:off x="0" y="1082487"/>
            <a:ext cx="731706" cy="584776"/>
            <a:chOff x="1782895" y="1047749"/>
            <a:chExt cx="731706" cy="584776"/>
          </a:xfrm>
        </p:grpSpPr>
        <p:sp>
          <p:nvSpPr>
            <p:cNvPr id="9" name="Rectangle: Top Corners Rounded 8">
              <a:hlinkClick r:id="rId4" action="ppaction://hlinksldjump"/>
              <a:extLst>
                <a:ext uri="{FF2B5EF4-FFF2-40B4-BE49-F238E27FC236}">
                  <a16:creationId xmlns:a16="http://schemas.microsoft.com/office/drawing/2014/main" id="{4F4C5674-F21F-CDBA-4823-CA05F50AFA1C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FACDB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FAD4C-E711-1A52-C884-7F48BFBA2BBE}"/>
                </a:ext>
              </a:extLst>
            </p:cNvPr>
            <p:cNvSpPr txBox="1"/>
            <p:nvPr/>
          </p:nvSpPr>
          <p:spPr>
            <a:xfrm>
              <a:off x="1937895" y="1047750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B885A7-B77B-1AE3-6ABE-A1FC4EF1A693}"/>
              </a:ext>
            </a:extLst>
          </p:cNvPr>
          <p:cNvGrpSpPr/>
          <p:nvPr/>
        </p:nvGrpSpPr>
        <p:grpSpPr>
          <a:xfrm>
            <a:off x="0" y="1601966"/>
            <a:ext cx="731706" cy="584775"/>
            <a:chOff x="1782895" y="1025984"/>
            <a:chExt cx="731706" cy="584775"/>
          </a:xfrm>
        </p:grpSpPr>
        <p:sp>
          <p:nvSpPr>
            <p:cNvPr id="12" name="Rectangle: Top Corners Rounded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435559F5-3D3E-CEC1-1E26-9F2B69F535D8}"/>
                </a:ext>
              </a:extLst>
            </p:cNvPr>
            <p:cNvSpPr/>
            <p:nvPr/>
          </p:nvSpPr>
          <p:spPr>
            <a:xfrm rot="5400000">
              <a:off x="1878126" y="952518"/>
              <a:ext cx="541243" cy="731706"/>
            </a:xfrm>
            <a:prstGeom prst="round2SameRect">
              <a:avLst/>
            </a:prstGeom>
            <a:solidFill>
              <a:srgbClr val="84AF9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4266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F6C18B-91CC-78BA-360F-FE41491FBCD0}"/>
                </a:ext>
              </a:extLst>
            </p:cNvPr>
            <p:cNvSpPr txBox="1"/>
            <p:nvPr/>
          </p:nvSpPr>
          <p:spPr>
            <a:xfrm>
              <a:off x="1955644" y="1025984"/>
              <a:ext cx="3862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DAGGERSQUARE" pitchFamily="50" charset="0"/>
                </a:rPr>
                <a:t>A</a:t>
              </a:r>
            </a:p>
          </p:txBody>
        </p:sp>
      </p:grpSp>
      <p:sp>
        <p:nvSpPr>
          <p:cNvPr id="14" name="Action Button: Return 1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D3DD93DF-BC20-69E9-F446-2E168EF10A8A}"/>
              </a:ext>
            </a:extLst>
          </p:cNvPr>
          <p:cNvSpPr/>
          <p:nvPr/>
        </p:nvSpPr>
        <p:spPr>
          <a:xfrm>
            <a:off x="11303000" y="136525"/>
            <a:ext cx="533400" cy="419100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217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DAGGERSQUARE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Jha, Aryan Ritwajeet</cp:lastModifiedBy>
  <cp:revision>35</cp:revision>
  <dcterms:created xsi:type="dcterms:W3CDTF">2017-11-09T17:58:25Z</dcterms:created>
  <dcterms:modified xsi:type="dcterms:W3CDTF">2023-07-10T21:55:09Z</dcterms:modified>
</cp:coreProperties>
</file>