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8940"/>
    <a:srgbClr val="7030A0"/>
    <a:srgbClr val="DC3CDC"/>
    <a:srgbClr val="DD8940"/>
    <a:srgbClr val="DECC40"/>
    <a:srgbClr val="00B050"/>
    <a:srgbClr val="000000"/>
    <a:srgbClr val="A60F2D"/>
    <a:srgbClr val="5BC3F5"/>
    <a:srgbClr val="F3E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86"/>
    <p:restoredTop sz="94664"/>
  </p:normalViewPr>
  <p:slideViewPr>
    <p:cSldViewPr snapToGrid="0" snapToObjects="1">
      <p:cViewPr varScale="1">
        <p:scale>
          <a:sx n="34" d="100"/>
          <a:sy n="34" d="100"/>
        </p:scale>
        <p:origin x="20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a, Aryan Ritwajeet" userId="2aad577e-539b-449b-83a6-8d411f484b4d" providerId="ADAL" clId="{4D72D1F4-FF45-49EA-AB1A-D45CCB22B227}"/>
    <pc:docChg chg="undo redo custSel modSld">
      <pc:chgData name="Jha, Aryan Ritwajeet" userId="2aad577e-539b-449b-83a6-8d411f484b4d" providerId="ADAL" clId="{4D72D1F4-FF45-49EA-AB1A-D45CCB22B227}" dt="2024-07-21T19:11:16.237" v="10008" actId="1076"/>
      <pc:docMkLst>
        <pc:docMk/>
      </pc:docMkLst>
      <pc:sldChg chg="addSp delSp modSp mod">
        <pc:chgData name="Jha, Aryan Ritwajeet" userId="2aad577e-539b-449b-83a6-8d411f484b4d" providerId="ADAL" clId="{4D72D1F4-FF45-49EA-AB1A-D45CCB22B227}" dt="2024-07-21T19:11:16.237" v="10008" actId="1076"/>
        <pc:sldMkLst>
          <pc:docMk/>
          <pc:sldMk cId="3611642365" sldId="256"/>
        </pc:sldMkLst>
        <pc:spChg chg="add mod">
          <ac:chgData name="Jha, Aryan Ritwajeet" userId="2aad577e-539b-449b-83a6-8d411f484b4d" providerId="ADAL" clId="{4D72D1F4-FF45-49EA-AB1A-D45CCB22B227}" dt="2024-07-21T18:28:15.358" v="9300" actId="20577"/>
          <ac:spMkLst>
            <pc:docMk/>
            <pc:sldMk cId="3611642365" sldId="256"/>
            <ac:spMk id="2" creationId="{674E3A60-9F59-C83A-2521-D4673A78AE41}"/>
          </ac:spMkLst>
        </pc:spChg>
        <pc:spChg chg="add mod">
          <ac:chgData name="Jha, Aryan Ritwajeet" userId="2aad577e-539b-449b-83a6-8d411f484b4d" providerId="ADAL" clId="{4D72D1F4-FF45-49EA-AB1A-D45CCB22B227}" dt="2024-07-20T22:48:48.299" v="6857" actId="164"/>
          <ac:spMkLst>
            <pc:docMk/>
            <pc:sldMk cId="3611642365" sldId="256"/>
            <ac:spMk id="4" creationId="{5C5CBB81-438D-EBDC-EDD6-54F0445C7DF6}"/>
          </ac:spMkLst>
        </pc:spChg>
        <pc:spChg chg="add mod">
          <ac:chgData name="Jha, Aryan Ritwajeet" userId="2aad577e-539b-449b-83a6-8d411f484b4d" providerId="ADAL" clId="{4D72D1F4-FF45-49EA-AB1A-D45CCB22B227}" dt="2024-07-21T18:30:10.585" v="9437" actId="20577"/>
          <ac:spMkLst>
            <pc:docMk/>
            <pc:sldMk cId="3611642365" sldId="256"/>
            <ac:spMk id="5" creationId="{61533C20-D62E-8FE5-20F1-69BE0D9D79A1}"/>
          </ac:spMkLst>
        </pc:spChg>
        <pc:spChg chg="mod">
          <ac:chgData name="Jha, Aryan Ritwajeet" userId="2aad577e-539b-449b-83a6-8d411f484b4d" providerId="ADAL" clId="{4D72D1F4-FF45-49EA-AB1A-D45CCB22B227}" dt="2024-07-21T18:38:17.509" v="9974" actId="1076"/>
          <ac:spMkLst>
            <pc:docMk/>
            <pc:sldMk cId="3611642365" sldId="256"/>
            <ac:spMk id="6" creationId="{E3E3A997-AC34-4F4F-AB70-E535DDD5B7DE}"/>
          </ac:spMkLst>
        </pc:spChg>
        <pc:spChg chg="mod">
          <ac:chgData name="Jha, Aryan Ritwajeet" userId="2aad577e-539b-449b-83a6-8d411f484b4d" providerId="ADAL" clId="{4D72D1F4-FF45-49EA-AB1A-D45CCB22B227}" dt="2024-07-21T17:58:45.015" v="8478" actId="1076"/>
          <ac:spMkLst>
            <pc:docMk/>
            <pc:sldMk cId="3611642365" sldId="256"/>
            <ac:spMk id="7" creationId="{1E7FBB64-4D0D-0A4B-90FA-4E80427AEDDE}"/>
          </ac:spMkLst>
        </pc:spChg>
        <pc:spChg chg="mod">
          <ac:chgData name="Jha, Aryan Ritwajeet" userId="2aad577e-539b-449b-83a6-8d411f484b4d" providerId="ADAL" clId="{4D72D1F4-FF45-49EA-AB1A-D45CCB22B227}" dt="2024-07-21T17:58:52.048" v="8479" actId="1076"/>
          <ac:spMkLst>
            <pc:docMk/>
            <pc:sldMk cId="3611642365" sldId="256"/>
            <ac:spMk id="9" creationId="{0E51A11A-3A38-D04C-9B83-12833A3C48F8}"/>
          </ac:spMkLst>
        </pc:spChg>
        <pc:spChg chg="add mod topLvl">
          <ac:chgData name="Jha, Aryan Ritwajeet" userId="2aad577e-539b-449b-83a6-8d411f484b4d" providerId="ADAL" clId="{4D72D1F4-FF45-49EA-AB1A-D45CCB22B227}" dt="2024-07-20T22:54:30.707" v="7189" actId="2085"/>
          <ac:spMkLst>
            <pc:docMk/>
            <pc:sldMk cId="3611642365" sldId="256"/>
            <ac:spMk id="12" creationId="{8E4F28E8-63CD-8439-395F-543701C19A2A}"/>
          </ac:spMkLst>
        </pc:spChg>
        <pc:spChg chg="add del mod">
          <ac:chgData name="Jha, Aryan Ritwajeet" userId="2aad577e-539b-449b-83a6-8d411f484b4d" providerId="ADAL" clId="{4D72D1F4-FF45-49EA-AB1A-D45CCB22B227}" dt="2024-07-21T18:09:50.984" v="8824" actId="478"/>
          <ac:spMkLst>
            <pc:docMk/>
            <pc:sldMk cId="3611642365" sldId="256"/>
            <ac:spMk id="13" creationId="{E5CD85EF-6281-7D34-C942-55DD5D0D2AAF}"/>
          </ac:spMkLst>
        </pc:spChg>
        <pc:spChg chg="add mod">
          <ac:chgData name="Jha, Aryan Ritwajeet" userId="2aad577e-539b-449b-83a6-8d411f484b4d" providerId="ADAL" clId="{4D72D1F4-FF45-49EA-AB1A-D45CCB22B227}" dt="2024-07-21T18:56:57.859" v="9983" actId="122"/>
          <ac:spMkLst>
            <pc:docMk/>
            <pc:sldMk cId="3611642365" sldId="256"/>
            <ac:spMk id="16" creationId="{08F5112A-2917-4E2D-3889-CA943C06591B}"/>
          </ac:spMkLst>
        </pc:spChg>
        <pc:spChg chg="add mod">
          <ac:chgData name="Jha, Aryan Ritwajeet" userId="2aad577e-539b-449b-83a6-8d411f484b4d" providerId="ADAL" clId="{4D72D1F4-FF45-49EA-AB1A-D45CCB22B227}" dt="2024-07-21T18:57:29.703" v="9992" actId="1076"/>
          <ac:spMkLst>
            <pc:docMk/>
            <pc:sldMk cId="3611642365" sldId="256"/>
            <ac:spMk id="17" creationId="{AD8863C0-8268-5FAF-CFB8-F2CAAF5171B7}"/>
          </ac:spMkLst>
        </pc:spChg>
        <pc:spChg chg="add mod">
          <ac:chgData name="Jha, Aryan Ritwajeet" userId="2aad577e-539b-449b-83a6-8d411f484b4d" providerId="ADAL" clId="{4D72D1F4-FF45-49EA-AB1A-D45CCB22B227}" dt="2024-07-21T18:28:45.844" v="9303" actId="164"/>
          <ac:spMkLst>
            <pc:docMk/>
            <pc:sldMk cId="3611642365" sldId="256"/>
            <ac:spMk id="18" creationId="{18B804D0-3B64-5129-A91F-C8449CC1646D}"/>
          </ac:spMkLst>
        </pc:spChg>
        <pc:spChg chg="add mod">
          <ac:chgData name="Jha, Aryan Ritwajeet" userId="2aad577e-539b-449b-83a6-8d411f484b4d" providerId="ADAL" clId="{4D72D1F4-FF45-49EA-AB1A-D45CCB22B227}" dt="2024-07-20T22:16:09.704" v="4052" actId="1076"/>
          <ac:spMkLst>
            <pc:docMk/>
            <pc:sldMk cId="3611642365" sldId="256"/>
            <ac:spMk id="18" creationId="{22DAE303-313C-7A86-F0FF-5BB738487916}"/>
          </ac:spMkLst>
        </pc:spChg>
        <pc:spChg chg="add mod">
          <ac:chgData name="Jha, Aryan Ritwajeet" userId="2aad577e-539b-449b-83a6-8d411f484b4d" providerId="ADAL" clId="{4D72D1F4-FF45-49EA-AB1A-D45CCB22B227}" dt="2024-07-20T22:16:09.704" v="4052" actId="1076"/>
          <ac:spMkLst>
            <pc:docMk/>
            <pc:sldMk cId="3611642365" sldId="256"/>
            <ac:spMk id="19" creationId="{5C609E00-779F-5BF7-5C1C-6A78E08E2885}"/>
          </ac:spMkLst>
        </pc:spChg>
        <pc:spChg chg="add mod">
          <ac:chgData name="Jha, Aryan Ritwajeet" userId="2aad577e-539b-449b-83a6-8d411f484b4d" providerId="ADAL" clId="{4D72D1F4-FF45-49EA-AB1A-D45CCB22B227}" dt="2024-07-21T18:28:45.844" v="9303" actId="164"/>
          <ac:spMkLst>
            <pc:docMk/>
            <pc:sldMk cId="3611642365" sldId="256"/>
            <ac:spMk id="19" creationId="{79C3B9C6-BDF0-57CB-FA84-78DA9E9800F9}"/>
          </ac:spMkLst>
        </pc:spChg>
        <pc:spChg chg="mod">
          <ac:chgData name="Jha, Aryan Ritwajeet" userId="2aad577e-539b-449b-83a6-8d411f484b4d" providerId="ADAL" clId="{4D72D1F4-FF45-49EA-AB1A-D45CCB22B227}" dt="2024-07-21T18:57:06.156" v="9988" actId="403"/>
          <ac:spMkLst>
            <pc:docMk/>
            <pc:sldMk cId="3611642365" sldId="256"/>
            <ac:spMk id="20" creationId="{86823CF6-047E-0745-A88C-AD632FCBBCD6}"/>
          </ac:spMkLst>
        </pc:spChg>
        <pc:spChg chg="add mod">
          <ac:chgData name="Jha, Aryan Ritwajeet" userId="2aad577e-539b-449b-83a6-8d411f484b4d" providerId="ADAL" clId="{4D72D1F4-FF45-49EA-AB1A-D45CCB22B227}" dt="2024-07-20T22:16:09.704" v="4052" actId="1076"/>
          <ac:spMkLst>
            <pc:docMk/>
            <pc:sldMk cId="3611642365" sldId="256"/>
            <ac:spMk id="21" creationId="{88E8D009-5E12-D2E2-A00D-26CF684D00B0}"/>
          </ac:spMkLst>
        </pc:spChg>
        <pc:spChg chg="add mod">
          <ac:chgData name="Jha, Aryan Ritwajeet" userId="2aad577e-539b-449b-83a6-8d411f484b4d" providerId="ADAL" clId="{4D72D1F4-FF45-49EA-AB1A-D45CCB22B227}" dt="2024-07-21T18:28:45.844" v="9303" actId="164"/>
          <ac:spMkLst>
            <pc:docMk/>
            <pc:sldMk cId="3611642365" sldId="256"/>
            <ac:spMk id="21" creationId="{A4B9E037-D161-6E9A-5508-6260E1158FE3}"/>
          </ac:spMkLst>
        </pc:spChg>
        <pc:spChg chg="add mod">
          <ac:chgData name="Jha, Aryan Ritwajeet" userId="2aad577e-539b-449b-83a6-8d411f484b4d" providerId="ADAL" clId="{4D72D1F4-FF45-49EA-AB1A-D45CCB22B227}" dt="2024-07-21T18:28:45.844" v="9303" actId="164"/>
          <ac:spMkLst>
            <pc:docMk/>
            <pc:sldMk cId="3611642365" sldId="256"/>
            <ac:spMk id="22" creationId="{00DACE8A-02F2-EB54-EA2A-F9E1FBE77C64}"/>
          </ac:spMkLst>
        </pc:spChg>
        <pc:spChg chg="add mod">
          <ac:chgData name="Jha, Aryan Ritwajeet" userId="2aad577e-539b-449b-83a6-8d411f484b4d" providerId="ADAL" clId="{4D72D1F4-FF45-49EA-AB1A-D45CCB22B227}" dt="2024-07-20T22:16:09.704" v="4052" actId="1076"/>
          <ac:spMkLst>
            <pc:docMk/>
            <pc:sldMk cId="3611642365" sldId="256"/>
            <ac:spMk id="22" creationId="{BA891F86-4909-46F0-BCD8-958B1942B806}"/>
          </ac:spMkLst>
        </pc:spChg>
        <pc:spChg chg="add mod">
          <ac:chgData name="Jha, Aryan Ritwajeet" userId="2aad577e-539b-449b-83a6-8d411f484b4d" providerId="ADAL" clId="{4D72D1F4-FF45-49EA-AB1A-D45CCB22B227}" dt="2024-07-20T22:16:09.704" v="4052" actId="1076"/>
          <ac:spMkLst>
            <pc:docMk/>
            <pc:sldMk cId="3611642365" sldId="256"/>
            <ac:spMk id="23" creationId="{BFF22F27-7699-5475-D715-8221AC7DC52F}"/>
          </ac:spMkLst>
        </pc:spChg>
        <pc:spChg chg="add mod">
          <ac:chgData name="Jha, Aryan Ritwajeet" userId="2aad577e-539b-449b-83a6-8d411f484b4d" providerId="ADAL" clId="{4D72D1F4-FF45-49EA-AB1A-D45CCB22B227}" dt="2024-07-21T18:28:45.844" v="9303" actId="164"/>
          <ac:spMkLst>
            <pc:docMk/>
            <pc:sldMk cId="3611642365" sldId="256"/>
            <ac:spMk id="24" creationId="{06F9D7E9-E886-7CB2-9A13-CB7986B34CC1}"/>
          </ac:spMkLst>
        </pc:spChg>
        <pc:spChg chg="add mod">
          <ac:chgData name="Jha, Aryan Ritwajeet" userId="2aad577e-539b-449b-83a6-8d411f484b4d" providerId="ADAL" clId="{4D72D1F4-FF45-49EA-AB1A-D45CCB22B227}" dt="2024-07-20T22:16:09.704" v="4052" actId="1076"/>
          <ac:spMkLst>
            <pc:docMk/>
            <pc:sldMk cId="3611642365" sldId="256"/>
            <ac:spMk id="24" creationId="{8BDDA61A-6B97-592C-A2F7-1ACB0DC5794A}"/>
          </ac:spMkLst>
        </pc:spChg>
        <pc:spChg chg="add del mod">
          <ac:chgData name="Jha, Aryan Ritwajeet" userId="2aad577e-539b-449b-83a6-8d411f484b4d" providerId="ADAL" clId="{4D72D1F4-FF45-49EA-AB1A-D45CCB22B227}" dt="2024-07-21T18:18:23.360" v="8949" actId="478"/>
          <ac:spMkLst>
            <pc:docMk/>
            <pc:sldMk cId="3611642365" sldId="256"/>
            <ac:spMk id="25" creationId="{515808B3-8847-3157-FD6F-BD23AA83E734}"/>
          </ac:spMkLst>
        </pc:spChg>
        <pc:spChg chg="add mod">
          <ac:chgData name="Jha, Aryan Ritwajeet" userId="2aad577e-539b-449b-83a6-8d411f484b4d" providerId="ADAL" clId="{4D72D1F4-FF45-49EA-AB1A-D45CCB22B227}" dt="2024-07-20T22:16:09.704" v="4052" actId="1076"/>
          <ac:spMkLst>
            <pc:docMk/>
            <pc:sldMk cId="3611642365" sldId="256"/>
            <ac:spMk id="25" creationId="{E3E0F6F6-6998-5A4D-60D7-B4E057978F1D}"/>
          </ac:spMkLst>
        </pc:spChg>
        <pc:spChg chg="add mod">
          <ac:chgData name="Jha, Aryan Ritwajeet" userId="2aad577e-539b-449b-83a6-8d411f484b4d" providerId="ADAL" clId="{4D72D1F4-FF45-49EA-AB1A-D45CCB22B227}" dt="2024-07-20T22:16:09.704" v="4052" actId="1076"/>
          <ac:spMkLst>
            <pc:docMk/>
            <pc:sldMk cId="3611642365" sldId="256"/>
            <ac:spMk id="26" creationId="{9D5AD2CC-EA49-82EA-BA95-5E10C2D39F23}"/>
          </ac:spMkLst>
        </pc:spChg>
        <pc:spChg chg="mod">
          <ac:chgData name="Jha, Aryan Ritwajeet" userId="2aad577e-539b-449b-83a6-8d411f484b4d" providerId="ADAL" clId="{4D72D1F4-FF45-49EA-AB1A-D45CCB22B227}" dt="2024-07-21T18:19:03.437" v="8958" actId="20577"/>
          <ac:spMkLst>
            <pc:docMk/>
            <pc:sldMk cId="3611642365" sldId="256"/>
            <ac:spMk id="27" creationId="{5A19DDBD-3C50-8544-CB39-D7E22037F538}"/>
          </ac:spMkLst>
        </pc:spChg>
        <pc:spChg chg="add mod">
          <ac:chgData name="Jha, Aryan Ritwajeet" userId="2aad577e-539b-449b-83a6-8d411f484b4d" providerId="ADAL" clId="{4D72D1F4-FF45-49EA-AB1A-D45CCB22B227}" dt="2024-07-20T22:16:09.704" v="4052" actId="1076"/>
          <ac:spMkLst>
            <pc:docMk/>
            <pc:sldMk cId="3611642365" sldId="256"/>
            <ac:spMk id="27" creationId="{668E391E-37B6-27AC-233B-A7D6821512CD}"/>
          </ac:spMkLst>
        </pc:spChg>
        <pc:spChg chg="mod">
          <ac:chgData name="Jha, Aryan Ritwajeet" userId="2aad577e-539b-449b-83a6-8d411f484b4d" providerId="ADAL" clId="{4D72D1F4-FF45-49EA-AB1A-D45CCB22B227}" dt="2024-07-21T18:19:20.566" v="8959" actId="1076"/>
          <ac:spMkLst>
            <pc:docMk/>
            <pc:sldMk cId="3611642365" sldId="256"/>
            <ac:spMk id="29" creationId="{1830A397-F831-6339-9F26-734040FE5892}"/>
          </ac:spMkLst>
        </pc:spChg>
        <pc:spChg chg="add mod">
          <ac:chgData name="Jha, Aryan Ritwajeet" userId="2aad577e-539b-449b-83a6-8d411f484b4d" providerId="ADAL" clId="{4D72D1F4-FF45-49EA-AB1A-D45CCB22B227}" dt="2024-07-20T22:16:09.704" v="4052" actId="1076"/>
          <ac:spMkLst>
            <pc:docMk/>
            <pc:sldMk cId="3611642365" sldId="256"/>
            <ac:spMk id="29" creationId="{8ED7334D-50A3-5B88-D559-68221F2C2A35}"/>
          </ac:spMkLst>
        </pc:spChg>
        <pc:spChg chg="mod">
          <ac:chgData name="Jha, Aryan Ritwajeet" userId="2aad577e-539b-449b-83a6-8d411f484b4d" providerId="ADAL" clId="{4D72D1F4-FF45-49EA-AB1A-D45CCB22B227}" dt="2024-07-21T18:19:03.437" v="8958" actId="20577"/>
          <ac:spMkLst>
            <pc:docMk/>
            <pc:sldMk cId="3611642365" sldId="256"/>
            <ac:spMk id="30" creationId="{467F0839-FF42-87A0-AE8B-9178C1268953}"/>
          </ac:spMkLst>
        </pc:spChg>
        <pc:spChg chg="add mod">
          <ac:chgData name="Jha, Aryan Ritwajeet" userId="2aad577e-539b-449b-83a6-8d411f484b4d" providerId="ADAL" clId="{4D72D1F4-FF45-49EA-AB1A-D45CCB22B227}" dt="2024-07-20T22:16:09.704" v="4052" actId="1076"/>
          <ac:spMkLst>
            <pc:docMk/>
            <pc:sldMk cId="3611642365" sldId="256"/>
            <ac:spMk id="30" creationId="{E15364EE-D711-63C5-F71F-3086A36529A7}"/>
          </ac:spMkLst>
        </pc:spChg>
        <pc:spChg chg="add mod">
          <ac:chgData name="Jha, Aryan Ritwajeet" userId="2aad577e-539b-449b-83a6-8d411f484b4d" providerId="ADAL" clId="{4D72D1F4-FF45-49EA-AB1A-D45CCB22B227}" dt="2024-07-20T22:16:09.704" v="4052" actId="1076"/>
          <ac:spMkLst>
            <pc:docMk/>
            <pc:sldMk cId="3611642365" sldId="256"/>
            <ac:spMk id="31" creationId="{A239F1A9-7836-6B75-2A36-9693F39C4C36}"/>
          </ac:spMkLst>
        </pc:spChg>
        <pc:spChg chg="mod">
          <ac:chgData name="Jha, Aryan Ritwajeet" userId="2aad577e-539b-449b-83a6-8d411f484b4d" providerId="ADAL" clId="{4D72D1F4-FF45-49EA-AB1A-D45CCB22B227}" dt="2024-07-21T18:19:03.437" v="8958" actId="20577"/>
          <ac:spMkLst>
            <pc:docMk/>
            <pc:sldMk cId="3611642365" sldId="256"/>
            <ac:spMk id="31" creationId="{E20506AB-53D5-5E17-994B-A78F17B43D78}"/>
          </ac:spMkLst>
        </pc:spChg>
        <pc:spChg chg="add mod">
          <ac:chgData name="Jha, Aryan Ritwajeet" userId="2aad577e-539b-449b-83a6-8d411f484b4d" providerId="ADAL" clId="{4D72D1F4-FF45-49EA-AB1A-D45CCB22B227}" dt="2024-07-20T22:16:09.704" v="4052" actId="1076"/>
          <ac:spMkLst>
            <pc:docMk/>
            <pc:sldMk cId="3611642365" sldId="256"/>
            <ac:spMk id="32" creationId="{D126526D-91E9-7ED2-035E-A067B5EEE12B}"/>
          </ac:spMkLst>
        </pc:spChg>
        <pc:spChg chg="mod">
          <ac:chgData name="Jha, Aryan Ritwajeet" userId="2aad577e-539b-449b-83a6-8d411f484b4d" providerId="ADAL" clId="{4D72D1F4-FF45-49EA-AB1A-D45CCB22B227}" dt="2024-07-21T18:19:03.437" v="8958" actId="20577"/>
          <ac:spMkLst>
            <pc:docMk/>
            <pc:sldMk cId="3611642365" sldId="256"/>
            <ac:spMk id="32" creationId="{E8A378D1-46E6-A2CC-B24E-4A7C72DF45D3}"/>
          </ac:spMkLst>
        </pc:spChg>
        <pc:spChg chg="add mod">
          <ac:chgData name="Jha, Aryan Ritwajeet" userId="2aad577e-539b-449b-83a6-8d411f484b4d" providerId="ADAL" clId="{4D72D1F4-FF45-49EA-AB1A-D45CCB22B227}" dt="2024-07-20T22:16:09.704" v="4052" actId="1076"/>
          <ac:spMkLst>
            <pc:docMk/>
            <pc:sldMk cId="3611642365" sldId="256"/>
            <ac:spMk id="33" creationId="{A4026D55-6935-B116-0935-A4AF69F2D812}"/>
          </ac:spMkLst>
        </pc:spChg>
        <pc:spChg chg="add mod">
          <ac:chgData name="Jha, Aryan Ritwajeet" userId="2aad577e-539b-449b-83a6-8d411f484b4d" providerId="ADAL" clId="{4D72D1F4-FF45-49EA-AB1A-D45CCB22B227}" dt="2024-07-21T18:28:45.844" v="9303" actId="164"/>
          <ac:spMkLst>
            <pc:docMk/>
            <pc:sldMk cId="3611642365" sldId="256"/>
            <ac:spMk id="33" creationId="{EE02B2BD-13DE-81A9-FE21-BF04DAFF2B35}"/>
          </ac:spMkLst>
        </pc:spChg>
        <pc:spChg chg="add mod">
          <ac:chgData name="Jha, Aryan Ritwajeet" userId="2aad577e-539b-449b-83a6-8d411f484b4d" providerId="ADAL" clId="{4D72D1F4-FF45-49EA-AB1A-D45CCB22B227}" dt="2024-07-21T18:28:45.844" v="9303" actId="164"/>
          <ac:spMkLst>
            <pc:docMk/>
            <pc:sldMk cId="3611642365" sldId="256"/>
            <ac:spMk id="34" creationId="{6E134BB3-10FB-5B84-2450-C91198FC6AB2}"/>
          </ac:spMkLst>
        </pc:spChg>
        <pc:spChg chg="add mod">
          <ac:chgData name="Jha, Aryan Ritwajeet" userId="2aad577e-539b-449b-83a6-8d411f484b4d" providerId="ADAL" clId="{4D72D1F4-FF45-49EA-AB1A-D45CCB22B227}" dt="2024-07-20T22:16:09.704" v="4052" actId="1076"/>
          <ac:spMkLst>
            <pc:docMk/>
            <pc:sldMk cId="3611642365" sldId="256"/>
            <ac:spMk id="34" creationId="{B3829991-450F-DDCA-AE49-E30C65210818}"/>
          </ac:spMkLst>
        </pc:spChg>
        <pc:spChg chg="add mod">
          <ac:chgData name="Jha, Aryan Ritwajeet" userId="2aad577e-539b-449b-83a6-8d411f484b4d" providerId="ADAL" clId="{4D72D1F4-FF45-49EA-AB1A-D45CCB22B227}" dt="2024-07-21T18:28:45.844" v="9303" actId="164"/>
          <ac:spMkLst>
            <pc:docMk/>
            <pc:sldMk cId="3611642365" sldId="256"/>
            <ac:spMk id="35" creationId="{20F12B75-65C6-B51F-0DB4-4BAC55D76E76}"/>
          </ac:spMkLst>
        </pc:spChg>
        <pc:spChg chg="add mod">
          <ac:chgData name="Jha, Aryan Ritwajeet" userId="2aad577e-539b-449b-83a6-8d411f484b4d" providerId="ADAL" clId="{4D72D1F4-FF45-49EA-AB1A-D45CCB22B227}" dt="2024-07-20T22:16:09.704" v="4052" actId="1076"/>
          <ac:spMkLst>
            <pc:docMk/>
            <pc:sldMk cId="3611642365" sldId="256"/>
            <ac:spMk id="35" creationId="{F5A39D0C-3B2E-1387-91A4-C3003F48388C}"/>
          </ac:spMkLst>
        </pc:spChg>
        <pc:spChg chg="add mod">
          <ac:chgData name="Jha, Aryan Ritwajeet" userId="2aad577e-539b-449b-83a6-8d411f484b4d" providerId="ADAL" clId="{4D72D1F4-FF45-49EA-AB1A-D45CCB22B227}" dt="2024-07-20T22:25:20.463" v="4207" actId="164"/>
          <ac:spMkLst>
            <pc:docMk/>
            <pc:sldMk cId="3611642365" sldId="256"/>
            <ac:spMk id="36" creationId="{C98E22D7-88C3-1F81-8CA2-DD420E0AECED}"/>
          </ac:spMkLst>
        </pc:spChg>
        <pc:spChg chg="add mod ord">
          <ac:chgData name="Jha, Aryan Ritwajeet" userId="2aad577e-539b-449b-83a6-8d411f484b4d" providerId="ADAL" clId="{4D72D1F4-FF45-49EA-AB1A-D45CCB22B227}" dt="2024-07-20T22:25:20.463" v="4207" actId="164"/>
          <ac:spMkLst>
            <pc:docMk/>
            <pc:sldMk cId="3611642365" sldId="256"/>
            <ac:spMk id="37" creationId="{0432B085-CD56-F62E-BAC6-1584299CE513}"/>
          </ac:spMkLst>
        </pc:spChg>
        <pc:spChg chg="add mod">
          <ac:chgData name="Jha, Aryan Ritwajeet" userId="2aad577e-539b-449b-83a6-8d411f484b4d" providerId="ADAL" clId="{4D72D1F4-FF45-49EA-AB1A-D45CCB22B227}" dt="2024-07-21T18:28:45.844" v="9303" actId="164"/>
          <ac:spMkLst>
            <pc:docMk/>
            <pc:sldMk cId="3611642365" sldId="256"/>
            <ac:spMk id="39" creationId="{4CB662D6-8C12-4E3B-0097-5D10AF7543ED}"/>
          </ac:spMkLst>
        </pc:spChg>
        <pc:spChg chg="mod">
          <ac:chgData name="Jha, Aryan Ritwajeet" userId="2aad577e-539b-449b-83a6-8d411f484b4d" providerId="ADAL" clId="{4D72D1F4-FF45-49EA-AB1A-D45CCB22B227}" dt="2024-07-21T18:56:51.600" v="9979" actId="122"/>
          <ac:spMkLst>
            <pc:docMk/>
            <pc:sldMk cId="3611642365" sldId="256"/>
            <ac:spMk id="40" creationId="{5D37D8BE-83DE-FA40-8EC9-DE1FCECC361D}"/>
          </ac:spMkLst>
        </pc:spChg>
        <pc:spChg chg="mod">
          <ac:chgData name="Jha, Aryan Ritwajeet" userId="2aad577e-539b-449b-83a6-8d411f484b4d" providerId="ADAL" clId="{4D72D1F4-FF45-49EA-AB1A-D45CCB22B227}" dt="2024-07-21T17:53:16.537" v="7978" actId="1076"/>
          <ac:spMkLst>
            <pc:docMk/>
            <pc:sldMk cId="3611642365" sldId="256"/>
            <ac:spMk id="41" creationId="{15C69E3F-E972-9B49-98C2-33D571174A0C}"/>
          </ac:spMkLst>
        </pc:spChg>
        <pc:spChg chg="add mod">
          <ac:chgData name="Jha, Aryan Ritwajeet" userId="2aad577e-539b-449b-83a6-8d411f484b4d" providerId="ADAL" clId="{4D72D1F4-FF45-49EA-AB1A-D45CCB22B227}" dt="2024-07-21T18:28:45.844" v="9303" actId="164"/>
          <ac:spMkLst>
            <pc:docMk/>
            <pc:sldMk cId="3611642365" sldId="256"/>
            <ac:spMk id="42" creationId="{3A9D912B-92E0-A623-0ACE-7C3E2208AB64}"/>
          </ac:spMkLst>
        </pc:spChg>
        <pc:spChg chg="add mod">
          <ac:chgData name="Jha, Aryan Ritwajeet" userId="2aad577e-539b-449b-83a6-8d411f484b4d" providerId="ADAL" clId="{4D72D1F4-FF45-49EA-AB1A-D45CCB22B227}" dt="2024-07-20T22:22:52.256" v="4194" actId="1076"/>
          <ac:spMkLst>
            <pc:docMk/>
            <pc:sldMk cId="3611642365" sldId="256"/>
            <ac:spMk id="42" creationId="{F04FD155-63CD-8938-A4E2-96B026F556FF}"/>
          </ac:spMkLst>
        </pc:spChg>
        <pc:spChg chg="mod">
          <ac:chgData name="Jha, Aryan Ritwajeet" userId="2aad577e-539b-449b-83a6-8d411f484b4d" providerId="ADAL" clId="{4D72D1F4-FF45-49EA-AB1A-D45CCB22B227}" dt="2024-07-20T22:56:35.201" v="7342" actId="164"/>
          <ac:spMkLst>
            <pc:docMk/>
            <pc:sldMk cId="3611642365" sldId="256"/>
            <ac:spMk id="44" creationId="{055400DA-F010-1F47-A93E-D8B62BD57D3F}"/>
          </ac:spMkLst>
        </pc:spChg>
        <pc:spChg chg="del mod">
          <ac:chgData name="Jha, Aryan Ritwajeet" userId="2aad577e-539b-449b-83a6-8d411f484b4d" providerId="ADAL" clId="{4D72D1F4-FF45-49EA-AB1A-D45CCB22B227}" dt="2024-07-20T23:07:51.251" v="7924" actId="478"/>
          <ac:spMkLst>
            <pc:docMk/>
            <pc:sldMk cId="3611642365" sldId="256"/>
            <ac:spMk id="45" creationId="{2D11DBAE-5669-4B47-A8F7-AADFC40CF46E}"/>
          </ac:spMkLst>
        </pc:spChg>
        <pc:spChg chg="add mod">
          <ac:chgData name="Jha, Aryan Ritwajeet" userId="2aad577e-539b-449b-83a6-8d411f484b4d" providerId="ADAL" clId="{4D72D1F4-FF45-49EA-AB1A-D45CCB22B227}" dt="2024-07-21T18:28:45.844" v="9303" actId="164"/>
          <ac:spMkLst>
            <pc:docMk/>
            <pc:sldMk cId="3611642365" sldId="256"/>
            <ac:spMk id="45" creationId="{6DA38485-EC3C-8637-364E-111C773E70F8}"/>
          </ac:spMkLst>
        </pc:spChg>
        <pc:spChg chg="del mod">
          <ac:chgData name="Jha, Aryan Ritwajeet" userId="2aad577e-539b-449b-83a6-8d411f484b4d" providerId="ADAL" clId="{4D72D1F4-FF45-49EA-AB1A-D45CCB22B227}" dt="2024-07-20T22:40:09.581" v="5418" actId="478"/>
          <ac:spMkLst>
            <pc:docMk/>
            <pc:sldMk cId="3611642365" sldId="256"/>
            <ac:spMk id="46" creationId="{87AF343C-7BAE-7943-A9D7-926EC8869185}"/>
          </ac:spMkLst>
        </pc:spChg>
        <pc:spChg chg="mod">
          <ac:chgData name="Jha, Aryan Ritwajeet" userId="2aad577e-539b-449b-83a6-8d411f484b4d" providerId="ADAL" clId="{4D72D1F4-FF45-49EA-AB1A-D45CCB22B227}" dt="2024-07-21T18:56:56.450" v="9982" actId="122"/>
          <ac:spMkLst>
            <pc:docMk/>
            <pc:sldMk cId="3611642365" sldId="256"/>
            <ac:spMk id="47" creationId="{24D4ADC1-6ED7-5E40-AE96-EDF59CA2FE21}"/>
          </ac:spMkLst>
        </pc:spChg>
        <pc:spChg chg="mod">
          <ac:chgData name="Jha, Aryan Ritwajeet" userId="2aad577e-539b-449b-83a6-8d411f484b4d" providerId="ADAL" clId="{4D72D1F4-FF45-49EA-AB1A-D45CCB22B227}" dt="2024-07-21T18:57:20.820" v="9989" actId="1076"/>
          <ac:spMkLst>
            <pc:docMk/>
            <pc:sldMk cId="3611642365" sldId="256"/>
            <ac:spMk id="48" creationId="{E6728883-901F-C24B-8E1D-DC7CCF6619E4}"/>
          </ac:spMkLst>
        </pc:spChg>
        <pc:spChg chg="del">
          <ac:chgData name="Jha, Aryan Ritwajeet" userId="2aad577e-539b-449b-83a6-8d411f484b4d" providerId="ADAL" clId="{4D72D1F4-FF45-49EA-AB1A-D45CCB22B227}" dt="2024-07-20T22:25:56.851" v="4212" actId="478"/>
          <ac:spMkLst>
            <pc:docMk/>
            <pc:sldMk cId="3611642365" sldId="256"/>
            <ac:spMk id="50" creationId="{1E28AD99-F90C-0143-9511-47B702F8EE6E}"/>
          </ac:spMkLst>
        </pc:spChg>
        <pc:spChg chg="add mod">
          <ac:chgData name="Jha, Aryan Ritwajeet" userId="2aad577e-539b-449b-83a6-8d411f484b4d" providerId="ADAL" clId="{4D72D1F4-FF45-49EA-AB1A-D45CCB22B227}" dt="2024-07-21T18:35:50.745" v="9938" actId="1076"/>
          <ac:spMkLst>
            <pc:docMk/>
            <pc:sldMk cId="3611642365" sldId="256"/>
            <ac:spMk id="50" creationId="{EE755EBB-90E8-F22E-EF79-901C9F5E0C62}"/>
          </ac:spMkLst>
        </pc:spChg>
        <pc:spChg chg="add mod">
          <ac:chgData name="Jha, Aryan Ritwajeet" userId="2aad577e-539b-449b-83a6-8d411f484b4d" providerId="ADAL" clId="{4D72D1F4-FF45-49EA-AB1A-D45CCB22B227}" dt="2024-07-20T22:22:52.256" v="4194" actId="1076"/>
          <ac:spMkLst>
            <pc:docMk/>
            <pc:sldMk cId="3611642365" sldId="256"/>
            <ac:spMk id="52" creationId="{45611DE4-E308-9037-8982-37E5D4C7D13B}"/>
          </ac:spMkLst>
        </pc:spChg>
        <pc:spChg chg="mod topLvl">
          <ac:chgData name="Jha, Aryan Ritwajeet" userId="2aad577e-539b-449b-83a6-8d411f484b4d" providerId="ADAL" clId="{4D72D1F4-FF45-49EA-AB1A-D45CCB22B227}" dt="2024-07-20T22:54:39.025" v="7191" actId="2085"/>
          <ac:spMkLst>
            <pc:docMk/>
            <pc:sldMk cId="3611642365" sldId="256"/>
            <ac:spMk id="54" creationId="{EDFC8681-2751-864D-AD18-6901FD6462C2}"/>
          </ac:spMkLst>
        </pc:spChg>
        <pc:spChg chg="del">
          <ac:chgData name="Jha, Aryan Ritwajeet" userId="2aad577e-539b-449b-83a6-8d411f484b4d" providerId="ADAL" clId="{4D72D1F4-FF45-49EA-AB1A-D45CCB22B227}" dt="2024-07-20T22:01:17.214" v="3207" actId="478"/>
          <ac:spMkLst>
            <pc:docMk/>
            <pc:sldMk cId="3611642365" sldId="256"/>
            <ac:spMk id="56" creationId="{237666B1-FD1B-0749-85E3-803F89CBA872}"/>
          </ac:spMkLst>
        </pc:spChg>
        <pc:spChg chg="del">
          <ac:chgData name="Jha, Aryan Ritwajeet" userId="2aad577e-539b-449b-83a6-8d411f484b4d" providerId="ADAL" clId="{4D72D1F4-FF45-49EA-AB1A-D45CCB22B227}" dt="2024-07-20T21:58:21.149" v="3148" actId="478"/>
          <ac:spMkLst>
            <pc:docMk/>
            <pc:sldMk cId="3611642365" sldId="256"/>
            <ac:spMk id="58" creationId="{9700AFC6-A501-6D4B-BA36-2BC5BD86F861}"/>
          </ac:spMkLst>
        </pc:spChg>
        <pc:spChg chg="del">
          <ac:chgData name="Jha, Aryan Ritwajeet" userId="2aad577e-539b-449b-83a6-8d411f484b4d" providerId="ADAL" clId="{4D72D1F4-FF45-49EA-AB1A-D45CCB22B227}" dt="2024-07-20T21:55:58.907" v="2958" actId="478"/>
          <ac:spMkLst>
            <pc:docMk/>
            <pc:sldMk cId="3611642365" sldId="256"/>
            <ac:spMk id="59" creationId="{22FA91DF-0211-614F-AA00-34F0007D26B9}"/>
          </ac:spMkLst>
        </pc:spChg>
        <pc:spChg chg="add mod">
          <ac:chgData name="Jha, Aryan Ritwajeet" userId="2aad577e-539b-449b-83a6-8d411f484b4d" providerId="ADAL" clId="{4D72D1F4-FF45-49EA-AB1A-D45CCB22B227}" dt="2024-07-20T22:22:52.256" v="4194" actId="1076"/>
          <ac:spMkLst>
            <pc:docMk/>
            <pc:sldMk cId="3611642365" sldId="256"/>
            <ac:spMk id="63" creationId="{18B3A026-A41B-D8FF-E81D-E4342462CE1C}"/>
          </ac:spMkLst>
        </pc:spChg>
        <pc:spChg chg="add mod">
          <ac:chgData name="Jha, Aryan Ritwajeet" userId="2aad577e-539b-449b-83a6-8d411f484b4d" providerId="ADAL" clId="{4D72D1F4-FF45-49EA-AB1A-D45CCB22B227}" dt="2024-07-20T22:22:52.256" v="4194" actId="1076"/>
          <ac:spMkLst>
            <pc:docMk/>
            <pc:sldMk cId="3611642365" sldId="256"/>
            <ac:spMk id="65" creationId="{466FE0F0-D2E9-C910-8199-5C555F031D0A}"/>
          </ac:spMkLst>
        </pc:spChg>
        <pc:spChg chg="add del mod">
          <ac:chgData name="Jha, Aryan Ritwajeet" userId="2aad577e-539b-449b-83a6-8d411f484b4d" providerId="ADAL" clId="{4D72D1F4-FF45-49EA-AB1A-D45CCB22B227}" dt="2024-07-20T22:24:10.426" v="4199" actId="478"/>
          <ac:spMkLst>
            <pc:docMk/>
            <pc:sldMk cId="3611642365" sldId="256"/>
            <ac:spMk id="67" creationId="{E6856250-48C1-FEEB-0343-D8609625736C}"/>
          </ac:spMkLst>
        </pc:spChg>
        <pc:spChg chg="add del mod">
          <ac:chgData name="Jha, Aryan Ritwajeet" userId="2aad577e-539b-449b-83a6-8d411f484b4d" providerId="ADAL" clId="{4D72D1F4-FF45-49EA-AB1A-D45CCB22B227}" dt="2024-07-20T22:24:10.426" v="4199" actId="478"/>
          <ac:spMkLst>
            <pc:docMk/>
            <pc:sldMk cId="3611642365" sldId="256"/>
            <ac:spMk id="69" creationId="{6E6D51A5-769F-F0D1-D576-40F048BF35E0}"/>
          </ac:spMkLst>
        </pc:spChg>
        <pc:spChg chg="add del mod">
          <ac:chgData name="Jha, Aryan Ritwajeet" userId="2aad577e-539b-449b-83a6-8d411f484b4d" providerId="ADAL" clId="{4D72D1F4-FF45-49EA-AB1A-D45CCB22B227}" dt="2024-07-20T22:24:10.426" v="4199" actId="478"/>
          <ac:spMkLst>
            <pc:docMk/>
            <pc:sldMk cId="3611642365" sldId="256"/>
            <ac:spMk id="71" creationId="{04333E83-D9A5-C802-2B26-7D4CFA9B9C7E}"/>
          </ac:spMkLst>
        </pc:spChg>
        <pc:spChg chg="add del mod">
          <ac:chgData name="Jha, Aryan Ritwajeet" userId="2aad577e-539b-449b-83a6-8d411f484b4d" providerId="ADAL" clId="{4D72D1F4-FF45-49EA-AB1A-D45CCB22B227}" dt="2024-07-20T22:24:10.426" v="4199" actId="478"/>
          <ac:spMkLst>
            <pc:docMk/>
            <pc:sldMk cId="3611642365" sldId="256"/>
            <ac:spMk id="73" creationId="{83C52F23-B981-BD36-9231-B1923C61CC83}"/>
          </ac:spMkLst>
        </pc:spChg>
        <pc:spChg chg="add mod">
          <ac:chgData name="Jha, Aryan Ritwajeet" userId="2aad577e-539b-449b-83a6-8d411f484b4d" providerId="ADAL" clId="{4D72D1F4-FF45-49EA-AB1A-D45CCB22B227}" dt="2024-07-20T22:38:15.445" v="5401" actId="164"/>
          <ac:spMkLst>
            <pc:docMk/>
            <pc:sldMk cId="3611642365" sldId="256"/>
            <ac:spMk id="80" creationId="{603C072D-A651-6848-E67A-EA03763A6B65}"/>
          </ac:spMkLst>
        </pc:spChg>
        <pc:spChg chg="add mod ord">
          <ac:chgData name="Jha, Aryan Ritwajeet" userId="2aad577e-539b-449b-83a6-8d411f484b4d" providerId="ADAL" clId="{4D72D1F4-FF45-49EA-AB1A-D45CCB22B227}" dt="2024-07-20T22:39:35.271" v="5415" actId="164"/>
          <ac:spMkLst>
            <pc:docMk/>
            <pc:sldMk cId="3611642365" sldId="256"/>
            <ac:spMk id="82" creationId="{FAF66FB4-26AB-29B5-D9EA-8E027EDDF800}"/>
          </ac:spMkLst>
        </pc:spChg>
        <pc:spChg chg="add del mod">
          <ac:chgData name="Jha, Aryan Ritwajeet" userId="2aad577e-539b-449b-83a6-8d411f484b4d" providerId="ADAL" clId="{4D72D1F4-FF45-49EA-AB1A-D45CCB22B227}" dt="2024-07-20T23:05:37.499" v="7918"/>
          <ac:spMkLst>
            <pc:docMk/>
            <pc:sldMk cId="3611642365" sldId="256"/>
            <ac:spMk id="86" creationId="{393A88A9-8D37-047A-534F-A6C00291C49D}"/>
          </ac:spMkLst>
        </pc:spChg>
        <pc:spChg chg="add mod">
          <ac:chgData name="Jha, Aryan Ritwajeet" userId="2aad577e-539b-449b-83a6-8d411f484b4d" providerId="ADAL" clId="{4D72D1F4-FF45-49EA-AB1A-D45CCB22B227}" dt="2024-07-21T18:56:54.784" v="9981" actId="122"/>
          <ac:spMkLst>
            <pc:docMk/>
            <pc:sldMk cId="3611642365" sldId="256"/>
            <ac:spMk id="87" creationId="{FE093C73-3B5D-C41B-95D6-807A5F63B5F5}"/>
          </ac:spMkLst>
        </pc:spChg>
        <pc:grpChg chg="add del mod">
          <ac:chgData name="Jha, Aryan Ritwajeet" userId="2aad577e-539b-449b-83a6-8d411f484b4d" providerId="ADAL" clId="{4D72D1F4-FF45-49EA-AB1A-D45CCB22B227}" dt="2024-07-20T22:08:25.681" v="3658" actId="165"/>
          <ac:grpSpMkLst>
            <pc:docMk/>
            <pc:sldMk cId="3611642365" sldId="256"/>
            <ac:grpSpMk id="11" creationId="{D9D97A19-8ABD-E3B0-073C-9F95C8A6A005}"/>
          </ac:grpSpMkLst>
        </pc:grpChg>
        <pc:grpChg chg="add del mod">
          <ac:chgData name="Jha, Aryan Ritwajeet" userId="2aad577e-539b-449b-83a6-8d411f484b4d" providerId="ADAL" clId="{4D72D1F4-FF45-49EA-AB1A-D45CCB22B227}" dt="2024-07-20T22:08:17.431" v="3656" actId="165"/>
          <ac:grpSpMkLst>
            <pc:docMk/>
            <pc:sldMk cId="3611642365" sldId="256"/>
            <ac:grpSpMk id="13" creationId="{7CBFA6CC-3EAE-33A7-6E88-E9D966245F1E}"/>
          </ac:grpSpMkLst>
        </pc:grpChg>
        <pc:grpChg chg="add mod">
          <ac:chgData name="Jha, Aryan Ritwajeet" userId="2aad577e-539b-449b-83a6-8d411f484b4d" providerId="ADAL" clId="{4D72D1F4-FF45-49EA-AB1A-D45CCB22B227}" dt="2024-07-21T18:41:07.032" v="9978" actId="1076"/>
          <ac:grpSpMkLst>
            <pc:docMk/>
            <pc:sldMk cId="3611642365" sldId="256"/>
            <ac:grpSpMk id="14" creationId="{F2710881-7F1F-7D25-3424-9C20B1A325AE}"/>
          </ac:grpSpMkLst>
        </pc:grpChg>
        <pc:grpChg chg="add mod">
          <ac:chgData name="Jha, Aryan Ritwajeet" userId="2aad577e-539b-449b-83a6-8d411f484b4d" providerId="ADAL" clId="{4D72D1F4-FF45-49EA-AB1A-D45CCB22B227}" dt="2024-07-21T18:39:48.432" v="9975"/>
          <ac:grpSpMkLst>
            <pc:docMk/>
            <pc:sldMk cId="3611642365" sldId="256"/>
            <ac:grpSpMk id="15" creationId="{ADFD94F4-2873-9141-A897-5D6A37E48FF5}"/>
          </ac:grpSpMkLst>
        </pc:grpChg>
        <pc:grpChg chg="add del mod">
          <ac:chgData name="Jha, Aryan Ritwajeet" userId="2aad577e-539b-449b-83a6-8d411f484b4d" providerId="ADAL" clId="{4D72D1F4-FF45-49EA-AB1A-D45CCB22B227}" dt="2024-07-21T18:19:29.818" v="8961" actId="478"/>
          <ac:grpSpMkLst>
            <pc:docMk/>
            <pc:sldMk cId="3611642365" sldId="256"/>
            <ac:grpSpMk id="26" creationId="{A89D0631-F403-7C38-DAC7-79F3A8FCDEF2}"/>
          </ac:grpSpMkLst>
        </pc:grpChg>
        <pc:grpChg chg="add mod">
          <ac:chgData name="Jha, Aryan Ritwajeet" userId="2aad577e-539b-449b-83a6-8d411f484b4d" providerId="ADAL" clId="{4D72D1F4-FF45-49EA-AB1A-D45CCB22B227}" dt="2024-07-21T18:29:04.662" v="9304" actId="1076"/>
          <ac:grpSpMkLst>
            <pc:docMk/>
            <pc:sldMk cId="3611642365" sldId="256"/>
            <ac:grpSpMk id="46" creationId="{00D86A4A-70BD-F59A-2D34-25AAA6FD20A9}"/>
          </ac:grpSpMkLst>
        </pc:grpChg>
        <pc:grpChg chg="add mod">
          <ac:chgData name="Jha, Aryan Ritwajeet" userId="2aad577e-539b-449b-83a6-8d411f484b4d" providerId="ADAL" clId="{4D72D1F4-FF45-49EA-AB1A-D45CCB22B227}" dt="2024-07-20T22:36:49.273" v="5381" actId="164"/>
          <ac:grpSpMkLst>
            <pc:docMk/>
            <pc:sldMk cId="3611642365" sldId="256"/>
            <ac:grpSpMk id="78" creationId="{5432F45D-2060-CC03-6EA7-85F383FF10B3}"/>
          </ac:grpSpMkLst>
        </pc:grpChg>
        <pc:grpChg chg="add mod">
          <ac:chgData name="Jha, Aryan Ritwajeet" userId="2aad577e-539b-449b-83a6-8d411f484b4d" providerId="ADAL" clId="{4D72D1F4-FF45-49EA-AB1A-D45CCB22B227}" dt="2024-07-21T18:02:45.922" v="8506" actId="1076"/>
          <ac:grpSpMkLst>
            <pc:docMk/>
            <pc:sldMk cId="3611642365" sldId="256"/>
            <ac:grpSpMk id="79" creationId="{B31C7FAD-D3FC-72A4-2F3C-1A922CE28952}"/>
          </ac:grpSpMkLst>
        </pc:grpChg>
        <pc:grpChg chg="add mod">
          <ac:chgData name="Jha, Aryan Ritwajeet" userId="2aad577e-539b-449b-83a6-8d411f484b4d" providerId="ADAL" clId="{4D72D1F4-FF45-49EA-AB1A-D45CCB22B227}" dt="2024-07-20T22:39:35.271" v="5415" actId="164"/>
          <ac:grpSpMkLst>
            <pc:docMk/>
            <pc:sldMk cId="3611642365" sldId="256"/>
            <ac:grpSpMk id="81" creationId="{960B617A-141E-376D-61F7-5EBDE92622CD}"/>
          </ac:grpSpMkLst>
        </pc:grpChg>
        <pc:grpChg chg="add mod">
          <ac:chgData name="Jha, Aryan Ritwajeet" userId="2aad577e-539b-449b-83a6-8d411f484b4d" providerId="ADAL" clId="{4D72D1F4-FF45-49EA-AB1A-D45CCB22B227}" dt="2024-07-21T18:28:45.844" v="9303" actId="164"/>
          <ac:grpSpMkLst>
            <pc:docMk/>
            <pc:sldMk cId="3611642365" sldId="256"/>
            <ac:grpSpMk id="83" creationId="{D363418D-F905-2FDC-EFBC-AAFEE59D1710}"/>
          </ac:grpSpMkLst>
        </pc:grpChg>
        <pc:grpChg chg="add mod">
          <ac:chgData name="Jha, Aryan Ritwajeet" userId="2aad577e-539b-449b-83a6-8d411f484b4d" providerId="ADAL" clId="{4D72D1F4-FF45-49EA-AB1A-D45CCB22B227}" dt="2024-07-21T18:57:25.437" v="9990" actId="1076"/>
          <ac:grpSpMkLst>
            <pc:docMk/>
            <pc:sldMk cId="3611642365" sldId="256"/>
            <ac:grpSpMk id="84" creationId="{B47415AE-4764-F69F-D12A-F029AC38CB10}"/>
          </ac:grpSpMkLst>
        </pc:grpChg>
        <pc:grpChg chg="add mod">
          <ac:chgData name="Jha, Aryan Ritwajeet" userId="2aad577e-539b-449b-83a6-8d411f484b4d" providerId="ADAL" clId="{4D72D1F4-FF45-49EA-AB1A-D45CCB22B227}" dt="2024-07-21T18:32:40.728" v="9690" actId="1076"/>
          <ac:grpSpMkLst>
            <pc:docMk/>
            <pc:sldMk cId="3611642365" sldId="256"/>
            <ac:grpSpMk id="85" creationId="{48C46E40-066B-70CD-356C-2BB236B75CCE}"/>
          </ac:grpSpMkLst>
        </pc:grpChg>
        <pc:graphicFrameChg chg="del">
          <ac:chgData name="Jha, Aryan Ritwajeet" userId="2aad577e-539b-449b-83a6-8d411f484b4d" providerId="ADAL" clId="{4D72D1F4-FF45-49EA-AB1A-D45CCB22B227}" dt="2024-07-20T22:01:17.214" v="3207" actId="478"/>
          <ac:graphicFrameMkLst>
            <pc:docMk/>
            <pc:sldMk cId="3611642365" sldId="256"/>
            <ac:graphicFrameMk id="55" creationId="{0A1EC19B-A6C2-4043-8D0B-30A34670C24A}"/>
          </ac:graphicFrameMkLst>
        </pc:graphicFrameChg>
        <pc:graphicFrameChg chg="del">
          <ac:chgData name="Jha, Aryan Ritwajeet" userId="2aad577e-539b-449b-83a6-8d411f484b4d" providerId="ADAL" clId="{4D72D1F4-FF45-49EA-AB1A-D45CCB22B227}" dt="2024-07-20T21:58:23.048" v="3149" actId="478"/>
          <ac:graphicFrameMkLst>
            <pc:docMk/>
            <pc:sldMk cId="3611642365" sldId="256"/>
            <ac:graphicFrameMk id="57" creationId="{C6D2576A-D49B-5B4B-A2F4-E2A5BF4370E5}"/>
          </ac:graphicFrameMkLst>
        </pc:graphicFrameChg>
        <pc:graphicFrameChg chg="del">
          <ac:chgData name="Jha, Aryan Ritwajeet" userId="2aad577e-539b-449b-83a6-8d411f484b4d" providerId="ADAL" clId="{4D72D1F4-FF45-49EA-AB1A-D45CCB22B227}" dt="2024-07-20T21:55:47.059" v="2954" actId="478"/>
          <ac:graphicFrameMkLst>
            <pc:docMk/>
            <pc:sldMk cId="3611642365" sldId="256"/>
            <ac:graphicFrameMk id="60" creationId="{BBC4230B-CCAA-B642-B968-26C92D08E3D5}"/>
          </ac:graphicFrameMkLst>
        </pc:graphicFrameChg>
        <pc:graphicFrameChg chg="del">
          <ac:chgData name="Jha, Aryan Ritwajeet" userId="2aad577e-539b-449b-83a6-8d411f484b4d" providerId="ADAL" clId="{4D72D1F4-FF45-49EA-AB1A-D45CCB22B227}" dt="2024-07-20T21:55:47.059" v="2954" actId="478"/>
          <ac:graphicFrameMkLst>
            <pc:docMk/>
            <pc:sldMk cId="3611642365" sldId="256"/>
            <ac:graphicFrameMk id="61" creationId="{287D039C-E96B-BA4C-8B74-8F8FBCAA1DB4}"/>
          </ac:graphicFrameMkLst>
        </pc:graphicFrameChg>
        <pc:picChg chg="add mod">
          <ac:chgData name="Jha, Aryan Ritwajeet" userId="2aad577e-539b-449b-83a6-8d411f484b4d" providerId="ADAL" clId="{4D72D1F4-FF45-49EA-AB1A-D45CCB22B227}" dt="2024-07-20T22:48:48.299" v="6857" actId="164"/>
          <ac:picMkLst>
            <pc:docMk/>
            <pc:sldMk cId="3611642365" sldId="256"/>
            <ac:picMk id="3" creationId="{CB0F4545-CD2E-FA61-5BEE-4C713ADD9276}"/>
          </ac:picMkLst>
        </pc:picChg>
        <pc:picChg chg="add mod topLvl">
          <ac:chgData name="Jha, Aryan Ritwajeet" userId="2aad577e-539b-449b-83a6-8d411f484b4d" providerId="ADAL" clId="{4D72D1F4-FF45-49EA-AB1A-D45CCB22B227}" dt="2024-07-20T22:54:35.347" v="7190" actId="2085"/>
          <ac:picMkLst>
            <pc:docMk/>
            <pc:sldMk cId="3611642365" sldId="256"/>
            <ac:picMk id="10" creationId="{0BFF8BD2-DFA0-2176-B06B-9EE2CC4ED52E}"/>
          </ac:picMkLst>
        </pc:picChg>
        <pc:picChg chg="add mod">
          <ac:chgData name="Jha, Aryan Ritwajeet" userId="2aad577e-539b-449b-83a6-8d411f484b4d" providerId="ADAL" clId="{4D72D1F4-FF45-49EA-AB1A-D45CCB22B227}" dt="2024-07-20T22:16:09.704" v="4052" actId="1076"/>
          <ac:picMkLst>
            <pc:docMk/>
            <pc:sldMk cId="3611642365" sldId="256"/>
            <ac:picMk id="17" creationId="{C633CC43-68AF-16B3-990D-C289B3960BE9}"/>
          </ac:picMkLst>
        </pc:picChg>
        <pc:picChg chg="add del mod">
          <ac:chgData name="Jha, Aryan Ritwajeet" userId="2aad577e-539b-449b-83a6-8d411f484b4d" providerId="ADAL" clId="{4D72D1F4-FF45-49EA-AB1A-D45CCB22B227}" dt="2024-07-21T18:35:42.748" v="9937" actId="478"/>
          <ac:picMkLst>
            <pc:docMk/>
            <pc:sldMk cId="3611642365" sldId="256"/>
            <ac:picMk id="23" creationId="{036D4375-3260-0368-E052-F0AC172A9C49}"/>
          </ac:picMkLst>
        </pc:picChg>
        <pc:picChg chg="mod">
          <ac:chgData name="Jha, Aryan Ritwajeet" userId="2aad577e-539b-449b-83a6-8d411f484b4d" providerId="ADAL" clId="{4D72D1F4-FF45-49EA-AB1A-D45CCB22B227}" dt="2024-07-21T19:10:57.923" v="10006" actId="1076"/>
          <ac:picMkLst>
            <pc:docMk/>
            <pc:sldMk cId="3611642365" sldId="256"/>
            <ac:picMk id="28" creationId="{DA9E79CA-FA40-EF43-BDB1-C3E282A8BF0B}"/>
          </ac:picMkLst>
        </pc:picChg>
        <pc:picChg chg="mod">
          <ac:chgData name="Jha, Aryan Ritwajeet" userId="2aad577e-539b-449b-83a6-8d411f484b4d" providerId="ADAL" clId="{4D72D1F4-FF45-49EA-AB1A-D45CCB22B227}" dt="2024-07-21T17:53:16.537" v="7978" actId="1076"/>
          <ac:picMkLst>
            <pc:docMk/>
            <pc:sldMk cId="3611642365" sldId="256"/>
            <ac:picMk id="38" creationId="{83C74B8A-DE11-8240-8D0B-FDFC53873351}"/>
          </ac:picMkLst>
        </pc:picChg>
        <pc:picChg chg="add mod">
          <ac:chgData name="Jha, Aryan Ritwajeet" userId="2aad577e-539b-449b-83a6-8d411f484b4d" providerId="ADAL" clId="{4D72D1F4-FF45-49EA-AB1A-D45CCB22B227}" dt="2024-07-20T22:22:52.256" v="4194" actId="1076"/>
          <ac:picMkLst>
            <pc:docMk/>
            <pc:sldMk cId="3611642365" sldId="256"/>
            <ac:picMk id="39" creationId="{E2FDEA67-3757-2125-45F8-E229521670AE}"/>
          </ac:picMkLst>
        </pc:picChg>
        <pc:picChg chg="mod">
          <ac:chgData name="Jha, Aryan Ritwajeet" userId="2aad577e-539b-449b-83a6-8d411f484b4d" providerId="ADAL" clId="{4D72D1F4-FF45-49EA-AB1A-D45CCB22B227}" dt="2024-07-20T22:56:47.941" v="7344" actId="1582"/>
          <ac:picMkLst>
            <pc:docMk/>
            <pc:sldMk cId="3611642365" sldId="256"/>
            <ac:picMk id="43" creationId="{ED58D604-6DDD-8641-B7CF-6DC672068FF1}"/>
          </ac:picMkLst>
        </pc:picChg>
        <pc:picChg chg="mod">
          <ac:chgData name="Jha, Aryan Ritwajeet" userId="2aad577e-539b-449b-83a6-8d411f484b4d" providerId="ADAL" clId="{4D72D1F4-FF45-49EA-AB1A-D45CCB22B227}" dt="2024-07-20T22:36:49.273" v="5381" actId="164"/>
          <ac:picMkLst>
            <pc:docMk/>
            <pc:sldMk cId="3611642365" sldId="256"/>
            <ac:picMk id="49" creationId="{4B932EAC-5311-D247-A72C-EACC233C5E14}"/>
          </ac:picMkLst>
        </pc:picChg>
        <pc:picChg chg="add mod">
          <ac:chgData name="Jha, Aryan Ritwajeet" userId="2aad577e-539b-449b-83a6-8d411f484b4d" providerId="ADAL" clId="{4D72D1F4-FF45-49EA-AB1A-D45CCB22B227}" dt="2024-07-20T22:22:52.256" v="4194" actId="1076"/>
          <ac:picMkLst>
            <pc:docMk/>
            <pc:sldMk cId="3611642365" sldId="256"/>
            <ac:picMk id="51" creationId="{BB868B95-3D91-C112-5F88-C8849B79B220}"/>
          </ac:picMkLst>
        </pc:picChg>
        <pc:picChg chg="mod topLvl">
          <ac:chgData name="Jha, Aryan Ritwajeet" userId="2aad577e-539b-449b-83a6-8d411f484b4d" providerId="ADAL" clId="{4D72D1F4-FF45-49EA-AB1A-D45CCB22B227}" dt="2024-07-20T22:54:39.025" v="7191" actId="2085"/>
          <ac:picMkLst>
            <pc:docMk/>
            <pc:sldMk cId="3611642365" sldId="256"/>
            <ac:picMk id="53" creationId="{3D2047B8-B92E-A44C-ACE1-067269269A39}"/>
          </ac:picMkLst>
        </pc:picChg>
        <pc:picChg chg="add mod">
          <ac:chgData name="Jha, Aryan Ritwajeet" userId="2aad577e-539b-449b-83a6-8d411f484b4d" providerId="ADAL" clId="{4D72D1F4-FF45-49EA-AB1A-D45CCB22B227}" dt="2024-07-20T22:22:52.256" v="4194" actId="1076"/>
          <ac:picMkLst>
            <pc:docMk/>
            <pc:sldMk cId="3611642365" sldId="256"/>
            <ac:picMk id="62" creationId="{A12DB8A9-43EA-FBD9-7597-6CC9A62D7A06}"/>
          </ac:picMkLst>
        </pc:picChg>
        <pc:picChg chg="add mod">
          <ac:chgData name="Jha, Aryan Ritwajeet" userId="2aad577e-539b-449b-83a6-8d411f484b4d" providerId="ADAL" clId="{4D72D1F4-FF45-49EA-AB1A-D45CCB22B227}" dt="2024-07-20T22:22:52.256" v="4194" actId="1076"/>
          <ac:picMkLst>
            <pc:docMk/>
            <pc:sldMk cId="3611642365" sldId="256"/>
            <ac:picMk id="64" creationId="{4F29BAD5-7818-E3FE-82C2-64BAC1D62B41}"/>
          </ac:picMkLst>
        </pc:picChg>
        <pc:picChg chg="add del mod">
          <ac:chgData name="Jha, Aryan Ritwajeet" userId="2aad577e-539b-449b-83a6-8d411f484b4d" providerId="ADAL" clId="{4D72D1F4-FF45-49EA-AB1A-D45CCB22B227}" dt="2024-07-20T22:24:10.426" v="4199" actId="478"/>
          <ac:picMkLst>
            <pc:docMk/>
            <pc:sldMk cId="3611642365" sldId="256"/>
            <ac:picMk id="66" creationId="{4AA64764-078E-A275-660C-554D93DD54C1}"/>
          </ac:picMkLst>
        </pc:picChg>
        <pc:picChg chg="add del mod">
          <ac:chgData name="Jha, Aryan Ritwajeet" userId="2aad577e-539b-449b-83a6-8d411f484b4d" providerId="ADAL" clId="{4D72D1F4-FF45-49EA-AB1A-D45CCB22B227}" dt="2024-07-20T22:24:10.426" v="4199" actId="478"/>
          <ac:picMkLst>
            <pc:docMk/>
            <pc:sldMk cId="3611642365" sldId="256"/>
            <ac:picMk id="68" creationId="{92625FCB-52B8-7892-EA0B-11318D4FC1EF}"/>
          </ac:picMkLst>
        </pc:picChg>
        <pc:picChg chg="add del mod">
          <ac:chgData name="Jha, Aryan Ritwajeet" userId="2aad577e-539b-449b-83a6-8d411f484b4d" providerId="ADAL" clId="{4D72D1F4-FF45-49EA-AB1A-D45CCB22B227}" dt="2024-07-20T22:24:10.426" v="4199" actId="478"/>
          <ac:picMkLst>
            <pc:docMk/>
            <pc:sldMk cId="3611642365" sldId="256"/>
            <ac:picMk id="70" creationId="{A4C5A2FF-32D7-2EFC-E680-A7659399D9AE}"/>
          </ac:picMkLst>
        </pc:picChg>
        <pc:picChg chg="add del mod">
          <ac:chgData name="Jha, Aryan Ritwajeet" userId="2aad577e-539b-449b-83a6-8d411f484b4d" providerId="ADAL" clId="{4D72D1F4-FF45-49EA-AB1A-D45CCB22B227}" dt="2024-07-20T22:24:10.426" v="4199" actId="478"/>
          <ac:picMkLst>
            <pc:docMk/>
            <pc:sldMk cId="3611642365" sldId="256"/>
            <ac:picMk id="72" creationId="{526D6AE1-8868-F121-C7EB-A9405EFFE89A}"/>
          </ac:picMkLst>
        </pc:picChg>
        <pc:picChg chg="add mod">
          <ac:chgData name="Jha, Aryan Ritwajeet" userId="2aad577e-539b-449b-83a6-8d411f484b4d" providerId="ADAL" clId="{4D72D1F4-FF45-49EA-AB1A-D45CCB22B227}" dt="2024-07-20T22:38:15.445" v="5401" actId="164"/>
          <ac:picMkLst>
            <pc:docMk/>
            <pc:sldMk cId="3611642365" sldId="256"/>
            <ac:picMk id="75" creationId="{2D515494-5CA0-7C36-CAD4-670813E9312C}"/>
          </ac:picMkLst>
        </pc:picChg>
        <pc:picChg chg="add mod">
          <ac:chgData name="Jha, Aryan Ritwajeet" userId="2aad577e-539b-449b-83a6-8d411f484b4d" providerId="ADAL" clId="{4D72D1F4-FF45-49EA-AB1A-D45CCB22B227}" dt="2024-07-20T22:39:35.271" v="5415" actId="164"/>
          <ac:picMkLst>
            <pc:docMk/>
            <pc:sldMk cId="3611642365" sldId="256"/>
            <ac:picMk id="77" creationId="{98BC67A9-406C-E728-C564-1639D63D7FD3}"/>
          </ac:picMkLst>
        </pc:picChg>
        <pc:picChg chg="add mod">
          <ac:chgData name="Jha, Aryan Ritwajeet" userId="2aad577e-539b-449b-83a6-8d411f484b4d" providerId="ADAL" clId="{4D72D1F4-FF45-49EA-AB1A-D45CCB22B227}" dt="2024-07-21T19:11:16.237" v="10008" actId="1076"/>
          <ac:picMkLst>
            <pc:docMk/>
            <pc:sldMk cId="3611642365" sldId="256"/>
            <ac:picMk id="1026" creationId="{5D910D29-ECC6-51E4-0E65-7C862AB2691F}"/>
          </ac:picMkLst>
        </pc:picChg>
      </pc:sldChg>
    </pc:docChg>
  </pc:docChgLst>
  <pc:docChgLst>
    <pc:chgData name="Jha, Aryan Ritwajeet" userId="2aad577e-539b-449b-83a6-8d411f484b4d" providerId="ADAL" clId="{D2C925FF-A51D-4360-BF1A-78214341D5E0}"/>
    <pc:docChg chg="modSld">
      <pc:chgData name="Jha, Aryan Ritwajeet" userId="2aad577e-539b-449b-83a6-8d411f484b4d" providerId="ADAL" clId="{D2C925FF-A51D-4360-BF1A-78214341D5E0}" dt="2024-09-13T21:33:37.032" v="23" actId="20577"/>
      <pc:docMkLst>
        <pc:docMk/>
      </pc:docMkLst>
      <pc:sldChg chg="modSp mod">
        <pc:chgData name="Jha, Aryan Ritwajeet" userId="2aad577e-539b-449b-83a6-8d411f484b4d" providerId="ADAL" clId="{D2C925FF-A51D-4360-BF1A-78214341D5E0}" dt="2024-09-13T21:33:37.032" v="23" actId="20577"/>
        <pc:sldMkLst>
          <pc:docMk/>
          <pc:sldMk cId="3611642365" sldId="256"/>
        </pc:sldMkLst>
        <pc:spChg chg="mod">
          <ac:chgData name="Jha, Aryan Ritwajeet" userId="2aad577e-539b-449b-83a6-8d411f484b4d" providerId="ADAL" clId="{D2C925FF-A51D-4360-BF1A-78214341D5E0}" dt="2024-09-13T21:33:37.032" v="23" actId="20577"/>
          <ac:spMkLst>
            <pc:docMk/>
            <pc:sldMk cId="3611642365" sldId="256"/>
            <ac:spMk id="47" creationId="{24D4ADC1-6ED7-5E40-AE96-EDF59CA2FE2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B4AB-9BC1-CE45-86A6-BBCC9E970F2D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4D03-15AE-0741-960A-6ECF5B5D3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86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B4AB-9BC1-CE45-86A6-BBCC9E970F2D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4D03-15AE-0741-960A-6ECF5B5D3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14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B4AB-9BC1-CE45-86A6-BBCC9E970F2D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4D03-15AE-0741-960A-6ECF5B5D3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08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B4AB-9BC1-CE45-86A6-BBCC9E970F2D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4D03-15AE-0741-960A-6ECF5B5D3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55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B4AB-9BC1-CE45-86A6-BBCC9E970F2D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4D03-15AE-0741-960A-6ECF5B5D3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06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B4AB-9BC1-CE45-86A6-BBCC9E970F2D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4D03-15AE-0741-960A-6ECF5B5D3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1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B4AB-9BC1-CE45-86A6-BBCC9E970F2D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4D03-15AE-0741-960A-6ECF5B5D3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32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B4AB-9BC1-CE45-86A6-BBCC9E970F2D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4D03-15AE-0741-960A-6ECF5B5D3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B4AB-9BC1-CE45-86A6-BBCC9E970F2D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4D03-15AE-0741-960A-6ECF5B5D3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15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B4AB-9BC1-CE45-86A6-BBCC9E970F2D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4D03-15AE-0741-960A-6ECF5B5D3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04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B4AB-9BC1-CE45-86A6-BBCC9E970F2D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4D03-15AE-0741-960A-6ECF5B5D3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3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FB4AB-9BC1-CE45-86A6-BBCC9E970F2D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04D03-15AE-0741-960A-6ECF5B5D3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41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image" Target="../media/image9.svg"/><Relationship Id="rId18" Type="http://schemas.openxmlformats.org/officeDocument/2006/relationships/image" Target="../media/image14.png"/><Relationship Id="rId3" Type="http://schemas.openxmlformats.org/officeDocument/2006/relationships/image" Target="../media/image2.png"/><Relationship Id="rId21" Type="http://schemas.openxmlformats.org/officeDocument/2006/relationships/image" Target="../media/image17.png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7.png"/><Relationship Id="rId19" Type="http://schemas.openxmlformats.org/officeDocument/2006/relationships/image" Target="../media/image15.png"/><Relationship Id="rId4" Type="http://schemas.openxmlformats.org/officeDocument/2006/relationships/hyperlink" Target="https://github.com/Realife-Brahmin/MultiPeriod-DistOPF-Benchmark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3">
            <a:extLst>
              <a:ext uri="{FF2B5EF4-FFF2-40B4-BE49-F238E27FC236}">
                <a16:creationId xmlns:a16="http://schemas.microsoft.com/office/drawing/2014/main" id="{E3E3A997-AC34-4F4F-AB70-E535DDD5B7DE}"/>
              </a:ext>
            </a:extLst>
          </p:cNvPr>
          <p:cNvSpPr/>
          <p:nvPr/>
        </p:nvSpPr>
        <p:spPr>
          <a:xfrm>
            <a:off x="0" y="0"/>
            <a:ext cx="43891200" cy="3657253"/>
          </a:xfrm>
          <a:custGeom>
            <a:avLst/>
            <a:gdLst/>
            <a:ahLst/>
            <a:cxnLst/>
            <a:rect l="l" t="t" r="r" b="b"/>
            <a:pathLst>
              <a:path w="20104100" h="2233930">
                <a:moveTo>
                  <a:pt x="0" y="2233788"/>
                </a:moveTo>
                <a:lnTo>
                  <a:pt x="20104099" y="2233788"/>
                </a:lnTo>
                <a:lnTo>
                  <a:pt x="20104099" y="0"/>
                </a:lnTo>
                <a:lnTo>
                  <a:pt x="0" y="0"/>
                </a:lnTo>
                <a:lnTo>
                  <a:pt x="0" y="2233788"/>
                </a:lnTo>
                <a:close/>
              </a:path>
            </a:pathLst>
          </a:custGeom>
          <a:solidFill>
            <a:srgbClr val="A60F2D"/>
          </a:solidFill>
        </p:spPr>
        <p:txBody>
          <a:bodyPr wrap="square" lIns="0" tIns="0" rIns="0" bIns="0" rtlCol="0"/>
          <a:lstStyle/>
          <a:p>
            <a:endParaRPr sz="4825" dirty="0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1E7FBB64-4D0D-0A4B-90FA-4E80427AEDDE}"/>
              </a:ext>
            </a:extLst>
          </p:cNvPr>
          <p:cNvSpPr txBox="1">
            <a:spLocks/>
          </p:cNvSpPr>
          <p:nvPr/>
        </p:nvSpPr>
        <p:spPr>
          <a:xfrm>
            <a:off x="1602979" y="441385"/>
            <a:ext cx="37879366" cy="1017141"/>
          </a:xfrm>
          <a:prstGeom prst="rect">
            <a:avLst/>
          </a:prstGeom>
        </p:spPr>
        <p:txBody>
          <a:bodyPr vert="horz" wrap="square" lIns="0" tIns="19752" rIns="0" bIns="0" rtlCol="0" anchor="b">
            <a:spAutoFit/>
          </a:bodyPr>
          <a:lstStyle>
            <a:lvl1pPr algn="ctr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0791">
              <a:spcBef>
                <a:spcPts val="156"/>
              </a:spcBef>
              <a:tabLst>
                <a:tab pos="4592769" algn="l"/>
              </a:tabLst>
            </a:pPr>
            <a:r>
              <a:rPr lang="en-US" sz="7200" b="1" spc="-8" dirty="0">
                <a:solidFill>
                  <a:schemeClr val="bg1"/>
                </a:solidFill>
                <a:latin typeface="Proxima Nova Rg" panose="02000506030000020004" pitchFamily="2" charset="0"/>
              </a:rPr>
              <a:t>Spatially Distributed Multi-Period Optimal Power Flow with Batteries</a:t>
            </a:r>
            <a:endParaRPr lang="en-US" sz="7200" b="1" spc="-16" dirty="0">
              <a:solidFill>
                <a:schemeClr val="bg1"/>
              </a:solidFill>
              <a:latin typeface="Proxima Nova Rg" panose="02000506030000020004" pitchFamily="2" charset="0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BF204244-19C9-8B4C-87E3-92E963CFEDA9}"/>
              </a:ext>
            </a:extLst>
          </p:cNvPr>
          <p:cNvSpPr/>
          <p:nvPr/>
        </p:nvSpPr>
        <p:spPr>
          <a:xfrm>
            <a:off x="916854" y="2046117"/>
            <a:ext cx="137225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7670" y="0"/>
                </a:lnTo>
              </a:path>
            </a:pathLst>
          </a:custGeom>
          <a:ln w="6980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4825"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0E51A11A-3A38-D04C-9B83-12833A3C48F8}"/>
              </a:ext>
            </a:extLst>
          </p:cNvPr>
          <p:cNvSpPr txBox="1"/>
          <p:nvPr/>
        </p:nvSpPr>
        <p:spPr>
          <a:xfrm>
            <a:off x="1602979" y="1733814"/>
            <a:ext cx="37879366" cy="1278918"/>
          </a:xfrm>
          <a:prstGeom prst="rect">
            <a:avLst/>
          </a:prstGeom>
        </p:spPr>
        <p:txBody>
          <a:bodyPr vert="horz" wrap="square" lIns="0" tIns="27029" rIns="0" bIns="0" rtlCol="0">
            <a:spAutoFit/>
          </a:bodyPr>
          <a:lstStyle/>
          <a:p>
            <a:pPr marL="20791" algn="ctr">
              <a:spcBef>
                <a:spcPts val="213"/>
              </a:spcBef>
            </a:pPr>
            <a:r>
              <a:rPr lang="en-US" sz="3000" spc="16" dirty="0">
                <a:solidFill>
                  <a:srgbClr val="FFFFFF"/>
                </a:solidFill>
                <a:latin typeface="Proxima Nova Rg" panose="02000506030000020004" pitchFamily="2" charset="0"/>
                <a:cs typeface="Arial"/>
              </a:rPr>
              <a:t>Aryan Ritwajeet Jha*, </a:t>
            </a:r>
            <a:r>
              <a:rPr lang="en-US" sz="3000" i="1" spc="16" dirty="0">
                <a:solidFill>
                  <a:srgbClr val="FFFFFF"/>
                </a:solidFill>
                <a:latin typeface="Proxima Nova Rg" panose="02000506030000020004" pitchFamily="2" charset="0"/>
                <a:cs typeface="Arial"/>
              </a:rPr>
              <a:t>SIEEE</a:t>
            </a:r>
            <a:r>
              <a:rPr lang="en-US" sz="3000" spc="16" dirty="0">
                <a:solidFill>
                  <a:srgbClr val="FFFFFF"/>
                </a:solidFill>
                <a:latin typeface="Proxima Nova Rg" panose="02000506030000020004" pitchFamily="2" charset="0"/>
                <a:cs typeface="Arial"/>
              </a:rPr>
              <a:t>, Subho Paul</a:t>
            </a:r>
            <a:r>
              <a:rPr lang="en-US" sz="3000" spc="16" baseline="30000" dirty="0">
                <a:solidFill>
                  <a:srgbClr val="FFFFFF"/>
                </a:solidFill>
                <a:latin typeface="Proxima Nova Rg" panose="02000506030000020004" pitchFamily="2" charset="0"/>
                <a:cs typeface="Arial"/>
              </a:rPr>
              <a:t>#,</a:t>
            </a:r>
            <a:r>
              <a:rPr lang="en-US" sz="3000" spc="16" dirty="0">
                <a:solidFill>
                  <a:srgbClr val="FFFFFF"/>
                </a:solidFill>
                <a:latin typeface="Proxima Nova Rg" panose="02000506030000020004" pitchFamily="2" charset="0"/>
                <a:cs typeface="Arial"/>
              </a:rPr>
              <a:t> </a:t>
            </a:r>
            <a:r>
              <a:rPr lang="en-US" sz="3000" i="1" spc="16" dirty="0">
                <a:solidFill>
                  <a:srgbClr val="FFFFFF"/>
                </a:solidFill>
                <a:latin typeface="Proxima Nova Rg" panose="02000506030000020004" pitchFamily="2" charset="0"/>
                <a:cs typeface="Arial"/>
              </a:rPr>
              <a:t>MIEEE</a:t>
            </a:r>
            <a:r>
              <a:rPr lang="en-US" sz="3000" spc="16" dirty="0">
                <a:solidFill>
                  <a:srgbClr val="FFFFFF"/>
                </a:solidFill>
                <a:latin typeface="Proxima Nova Rg" panose="02000506030000020004" pitchFamily="2" charset="0"/>
                <a:cs typeface="Arial"/>
              </a:rPr>
              <a:t> and Anamika Dubey*, </a:t>
            </a:r>
            <a:r>
              <a:rPr lang="en-US" sz="3000" i="1" spc="16" dirty="0">
                <a:solidFill>
                  <a:srgbClr val="FFFFFF"/>
                </a:solidFill>
                <a:latin typeface="Proxima Nova Rg" panose="02000506030000020004" pitchFamily="2" charset="0"/>
                <a:cs typeface="Arial"/>
              </a:rPr>
              <a:t>SMIEEE</a:t>
            </a:r>
          </a:p>
          <a:p>
            <a:pPr marL="20791" algn="ctr">
              <a:spcBef>
                <a:spcPts val="213"/>
              </a:spcBef>
            </a:pPr>
            <a:r>
              <a:rPr lang="en-US" sz="2400" spc="16" dirty="0">
                <a:solidFill>
                  <a:srgbClr val="FFFFFF"/>
                </a:solidFill>
                <a:latin typeface="Proxima Nova Rg" panose="02000506030000020004" pitchFamily="2" charset="0"/>
                <a:cs typeface="Arial"/>
              </a:rPr>
              <a:t>*School of Electrical Engineering &amp; Computer Sciences, Washington State University, Pullman, WA, USA</a:t>
            </a:r>
          </a:p>
          <a:p>
            <a:pPr marL="20791" algn="ctr">
              <a:spcBef>
                <a:spcPts val="213"/>
              </a:spcBef>
            </a:pPr>
            <a:r>
              <a:rPr lang="en-US" sz="2400" spc="16" baseline="30000" dirty="0">
                <a:solidFill>
                  <a:srgbClr val="FFFFFF"/>
                </a:solidFill>
                <a:latin typeface="Proxima Nova Rg" panose="02000506030000020004" pitchFamily="2" charset="0"/>
                <a:cs typeface="Arial"/>
              </a:rPr>
              <a:t>#</a:t>
            </a:r>
            <a:r>
              <a:rPr lang="en-US" sz="2400" spc="16" dirty="0">
                <a:solidFill>
                  <a:srgbClr val="FFFFFF"/>
                </a:solidFill>
                <a:latin typeface="Proxima Nova Rg" panose="02000506030000020004" pitchFamily="2" charset="0"/>
                <a:cs typeface="Arial"/>
              </a:rPr>
              <a:t>Department of Electrical Engineering, Indian Institute of Technology (BHU) Varanasi, Varanasi, UP, India</a:t>
            </a:r>
          </a:p>
        </p:txBody>
      </p:sp>
      <p:sp>
        <p:nvSpPr>
          <p:cNvPr id="20" name="object 8">
            <a:extLst>
              <a:ext uri="{FF2B5EF4-FFF2-40B4-BE49-F238E27FC236}">
                <a16:creationId xmlns:a16="http://schemas.microsoft.com/office/drawing/2014/main" id="{86823CF6-047E-0745-A88C-AD632FCBBCD6}"/>
              </a:ext>
            </a:extLst>
          </p:cNvPr>
          <p:cNvSpPr txBox="1"/>
          <p:nvPr/>
        </p:nvSpPr>
        <p:spPr>
          <a:xfrm>
            <a:off x="914400" y="4572000"/>
            <a:ext cx="9829800" cy="1192839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20589" algn="ctr">
              <a:lnSpc>
                <a:spcPts val="4000"/>
              </a:lnSpc>
            </a:pPr>
            <a:r>
              <a:rPr lang="en-US" sz="4000" b="1" cap="all" spc="25" dirty="0">
                <a:solidFill>
                  <a:srgbClr val="A60F2D"/>
                </a:solidFill>
                <a:latin typeface="Proxima Nova Rg" panose="02000506030000020004" pitchFamily="2" charset="0"/>
                <a:cs typeface="Arial"/>
              </a:rPr>
              <a:t>KEY Points</a:t>
            </a:r>
            <a:endParaRPr lang="en-US" sz="4000" b="1" cap="all" dirty="0">
              <a:solidFill>
                <a:srgbClr val="A60F2D"/>
              </a:solidFill>
              <a:latin typeface="Proxima Nova Rg" panose="02000506030000020004" pitchFamily="2" charset="0"/>
              <a:cs typeface="Arial"/>
            </a:endParaRPr>
          </a:p>
          <a:p>
            <a:pPr marR="120589" algn="ctr">
              <a:lnSpc>
                <a:spcPts val="4000"/>
              </a:lnSpc>
            </a:pPr>
            <a:endParaRPr lang="en-US" sz="3000" spc="8" dirty="0">
              <a:solidFill>
                <a:srgbClr val="231F20"/>
              </a:solidFill>
              <a:latin typeface="Proxima Nova Rg" panose="02000506030000020004" pitchFamily="2" charset="0"/>
              <a:cs typeface="Arial" panose="020B0604020202020204" pitchFamily="34" charset="0"/>
            </a:endParaRPr>
          </a:p>
          <a:p>
            <a:pPr marR="120589">
              <a:lnSpc>
                <a:spcPts val="4000"/>
              </a:lnSpc>
            </a:pPr>
            <a:r>
              <a:rPr lang="en-US" sz="3000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A </a:t>
            </a:r>
            <a:r>
              <a:rPr lang="en-US" sz="3000" b="1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Substation Operator’s</a:t>
            </a:r>
            <a:r>
              <a:rPr lang="en-US" sz="3000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 key </a:t>
            </a:r>
            <a:r>
              <a:rPr lang="en-US" sz="3000" b="1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objective</a:t>
            </a:r>
            <a:r>
              <a:rPr lang="en-US" sz="3000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 when operating a Power Distribution System is </a:t>
            </a:r>
            <a:r>
              <a:rPr lang="en-US" sz="3000" b="1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minimizing Cost of Operation</a:t>
            </a:r>
            <a:r>
              <a:rPr lang="en-US" sz="3000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, subject to safety and reliability limits. </a:t>
            </a:r>
            <a:r>
              <a:rPr lang="en-US" sz="3000" b="1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This problem </a:t>
            </a:r>
            <a:r>
              <a:rPr lang="en-US" sz="3000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of determining an Optimal Control Schedule to achieve the same</a:t>
            </a:r>
            <a:r>
              <a:rPr lang="en-US" sz="3000" b="1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 is</a:t>
            </a:r>
            <a:r>
              <a:rPr lang="en-US" sz="3000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 </a:t>
            </a:r>
            <a:r>
              <a:rPr lang="en-US" sz="3000" b="1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called </a:t>
            </a:r>
            <a:r>
              <a:rPr lang="en-US" sz="3000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the </a:t>
            </a:r>
            <a:r>
              <a:rPr lang="en-US" sz="3000" b="1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Optimal Power Flow</a:t>
            </a:r>
            <a:r>
              <a:rPr lang="en-US" sz="3000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 (</a:t>
            </a:r>
            <a:r>
              <a:rPr lang="en-US" sz="3000" b="1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OPF</a:t>
            </a:r>
            <a:r>
              <a:rPr lang="en-US" sz="3000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) problem. </a:t>
            </a:r>
            <a:r>
              <a:rPr lang="en-US" sz="3000" b="1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When</a:t>
            </a:r>
            <a:r>
              <a:rPr lang="en-US" sz="3000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 the </a:t>
            </a:r>
            <a:r>
              <a:rPr lang="en-US" sz="3000" b="1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problem extends across</a:t>
            </a:r>
            <a:r>
              <a:rPr lang="en-US" sz="3000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 a horizon of </a:t>
            </a:r>
            <a:r>
              <a:rPr lang="en-US" sz="3000" b="1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multiple time-steps</a:t>
            </a:r>
            <a:r>
              <a:rPr lang="en-US" sz="3000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, it </a:t>
            </a:r>
            <a:r>
              <a:rPr lang="en-US" sz="3000" b="1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is </a:t>
            </a:r>
            <a:r>
              <a:rPr lang="en-US" sz="3000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called</a:t>
            </a:r>
            <a:r>
              <a:rPr lang="en-US" sz="3000" b="1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 </a:t>
            </a:r>
            <a:r>
              <a:rPr lang="en-US" sz="3000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the </a:t>
            </a:r>
            <a:r>
              <a:rPr lang="en-US" sz="3000" b="1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Multi-Period OPF</a:t>
            </a:r>
            <a:r>
              <a:rPr lang="en-US" sz="3000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 (</a:t>
            </a:r>
            <a:r>
              <a:rPr lang="en-US" sz="3000" b="1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MPOPF) </a:t>
            </a:r>
            <a:r>
              <a:rPr lang="en-US" sz="3000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problem.</a:t>
            </a:r>
          </a:p>
          <a:p>
            <a:pPr marR="493790">
              <a:lnSpc>
                <a:spcPts val="4000"/>
              </a:lnSpc>
              <a:spcBef>
                <a:spcPts val="1800"/>
              </a:spcBef>
            </a:pPr>
            <a:r>
              <a:rPr lang="en-US" sz="3000" b="1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As</a:t>
            </a:r>
            <a:r>
              <a:rPr lang="en-US" sz="3000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 </a:t>
            </a:r>
            <a:r>
              <a:rPr lang="en-US" sz="3000" b="1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generation share of</a:t>
            </a:r>
            <a:r>
              <a:rPr lang="en-US" sz="3000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 Distributed Energy Resources (</a:t>
            </a:r>
            <a:r>
              <a:rPr lang="en-US" sz="3000" b="1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DER</a:t>
            </a:r>
            <a:r>
              <a:rPr lang="en-US" sz="3000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) </a:t>
            </a:r>
            <a:r>
              <a:rPr lang="en-US" sz="3000" b="1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and</a:t>
            </a:r>
            <a:r>
              <a:rPr lang="en-US" sz="3000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 Battery Energy Storage Systems (</a:t>
            </a:r>
            <a:r>
              <a:rPr lang="en-US" sz="3000" b="1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BESS</a:t>
            </a:r>
            <a:r>
              <a:rPr lang="en-US" sz="3000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) </a:t>
            </a:r>
            <a:r>
              <a:rPr lang="en-US" sz="3000" b="1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increases</a:t>
            </a:r>
            <a:r>
              <a:rPr lang="en-US" sz="3000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, </a:t>
            </a:r>
            <a:r>
              <a:rPr lang="en-US" sz="3000" b="1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Complexity</a:t>
            </a:r>
            <a:r>
              <a:rPr lang="en-US" sz="3000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 </a:t>
            </a:r>
            <a:r>
              <a:rPr lang="en-US" sz="3000" b="1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of</a:t>
            </a:r>
            <a:r>
              <a:rPr lang="en-US" sz="3000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 </a:t>
            </a:r>
            <a:r>
              <a:rPr lang="en-US" sz="3000" b="1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solving</a:t>
            </a:r>
            <a:r>
              <a:rPr lang="en-US" sz="3000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 </a:t>
            </a:r>
            <a:r>
              <a:rPr lang="en-US" sz="3000" b="1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MPOPF</a:t>
            </a:r>
            <a:r>
              <a:rPr lang="en-US" sz="3000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 </a:t>
            </a:r>
            <a:r>
              <a:rPr lang="en-US" sz="3000" b="1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increases </a:t>
            </a:r>
            <a:r>
              <a:rPr lang="en-US" sz="3000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as well.</a:t>
            </a:r>
          </a:p>
          <a:p>
            <a:pPr marR="493790">
              <a:lnSpc>
                <a:spcPts val="4000"/>
              </a:lnSpc>
              <a:spcBef>
                <a:spcPts val="1800"/>
              </a:spcBef>
            </a:pPr>
            <a:r>
              <a:rPr lang="en-US" sz="3000" b="1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We propose</a:t>
            </a:r>
            <a:r>
              <a:rPr lang="en-US" sz="3000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 an </a:t>
            </a:r>
            <a:r>
              <a:rPr lang="en-US" sz="3000" b="1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efficient MPDOPF (Multi-Period Distributed OPF) algorithm to solve</a:t>
            </a:r>
            <a:r>
              <a:rPr lang="en-US" sz="3000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 for the </a:t>
            </a:r>
            <a:r>
              <a:rPr lang="en-US" sz="3000" b="1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MPOPF problem </a:t>
            </a:r>
            <a:r>
              <a:rPr lang="en-US" sz="3000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by spatially furcating the problem into manageable subproblems which may be solved in parallel.</a:t>
            </a:r>
          </a:p>
          <a:p>
            <a:pPr marR="493790">
              <a:lnSpc>
                <a:spcPts val="4000"/>
              </a:lnSpc>
              <a:spcBef>
                <a:spcPts val="1800"/>
              </a:spcBef>
            </a:pPr>
            <a:r>
              <a:rPr lang="en-US" sz="3000" b="1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Substantial speedup (10x) in computation speed</a:t>
            </a:r>
            <a:r>
              <a:rPr lang="en-US" sz="3000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 with virtually </a:t>
            </a:r>
            <a:r>
              <a:rPr lang="en-US" sz="3000" b="1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no loss in solution optimality or feasibility</a:t>
            </a:r>
            <a:r>
              <a:rPr lang="en-US" sz="3000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.</a:t>
            </a:r>
            <a:endParaRPr sz="3000" dirty="0">
              <a:latin typeface="Proxima Nova Rg" panose="02000506030000020004" pitchFamily="2" charset="0"/>
              <a:cs typeface="Arial" panose="020B0604020202020204" pitchFamily="34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83C74B8A-DE11-8240-8D0B-FDFC53873351}"/>
              </a:ext>
            </a:extLst>
          </p:cNvPr>
          <p:cNvPicPr>
            <a:picLocks/>
          </p:cNvPicPr>
          <p:nvPr/>
        </p:nvPicPr>
        <p:blipFill>
          <a:blip r:embed="rId2"/>
          <a:srcRect/>
          <a:stretch/>
        </p:blipFill>
        <p:spPr>
          <a:xfrm>
            <a:off x="979980" y="18087948"/>
            <a:ext cx="9829800" cy="5201204"/>
          </a:xfrm>
          <a:prstGeom prst="rect">
            <a:avLst/>
          </a:prstGeom>
          <a:ln w="38100">
            <a:solidFill>
              <a:srgbClr val="A60F2D"/>
            </a:solidFill>
          </a:ln>
        </p:spPr>
      </p:pic>
      <p:sp>
        <p:nvSpPr>
          <p:cNvPr id="40" name="object 15">
            <a:extLst>
              <a:ext uri="{FF2B5EF4-FFF2-40B4-BE49-F238E27FC236}">
                <a16:creationId xmlns:a16="http://schemas.microsoft.com/office/drawing/2014/main" id="{5D37D8BE-83DE-FA40-8EC9-DE1FCECC361D}"/>
              </a:ext>
            </a:extLst>
          </p:cNvPr>
          <p:cNvSpPr txBox="1"/>
          <p:nvPr/>
        </p:nvSpPr>
        <p:spPr>
          <a:xfrm>
            <a:off x="11604928" y="4669141"/>
            <a:ext cx="9829800" cy="512961"/>
          </a:xfrm>
          <a:prstGeom prst="rect">
            <a:avLst/>
          </a:prstGeom>
          <a:ln w="38100">
            <a:solidFill>
              <a:srgbClr val="A60F2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4000"/>
              </a:lnSpc>
              <a:tabLst>
                <a:tab pos="2571868" algn="l"/>
              </a:tabLst>
            </a:pPr>
            <a:r>
              <a:rPr lang="en-US" sz="4000" b="1" cap="all" spc="221" dirty="0">
                <a:solidFill>
                  <a:srgbClr val="A60F2D"/>
                </a:solidFill>
                <a:latin typeface="Proxima Nova Rg" panose="02000506030000020004" pitchFamily="2" charset="0"/>
                <a:cs typeface="Arial"/>
              </a:rPr>
              <a:t>Optimization Model</a:t>
            </a:r>
          </a:p>
        </p:txBody>
      </p:sp>
      <p:sp>
        <p:nvSpPr>
          <p:cNvPr id="41" name="object 11">
            <a:extLst>
              <a:ext uri="{FF2B5EF4-FFF2-40B4-BE49-F238E27FC236}">
                <a16:creationId xmlns:a16="http://schemas.microsoft.com/office/drawing/2014/main" id="{15C69E3F-E972-9B49-98C2-33D571174A0C}"/>
              </a:ext>
            </a:extLst>
          </p:cNvPr>
          <p:cNvSpPr txBox="1"/>
          <p:nvPr/>
        </p:nvSpPr>
        <p:spPr>
          <a:xfrm>
            <a:off x="916854" y="23569743"/>
            <a:ext cx="9829800" cy="2782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sz="1800" dirty="0">
                <a:solidFill>
                  <a:srgbClr val="231F20"/>
                </a:solidFill>
                <a:latin typeface="Proxima Nova Rg" panose="02000506030000020004" pitchFamily="2" charset="0"/>
                <a:cs typeface="Arial"/>
              </a:rPr>
              <a:t>Fig. 1: IEEE 123 Node System Divided into Four Areas</a:t>
            </a:r>
            <a:endParaRPr sz="1800" dirty="0">
              <a:latin typeface="Proxima Nova Rg" panose="02000506030000020004" pitchFamily="2" charset="0"/>
              <a:cs typeface="Arial"/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8C46E40-066B-70CD-356C-2BB236B75CCE}"/>
              </a:ext>
            </a:extLst>
          </p:cNvPr>
          <p:cNvGrpSpPr/>
          <p:nvPr/>
        </p:nvGrpSpPr>
        <p:grpSpPr>
          <a:xfrm>
            <a:off x="32971300" y="12264553"/>
            <a:ext cx="10336128" cy="7740098"/>
            <a:chOff x="32570948" y="4122147"/>
            <a:chExt cx="10336128" cy="7740098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ED58D604-6DDD-8641-B7CF-6DC672068FF1}"/>
                </a:ext>
              </a:extLst>
            </p:cNvPr>
            <p:cNvPicPr>
              <a:picLocks/>
            </p:cNvPicPr>
            <p:nvPr/>
          </p:nvPicPr>
          <p:blipFill>
            <a:blip r:embed="rId3"/>
            <a:srcRect/>
            <a:stretch/>
          </p:blipFill>
          <p:spPr>
            <a:xfrm>
              <a:off x="32570948" y="4122147"/>
              <a:ext cx="10336128" cy="7255028"/>
            </a:xfrm>
            <a:prstGeom prst="rect">
              <a:avLst/>
            </a:prstGeom>
            <a:solidFill>
              <a:srgbClr val="A60F2D"/>
            </a:solidFill>
            <a:ln w="38100">
              <a:solidFill>
                <a:srgbClr val="A60F2D"/>
              </a:solidFill>
            </a:ln>
          </p:spPr>
        </p:pic>
        <p:sp>
          <p:nvSpPr>
            <p:cNvPr id="44" name="object 11">
              <a:extLst>
                <a:ext uri="{FF2B5EF4-FFF2-40B4-BE49-F238E27FC236}">
                  <a16:creationId xmlns:a16="http://schemas.microsoft.com/office/drawing/2014/main" id="{055400DA-F010-1F47-A93E-D8B62BD57D3F}"/>
                </a:ext>
              </a:extLst>
            </p:cNvPr>
            <p:cNvSpPr txBox="1"/>
            <p:nvPr/>
          </p:nvSpPr>
          <p:spPr>
            <a:xfrm>
              <a:off x="32902339" y="11580821"/>
              <a:ext cx="9829800" cy="28142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en-US" sz="1800" dirty="0">
                  <a:latin typeface="Proxima Nova Rg" panose="02000506030000020004" pitchFamily="2" charset="0"/>
                  <a:cs typeface="Arial"/>
                </a:rPr>
                <a:t>Fig. 4: Optimal Schedule for one of the BESS in the test system.</a:t>
              </a:r>
              <a:endParaRPr sz="1800" dirty="0">
                <a:latin typeface="Proxima Nova Rg" panose="02000506030000020004" pitchFamily="2" charset="0"/>
                <a:cs typeface="Arial"/>
              </a:endParaRPr>
            </a:p>
          </p:txBody>
        </p:sp>
      </p:grpSp>
      <p:sp>
        <p:nvSpPr>
          <p:cNvPr id="47" name="object 15">
            <a:extLst>
              <a:ext uri="{FF2B5EF4-FFF2-40B4-BE49-F238E27FC236}">
                <a16:creationId xmlns:a16="http://schemas.microsoft.com/office/drawing/2014/main" id="{24D4ADC1-6ED7-5E40-AE96-EDF59CA2FE21}"/>
              </a:ext>
            </a:extLst>
          </p:cNvPr>
          <p:cNvSpPr txBox="1"/>
          <p:nvPr/>
        </p:nvSpPr>
        <p:spPr>
          <a:xfrm>
            <a:off x="33300486" y="20874657"/>
            <a:ext cx="9829800" cy="6019918"/>
          </a:xfrm>
          <a:prstGeom prst="rect">
            <a:avLst/>
          </a:prstGeom>
          <a:ln w="38100">
            <a:solidFill>
              <a:srgbClr val="A60F2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4000"/>
              </a:lnSpc>
              <a:tabLst>
                <a:tab pos="2571868" algn="l"/>
              </a:tabLst>
            </a:pPr>
            <a:r>
              <a:rPr lang="en-US" sz="4000" b="1" cap="all" spc="221" dirty="0">
                <a:solidFill>
                  <a:srgbClr val="A60F2D"/>
                </a:solidFill>
                <a:latin typeface="Proxima Nova Rg" panose="02000506030000020004" pitchFamily="2" charset="0"/>
                <a:cs typeface="Arial"/>
              </a:rPr>
              <a:t>References</a:t>
            </a:r>
          </a:p>
          <a:p>
            <a:pPr marR="8316">
              <a:lnSpc>
                <a:spcPts val="3000"/>
              </a:lnSpc>
              <a:spcBef>
                <a:spcPts val="1800"/>
              </a:spcBef>
            </a:pPr>
            <a:r>
              <a:rPr lang="en-US" sz="2400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[1] R. Sadnan and A. Dubey, “Distributed optimization using reduced network equivalents for radial power distribution systems,” IEEE Trans. Power Syst., vol. 36, no. 4, pp. 3645–3656, Jul. 2021.</a:t>
            </a:r>
          </a:p>
          <a:p>
            <a:pPr marR="8316">
              <a:lnSpc>
                <a:spcPts val="3000"/>
              </a:lnSpc>
              <a:spcBef>
                <a:spcPts val="1800"/>
              </a:spcBef>
            </a:pPr>
            <a:r>
              <a:rPr lang="en-US" sz="2400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[2] Nazir, N., &amp; </a:t>
            </a:r>
            <a:r>
              <a:rPr lang="en-US" sz="2400" dirty="0" err="1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Almassalkhi</a:t>
            </a:r>
            <a:r>
              <a:rPr lang="en-US" sz="2400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, M. (2021). Guaranteeing a Physically Realizable Battery Dispatch Without Charge-Discharge Complementarity Constraints. IEEE Trans. Smart Grid, 14(3), 2473–2476. </a:t>
            </a:r>
            <a:r>
              <a:rPr lang="en-US" sz="2400" dirty="0" err="1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doi</a:t>
            </a:r>
            <a:r>
              <a:rPr lang="en-US" sz="2400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: 10.1109/TSG.2021.3109805</a:t>
            </a:r>
          </a:p>
          <a:p>
            <a:pPr marR="8316">
              <a:lnSpc>
                <a:spcPts val="3000"/>
              </a:lnSpc>
              <a:spcBef>
                <a:spcPts val="1800"/>
              </a:spcBef>
            </a:pPr>
            <a:r>
              <a:rPr lang="en-US" sz="2400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[3] </a:t>
            </a:r>
            <a:r>
              <a:rPr lang="en-US" sz="2400" dirty="0" err="1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MultiPeriod</a:t>
            </a:r>
            <a:r>
              <a:rPr lang="en-US" sz="2400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-</a:t>
            </a:r>
            <a:r>
              <a:rPr lang="en-US" sz="2400" dirty="0" err="1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DistOPF</a:t>
            </a:r>
            <a:r>
              <a:rPr lang="en-US" sz="2400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-Benchmark. (2024, July 20). Retrieved from </a:t>
            </a:r>
            <a:r>
              <a:rPr lang="en-US" sz="2400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  <a:hlinkClick r:id="rId4"/>
              </a:rPr>
              <a:t>https://github.com/Realife-Brahmin/MultiPeriod-DistOPF-Benchmark</a:t>
            </a:r>
            <a:endParaRPr lang="en-US" sz="2400" dirty="0">
              <a:solidFill>
                <a:srgbClr val="231F20"/>
              </a:solidFill>
              <a:latin typeface="Proxima Nova Rg" panose="02000506030000020004" pitchFamily="2" charset="0"/>
              <a:cs typeface="Arial" panose="020B0604020202020204" pitchFamily="34" charset="0"/>
            </a:endParaRPr>
          </a:p>
          <a:p>
            <a:pPr marR="8316">
              <a:lnSpc>
                <a:spcPts val="3000"/>
              </a:lnSpc>
              <a:spcBef>
                <a:spcPts val="1800"/>
              </a:spcBef>
            </a:pPr>
            <a:r>
              <a:rPr lang="en-US" sz="2400" dirty="0">
                <a:solidFill>
                  <a:srgbClr val="231F20"/>
                </a:solidFill>
                <a:latin typeface="Proxima Nova Rg" panose="02000506030000020004"/>
                <a:cs typeface="Arial" panose="020B0604020202020204" pitchFamily="34" charset="0"/>
              </a:rPr>
              <a:t>[4]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 Rg" panose="02000506030000020004"/>
              </a:rPr>
              <a:t> Jha, A.,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roxima Nova Rg" panose="02000506030000020004"/>
              </a:rPr>
              <a:t>Subho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 Rg" panose="02000506030000020004"/>
              </a:rPr>
              <a:t>, P., &amp; Dubey, A. (2024). </a:t>
            </a:r>
            <a:r>
              <a:rPr kumimoji="0" lang="en-US" altLang="en-US" sz="2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 Rg" panose="02000506030000020004"/>
              </a:rPr>
              <a:t>Spatially distributed multi-period optimal power flow with battery energy storage systems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 Rg" panose="02000506030000020004"/>
              </a:rPr>
              <a:t>[Accepted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Proxima Nova Rg" panose="02000506030000020004"/>
              </a:rPr>
              <a:t>for Publication].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roxima Nova Rg" panose="02000506030000020004"/>
              </a:rPr>
              <a:t>NAPS 2024.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bject 15">
                <a:extLst>
                  <a:ext uri="{FF2B5EF4-FFF2-40B4-BE49-F238E27FC236}">
                    <a16:creationId xmlns:a16="http://schemas.microsoft.com/office/drawing/2014/main" id="{E6728883-901F-C24B-8E1D-DC7CCF6619E4}"/>
                  </a:ext>
                </a:extLst>
              </p:cNvPr>
              <p:cNvSpPr txBox="1"/>
              <p:nvPr/>
            </p:nvSpPr>
            <p:spPr>
              <a:xfrm>
                <a:off x="22455709" y="4672381"/>
                <a:ext cx="9829800" cy="3513782"/>
              </a:xfrm>
              <a:prstGeom prst="rect">
                <a:avLst/>
              </a:prstGeom>
              <a:ln w="38100">
                <a:solidFill>
                  <a:srgbClr val="A60F2D"/>
                </a:solidFill>
              </a:ln>
            </p:spPr>
            <p:txBody>
              <a:bodyPr vert="horz" wrap="square" lIns="0" tIns="0" rIns="0" bIns="0" rtlCol="0">
                <a:spAutoFit/>
              </a:bodyPr>
              <a:lstStyle/>
              <a:p>
                <a:pPr algn="ctr">
                  <a:lnSpc>
                    <a:spcPts val="4000"/>
                  </a:lnSpc>
                  <a:tabLst>
                    <a:tab pos="2571868" algn="l"/>
                  </a:tabLst>
                </a:pPr>
                <a:r>
                  <a:rPr lang="en-US" sz="4000" b="1" cap="all" spc="221" dirty="0">
                    <a:solidFill>
                      <a:srgbClr val="A60F2D"/>
                    </a:solidFill>
                    <a:latin typeface="Proxima Nova Rg" panose="02000506030000020004" pitchFamily="2" charset="0"/>
                    <a:cs typeface="Arial"/>
                  </a:rPr>
                  <a:t>Results</a:t>
                </a:r>
                <a:endParaRPr lang="en-US" sz="4000" b="1" cap="all" dirty="0">
                  <a:solidFill>
                    <a:srgbClr val="A60F2D"/>
                  </a:solidFill>
                  <a:latin typeface="Proxima Nova Rg" panose="02000506030000020004" pitchFamily="2" charset="0"/>
                  <a:cs typeface="Arial"/>
                </a:endParaRPr>
              </a:p>
              <a:p>
                <a:pPr marR="8316">
                  <a:spcBef>
                    <a:spcPts val="1800"/>
                  </a:spcBef>
                </a:pPr>
                <a:r>
                  <a:rPr lang="en-US" sz="3000" dirty="0">
                    <a:solidFill>
                      <a:srgbClr val="231F20"/>
                    </a:solidFill>
                    <a:latin typeface="Proxima Nova Rg" panose="02000506030000020004"/>
                    <a:cs typeface="Arial" panose="020B0604020202020204" pitchFamily="34" charset="0"/>
                  </a:rPr>
                  <a:t>The proposed MPDOPF algorithm and the benchmark MPCOPF algorithm were simulated for a</a:t>
                </a:r>
                <a14:m>
                  <m:oMath xmlns:m="http://schemas.openxmlformats.org/officeDocument/2006/math">
                    <m:r>
                      <a:rPr lang="en-US" sz="3000" b="0" i="0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3000" b="0" i="1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10</m:t>
                    </m:r>
                  </m:oMath>
                </a14:m>
                <a:r>
                  <a:rPr lang="en-US" sz="3000" dirty="0">
                    <a:latin typeface="Proxima Nova Rg" panose="02000506030000020004"/>
                    <a:cs typeface="Arial" panose="020B0604020202020204" pitchFamily="34" charset="0"/>
                  </a:rPr>
                  <a:t> hour horizon represented by Fig. 3 [3]. Table 1 describes the size of the biggest subproblems solved as part of either algorithm, their output results and their computational performances.</a:t>
                </a:r>
              </a:p>
            </p:txBody>
          </p:sp>
        </mc:Choice>
        <mc:Fallback xmlns="">
          <p:sp>
            <p:nvSpPr>
              <p:cNvPr id="48" name="object 15">
                <a:extLst>
                  <a:ext uri="{FF2B5EF4-FFF2-40B4-BE49-F238E27FC236}">
                    <a16:creationId xmlns:a16="http://schemas.microsoft.com/office/drawing/2014/main" id="{E6728883-901F-C24B-8E1D-DC7CCF661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5709" y="4672381"/>
                <a:ext cx="9829800" cy="3513782"/>
              </a:xfrm>
              <a:prstGeom prst="rect">
                <a:avLst/>
              </a:prstGeom>
              <a:blipFill>
                <a:blip r:embed="rId5"/>
                <a:stretch>
                  <a:fillRect l="-2225" t="-6690" b="-5146"/>
                </a:stretch>
              </a:blipFill>
              <a:ln w="38100">
                <a:solidFill>
                  <a:srgbClr val="A60F2D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ADFD94F4-2873-9141-A897-5D6A37E48FF5}"/>
              </a:ext>
            </a:extLst>
          </p:cNvPr>
          <p:cNvGrpSpPr/>
          <p:nvPr/>
        </p:nvGrpSpPr>
        <p:grpSpPr>
          <a:xfrm>
            <a:off x="33146237" y="4677629"/>
            <a:ext cx="9923869" cy="4556814"/>
            <a:chOff x="33378006" y="26932119"/>
            <a:chExt cx="9829800" cy="4237131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3D2047B8-B92E-A44C-ACE1-067269269A39}"/>
                </a:ext>
              </a:extLst>
            </p:cNvPr>
            <p:cNvPicPr>
              <a:picLocks/>
            </p:cNvPicPr>
            <p:nvPr/>
          </p:nvPicPr>
          <p:blipFill>
            <a:blip r:embed="rId6">
              <a:duotone>
                <a:prstClr val="black"/>
                <a:srgbClr val="FFFF00">
                  <a:tint val="45000"/>
                  <a:satMod val="400000"/>
                </a:srgbClr>
              </a:duotone>
            </a:blip>
            <a:srcRect/>
            <a:stretch/>
          </p:blipFill>
          <p:spPr>
            <a:xfrm>
              <a:off x="33378006" y="27309097"/>
              <a:ext cx="9829800" cy="3860153"/>
            </a:xfrm>
            <a:prstGeom prst="rect">
              <a:avLst/>
            </a:prstGeom>
            <a:ln w="38100"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object 11">
                  <a:extLst>
                    <a:ext uri="{FF2B5EF4-FFF2-40B4-BE49-F238E27FC236}">
                      <a16:creationId xmlns:a16="http://schemas.microsoft.com/office/drawing/2014/main" id="{EDFC8681-2751-864D-AD18-6901FD6462C2}"/>
                    </a:ext>
                  </a:extLst>
                </p:cNvPr>
                <p:cNvSpPr txBox="1"/>
                <p:nvPr/>
              </p:nvSpPr>
              <p:spPr>
                <a:xfrm>
                  <a:off x="34342939" y="26932119"/>
                  <a:ext cx="7863840" cy="281424"/>
                </a:xfrm>
                <a:prstGeom prst="rect">
                  <a:avLst/>
                </a:prstGeom>
                <a:ln w="38100">
                  <a:noFill/>
                </a:ln>
              </p:spPr>
              <p:txBody>
                <a:bodyPr vert="horz" wrap="square" lIns="0" tIns="0" rIns="0" bIns="0" rtlCol="0">
                  <a:spAutoFit/>
                </a:bodyPr>
                <a:lstStyle/>
                <a:p>
                  <a:pPr>
                    <a:lnSpc>
                      <a:spcPts val="2400"/>
                    </a:lnSpc>
                  </a:pPr>
                  <a:r>
                    <a:rPr lang="en-US" sz="1800" dirty="0">
                      <a:solidFill>
                        <a:srgbClr val="231F20"/>
                      </a:solidFill>
                      <a:latin typeface="Proxima Nova Rg" panose="02000506030000020004" pitchFamily="2" charset="0"/>
                      <a:cs typeface="Arial"/>
                    </a:rPr>
                    <a:t>Table 2: ACOPF Feasibility Analysis against OpenDSS – </a:t>
                  </a:r>
                  <a14:m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231F20"/>
                          </a:solidFill>
                          <a:latin typeface="Cambria Math" panose="02040503050406030204" pitchFamily="18" charset="0"/>
                          <a:cs typeface="Arial"/>
                        </a:rPr>
                        <m:t>10</m:t>
                      </m:r>
                    </m:oMath>
                  </a14:m>
                  <a:r>
                    <a:rPr lang="en-US" sz="1800" dirty="0">
                      <a:latin typeface="Proxima Nova Rg" panose="02000506030000020004" pitchFamily="2" charset="0"/>
                      <a:cs typeface="Arial"/>
                    </a:rPr>
                    <a:t> hour horizon</a:t>
                  </a:r>
                  <a:endParaRPr sz="1800" dirty="0">
                    <a:latin typeface="Proxima Nova Rg" panose="02000506030000020004" pitchFamily="2" charset="0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54" name="object 11">
                  <a:extLst>
                    <a:ext uri="{FF2B5EF4-FFF2-40B4-BE49-F238E27FC236}">
                      <a16:creationId xmlns:a16="http://schemas.microsoft.com/office/drawing/2014/main" id="{EDFC8681-2751-864D-AD18-6901FD6462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42939" y="26932119"/>
                  <a:ext cx="7863840" cy="281424"/>
                </a:xfrm>
                <a:prstGeom prst="rect">
                  <a:avLst/>
                </a:prstGeom>
                <a:blipFill>
                  <a:blip r:embed="rId7"/>
                  <a:stretch>
                    <a:fillRect l="-1860" t="-26087" b="-50000"/>
                  </a:stretch>
                </a:blipFill>
                <a:ln w="381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DA9E79CA-FA40-EF43-BDB1-C3E282A8BF0B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37659743" y="674623"/>
            <a:ext cx="2999671" cy="1942160"/>
          </a:xfrm>
          <a:prstGeom prst="rect">
            <a:avLst/>
          </a:prstGeom>
        </p:spPr>
      </p:pic>
      <p:grpSp>
        <p:nvGrpSpPr>
          <p:cNvPr id="84" name="Group 83">
            <a:extLst>
              <a:ext uri="{FF2B5EF4-FFF2-40B4-BE49-F238E27FC236}">
                <a16:creationId xmlns:a16="http://schemas.microsoft.com/office/drawing/2014/main" id="{B47415AE-4764-F69F-D12A-F029AC38CB10}"/>
              </a:ext>
            </a:extLst>
          </p:cNvPr>
          <p:cNvGrpSpPr/>
          <p:nvPr/>
        </p:nvGrpSpPr>
        <p:grpSpPr>
          <a:xfrm>
            <a:off x="22572598" y="8726130"/>
            <a:ext cx="11029838" cy="7313949"/>
            <a:chOff x="22516900" y="11655201"/>
            <a:chExt cx="9829800" cy="69283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B0F4545-CD2E-FA61-5BEE-4C713ADD9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2516900" y="11655201"/>
              <a:ext cx="8543825" cy="6307077"/>
            </a:xfrm>
            <a:prstGeom prst="rect">
              <a:avLst/>
            </a:prstGeom>
            <a:ln w="38100">
              <a:solidFill>
                <a:srgbClr val="A60F2D"/>
              </a:solidFill>
            </a:ln>
          </p:spPr>
        </p:pic>
        <p:sp>
          <p:nvSpPr>
            <p:cNvPr id="4" name="object 11">
              <a:extLst>
                <a:ext uri="{FF2B5EF4-FFF2-40B4-BE49-F238E27FC236}">
                  <a16:creationId xmlns:a16="http://schemas.microsoft.com/office/drawing/2014/main" id="{5C5CBB81-438D-EBDC-EDD6-54F0445C7DF6}"/>
                </a:ext>
              </a:extLst>
            </p:cNvPr>
            <p:cNvSpPr txBox="1"/>
            <p:nvPr/>
          </p:nvSpPr>
          <p:spPr>
            <a:xfrm>
              <a:off x="22516900" y="18305220"/>
              <a:ext cx="9829800" cy="27828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en-US" sz="1800" dirty="0">
                  <a:solidFill>
                    <a:srgbClr val="231F20"/>
                  </a:solidFill>
                  <a:latin typeface="Proxima Nova Rg" panose="02000506030000020004" pitchFamily="2" charset="0"/>
                  <a:cs typeface="Arial"/>
                </a:rPr>
                <a:t>Fig. 3: Forecast of Demand, Solar and Cost of Substation Power</a:t>
              </a:r>
              <a:endParaRPr sz="1800" dirty="0">
                <a:latin typeface="Proxima Nova Rg" panose="02000506030000020004" pitchFamily="2" charset="0"/>
                <a:cs typeface="Arial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2710881-7F1F-7D25-3424-9C20B1A325AE}"/>
              </a:ext>
            </a:extLst>
          </p:cNvPr>
          <p:cNvGrpSpPr/>
          <p:nvPr/>
        </p:nvGrpSpPr>
        <p:grpSpPr>
          <a:xfrm>
            <a:off x="22572598" y="23600112"/>
            <a:ext cx="10165120" cy="6658147"/>
            <a:chOff x="33622667" y="20100394"/>
            <a:chExt cx="8878466" cy="602573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BFF8BD2-DFA0-2176-B06B-9EE2CC4ED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3622667" y="20539860"/>
              <a:ext cx="8878466" cy="5586269"/>
            </a:xfrm>
            <a:prstGeom prst="rect">
              <a:avLst/>
            </a:prstGeom>
            <a:ln w="38100">
              <a:noFill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bject 11">
                  <a:extLst>
                    <a:ext uri="{FF2B5EF4-FFF2-40B4-BE49-F238E27FC236}">
                      <a16:creationId xmlns:a16="http://schemas.microsoft.com/office/drawing/2014/main" id="{8E4F28E8-63CD-8439-395F-543701C19A2A}"/>
                    </a:ext>
                  </a:extLst>
                </p:cNvPr>
                <p:cNvSpPr txBox="1"/>
                <p:nvPr/>
              </p:nvSpPr>
              <p:spPr>
                <a:xfrm>
                  <a:off x="33962914" y="20100394"/>
                  <a:ext cx="8409728" cy="281424"/>
                </a:xfrm>
                <a:prstGeom prst="rect">
                  <a:avLst/>
                </a:prstGeom>
                <a:ln w="38100">
                  <a:noFill/>
                </a:ln>
              </p:spPr>
              <p:txBody>
                <a:bodyPr vert="horz" wrap="square" lIns="0" tIns="0" rIns="0" bIns="0" rtlCol="0">
                  <a:spAutoFit/>
                </a:bodyPr>
                <a:lstStyle/>
                <a:p>
                  <a:pPr>
                    <a:lnSpc>
                      <a:spcPts val="2400"/>
                    </a:lnSpc>
                  </a:pPr>
                  <a:r>
                    <a:rPr lang="en-US" sz="1800" dirty="0">
                      <a:solidFill>
                        <a:srgbClr val="231F20"/>
                      </a:solidFill>
                      <a:latin typeface="Proxima Nova Rg" panose="02000506030000020004" pitchFamily="2" charset="0"/>
                      <a:cs typeface="Arial"/>
                    </a:rPr>
                    <a:t>Table 1: Comparison between MPCOPF and MPDOPF Results – </a:t>
                  </a:r>
                  <a14:m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231F20"/>
                          </a:solidFill>
                          <a:latin typeface="Cambria Math" panose="02040503050406030204" pitchFamily="18" charset="0"/>
                          <a:cs typeface="Arial"/>
                        </a:rPr>
                        <m:t>10</m:t>
                      </m:r>
                    </m:oMath>
                  </a14:m>
                  <a:r>
                    <a:rPr lang="en-US" sz="1800" dirty="0">
                      <a:latin typeface="Proxima Nova Rg" panose="02000506030000020004" pitchFamily="2" charset="0"/>
                      <a:cs typeface="Arial"/>
                    </a:rPr>
                    <a:t> hour horizon</a:t>
                  </a:r>
                  <a:endParaRPr sz="1800" dirty="0">
                    <a:latin typeface="Proxima Nova Rg" panose="02000506030000020004" pitchFamily="2" charset="0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12" name="object 11">
                  <a:extLst>
                    <a:ext uri="{FF2B5EF4-FFF2-40B4-BE49-F238E27FC236}">
                      <a16:creationId xmlns:a16="http://schemas.microsoft.com/office/drawing/2014/main" id="{8E4F28E8-63CD-8439-395F-543701C19A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62914" y="20100394"/>
                  <a:ext cx="8409728" cy="281424"/>
                </a:xfrm>
                <a:prstGeom prst="rect">
                  <a:avLst/>
                </a:prstGeom>
                <a:blipFill>
                  <a:blip r:embed="rId11"/>
                  <a:stretch>
                    <a:fillRect l="-1667" t="-25532" b="-48936"/>
                  </a:stretch>
                </a:blipFill>
                <a:ln w="381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object 15">
            <a:extLst>
              <a:ext uri="{FF2B5EF4-FFF2-40B4-BE49-F238E27FC236}">
                <a16:creationId xmlns:a16="http://schemas.microsoft.com/office/drawing/2014/main" id="{08F5112A-2917-4E2D-3889-CA943C06591B}"/>
              </a:ext>
            </a:extLst>
          </p:cNvPr>
          <p:cNvSpPr txBox="1"/>
          <p:nvPr/>
        </p:nvSpPr>
        <p:spPr>
          <a:xfrm>
            <a:off x="33366376" y="27983764"/>
            <a:ext cx="9829800" cy="1864934"/>
          </a:xfrm>
          <a:prstGeom prst="rect">
            <a:avLst/>
          </a:prstGeom>
          <a:ln w="38100">
            <a:solidFill>
              <a:srgbClr val="A60F2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4000"/>
              </a:lnSpc>
              <a:tabLst>
                <a:tab pos="2571868" algn="l"/>
              </a:tabLst>
            </a:pPr>
            <a:r>
              <a:rPr lang="en-US" sz="4000" b="1" cap="all" spc="221" dirty="0">
                <a:solidFill>
                  <a:srgbClr val="A60F2D"/>
                </a:solidFill>
                <a:latin typeface="Proxima Nova Rg" panose="02000506030000020004" pitchFamily="2" charset="0"/>
                <a:cs typeface="Arial"/>
              </a:rPr>
              <a:t>Acknowledgement</a:t>
            </a:r>
          </a:p>
          <a:p>
            <a:pPr marR="8316">
              <a:lnSpc>
                <a:spcPts val="3000"/>
              </a:lnSpc>
              <a:spcBef>
                <a:spcPts val="1800"/>
              </a:spcBef>
            </a:pPr>
            <a:r>
              <a:rPr lang="en-US" sz="2400" dirty="0">
                <a:latin typeface="Proxima Nova Rg" panose="02000506030000020004" pitchFamily="2" charset="0"/>
                <a:cs typeface="Arial" panose="020B0604020202020204" pitchFamily="34" charset="0"/>
              </a:rPr>
              <a:t>The authors acknowledge the financial support provided by the Department of Energy (DOE) for the project named ‘Spokane Connected Communities’ under contract number DE-EE0099775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31C7FAD-D3FC-72A4-2F3C-1A922CE28952}"/>
              </a:ext>
            </a:extLst>
          </p:cNvPr>
          <p:cNvGrpSpPr/>
          <p:nvPr/>
        </p:nvGrpSpPr>
        <p:grpSpPr>
          <a:xfrm>
            <a:off x="11511854" y="5825286"/>
            <a:ext cx="10066105" cy="7803453"/>
            <a:chOff x="11233649" y="19044560"/>
            <a:chExt cx="10191625" cy="7195038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4B932EAC-5311-D247-A72C-EACC233C5E14}"/>
                </a:ext>
              </a:extLst>
            </p:cNvPr>
            <p:cNvPicPr>
              <a:picLocks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11531850" y="19157314"/>
              <a:ext cx="9829800" cy="6328275"/>
            </a:xfrm>
            <a:prstGeom prst="rect">
              <a:avLst/>
            </a:prstGeom>
          </p:spPr>
        </p:pic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5432F45D-2060-CC03-6EA7-85F383FF10B3}"/>
                </a:ext>
              </a:extLst>
            </p:cNvPr>
            <p:cNvGrpSpPr/>
            <p:nvPr/>
          </p:nvGrpSpPr>
          <p:grpSpPr>
            <a:xfrm>
              <a:off x="11233649" y="19044560"/>
              <a:ext cx="10191625" cy="7195038"/>
              <a:chOff x="11442824" y="19009031"/>
              <a:chExt cx="10191625" cy="7195038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432B085-CD56-F62E-BAC6-1584299CE513}"/>
                  </a:ext>
                </a:extLst>
              </p:cNvPr>
              <p:cNvSpPr/>
              <p:nvPr/>
            </p:nvSpPr>
            <p:spPr>
              <a:xfrm>
                <a:off x="11442824" y="19009031"/>
                <a:ext cx="10191625" cy="6743700"/>
              </a:xfrm>
              <a:prstGeom prst="rect">
                <a:avLst/>
              </a:prstGeom>
              <a:noFill/>
              <a:ln w="38100">
                <a:solidFill>
                  <a:srgbClr val="A60F2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bject 11">
                <a:extLst>
                  <a:ext uri="{FF2B5EF4-FFF2-40B4-BE49-F238E27FC236}">
                    <a16:creationId xmlns:a16="http://schemas.microsoft.com/office/drawing/2014/main" id="{C98E22D7-88C3-1F81-8CA2-DD420E0AECED}"/>
                  </a:ext>
                </a:extLst>
              </p:cNvPr>
              <p:cNvSpPr txBox="1"/>
              <p:nvPr/>
            </p:nvSpPr>
            <p:spPr>
              <a:xfrm>
                <a:off x="11595474" y="25925788"/>
                <a:ext cx="9829800" cy="278281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2400"/>
                  </a:lnSpc>
                </a:pPr>
                <a:r>
                  <a:rPr lang="en-US" sz="1800" dirty="0">
                    <a:solidFill>
                      <a:srgbClr val="231F20"/>
                    </a:solidFill>
                    <a:latin typeface="Proxima Nova Rg" panose="02000506030000020004" pitchFamily="2" charset="0"/>
                    <a:cs typeface="Arial"/>
                  </a:rPr>
                  <a:t>Fig. 2: A Schematic Representing all the Components in the System</a:t>
                </a:r>
                <a:endParaRPr sz="1800" dirty="0">
                  <a:latin typeface="Proxima Nova Rg" panose="02000506030000020004" pitchFamily="2" charset="0"/>
                  <a:cs typeface="Arial"/>
                </a:endParaRPr>
              </a:p>
            </p:txBody>
          </p:sp>
        </p:grpSp>
      </p:grpSp>
      <p:sp>
        <p:nvSpPr>
          <p:cNvPr id="87" name="object 15">
            <a:extLst>
              <a:ext uri="{FF2B5EF4-FFF2-40B4-BE49-F238E27FC236}">
                <a16:creationId xmlns:a16="http://schemas.microsoft.com/office/drawing/2014/main" id="{FE093C73-3B5D-C41B-95D6-807A5F63B5F5}"/>
              </a:ext>
            </a:extLst>
          </p:cNvPr>
          <p:cNvSpPr txBox="1"/>
          <p:nvPr/>
        </p:nvSpPr>
        <p:spPr>
          <a:xfrm>
            <a:off x="916854" y="17158660"/>
            <a:ext cx="9829800" cy="512961"/>
          </a:xfrm>
          <a:prstGeom prst="rect">
            <a:avLst/>
          </a:prstGeom>
          <a:ln w="38100">
            <a:solidFill>
              <a:srgbClr val="A60F2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4000"/>
              </a:lnSpc>
              <a:tabLst>
                <a:tab pos="2571868" algn="l"/>
              </a:tabLst>
            </a:pPr>
            <a:r>
              <a:rPr lang="en-US" sz="4000" b="1" cap="all" spc="221" dirty="0">
                <a:solidFill>
                  <a:srgbClr val="A60F2D"/>
                </a:solidFill>
                <a:latin typeface="Proxima Nova Rg" panose="02000506030000020004" pitchFamily="2" charset="0"/>
                <a:cs typeface="Arial"/>
              </a:rPr>
              <a:t>Test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8">
                <a:extLst>
                  <a:ext uri="{FF2B5EF4-FFF2-40B4-BE49-F238E27FC236}">
                    <a16:creationId xmlns:a16="http://schemas.microsoft.com/office/drawing/2014/main" id="{674E3A60-9F59-C83A-2521-D4673A78AE41}"/>
                  </a:ext>
                </a:extLst>
              </p:cNvPr>
              <p:cNvSpPr txBox="1"/>
              <p:nvPr/>
            </p:nvSpPr>
            <p:spPr>
              <a:xfrm>
                <a:off x="866802" y="24473728"/>
                <a:ext cx="9829800" cy="6619248"/>
              </a:xfrm>
              <a:prstGeom prst="rect">
                <a:avLst/>
              </a:prstGeom>
              <a:ln>
                <a:solidFill>
                  <a:srgbClr val="C00000"/>
                </a:solidFill>
              </a:ln>
            </p:spPr>
            <p:txBody>
              <a:bodyPr vert="horz" wrap="square" lIns="0" tIns="0" rIns="0" bIns="0" rtlCol="0">
                <a:spAutoFit/>
              </a:bodyPr>
              <a:lstStyle/>
              <a:p>
                <a:pPr marR="120589">
                  <a:lnSpc>
                    <a:spcPts val="4000"/>
                  </a:lnSpc>
                </a:pPr>
                <a:r>
                  <a:rPr lang="en-US" sz="3000" spc="8" dirty="0">
                    <a:solidFill>
                      <a:srgbClr val="231F20"/>
                    </a:solidFill>
                    <a:latin typeface="Proxima Nova Rg" panose="02000506030000020004"/>
                    <a:cs typeface="Arial" panose="020B0604020202020204" pitchFamily="34" charset="0"/>
                  </a:rPr>
                  <a:t>As seen in Fig. 1, A Balanced Three-Phase IEEE 123 Node System with </a:t>
                </a:r>
                <a14:m>
                  <m:oMath xmlns:m="http://schemas.openxmlformats.org/officeDocument/2006/math">
                    <m:r>
                      <a:rPr lang="en-US" sz="3000" b="0" i="1" spc="8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85</m:t>
                    </m:r>
                  </m:oMath>
                </a14:m>
                <a:r>
                  <a:rPr lang="en-US" sz="3000" spc="8" dirty="0">
                    <a:solidFill>
                      <a:srgbClr val="231F20"/>
                    </a:solidFill>
                    <a:latin typeface="Proxima Nova Rg" panose="02000506030000020004"/>
                    <a:cs typeface="Arial" panose="020B0604020202020204" pitchFamily="34" charset="0"/>
                  </a:rPr>
                  <a:t> Load Nodes, with </a:t>
                </a:r>
                <a14:m>
                  <m:oMath xmlns:m="http://schemas.openxmlformats.org/officeDocument/2006/math">
                    <m:r>
                      <a:rPr lang="en-US" sz="3000" b="0" i="1" spc="8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20% (17)</m:t>
                    </m:r>
                  </m:oMath>
                </a14:m>
                <a:r>
                  <a:rPr lang="en-US" sz="3000" spc="8" dirty="0">
                    <a:solidFill>
                      <a:srgbClr val="231F20"/>
                    </a:solidFill>
                    <a:latin typeface="Proxima Nova Rg" panose="02000506030000020004"/>
                    <a:cs typeface="Arial" panose="020B0604020202020204" pitchFamily="34" charset="0"/>
                  </a:rPr>
                  <a:t> PVs and </a:t>
                </a:r>
                <a14:m>
                  <m:oMath xmlns:m="http://schemas.openxmlformats.org/officeDocument/2006/math">
                    <m:r>
                      <a:rPr lang="en-US" sz="3000" b="0" i="1" spc="8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30% (26)</m:t>
                    </m:r>
                  </m:oMath>
                </a14:m>
                <a:r>
                  <a:rPr lang="en-US" sz="3000" spc="8" dirty="0">
                    <a:solidFill>
                      <a:srgbClr val="231F20"/>
                    </a:solidFill>
                    <a:latin typeface="Proxima Nova Rg" panose="02000506030000020004"/>
                    <a:cs typeface="Arial" panose="020B0604020202020204" pitchFamily="34" charset="0"/>
                  </a:rPr>
                  <a:t> Batteries is used.</a:t>
                </a:r>
              </a:p>
              <a:p>
                <a:pPr marR="120589">
                  <a:lnSpc>
                    <a:spcPts val="4000"/>
                  </a:lnSpc>
                </a:pPr>
                <a:endParaRPr lang="en-US" sz="3000" spc="8" dirty="0">
                  <a:solidFill>
                    <a:srgbClr val="231F20"/>
                  </a:solidFill>
                  <a:latin typeface="Proxima Nova Rg" panose="02000506030000020004"/>
                  <a:cs typeface="Arial" panose="020B0604020202020204" pitchFamily="34" charset="0"/>
                </a:endParaRPr>
              </a:p>
              <a:p>
                <a:pPr marR="120589">
                  <a:lnSpc>
                    <a:spcPts val="4000"/>
                  </a:lnSpc>
                </a:pPr>
                <a:r>
                  <a:rPr lang="en-US" sz="3000" spc="8" dirty="0">
                    <a:solidFill>
                      <a:srgbClr val="231F20"/>
                    </a:solidFill>
                    <a:latin typeface="Proxima Nova Rg" panose="02000506030000020004"/>
                    <a:cs typeface="Arial" panose="020B0604020202020204" pitchFamily="34" charset="0"/>
                  </a:rPr>
                  <a:t>Horizon Duration for Comparison: </a:t>
                </a:r>
                <a14:m>
                  <m:oMath xmlns:m="http://schemas.openxmlformats.org/officeDocument/2006/math">
                    <m:r>
                      <a:rPr lang="en-US" sz="3000" b="0" i="1" spc="8" smtClean="0">
                        <a:solidFill>
                          <a:srgbClr val="231F2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10</m:t>
                    </m:r>
                  </m:oMath>
                </a14:m>
                <a:r>
                  <a:rPr lang="en-US" sz="3000" spc="8" dirty="0">
                    <a:solidFill>
                      <a:srgbClr val="231F20"/>
                    </a:solidFill>
                    <a:latin typeface="Proxima Nova Rg" panose="02000506030000020004"/>
                    <a:cs typeface="Arial" panose="020B0604020202020204" pitchFamily="34" charset="0"/>
                  </a:rPr>
                  <a:t> Hours</a:t>
                </a:r>
              </a:p>
              <a:p>
                <a:pPr marR="120589">
                  <a:lnSpc>
                    <a:spcPts val="4000"/>
                  </a:lnSpc>
                </a:pPr>
                <a:endParaRPr lang="en-US" sz="3000" spc="8" dirty="0">
                  <a:solidFill>
                    <a:srgbClr val="231F20"/>
                  </a:solidFill>
                  <a:latin typeface="Proxima Nova Rg" panose="02000506030000020004"/>
                  <a:cs typeface="Arial" panose="020B0604020202020204" pitchFamily="34" charset="0"/>
                </a:endParaRPr>
              </a:p>
              <a:p>
                <a:pPr marR="120589">
                  <a:lnSpc>
                    <a:spcPts val="4000"/>
                  </a:lnSpc>
                </a:pPr>
                <a:r>
                  <a:rPr lang="en-US" sz="3000" spc="8" dirty="0">
                    <a:solidFill>
                      <a:srgbClr val="231F20"/>
                    </a:solidFill>
                    <a:latin typeface="Proxima Nova Rg" panose="02000506030000020004"/>
                    <a:cs typeface="Arial" panose="020B0604020202020204" pitchFamily="34" charset="0"/>
                  </a:rPr>
                  <a:t>For the centralized OPF approach (MPCOPF), the entire system is solved for at once.</a:t>
                </a:r>
                <a:br>
                  <a:rPr lang="en-US" sz="3000" spc="8" dirty="0">
                    <a:solidFill>
                      <a:srgbClr val="231F20"/>
                    </a:solidFill>
                    <a:latin typeface="Proxima Nova Rg" panose="02000506030000020004"/>
                    <a:cs typeface="Arial" panose="020B0604020202020204" pitchFamily="34" charset="0"/>
                  </a:rPr>
                </a:br>
                <a:br>
                  <a:rPr lang="en-US" sz="3000" spc="8" dirty="0">
                    <a:solidFill>
                      <a:srgbClr val="231F20"/>
                    </a:solidFill>
                    <a:latin typeface="Proxima Nova Rg" panose="02000506030000020004"/>
                    <a:cs typeface="Arial" panose="020B0604020202020204" pitchFamily="34" charset="0"/>
                  </a:rPr>
                </a:br>
                <a:r>
                  <a:rPr lang="en-US" sz="3000" spc="8" dirty="0">
                    <a:solidFill>
                      <a:srgbClr val="231F20"/>
                    </a:solidFill>
                    <a:latin typeface="Proxima Nova Rg" panose="02000506030000020004"/>
                    <a:cs typeface="Arial" panose="020B0604020202020204" pitchFamily="34" charset="0"/>
                  </a:rPr>
                  <a:t>For the proposed distributed OPF approach (MPDOPF) based on the </a:t>
                </a:r>
                <a:r>
                  <a:rPr lang="en-US" sz="3000" spc="8" dirty="0" err="1">
                    <a:solidFill>
                      <a:srgbClr val="231F20"/>
                    </a:solidFill>
                    <a:latin typeface="Proxima Nova Rg" panose="02000506030000020004"/>
                    <a:cs typeface="Arial" panose="020B0604020202020204" pitchFamily="34" charset="0"/>
                  </a:rPr>
                  <a:t>ENApp</a:t>
                </a:r>
                <a:r>
                  <a:rPr lang="en-US" sz="3000" spc="8" dirty="0">
                    <a:solidFill>
                      <a:srgbClr val="231F20"/>
                    </a:solidFill>
                    <a:latin typeface="Proxima Nova Rg" panose="02000506030000020004"/>
                    <a:cs typeface="Arial" panose="020B0604020202020204" pitchFamily="34" charset="0"/>
                  </a:rPr>
                  <a:t> algorithm [1], the system is divided into four areas, between which boundary variables will be exchanged.</a:t>
                </a:r>
              </a:p>
            </p:txBody>
          </p:sp>
        </mc:Choice>
        <mc:Fallback xmlns="">
          <p:sp>
            <p:nvSpPr>
              <p:cNvPr id="2" name="object 8">
                <a:extLst>
                  <a:ext uri="{FF2B5EF4-FFF2-40B4-BE49-F238E27FC236}">
                    <a16:creationId xmlns:a16="http://schemas.microsoft.com/office/drawing/2014/main" id="{674E3A60-9F59-C83A-2521-D4673A78A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802" y="24473728"/>
                <a:ext cx="9829800" cy="6619248"/>
              </a:xfrm>
              <a:prstGeom prst="rect">
                <a:avLst/>
              </a:prstGeom>
              <a:blipFill>
                <a:blip r:embed="rId14"/>
                <a:stretch>
                  <a:fillRect l="-2291" t="-1746" r="-991" b="-2482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bject 15">
            <a:extLst>
              <a:ext uri="{FF2B5EF4-FFF2-40B4-BE49-F238E27FC236}">
                <a16:creationId xmlns:a16="http://schemas.microsoft.com/office/drawing/2014/main" id="{61533C20-D62E-8FE5-20F1-69BE0D9D79A1}"/>
              </a:ext>
            </a:extLst>
          </p:cNvPr>
          <p:cNvSpPr txBox="1"/>
          <p:nvPr/>
        </p:nvSpPr>
        <p:spPr>
          <a:xfrm>
            <a:off x="11501169" y="14409040"/>
            <a:ext cx="9829800" cy="2233432"/>
          </a:xfrm>
          <a:prstGeom prst="rect">
            <a:avLst/>
          </a:prstGeom>
          <a:ln w="38100">
            <a:solidFill>
              <a:srgbClr val="A60F2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493790">
              <a:lnSpc>
                <a:spcPts val="4000"/>
              </a:lnSpc>
              <a:spcBef>
                <a:spcPts val="1800"/>
              </a:spcBef>
            </a:pPr>
            <a:r>
              <a:rPr lang="en-US" sz="3000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Fig. 2 and (1) to (12) describe the entire system including the DER and BESS Components.</a:t>
            </a:r>
          </a:p>
          <a:p>
            <a:pPr marR="493790">
              <a:lnSpc>
                <a:spcPts val="4000"/>
              </a:lnSpc>
              <a:spcBef>
                <a:spcPts val="1800"/>
              </a:spcBef>
            </a:pPr>
            <a:r>
              <a:rPr lang="en-US" sz="3000" spc="8" dirty="0">
                <a:solidFill>
                  <a:srgbClr val="231F20"/>
                </a:solidFill>
                <a:latin typeface="Proxima Nova Rg" panose="02000506030000020004" pitchFamily="2" charset="0"/>
                <a:cs typeface="Arial" panose="020B0604020202020204" pitchFamily="34" charset="0"/>
              </a:rPr>
              <a:t>The Battery Loss Term in (1) helps us avoid Integer Constraints, avoiding solution complexity [2]</a:t>
            </a:r>
            <a:endParaRPr lang="en-US" sz="3000" dirty="0">
              <a:latin typeface="Proxima Nova Rg" panose="02000506030000020004" pitchFamily="2" charset="0"/>
              <a:cs typeface="Arial" panose="020B0604020202020204" pitchFamily="34" charset="0"/>
            </a:endParaRPr>
          </a:p>
        </p:txBody>
      </p:sp>
      <p:sp>
        <p:nvSpPr>
          <p:cNvPr id="17" name="object 15">
            <a:extLst>
              <a:ext uri="{FF2B5EF4-FFF2-40B4-BE49-F238E27FC236}">
                <a16:creationId xmlns:a16="http://schemas.microsoft.com/office/drawing/2014/main" id="{AD8863C0-8268-5FAF-CFB8-F2CAAF5171B7}"/>
              </a:ext>
            </a:extLst>
          </p:cNvPr>
          <p:cNvSpPr txBox="1"/>
          <p:nvPr/>
        </p:nvSpPr>
        <p:spPr>
          <a:xfrm>
            <a:off x="22450111" y="16475082"/>
            <a:ext cx="9829800" cy="6370975"/>
          </a:xfrm>
          <a:prstGeom prst="rect">
            <a:avLst/>
          </a:prstGeom>
          <a:ln w="38100">
            <a:solidFill>
              <a:srgbClr val="A60F2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8316">
              <a:spcBef>
                <a:spcPts val="1800"/>
              </a:spcBef>
            </a:pPr>
            <a:r>
              <a:rPr lang="en-US" sz="3200" dirty="0">
                <a:latin typeface="Proxima Nova Rg" panose="02000506030000020004"/>
                <a:cs typeface="Arial" panose="020B0604020202020204" pitchFamily="34" charset="0"/>
              </a:rPr>
              <a:t>From Table 1, It may be seen that the </a:t>
            </a:r>
            <a:r>
              <a:rPr lang="en-US" sz="3200" b="1" dirty="0">
                <a:latin typeface="Proxima Nova Rg" panose="02000506030000020004"/>
                <a:cs typeface="Arial" panose="020B0604020202020204" pitchFamily="34" charset="0"/>
              </a:rPr>
              <a:t>proposed MPDOPF significantly cuts down on</a:t>
            </a:r>
            <a:r>
              <a:rPr lang="en-US" sz="3200" dirty="0">
                <a:latin typeface="Proxima Nova Rg" panose="02000506030000020004"/>
                <a:cs typeface="Arial" panose="020B0604020202020204" pitchFamily="34" charset="0"/>
              </a:rPr>
              <a:t> the </a:t>
            </a:r>
            <a:r>
              <a:rPr lang="en-US" sz="3200" b="1" dirty="0">
                <a:latin typeface="Proxima Nova Rg" panose="02000506030000020004"/>
                <a:cs typeface="Arial" panose="020B0604020202020204" pitchFamily="34" charset="0"/>
              </a:rPr>
              <a:t>computation time</a:t>
            </a:r>
            <a:r>
              <a:rPr lang="en-US" sz="3200" dirty="0">
                <a:latin typeface="Proxima Nova Rg" panose="02000506030000020004"/>
                <a:cs typeface="Arial" panose="020B0604020202020204" pitchFamily="34" charset="0"/>
              </a:rPr>
              <a:t>, by reducing the primary computational bottleneck encountered when solving for the OPF for a subproblem. It does so by reducing the size of the largest subproblem solved at any single instance.</a:t>
            </a:r>
          </a:p>
          <a:p>
            <a:pPr marR="8316">
              <a:spcBef>
                <a:spcPts val="1800"/>
              </a:spcBef>
            </a:pPr>
            <a:endParaRPr lang="en-US" sz="3200" dirty="0">
              <a:latin typeface="Proxima Nova Rg" panose="02000506030000020004"/>
              <a:cs typeface="Arial" panose="020B0604020202020204" pitchFamily="34" charset="0"/>
            </a:endParaRPr>
          </a:p>
          <a:p>
            <a:pPr marR="8316">
              <a:spcBef>
                <a:spcPts val="1800"/>
              </a:spcBef>
            </a:pPr>
            <a:r>
              <a:rPr lang="en-US" sz="3200" dirty="0">
                <a:latin typeface="Proxima Nova Rg" panose="02000506030000020004"/>
                <a:cs typeface="Arial" panose="020B0604020202020204" pitchFamily="34" charset="0"/>
              </a:rPr>
              <a:t>The </a:t>
            </a:r>
            <a:r>
              <a:rPr lang="en-US" sz="3200" b="1" dirty="0">
                <a:latin typeface="Proxima Nova Rg" panose="02000506030000020004"/>
                <a:cs typeface="Arial" panose="020B0604020202020204" pitchFamily="34" charset="0"/>
              </a:rPr>
              <a:t>proposed MPDOPF solution reaches</a:t>
            </a:r>
            <a:r>
              <a:rPr lang="en-US" sz="3200" dirty="0">
                <a:latin typeface="Proxima Nova Rg" panose="02000506030000020004"/>
                <a:cs typeface="Arial" panose="020B0604020202020204" pitchFamily="34" charset="0"/>
              </a:rPr>
              <a:t> virtually the </a:t>
            </a:r>
            <a:r>
              <a:rPr lang="en-US" sz="3200" b="1" dirty="0">
                <a:latin typeface="Proxima Nova Rg" panose="02000506030000020004"/>
                <a:cs typeface="Arial" panose="020B0604020202020204" pitchFamily="34" charset="0"/>
              </a:rPr>
              <a:t>same</a:t>
            </a:r>
            <a:r>
              <a:rPr lang="en-US" sz="3200" dirty="0">
                <a:latin typeface="Proxima Nova Rg" panose="02000506030000020004"/>
                <a:cs typeface="Arial" panose="020B0604020202020204" pitchFamily="34" charset="0"/>
              </a:rPr>
              <a:t> level of </a:t>
            </a:r>
            <a:r>
              <a:rPr lang="en-US" sz="3200" b="1" dirty="0">
                <a:latin typeface="Proxima Nova Rg" panose="02000506030000020004"/>
                <a:cs typeface="Arial" panose="020B0604020202020204" pitchFamily="34" charset="0"/>
              </a:rPr>
              <a:t>optimality</a:t>
            </a:r>
            <a:r>
              <a:rPr lang="en-US" sz="3200" dirty="0">
                <a:latin typeface="Proxima Nova Rg" panose="02000506030000020004"/>
                <a:cs typeface="Arial" panose="020B0604020202020204" pitchFamily="34" charset="0"/>
              </a:rPr>
              <a:t> (Substation Power Cost) </a:t>
            </a:r>
            <a:r>
              <a:rPr lang="en-US" sz="3200" b="1" dirty="0">
                <a:latin typeface="Proxima Nova Rg" panose="02000506030000020004"/>
                <a:cs typeface="Arial" panose="020B0604020202020204" pitchFamily="34" charset="0"/>
              </a:rPr>
              <a:t>as</a:t>
            </a:r>
            <a:r>
              <a:rPr lang="en-US" sz="3200" dirty="0">
                <a:latin typeface="Proxima Nova Rg" panose="02000506030000020004"/>
                <a:cs typeface="Arial" panose="020B0604020202020204" pitchFamily="34" charset="0"/>
              </a:rPr>
              <a:t> the </a:t>
            </a:r>
            <a:r>
              <a:rPr lang="en-US" sz="3200" b="1" dirty="0">
                <a:latin typeface="Proxima Nova Rg" panose="02000506030000020004"/>
                <a:cs typeface="Arial" panose="020B0604020202020204" pitchFamily="34" charset="0"/>
              </a:rPr>
              <a:t>benchmark MPCOPF</a:t>
            </a:r>
            <a:r>
              <a:rPr lang="en-US" sz="3200" dirty="0">
                <a:latin typeface="Proxima Nova Rg" panose="02000506030000020004"/>
                <a:cs typeface="Arial" panose="020B0604020202020204" pitchFamily="34" charset="0"/>
              </a:rPr>
              <a:t>, </a:t>
            </a:r>
            <a:r>
              <a:rPr lang="en-US" sz="3200" b="1" dirty="0">
                <a:latin typeface="Proxima Nova Rg" panose="02000506030000020004"/>
                <a:cs typeface="Arial" panose="020B0604020202020204" pitchFamily="34" charset="0"/>
              </a:rPr>
              <a:t>in</a:t>
            </a:r>
            <a:r>
              <a:rPr lang="en-US" sz="3200" dirty="0">
                <a:latin typeface="Proxima Nova Rg" panose="02000506030000020004"/>
                <a:cs typeface="Arial" panose="020B0604020202020204" pitchFamily="34" charset="0"/>
              </a:rPr>
              <a:t> </a:t>
            </a:r>
            <a:r>
              <a:rPr lang="en-US" sz="3200" b="1" dirty="0">
                <a:latin typeface="Proxima Nova Rg" panose="02000506030000020004"/>
                <a:cs typeface="Arial" panose="020B0604020202020204" pitchFamily="34" charset="0"/>
              </a:rPr>
              <a:t>a fraction of the time.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0D86A4A-70BD-F59A-2D34-25AAA6FD20A9}"/>
              </a:ext>
            </a:extLst>
          </p:cNvPr>
          <p:cNvGrpSpPr/>
          <p:nvPr/>
        </p:nvGrpSpPr>
        <p:grpSpPr>
          <a:xfrm>
            <a:off x="11403683" y="17310298"/>
            <a:ext cx="10639448" cy="13720499"/>
            <a:chOff x="11706331" y="16065728"/>
            <a:chExt cx="10639448" cy="13720499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D363418D-F905-2FDC-EFBC-AAFEE59D1710}"/>
                </a:ext>
              </a:extLst>
            </p:cNvPr>
            <p:cNvGrpSpPr/>
            <p:nvPr/>
          </p:nvGrpSpPr>
          <p:grpSpPr>
            <a:xfrm>
              <a:off x="11706331" y="16500394"/>
              <a:ext cx="9677150" cy="13285833"/>
              <a:chOff x="11595474" y="19022967"/>
              <a:chExt cx="9677150" cy="13285833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FAF66FB4-26AB-29B5-D9EA-8E027EDDF800}"/>
                  </a:ext>
                </a:extLst>
              </p:cNvPr>
              <p:cNvSpPr/>
              <p:nvPr/>
            </p:nvSpPr>
            <p:spPr>
              <a:xfrm>
                <a:off x="11595474" y="19022967"/>
                <a:ext cx="9677150" cy="13285833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98BC67A9-406C-E728-C564-1639D63D7F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776634" y="24348686"/>
                <a:ext cx="8953004" cy="7679082"/>
              </a:xfrm>
              <a:prstGeom prst="rect">
                <a:avLst/>
              </a:prstGeom>
            </p:spPr>
          </p:pic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960B617A-141E-376D-61F7-5EBDE92622CD}"/>
                  </a:ext>
                </a:extLst>
              </p:cNvPr>
              <p:cNvGrpSpPr/>
              <p:nvPr/>
            </p:nvGrpSpPr>
            <p:grpSpPr>
              <a:xfrm>
                <a:off x="11735651" y="19022967"/>
                <a:ext cx="9244146" cy="5325719"/>
                <a:chOff x="11779247" y="19375781"/>
                <a:chExt cx="9244146" cy="5325719"/>
              </a:xfrm>
            </p:grpSpPr>
            <p:pic>
              <p:nvPicPr>
                <p:cNvPr id="75" name="Picture 74">
                  <a:extLst>
                    <a:ext uri="{FF2B5EF4-FFF2-40B4-BE49-F238E27FC236}">
                      <a16:creationId xmlns:a16="http://schemas.microsoft.com/office/drawing/2014/main" id="{2D515494-5CA0-7C36-CAD4-670813E931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1779247" y="19375781"/>
                  <a:ext cx="9244146" cy="5325719"/>
                </a:xfrm>
                <a:prstGeom prst="rect">
                  <a:avLst/>
                </a:prstGeom>
              </p:spPr>
            </p:pic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603C072D-A651-6848-E67A-EA03763A6B65}"/>
                    </a:ext>
                  </a:extLst>
                </p:cNvPr>
                <p:cNvSpPr/>
                <p:nvPr/>
              </p:nvSpPr>
              <p:spPr>
                <a:xfrm>
                  <a:off x="15760700" y="22009100"/>
                  <a:ext cx="4127500" cy="6858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8B804D0-3B64-5129-A91F-C8449CC1646D}"/>
                    </a:ext>
                  </a:extLst>
                </p:cNvPr>
                <p:cNvSpPr txBox="1"/>
                <p:nvPr/>
              </p:nvSpPr>
              <p:spPr>
                <a:xfrm>
                  <a:off x="18596978" y="19738862"/>
                  <a:ext cx="3748801" cy="461665"/>
                </a:xfrm>
                <a:prstGeom prst="rect">
                  <a:avLst/>
                </a:prstGeom>
                <a:solidFill>
                  <a:srgbClr val="00B050"/>
                </a:solidFill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Node </a:t>
                  </a:r>
                  <a14:m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𝑗</m:t>
                      </m:r>
                    </m:oMath>
                  </a14:m>
                  <a:r>
                    <a:rPr kumimoji="0" lang="en-US" sz="2400" b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 Real Power Balance</a:t>
                  </a: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8B804D0-3B64-5129-A91F-C8449CC164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96978" y="19738862"/>
                  <a:ext cx="3748801" cy="461665"/>
                </a:xfrm>
                <a:prstGeom prst="rect">
                  <a:avLst/>
                </a:prstGeom>
                <a:blipFill>
                  <a:blip r:embed="rId17"/>
                  <a:stretch>
                    <a:fillRect l="-2439" t="-10526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9C3B9C6-BDF0-57CB-FA84-78DA9E9800F9}"/>
                    </a:ext>
                  </a:extLst>
                </p:cNvPr>
                <p:cNvSpPr txBox="1"/>
                <p:nvPr/>
              </p:nvSpPr>
              <p:spPr>
                <a:xfrm>
                  <a:off x="18111641" y="21560074"/>
                  <a:ext cx="4234138" cy="461665"/>
                </a:xfrm>
                <a:prstGeom prst="rect">
                  <a:avLst/>
                </a:prstGeom>
                <a:solidFill>
                  <a:srgbClr val="7030A0">
                    <a:alpha val="81176"/>
                  </a:srgbClr>
                </a:solidFill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Node </a:t>
                  </a:r>
                  <a14:m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𝑗</m:t>
                      </m:r>
                    </m:oMath>
                  </a14:m>
                  <a:r>
                    <a:rPr kumimoji="0" lang="en-US" sz="2400" b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 Reactive Power Balance</a:t>
                  </a: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9C3B9C6-BDF0-57CB-FA84-78DA9E9800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11641" y="21560074"/>
                  <a:ext cx="4234138" cy="461665"/>
                </a:xfrm>
                <a:prstGeom prst="rect">
                  <a:avLst/>
                </a:prstGeom>
                <a:blipFill>
                  <a:blip r:embed="rId18"/>
                  <a:stretch>
                    <a:fillRect l="-2158" t="-10526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4B9E037-D161-6E9A-5508-6260E1158FE3}"/>
                    </a:ext>
                  </a:extLst>
                </p:cNvPr>
                <p:cNvSpPr txBox="1"/>
                <p:nvPr/>
              </p:nvSpPr>
              <p:spPr>
                <a:xfrm>
                  <a:off x="19176917" y="22963076"/>
                  <a:ext cx="3147862" cy="461665"/>
                </a:xfrm>
                <a:prstGeom prst="rect">
                  <a:avLst/>
                </a:prstGeom>
                <a:solidFill>
                  <a:srgbClr val="DECC40">
                    <a:alpha val="70980"/>
                  </a:srgbClr>
                </a:solidFill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KVL across branch </a:t>
                  </a:r>
                  <a14:m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𝑖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 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𝑗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a14:m>
                  <a:endPara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4B9E037-D161-6E9A-5508-6260E1158F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76917" y="22963076"/>
                  <a:ext cx="3147862" cy="461665"/>
                </a:xfrm>
                <a:prstGeom prst="rect">
                  <a:avLst/>
                </a:prstGeom>
                <a:blipFill>
                  <a:blip r:embed="rId19"/>
                  <a:stretch>
                    <a:fillRect l="-2901" t="-10526" r="-1547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0DACE8A-02F2-EB54-EA2A-F9E1FBE77C64}"/>
                    </a:ext>
                  </a:extLst>
                </p:cNvPr>
                <p:cNvSpPr txBox="1"/>
                <p:nvPr/>
              </p:nvSpPr>
              <p:spPr>
                <a:xfrm>
                  <a:off x="17247263" y="23708883"/>
                  <a:ext cx="5095895" cy="461665"/>
                </a:xfrm>
                <a:prstGeom prst="rect">
                  <a:avLst/>
                </a:prstGeom>
                <a:solidFill>
                  <a:srgbClr val="DECC40">
                    <a:alpha val="70980"/>
                  </a:srgbClr>
                </a:solidFill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Current Magnitude</a:t>
                  </a:r>
                  <a:r>
                    <a:rPr kumimoji="0" lang="en-US" sz="2400" b="0" u="none" strike="noStrike" kern="1200" cap="none" spc="0" normalizeH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 across branch</a:t>
                  </a:r>
                  <a:r>
                    <a:rPr kumimoji="0" lang="en-US" sz="2400" b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Corbel"/>
                      <a:ea typeface="+mn-ea"/>
                      <a:cs typeface="+mn-cs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𝑖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 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𝑗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</m:oMath>
                  </a14:m>
                  <a:endPara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rbel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0DACE8A-02F2-EB54-EA2A-F9E1FBE77C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47263" y="23708883"/>
                  <a:ext cx="5095895" cy="461665"/>
                </a:xfrm>
                <a:prstGeom prst="rect">
                  <a:avLst/>
                </a:prstGeom>
                <a:blipFill>
                  <a:blip r:embed="rId20"/>
                  <a:stretch>
                    <a:fillRect l="-1914" t="-10526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6F9D7E9-E886-7CB2-9A13-CB7986B34CC1}"/>
                </a:ext>
              </a:extLst>
            </p:cNvPr>
            <p:cNvSpPr txBox="1"/>
            <p:nvPr/>
          </p:nvSpPr>
          <p:spPr>
            <a:xfrm>
              <a:off x="20186043" y="24901185"/>
              <a:ext cx="2106379" cy="461665"/>
            </a:xfrm>
            <a:prstGeom prst="rect">
              <a:avLst/>
            </a:prstGeom>
            <a:solidFill>
              <a:srgbClr val="888940">
                <a:alpha val="89804"/>
              </a:srgbClr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Voltage  Limits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E02B2BD-13DE-81A9-FE21-BF04DAFF2B35}"/>
                </a:ext>
              </a:extLst>
            </p:cNvPr>
            <p:cNvSpPr txBox="1"/>
            <p:nvPr/>
          </p:nvSpPr>
          <p:spPr>
            <a:xfrm>
              <a:off x="14560442" y="16065728"/>
              <a:ext cx="4384550" cy="83099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Cost of Substation Power and losses due to Battery Actions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E134BB3-10FB-5B84-2450-C91198FC6AB2}"/>
                </a:ext>
              </a:extLst>
            </p:cNvPr>
            <p:cNvSpPr txBox="1"/>
            <p:nvPr/>
          </p:nvSpPr>
          <p:spPr>
            <a:xfrm>
              <a:off x="19218676" y="25654826"/>
              <a:ext cx="3093802" cy="830997"/>
            </a:xfrm>
            <a:prstGeom prst="rect">
              <a:avLst/>
            </a:prstGeom>
            <a:solidFill>
              <a:srgbClr val="DD8940">
                <a:alpha val="92941"/>
              </a:srgbClr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DER Reactive Power Limits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0F12B75-65C6-B51F-0DB4-4BAC55D76E76}"/>
                </a:ext>
              </a:extLst>
            </p:cNvPr>
            <p:cNvSpPr txBox="1"/>
            <p:nvPr/>
          </p:nvSpPr>
          <p:spPr>
            <a:xfrm>
              <a:off x="19573793" y="29112761"/>
              <a:ext cx="2718629" cy="461665"/>
            </a:xfrm>
            <a:prstGeom prst="rect">
              <a:avLst/>
            </a:prstGeom>
            <a:solidFill>
              <a:srgbClr val="DC3CDC">
                <a:alpha val="81961"/>
              </a:srgbClr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Battery SOC Limits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CB662D6-8C12-4E3B-0097-5D10AF7543ED}"/>
                </a:ext>
              </a:extLst>
            </p:cNvPr>
            <p:cNvSpPr txBox="1"/>
            <p:nvPr/>
          </p:nvSpPr>
          <p:spPr>
            <a:xfrm>
              <a:off x="19218676" y="27484245"/>
              <a:ext cx="3093802" cy="461665"/>
            </a:xfrm>
            <a:prstGeom prst="rect">
              <a:avLst/>
            </a:prstGeom>
            <a:solidFill>
              <a:srgbClr val="DC3CDC">
                <a:alpha val="81961"/>
              </a:srgbClr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Battery Power Limits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A9D912B-92E0-A623-0ACE-7C3E2208AB64}"/>
                </a:ext>
              </a:extLst>
            </p:cNvPr>
            <p:cNvSpPr txBox="1"/>
            <p:nvPr/>
          </p:nvSpPr>
          <p:spPr>
            <a:xfrm>
              <a:off x="19230977" y="26669987"/>
              <a:ext cx="3093802" cy="461665"/>
            </a:xfrm>
            <a:prstGeom prst="rect">
              <a:avLst/>
            </a:prstGeom>
            <a:solidFill>
              <a:srgbClr val="DC3CDC">
                <a:alpha val="81961"/>
              </a:srgbClr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Battery SOC Trajectory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DA38485-EC3C-8637-364E-111C773E70F8}"/>
                </a:ext>
              </a:extLst>
            </p:cNvPr>
            <p:cNvSpPr txBox="1"/>
            <p:nvPr/>
          </p:nvSpPr>
          <p:spPr>
            <a:xfrm>
              <a:off x="19218676" y="28113335"/>
              <a:ext cx="3093802" cy="830997"/>
            </a:xfrm>
            <a:prstGeom prst="rect">
              <a:avLst/>
            </a:prstGeom>
            <a:solidFill>
              <a:srgbClr val="DC3CDC">
                <a:alpha val="81961"/>
              </a:srgbClr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rbel"/>
                  <a:ea typeface="+mn-ea"/>
                  <a:cs typeface="+mn-cs"/>
                </a:rPr>
                <a:t>Battery Reactive Power Limits</a:t>
              </a:r>
            </a:p>
          </p:txBody>
        </p:sp>
      </p:grpSp>
      <p:sp>
        <p:nvSpPr>
          <p:cNvPr id="50" name="object 15">
            <a:extLst>
              <a:ext uri="{FF2B5EF4-FFF2-40B4-BE49-F238E27FC236}">
                <a16:creationId xmlns:a16="http://schemas.microsoft.com/office/drawing/2014/main" id="{EE755EBB-90E8-F22E-EF79-901C9F5E0C62}"/>
              </a:ext>
            </a:extLst>
          </p:cNvPr>
          <p:cNvSpPr txBox="1"/>
          <p:nvPr/>
        </p:nvSpPr>
        <p:spPr>
          <a:xfrm>
            <a:off x="33240306" y="9675354"/>
            <a:ext cx="9829800" cy="1969770"/>
          </a:xfrm>
          <a:prstGeom prst="rect">
            <a:avLst/>
          </a:prstGeom>
          <a:ln w="38100">
            <a:solidFill>
              <a:srgbClr val="A60F2D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8316">
              <a:spcBef>
                <a:spcPts val="1800"/>
              </a:spcBef>
            </a:pPr>
            <a:r>
              <a:rPr lang="en-US" sz="3200" dirty="0">
                <a:latin typeface="Proxima Nova Rg" panose="02000506030000020004"/>
                <a:cs typeface="Arial" panose="020B0604020202020204" pitchFamily="34" charset="0"/>
              </a:rPr>
              <a:t>Table 2 confirms the feasibility of the solution against OpenDSS, while Fig. 4 validates the effectiveness of the extra battery loss term in its goal of ensuring complementarity of charging and discharging actions.</a:t>
            </a:r>
          </a:p>
        </p:txBody>
      </p:sp>
      <p:pic>
        <p:nvPicPr>
          <p:cNvPr id="1026" name="Picture 2" descr="IIT (BHU) Varanasi - Wikipedia">
            <a:extLst>
              <a:ext uri="{FF2B5EF4-FFF2-40B4-BE49-F238E27FC236}">
                <a16:creationId xmlns:a16="http://schemas.microsoft.com/office/drawing/2014/main" id="{5D910D29-ECC6-51E4-0E65-7C862AB26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55962" y="651878"/>
            <a:ext cx="1914144" cy="1938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1642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282</TotalTime>
  <Words>832</Words>
  <Application>Microsoft Office PowerPoint</Application>
  <PresentationFormat>Custom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Corbel</vt:lpstr>
      <vt:lpstr>Proxima Nova Rg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Swanger, Scott A</dc:creator>
  <cp:lastModifiedBy>Jha, Aryan Ritwajeet</cp:lastModifiedBy>
  <cp:revision>10</cp:revision>
  <dcterms:created xsi:type="dcterms:W3CDTF">2019-03-04T22:30:53Z</dcterms:created>
  <dcterms:modified xsi:type="dcterms:W3CDTF">2024-09-13T21:33:43Z</dcterms:modified>
</cp:coreProperties>
</file>