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6"/>
  </p:sldMasterIdLst>
  <p:notesMasterIdLst>
    <p:notesMasterId r:id="rId12"/>
  </p:notesMasterIdLst>
  <p:sldIdLst>
    <p:sldId id="256" r:id="rId7"/>
    <p:sldId id="271" r:id="rId8"/>
    <p:sldId id="269" r:id="rId9"/>
    <p:sldId id="261" r:id="rId10"/>
    <p:sldId id="264" r:id="rId11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DE3"/>
    <a:srgbClr val="5D85A9"/>
    <a:srgbClr val="204C81"/>
    <a:srgbClr val="19396E"/>
    <a:srgbClr val="1F4C81"/>
    <a:srgbClr val="1B4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929" autoAdjust="0"/>
  </p:normalViewPr>
  <p:slideViewPr>
    <p:cSldViewPr>
      <p:cViewPr varScale="1">
        <p:scale>
          <a:sx n="160" d="100"/>
          <a:sy n="160" d="100"/>
        </p:scale>
        <p:origin x="175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542F-8D3C-4847-93CC-E3B6CA37D9CC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EC48A-CACA-446F-81AF-F188FB520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C48A-CACA-446F-81AF-F188FB520B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7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EC48A-CACA-446F-81AF-F188FB520B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noFill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484B90-0160-4F8C-AFC2-20EC9FCCC1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629"/>
          <a:stretch/>
        </p:blipFill>
        <p:spPr>
          <a:xfrm>
            <a:off x="70339" y="76200"/>
            <a:ext cx="12045461" cy="67530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/>
          <a:srcRect l="5324" t="4418" r="65090" b="82327"/>
          <a:stretch/>
        </p:blipFill>
        <p:spPr>
          <a:xfrm>
            <a:off x="381000" y="685800"/>
            <a:ext cx="2522974" cy="75689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962400" y="5932863"/>
            <a:ext cx="8229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i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RELIABILITY</a:t>
            </a:r>
            <a:r>
              <a:rPr lang="en-US" sz="1300" b="1" i="0" baseline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RESILIENCE | SECURITY</a:t>
            </a:r>
            <a:endParaRPr lang="en-US" sz="1300" b="1" i="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800" y="2468562"/>
            <a:ext cx="11074400" cy="2027238"/>
          </a:xfrm>
          <a:prstGeom prst="rect">
            <a:avLst/>
          </a:prstGeom>
        </p:spPr>
        <p:txBody>
          <a:bodyPr anchor="t" anchorCtr="0"/>
          <a:lstStyle>
            <a:lvl1pPr algn="ctr">
              <a:defRPr sz="2400" b="1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Subtitle Slide</a:t>
            </a:r>
          </a:p>
        </p:txBody>
      </p:sp>
    </p:spTree>
    <p:extLst>
      <p:ext uri="{BB962C8B-B14F-4D97-AF65-F5344CB8AC3E}">
        <p14:creationId xmlns:p14="http://schemas.microsoft.com/office/powerpoint/2010/main" val="41654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60803" y="152400"/>
            <a:ext cx="8026399" cy="655638"/>
          </a:xfrm>
          <a:prstGeom prst="rect">
            <a:avLst/>
          </a:prstGeom>
        </p:spPr>
        <p:txBody>
          <a:bodyPr anchor="ctr" anchorCtr="0"/>
          <a:lstStyle>
            <a:lvl1pPr algn="r">
              <a:defRPr sz="2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432" y="1325562"/>
            <a:ext cx="11222568" cy="48768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19396E"/>
              </a:buClr>
              <a:buSzPct val="150000"/>
              <a:buFont typeface="Arial" pitchFamily="34" charset="0"/>
              <a:buNone/>
              <a:tabLst/>
              <a:defRPr sz="2400" baseline="0">
                <a:solidFill>
                  <a:schemeClr val="accent6"/>
                </a:solidFill>
                <a:latin typeface="Calibri"/>
                <a:cs typeface="Calibri"/>
              </a:defRPr>
            </a:lvl1pPr>
            <a:lvl2pPr marL="457200" indent="-22860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5D85A9"/>
              </a:buClr>
              <a:buFont typeface="Wingdings" charset="2"/>
              <a:buChar char="§"/>
              <a:defRPr sz="2000">
                <a:solidFill>
                  <a:schemeClr val="accent6"/>
                </a:solidFill>
                <a:latin typeface="Calibri"/>
                <a:cs typeface="Calibri"/>
              </a:defRPr>
            </a:lvl2pPr>
            <a:lvl3pPr marL="685800" indent="-228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396E"/>
              </a:buClr>
              <a:buFont typeface="Courier New"/>
              <a:buChar char="o"/>
              <a:defRPr sz="1800">
                <a:solidFill>
                  <a:schemeClr val="accent6"/>
                </a:solidFill>
                <a:latin typeface="Calibri"/>
                <a:cs typeface="Calibri"/>
              </a:defRPr>
            </a:lvl3pPr>
            <a:lvl4pPr marL="914400" indent="-22860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19396E"/>
              </a:buClr>
              <a:buFont typeface="Lucida Grande"/>
              <a:buChar char="­"/>
              <a:defRPr sz="1600" baseline="0">
                <a:solidFill>
                  <a:schemeClr val="accent6"/>
                </a:solidFill>
                <a:latin typeface="Calibri"/>
                <a:cs typeface="Calibri"/>
              </a:defRPr>
            </a:lvl4pPr>
            <a:lvl5pPr marL="2057400" indent="-22860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19396E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cs typeface="Calibri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19396E"/>
              </a:buClr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981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461432" y="1325562"/>
            <a:ext cx="11222568" cy="48466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9396E"/>
              </a:buClr>
              <a:buSzPct val="100000"/>
              <a:defRPr sz="2400" baseline="0">
                <a:solidFill>
                  <a:schemeClr val="accent6"/>
                </a:solidFill>
                <a:latin typeface="Calibri" pitchFamily="34" charset="0"/>
              </a:defRPr>
            </a:lvl1pPr>
            <a:lvl2pPr marL="457200" indent="-228600">
              <a:buClr>
                <a:srgbClr val="5D85A9"/>
              </a:buClr>
              <a:buFont typeface="Wingdings" charset="2"/>
              <a:buChar char="§"/>
              <a:defRPr sz="2000">
                <a:solidFill>
                  <a:schemeClr val="accent6"/>
                </a:solidFill>
                <a:latin typeface="Calibri" pitchFamily="34" charset="0"/>
              </a:defRPr>
            </a:lvl2pPr>
            <a:lvl3pPr marL="685800" indent="-228600">
              <a:buClr>
                <a:srgbClr val="19396E"/>
              </a:buClr>
              <a:buFont typeface="Courier New"/>
              <a:buChar char="o"/>
              <a:defRPr sz="1800">
                <a:solidFill>
                  <a:schemeClr val="accent6"/>
                </a:solidFill>
                <a:latin typeface="Calibri" pitchFamily="34" charset="0"/>
              </a:defRPr>
            </a:lvl3pPr>
            <a:lvl4pPr marL="914400" indent="-228600">
              <a:buClr>
                <a:srgbClr val="19396E"/>
              </a:buClr>
              <a:defRPr sz="1600">
                <a:solidFill>
                  <a:schemeClr val="accent6"/>
                </a:solidFill>
                <a:latin typeface="Calibri" pitchFamily="34" charset="0"/>
              </a:defRPr>
            </a:lvl4pPr>
            <a:lvl5pPr marL="2057400" indent="-228600">
              <a:buClr>
                <a:srgbClr val="19396E"/>
              </a:buClr>
              <a:buFont typeface="Wingdings" charset="2"/>
              <a:buChar char="§"/>
              <a:defRPr sz="1600">
                <a:solidFill>
                  <a:schemeClr val="accent4"/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860803" y="152400"/>
            <a:ext cx="8026399" cy="655638"/>
          </a:xfrm>
          <a:prstGeom prst="rect">
            <a:avLst/>
          </a:prstGeom>
        </p:spPr>
        <p:txBody>
          <a:bodyPr anchor="ctr" anchorCtr="0"/>
          <a:lstStyle>
            <a:lvl1pPr algn="r">
              <a:defRPr sz="2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3169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461432" y="1325562"/>
            <a:ext cx="5388864" cy="48466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9396E"/>
              </a:buClr>
              <a:defRPr sz="2400" baseline="0">
                <a:solidFill>
                  <a:schemeClr val="accent6"/>
                </a:solidFill>
                <a:latin typeface="Calibri" pitchFamily="34" charset="0"/>
              </a:defRPr>
            </a:lvl1pPr>
            <a:lvl2pPr marL="457200" indent="-228600">
              <a:buClr>
                <a:srgbClr val="5D85A9"/>
              </a:buClr>
              <a:buFont typeface="Wingdings" charset="2"/>
              <a:buChar char="§"/>
              <a:defRPr sz="2000">
                <a:solidFill>
                  <a:schemeClr val="accent6"/>
                </a:solidFill>
                <a:latin typeface="Calibri" pitchFamily="34" charset="0"/>
              </a:defRPr>
            </a:lvl2pPr>
            <a:lvl3pPr marL="685800" indent="-228600">
              <a:buClr>
                <a:srgbClr val="19396E"/>
              </a:buClr>
              <a:buFont typeface="Courier New"/>
              <a:buChar char="o"/>
              <a:defRPr sz="1800">
                <a:solidFill>
                  <a:schemeClr val="accent6"/>
                </a:solidFill>
                <a:latin typeface="Calibri" pitchFamily="34" charset="0"/>
              </a:defRPr>
            </a:lvl3pPr>
            <a:lvl4pPr marL="914400" indent="-228600">
              <a:buClr>
                <a:srgbClr val="19396E"/>
              </a:buClr>
              <a:defRPr sz="1600">
                <a:solidFill>
                  <a:schemeClr val="accent6"/>
                </a:solidFill>
                <a:latin typeface="Calibri" pitchFamily="34" charset="0"/>
              </a:defRPr>
            </a:lvl4pPr>
            <a:lvl5pPr marL="2057400" indent="-228600">
              <a:buClr>
                <a:srgbClr val="19396E"/>
              </a:buClr>
              <a:buFont typeface="Wingdings" charset="2"/>
              <a:buChar char="§"/>
              <a:defRPr sz="1600">
                <a:solidFill>
                  <a:schemeClr val="accent4"/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6091936" y="1325562"/>
            <a:ext cx="5388864" cy="48466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9396E"/>
              </a:buClr>
              <a:defRPr sz="2400" baseline="0">
                <a:solidFill>
                  <a:schemeClr val="accent6"/>
                </a:solidFill>
                <a:latin typeface="Calibri" pitchFamily="34" charset="0"/>
              </a:defRPr>
            </a:lvl1pPr>
            <a:lvl2pPr marL="457200" indent="-228600">
              <a:buClr>
                <a:srgbClr val="5D85A9"/>
              </a:buClr>
              <a:buFont typeface="Wingdings" charset="2"/>
              <a:buChar char="§"/>
              <a:defRPr sz="2000">
                <a:solidFill>
                  <a:schemeClr val="accent6"/>
                </a:solidFill>
                <a:latin typeface="Calibri" pitchFamily="34" charset="0"/>
              </a:defRPr>
            </a:lvl2pPr>
            <a:lvl3pPr marL="685800" indent="-228600">
              <a:buClr>
                <a:srgbClr val="19396E"/>
              </a:buClr>
              <a:buFont typeface="Courier New"/>
              <a:buChar char="o"/>
              <a:defRPr sz="1800">
                <a:solidFill>
                  <a:schemeClr val="accent6"/>
                </a:solidFill>
                <a:latin typeface="Calibri" pitchFamily="34" charset="0"/>
              </a:defRPr>
            </a:lvl3pPr>
            <a:lvl4pPr marL="914400" indent="-228600">
              <a:buClr>
                <a:srgbClr val="19396E"/>
              </a:buClr>
              <a:defRPr sz="1600">
                <a:solidFill>
                  <a:schemeClr val="accent6"/>
                </a:solidFill>
                <a:latin typeface="Calibri" pitchFamily="34" charset="0"/>
              </a:defRPr>
            </a:lvl4pPr>
            <a:lvl5pPr marL="2057400" indent="-228600">
              <a:buClr>
                <a:srgbClr val="19396E"/>
              </a:buClr>
              <a:buFont typeface="Wingdings" charset="2"/>
              <a:buChar char="§"/>
              <a:defRPr sz="1600">
                <a:solidFill>
                  <a:schemeClr val="accent4"/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60803" y="152400"/>
            <a:ext cx="8026399" cy="655638"/>
          </a:xfrm>
          <a:prstGeom prst="rect">
            <a:avLst/>
          </a:prstGeom>
        </p:spPr>
        <p:txBody>
          <a:bodyPr anchor="ctr" anchorCtr="0"/>
          <a:lstStyle>
            <a:lvl1pPr algn="r">
              <a:defRPr sz="2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083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1432" y="1325562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204C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Column Title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2" y="1325562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204C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Column Title 2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61432" y="1981200"/>
            <a:ext cx="5388864" cy="4038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9396E"/>
              </a:buClr>
              <a:defRPr sz="2400" baseline="0">
                <a:solidFill>
                  <a:schemeClr val="accent6"/>
                </a:solidFill>
                <a:latin typeface="Calibri" pitchFamily="34" charset="0"/>
              </a:defRPr>
            </a:lvl1pPr>
            <a:lvl2pPr marL="457200" indent="-228600">
              <a:buClr>
                <a:srgbClr val="5D85A9"/>
              </a:buClr>
              <a:buFont typeface="Wingdings" charset="2"/>
              <a:buChar char="§"/>
              <a:defRPr sz="2000">
                <a:solidFill>
                  <a:schemeClr val="accent6"/>
                </a:solidFill>
                <a:latin typeface="Calibri" pitchFamily="34" charset="0"/>
              </a:defRPr>
            </a:lvl2pPr>
            <a:lvl3pPr marL="685800" indent="-228600">
              <a:buClr>
                <a:srgbClr val="5D85A9"/>
              </a:buClr>
              <a:buFont typeface="Courier New"/>
              <a:buChar char="o"/>
              <a:defRPr sz="1800">
                <a:solidFill>
                  <a:schemeClr val="accent6"/>
                </a:solidFill>
                <a:latin typeface="Calibri" pitchFamily="34" charset="0"/>
              </a:defRPr>
            </a:lvl3pPr>
            <a:lvl4pPr marL="914400" indent="-228600">
              <a:buClr>
                <a:srgbClr val="5D85A9"/>
              </a:buClr>
              <a:defRPr sz="1600">
                <a:solidFill>
                  <a:schemeClr val="accent6"/>
                </a:solidFill>
                <a:latin typeface="Calibri" pitchFamily="34" charset="0"/>
              </a:defRPr>
            </a:lvl4pPr>
            <a:lvl5pPr marL="2057400" indent="-228600">
              <a:buClr>
                <a:srgbClr val="19396E"/>
              </a:buClr>
              <a:buFont typeface="Wingdings" charset="2"/>
              <a:buChar char="§"/>
              <a:defRPr sz="1600">
                <a:solidFill>
                  <a:schemeClr val="accent4"/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2"/>
          </p:nvPr>
        </p:nvSpPr>
        <p:spPr>
          <a:xfrm>
            <a:off x="6096169" y="1981200"/>
            <a:ext cx="5388864" cy="4038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9396E"/>
              </a:buClr>
              <a:defRPr sz="2400" baseline="0">
                <a:solidFill>
                  <a:schemeClr val="accent6"/>
                </a:solidFill>
                <a:latin typeface="Calibri" pitchFamily="34" charset="0"/>
              </a:defRPr>
            </a:lvl1pPr>
            <a:lvl2pPr marL="457200" indent="-228600">
              <a:buClr>
                <a:srgbClr val="5D85A9"/>
              </a:buClr>
              <a:buFont typeface="Wingdings" charset="2"/>
              <a:buChar char="§"/>
              <a:defRPr sz="2000">
                <a:solidFill>
                  <a:schemeClr val="accent6"/>
                </a:solidFill>
                <a:latin typeface="Calibri" pitchFamily="34" charset="0"/>
              </a:defRPr>
            </a:lvl2pPr>
            <a:lvl3pPr marL="685800" indent="-228600">
              <a:buClr>
                <a:srgbClr val="5D85A9"/>
              </a:buClr>
              <a:buFont typeface="Courier New"/>
              <a:buChar char="o"/>
              <a:defRPr sz="1800">
                <a:solidFill>
                  <a:schemeClr val="accent6"/>
                </a:solidFill>
                <a:latin typeface="Calibri" pitchFamily="34" charset="0"/>
              </a:defRPr>
            </a:lvl3pPr>
            <a:lvl4pPr marL="914400" indent="-228600">
              <a:buClr>
                <a:srgbClr val="5D85A9"/>
              </a:buClr>
              <a:defRPr sz="1600">
                <a:solidFill>
                  <a:schemeClr val="accent6"/>
                </a:solidFill>
                <a:latin typeface="Calibri" pitchFamily="34" charset="0"/>
              </a:defRPr>
            </a:lvl4pPr>
            <a:lvl5pPr marL="2057400" indent="-228600">
              <a:buClr>
                <a:srgbClr val="19396E"/>
              </a:buClr>
              <a:buFont typeface="Wingdings" charset="2"/>
              <a:buChar char="§"/>
              <a:defRPr sz="1600">
                <a:solidFill>
                  <a:schemeClr val="accent4"/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60803" y="152400"/>
            <a:ext cx="8026399" cy="655638"/>
          </a:xfrm>
          <a:prstGeom prst="rect">
            <a:avLst/>
          </a:prstGeom>
        </p:spPr>
        <p:txBody>
          <a:bodyPr anchor="ctr" anchorCtr="0"/>
          <a:lstStyle>
            <a:lvl1pPr algn="r">
              <a:defRPr sz="2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4379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47802"/>
            <a:ext cx="7315200" cy="3279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6"/>
                </a:solidFill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0"/>
          </p:nvPr>
        </p:nvSpPr>
        <p:spPr>
          <a:xfrm>
            <a:off x="2389717" y="4800600"/>
            <a:ext cx="7315200" cy="566928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 i="0">
                <a:solidFill>
                  <a:schemeClr val="accent6"/>
                </a:solidFill>
                <a:latin typeface="Tahoma"/>
                <a:cs typeface="Tahom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60803" y="152400"/>
            <a:ext cx="8026399" cy="655638"/>
          </a:xfrm>
          <a:prstGeom prst="rect">
            <a:avLst/>
          </a:prstGeom>
        </p:spPr>
        <p:txBody>
          <a:bodyPr anchor="ctr" anchorCtr="0"/>
          <a:lstStyle>
            <a:lvl1pPr algn="r">
              <a:defRPr sz="2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0476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60803" y="152400"/>
            <a:ext cx="8026399" cy="655638"/>
          </a:xfrm>
          <a:prstGeom prst="rect">
            <a:avLst/>
          </a:prstGeom>
        </p:spPr>
        <p:txBody>
          <a:bodyPr anchor="ctr" anchorCtr="0"/>
          <a:lstStyle>
            <a:lvl1pPr algn="r">
              <a:defRPr sz="2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6269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219200"/>
            <a:ext cx="6705600" cy="50292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2971800"/>
            <a:ext cx="12192000" cy="1168400"/>
          </a:xfrm>
          <a:prstGeom prst="rect">
            <a:avLst/>
          </a:prstGeom>
          <a:gradFill rotWithShape="1">
            <a:gsLst>
              <a:gs pos="0">
                <a:srgbClr val="5D85A9"/>
              </a:gs>
              <a:gs pos="100000">
                <a:srgbClr val="5D85A9">
                  <a:alpha val="2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aseline="-2500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-1727200" y="3187700"/>
            <a:ext cx="1160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i="0" dirty="0">
                <a:ln>
                  <a:solidFill>
                    <a:schemeClr val="bg2">
                      <a:alpha val="52000"/>
                    </a:schemeClr>
                  </a:solidFill>
                </a:ln>
                <a:solidFill>
                  <a:srgbClr val="000000"/>
                </a:solidFill>
                <a:latin typeface="Tahoma" pitchFamily="34" charset="0"/>
                <a:ea typeface="+mn-ea"/>
              </a:rPr>
              <a:t>Questions and Answers</a:t>
            </a:r>
            <a:endParaRPr lang="en-US" sz="1400" b="1" i="0" dirty="0">
              <a:ln>
                <a:solidFill>
                  <a:schemeClr val="bg2">
                    <a:alpha val="52000"/>
                  </a:schemeClr>
                </a:solidFill>
              </a:ln>
              <a:solidFill>
                <a:srgbClr val="000000"/>
              </a:solidFill>
              <a:latin typeface="Verdana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8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RC_PPT_insideheader.png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378" r="1149"/>
          <a:stretch/>
        </p:blipFill>
        <p:spPr>
          <a:xfrm>
            <a:off x="10017211" y="0"/>
            <a:ext cx="2174789" cy="1255776"/>
          </a:xfrm>
          <a:prstGeom prst="rect">
            <a:avLst/>
          </a:prstGeom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518400" y="6400800"/>
            <a:ext cx="447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  <a:latin typeface="Tahoma" pitchFamily="84" charset="0"/>
              </a:defRPr>
            </a:lvl1pPr>
          </a:lstStyle>
          <a:p>
            <a:r>
              <a:rPr lang="en-US" sz="1200" b="1" dirty="0">
                <a:solidFill>
                  <a:srgbClr val="204C81"/>
                </a:solidFill>
              </a:rPr>
              <a:t>RELIABILITY | RESILIENCE</a:t>
            </a:r>
            <a:r>
              <a:rPr lang="en-US" sz="1200" b="1" baseline="0" dirty="0">
                <a:solidFill>
                  <a:srgbClr val="204C81"/>
                </a:solidFill>
              </a:rPr>
              <a:t> | SECURITY</a:t>
            </a:r>
            <a:endParaRPr lang="en-US" sz="1200" b="1" dirty="0">
              <a:solidFill>
                <a:srgbClr val="204C81"/>
              </a:solidFill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09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  <a:latin typeface="Tahoma" pitchFamily="84" charset="0"/>
              </a:defRPr>
            </a:lvl1pPr>
          </a:lstStyle>
          <a:p>
            <a:pPr algn="l"/>
            <a:fld id="{5F2A004B-6380-488C-8F66-3CBFEB92BB45}" type="slidenum">
              <a:rPr lang="en-US" sz="1200" b="1" smtClean="0">
                <a:solidFill>
                  <a:srgbClr val="204C81"/>
                </a:solidFill>
              </a:rPr>
              <a:pPr algn="l"/>
              <a:t>‹#›</a:t>
            </a:fld>
            <a:endParaRPr lang="en-US" sz="1200" b="1" dirty="0">
              <a:solidFill>
                <a:srgbClr val="204C81"/>
              </a:solidFill>
            </a:endParaRPr>
          </a:p>
        </p:txBody>
      </p:sp>
      <p:pic>
        <p:nvPicPr>
          <p:cNvPr id="8" name="Picture 7" descr="NERC_PPT_insideheader.png"/>
          <p:cNvPicPr>
            <a:picLocks noChangeAspect="1"/>
          </p:cNvPicPr>
          <p:nvPr userDrawn="1"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983" r="20474"/>
          <a:stretch/>
        </p:blipFill>
        <p:spPr>
          <a:xfrm>
            <a:off x="1" y="0"/>
            <a:ext cx="10017210" cy="1255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1000" y="152400"/>
            <a:ext cx="2057400" cy="6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1849369"/>
            <a:ext cx="8291512" cy="2875033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400" b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b="1" i="0" kern="0" dirty="0">
                <a:latin typeface="Tahoma" pitchFamily="84" charset="0"/>
              </a:rPr>
              <a:t>Presentation Title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i="0" kern="0" dirty="0">
                <a:latin typeface="Tahoma" pitchFamily="84" charset="0"/>
              </a:rPr>
              <a:t>Subtitle 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000" i="0" kern="0" dirty="0">
              <a:latin typeface="Tahoma" pitchFamily="84" charset="0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en-US" sz="2000" i="0" kern="0" dirty="0">
              <a:latin typeface="Tahoma" pitchFamily="84" charset="0"/>
            </a:endParaRPr>
          </a:p>
          <a:p>
            <a:pPr lvl="0" eaLnBrk="1" hangingPunct="1">
              <a:lnSpc>
                <a:spcPct val="110000"/>
              </a:lnSpc>
              <a:defRPr/>
            </a:pPr>
            <a:r>
              <a:rPr lang="en-US" sz="2000" i="0" kern="0" dirty="0">
                <a:latin typeface="Tahoma" pitchFamily="84" charset="0"/>
              </a:rPr>
              <a:t>Presenter Name, Title</a:t>
            </a:r>
          </a:p>
          <a:p>
            <a:pPr lvl="0" eaLnBrk="1" hangingPunct="1">
              <a:lnSpc>
                <a:spcPct val="110000"/>
              </a:lnSpc>
              <a:defRPr/>
            </a:pPr>
            <a:r>
              <a:rPr lang="en-US" sz="2000" i="0" kern="0" dirty="0">
                <a:latin typeface="Tahoma" pitchFamily="84" charset="0"/>
              </a:rPr>
              <a:t>Meeting Name</a:t>
            </a:r>
          </a:p>
          <a:p>
            <a:pPr lvl="0" eaLnBrk="1" hangingPunct="1">
              <a:lnSpc>
                <a:spcPct val="110000"/>
              </a:lnSpc>
              <a:defRPr/>
            </a:pPr>
            <a:r>
              <a:rPr lang="en-US" sz="2000" i="0" kern="0" dirty="0">
                <a:latin typeface="Tahoma" pitchFamily="84" charset="0"/>
              </a:rPr>
              <a:t>Month XX, 20XX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pPr lvl="1"/>
            <a:r>
              <a:rPr lang="en-US" dirty="0"/>
              <a:t>Test</a:t>
            </a:r>
          </a:p>
          <a:p>
            <a:pPr lvl="2"/>
            <a:r>
              <a:rPr lang="en-US" dirty="0"/>
              <a:t>Test</a:t>
            </a:r>
          </a:p>
          <a:p>
            <a:pPr lvl="3"/>
            <a:r>
              <a:rPr lang="en-US" dirty="0"/>
              <a:t>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1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066070FC-6A2F-616F-3211-7415DC032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180"/>
            <a:ext cx="7239000" cy="4966520"/>
          </a:xfrm>
          <a:prstGeom prst="rect">
            <a:avLst/>
          </a:prstGeom>
        </p:spPr>
      </p:pic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2971800"/>
            <a:ext cx="12192000" cy="1168400"/>
          </a:xfrm>
          <a:prstGeom prst="rect">
            <a:avLst/>
          </a:prstGeom>
          <a:gradFill rotWithShape="1">
            <a:gsLst>
              <a:gs pos="0">
                <a:srgbClr val="5D85A9"/>
              </a:gs>
              <a:gs pos="100000">
                <a:srgbClr val="5D85A9">
                  <a:alpha val="2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aseline="-250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-228600" y="3137090"/>
            <a:ext cx="870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i="0" dirty="0">
                <a:ln>
                  <a:solidFill>
                    <a:schemeClr val="bg2">
                      <a:alpha val="52000"/>
                    </a:schemeClr>
                  </a:solidFill>
                </a:ln>
                <a:solidFill>
                  <a:srgbClr val="000000"/>
                </a:solidFill>
                <a:latin typeface="Tahoma" pitchFamily="34" charset="0"/>
                <a:ea typeface="+mn-ea"/>
              </a:rPr>
              <a:t>Questions and Answers</a:t>
            </a:r>
            <a:endParaRPr lang="en-US" sz="1400" b="1" i="0" dirty="0">
              <a:ln>
                <a:solidFill>
                  <a:schemeClr val="bg2">
                    <a:alpha val="52000"/>
                  </a:schemeClr>
                </a:solidFill>
              </a:ln>
              <a:solidFill>
                <a:srgbClr val="000000"/>
              </a:solidFill>
              <a:latin typeface="Verdana" pitchFamily="34" charset="0"/>
              <a:ea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RCTheme">
  <a:themeElements>
    <a:clrScheme name="Cust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04C81"/>
      </a:accent1>
      <a:accent2>
        <a:srgbClr val="5D85A9"/>
      </a:accent2>
      <a:accent3>
        <a:srgbClr val="FFFFFF"/>
      </a:accent3>
      <a:accent4>
        <a:srgbClr val="AFCDE3"/>
      </a:accent4>
      <a:accent5>
        <a:srgbClr val="D8D8D8"/>
      </a:accent5>
      <a:accent6>
        <a:srgbClr val="000000"/>
      </a:accent6>
      <a:hlink>
        <a:srgbClr val="0000FF"/>
      </a:hlink>
      <a:folHlink>
        <a:srgbClr val="6600CC"/>
      </a:folHlink>
    </a:clrScheme>
    <a:fontScheme name="Custom 1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RC PowerPoint (Widescreen 16x9).potx" id="{37B45A3A-536E-47C6-A46E-70DC39572A8C}" vid="{0BEAB6DD-D04B-463B-A079-BED079838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>
  <documentManagement>
    <Document_x0020_Name xmlns="a614bff7-06ef-4380-81cc-ebb8f858167d">NERC PowerPoint (Widescreen 16x9)</Document_x0020_Name>
    <Document_x0020_Category xmlns="a614bff7-06ef-4380-81cc-ebb8f858167d">Template</Document_x0020_Category>
    <Owner xmlns="a614bff7-06ef-4380-81cc-ebb8f858167d">
      <UserInfo>
        <DisplayName>Alex Carlson</DisplayName>
        <AccountId>178</AccountId>
        <AccountType/>
      </UserInfo>
    </Owner>
    <_dlc_DocId xmlns="be72bb46-7b96-43f6-b3d2-cb56bca42853">4MTZNK5M4YKK-1380784637-81</_dlc_DocId>
    <_dlc_DocIdUrl xmlns="be72bb46-7b96-43f6-b3d2-cb56bca42853">
      <Url>https://infohub.internal.nerc.com/_layouts/15/DocIdRedir.aspx?ID=4MTZNK5M4YKK-1380784637-81</Url>
      <Description>4MTZNK5M4YKK-1380784637-81</Description>
    </_dlc_DocIdUrl>
    <Division xmlns="a614bff7-06ef-4380-81cc-ebb8f858167d">NERC</Division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E5512AEAC1B43B12780FC5E966037" ma:contentTypeVersion="7" ma:contentTypeDescription="Create a new document." ma:contentTypeScope="" ma:versionID="f63ecc5b667543f2501034afbe822c95">
  <xsd:schema xmlns:xsd="http://www.w3.org/2001/XMLSchema" xmlns:xs="http://www.w3.org/2001/XMLSchema" xmlns:p="http://schemas.microsoft.com/office/2006/metadata/properties" xmlns:ns2="a614bff7-06ef-4380-81cc-ebb8f858167d" xmlns:ns3="be72bb46-7b96-43f6-b3d2-cb56bca42853" targetNamespace="http://schemas.microsoft.com/office/2006/metadata/properties" ma:root="true" ma:fieldsID="29e083b1ea29f9eb5cce9213e74ac08c" ns2:_="" ns3:_="">
    <xsd:import namespace="a614bff7-06ef-4380-81cc-ebb8f858167d"/>
    <xsd:import namespace="be72bb46-7b96-43f6-b3d2-cb56bca42853"/>
    <xsd:element name="properties">
      <xsd:complexType>
        <xsd:sequence>
          <xsd:element name="documentManagement">
            <xsd:complexType>
              <xsd:all>
                <xsd:element ref="ns2:Document_x0020_Category"/>
                <xsd:element ref="ns2:Document_x0020_Name" minOccurs="0"/>
                <xsd:element ref="ns2:Owner" minOccurs="0"/>
                <xsd:element ref="ns2:Divis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4bff7-06ef-4380-81cc-ebb8f858167d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4" ma:displayName="Document Category" ma:default="Document" ma:format="Dropdown" ma:internalName="Document_x0020_Category" ma:readOnly="false">
      <xsd:simpleType>
        <xsd:restriction base="dms:Choice">
          <xsd:enumeration value="Document"/>
          <xsd:enumeration value="Logo"/>
          <xsd:enumeration value="Style Guide"/>
          <xsd:enumeration value="Template"/>
          <xsd:enumeration value="Meeting Reminder Statements"/>
          <xsd:enumeration value="E-ISAC"/>
        </xsd:restriction>
      </xsd:simpleType>
    </xsd:element>
    <xsd:element name="Document_x0020_Name" ma:index="5" nillable="true" ma:displayName="Document Name" ma:internalName="Document_x0020_Name" ma:readOnly="false">
      <xsd:simpleType>
        <xsd:restriction base="dms:Text">
          <xsd:maxLength value="100"/>
        </xsd:restriction>
      </xsd:simpleType>
    </xsd:element>
    <xsd:element name="Owner" ma:index="6" nillable="true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vision" ma:index="11" nillable="true" ma:displayName="Area" ma:format="Dropdown" ma:internalName="Division">
      <xsd:simpleType>
        <xsd:restriction base="dms:Choice">
          <xsd:enumeration value="E-ISAC"/>
          <xsd:enumeration value="NERC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2bb46-7b96-43f6-b3d2-cb56bca42853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/>
</file>

<file path=customXml/item5.xml><?xml version="1.0" encoding="utf-8"?>
<?mso-contentType ?>
<SharedContentType xmlns="Microsoft.SharePoint.Taxonomy.ContentTypeSync" SourceId="9444bc9d-bb2e-441f-89a7-915ba9281662" ContentTypeId="0x0101" PreviousValue="false"/>
</file>

<file path=customXml/itemProps1.xml><?xml version="1.0" encoding="utf-8"?>
<ds:datastoreItem xmlns:ds="http://schemas.openxmlformats.org/officeDocument/2006/customXml" ds:itemID="{A51EF14B-9FC4-4933-9DF9-300B895476B4}">
  <ds:schemaRefs>
    <ds:schemaRef ds:uri="http://schemas.openxmlformats.org/package/2006/metadata/core-properties"/>
    <ds:schemaRef ds:uri="be72bb46-7b96-43f6-b3d2-cb56bca42853"/>
    <ds:schemaRef ds:uri="http://purl.org/dc/elements/1.1/"/>
    <ds:schemaRef ds:uri="http://purl.org/dc/dcmitype/"/>
    <ds:schemaRef ds:uri="a614bff7-06ef-4380-81cc-ebb8f858167d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78F719-1F59-4989-B599-989CDA91813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AF91A6F-4822-4AEF-B25D-DE63F85A85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14bff7-06ef-4380-81cc-ebb8f858167d"/>
    <ds:schemaRef ds:uri="be72bb46-7b96-43f6-b3d2-cb56bca428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5FED79D-7352-4CA1-96DC-E7A4EF6B6D8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A59C48BE-2A42-48B8-8341-8AE461659F3A}">
  <ds:schemaRefs>
    <ds:schemaRef ds:uri="Microsoft.SharePoint.Taxonomy.ContentTypeSync"/>
  </ds:schemaRefs>
</ds:datastoreItem>
</file>

<file path=docMetadata/LabelInfo.xml><?xml version="1.0" encoding="utf-8"?>
<clbl:labelList xmlns:clbl="http://schemas.microsoft.com/office/2020/mipLabelMetadata">
  <clbl:label id="{cac25473-bb91-4a6f-afab-8ab26c3ec881}" enabled="1" method="Standard" siteId="{a2d34bfa-bd5b-4dc3-9a2e-098f9929677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NERC PowerPoint (Widescreen 16x9) (2)</Template>
  <TotalTime>9</TotalTime>
  <Words>23</Words>
  <Application>Microsoft Office PowerPoint</Application>
  <PresentationFormat>Widescreen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Lucida Grande</vt:lpstr>
      <vt:lpstr>Tahoma</vt:lpstr>
      <vt:lpstr>Verdana</vt:lpstr>
      <vt:lpstr>Wingdings</vt:lpstr>
      <vt:lpstr>NERCTheme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NERC PowerPoint (widescreen 16x9)</dc:title>
  <dc:creator>Alex Carlson</dc:creator>
  <cp:lastModifiedBy>Aryan Jha</cp:lastModifiedBy>
  <cp:revision>1</cp:revision>
  <dcterms:created xsi:type="dcterms:W3CDTF">2024-05-30T19:10:43Z</dcterms:created>
  <dcterms:modified xsi:type="dcterms:W3CDTF">2024-06-17T18:36:30Z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0x010100779E5512AEAC1B43B12780FC5E966037</vt:lpwstr>
  </property>
  <property fmtid="{D5CDD505-2E9C-101B-9397-08002B2CF9AE}" pid="3" name="Order">
    <vt:r8>5800</vt:r8>
  </property>
  <property fmtid="{D5CDD505-2E9C-101B-9397-08002B2CF9AE}" pid="4" name="GS_AddingInProgress">
    <vt:lpwstr>False</vt:lpwstr>
  </property>
  <property fmtid="{D5CDD505-2E9C-101B-9397-08002B2CF9AE}" pid="5" name="_dlc_DocIdItemGuid">
    <vt:lpwstr>24105d8b-5f0f-4912-a9ad-9daf8dec882b</vt:lpwstr>
  </property>
</Properties>
</file>