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29"/>
  </p:notesMasterIdLst>
  <p:sldIdLst>
    <p:sldId id="257" r:id="rId3"/>
    <p:sldId id="406" r:id="rId4"/>
    <p:sldId id="407" r:id="rId5"/>
    <p:sldId id="408" r:id="rId6"/>
    <p:sldId id="409" r:id="rId7"/>
    <p:sldId id="394" r:id="rId8"/>
    <p:sldId id="278" r:id="rId9"/>
    <p:sldId id="279" r:id="rId10"/>
    <p:sldId id="271" r:id="rId11"/>
    <p:sldId id="368" r:id="rId12"/>
    <p:sldId id="397" r:id="rId13"/>
    <p:sldId id="361" r:id="rId14"/>
    <p:sldId id="377" r:id="rId15"/>
    <p:sldId id="404" r:id="rId16"/>
    <p:sldId id="401" r:id="rId17"/>
    <p:sldId id="403" r:id="rId18"/>
    <p:sldId id="402" r:id="rId19"/>
    <p:sldId id="372" r:id="rId20"/>
    <p:sldId id="405" r:id="rId21"/>
    <p:sldId id="382" r:id="rId22"/>
    <p:sldId id="370" r:id="rId23"/>
    <p:sldId id="363" r:id="rId24"/>
    <p:sldId id="362" r:id="rId25"/>
    <p:sldId id="400" r:id="rId26"/>
    <p:sldId id="399" r:id="rId27"/>
    <p:sldId id="39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0EE"/>
    <a:srgbClr val="CA1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C9EA5-C6E7-49BD-975B-30C7FC0F9F0A}" v="1417" dt="2023-09-27T01:34:03.985"/>
    <p1510:client id="{6E74DC4A-6168-41FC-A7BC-7B61E1A8676E}" v="6" dt="2023-09-27T06:35:12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159C9EA5-C6E7-49BD-975B-30C7FC0F9F0A}"/>
    <pc:docChg chg="undo custSel addSld delSld modSld sldOrd addMainMaster delMainMaster">
      <pc:chgData name="Jha, Aryan Ritwajeet" userId="2aad577e-539b-449b-83a6-8d411f484b4d" providerId="ADAL" clId="{159C9EA5-C6E7-49BD-975B-30C7FC0F9F0A}" dt="2023-09-27T22:50:48.184" v="8194"/>
      <pc:docMkLst>
        <pc:docMk/>
      </pc:docMkLst>
      <pc:sldChg chg="modSp mod">
        <pc:chgData name="Jha, Aryan Ritwajeet" userId="2aad577e-539b-449b-83a6-8d411f484b4d" providerId="ADAL" clId="{159C9EA5-C6E7-49BD-975B-30C7FC0F9F0A}" dt="2023-09-27T22:50:17.361" v="8192" actId="27636"/>
        <pc:sldMkLst>
          <pc:docMk/>
          <pc:sldMk cId="3211284466" sldId="257"/>
        </pc:sldMkLst>
        <pc:spChg chg="mod">
          <ac:chgData name="Jha, Aryan Ritwajeet" userId="2aad577e-539b-449b-83a6-8d411f484b4d" providerId="ADAL" clId="{159C9EA5-C6E7-49BD-975B-30C7FC0F9F0A}" dt="2023-09-26T23:08:03.383" v="2840" actId="1076"/>
          <ac:spMkLst>
            <pc:docMk/>
            <pc:sldMk cId="3211284466" sldId="257"/>
            <ac:spMk id="2" creationId="{7E8EB730-B0DA-4A8F-A335-22B9758D3046}"/>
          </ac:spMkLst>
        </pc:spChg>
        <pc:spChg chg="mod">
          <ac:chgData name="Jha, Aryan Ritwajeet" userId="2aad577e-539b-449b-83a6-8d411f484b4d" providerId="ADAL" clId="{159C9EA5-C6E7-49BD-975B-30C7FC0F9F0A}" dt="2023-09-27T22:50:17.361" v="8192" actId="27636"/>
          <ac:spMkLst>
            <pc:docMk/>
            <pc:sldMk cId="3211284466" sldId="257"/>
            <ac:spMk id="3" creationId="{2BE68964-B8D8-4EBC-B9D3-CCA6FA2AC332}"/>
          </ac:spMkLst>
        </pc:spChg>
      </pc:sldChg>
      <pc:sldChg chg="addSp delSp modSp add del mod ord setBg delDesignElem">
        <pc:chgData name="Jha, Aryan Ritwajeet" userId="2aad577e-539b-449b-83a6-8d411f484b4d" providerId="ADAL" clId="{159C9EA5-C6E7-49BD-975B-30C7FC0F9F0A}" dt="2023-09-26T17:33:08.774" v="94" actId="404"/>
        <pc:sldMkLst>
          <pc:docMk/>
          <pc:sldMk cId="1735641184" sldId="271"/>
        </pc:sldMkLst>
        <pc:spChg chg="mod">
          <ac:chgData name="Jha, Aryan Ritwajeet" userId="2aad577e-539b-449b-83a6-8d411f484b4d" providerId="ADAL" clId="{159C9EA5-C6E7-49BD-975B-30C7FC0F9F0A}" dt="2023-09-26T17:33:08.774" v="94" actId="404"/>
          <ac:spMkLst>
            <pc:docMk/>
            <pc:sldMk cId="1735641184" sldId="271"/>
            <ac:spMk id="4" creationId="{FDA6A128-D30D-4F0B-A064-09B6DC7A7F1B}"/>
          </ac:spMkLst>
        </pc:spChg>
        <pc:spChg chg="add del">
          <ac:chgData name="Jha, Aryan Ritwajeet" userId="2aad577e-539b-449b-83a6-8d411f484b4d" providerId="ADAL" clId="{159C9EA5-C6E7-49BD-975B-30C7FC0F9F0A}" dt="2023-09-26T17:27:47.020" v="6"/>
          <ac:spMkLst>
            <pc:docMk/>
            <pc:sldMk cId="1735641184" sldId="271"/>
            <ac:spMk id="17" creationId="{02D44074-0B69-4F0C-A7B3-5645CE40D8E3}"/>
          </ac:spMkLst>
        </pc:spChg>
      </pc:sldChg>
      <pc:sldChg chg="addSp delSp modSp add del mod ord">
        <pc:chgData name="Jha, Aryan Ritwajeet" userId="2aad577e-539b-449b-83a6-8d411f484b4d" providerId="ADAL" clId="{159C9EA5-C6E7-49BD-975B-30C7FC0F9F0A}" dt="2023-09-26T23:50:14.667" v="3078" actId="14100"/>
        <pc:sldMkLst>
          <pc:docMk/>
          <pc:sldMk cId="930504783" sldId="278"/>
        </pc:sldMkLst>
        <pc:spChg chg="mod">
          <ac:chgData name="Jha, Aryan Ritwajeet" userId="2aad577e-539b-449b-83a6-8d411f484b4d" providerId="ADAL" clId="{159C9EA5-C6E7-49BD-975B-30C7FC0F9F0A}" dt="2023-09-26T23:50:14.667" v="3078" actId="14100"/>
          <ac:spMkLst>
            <pc:docMk/>
            <pc:sldMk cId="930504783" sldId="278"/>
            <ac:spMk id="2" creationId="{D8C7C84E-A439-4B2A-94CE-26B4E69CC91C}"/>
          </ac:spMkLst>
        </pc:spChg>
        <pc:spChg chg="mod">
          <ac:chgData name="Jha, Aryan Ritwajeet" userId="2aad577e-539b-449b-83a6-8d411f484b4d" providerId="ADAL" clId="{159C9EA5-C6E7-49BD-975B-30C7FC0F9F0A}" dt="2023-09-26T17:32:10.956" v="43" actId="20577"/>
          <ac:spMkLst>
            <pc:docMk/>
            <pc:sldMk cId="930504783" sldId="278"/>
            <ac:spMk id="3" creationId="{2B351BEF-2A59-4268-968D-5C8F03B9F3D2}"/>
          </ac:spMkLst>
        </pc:spChg>
        <pc:spChg chg="add del mod">
          <ac:chgData name="Jha, Aryan Ritwajeet" userId="2aad577e-539b-449b-83a6-8d411f484b4d" providerId="ADAL" clId="{159C9EA5-C6E7-49BD-975B-30C7FC0F9F0A}" dt="2023-09-26T22:57:03.545" v="2281" actId="21"/>
          <ac:spMkLst>
            <pc:docMk/>
            <pc:sldMk cId="930504783" sldId="278"/>
            <ac:spMk id="4" creationId="{D789BD10-08BA-8F76-B5A6-D883409FADE1}"/>
          </ac:spMkLst>
        </pc:spChg>
        <pc:picChg chg="mod">
          <ac:chgData name="Jha, Aryan Ritwajeet" userId="2aad577e-539b-449b-83a6-8d411f484b4d" providerId="ADAL" clId="{159C9EA5-C6E7-49BD-975B-30C7FC0F9F0A}" dt="2023-09-26T22:50:20.118" v="2255" actId="208"/>
          <ac:picMkLst>
            <pc:docMk/>
            <pc:sldMk cId="930504783" sldId="278"/>
            <ac:picMk id="5" creationId="{F3BB1098-C753-1B8B-3517-4016376D8014}"/>
          </ac:picMkLst>
        </pc:picChg>
        <pc:cxnChg chg="add del mod">
          <ac:chgData name="Jha, Aryan Ritwajeet" userId="2aad577e-539b-449b-83a6-8d411f484b4d" providerId="ADAL" clId="{159C9EA5-C6E7-49BD-975B-30C7FC0F9F0A}" dt="2023-09-26T22:57:03.545" v="2281" actId="21"/>
          <ac:cxnSpMkLst>
            <pc:docMk/>
            <pc:sldMk cId="930504783" sldId="278"/>
            <ac:cxnSpMk id="6" creationId="{81B6F747-F755-488D-C2A2-3755A4C522A6}"/>
          </ac:cxnSpMkLst>
        </pc:cxnChg>
      </pc:sldChg>
      <pc:sldChg chg="addSp modSp add mod ord">
        <pc:chgData name="Jha, Aryan Ritwajeet" userId="2aad577e-539b-449b-83a6-8d411f484b4d" providerId="ADAL" clId="{159C9EA5-C6E7-49BD-975B-30C7FC0F9F0A}" dt="2023-09-27T22:40:07.172" v="7693" actId="20577"/>
        <pc:sldMkLst>
          <pc:docMk/>
          <pc:sldMk cId="1858411754" sldId="279"/>
        </pc:sldMkLst>
        <pc:spChg chg="mod">
          <ac:chgData name="Jha, Aryan Ritwajeet" userId="2aad577e-539b-449b-83a6-8d411f484b4d" providerId="ADAL" clId="{159C9EA5-C6E7-49BD-975B-30C7FC0F9F0A}" dt="2023-09-27T22:40:07.172" v="7693" actId="20577"/>
          <ac:spMkLst>
            <pc:docMk/>
            <pc:sldMk cId="1858411754" sldId="279"/>
            <ac:spMk id="2" creationId="{D8C7C84E-A439-4B2A-94CE-26B4E69CC91C}"/>
          </ac:spMkLst>
        </pc:spChg>
        <pc:spChg chg="mod">
          <ac:chgData name="Jha, Aryan Ritwajeet" userId="2aad577e-539b-449b-83a6-8d411f484b4d" providerId="ADAL" clId="{159C9EA5-C6E7-49BD-975B-30C7FC0F9F0A}" dt="2023-09-26T17:32:06.712" v="39" actId="5793"/>
          <ac:spMkLst>
            <pc:docMk/>
            <pc:sldMk cId="1858411754" sldId="279"/>
            <ac:spMk id="3" creationId="{2B351BEF-2A59-4268-968D-5C8F03B9F3D2}"/>
          </ac:spMkLst>
        </pc:spChg>
        <pc:spChg chg="add mod">
          <ac:chgData name="Jha, Aryan Ritwajeet" userId="2aad577e-539b-449b-83a6-8d411f484b4d" providerId="ADAL" clId="{159C9EA5-C6E7-49BD-975B-30C7FC0F9F0A}" dt="2023-09-26T23:00:59.461" v="2591" actId="1076"/>
          <ac:spMkLst>
            <pc:docMk/>
            <pc:sldMk cId="1858411754" sldId="279"/>
            <ac:spMk id="4" creationId="{2863EE49-5592-C0C5-CE37-B9B35EF6E680}"/>
          </ac:spMkLst>
        </pc:spChg>
        <pc:spChg chg="add mod">
          <ac:chgData name="Jha, Aryan Ritwajeet" userId="2aad577e-539b-449b-83a6-8d411f484b4d" providerId="ADAL" clId="{159C9EA5-C6E7-49BD-975B-30C7FC0F9F0A}" dt="2023-09-27T01:34:03.985" v="6969" actId="164"/>
          <ac:spMkLst>
            <pc:docMk/>
            <pc:sldMk cId="1858411754" sldId="279"/>
            <ac:spMk id="7" creationId="{62604F67-BACC-14BC-FF07-35ED0BA7A12D}"/>
          </ac:spMkLst>
        </pc:spChg>
        <pc:grpChg chg="add mod">
          <ac:chgData name="Jha, Aryan Ritwajeet" userId="2aad577e-539b-449b-83a6-8d411f484b4d" providerId="ADAL" clId="{159C9EA5-C6E7-49BD-975B-30C7FC0F9F0A}" dt="2023-09-27T01:34:03.985" v="6969" actId="164"/>
          <ac:grpSpMkLst>
            <pc:docMk/>
            <pc:sldMk cId="1858411754" sldId="279"/>
            <ac:grpSpMk id="8" creationId="{7E3D58BE-37C1-1389-A93B-FD09F2F478DC}"/>
          </ac:grpSpMkLst>
        </pc:grpChg>
        <pc:picChg chg="mod">
          <ac:chgData name="Jha, Aryan Ritwajeet" userId="2aad577e-539b-449b-83a6-8d411f484b4d" providerId="ADAL" clId="{159C9EA5-C6E7-49BD-975B-30C7FC0F9F0A}" dt="2023-09-26T22:59:38.937" v="2579" actId="1076"/>
          <ac:picMkLst>
            <pc:docMk/>
            <pc:sldMk cId="1858411754" sldId="279"/>
            <ac:picMk id="6" creationId="{3AE44657-C62E-2C08-8BA2-2A0608D8FC96}"/>
          </ac:picMkLst>
        </pc:picChg>
        <pc:picChg chg="add mod">
          <ac:chgData name="Jha, Aryan Ritwajeet" userId="2aad577e-539b-449b-83a6-8d411f484b4d" providerId="ADAL" clId="{159C9EA5-C6E7-49BD-975B-30C7FC0F9F0A}" dt="2023-09-27T01:34:03.985" v="6969" actId="164"/>
          <ac:picMkLst>
            <pc:docMk/>
            <pc:sldMk cId="1858411754" sldId="279"/>
            <ac:picMk id="1026" creationId="{5C03E129-A6C8-1CBC-A73A-ABFC9E75166A}"/>
          </ac:picMkLst>
        </pc:picChg>
        <pc:cxnChg chg="add mod">
          <ac:chgData name="Jha, Aryan Ritwajeet" userId="2aad577e-539b-449b-83a6-8d411f484b4d" providerId="ADAL" clId="{159C9EA5-C6E7-49BD-975B-30C7FC0F9F0A}" dt="2023-09-26T23:00:59.461" v="2591" actId="1076"/>
          <ac:cxnSpMkLst>
            <pc:docMk/>
            <pc:sldMk cId="1858411754" sldId="279"/>
            <ac:cxnSpMk id="5" creationId="{74D483C1-7380-3AB5-C3D4-885119373EAD}"/>
          </ac:cxnSpMkLst>
        </pc:cxnChg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561648844" sldId="335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1083868590" sldId="336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1771449399" sldId="337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4236874696" sldId="338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152296590" sldId="339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4132842835" sldId="340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966282477" sldId="345"/>
        </pc:sldMkLst>
      </pc:sldChg>
      <pc:sldChg chg="del">
        <pc:chgData name="Jha, Aryan Ritwajeet" userId="2aad577e-539b-449b-83a6-8d411f484b4d" providerId="ADAL" clId="{159C9EA5-C6E7-49BD-975B-30C7FC0F9F0A}" dt="2023-09-26T22:14:50.396" v="613" actId="47"/>
        <pc:sldMkLst>
          <pc:docMk/>
          <pc:sldMk cId="2724178672" sldId="346"/>
        </pc:sldMkLst>
      </pc:sldChg>
      <pc:sldChg chg="del">
        <pc:chgData name="Jha, Aryan Ritwajeet" userId="2aad577e-539b-449b-83a6-8d411f484b4d" providerId="ADAL" clId="{159C9EA5-C6E7-49BD-975B-30C7FC0F9F0A}" dt="2023-09-26T22:14:16.910" v="612" actId="47"/>
        <pc:sldMkLst>
          <pc:docMk/>
          <pc:sldMk cId="2271536588" sldId="359"/>
        </pc:sldMkLst>
      </pc:sldChg>
      <pc:sldChg chg="del">
        <pc:chgData name="Jha, Aryan Ritwajeet" userId="2aad577e-539b-449b-83a6-8d411f484b4d" providerId="ADAL" clId="{159C9EA5-C6E7-49BD-975B-30C7FC0F9F0A}" dt="2023-09-26T17:24:43.856" v="0" actId="47"/>
        <pc:sldMkLst>
          <pc:docMk/>
          <pc:sldMk cId="2564785954" sldId="360"/>
        </pc:sldMkLst>
      </pc:sldChg>
      <pc:sldChg chg="modSp mod">
        <pc:chgData name="Jha, Aryan Ritwajeet" userId="2aad577e-539b-449b-83a6-8d411f484b4d" providerId="ADAL" clId="{159C9EA5-C6E7-49BD-975B-30C7FC0F9F0A}" dt="2023-09-27T01:00:22.567" v="4480" actId="113"/>
        <pc:sldMkLst>
          <pc:docMk/>
          <pc:sldMk cId="2561349363" sldId="361"/>
        </pc:sldMkLst>
        <pc:spChg chg="mod">
          <ac:chgData name="Jha, Aryan Ritwajeet" userId="2aad577e-539b-449b-83a6-8d411f484b4d" providerId="ADAL" clId="{159C9EA5-C6E7-49BD-975B-30C7FC0F9F0A}" dt="2023-09-27T01:00:22.567" v="4480" actId="113"/>
          <ac:spMkLst>
            <pc:docMk/>
            <pc:sldMk cId="2561349363" sldId="361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49:27.711" v="4473" actId="20577"/>
          <ac:spMkLst>
            <pc:docMk/>
            <pc:sldMk cId="2561349363" sldId="361"/>
            <ac:spMk id="3" creationId="{2B9EFAB8-9A91-C655-9CD8-0AE3441761AC}"/>
          </ac:spMkLst>
        </pc:spChg>
      </pc:sldChg>
      <pc:sldChg chg="modSp mod">
        <pc:chgData name="Jha, Aryan Ritwajeet" userId="2aad577e-539b-449b-83a6-8d411f484b4d" providerId="ADAL" clId="{159C9EA5-C6E7-49BD-975B-30C7FC0F9F0A}" dt="2023-09-26T23:46:59.651" v="2950" actId="20577"/>
        <pc:sldMkLst>
          <pc:docMk/>
          <pc:sldMk cId="105884993" sldId="362"/>
        </pc:sldMkLst>
        <pc:spChg chg="mod">
          <ac:chgData name="Jha, Aryan Ritwajeet" userId="2aad577e-539b-449b-83a6-8d411f484b4d" providerId="ADAL" clId="{159C9EA5-C6E7-49BD-975B-30C7FC0F9F0A}" dt="2023-09-26T23:46:59.651" v="2950" actId="20577"/>
          <ac:spMkLst>
            <pc:docMk/>
            <pc:sldMk cId="105884993" sldId="362"/>
            <ac:spMk id="2" creationId="{59C9094E-A462-4868-E7DB-78E440507414}"/>
          </ac:spMkLst>
        </pc:spChg>
        <pc:picChg chg="mod">
          <ac:chgData name="Jha, Aryan Ritwajeet" userId="2aad577e-539b-449b-83a6-8d411f484b4d" providerId="ADAL" clId="{159C9EA5-C6E7-49BD-975B-30C7FC0F9F0A}" dt="2023-09-26T23:46:23.932" v="2865" actId="1076"/>
          <ac:picMkLst>
            <pc:docMk/>
            <pc:sldMk cId="105884993" sldId="362"/>
            <ac:picMk id="7" creationId="{D3F6C420-3EAF-98D1-C7E8-C9F3692495A7}"/>
          </ac:picMkLst>
        </pc:picChg>
      </pc:sldChg>
      <pc:sldChg chg="addSp delSp modSp mod">
        <pc:chgData name="Jha, Aryan Ritwajeet" userId="2aad577e-539b-449b-83a6-8d411f484b4d" providerId="ADAL" clId="{159C9EA5-C6E7-49BD-975B-30C7FC0F9F0A}" dt="2023-09-26T23:46:42.269" v="2893" actId="20577"/>
        <pc:sldMkLst>
          <pc:docMk/>
          <pc:sldMk cId="4058929575" sldId="363"/>
        </pc:sldMkLst>
        <pc:spChg chg="mod">
          <ac:chgData name="Jha, Aryan Ritwajeet" userId="2aad577e-539b-449b-83a6-8d411f484b4d" providerId="ADAL" clId="{159C9EA5-C6E7-49BD-975B-30C7FC0F9F0A}" dt="2023-09-26T23:46:42.269" v="2893" actId="20577"/>
          <ac:spMkLst>
            <pc:docMk/>
            <pc:sldMk cId="4058929575" sldId="363"/>
            <ac:spMk id="2" creationId="{59C9094E-A462-4868-E7DB-78E440507414}"/>
          </ac:spMkLst>
        </pc:spChg>
        <pc:picChg chg="add del mod">
          <ac:chgData name="Jha, Aryan Ritwajeet" userId="2aad577e-539b-449b-83a6-8d411f484b4d" providerId="ADAL" clId="{159C9EA5-C6E7-49BD-975B-30C7FC0F9F0A}" dt="2023-09-26T23:46:21.077" v="2864" actId="1076"/>
          <ac:picMkLst>
            <pc:docMk/>
            <pc:sldMk cId="4058929575" sldId="363"/>
            <ac:picMk id="4" creationId="{CDC4F6F3-4C39-173E-F12D-19ACFC900122}"/>
          </ac:picMkLst>
        </pc:picChg>
        <pc:picChg chg="add del">
          <ac:chgData name="Jha, Aryan Ritwajeet" userId="2aad577e-539b-449b-83a6-8d411f484b4d" providerId="ADAL" clId="{159C9EA5-C6E7-49BD-975B-30C7FC0F9F0A}" dt="2023-09-26T23:44:11.778" v="2843" actId="22"/>
          <ac:picMkLst>
            <pc:docMk/>
            <pc:sldMk cId="4058929575" sldId="363"/>
            <ac:picMk id="5" creationId="{D04C7476-726C-4C04-3899-B6996497033F}"/>
          </ac:picMkLst>
        </pc:picChg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1418086586" sldId="365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39870651" sldId="366"/>
        </pc:sldMkLst>
      </pc:sldChg>
      <pc:sldChg chg="addSp delSp modSp mod">
        <pc:chgData name="Jha, Aryan Ritwajeet" userId="2aad577e-539b-449b-83a6-8d411f484b4d" providerId="ADAL" clId="{159C9EA5-C6E7-49BD-975B-30C7FC0F9F0A}" dt="2023-09-27T00:47:56.332" v="4398" actId="20577"/>
        <pc:sldMkLst>
          <pc:docMk/>
          <pc:sldMk cId="195596276" sldId="368"/>
        </pc:sldMkLst>
        <pc:spChg chg="mod">
          <ac:chgData name="Jha, Aryan Ritwajeet" userId="2aad577e-539b-449b-83a6-8d411f484b4d" providerId="ADAL" clId="{159C9EA5-C6E7-49BD-975B-30C7FC0F9F0A}" dt="2023-09-27T00:47:56.332" v="4398" actId="20577"/>
          <ac:spMkLst>
            <pc:docMk/>
            <pc:sldMk cId="195596276" sldId="368"/>
            <ac:spMk id="4" creationId="{2A2E6E1A-B461-F4B3-952C-9D664C97E3E5}"/>
          </ac:spMkLst>
        </pc:spChg>
        <pc:spChg chg="mod ord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" creationId="{AAD60082-899C-94F0-0506-0C909AE14EB0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3" creationId="{7B831B6F-405A-4B47-B9BB-5CA88F285844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4" creationId="{15109354-9C5D-4F8C-B0E6-D1043C7BF20A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85" creationId="{49B530FE-A87D-41A0-A920-ADC6539EAA44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90" creationId="{A440A548-C0D4-4418-940E-EDC2F1D9A599}"/>
          </ac:spMkLst>
        </pc:spChg>
        <pc:spChg chg="add del">
          <ac:chgData name="Jha, Aryan Ritwajeet" userId="2aad577e-539b-449b-83a6-8d411f484b4d" providerId="ADAL" clId="{159C9EA5-C6E7-49BD-975B-30C7FC0F9F0A}" dt="2023-09-26T23:55:38.111" v="3198" actId="26606"/>
          <ac:spMkLst>
            <pc:docMk/>
            <pc:sldMk cId="195596276" sldId="368"/>
            <ac:spMk id="92" creationId="{E708B267-8CD2-4684-A57B-9F1070769203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02" creationId="{327D73B4-9F5C-4A64-A179-51B9500CB8B5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04" creationId="{C1F06963-6374-4B48-844F-071A9BAAAE02}"/>
          </ac:spMkLst>
        </pc:spChg>
        <pc:spChg chg="add del">
          <ac:chgData name="Jha, Aryan Ritwajeet" userId="2aad577e-539b-449b-83a6-8d411f484b4d" providerId="ADAL" clId="{159C9EA5-C6E7-49BD-975B-30C7FC0F9F0A}" dt="2023-09-26T23:55:34.924" v="3197" actId="26606"/>
          <ac:spMkLst>
            <pc:docMk/>
            <pc:sldMk cId="195596276" sldId="368"/>
            <ac:spMk id="110" creationId="{E3020543-B24B-4EC4-8FFC-8DD88EEA91A8}"/>
          </ac:spMkLst>
        </pc:spChg>
        <pc:grpChg chg="add del">
          <ac:chgData name="Jha, Aryan Ritwajeet" userId="2aad577e-539b-449b-83a6-8d411f484b4d" providerId="ADAL" clId="{159C9EA5-C6E7-49BD-975B-30C7FC0F9F0A}" dt="2023-09-26T23:55:38.111" v="3198" actId="26606"/>
          <ac:grpSpMkLst>
            <pc:docMk/>
            <pc:sldMk cId="195596276" sldId="368"/>
            <ac:grpSpMk id="94" creationId="{41E5AB36-9328-47E9-95AD-E38AC1C0E18D}"/>
          </ac:grpSpMkLst>
        </pc:grpChg>
        <pc:grpChg chg="add del">
          <ac:chgData name="Jha, Aryan Ritwajeet" userId="2aad577e-539b-449b-83a6-8d411f484b4d" providerId="ADAL" clId="{159C9EA5-C6E7-49BD-975B-30C7FC0F9F0A}" dt="2023-09-26T23:55:34.924" v="3197" actId="26606"/>
          <ac:grpSpMkLst>
            <pc:docMk/>
            <pc:sldMk cId="195596276" sldId="368"/>
            <ac:grpSpMk id="106" creationId="{5614C7C0-FA1D-4105-8345-1DF76F9870A8}"/>
          </ac:grpSpMkLst>
        </pc:grpChg>
        <pc:picChg chg="mod">
          <ac:chgData name="Jha, Aryan Ritwajeet" userId="2aad577e-539b-449b-83a6-8d411f484b4d" providerId="ADAL" clId="{159C9EA5-C6E7-49BD-975B-30C7FC0F9F0A}" dt="2023-09-26T23:55:38.111" v="3198" actId="26606"/>
          <ac:picMkLst>
            <pc:docMk/>
            <pc:sldMk cId="195596276" sldId="368"/>
            <ac:picMk id="49" creationId="{B4544680-A363-7308-FFE8-9D93D342134D}"/>
          </ac:picMkLst>
        </pc:picChg>
        <pc:cxnChg chg="add del">
          <ac:chgData name="Jha, Aryan Ritwajeet" userId="2aad577e-539b-449b-83a6-8d411f484b4d" providerId="ADAL" clId="{159C9EA5-C6E7-49BD-975B-30C7FC0F9F0A}" dt="2023-09-26T23:55:34.924" v="3197" actId="26606"/>
          <ac:cxnSpMkLst>
            <pc:docMk/>
            <pc:sldMk cId="195596276" sldId="368"/>
            <ac:cxnSpMk id="112" creationId="{C49DA8F6-BCC1-4447-B54C-57856834B94B}"/>
          </ac:cxnSpMkLst>
        </pc:cxnChg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936922489" sldId="369"/>
        </pc:sldMkLst>
      </pc:sldChg>
      <pc:sldChg chg="addSp delSp modSp mod ord">
        <pc:chgData name="Jha, Aryan Ritwajeet" userId="2aad577e-539b-449b-83a6-8d411f484b4d" providerId="ADAL" clId="{159C9EA5-C6E7-49BD-975B-30C7FC0F9F0A}" dt="2023-09-27T00:26:42.443" v="4247"/>
        <pc:sldMkLst>
          <pc:docMk/>
          <pc:sldMk cId="432346460" sldId="370"/>
        </pc:sldMkLst>
        <pc:picChg chg="add del mod">
          <ac:chgData name="Jha, Aryan Ritwajeet" userId="2aad577e-539b-449b-83a6-8d411f484b4d" providerId="ADAL" clId="{159C9EA5-C6E7-49BD-975B-30C7FC0F9F0A}" dt="2023-09-27T00:21:28.934" v="4191" actId="478"/>
          <ac:picMkLst>
            <pc:docMk/>
            <pc:sldMk cId="432346460" sldId="370"/>
            <ac:picMk id="4" creationId="{7D98BDBF-77F2-EC5C-F864-C6D0E7B44B6B}"/>
          </ac:picMkLst>
        </pc:picChg>
        <pc:picChg chg="mod">
          <ac:chgData name="Jha, Aryan Ritwajeet" userId="2aad577e-539b-449b-83a6-8d411f484b4d" providerId="ADAL" clId="{159C9EA5-C6E7-49BD-975B-30C7FC0F9F0A}" dt="2023-09-27T00:22:33.671" v="4194" actId="1076"/>
          <ac:picMkLst>
            <pc:docMk/>
            <pc:sldMk cId="432346460" sldId="370"/>
            <ac:picMk id="6" creationId="{5DAB5B05-61EC-9A59-1445-B0FA10B5B152}"/>
          </ac:picMkLst>
        </pc:picChg>
      </pc:sldChg>
      <pc:sldChg chg="addSp delSp modSp mod">
        <pc:chgData name="Jha, Aryan Ritwajeet" userId="2aad577e-539b-449b-83a6-8d411f484b4d" providerId="ADAL" clId="{159C9EA5-C6E7-49BD-975B-30C7FC0F9F0A}" dt="2023-09-27T22:46:11.129" v="8000" actId="20577"/>
        <pc:sldMkLst>
          <pc:docMk/>
          <pc:sldMk cId="195686194" sldId="372"/>
        </pc:sldMkLst>
        <pc:spChg chg="mod">
          <ac:chgData name="Jha, Aryan Ritwajeet" userId="2aad577e-539b-449b-83a6-8d411f484b4d" providerId="ADAL" clId="{159C9EA5-C6E7-49BD-975B-30C7FC0F9F0A}" dt="2023-09-27T01:01:16.396" v="4498" actId="20577"/>
          <ac:spMkLst>
            <pc:docMk/>
            <pc:sldMk cId="195686194" sldId="372"/>
            <ac:spMk id="2" creationId="{59C9094E-A462-4868-E7DB-78E440507414}"/>
          </ac:spMkLst>
        </pc:spChg>
        <pc:spChg chg="add mod">
          <ac:chgData name="Jha, Aryan Ritwajeet" userId="2aad577e-539b-449b-83a6-8d411f484b4d" providerId="ADAL" clId="{159C9EA5-C6E7-49BD-975B-30C7FC0F9F0A}" dt="2023-09-27T01:25:32.986" v="6330" actId="403"/>
          <ac:spMkLst>
            <pc:docMk/>
            <pc:sldMk cId="195686194" sldId="372"/>
            <ac:spMk id="3" creationId="{182CC51B-D6FF-7BE8-4C0E-F2774C613156}"/>
          </ac:spMkLst>
        </pc:spChg>
        <pc:spChg chg="add mod">
          <ac:chgData name="Jha, Aryan Ritwajeet" userId="2aad577e-539b-449b-83a6-8d411f484b4d" providerId="ADAL" clId="{159C9EA5-C6E7-49BD-975B-30C7FC0F9F0A}" dt="2023-09-27T22:46:11.129" v="8000" actId="20577"/>
          <ac:spMkLst>
            <pc:docMk/>
            <pc:sldMk cId="195686194" sldId="372"/>
            <ac:spMk id="4" creationId="{0DE8B74D-8A9A-BD93-C15D-CF4CF1975AA4}"/>
          </ac:spMkLst>
        </pc:spChg>
        <pc:spChg chg="del">
          <ac:chgData name="Jha, Aryan Ritwajeet" userId="2aad577e-539b-449b-83a6-8d411f484b4d" providerId="ADAL" clId="{159C9EA5-C6E7-49BD-975B-30C7FC0F9F0A}" dt="2023-09-27T00:58:46.766" v="4478" actId="478"/>
          <ac:spMkLst>
            <pc:docMk/>
            <pc:sldMk cId="195686194" sldId="372"/>
            <ac:spMk id="4" creationId="{29A92B20-39A1-CAB4-F06A-947AEAF58EAB}"/>
          </ac:spMkLst>
        </pc:spChg>
        <pc:spChg chg="mod">
          <ac:chgData name="Jha, Aryan Ritwajeet" userId="2aad577e-539b-449b-83a6-8d411f484b4d" providerId="ADAL" clId="{159C9EA5-C6E7-49BD-975B-30C7FC0F9F0A}" dt="2023-09-27T01:01:25.646" v="4523" actId="20577"/>
          <ac:spMkLst>
            <pc:docMk/>
            <pc:sldMk cId="195686194" sldId="372"/>
            <ac:spMk id="5" creationId="{AFE6C517-2645-3EDC-A4C5-C467913973FB}"/>
          </ac:spMkLst>
        </pc:spChg>
        <pc:spChg chg="del mod">
          <ac:chgData name="Jha, Aryan Ritwajeet" userId="2aad577e-539b-449b-83a6-8d411f484b4d" providerId="ADAL" clId="{159C9EA5-C6E7-49BD-975B-30C7FC0F9F0A}" dt="2023-09-27T00:58:47.166" v="4479" actId="478"/>
          <ac:spMkLst>
            <pc:docMk/>
            <pc:sldMk cId="195686194" sldId="372"/>
            <ac:spMk id="6" creationId="{3C045071-CD24-BF06-74D2-B0EF063B47B4}"/>
          </ac:spMkLst>
        </pc:spChg>
        <pc:spChg chg="add mod">
          <ac:chgData name="Jha, Aryan Ritwajeet" userId="2aad577e-539b-449b-83a6-8d411f484b4d" providerId="ADAL" clId="{159C9EA5-C6E7-49BD-975B-30C7FC0F9F0A}" dt="2023-09-27T22:43:25.253" v="7712" actId="13926"/>
          <ac:spMkLst>
            <pc:docMk/>
            <pc:sldMk cId="195686194" sldId="372"/>
            <ac:spMk id="8" creationId="{EF27781D-23C5-20C2-9FD6-3039203BBD28}"/>
          </ac:spMkLst>
        </pc:spChg>
        <pc:spChg chg="add del">
          <ac:chgData name="Jha, Aryan Ritwajeet" userId="2aad577e-539b-449b-83a6-8d411f484b4d" providerId="ADAL" clId="{159C9EA5-C6E7-49BD-975B-30C7FC0F9F0A}" dt="2023-09-27T01:17:27.446" v="5690" actId="22"/>
          <ac:spMkLst>
            <pc:docMk/>
            <pc:sldMk cId="195686194" sldId="372"/>
            <ac:spMk id="12" creationId="{28228F60-B4F3-1E9C-80A7-3D8BE680F3CE}"/>
          </ac:spMkLst>
        </pc:spChg>
        <pc:spChg chg="add mod">
          <ac:chgData name="Jha, Aryan Ritwajeet" userId="2aad577e-539b-449b-83a6-8d411f484b4d" providerId="ADAL" clId="{159C9EA5-C6E7-49BD-975B-30C7FC0F9F0A}" dt="2023-09-27T01:25:26.708" v="6324" actId="404"/>
          <ac:spMkLst>
            <pc:docMk/>
            <pc:sldMk cId="195686194" sldId="372"/>
            <ac:spMk id="13" creationId="{4FC54133-8CE4-1C01-F7F1-49E060D7D2C1}"/>
          </ac:spMkLst>
        </pc:spChg>
        <pc:spChg chg="add mod">
          <ac:chgData name="Jha, Aryan Ritwajeet" userId="2aad577e-539b-449b-83a6-8d411f484b4d" providerId="ADAL" clId="{159C9EA5-C6E7-49BD-975B-30C7FC0F9F0A}" dt="2023-09-27T00:24:03.212" v="4210" actId="2085"/>
          <ac:spMkLst>
            <pc:docMk/>
            <pc:sldMk cId="195686194" sldId="372"/>
            <ac:spMk id="14" creationId="{D6B581F6-A2C5-DBB4-036E-E1CA5459FDE8}"/>
          </ac:spMkLst>
        </pc:spChg>
        <pc:grpChg chg="add del mod">
          <ac:chgData name="Jha, Aryan Ritwajeet" userId="2aad577e-539b-449b-83a6-8d411f484b4d" providerId="ADAL" clId="{159C9EA5-C6E7-49BD-975B-30C7FC0F9F0A}" dt="2023-09-27T00:58:45.606" v="4476" actId="478"/>
          <ac:grpSpMkLst>
            <pc:docMk/>
            <pc:sldMk cId="195686194" sldId="372"/>
            <ac:grpSpMk id="17" creationId="{535E0C47-7E4B-4C34-71C1-C434C4F3D075}"/>
          </ac:grpSpMkLst>
        </pc:grpChg>
        <pc:picChg chg="del">
          <ac:chgData name="Jha, Aryan Ritwajeet" userId="2aad577e-539b-449b-83a6-8d411f484b4d" providerId="ADAL" clId="{159C9EA5-C6E7-49BD-975B-30C7FC0F9F0A}" dt="2023-09-27T00:22:57.978" v="4195" actId="478"/>
          <ac:picMkLst>
            <pc:docMk/>
            <pc:sldMk cId="195686194" sldId="372"/>
            <ac:picMk id="3" creationId="{22DA8ACA-127A-4266-5AE0-E34682A2012B}"/>
          </ac:picMkLst>
        </pc:picChg>
        <pc:picChg chg="del">
          <ac:chgData name="Jha, Aryan Ritwajeet" userId="2aad577e-539b-449b-83a6-8d411f484b4d" providerId="ADAL" clId="{159C9EA5-C6E7-49BD-975B-30C7FC0F9F0A}" dt="2023-09-27T00:58:44.550" v="4475" actId="478"/>
          <ac:picMkLst>
            <pc:docMk/>
            <pc:sldMk cId="195686194" sldId="372"/>
            <ac:picMk id="7" creationId="{9B99E8DA-FD4E-7D29-FF19-79F98B1919B1}"/>
          </ac:picMkLst>
        </pc:picChg>
        <pc:picChg chg="add mod">
          <ac:chgData name="Jha, Aryan Ritwajeet" userId="2aad577e-539b-449b-83a6-8d411f484b4d" providerId="ADAL" clId="{159C9EA5-C6E7-49BD-975B-30C7FC0F9F0A}" dt="2023-09-27T00:23:58.024" v="4209" actId="164"/>
          <ac:picMkLst>
            <pc:docMk/>
            <pc:sldMk cId="195686194" sldId="372"/>
            <ac:picMk id="10" creationId="{54FA77DF-544F-523F-7849-725A0BD22B0E}"/>
          </ac:picMkLst>
        </pc:picChg>
        <pc:cxnChg chg="del mod">
          <ac:chgData name="Jha, Aryan Ritwajeet" userId="2aad577e-539b-449b-83a6-8d411f484b4d" providerId="ADAL" clId="{159C9EA5-C6E7-49BD-975B-30C7FC0F9F0A}" dt="2023-09-27T00:58:46.226" v="4477" actId="478"/>
          <ac:cxnSpMkLst>
            <pc:docMk/>
            <pc:sldMk cId="195686194" sldId="372"/>
            <ac:cxnSpMk id="9" creationId="{22913DC2-1048-0CA8-2953-9D865D0311CD}"/>
          </ac:cxnSpMkLst>
        </pc:cxnChg>
      </pc:sldChg>
      <pc:sldChg chg="delSp del mod">
        <pc:chgData name="Jha, Aryan Ritwajeet" userId="2aad577e-539b-449b-83a6-8d411f484b4d" providerId="ADAL" clId="{159C9EA5-C6E7-49BD-975B-30C7FC0F9F0A}" dt="2023-09-27T00:20:53.733" v="4181" actId="47"/>
        <pc:sldMkLst>
          <pc:docMk/>
          <pc:sldMk cId="1447204132" sldId="373"/>
        </pc:sldMkLst>
        <pc:picChg chg="del">
          <ac:chgData name="Jha, Aryan Ritwajeet" userId="2aad577e-539b-449b-83a6-8d411f484b4d" providerId="ADAL" clId="{159C9EA5-C6E7-49BD-975B-30C7FC0F9F0A}" dt="2023-09-26T22:17:55.524" v="630" actId="478"/>
          <ac:picMkLst>
            <pc:docMk/>
            <pc:sldMk cId="1447204132" sldId="373"/>
            <ac:picMk id="9" creationId="{DA49EAC0-15C1-5AB4-E568-B42EFA678656}"/>
          </ac:picMkLst>
        </pc:picChg>
      </pc:sldChg>
      <pc:sldChg chg="del">
        <pc:chgData name="Jha, Aryan Ritwajeet" userId="2aad577e-539b-449b-83a6-8d411f484b4d" providerId="ADAL" clId="{159C9EA5-C6E7-49BD-975B-30C7FC0F9F0A}" dt="2023-09-26T17:24:56.087" v="1" actId="47"/>
        <pc:sldMkLst>
          <pc:docMk/>
          <pc:sldMk cId="3293458446" sldId="374"/>
        </pc:sldMkLst>
      </pc:sldChg>
      <pc:sldChg chg="del">
        <pc:chgData name="Jha, Aryan Ritwajeet" userId="2aad577e-539b-449b-83a6-8d411f484b4d" providerId="ADAL" clId="{159C9EA5-C6E7-49BD-975B-30C7FC0F9F0A}" dt="2023-09-26T17:25:04.067" v="2" actId="47"/>
        <pc:sldMkLst>
          <pc:docMk/>
          <pc:sldMk cId="1039759568" sldId="375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868869998" sldId="376"/>
        </pc:sldMkLst>
      </pc:sldChg>
      <pc:sldChg chg="modSp mod">
        <pc:chgData name="Jha, Aryan Ritwajeet" userId="2aad577e-539b-449b-83a6-8d411f484b4d" providerId="ADAL" clId="{159C9EA5-C6E7-49BD-975B-30C7FC0F9F0A}" dt="2023-09-26T22:46:18.419" v="2002" actId="20577"/>
        <pc:sldMkLst>
          <pc:docMk/>
          <pc:sldMk cId="2958141711" sldId="377"/>
        </pc:sldMkLst>
        <pc:spChg chg="mod">
          <ac:chgData name="Jha, Aryan Ritwajeet" userId="2aad577e-539b-449b-83a6-8d411f484b4d" providerId="ADAL" clId="{159C9EA5-C6E7-49BD-975B-30C7FC0F9F0A}" dt="2023-09-26T22:38:50.376" v="1518" actId="113"/>
          <ac:spMkLst>
            <pc:docMk/>
            <pc:sldMk cId="2958141711" sldId="377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6T22:46:18.419" v="2002" actId="20577"/>
          <ac:spMkLst>
            <pc:docMk/>
            <pc:sldMk cId="2958141711" sldId="377"/>
            <ac:spMk id="5" creationId="{5B9A85B7-1BAD-6892-4273-8CEBBE81DA43}"/>
          </ac:spMkLst>
        </pc:spChg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868231624" sldId="378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4025812323" sldId="379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733074480" sldId="380"/>
        </pc:sldMkLst>
      </pc:sldChg>
      <pc:sldChg chg="del">
        <pc:chgData name="Jha, Aryan Ritwajeet" userId="2aad577e-539b-449b-83a6-8d411f484b4d" providerId="ADAL" clId="{159C9EA5-C6E7-49BD-975B-30C7FC0F9F0A}" dt="2023-09-26T17:25:18.449" v="3" actId="47"/>
        <pc:sldMkLst>
          <pc:docMk/>
          <pc:sldMk cId="2313073931" sldId="381"/>
        </pc:sldMkLst>
      </pc:sldChg>
      <pc:sldChg chg="modSp mod">
        <pc:chgData name="Jha, Aryan Ritwajeet" userId="2aad577e-539b-449b-83a6-8d411f484b4d" providerId="ADAL" clId="{159C9EA5-C6E7-49BD-975B-30C7FC0F9F0A}" dt="2023-09-27T00:27:42.362" v="4270" actId="20577"/>
        <pc:sldMkLst>
          <pc:docMk/>
          <pc:sldMk cId="1919255212" sldId="382"/>
        </pc:sldMkLst>
        <pc:spChg chg="mod">
          <ac:chgData name="Jha, Aryan Ritwajeet" userId="2aad577e-539b-449b-83a6-8d411f484b4d" providerId="ADAL" clId="{159C9EA5-C6E7-49BD-975B-30C7FC0F9F0A}" dt="2023-09-27T00:27:42.362" v="4270" actId="20577"/>
          <ac:spMkLst>
            <pc:docMk/>
            <pc:sldMk cId="1919255212" sldId="382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27:22.036" v="4250" actId="207"/>
          <ac:spMkLst>
            <pc:docMk/>
            <pc:sldMk cId="1919255212" sldId="382"/>
            <ac:spMk id="4" creationId="{0E82F69F-9CE8-1B2E-8E7C-997C7681D347}"/>
          </ac:spMkLst>
        </pc:spChg>
        <pc:spChg chg="mod">
          <ac:chgData name="Jha, Aryan Ritwajeet" userId="2aad577e-539b-449b-83a6-8d411f484b4d" providerId="ADAL" clId="{159C9EA5-C6E7-49BD-975B-30C7FC0F9F0A}" dt="2023-09-27T00:27:13.553" v="4249" actId="207"/>
          <ac:spMkLst>
            <pc:docMk/>
            <pc:sldMk cId="1919255212" sldId="382"/>
            <ac:spMk id="9" creationId="{5DED7A31-70AD-C2B1-34C6-B783772F4F0B}"/>
          </ac:spMkLst>
        </pc:spChg>
        <pc:spChg chg="mod">
          <ac:chgData name="Jha, Aryan Ritwajeet" userId="2aad577e-539b-449b-83a6-8d411f484b4d" providerId="ADAL" clId="{159C9EA5-C6E7-49BD-975B-30C7FC0F9F0A}" dt="2023-09-27T00:27:25.300" v="4251" actId="207"/>
          <ac:spMkLst>
            <pc:docMk/>
            <pc:sldMk cId="1919255212" sldId="382"/>
            <ac:spMk id="11" creationId="{587261F6-15AD-5D26-D9AC-EB05983860B8}"/>
          </ac:spMkLst>
        </pc:spChg>
      </pc:sldChg>
      <pc:sldChg chg="modSp del mod">
        <pc:chgData name="Jha, Aryan Ritwajeet" userId="2aad577e-539b-449b-83a6-8d411f484b4d" providerId="ADAL" clId="{159C9EA5-C6E7-49BD-975B-30C7FC0F9F0A}" dt="2023-09-27T00:42:13.315" v="4313" actId="47"/>
        <pc:sldMkLst>
          <pc:docMk/>
          <pc:sldMk cId="2115703505" sldId="383"/>
        </pc:sldMkLst>
        <pc:spChg chg="mod">
          <ac:chgData name="Jha, Aryan Ritwajeet" userId="2aad577e-539b-449b-83a6-8d411f484b4d" providerId="ADAL" clId="{159C9EA5-C6E7-49BD-975B-30C7FC0F9F0A}" dt="2023-09-27T00:27:48.082" v="4271"/>
          <ac:spMkLst>
            <pc:docMk/>
            <pc:sldMk cId="2115703505" sldId="383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34:45.406" v="4272" actId="207"/>
          <ac:spMkLst>
            <pc:docMk/>
            <pc:sldMk cId="2115703505" sldId="383"/>
            <ac:spMk id="9" creationId="{5DED7A31-70AD-C2B1-34C6-B783772F4F0B}"/>
          </ac:spMkLst>
        </pc:spChg>
        <pc:spChg chg="mod">
          <ac:chgData name="Jha, Aryan Ritwajeet" userId="2aad577e-539b-449b-83a6-8d411f484b4d" providerId="ADAL" clId="{159C9EA5-C6E7-49BD-975B-30C7FC0F9F0A}" dt="2023-09-27T00:34:51.059" v="4273" actId="207"/>
          <ac:spMkLst>
            <pc:docMk/>
            <pc:sldMk cId="2115703505" sldId="383"/>
            <ac:spMk id="11" creationId="{587261F6-15AD-5D26-D9AC-EB05983860B8}"/>
          </ac:spMkLst>
        </pc:spChg>
      </pc:sldChg>
      <pc:sldChg chg="modSp del">
        <pc:chgData name="Jha, Aryan Ritwajeet" userId="2aad577e-539b-449b-83a6-8d411f484b4d" providerId="ADAL" clId="{159C9EA5-C6E7-49BD-975B-30C7FC0F9F0A}" dt="2023-09-26T22:16:59.410" v="628" actId="47"/>
        <pc:sldMkLst>
          <pc:docMk/>
          <pc:sldMk cId="305673049" sldId="384"/>
        </pc:sldMkLst>
        <pc:spChg chg="mod">
          <ac:chgData name="Jha, Aryan Ritwajeet" userId="2aad577e-539b-449b-83a6-8d411f484b4d" providerId="ADAL" clId="{159C9EA5-C6E7-49BD-975B-30C7FC0F9F0A}" dt="2023-09-26T22:16:38.551" v="627" actId="20577"/>
          <ac:spMkLst>
            <pc:docMk/>
            <pc:sldMk cId="305673049" sldId="384"/>
            <ac:spMk id="4" creationId="{0E82F69F-9CE8-1B2E-8E7C-997C7681D347}"/>
          </ac:spMkLst>
        </pc:spChg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531980221" sldId="386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891068512" sldId="388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3839317684" sldId="389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4277616897" sldId="390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1775485004" sldId="391"/>
        </pc:sldMkLst>
      </pc:sldChg>
      <pc:sldChg chg="del">
        <pc:chgData name="Jha, Aryan Ritwajeet" userId="2aad577e-539b-449b-83a6-8d411f484b4d" providerId="ADAL" clId="{159C9EA5-C6E7-49BD-975B-30C7FC0F9F0A}" dt="2023-09-26T22:17:32.463" v="629" actId="47"/>
        <pc:sldMkLst>
          <pc:docMk/>
          <pc:sldMk cId="1852973725" sldId="392"/>
        </pc:sldMkLst>
      </pc:sldChg>
      <pc:sldChg chg="addSp delSp modSp mod">
        <pc:chgData name="Jha, Aryan Ritwajeet" userId="2aad577e-539b-449b-83a6-8d411f484b4d" providerId="ADAL" clId="{159C9EA5-C6E7-49BD-975B-30C7FC0F9F0A}" dt="2023-09-26T23:07:27.412" v="2812" actId="20577"/>
        <pc:sldMkLst>
          <pc:docMk/>
          <pc:sldMk cId="1989655587" sldId="394"/>
        </pc:sldMkLst>
        <pc:spChg chg="mo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2" creationId="{A4C04623-9F4B-09DC-9D6A-54C3F0D26B46}"/>
          </ac:spMkLst>
        </pc:spChg>
        <pc:spChg chg="mod">
          <ac:chgData name="Jha, Aryan Ritwajeet" userId="2aad577e-539b-449b-83a6-8d411f484b4d" providerId="ADAL" clId="{159C9EA5-C6E7-49BD-975B-30C7FC0F9F0A}" dt="2023-09-26T23:07:27.412" v="2812" actId="20577"/>
          <ac:spMkLst>
            <pc:docMk/>
            <pc:sldMk cId="1989655587" sldId="394"/>
            <ac:spMk id="3" creationId="{24947C85-497D-A1A4-6BBC-F29552289E3C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3" creationId="{7B831B6F-405A-4B47-B9BB-5CA88F285844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4" creationId="{15109354-9C5D-4F8C-B0E6-D1043C7BF20A}"/>
          </ac:spMkLst>
        </pc:spChg>
        <pc:spChg chg="del">
          <ac:chgData name="Jha, Aryan Ritwajeet" userId="2aad577e-539b-449b-83a6-8d411f484b4d" providerId="ADAL" clId="{159C9EA5-C6E7-49BD-975B-30C7FC0F9F0A}" dt="2023-09-26T23:03:24.073" v="2805" actId="26606"/>
          <ac:spMkLst>
            <pc:docMk/>
            <pc:sldMk cId="1989655587" sldId="394"/>
            <ac:spMk id="85" creationId="{49B530FE-A87D-41A0-A920-ADC6539EAA44}"/>
          </ac:spMkLst>
        </pc:spChg>
        <pc:spChg chg="add del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90" creationId="{1E020063-2385-44AC-BD67-258E1F0B9FCE}"/>
          </ac:spMkLst>
        </pc:spChg>
        <pc:spChg chg="add del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92" creationId="{7E014A0B-5338-4077-AFE9-A90D04D4492B}"/>
          </ac:spMkLst>
        </pc:spChg>
        <pc:spChg chg="add del">
          <ac:chgData name="Jha, Aryan Ritwajeet" userId="2aad577e-539b-449b-83a6-8d411f484b4d" providerId="ADAL" clId="{159C9EA5-C6E7-49BD-975B-30C7FC0F9F0A}" dt="2023-09-26T23:05:13.724" v="2807" actId="26606"/>
          <ac:spMkLst>
            <pc:docMk/>
            <pc:sldMk cId="1989655587" sldId="394"/>
            <ac:spMk id="109" creationId="{5D13CC36-B950-4F02-9BAF-9A7EB267398C}"/>
          </ac:spMkLst>
        </pc:spChg>
        <pc:spChg chg="add del">
          <ac:chgData name="Jha, Aryan Ritwajeet" userId="2aad577e-539b-449b-83a6-8d411f484b4d" providerId="ADAL" clId="{159C9EA5-C6E7-49BD-975B-30C7FC0F9F0A}" dt="2023-09-26T23:05:13.724" v="2807" actId="26606"/>
          <ac:spMkLst>
            <pc:docMk/>
            <pc:sldMk cId="1989655587" sldId="394"/>
            <ac:spMk id="111" creationId="{4F2E2428-58BA-458D-AA54-05502E63F32F}"/>
          </ac:spMkLst>
        </pc:spChg>
        <pc:spChg chg="ad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118" creationId="{EDDBB197-D710-4A4F-A9CA-FD2177498BE8}"/>
          </ac:spMkLst>
        </pc:spChg>
        <pc:spChg chg="add">
          <ac:chgData name="Jha, Aryan Ritwajeet" userId="2aad577e-539b-449b-83a6-8d411f484b4d" providerId="ADAL" clId="{159C9EA5-C6E7-49BD-975B-30C7FC0F9F0A}" dt="2023-09-26T23:05:13.738" v="2808" actId="26606"/>
          <ac:spMkLst>
            <pc:docMk/>
            <pc:sldMk cId="1989655587" sldId="394"/>
            <ac:spMk id="119" creationId="{975D1CFA-2CDB-4B64-BD9F-85744E8DA12F}"/>
          </ac:spMkLst>
        </pc:spChg>
        <pc:grpChg chg="add del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94" creationId="{78127680-150F-4A90-9950-F66392578116}"/>
          </ac:grpSpMkLst>
        </pc:grpChg>
        <pc:grpChg chg="add del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100" creationId="{466920E5-8640-4C24-A775-8647637094A7}"/>
          </ac:grpSpMkLst>
        </pc:grpChg>
        <pc:grpChg chg="add">
          <ac:chgData name="Jha, Aryan Ritwajeet" userId="2aad577e-539b-449b-83a6-8d411f484b4d" providerId="ADAL" clId="{159C9EA5-C6E7-49BD-975B-30C7FC0F9F0A}" dt="2023-09-26T23:05:13.738" v="2808" actId="26606"/>
          <ac:grpSpMkLst>
            <pc:docMk/>
            <pc:sldMk cId="1989655587" sldId="394"/>
            <ac:grpSpMk id="113" creationId="{25EE5136-01F1-466C-962D-BA9B4C6757AA}"/>
          </ac:grpSpMkLst>
        </pc:grpChg>
        <pc:picChg chg="mod ord">
          <ac:chgData name="Jha, Aryan Ritwajeet" userId="2aad577e-539b-449b-83a6-8d411f484b4d" providerId="ADAL" clId="{159C9EA5-C6E7-49BD-975B-30C7FC0F9F0A}" dt="2023-09-26T23:05:13.738" v="2808" actId="26606"/>
          <ac:picMkLst>
            <pc:docMk/>
            <pc:sldMk cId="1989655587" sldId="394"/>
            <ac:picMk id="49" creationId="{B4544680-A363-7308-FFE8-9D93D342134D}"/>
          </ac:picMkLst>
        </pc:picChg>
      </pc:sldChg>
      <pc:sldChg chg="addSp delSp modSp del mod ord">
        <pc:chgData name="Jha, Aryan Ritwajeet" userId="2aad577e-539b-449b-83a6-8d411f484b4d" providerId="ADAL" clId="{159C9EA5-C6E7-49BD-975B-30C7FC0F9F0A}" dt="2023-09-27T00:10:58.991" v="3832" actId="47"/>
        <pc:sldMkLst>
          <pc:docMk/>
          <pc:sldMk cId="2447816817" sldId="395"/>
        </pc:sldMkLst>
        <pc:spChg chg="add del mod">
          <ac:chgData name="Jha, Aryan Ritwajeet" userId="2aad577e-539b-449b-83a6-8d411f484b4d" providerId="ADAL" clId="{159C9EA5-C6E7-49BD-975B-30C7FC0F9F0A}" dt="2023-09-26T23:54:32.473" v="3176"/>
          <ac:spMkLst>
            <pc:docMk/>
            <pc:sldMk cId="2447816817" sldId="395"/>
            <ac:spMk id="3" creationId="{A3E5798D-1965-2B22-2E8E-DA4279D0A0BD}"/>
          </ac:spMkLst>
        </pc:spChg>
        <pc:spChg chg="mod">
          <ac:chgData name="Jha, Aryan Ritwajeet" userId="2aad577e-539b-449b-83a6-8d411f484b4d" providerId="ADAL" clId="{159C9EA5-C6E7-49BD-975B-30C7FC0F9F0A}" dt="2023-09-26T23:52:51.953" v="3167" actId="20577"/>
          <ac:spMkLst>
            <pc:docMk/>
            <pc:sldMk cId="2447816817" sldId="395"/>
            <ac:spMk id="5" creationId="{AFE6C517-2645-3EDC-A4C5-C467913973FB}"/>
          </ac:spMkLst>
        </pc:spChg>
        <pc:picChg chg="add mod">
          <ac:chgData name="Jha, Aryan Ritwajeet" userId="2aad577e-539b-449b-83a6-8d411f484b4d" providerId="ADAL" clId="{159C9EA5-C6E7-49BD-975B-30C7FC0F9F0A}" dt="2023-09-26T22:49:34.078" v="2254" actId="1076"/>
          <ac:picMkLst>
            <pc:docMk/>
            <pc:sldMk cId="2447816817" sldId="395"/>
            <ac:picMk id="4" creationId="{B8EBB7CB-A12D-199F-0421-D6B872931987}"/>
          </ac:picMkLst>
        </pc:picChg>
        <pc:picChg chg="del">
          <ac:chgData name="Jha, Aryan Ritwajeet" userId="2aad577e-539b-449b-83a6-8d411f484b4d" providerId="ADAL" clId="{159C9EA5-C6E7-49BD-975B-30C7FC0F9F0A}" dt="2023-09-26T17:49:54.234" v="95" actId="478"/>
          <ac:picMkLst>
            <pc:docMk/>
            <pc:sldMk cId="2447816817" sldId="395"/>
            <ac:picMk id="9" creationId="{766C9628-90E7-3E9D-27C1-FF6919295648}"/>
          </ac:picMkLst>
        </pc:picChg>
        <pc:cxnChg chg="add del mod">
          <ac:chgData name="Jha, Aryan Ritwajeet" userId="2aad577e-539b-449b-83a6-8d411f484b4d" providerId="ADAL" clId="{159C9EA5-C6E7-49BD-975B-30C7FC0F9F0A}" dt="2023-09-26T23:54:32.473" v="3176"/>
          <ac:cxnSpMkLst>
            <pc:docMk/>
            <pc:sldMk cId="2447816817" sldId="395"/>
            <ac:cxnSpMk id="6" creationId="{EFF02584-C47D-4161-180C-C95E0A83ADE6}"/>
          </ac:cxnSpMkLst>
        </pc:cxnChg>
      </pc:sldChg>
      <pc:sldChg chg="del">
        <pc:chgData name="Jha, Aryan Ritwajeet" userId="2aad577e-539b-449b-83a6-8d411f484b4d" providerId="ADAL" clId="{159C9EA5-C6E7-49BD-975B-30C7FC0F9F0A}" dt="2023-09-26T22:12:46.212" v="610" actId="47"/>
        <pc:sldMkLst>
          <pc:docMk/>
          <pc:sldMk cId="1285560704" sldId="396"/>
        </pc:sldMkLst>
      </pc:sldChg>
      <pc:sldChg chg="add">
        <pc:chgData name="Jha, Aryan Ritwajeet" userId="2aad577e-539b-449b-83a6-8d411f484b4d" providerId="ADAL" clId="{159C9EA5-C6E7-49BD-975B-30C7FC0F9F0A}" dt="2023-09-26T22:12:14.776" v="604" actId="2890"/>
        <pc:sldMkLst>
          <pc:docMk/>
          <pc:sldMk cId="4212466708" sldId="397"/>
        </pc:sldMkLst>
      </pc:sldChg>
      <pc:sldChg chg="modSp new mod">
        <pc:chgData name="Jha, Aryan Ritwajeet" userId="2aad577e-539b-449b-83a6-8d411f484b4d" providerId="ADAL" clId="{159C9EA5-C6E7-49BD-975B-30C7FC0F9F0A}" dt="2023-09-26T22:22:02.684" v="753" actId="1076"/>
        <pc:sldMkLst>
          <pc:docMk/>
          <pc:sldMk cId="2806962077" sldId="398"/>
        </pc:sldMkLst>
        <pc:spChg chg="mod">
          <ac:chgData name="Jha, Aryan Ritwajeet" userId="2aad577e-539b-449b-83a6-8d411f484b4d" providerId="ADAL" clId="{159C9EA5-C6E7-49BD-975B-30C7FC0F9F0A}" dt="2023-09-26T22:16:12.646" v="626" actId="20577"/>
          <ac:spMkLst>
            <pc:docMk/>
            <pc:sldMk cId="2806962077" sldId="398"/>
            <ac:spMk id="2" creationId="{48EC7676-5C71-4074-E2E1-520C084BA267}"/>
          </ac:spMkLst>
        </pc:spChg>
        <pc:spChg chg="mod">
          <ac:chgData name="Jha, Aryan Ritwajeet" userId="2aad577e-539b-449b-83a6-8d411f484b4d" providerId="ADAL" clId="{159C9EA5-C6E7-49BD-975B-30C7FC0F9F0A}" dt="2023-09-26T22:22:02.684" v="753" actId="1076"/>
          <ac:spMkLst>
            <pc:docMk/>
            <pc:sldMk cId="2806962077" sldId="398"/>
            <ac:spMk id="3" creationId="{FC3BEC75-3ED8-3D2E-7AF0-ED68CBDE8918}"/>
          </ac:spMkLst>
        </pc:spChg>
      </pc:sldChg>
      <pc:sldChg chg="modSp add mod ord">
        <pc:chgData name="Jha, Aryan Ritwajeet" userId="2aad577e-539b-449b-83a6-8d411f484b4d" providerId="ADAL" clId="{159C9EA5-C6E7-49BD-975B-30C7FC0F9F0A}" dt="2023-09-27T22:50:48.184" v="8194"/>
        <pc:sldMkLst>
          <pc:docMk/>
          <pc:sldMk cId="3702115571" sldId="399"/>
        </pc:sldMkLst>
        <pc:spChg chg="mod">
          <ac:chgData name="Jha, Aryan Ritwajeet" userId="2aad577e-539b-449b-83a6-8d411f484b4d" providerId="ADAL" clId="{159C9EA5-C6E7-49BD-975B-30C7FC0F9F0A}" dt="2023-09-26T22:48:56.787" v="2248" actId="207"/>
          <ac:spMkLst>
            <pc:docMk/>
            <pc:sldMk cId="3702115571" sldId="399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6T22:48:28.323" v="2245" actId="207"/>
          <ac:spMkLst>
            <pc:docMk/>
            <pc:sldMk cId="3702115571" sldId="399"/>
            <ac:spMk id="5" creationId="{5B9A85B7-1BAD-6892-4273-8CEBBE81DA43}"/>
          </ac:spMkLst>
        </pc:spChg>
      </pc:sldChg>
      <pc:sldChg chg="addSp add del mod">
        <pc:chgData name="Jha, Aryan Ritwajeet" userId="2aad577e-539b-449b-83a6-8d411f484b4d" providerId="ADAL" clId="{159C9EA5-C6E7-49BD-975B-30C7FC0F9F0A}" dt="2023-09-26T22:22:10.010" v="754" actId="2696"/>
        <pc:sldMkLst>
          <pc:docMk/>
          <pc:sldMk cId="4130153277" sldId="399"/>
        </pc:sldMkLst>
        <pc:spChg chg="add">
          <ac:chgData name="Jha, Aryan Ritwajeet" userId="2aad577e-539b-449b-83a6-8d411f484b4d" providerId="ADAL" clId="{159C9EA5-C6E7-49BD-975B-30C7FC0F9F0A}" dt="2023-09-26T22:21:49.356" v="751" actId="22"/>
          <ac:spMkLst>
            <pc:docMk/>
            <pc:sldMk cId="4130153277" sldId="399"/>
            <ac:spMk id="5" creationId="{3085B3AE-930E-FA4B-178F-8ECF2813C48A}"/>
          </ac:spMkLst>
        </pc:spChg>
      </pc:sldChg>
      <pc:sldChg chg="addSp delSp modSp add mod">
        <pc:chgData name="Jha, Aryan Ritwajeet" userId="2aad577e-539b-449b-83a6-8d411f484b4d" providerId="ADAL" clId="{159C9EA5-C6E7-49BD-975B-30C7FC0F9F0A}" dt="2023-09-27T00:43:27.043" v="4316" actId="26606"/>
        <pc:sldMkLst>
          <pc:docMk/>
          <pc:sldMk cId="2015877444" sldId="400"/>
        </pc:sldMkLst>
        <pc:spChg chg="mod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2" creationId="{59C9094E-A462-4868-E7DB-78E440507414}"/>
          </ac:spMkLst>
        </pc:spChg>
        <pc:spChg chg="mod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5" creationId="{AFE6C517-2645-3EDC-A4C5-C467913973FB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8" creationId="{907EF6B7-1338-4443-8C46-6A318D952DFD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0" creationId="{DAAE4CDD-124C-4DCF-9584-B6033B545DD5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2" creationId="{081E4A58-353D-44AE-B2FC-2A74E2E400F7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7" creationId="{0DBF1ABE-8590-450D-BB49-BDDCCF3EEA9E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19" creationId="{E667A721-F18D-4002-9D70-BC20D791C0DC}"/>
          </ac:spMkLst>
        </pc:spChg>
        <pc:spChg chg="add del">
          <ac:chgData name="Jha, Aryan Ritwajeet" userId="2aad577e-539b-449b-83a6-8d411f484b4d" providerId="ADAL" clId="{159C9EA5-C6E7-49BD-975B-30C7FC0F9F0A}" dt="2023-09-27T00:43:27.043" v="4316" actId="26606"/>
          <ac:spMkLst>
            <pc:docMk/>
            <pc:sldMk cId="2015877444" sldId="400"/>
            <ac:spMk id="21" creationId="{866FB43D-65CC-47CA-8035-FF8F6B4D1868}"/>
          </ac:spMkLst>
        </pc:spChg>
        <pc:picChg chg="add mod">
          <ac:chgData name="Jha, Aryan Ritwajeet" userId="2aad577e-539b-449b-83a6-8d411f484b4d" providerId="ADAL" clId="{159C9EA5-C6E7-49BD-975B-30C7FC0F9F0A}" dt="2023-09-27T00:43:27.043" v="4316" actId="26606"/>
          <ac:picMkLst>
            <pc:docMk/>
            <pc:sldMk cId="2015877444" sldId="400"/>
            <ac:picMk id="4" creationId="{5F5A4ED9-5211-8A47-04EC-CB440B17EE5F}"/>
          </ac:picMkLst>
        </pc:picChg>
        <pc:picChg chg="del">
          <ac:chgData name="Jha, Aryan Ritwajeet" userId="2aad577e-539b-449b-83a6-8d411f484b4d" providerId="ADAL" clId="{159C9EA5-C6E7-49BD-975B-30C7FC0F9F0A}" dt="2023-09-26T23:44:36.489" v="2849" actId="478"/>
          <ac:picMkLst>
            <pc:docMk/>
            <pc:sldMk cId="2015877444" sldId="400"/>
            <ac:picMk id="7" creationId="{D3F6C420-3EAF-98D1-C7E8-C9F3692495A7}"/>
          </ac:picMkLst>
        </pc:picChg>
      </pc:sldChg>
      <pc:sldChg chg="addSp delSp modSp add mod ord">
        <pc:chgData name="Jha, Aryan Ritwajeet" userId="2aad577e-539b-449b-83a6-8d411f484b4d" providerId="ADAL" clId="{159C9EA5-C6E7-49BD-975B-30C7FC0F9F0A}" dt="2023-09-27T00:19:56.959" v="4179" actId="207"/>
        <pc:sldMkLst>
          <pc:docMk/>
          <pc:sldMk cId="475242029" sldId="401"/>
        </pc:sldMkLst>
        <pc:spChg chg="add mod">
          <ac:chgData name="Jha, Aryan Ritwajeet" userId="2aad577e-539b-449b-83a6-8d411f484b4d" providerId="ADAL" clId="{159C9EA5-C6E7-49BD-975B-30C7FC0F9F0A}" dt="2023-09-26T23:56:22.221" v="3200" actId="207"/>
          <ac:spMkLst>
            <pc:docMk/>
            <pc:sldMk cId="475242029" sldId="401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6T23:56:31.204" v="3204" actId="207"/>
          <ac:spMkLst>
            <pc:docMk/>
            <pc:sldMk cId="475242029" sldId="401"/>
            <ac:spMk id="5" creationId="{AFE6C517-2645-3EDC-A4C5-C467913973FB}"/>
          </ac:spMkLst>
        </pc:spChg>
        <pc:spChg chg="add del mod">
          <ac:chgData name="Jha, Aryan Ritwajeet" userId="2aad577e-539b-449b-83a6-8d411f484b4d" providerId="ADAL" clId="{159C9EA5-C6E7-49BD-975B-30C7FC0F9F0A}" dt="2023-09-26T23:56:42.183" v="3206"/>
          <ac:spMkLst>
            <pc:docMk/>
            <pc:sldMk cId="475242029" sldId="401"/>
            <ac:spMk id="8" creationId="{E9DAAAB1-FF77-D198-21C9-05D67F8D0F8C}"/>
          </ac:spMkLst>
        </pc:spChg>
        <pc:spChg chg="add del mod">
          <ac:chgData name="Jha, Aryan Ritwajeet" userId="2aad577e-539b-449b-83a6-8d411f484b4d" providerId="ADAL" clId="{159C9EA5-C6E7-49BD-975B-30C7FC0F9F0A}" dt="2023-09-26T23:56:48.267" v="3210"/>
          <ac:spMkLst>
            <pc:docMk/>
            <pc:sldMk cId="475242029" sldId="401"/>
            <ac:spMk id="10" creationId="{0004668D-E1C8-D674-026D-408981B64204}"/>
          </ac:spMkLst>
        </pc:spChg>
        <pc:spChg chg="add mod">
          <ac:chgData name="Jha, Aryan Ritwajeet" userId="2aad577e-539b-449b-83a6-8d411f484b4d" providerId="ADAL" clId="{159C9EA5-C6E7-49BD-975B-30C7FC0F9F0A}" dt="2023-09-26T23:57:31.175" v="3289" actId="14100"/>
          <ac:spMkLst>
            <pc:docMk/>
            <pc:sldMk cId="475242029" sldId="401"/>
            <ac:spMk id="12" creationId="{23257929-065B-BF03-004F-82C11A64105B}"/>
          </ac:spMkLst>
        </pc:spChg>
        <pc:spChg chg="add mod">
          <ac:chgData name="Jha, Aryan Ritwajeet" userId="2aad577e-539b-449b-83a6-8d411f484b4d" providerId="ADAL" clId="{159C9EA5-C6E7-49BD-975B-30C7FC0F9F0A}" dt="2023-09-26T23:57:52.207" v="3302" actId="14100"/>
          <ac:spMkLst>
            <pc:docMk/>
            <pc:sldMk cId="475242029" sldId="401"/>
            <ac:spMk id="15" creationId="{560D13B3-A357-0F74-37E8-B111C96E3992}"/>
          </ac:spMkLst>
        </pc:spChg>
        <pc:spChg chg="del">
          <ac:chgData name="Jha, Aryan Ritwajeet" userId="2aad577e-539b-449b-83a6-8d411f484b4d" providerId="ADAL" clId="{159C9EA5-C6E7-49BD-975B-30C7FC0F9F0A}" dt="2023-09-26T23:52:08.136" v="3085" actId="478"/>
          <ac:spMkLst>
            <pc:docMk/>
            <pc:sldMk cId="475242029" sldId="401"/>
            <ac:spMk id="16" creationId="{B7B08128-E48D-BCDF-DA72-09B0FF2452BA}"/>
          </ac:spMkLst>
        </pc:spChg>
        <pc:spChg chg="add mod">
          <ac:chgData name="Jha, Aryan Ritwajeet" userId="2aad577e-539b-449b-83a6-8d411f484b4d" providerId="ADAL" clId="{159C9EA5-C6E7-49BD-975B-30C7FC0F9F0A}" dt="2023-09-26T23:59:12.009" v="3398" actId="14100"/>
          <ac:spMkLst>
            <pc:docMk/>
            <pc:sldMk cId="475242029" sldId="401"/>
            <ac:spMk id="23" creationId="{83C47EC2-EE40-AB8A-25A8-C7E2142803B6}"/>
          </ac:spMkLst>
        </pc:spChg>
        <pc:spChg chg="add mod">
          <ac:chgData name="Jha, Aryan Ritwajeet" userId="2aad577e-539b-449b-83a6-8d411f484b4d" providerId="ADAL" clId="{159C9EA5-C6E7-49BD-975B-30C7FC0F9F0A}" dt="2023-09-26T23:59:39.942" v="3437" actId="404"/>
          <ac:spMkLst>
            <pc:docMk/>
            <pc:sldMk cId="475242029" sldId="401"/>
            <ac:spMk id="32" creationId="{A14ABD13-BE90-3F87-7647-383663F033A5}"/>
          </ac:spMkLst>
        </pc:spChg>
        <pc:spChg chg="add mod">
          <ac:chgData name="Jha, Aryan Ritwajeet" userId="2aad577e-539b-449b-83a6-8d411f484b4d" providerId="ADAL" clId="{159C9EA5-C6E7-49BD-975B-30C7FC0F9F0A}" dt="2023-09-27T00:11:36.006" v="3869" actId="313"/>
          <ac:spMkLst>
            <pc:docMk/>
            <pc:sldMk cId="475242029" sldId="401"/>
            <ac:spMk id="35" creationId="{3E5F247C-6735-AE05-66A9-34848D091556}"/>
          </ac:spMkLst>
        </pc:spChg>
        <pc:spChg chg="add del mod">
          <ac:chgData name="Jha, Aryan Ritwajeet" userId="2aad577e-539b-449b-83a6-8d411f484b4d" providerId="ADAL" clId="{159C9EA5-C6E7-49BD-975B-30C7FC0F9F0A}" dt="2023-09-27T00:01:03.569" v="3480"/>
          <ac:spMkLst>
            <pc:docMk/>
            <pc:sldMk cId="475242029" sldId="401"/>
            <ac:spMk id="40" creationId="{34585FDF-19F3-21E9-A7C8-8D3CD7FC59BD}"/>
          </ac:spMkLst>
        </pc:spChg>
        <pc:spChg chg="add mod">
          <ac:chgData name="Jha, Aryan Ritwajeet" userId="2aad577e-539b-449b-83a6-8d411f484b4d" providerId="ADAL" clId="{159C9EA5-C6E7-49BD-975B-30C7FC0F9F0A}" dt="2023-09-27T00:02:05.208" v="3591" actId="20577"/>
          <ac:spMkLst>
            <pc:docMk/>
            <pc:sldMk cId="475242029" sldId="401"/>
            <ac:spMk id="42" creationId="{2FD62E4A-2336-D943-9DDB-A063D9A32D2A}"/>
          </ac:spMkLst>
        </pc:spChg>
        <pc:spChg chg="add mod">
          <ac:chgData name="Jha, Aryan Ritwajeet" userId="2aad577e-539b-449b-83a6-8d411f484b4d" providerId="ADAL" clId="{159C9EA5-C6E7-49BD-975B-30C7FC0F9F0A}" dt="2023-09-27T00:19:56.959" v="4179" actId="207"/>
          <ac:spMkLst>
            <pc:docMk/>
            <pc:sldMk cId="475242029" sldId="401"/>
            <ac:spMk id="49" creationId="{706904F7-811C-FA0B-B53D-7F9A0FA9A862}"/>
          </ac:spMkLst>
        </pc:spChg>
        <pc:spChg chg="add mod">
          <ac:chgData name="Jha, Aryan Ritwajeet" userId="2aad577e-539b-449b-83a6-8d411f484b4d" providerId="ADAL" clId="{159C9EA5-C6E7-49BD-975B-30C7FC0F9F0A}" dt="2023-09-27T00:15:57.404" v="3995" actId="1076"/>
          <ac:spMkLst>
            <pc:docMk/>
            <pc:sldMk cId="475242029" sldId="401"/>
            <ac:spMk id="53" creationId="{62DF9172-9BEC-51C3-64C2-A53CA7928E11}"/>
          </ac:spMkLst>
        </pc:spChg>
        <pc:picChg chg="mod">
          <ac:chgData name="Jha, Aryan Ritwajeet" userId="2aad577e-539b-449b-83a6-8d411f484b4d" providerId="ADAL" clId="{159C9EA5-C6E7-49BD-975B-30C7FC0F9F0A}" dt="2023-09-26T23:53:16.734" v="3170" actId="1076"/>
          <ac:picMkLst>
            <pc:docMk/>
            <pc:sldMk cId="475242029" sldId="401"/>
            <ac:picMk id="4" creationId="{B8EBB7CB-A12D-199F-0421-D6B872931987}"/>
          </ac:picMkLst>
        </pc:picChg>
        <pc:cxnChg chg="add mod">
          <ac:chgData name="Jha, Aryan Ritwajeet" userId="2aad577e-539b-449b-83a6-8d411f484b4d" providerId="ADAL" clId="{159C9EA5-C6E7-49BD-975B-30C7FC0F9F0A}" dt="2023-09-27T00:02:28.642" v="3593" actId="208"/>
          <ac:cxnSpMkLst>
            <pc:docMk/>
            <pc:sldMk cId="475242029" sldId="401"/>
            <ac:cxnSpMk id="6" creationId="{F973C6C0-18DD-2629-0831-8B6F21B1D55D}"/>
          </ac:cxnSpMkLst>
        </pc:cxnChg>
        <pc:cxnChg chg="add del mod">
          <ac:chgData name="Jha, Aryan Ritwajeet" userId="2aad577e-539b-449b-83a6-8d411f484b4d" providerId="ADAL" clId="{159C9EA5-C6E7-49BD-975B-30C7FC0F9F0A}" dt="2023-09-26T23:56:42.183" v="3206"/>
          <ac:cxnSpMkLst>
            <pc:docMk/>
            <pc:sldMk cId="475242029" sldId="401"/>
            <ac:cxnSpMk id="9" creationId="{DE7EEC8E-BC9C-E4A4-41B8-82A7C1D4C0C6}"/>
          </ac:cxnSpMkLst>
        </pc:cxnChg>
        <pc:cxnChg chg="add del mod">
          <ac:chgData name="Jha, Aryan Ritwajeet" userId="2aad577e-539b-449b-83a6-8d411f484b4d" providerId="ADAL" clId="{159C9EA5-C6E7-49BD-975B-30C7FC0F9F0A}" dt="2023-09-26T23:56:48.267" v="3210"/>
          <ac:cxnSpMkLst>
            <pc:docMk/>
            <pc:sldMk cId="475242029" sldId="401"/>
            <ac:cxnSpMk id="11" creationId="{38266E50-4605-E05A-4449-9150DF2CA300}"/>
          </ac:cxnSpMkLst>
        </pc:cxnChg>
        <pc:cxnChg chg="add mod">
          <ac:chgData name="Jha, Aryan Ritwajeet" userId="2aad577e-539b-449b-83a6-8d411f484b4d" providerId="ADAL" clId="{159C9EA5-C6E7-49BD-975B-30C7FC0F9F0A}" dt="2023-09-27T00:02:28.642" v="3593" actId="208"/>
          <ac:cxnSpMkLst>
            <pc:docMk/>
            <pc:sldMk cId="475242029" sldId="401"/>
            <ac:cxnSpMk id="13" creationId="{5E23C419-BC3F-568B-D149-39829F260480}"/>
          </ac:cxnSpMkLst>
        </pc:cxnChg>
        <pc:cxnChg chg="add mod">
          <ac:chgData name="Jha, Aryan Ritwajeet" userId="2aad577e-539b-449b-83a6-8d411f484b4d" providerId="ADAL" clId="{159C9EA5-C6E7-49BD-975B-30C7FC0F9F0A}" dt="2023-09-26T23:58:10.253" v="3303" actId="208"/>
          <ac:cxnSpMkLst>
            <pc:docMk/>
            <pc:sldMk cId="475242029" sldId="401"/>
            <ac:cxnSpMk id="18" creationId="{BE576325-AFA6-BEC6-9DD9-19D0CA7A2D0B}"/>
          </ac:cxnSpMkLst>
        </pc:cxnChg>
        <pc:cxnChg chg="add mod">
          <ac:chgData name="Jha, Aryan Ritwajeet" userId="2aad577e-539b-449b-83a6-8d411f484b4d" providerId="ADAL" clId="{159C9EA5-C6E7-49BD-975B-30C7FC0F9F0A}" dt="2023-09-26T23:59:12.009" v="3398" actId="14100"/>
          <ac:cxnSpMkLst>
            <pc:docMk/>
            <pc:sldMk cId="475242029" sldId="401"/>
            <ac:cxnSpMk id="24" creationId="{198CF229-1FD9-E5D8-761A-FEE380E11912}"/>
          </ac:cxnSpMkLst>
        </pc:cxnChg>
        <pc:cxnChg chg="add mod">
          <ac:chgData name="Jha, Aryan Ritwajeet" userId="2aad577e-539b-449b-83a6-8d411f484b4d" providerId="ADAL" clId="{159C9EA5-C6E7-49BD-975B-30C7FC0F9F0A}" dt="2023-09-26T23:59:39.942" v="3437" actId="404"/>
          <ac:cxnSpMkLst>
            <pc:docMk/>
            <pc:sldMk cId="475242029" sldId="401"/>
            <ac:cxnSpMk id="33" creationId="{362A6A9D-D3E7-6FF1-E7D4-316E269E7111}"/>
          </ac:cxnSpMkLst>
        </pc:cxnChg>
        <pc:cxnChg chg="add mod">
          <ac:chgData name="Jha, Aryan Ritwajeet" userId="2aad577e-539b-449b-83a6-8d411f484b4d" providerId="ADAL" clId="{159C9EA5-C6E7-49BD-975B-30C7FC0F9F0A}" dt="2023-09-27T00:11:34.559" v="3858" actId="20577"/>
          <ac:cxnSpMkLst>
            <pc:docMk/>
            <pc:sldMk cId="475242029" sldId="401"/>
            <ac:cxnSpMk id="36" creationId="{8D426008-C705-C26F-9134-A0351A204201}"/>
          </ac:cxnSpMkLst>
        </pc:cxnChg>
        <pc:cxnChg chg="add del mod">
          <ac:chgData name="Jha, Aryan Ritwajeet" userId="2aad577e-539b-449b-83a6-8d411f484b4d" providerId="ADAL" clId="{159C9EA5-C6E7-49BD-975B-30C7FC0F9F0A}" dt="2023-09-27T00:01:03.569" v="3480"/>
          <ac:cxnSpMkLst>
            <pc:docMk/>
            <pc:sldMk cId="475242029" sldId="401"/>
            <ac:cxnSpMk id="41" creationId="{E7CE87CC-B948-3B23-EEB7-79F254C215FB}"/>
          </ac:cxnSpMkLst>
        </pc:cxnChg>
        <pc:cxnChg chg="add mod">
          <ac:chgData name="Jha, Aryan Ritwajeet" userId="2aad577e-539b-449b-83a6-8d411f484b4d" providerId="ADAL" clId="{159C9EA5-C6E7-49BD-975B-30C7FC0F9F0A}" dt="2023-09-27T00:02:15.836" v="3592" actId="208"/>
          <ac:cxnSpMkLst>
            <pc:docMk/>
            <pc:sldMk cId="475242029" sldId="401"/>
            <ac:cxnSpMk id="43" creationId="{DAA622AD-7F7A-1C54-A3C0-1A6712AC5624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48" creationId="{2712FACF-A787-1D47-AD9F-ACC0C125506A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52" creationId="{26AF96C6-2720-4087-9DEF-1A224BB9B212}"/>
          </ac:cxnSpMkLst>
        </pc:cxnChg>
        <pc:cxnChg chg="add mod">
          <ac:chgData name="Jha, Aryan Ritwajeet" userId="2aad577e-539b-449b-83a6-8d411f484b4d" providerId="ADAL" clId="{159C9EA5-C6E7-49BD-975B-30C7FC0F9F0A}" dt="2023-09-27T00:16:22.935" v="4000" actId="208"/>
          <ac:cxnSpMkLst>
            <pc:docMk/>
            <pc:sldMk cId="475242029" sldId="401"/>
            <ac:cxnSpMk id="55" creationId="{F2AA0B31-5DE6-B561-3F6C-71FCE70AD966}"/>
          </ac:cxnSpMkLst>
        </pc:cxnChg>
      </pc:sldChg>
      <pc:sldChg chg="addSp delSp modSp add mod">
        <pc:chgData name="Jha, Aryan Ritwajeet" userId="2aad577e-539b-449b-83a6-8d411f484b4d" providerId="ADAL" clId="{159C9EA5-C6E7-49BD-975B-30C7FC0F9F0A}" dt="2023-09-27T00:41:17.174" v="4311" actId="20577"/>
        <pc:sldMkLst>
          <pc:docMk/>
          <pc:sldMk cId="3313755949" sldId="402"/>
        </pc:sldMkLst>
        <pc:spChg chg="mod">
          <ac:chgData name="Jha, Aryan Ritwajeet" userId="2aad577e-539b-449b-83a6-8d411f484b4d" providerId="ADAL" clId="{159C9EA5-C6E7-49BD-975B-30C7FC0F9F0A}" dt="2023-09-27T00:05:21.269" v="3609" actId="1076"/>
          <ac:spMkLst>
            <pc:docMk/>
            <pc:sldMk cId="3313755949" sldId="402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7T00:41:17.174" v="4311" actId="20577"/>
          <ac:spMkLst>
            <pc:docMk/>
            <pc:sldMk cId="3313755949" sldId="402"/>
            <ac:spMk id="5" creationId="{AFE6C517-2645-3EDC-A4C5-C467913973FB}"/>
          </ac:spMkLst>
        </pc:spChg>
        <pc:spChg chg="add mod">
          <ac:chgData name="Jha, Aryan Ritwajeet" userId="2aad577e-539b-449b-83a6-8d411f484b4d" providerId="ADAL" clId="{159C9EA5-C6E7-49BD-975B-30C7FC0F9F0A}" dt="2023-09-27T00:35:38.816" v="4277"/>
          <ac:spMkLst>
            <pc:docMk/>
            <pc:sldMk cId="3313755949" sldId="402"/>
            <ac:spMk id="8" creationId="{808B5641-13E1-94C5-3A86-6AC402EECA5F}"/>
          </ac:spMkLst>
        </pc:spChg>
        <pc:spChg chg="add mod">
          <ac:chgData name="Jha, Aryan Ritwajeet" userId="2aad577e-539b-449b-83a6-8d411f484b4d" providerId="ADAL" clId="{159C9EA5-C6E7-49BD-975B-30C7FC0F9F0A}" dt="2023-09-27T00:35:38.816" v="4277"/>
          <ac:spMkLst>
            <pc:docMk/>
            <pc:sldMk cId="3313755949" sldId="402"/>
            <ac:spMk id="10" creationId="{E6E2F01E-398C-1279-2FDD-60F8E6535D0D}"/>
          </ac:spMkLst>
        </pc:spChg>
        <pc:spChg chg="mod">
          <ac:chgData name="Jha, Aryan Ritwajeet" userId="2aad577e-539b-449b-83a6-8d411f484b4d" providerId="ADAL" clId="{159C9EA5-C6E7-49BD-975B-30C7FC0F9F0A}" dt="2023-09-27T00:05:06.955" v="3605" actId="1076"/>
          <ac:spMkLst>
            <pc:docMk/>
            <pc:sldMk cId="3313755949" sldId="402"/>
            <ac:spMk id="12" creationId="{23257929-065B-BF03-004F-82C11A64105B}"/>
          </ac:spMkLst>
        </pc:spChg>
        <pc:spChg chg="add mod">
          <ac:chgData name="Jha, Aryan Ritwajeet" userId="2aad577e-539b-449b-83a6-8d411f484b4d" providerId="ADAL" clId="{159C9EA5-C6E7-49BD-975B-30C7FC0F9F0A}" dt="2023-09-27T00:07:55.561" v="3656" actId="17032"/>
          <ac:spMkLst>
            <pc:docMk/>
            <pc:sldMk cId="3313755949" sldId="402"/>
            <ac:spMk id="14" creationId="{9A1AFB0C-1290-49C4-8E71-571DE1180346}"/>
          </ac:spMkLst>
        </pc:spChg>
        <pc:spChg chg="mod">
          <ac:chgData name="Jha, Aryan Ritwajeet" userId="2aad577e-539b-449b-83a6-8d411f484b4d" providerId="ADAL" clId="{159C9EA5-C6E7-49BD-975B-30C7FC0F9F0A}" dt="2023-09-27T00:05:05.547" v="3604" actId="1076"/>
          <ac:spMkLst>
            <pc:docMk/>
            <pc:sldMk cId="3313755949" sldId="402"/>
            <ac:spMk id="15" creationId="{560D13B3-A357-0F74-37E8-B111C96E3992}"/>
          </ac:spMkLst>
        </pc:spChg>
        <pc:spChg chg="mod">
          <ac:chgData name="Jha, Aryan Ritwajeet" userId="2aad577e-539b-449b-83a6-8d411f484b4d" providerId="ADAL" clId="{159C9EA5-C6E7-49BD-975B-30C7FC0F9F0A}" dt="2023-09-27T00:05:03.638" v="3603" actId="1076"/>
          <ac:spMkLst>
            <pc:docMk/>
            <pc:sldMk cId="3313755949" sldId="402"/>
            <ac:spMk id="23" creationId="{83C47EC2-EE40-AB8A-25A8-C7E2142803B6}"/>
          </ac:spMkLst>
        </pc:spChg>
        <pc:spChg chg="add mod">
          <ac:chgData name="Jha, Aryan Ritwajeet" userId="2aad577e-539b-449b-83a6-8d411f484b4d" providerId="ADAL" clId="{159C9EA5-C6E7-49BD-975B-30C7FC0F9F0A}" dt="2023-09-27T00:08:05.136" v="3657" actId="207"/>
          <ac:spMkLst>
            <pc:docMk/>
            <pc:sldMk cId="3313755949" sldId="402"/>
            <ac:spMk id="25" creationId="{33329B2E-06C1-9FA4-31FA-BC0625329DEA}"/>
          </ac:spMkLst>
        </pc:spChg>
        <pc:spChg chg="add del mod">
          <ac:chgData name="Jha, Aryan Ritwajeet" userId="2aad577e-539b-449b-83a6-8d411f484b4d" providerId="ADAL" clId="{159C9EA5-C6E7-49BD-975B-30C7FC0F9F0A}" dt="2023-09-27T00:35:38.466" v="4276" actId="478"/>
          <ac:spMkLst>
            <pc:docMk/>
            <pc:sldMk cId="3313755949" sldId="402"/>
            <ac:spMk id="29" creationId="{7A083F1A-565F-BFC3-AD80-62ECFB9E5B1A}"/>
          </ac:spMkLst>
        </pc:spChg>
        <pc:spChg chg="add del mod">
          <ac:chgData name="Jha, Aryan Ritwajeet" userId="2aad577e-539b-449b-83a6-8d411f484b4d" providerId="ADAL" clId="{159C9EA5-C6E7-49BD-975B-30C7FC0F9F0A}" dt="2023-09-27T00:35:38.466" v="4276" actId="478"/>
          <ac:spMkLst>
            <pc:docMk/>
            <pc:sldMk cId="3313755949" sldId="402"/>
            <ac:spMk id="31" creationId="{1C9FC35D-19DC-F10E-A0CE-2F443EC5CD48}"/>
          </ac:spMkLst>
        </pc:spChg>
        <pc:spChg chg="mod">
          <ac:chgData name="Jha, Aryan Ritwajeet" userId="2aad577e-539b-449b-83a6-8d411f484b4d" providerId="ADAL" clId="{159C9EA5-C6E7-49BD-975B-30C7FC0F9F0A}" dt="2023-09-27T00:04:57.526" v="3602" actId="1076"/>
          <ac:spMkLst>
            <pc:docMk/>
            <pc:sldMk cId="3313755949" sldId="402"/>
            <ac:spMk id="32" creationId="{A14ABD13-BE90-3F87-7647-383663F033A5}"/>
          </ac:spMkLst>
        </pc:spChg>
        <pc:spChg chg="mod">
          <ac:chgData name="Jha, Aryan Ritwajeet" userId="2aad577e-539b-449b-83a6-8d411f484b4d" providerId="ADAL" clId="{159C9EA5-C6E7-49BD-975B-30C7FC0F9F0A}" dt="2023-09-27T00:06:25.456" v="3648" actId="115"/>
          <ac:spMkLst>
            <pc:docMk/>
            <pc:sldMk cId="3313755949" sldId="402"/>
            <ac:spMk id="35" creationId="{3E5F247C-6735-AE05-66A9-34848D091556}"/>
          </ac:spMkLst>
        </pc:spChg>
        <pc:spChg chg="mod">
          <ac:chgData name="Jha, Aryan Ritwajeet" userId="2aad577e-539b-449b-83a6-8d411f484b4d" providerId="ADAL" clId="{159C9EA5-C6E7-49BD-975B-30C7FC0F9F0A}" dt="2023-09-27T00:17:55.251" v="4170" actId="20577"/>
          <ac:spMkLst>
            <pc:docMk/>
            <pc:sldMk cId="3313755949" sldId="402"/>
            <ac:spMk id="42" creationId="{2FD62E4A-2336-D943-9DDB-A063D9A32D2A}"/>
          </ac:spMkLst>
        </pc:spChg>
        <pc:spChg chg="add mod">
          <ac:chgData name="Jha, Aryan Ritwajeet" userId="2aad577e-539b-449b-83a6-8d411f484b4d" providerId="ADAL" clId="{159C9EA5-C6E7-49BD-975B-30C7FC0F9F0A}" dt="2023-09-27T00:25:26.994" v="4240" actId="2085"/>
          <ac:spMkLst>
            <pc:docMk/>
            <pc:sldMk cId="3313755949" sldId="402"/>
            <ac:spMk id="50" creationId="{C169EA0C-C1E4-EC9C-A7A7-ECB1933F5449}"/>
          </ac:spMkLst>
        </pc:spChg>
        <pc:picChg chg="mod">
          <ac:chgData name="Jha, Aryan Ritwajeet" userId="2aad577e-539b-449b-83a6-8d411f484b4d" providerId="ADAL" clId="{159C9EA5-C6E7-49BD-975B-30C7FC0F9F0A}" dt="2023-09-27T00:04:30.231" v="3595" actId="14826"/>
          <ac:picMkLst>
            <pc:docMk/>
            <pc:sldMk cId="3313755949" sldId="402"/>
            <ac:picMk id="4" creationId="{B8EBB7CB-A12D-199F-0421-D6B872931987}"/>
          </ac:picMkLst>
        </pc:picChg>
        <pc:picChg chg="add del">
          <ac:chgData name="Jha, Aryan Ritwajeet" userId="2aad577e-539b-449b-83a6-8d411f484b4d" providerId="ADAL" clId="{159C9EA5-C6E7-49BD-975B-30C7FC0F9F0A}" dt="2023-09-27T00:06:33.447" v="3650" actId="22"/>
          <ac:picMkLst>
            <pc:docMk/>
            <pc:sldMk cId="3313755949" sldId="402"/>
            <ac:picMk id="20" creationId="{7FA2D2D8-B98F-E3D0-4F2A-C758B2586783}"/>
          </ac:picMkLst>
        </pc:picChg>
        <pc:cxnChg chg="mod">
          <ac:chgData name="Jha, Aryan Ritwajeet" userId="2aad577e-539b-449b-83a6-8d411f484b4d" providerId="ADAL" clId="{159C9EA5-C6E7-49BD-975B-30C7FC0F9F0A}" dt="2023-09-27T00:05:25.689" v="3610" actId="14100"/>
          <ac:cxnSpMkLst>
            <pc:docMk/>
            <pc:sldMk cId="3313755949" sldId="402"/>
            <ac:cxnSpMk id="6" creationId="{F973C6C0-18DD-2629-0831-8B6F21B1D55D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7" creationId="{5DDFF80A-514C-33C5-4E4E-80849F8B419B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9" creationId="{B9F4CF07-5F08-5E9F-6D5F-6F3A8C21D175}"/>
          </ac:cxnSpMkLst>
        </pc:cxnChg>
        <pc:cxnChg chg="add mod">
          <ac:chgData name="Jha, Aryan Ritwajeet" userId="2aad577e-539b-449b-83a6-8d411f484b4d" providerId="ADAL" clId="{159C9EA5-C6E7-49BD-975B-30C7FC0F9F0A}" dt="2023-09-27T00:35:38.816" v="4277"/>
          <ac:cxnSpMkLst>
            <pc:docMk/>
            <pc:sldMk cId="3313755949" sldId="402"/>
            <ac:cxnSpMk id="11" creationId="{D78B7FB5-54EE-E127-9699-943E0B9D5EC5}"/>
          </ac:cxnSpMkLst>
        </pc:cxnChg>
        <pc:cxnChg chg="mod">
          <ac:chgData name="Jha, Aryan Ritwajeet" userId="2aad577e-539b-449b-83a6-8d411f484b4d" providerId="ADAL" clId="{159C9EA5-C6E7-49BD-975B-30C7FC0F9F0A}" dt="2023-09-27T00:05:06.955" v="3605" actId="1076"/>
          <ac:cxnSpMkLst>
            <pc:docMk/>
            <pc:sldMk cId="3313755949" sldId="402"/>
            <ac:cxnSpMk id="13" creationId="{5E23C419-BC3F-568B-D149-39829F260480}"/>
          </ac:cxnSpMkLst>
        </pc:cxnChg>
        <pc:cxnChg chg="mod">
          <ac:chgData name="Jha, Aryan Ritwajeet" userId="2aad577e-539b-449b-83a6-8d411f484b4d" providerId="ADAL" clId="{159C9EA5-C6E7-49BD-975B-30C7FC0F9F0A}" dt="2023-09-27T00:05:05.547" v="3604" actId="1076"/>
          <ac:cxnSpMkLst>
            <pc:docMk/>
            <pc:sldMk cId="3313755949" sldId="402"/>
            <ac:cxnSpMk id="18" creationId="{BE576325-AFA6-BEC6-9DD9-19D0CA7A2D0B}"/>
          </ac:cxnSpMkLst>
        </pc:cxnChg>
        <pc:cxnChg chg="mod">
          <ac:chgData name="Jha, Aryan Ritwajeet" userId="2aad577e-539b-449b-83a6-8d411f484b4d" providerId="ADAL" clId="{159C9EA5-C6E7-49BD-975B-30C7FC0F9F0A}" dt="2023-09-27T00:05:03.638" v="3603" actId="1076"/>
          <ac:cxnSpMkLst>
            <pc:docMk/>
            <pc:sldMk cId="3313755949" sldId="402"/>
            <ac:cxnSpMk id="24" creationId="{198CF229-1FD9-E5D8-761A-FEE380E11912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28" creationId="{07939266-737A-93C0-C69F-A9124066C7A6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30" creationId="{64F1756B-477B-5EB7-C611-415362B0C9F0}"/>
          </ac:cxnSpMkLst>
        </pc:cxnChg>
        <pc:cxnChg chg="mod">
          <ac:chgData name="Jha, Aryan Ritwajeet" userId="2aad577e-539b-449b-83a6-8d411f484b4d" providerId="ADAL" clId="{159C9EA5-C6E7-49BD-975B-30C7FC0F9F0A}" dt="2023-09-27T00:04:57.526" v="3602" actId="1076"/>
          <ac:cxnSpMkLst>
            <pc:docMk/>
            <pc:sldMk cId="3313755949" sldId="402"/>
            <ac:cxnSpMk id="33" creationId="{362A6A9D-D3E7-6FF1-E7D4-316E269E7111}"/>
          </ac:cxnSpMkLst>
        </pc:cxnChg>
        <pc:cxnChg chg="add del mod">
          <ac:chgData name="Jha, Aryan Ritwajeet" userId="2aad577e-539b-449b-83a6-8d411f484b4d" providerId="ADAL" clId="{159C9EA5-C6E7-49BD-975B-30C7FC0F9F0A}" dt="2023-09-27T00:35:38.466" v="4276" actId="478"/>
          <ac:cxnSpMkLst>
            <pc:docMk/>
            <pc:sldMk cId="3313755949" sldId="402"/>
            <ac:cxnSpMk id="34" creationId="{C2A76DF1-3C44-C09B-918A-833E53EB9FEA}"/>
          </ac:cxnSpMkLst>
        </pc:cxnChg>
        <pc:cxnChg chg="mod">
          <ac:chgData name="Jha, Aryan Ritwajeet" userId="2aad577e-539b-449b-83a6-8d411f484b4d" providerId="ADAL" clId="{159C9EA5-C6E7-49BD-975B-30C7FC0F9F0A}" dt="2023-09-27T00:08:16.091" v="3658" actId="14100"/>
          <ac:cxnSpMkLst>
            <pc:docMk/>
            <pc:sldMk cId="3313755949" sldId="402"/>
            <ac:cxnSpMk id="36" creationId="{8D426008-C705-C26F-9134-A0351A204201}"/>
          </ac:cxnSpMkLst>
        </pc:cxnChg>
        <pc:cxnChg chg="mod">
          <ac:chgData name="Jha, Aryan Ritwajeet" userId="2aad577e-539b-449b-83a6-8d411f484b4d" providerId="ADAL" clId="{159C9EA5-C6E7-49BD-975B-30C7FC0F9F0A}" dt="2023-09-27T00:17:54.794" v="4169" actId="20577"/>
          <ac:cxnSpMkLst>
            <pc:docMk/>
            <pc:sldMk cId="3313755949" sldId="402"/>
            <ac:cxnSpMk id="43" creationId="{DAA622AD-7F7A-1C54-A3C0-1A6712AC5624}"/>
          </ac:cxnSpMkLst>
        </pc:cxnChg>
        <pc:cxnChg chg="add mod">
          <ac:chgData name="Jha, Aryan Ritwajeet" userId="2aad577e-539b-449b-83a6-8d411f484b4d" providerId="ADAL" clId="{159C9EA5-C6E7-49BD-975B-30C7FC0F9F0A}" dt="2023-09-27T00:25:22.711" v="4239" actId="14100"/>
          <ac:cxnSpMkLst>
            <pc:docMk/>
            <pc:sldMk cId="3313755949" sldId="402"/>
            <ac:cxnSpMk id="49" creationId="{ED6E6286-5C06-48CD-DCE4-58BE713DAD73}"/>
          </ac:cxnSpMkLst>
        </pc:cxnChg>
      </pc:sldChg>
      <pc:sldChg chg="addSp delSp modSp add mod ord">
        <pc:chgData name="Jha, Aryan Ritwajeet" userId="2aad577e-539b-449b-83a6-8d411f484b4d" providerId="ADAL" clId="{159C9EA5-C6E7-49BD-975B-30C7FC0F9F0A}" dt="2023-09-27T00:41:23.898" v="4312"/>
        <pc:sldMkLst>
          <pc:docMk/>
          <pc:sldMk cId="1724449615" sldId="403"/>
        </pc:sldMkLst>
        <pc:spChg chg="del mod">
          <ac:chgData name="Jha, Aryan Ritwajeet" userId="2aad577e-539b-449b-83a6-8d411f484b4d" providerId="ADAL" clId="{159C9EA5-C6E7-49BD-975B-30C7FC0F9F0A}" dt="2023-09-27T00:35:17.536" v="4274" actId="478"/>
          <ac:spMkLst>
            <pc:docMk/>
            <pc:sldMk cId="1724449615" sldId="403"/>
            <ac:spMk id="3" creationId="{09A6F077-FE05-E10B-1F4E-59AF76AE7F91}"/>
          </ac:spMkLst>
        </pc:spChg>
        <pc:spChg chg="mod">
          <ac:chgData name="Jha, Aryan Ritwajeet" userId="2aad577e-539b-449b-83a6-8d411f484b4d" providerId="ADAL" clId="{159C9EA5-C6E7-49BD-975B-30C7FC0F9F0A}" dt="2023-09-27T00:41:23.898" v="4312"/>
          <ac:spMkLst>
            <pc:docMk/>
            <pc:sldMk cId="1724449615" sldId="403"/>
            <ac:spMk id="5" creationId="{AFE6C517-2645-3EDC-A4C5-C467913973FB}"/>
          </ac:spMkLst>
        </pc:spChg>
        <pc:spChg chg="add mod">
          <ac:chgData name="Jha, Aryan Ritwajeet" userId="2aad577e-539b-449b-83a6-8d411f484b4d" providerId="ADAL" clId="{159C9EA5-C6E7-49BD-975B-30C7FC0F9F0A}" dt="2023-09-27T00:35:18.455" v="4275"/>
          <ac:spMkLst>
            <pc:docMk/>
            <pc:sldMk cId="1724449615" sldId="403"/>
            <ac:spMk id="6" creationId="{EFCF4E92-ABD9-CD88-9B2B-90B073C8DDD8}"/>
          </ac:spMkLst>
        </pc:spChg>
        <pc:spChg chg="add mod">
          <ac:chgData name="Jha, Aryan Ritwajeet" userId="2aad577e-539b-449b-83a6-8d411f484b4d" providerId="ADAL" clId="{159C9EA5-C6E7-49BD-975B-30C7FC0F9F0A}" dt="2023-09-27T00:35:18.455" v="4275"/>
          <ac:spMkLst>
            <pc:docMk/>
            <pc:sldMk cId="1724449615" sldId="403"/>
            <ac:spMk id="9" creationId="{C55ED9D3-F719-9B4E-1541-DBB31B0F9863}"/>
          </ac:spMkLst>
        </pc:spChg>
        <pc:spChg chg="add mod">
          <ac:chgData name="Jha, Aryan Ritwajeet" userId="2aad577e-539b-449b-83a6-8d411f484b4d" providerId="ADAL" clId="{159C9EA5-C6E7-49BD-975B-30C7FC0F9F0A}" dt="2023-09-27T00:10:20.232" v="3829"/>
          <ac:spMkLst>
            <pc:docMk/>
            <pc:sldMk cId="1724449615" sldId="403"/>
            <ac:spMk id="11" creationId="{C625CB45-B47B-32DC-024D-A9A4F33C6FB4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14" creationId="{9A1AFB0C-1290-49C4-8E71-571DE1180346}"/>
          </ac:spMkLst>
        </pc:spChg>
        <pc:spChg chg="add mod">
          <ac:chgData name="Jha, Aryan Ritwajeet" userId="2aad577e-539b-449b-83a6-8d411f484b4d" providerId="ADAL" clId="{159C9EA5-C6E7-49BD-975B-30C7FC0F9F0A}" dt="2023-09-27T00:26:09.873" v="4242" actId="1076"/>
          <ac:spMkLst>
            <pc:docMk/>
            <pc:sldMk cId="1724449615" sldId="403"/>
            <ac:spMk id="20" creationId="{D45F11A7-1EE4-55CD-7846-1578C0CF252F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25" creationId="{33329B2E-06C1-9FA4-31FA-BC0625329DEA}"/>
          </ac:spMkLst>
        </pc:spChg>
        <pc:spChg chg="add mod">
          <ac:chgData name="Jha, Aryan Ritwajeet" userId="2aad577e-539b-449b-83a6-8d411f484b4d" providerId="ADAL" clId="{159C9EA5-C6E7-49BD-975B-30C7FC0F9F0A}" dt="2023-09-27T00:26:16.749" v="4243" actId="1076"/>
          <ac:spMkLst>
            <pc:docMk/>
            <pc:sldMk cId="1724449615" sldId="403"/>
            <ac:spMk id="26" creationId="{84ADB3CC-0790-6358-A37A-51D44C313303}"/>
          </ac:spMkLst>
        </pc:spChg>
        <pc:spChg chg="del">
          <ac:chgData name="Jha, Aryan Ritwajeet" userId="2aad577e-539b-449b-83a6-8d411f484b4d" providerId="ADAL" clId="{159C9EA5-C6E7-49BD-975B-30C7FC0F9F0A}" dt="2023-09-27T00:09:49.007" v="3822" actId="478"/>
          <ac:spMkLst>
            <pc:docMk/>
            <pc:sldMk cId="1724449615" sldId="403"/>
            <ac:spMk id="35" creationId="{3E5F247C-6735-AE05-66A9-34848D091556}"/>
          </ac:spMkLst>
        </pc:spChg>
        <pc:spChg chg="del">
          <ac:chgData name="Jha, Aryan Ritwajeet" userId="2aad577e-539b-449b-83a6-8d411f484b4d" providerId="ADAL" clId="{159C9EA5-C6E7-49BD-975B-30C7FC0F9F0A}" dt="2023-09-27T00:09:40.319" v="3820" actId="478"/>
          <ac:spMkLst>
            <pc:docMk/>
            <pc:sldMk cId="1724449615" sldId="403"/>
            <ac:spMk id="42" creationId="{2FD62E4A-2336-D943-9DDB-A063D9A32D2A}"/>
          </ac:spMkLst>
        </pc:spChg>
        <pc:cxnChg chg="del mod">
          <ac:chgData name="Jha, Aryan Ritwajeet" userId="2aad577e-539b-449b-83a6-8d411f484b4d" providerId="ADAL" clId="{159C9EA5-C6E7-49BD-975B-30C7FC0F9F0A}" dt="2023-09-27T00:09:40.319" v="3820" actId="478"/>
          <ac:cxnSpMkLst>
            <pc:docMk/>
            <pc:sldMk cId="1724449615" sldId="403"/>
            <ac:cxnSpMk id="6" creationId="{F973C6C0-18DD-2629-0831-8B6F21B1D55D}"/>
          </ac:cxnSpMkLst>
        </pc:cxnChg>
        <pc:cxnChg chg="add del mod">
          <ac:chgData name="Jha, Aryan Ritwajeet" userId="2aad577e-539b-449b-83a6-8d411f484b4d" providerId="ADAL" clId="{159C9EA5-C6E7-49BD-975B-30C7FC0F9F0A}" dt="2023-09-27T00:35:17.536" v="4274" actId="478"/>
          <ac:cxnSpMkLst>
            <pc:docMk/>
            <pc:sldMk cId="1724449615" sldId="403"/>
            <ac:cxnSpMk id="7" creationId="{FA4183A1-7581-8CA5-8D43-2841C29666DA}"/>
          </ac:cxnSpMkLst>
        </pc:cxnChg>
        <pc:cxnChg chg="add mod">
          <ac:chgData name="Jha, Aryan Ritwajeet" userId="2aad577e-539b-449b-83a6-8d411f484b4d" providerId="ADAL" clId="{159C9EA5-C6E7-49BD-975B-30C7FC0F9F0A}" dt="2023-09-27T00:35:18.455" v="4275"/>
          <ac:cxnSpMkLst>
            <pc:docMk/>
            <pc:sldMk cId="1724449615" sldId="403"/>
            <ac:cxnSpMk id="8" creationId="{11C261D8-4164-C51B-CB60-2CD41EB8B69B}"/>
          </ac:cxnSpMkLst>
        </pc:cxnChg>
        <pc:cxnChg chg="add mod">
          <ac:chgData name="Jha, Aryan Ritwajeet" userId="2aad577e-539b-449b-83a6-8d411f484b4d" providerId="ADAL" clId="{159C9EA5-C6E7-49BD-975B-30C7FC0F9F0A}" dt="2023-09-27T00:26:20.607" v="4245" actId="14100"/>
          <ac:cxnSpMkLst>
            <pc:docMk/>
            <pc:sldMk cId="1724449615" sldId="403"/>
            <ac:cxnSpMk id="16" creationId="{00AFA024-9297-CD0C-B0E7-C73A8B56D29F}"/>
          </ac:cxnSpMkLst>
        </pc:cxnChg>
        <pc:cxnChg chg="add mod">
          <ac:chgData name="Jha, Aryan Ritwajeet" userId="2aad577e-539b-449b-83a6-8d411f484b4d" providerId="ADAL" clId="{159C9EA5-C6E7-49BD-975B-30C7FC0F9F0A}" dt="2023-09-27T00:26:18.941" v="4244" actId="14100"/>
          <ac:cxnSpMkLst>
            <pc:docMk/>
            <pc:sldMk cId="1724449615" sldId="403"/>
            <ac:cxnSpMk id="22" creationId="{C2FA8B9C-1C21-341C-33D2-90B84FE2355D}"/>
          </ac:cxnSpMkLst>
        </pc:cxnChg>
        <pc:cxnChg chg="add mod">
          <ac:chgData name="Jha, Aryan Ritwajeet" userId="2aad577e-539b-449b-83a6-8d411f484b4d" providerId="ADAL" clId="{159C9EA5-C6E7-49BD-975B-30C7FC0F9F0A}" dt="2023-09-27T00:26:16.749" v="4243" actId="1076"/>
          <ac:cxnSpMkLst>
            <pc:docMk/>
            <pc:sldMk cId="1724449615" sldId="403"/>
            <ac:cxnSpMk id="27" creationId="{429EC16A-825C-98B2-F8EC-7A3C2CC93DA3}"/>
          </ac:cxnSpMkLst>
        </pc:cxnChg>
        <pc:cxnChg chg="del">
          <ac:chgData name="Jha, Aryan Ritwajeet" userId="2aad577e-539b-449b-83a6-8d411f484b4d" providerId="ADAL" clId="{159C9EA5-C6E7-49BD-975B-30C7FC0F9F0A}" dt="2023-09-27T00:09:49.007" v="3822" actId="478"/>
          <ac:cxnSpMkLst>
            <pc:docMk/>
            <pc:sldMk cId="1724449615" sldId="403"/>
            <ac:cxnSpMk id="36" creationId="{8D426008-C705-C26F-9134-A0351A204201}"/>
          </ac:cxnSpMkLst>
        </pc:cxnChg>
        <pc:cxnChg chg="del mod">
          <ac:chgData name="Jha, Aryan Ritwajeet" userId="2aad577e-539b-449b-83a6-8d411f484b4d" providerId="ADAL" clId="{159C9EA5-C6E7-49BD-975B-30C7FC0F9F0A}" dt="2023-09-27T00:09:43.764" v="3821" actId="478"/>
          <ac:cxnSpMkLst>
            <pc:docMk/>
            <pc:sldMk cId="1724449615" sldId="403"/>
            <ac:cxnSpMk id="43" creationId="{DAA622AD-7F7A-1C54-A3C0-1A6712AC5624}"/>
          </ac:cxnSpMkLst>
        </pc:cxnChg>
      </pc:sldChg>
      <pc:sldChg chg="delSp modSp add mod ord">
        <pc:chgData name="Jha, Aryan Ritwajeet" userId="2aad577e-539b-449b-83a6-8d411f484b4d" providerId="ADAL" clId="{159C9EA5-C6E7-49BD-975B-30C7FC0F9F0A}" dt="2023-09-27T00:14:03.612" v="3933" actId="478"/>
        <pc:sldMkLst>
          <pc:docMk/>
          <pc:sldMk cId="2182977783" sldId="404"/>
        </pc:sldMkLst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3" creationId="{09A6F077-FE05-E10B-1F4E-59AF76AE7F91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12" creationId="{23257929-065B-BF03-004F-82C11A64105B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15" creationId="{560D13B3-A357-0F74-37E8-B111C96E3992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23" creationId="{83C47EC2-EE40-AB8A-25A8-C7E2142803B6}"/>
          </ac:spMkLst>
        </pc:spChg>
        <pc:spChg chg="del">
          <ac:chgData name="Jha, Aryan Ritwajeet" userId="2aad577e-539b-449b-83a6-8d411f484b4d" providerId="ADAL" clId="{159C9EA5-C6E7-49BD-975B-30C7FC0F9F0A}" dt="2023-09-27T00:14:03.612" v="3933" actId="478"/>
          <ac:spMkLst>
            <pc:docMk/>
            <pc:sldMk cId="2182977783" sldId="404"/>
            <ac:spMk id="32" creationId="{A14ABD13-BE90-3F87-7647-383663F033A5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35" creationId="{3E5F247C-6735-AE05-66A9-34848D091556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42" creationId="{2FD62E4A-2336-D943-9DDB-A063D9A32D2A}"/>
          </ac:spMkLst>
        </pc:spChg>
        <pc:spChg chg="del">
          <ac:chgData name="Jha, Aryan Ritwajeet" userId="2aad577e-539b-449b-83a6-8d411f484b4d" providerId="ADAL" clId="{159C9EA5-C6E7-49BD-975B-30C7FC0F9F0A}" dt="2023-09-27T00:13:55.230" v="3932" actId="478"/>
          <ac:spMkLst>
            <pc:docMk/>
            <pc:sldMk cId="2182977783" sldId="404"/>
            <ac:spMk id="49" creationId="{706904F7-811C-FA0B-B53D-7F9A0FA9A862}"/>
          </ac:spMkLst>
        </pc:sp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6" creationId="{F973C6C0-18DD-2629-0831-8B6F21B1D55D}"/>
          </ac:cxnSpMkLst>
        </pc:cxn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13" creationId="{5E23C419-BC3F-568B-D149-39829F260480}"/>
          </ac:cxnSpMkLst>
        </pc:cxnChg>
        <pc:cxnChg chg="del mod">
          <ac:chgData name="Jha, Aryan Ritwajeet" userId="2aad577e-539b-449b-83a6-8d411f484b4d" providerId="ADAL" clId="{159C9EA5-C6E7-49BD-975B-30C7FC0F9F0A}" dt="2023-09-27T00:14:03.612" v="3933" actId="478"/>
          <ac:cxnSpMkLst>
            <pc:docMk/>
            <pc:sldMk cId="2182977783" sldId="404"/>
            <ac:cxnSpMk id="18" creationId="{BE576325-AFA6-BEC6-9DD9-19D0CA7A2D0B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24" creationId="{198CF229-1FD9-E5D8-761A-FEE380E11912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33" creationId="{362A6A9D-D3E7-6FF1-E7D4-316E269E7111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36" creationId="{8D426008-C705-C26F-9134-A0351A204201}"/>
          </ac:cxnSpMkLst>
        </pc:cxnChg>
        <pc:cxnChg chg="del mod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43" creationId="{DAA622AD-7F7A-1C54-A3C0-1A6712AC5624}"/>
          </ac:cxnSpMkLst>
        </pc:cxnChg>
        <pc:cxnChg chg="del">
          <ac:chgData name="Jha, Aryan Ritwajeet" userId="2aad577e-539b-449b-83a6-8d411f484b4d" providerId="ADAL" clId="{159C9EA5-C6E7-49BD-975B-30C7FC0F9F0A}" dt="2023-09-27T00:13:55.230" v="3932" actId="478"/>
          <ac:cxnSpMkLst>
            <pc:docMk/>
            <pc:sldMk cId="2182977783" sldId="404"/>
            <ac:cxnSpMk id="48" creationId="{2712FACF-A787-1D47-AD9F-ACC0C125506A}"/>
          </ac:cxnSpMkLst>
        </pc:cxnChg>
      </pc:sldChg>
      <pc:sldChg chg="add">
        <pc:chgData name="Jha, Aryan Ritwajeet" userId="2aad577e-539b-449b-83a6-8d411f484b4d" providerId="ADAL" clId="{159C9EA5-C6E7-49BD-975B-30C7FC0F9F0A}" dt="2023-09-27T00:58:02.326" v="4474" actId="2890"/>
        <pc:sldMkLst>
          <pc:docMk/>
          <pc:sldMk cId="3092941440" sldId="405"/>
        </pc:sldMkLst>
      </pc:sldChg>
      <pc:sldChg chg="modSp new mod">
        <pc:chgData name="Jha, Aryan Ritwajeet" userId="2aad577e-539b-449b-83a6-8d411f484b4d" providerId="ADAL" clId="{159C9EA5-C6E7-49BD-975B-30C7FC0F9F0A}" dt="2023-09-27T22:34:35.136" v="7105" actId="20577"/>
        <pc:sldMkLst>
          <pc:docMk/>
          <pc:sldMk cId="3363698974" sldId="406"/>
        </pc:sldMkLst>
        <pc:spChg chg="mod">
          <ac:chgData name="Jha, Aryan Ritwajeet" userId="2aad577e-539b-449b-83a6-8d411f484b4d" providerId="ADAL" clId="{159C9EA5-C6E7-49BD-975B-30C7FC0F9F0A}" dt="2023-09-27T22:33:22.751" v="6998" actId="20577"/>
          <ac:spMkLst>
            <pc:docMk/>
            <pc:sldMk cId="3363698974" sldId="406"/>
            <ac:spMk id="2" creationId="{D2B4CF70-2D0F-2E0E-C4F4-5C83B0F128E7}"/>
          </ac:spMkLst>
        </pc:spChg>
        <pc:spChg chg="mod">
          <ac:chgData name="Jha, Aryan Ritwajeet" userId="2aad577e-539b-449b-83a6-8d411f484b4d" providerId="ADAL" clId="{159C9EA5-C6E7-49BD-975B-30C7FC0F9F0A}" dt="2023-09-27T22:34:35.136" v="7105" actId="20577"/>
          <ac:spMkLst>
            <pc:docMk/>
            <pc:sldMk cId="3363698974" sldId="406"/>
            <ac:spMk id="3" creationId="{F817A183-838C-F710-3904-29E53CB9E229}"/>
          </ac:spMkLst>
        </pc:spChg>
      </pc:sldChg>
      <pc:sldChg chg="modSp new mod">
        <pc:chgData name="Jha, Aryan Ritwajeet" userId="2aad577e-539b-449b-83a6-8d411f484b4d" providerId="ADAL" clId="{159C9EA5-C6E7-49BD-975B-30C7FC0F9F0A}" dt="2023-09-27T22:36:06.990" v="7370" actId="20577"/>
        <pc:sldMkLst>
          <pc:docMk/>
          <pc:sldMk cId="574954299" sldId="407"/>
        </pc:sldMkLst>
        <pc:spChg chg="mod">
          <ac:chgData name="Jha, Aryan Ritwajeet" userId="2aad577e-539b-449b-83a6-8d411f484b4d" providerId="ADAL" clId="{159C9EA5-C6E7-49BD-975B-30C7FC0F9F0A}" dt="2023-09-27T22:34:59.477" v="7149" actId="20577"/>
          <ac:spMkLst>
            <pc:docMk/>
            <pc:sldMk cId="574954299" sldId="407"/>
            <ac:spMk id="2" creationId="{BCD8C6AD-6A46-7D56-FAFA-FA06F899C75C}"/>
          </ac:spMkLst>
        </pc:spChg>
        <pc:spChg chg="mod">
          <ac:chgData name="Jha, Aryan Ritwajeet" userId="2aad577e-539b-449b-83a6-8d411f484b4d" providerId="ADAL" clId="{159C9EA5-C6E7-49BD-975B-30C7FC0F9F0A}" dt="2023-09-27T22:36:06.990" v="7370" actId="20577"/>
          <ac:spMkLst>
            <pc:docMk/>
            <pc:sldMk cId="574954299" sldId="407"/>
            <ac:spMk id="3" creationId="{95EDCBF1-9D96-3AEB-0BF8-C33FB8AD4FA1}"/>
          </ac:spMkLst>
        </pc:spChg>
      </pc:sldChg>
      <pc:sldChg chg="modSp new mod">
        <pc:chgData name="Jha, Aryan Ritwajeet" userId="2aad577e-539b-449b-83a6-8d411f484b4d" providerId="ADAL" clId="{159C9EA5-C6E7-49BD-975B-30C7FC0F9F0A}" dt="2023-09-27T22:38:48.161" v="7668" actId="20577"/>
        <pc:sldMkLst>
          <pc:docMk/>
          <pc:sldMk cId="1938661579" sldId="408"/>
        </pc:sldMkLst>
        <pc:spChg chg="mod">
          <ac:chgData name="Jha, Aryan Ritwajeet" userId="2aad577e-539b-449b-83a6-8d411f484b4d" providerId="ADAL" clId="{159C9EA5-C6E7-49BD-975B-30C7FC0F9F0A}" dt="2023-09-27T22:36:43.598" v="7447" actId="20577"/>
          <ac:spMkLst>
            <pc:docMk/>
            <pc:sldMk cId="1938661579" sldId="408"/>
            <ac:spMk id="2" creationId="{DBC47EED-1D65-B493-E8C5-95CFFE43449A}"/>
          </ac:spMkLst>
        </pc:spChg>
        <pc:spChg chg="mod">
          <ac:chgData name="Jha, Aryan Ritwajeet" userId="2aad577e-539b-449b-83a6-8d411f484b4d" providerId="ADAL" clId="{159C9EA5-C6E7-49BD-975B-30C7FC0F9F0A}" dt="2023-09-27T22:38:48.161" v="7668" actId="20577"/>
          <ac:spMkLst>
            <pc:docMk/>
            <pc:sldMk cId="1938661579" sldId="408"/>
            <ac:spMk id="3" creationId="{74C6B9AD-F474-9D4B-1302-055ACA996F0E}"/>
          </ac:spMkLst>
        </pc:spChg>
      </pc:sldChg>
      <pc:sldChg chg="modSp new mod">
        <pc:chgData name="Jha, Aryan Ritwajeet" userId="2aad577e-539b-449b-83a6-8d411f484b4d" providerId="ADAL" clId="{159C9EA5-C6E7-49BD-975B-30C7FC0F9F0A}" dt="2023-09-27T22:48:03.819" v="8160" actId="20577"/>
        <pc:sldMkLst>
          <pc:docMk/>
          <pc:sldMk cId="3022783063" sldId="409"/>
        </pc:sldMkLst>
        <pc:spChg chg="mod">
          <ac:chgData name="Jha, Aryan Ritwajeet" userId="2aad577e-539b-449b-83a6-8d411f484b4d" providerId="ADAL" clId="{159C9EA5-C6E7-49BD-975B-30C7FC0F9F0A}" dt="2023-09-27T22:46:38.126" v="8058" actId="20577"/>
          <ac:spMkLst>
            <pc:docMk/>
            <pc:sldMk cId="3022783063" sldId="409"/>
            <ac:spMk id="2" creationId="{71FF9B25-0147-684B-1CFD-BA7CC8B0F4CB}"/>
          </ac:spMkLst>
        </pc:spChg>
        <pc:spChg chg="mod">
          <ac:chgData name="Jha, Aryan Ritwajeet" userId="2aad577e-539b-449b-83a6-8d411f484b4d" providerId="ADAL" clId="{159C9EA5-C6E7-49BD-975B-30C7FC0F9F0A}" dt="2023-09-27T22:48:03.819" v="8160" actId="20577"/>
          <ac:spMkLst>
            <pc:docMk/>
            <pc:sldMk cId="3022783063" sldId="409"/>
            <ac:spMk id="3" creationId="{4C1CF494-30DB-509C-EA46-520FEBC6B6B3}"/>
          </ac:spMkLst>
        </pc:spChg>
      </pc:sldChg>
      <pc:sldMasterChg chg="add del addSldLayout delSldLayout">
        <pc:chgData name="Jha, Aryan Ritwajeet" userId="2aad577e-539b-449b-83a6-8d411f484b4d" providerId="ADAL" clId="{159C9EA5-C6E7-49BD-975B-30C7FC0F9F0A}" dt="2023-09-26T22:22:10.010" v="754" actId="2696"/>
        <pc:sldMasterMkLst>
          <pc:docMk/>
          <pc:sldMasterMk cId="3619392936" sldId="2147483648"/>
        </pc:sldMasterMkLst>
        <pc:sldLayoutChg chg="add del">
          <pc:chgData name="Jha, Aryan Ritwajeet" userId="2aad577e-539b-449b-83a6-8d411f484b4d" providerId="ADAL" clId="{159C9EA5-C6E7-49BD-975B-30C7FC0F9F0A}" dt="2023-09-26T22:22:10.010" v="754" actId="2696"/>
          <pc:sldLayoutMkLst>
            <pc:docMk/>
            <pc:sldMasterMk cId="3619392936" sldId="2147483648"/>
            <pc:sldLayoutMk cId="1793073049" sldId="2147483655"/>
          </pc:sldLayoutMkLst>
        </pc:sldLayoutChg>
      </pc:sldMasterChg>
    </pc:docChg>
  </pc:docChgLst>
  <pc:docChgLst>
    <pc:chgData name="Jha, Aryan Ritwajeet" userId="2aad577e-539b-449b-83a6-8d411f484b4d" providerId="ADAL" clId="{6E74DC4A-6168-41FC-A7BC-7B61E1A8676E}"/>
    <pc:docChg chg="custSel modSld">
      <pc:chgData name="Jha, Aryan Ritwajeet" userId="2aad577e-539b-449b-83a6-8d411f484b4d" providerId="ADAL" clId="{6E74DC4A-6168-41FC-A7BC-7B61E1A8676E}" dt="2023-09-27T06:34:53.737" v="10"/>
      <pc:docMkLst>
        <pc:docMk/>
      </pc:docMkLst>
      <pc:sldChg chg="addSp delSp modSp mod">
        <pc:chgData name="Jha, Aryan Ritwajeet" userId="2aad577e-539b-449b-83a6-8d411f484b4d" providerId="ADAL" clId="{6E74DC4A-6168-41FC-A7BC-7B61E1A8676E}" dt="2023-09-27T06:23:02.900" v="9" actId="1076"/>
        <pc:sldMkLst>
          <pc:docMk/>
          <pc:sldMk cId="930504783" sldId="278"/>
        </pc:sldMkLst>
        <pc:picChg chg="add mod">
          <ac:chgData name="Jha, Aryan Ritwajeet" userId="2aad577e-539b-449b-83a6-8d411f484b4d" providerId="ADAL" clId="{6E74DC4A-6168-41FC-A7BC-7B61E1A8676E}" dt="2023-09-27T06:23:02.900" v="9" actId="1076"/>
          <ac:picMkLst>
            <pc:docMk/>
            <pc:sldMk cId="930504783" sldId="278"/>
            <ac:picMk id="4" creationId="{03937BCE-90DF-8053-B310-BA7AC63886AA}"/>
          </ac:picMkLst>
        </pc:picChg>
        <pc:picChg chg="del">
          <ac:chgData name="Jha, Aryan Ritwajeet" userId="2aad577e-539b-449b-83a6-8d411f484b4d" providerId="ADAL" clId="{6E74DC4A-6168-41FC-A7BC-7B61E1A8676E}" dt="2023-09-27T06:23:00.716" v="7" actId="478"/>
          <ac:picMkLst>
            <pc:docMk/>
            <pc:sldMk cId="930504783" sldId="278"/>
            <ac:picMk id="5" creationId="{F3BB1098-C753-1B8B-3517-4016376D8014}"/>
          </ac:picMkLst>
        </pc:picChg>
      </pc:sldChg>
      <pc:sldChg chg="addSp delSp modSp mod">
        <pc:chgData name="Jha, Aryan Ritwajeet" userId="2aad577e-539b-449b-83a6-8d411f484b4d" providerId="ADAL" clId="{6E74DC4A-6168-41FC-A7BC-7B61E1A8676E}" dt="2023-09-27T06:22:45.474" v="6" actId="14100"/>
        <pc:sldMkLst>
          <pc:docMk/>
          <pc:sldMk cId="1858411754" sldId="279"/>
        </pc:sldMkLst>
        <pc:picChg chg="del">
          <ac:chgData name="Jha, Aryan Ritwajeet" userId="2aad577e-539b-449b-83a6-8d411f484b4d" providerId="ADAL" clId="{6E74DC4A-6168-41FC-A7BC-7B61E1A8676E}" dt="2023-09-27T06:22:33.486" v="0" actId="478"/>
          <ac:picMkLst>
            <pc:docMk/>
            <pc:sldMk cId="1858411754" sldId="279"/>
            <ac:picMk id="6" creationId="{3AE44657-C62E-2C08-8BA2-2A0608D8FC96}"/>
          </ac:picMkLst>
        </pc:picChg>
        <pc:picChg chg="add mod">
          <ac:chgData name="Jha, Aryan Ritwajeet" userId="2aad577e-539b-449b-83a6-8d411f484b4d" providerId="ADAL" clId="{6E74DC4A-6168-41FC-A7BC-7B61E1A8676E}" dt="2023-09-27T06:22:39.200" v="3" actId="208"/>
          <ac:picMkLst>
            <pc:docMk/>
            <pc:sldMk cId="1858411754" sldId="279"/>
            <ac:picMk id="9" creationId="{143D3F41-A575-DB87-CE69-9E667C8617F7}"/>
          </ac:picMkLst>
        </pc:picChg>
        <pc:cxnChg chg="mod">
          <ac:chgData name="Jha, Aryan Ritwajeet" userId="2aad577e-539b-449b-83a6-8d411f484b4d" providerId="ADAL" clId="{6E74DC4A-6168-41FC-A7BC-7B61E1A8676E}" dt="2023-09-27T06:22:45.474" v="6" actId="14100"/>
          <ac:cxnSpMkLst>
            <pc:docMk/>
            <pc:sldMk cId="1858411754" sldId="279"/>
            <ac:cxnSpMk id="5" creationId="{74D483C1-7380-3AB5-C3D4-885119373EAD}"/>
          </ac:cxnSpMkLst>
        </pc:cxnChg>
      </pc:sldChg>
      <pc:sldChg chg="modSp mod">
        <pc:chgData name="Jha, Aryan Ritwajeet" userId="2aad577e-539b-449b-83a6-8d411f484b4d" providerId="ADAL" clId="{6E74DC4A-6168-41FC-A7BC-7B61E1A8676E}" dt="2023-09-27T06:34:53.737" v="10"/>
        <pc:sldMkLst>
          <pc:docMk/>
          <pc:sldMk cId="2806962077" sldId="398"/>
        </pc:sldMkLst>
        <pc:spChg chg="mod">
          <ac:chgData name="Jha, Aryan Ritwajeet" userId="2aad577e-539b-449b-83a6-8d411f484b4d" providerId="ADAL" clId="{6E74DC4A-6168-41FC-A7BC-7B61E1A8676E}" dt="2023-09-27T06:34:53.737" v="10"/>
          <ac:spMkLst>
            <pc:docMk/>
            <pc:sldMk cId="2806962077" sldId="398"/>
            <ac:spMk id="3" creationId="{FC3BEC75-3ED8-3D2E-7AF0-ED68CBDE89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789C2-B8A9-4162-807B-FEB37C05250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A0560-2519-4B5C-9049-366419159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to hit the </a:t>
            </a:r>
            <a:r>
              <a:rPr lang="en-US" b="1" dirty="0"/>
              <a:t>reset</a:t>
            </a:r>
            <a:r>
              <a:rPr lang="en-US" dirty="0"/>
              <a:t> button to make sure all the page elements react properly.</a:t>
            </a:r>
          </a:p>
          <a:p>
            <a:r>
              <a:rPr lang="en-US" dirty="0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EC689-B63F-4B6D-AF6D-31DA368AC8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75" y="3005573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50E9-59E0-4B05-B3E0-ABA1A45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15440"/>
          </a:xfrm>
          <a:gradFill>
            <a:gsLst>
              <a:gs pos="0">
                <a:schemeClr val="tx1">
                  <a:alpha val="9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</p:spPr>
        <p:txBody>
          <a:bodyPr vert="horz" lIns="0" tIns="0" rIns="0" bIns="0" rtlCol="0" anchor="b" anchorCtr="1">
            <a:noAutofit/>
          </a:bodyPr>
          <a:lstStyle>
            <a:lvl1pPr algn="ctr">
              <a:def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350DD2-B0BA-4A3D-B161-3329E6CA5B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1" y="3024553"/>
            <a:ext cx="12142879" cy="383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3272F5B-D06F-45C3-93C0-97C922F20BB9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57F82EF-FC63-4372-AB7B-6B10958C84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627807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2469732"/>
            <a:ext cx="5264150" cy="4041599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B28314-F229-4CEA-A701-B213BBC99594}"/>
              </a:ext>
            </a:extLst>
          </p:cNvPr>
          <p:cNvSpPr/>
          <p:nvPr userDrawn="1"/>
        </p:nvSpPr>
        <p:spPr>
          <a:xfrm>
            <a:off x="1079404" y="2076477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9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1447034"/>
            <a:ext cx="5092819" cy="1107996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9404" y="3124200"/>
            <a:ext cx="5093451" cy="34036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91719" y="293914"/>
            <a:ext cx="5600281" cy="4509198"/>
          </a:xfrm>
          <a:pattFill prst="pct5">
            <a:fgClr>
              <a:schemeClr val="bg1"/>
            </a:fgClr>
            <a:bgClr>
              <a:schemeClr val="tx1"/>
            </a:bgClr>
          </a:pattFill>
        </p:spPr>
        <p:txBody>
          <a:bodyPr vert="horz" lIns="0" tIns="0" rIns="0" bIns="0" rtlCol="0" anchor="t" anchorCtr="1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71182-5020-4745-9218-F3F68CAA33C0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92F32-237F-433F-A66B-F68823AD6134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6CF5785-03AD-4729-9F73-AA1A767774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88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7DF516-0E78-41C8-BC02-43AF6CBB745A}"/>
              </a:ext>
            </a:extLst>
          </p:cNvPr>
          <p:cNvCxnSpPr>
            <a:cxnSpLocks/>
          </p:cNvCxnSpPr>
          <p:nvPr userDrawn="1"/>
        </p:nvCxnSpPr>
        <p:spPr>
          <a:xfrm>
            <a:off x="979494" y="2585191"/>
            <a:ext cx="537721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2588617-F174-4DF0-AB82-D24FA236E6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002509"/>
          </a:xfrm>
          <a:custGeom>
            <a:avLst/>
            <a:gdLst>
              <a:gd name="connsiteX0" fmla="*/ 0 w 12192000"/>
              <a:gd name="connsiteY0" fmla="*/ 0 h 3002509"/>
              <a:gd name="connsiteX1" fmla="*/ 874207 w 12192000"/>
              <a:gd name="connsiteY1" fmla="*/ 0 h 3002509"/>
              <a:gd name="connsiteX2" fmla="*/ 874207 w 12192000"/>
              <a:gd name="connsiteY2" fmla="*/ 2 h 3002509"/>
              <a:gd name="connsiteX3" fmla="*/ 10420141 w 12192000"/>
              <a:gd name="connsiteY3" fmla="*/ 2 h 3002509"/>
              <a:gd name="connsiteX4" fmla="*/ 10420141 w 12192000"/>
              <a:gd name="connsiteY4" fmla="*/ 0 h 3002509"/>
              <a:gd name="connsiteX5" fmla="*/ 12192000 w 12192000"/>
              <a:gd name="connsiteY5" fmla="*/ 0 h 3002509"/>
              <a:gd name="connsiteX6" fmla="*/ 12192000 w 12192000"/>
              <a:gd name="connsiteY6" fmla="*/ 3002509 h 3002509"/>
              <a:gd name="connsiteX7" fmla="*/ 11629298 w 12192000"/>
              <a:gd name="connsiteY7" fmla="*/ 3002509 h 3002509"/>
              <a:gd name="connsiteX8" fmla="*/ 10420141 w 12192000"/>
              <a:gd name="connsiteY8" fmla="*/ 3002509 h 3002509"/>
              <a:gd name="connsiteX9" fmla="*/ 6356712 w 12192000"/>
              <a:gd name="connsiteY9" fmla="*/ 3002509 h 3002509"/>
              <a:gd name="connsiteX10" fmla="*/ 6356712 w 12192000"/>
              <a:gd name="connsiteY10" fmla="*/ 2565780 h 3002509"/>
              <a:gd name="connsiteX11" fmla="*/ 979494 w 12192000"/>
              <a:gd name="connsiteY11" fmla="*/ 2565780 h 3002509"/>
              <a:gd name="connsiteX12" fmla="*/ 979494 w 12192000"/>
              <a:gd name="connsiteY12" fmla="*/ 3002509 h 3002509"/>
              <a:gd name="connsiteX13" fmla="*/ 874207 w 12192000"/>
              <a:gd name="connsiteY13" fmla="*/ 3002509 h 3002509"/>
              <a:gd name="connsiteX14" fmla="*/ 488176 w 12192000"/>
              <a:gd name="connsiteY14" fmla="*/ 3002509 h 3002509"/>
              <a:gd name="connsiteX15" fmla="*/ 0 w 12192000"/>
              <a:gd name="connsiteY15" fmla="*/ 3002509 h 30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0" h="3002509">
                <a:moveTo>
                  <a:pt x="0" y="0"/>
                </a:moveTo>
                <a:lnTo>
                  <a:pt x="874207" y="0"/>
                </a:lnTo>
                <a:lnTo>
                  <a:pt x="874207" y="2"/>
                </a:lnTo>
                <a:lnTo>
                  <a:pt x="10420141" y="2"/>
                </a:lnTo>
                <a:lnTo>
                  <a:pt x="10420141" y="0"/>
                </a:lnTo>
                <a:lnTo>
                  <a:pt x="12192000" y="0"/>
                </a:lnTo>
                <a:lnTo>
                  <a:pt x="12192000" y="3002509"/>
                </a:lnTo>
                <a:lnTo>
                  <a:pt x="11629298" y="3002509"/>
                </a:lnTo>
                <a:lnTo>
                  <a:pt x="10420141" y="3002509"/>
                </a:lnTo>
                <a:lnTo>
                  <a:pt x="6356712" y="3002509"/>
                </a:lnTo>
                <a:lnTo>
                  <a:pt x="6356712" y="2565780"/>
                </a:lnTo>
                <a:lnTo>
                  <a:pt x="979494" y="2565780"/>
                </a:lnTo>
                <a:lnTo>
                  <a:pt x="979494" y="3002509"/>
                </a:lnTo>
                <a:lnTo>
                  <a:pt x="874207" y="3002509"/>
                </a:lnTo>
                <a:lnTo>
                  <a:pt x="488176" y="3002509"/>
                </a:lnTo>
                <a:lnTo>
                  <a:pt x="0" y="3002509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18471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617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979494" y="6766560"/>
            <a:ext cx="5377218" cy="91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42D1D0-12D7-4CD5-ABFE-D3A5E28E87D8}"/>
              </a:ext>
            </a:extLst>
          </p:cNvPr>
          <p:cNvSpPr/>
          <p:nvPr userDrawn="1"/>
        </p:nvSpPr>
        <p:spPr>
          <a:xfrm>
            <a:off x="1218471" y="3654238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6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72BC89-B507-4305-BFAA-84C0EE419D90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0DCB285-323D-448D-81EB-F995D412F6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578468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050D4-C2CD-4683-9D0C-F093C6F31754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DB35EE-3D5D-40C7-B409-133C0C4222B5}"/>
              </a:ext>
            </a:extLst>
          </p:cNvPr>
          <p:cNvGrpSpPr/>
          <p:nvPr userDrawn="1"/>
        </p:nvGrpSpPr>
        <p:grpSpPr>
          <a:xfrm>
            <a:off x="1003202" y="2426144"/>
            <a:ext cx="10187475" cy="1650561"/>
            <a:chOff x="1003202" y="2426144"/>
            <a:chExt cx="10187475" cy="1650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4050D4-C2CD-4683-9D0C-F093C6F31754}"/>
                </a:ext>
              </a:extLst>
            </p:cNvPr>
            <p:cNvSpPr/>
            <p:nvPr userDrawn="1"/>
          </p:nvSpPr>
          <p:spPr>
            <a:xfrm>
              <a:off x="1079404" y="2426144"/>
              <a:ext cx="182880" cy="91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C368F23-436E-4B2B-B643-7AFE8BAEDCAA}"/>
                </a:ext>
              </a:extLst>
            </p:cNvPr>
            <p:cNvSpPr/>
            <p:nvPr/>
          </p:nvSpPr>
          <p:spPr>
            <a:xfrm>
              <a:off x="1003202" y="3124200"/>
              <a:ext cx="1157287" cy="952505"/>
            </a:xfrm>
            <a:custGeom>
              <a:avLst/>
              <a:gdLst>
                <a:gd name="connsiteX0" fmla="*/ 338098 w 1157287"/>
                <a:gd name="connsiteY0" fmla="*/ -14 h 952505"/>
                <a:gd name="connsiteX1" fmla="*/ 480973 w 1157287"/>
                <a:gd name="connsiteY1" fmla="*/ 114286 h 952505"/>
                <a:gd name="connsiteX2" fmla="*/ 199985 w 1157287"/>
                <a:gd name="connsiteY2" fmla="*/ 557199 h 952505"/>
                <a:gd name="connsiteX3" fmla="*/ 252373 w 1157287"/>
                <a:gd name="connsiteY3" fmla="*/ 547674 h 952505"/>
                <a:gd name="connsiteX4" fmla="*/ 442873 w 1157287"/>
                <a:gd name="connsiteY4" fmla="*/ 747699 h 952505"/>
                <a:gd name="connsiteX5" fmla="*/ 241144 w 1157287"/>
                <a:gd name="connsiteY5" fmla="*/ 952486 h 952505"/>
                <a:gd name="connsiteX6" fmla="*/ 238085 w 1157287"/>
                <a:gd name="connsiteY6" fmla="*/ 952486 h 952505"/>
                <a:gd name="connsiteX7" fmla="*/ -40 w 1157287"/>
                <a:gd name="connsiteY7" fmla="*/ 647686 h 952505"/>
                <a:gd name="connsiteX8" fmla="*/ 338098 w 1157287"/>
                <a:gd name="connsiteY8" fmla="*/ -14 h 952505"/>
                <a:gd name="connsiteX9" fmla="*/ 1014373 w 1157287"/>
                <a:gd name="connsiteY9" fmla="*/ -14 h 952505"/>
                <a:gd name="connsiteX10" fmla="*/ 1157248 w 1157287"/>
                <a:gd name="connsiteY10" fmla="*/ 114286 h 952505"/>
                <a:gd name="connsiteX11" fmla="*/ 876260 w 1157287"/>
                <a:gd name="connsiteY11" fmla="*/ 557199 h 952505"/>
                <a:gd name="connsiteX12" fmla="*/ 928648 w 1157287"/>
                <a:gd name="connsiteY12" fmla="*/ 547674 h 952505"/>
                <a:gd name="connsiteX13" fmla="*/ 1119148 w 1157287"/>
                <a:gd name="connsiteY13" fmla="*/ 747699 h 952505"/>
                <a:gd name="connsiteX14" fmla="*/ 917420 w 1157287"/>
                <a:gd name="connsiteY14" fmla="*/ 952486 h 952505"/>
                <a:gd name="connsiteX15" fmla="*/ 914360 w 1157287"/>
                <a:gd name="connsiteY15" fmla="*/ 952486 h 952505"/>
                <a:gd name="connsiteX16" fmla="*/ 676235 w 1157287"/>
                <a:gd name="connsiteY16" fmla="*/ 647686 h 952505"/>
                <a:gd name="connsiteX17" fmla="*/ 1014373 w 1157287"/>
                <a:gd name="connsiteY17" fmla="*/ -14 h 95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7287" h="952505">
                  <a:moveTo>
                    <a:pt x="338098" y="-14"/>
                  </a:moveTo>
                  <a:lnTo>
                    <a:pt x="480973" y="114286"/>
                  </a:lnTo>
                  <a:cubicBezTo>
                    <a:pt x="328573" y="219061"/>
                    <a:pt x="209510" y="404799"/>
                    <a:pt x="199985" y="557199"/>
                  </a:cubicBezTo>
                  <a:cubicBezTo>
                    <a:pt x="204748" y="552436"/>
                    <a:pt x="238085" y="547674"/>
                    <a:pt x="252373" y="547674"/>
                  </a:cubicBezTo>
                  <a:cubicBezTo>
                    <a:pt x="361910" y="547674"/>
                    <a:pt x="442873" y="638161"/>
                    <a:pt x="442873" y="747699"/>
                  </a:cubicBezTo>
                  <a:cubicBezTo>
                    <a:pt x="443717" y="859955"/>
                    <a:pt x="353401" y="951641"/>
                    <a:pt x="241144" y="952486"/>
                  </a:cubicBezTo>
                  <a:cubicBezTo>
                    <a:pt x="240125" y="952494"/>
                    <a:pt x="239105" y="952494"/>
                    <a:pt x="238085" y="952486"/>
                  </a:cubicBezTo>
                  <a:cubicBezTo>
                    <a:pt x="109498" y="952486"/>
                    <a:pt x="-40" y="842949"/>
                    <a:pt x="-40" y="647686"/>
                  </a:cubicBezTo>
                  <a:cubicBezTo>
                    <a:pt x="-40" y="380986"/>
                    <a:pt x="152360" y="133336"/>
                    <a:pt x="338098" y="-14"/>
                  </a:cubicBezTo>
                  <a:close/>
                  <a:moveTo>
                    <a:pt x="1014373" y="-14"/>
                  </a:moveTo>
                  <a:lnTo>
                    <a:pt x="1157248" y="114286"/>
                  </a:lnTo>
                  <a:cubicBezTo>
                    <a:pt x="1004848" y="219061"/>
                    <a:pt x="885785" y="404799"/>
                    <a:pt x="876260" y="557199"/>
                  </a:cubicBezTo>
                  <a:cubicBezTo>
                    <a:pt x="881023" y="552436"/>
                    <a:pt x="909598" y="547674"/>
                    <a:pt x="928648" y="547674"/>
                  </a:cubicBezTo>
                  <a:cubicBezTo>
                    <a:pt x="1038185" y="547674"/>
                    <a:pt x="1119148" y="638161"/>
                    <a:pt x="1119148" y="747699"/>
                  </a:cubicBezTo>
                  <a:cubicBezTo>
                    <a:pt x="1119992" y="859955"/>
                    <a:pt x="1029676" y="951641"/>
                    <a:pt x="917420" y="952486"/>
                  </a:cubicBezTo>
                  <a:cubicBezTo>
                    <a:pt x="916400" y="952494"/>
                    <a:pt x="915380" y="952494"/>
                    <a:pt x="914360" y="952486"/>
                  </a:cubicBezTo>
                  <a:cubicBezTo>
                    <a:pt x="785773" y="952486"/>
                    <a:pt x="676235" y="842949"/>
                    <a:pt x="676235" y="647686"/>
                  </a:cubicBezTo>
                  <a:cubicBezTo>
                    <a:pt x="676235" y="380986"/>
                    <a:pt x="828635" y="133336"/>
                    <a:pt x="1014373" y="-1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ED64C52-691F-4E4E-A130-109AF3BC94C7}"/>
                </a:ext>
              </a:extLst>
            </p:cNvPr>
            <p:cNvSpPr/>
            <p:nvPr/>
          </p:nvSpPr>
          <p:spPr>
            <a:xfrm>
              <a:off x="10038439" y="3124200"/>
              <a:ext cx="1152238" cy="952503"/>
            </a:xfrm>
            <a:custGeom>
              <a:avLst/>
              <a:gdLst>
                <a:gd name="connsiteX0" fmla="*/ 138073 w 1152238"/>
                <a:gd name="connsiteY0" fmla="*/ 952490 h 952503"/>
                <a:gd name="connsiteX1" fmla="*/ -40 w 1152238"/>
                <a:gd name="connsiteY1" fmla="*/ 838190 h 952503"/>
                <a:gd name="connsiteX2" fmla="*/ 276185 w 1152238"/>
                <a:gd name="connsiteY2" fmla="*/ 395277 h 952503"/>
                <a:gd name="connsiteX3" fmla="*/ 228560 w 1152238"/>
                <a:gd name="connsiteY3" fmla="*/ 404802 h 952503"/>
                <a:gd name="connsiteX4" fmla="*/ 33298 w 1152238"/>
                <a:gd name="connsiteY4" fmla="*/ 204777 h 952503"/>
                <a:gd name="connsiteX5" fmla="*/ 237799 w 1152238"/>
                <a:gd name="connsiteY5" fmla="*/ -10 h 952503"/>
                <a:gd name="connsiteX6" fmla="*/ 480973 w 1152238"/>
                <a:gd name="connsiteY6" fmla="*/ 304790 h 952503"/>
                <a:gd name="connsiteX7" fmla="*/ 138073 w 1152238"/>
                <a:gd name="connsiteY7" fmla="*/ 952490 h 952503"/>
                <a:gd name="connsiteX8" fmla="*/ 814348 w 1152238"/>
                <a:gd name="connsiteY8" fmla="*/ 952490 h 952503"/>
                <a:gd name="connsiteX9" fmla="*/ 671473 w 1152238"/>
                <a:gd name="connsiteY9" fmla="*/ 838190 h 952503"/>
                <a:gd name="connsiteX10" fmla="*/ 952460 w 1152238"/>
                <a:gd name="connsiteY10" fmla="*/ 395277 h 952503"/>
                <a:gd name="connsiteX11" fmla="*/ 900073 w 1152238"/>
                <a:gd name="connsiteY11" fmla="*/ 404802 h 952503"/>
                <a:gd name="connsiteX12" fmla="*/ 709573 w 1152238"/>
                <a:gd name="connsiteY12" fmla="*/ 204777 h 952503"/>
                <a:gd name="connsiteX13" fmla="*/ 911303 w 1152238"/>
                <a:gd name="connsiteY13" fmla="*/ -8 h 952503"/>
                <a:gd name="connsiteX14" fmla="*/ 914075 w 1152238"/>
                <a:gd name="connsiteY14" fmla="*/ -10 h 952503"/>
                <a:gd name="connsiteX15" fmla="*/ 1152199 w 1152238"/>
                <a:gd name="connsiteY15" fmla="*/ 304790 h 952503"/>
                <a:gd name="connsiteX16" fmla="*/ 814348 w 1152238"/>
                <a:gd name="connsiteY16" fmla="*/ 952490 h 9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52238" h="952503">
                  <a:moveTo>
                    <a:pt x="138073" y="952490"/>
                  </a:moveTo>
                  <a:lnTo>
                    <a:pt x="-40" y="838190"/>
                  </a:lnTo>
                  <a:cubicBezTo>
                    <a:pt x="152360" y="733415"/>
                    <a:pt x="266660" y="547677"/>
                    <a:pt x="276185" y="395277"/>
                  </a:cubicBezTo>
                  <a:cubicBezTo>
                    <a:pt x="276185" y="400040"/>
                    <a:pt x="242848" y="404802"/>
                    <a:pt x="228560" y="404802"/>
                  </a:cubicBezTo>
                  <a:cubicBezTo>
                    <a:pt x="114260" y="404802"/>
                    <a:pt x="33298" y="319077"/>
                    <a:pt x="33298" y="204777"/>
                  </a:cubicBezTo>
                  <a:cubicBezTo>
                    <a:pt x="34125" y="92132"/>
                    <a:pt x="125155" y="975"/>
                    <a:pt x="237799" y="-10"/>
                  </a:cubicBezTo>
                  <a:cubicBezTo>
                    <a:pt x="366673" y="-10"/>
                    <a:pt x="480973" y="109527"/>
                    <a:pt x="480973" y="304790"/>
                  </a:cubicBezTo>
                  <a:cubicBezTo>
                    <a:pt x="480973" y="571490"/>
                    <a:pt x="323524" y="823902"/>
                    <a:pt x="138073" y="952490"/>
                  </a:cubicBezTo>
                  <a:close/>
                  <a:moveTo>
                    <a:pt x="814348" y="952490"/>
                  </a:moveTo>
                  <a:lnTo>
                    <a:pt x="671473" y="838190"/>
                  </a:lnTo>
                  <a:cubicBezTo>
                    <a:pt x="823873" y="733415"/>
                    <a:pt x="942935" y="547677"/>
                    <a:pt x="952460" y="395277"/>
                  </a:cubicBezTo>
                  <a:cubicBezTo>
                    <a:pt x="947698" y="400040"/>
                    <a:pt x="919123" y="404802"/>
                    <a:pt x="900073" y="404802"/>
                  </a:cubicBezTo>
                  <a:cubicBezTo>
                    <a:pt x="790535" y="404802"/>
                    <a:pt x="709573" y="319077"/>
                    <a:pt x="709573" y="204777"/>
                  </a:cubicBezTo>
                  <a:cubicBezTo>
                    <a:pt x="708729" y="92521"/>
                    <a:pt x="799046" y="836"/>
                    <a:pt x="911303" y="-8"/>
                  </a:cubicBezTo>
                  <a:cubicBezTo>
                    <a:pt x="912226" y="-15"/>
                    <a:pt x="913151" y="-16"/>
                    <a:pt x="914075" y="-10"/>
                  </a:cubicBezTo>
                  <a:cubicBezTo>
                    <a:pt x="1042662" y="-10"/>
                    <a:pt x="1152199" y="109527"/>
                    <a:pt x="1152199" y="304790"/>
                  </a:cubicBezTo>
                  <a:cubicBezTo>
                    <a:pt x="1152199" y="571490"/>
                    <a:pt x="999799" y="823902"/>
                    <a:pt x="814348" y="95249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F68D786-C98F-4FE4-8396-6519C133C59A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9D9F925-78A0-46DD-830A-943A674BB1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920635"/>
            <a:ext cx="8691516" cy="1329595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4210" y="3140123"/>
            <a:ext cx="7190508" cy="2997441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034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404" y="560638"/>
            <a:ext cx="5799532" cy="1994392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18596"/>
            <a:ext cx="4572000" cy="350865"/>
          </a:xfrm>
          <a:noFill/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079404" y="2730944"/>
            <a:ext cx="18288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9404" y="3124200"/>
            <a:ext cx="5264150" cy="3733800"/>
          </a:xfrm>
          <a:pattFill prst="pct90">
            <a:fgClr>
              <a:schemeClr val="tx2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D5FDAA-EAF5-4519-A160-C1D803267657}"/>
              </a:ext>
            </a:extLst>
          </p:cNvPr>
          <p:cNvSpPr/>
          <p:nvPr userDrawn="1"/>
        </p:nvSpPr>
        <p:spPr>
          <a:xfrm>
            <a:off x="-1" y="7620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D8A0A40-A66E-4EAB-B930-8FCBB8FCCA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9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.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045F47D-AB9C-4341-B52D-E18C2DB010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21480" y="570486"/>
            <a:ext cx="3749040" cy="744191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51111F31-87D3-4336-B677-12C731F35A0A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46"/>
          <a:stretch/>
        </p:blipFill>
        <p:spPr>
          <a:xfrm>
            <a:off x="5843" y="6168788"/>
            <a:ext cx="12172604" cy="689212"/>
          </a:xfrm>
          <a:prstGeom prst="rect">
            <a:avLst/>
          </a:prstGeom>
          <a:effectLst>
            <a:outerShdw blurRad="88900" dist="38100" dir="16200000" rotWithShape="0">
              <a:prstClr val="black">
                <a:alpha val="15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728428"/>
            <a:ext cx="9144000" cy="1832919"/>
          </a:xfrm>
        </p:spPr>
        <p:txBody>
          <a:bodyPr anchor="b" anchorCtr="1">
            <a:noAutofit/>
          </a:bodyPr>
          <a:lstStyle>
            <a:lvl1pPr algn="ctr"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8485"/>
            <a:ext cx="9144000" cy="1137708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198DB7-C1B5-49F6-AC55-1A25027B890C}"/>
              </a:ext>
            </a:extLst>
          </p:cNvPr>
          <p:cNvSpPr/>
          <p:nvPr userDrawn="1"/>
        </p:nvSpPr>
        <p:spPr>
          <a:xfrm>
            <a:off x="5638800" y="378411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C6092C-9916-4F45-AC83-40A526432204}"/>
              </a:ext>
            </a:extLst>
          </p:cNvPr>
          <p:cNvSpPr/>
          <p:nvPr userDrawn="1"/>
        </p:nvSpPr>
        <p:spPr>
          <a:xfrm>
            <a:off x="5694419" y="6168788"/>
            <a:ext cx="803161" cy="689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60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 anchorCtr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272756"/>
          </a:xfrm>
        </p:spPr>
        <p:txBody>
          <a:bodyPr/>
          <a:lstStyle>
            <a:lvl1pPr>
              <a:defRPr lang="en-US" sz="4400" kern="1200" spc="-150" dirty="0">
                <a:solidFill>
                  <a:schemeClr val="tx2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8DCDB-66C8-44DE-8ED7-83CE364096B0}"/>
              </a:ext>
            </a:extLst>
          </p:cNvPr>
          <p:cNvSpPr/>
          <p:nvPr userDrawn="1"/>
        </p:nvSpPr>
        <p:spPr>
          <a:xfrm>
            <a:off x="5998368" y="1853852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8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3429000"/>
            <a:ext cx="9348788" cy="1543050"/>
          </a:xfrm>
        </p:spPr>
        <p:txBody>
          <a:bodyPr lIns="0" tIns="0" rIns="0" bIns="0"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9FB596-AD7C-4AED-B155-2E23580F8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1104900"/>
            <a:ext cx="9348789" cy="1697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64562-184D-4ABA-BCF1-23E6D7615DCD}"/>
              </a:ext>
            </a:extLst>
          </p:cNvPr>
          <p:cNvSpPr/>
          <p:nvPr userDrawn="1"/>
        </p:nvSpPr>
        <p:spPr>
          <a:xfrm>
            <a:off x="5998368" y="305760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855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2161522"/>
            <a:ext cx="4589480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136" y="2161522"/>
            <a:ext cx="4931387" cy="4276855"/>
          </a:xfrm>
        </p:spPr>
        <p:txBody>
          <a:bodyPr anchor="t" anchorCtr="0"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562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004B13-2F49-410C-8FFA-FF8EE826DAF8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0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2 columns/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175" y="1923911"/>
            <a:ext cx="4537075" cy="806904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5" y="2944164"/>
            <a:ext cx="4537075" cy="3649357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15138" y="1913026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buNone/>
              <a:def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15138" y="2945001"/>
            <a:ext cx="4535424" cy="3681539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9814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D85F82-FB5E-45F8-AF46-963FBEC3C89E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734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F6C6E0-1904-4EA4-8832-3D5199045240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7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4988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877E9CF-9D63-466A-9A30-3EAA2C01ED9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0"/>
            <a:ext cx="111633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30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6C9A9F1-4A70-4EE4-881D-E394F5F9FC6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9487" y="2281238"/>
            <a:ext cx="3991391" cy="3857625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355078"/>
            <a:ext cx="9348789" cy="11871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FFDF8C-1F0B-4961-8F1A-EA5E868A5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2281735"/>
            <a:ext cx="5033963" cy="3857625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606DA-AEE2-4075-92FE-8A3E75FE8F85}"/>
              </a:ext>
            </a:extLst>
          </p:cNvPr>
          <p:cNvSpPr/>
          <p:nvPr userDrawn="1"/>
        </p:nvSpPr>
        <p:spPr>
          <a:xfrm>
            <a:off x="5998368" y="1717318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872973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47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818540"/>
            <a:ext cx="7171757" cy="1272756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81174" y="3018774"/>
            <a:ext cx="4754880" cy="3118414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781174" y="223991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5069E1-66A9-45BF-B886-E9052A262D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85000" y="3018774"/>
            <a:ext cx="4754880" cy="311850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77764B7-ADAB-412F-A905-60FDDC8A07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0879" y="2"/>
            <a:ext cx="11141122" cy="3002507"/>
          </a:xfrm>
          <a:custGeom>
            <a:avLst/>
            <a:gdLst>
              <a:gd name="connsiteX0" fmla="*/ 0 w 11141122"/>
              <a:gd name="connsiteY0" fmla="*/ 0 h 3002507"/>
              <a:gd name="connsiteX1" fmla="*/ 11141122 w 11141122"/>
              <a:gd name="connsiteY1" fmla="*/ 0 h 3002507"/>
              <a:gd name="connsiteX2" fmla="*/ 11141122 w 11141122"/>
              <a:gd name="connsiteY2" fmla="*/ 3002507 h 3002507"/>
              <a:gd name="connsiteX3" fmla="*/ 5868536 w 11141122"/>
              <a:gd name="connsiteY3" fmla="*/ 3002507 h 3002507"/>
              <a:gd name="connsiteX4" fmla="*/ 5868536 w 11141122"/>
              <a:gd name="connsiteY4" fmla="*/ 2565778 h 3002507"/>
              <a:gd name="connsiteX5" fmla="*/ 491318 w 11141122"/>
              <a:gd name="connsiteY5" fmla="*/ 2565778 h 3002507"/>
              <a:gd name="connsiteX6" fmla="*/ 491318 w 11141122"/>
              <a:gd name="connsiteY6" fmla="*/ 3002507 h 3002507"/>
              <a:gd name="connsiteX7" fmla="*/ 0 w 11141122"/>
              <a:gd name="connsiteY7" fmla="*/ 3002507 h 300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41122" h="3002507">
                <a:moveTo>
                  <a:pt x="0" y="0"/>
                </a:moveTo>
                <a:lnTo>
                  <a:pt x="11141122" y="0"/>
                </a:lnTo>
                <a:lnTo>
                  <a:pt x="11141122" y="3002507"/>
                </a:lnTo>
                <a:lnTo>
                  <a:pt x="5868536" y="3002507"/>
                </a:lnTo>
                <a:lnTo>
                  <a:pt x="5868536" y="2565778"/>
                </a:lnTo>
                <a:lnTo>
                  <a:pt x="491318" y="2565778"/>
                </a:lnTo>
                <a:lnTo>
                  <a:pt x="491318" y="3002507"/>
                </a:lnTo>
                <a:lnTo>
                  <a:pt x="0" y="300250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1174" y="2825087"/>
            <a:ext cx="4892581" cy="794760"/>
          </a:xfrm>
        </p:spPr>
        <p:txBody>
          <a:bodyPr anchor="b" anchorCtr="0"/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94320" y="3893074"/>
            <a:ext cx="4872973" cy="272609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7D14DF-5E3B-41EB-8A91-1BED59B88863}"/>
              </a:ext>
            </a:extLst>
          </p:cNvPr>
          <p:cNvSpPr/>
          <p:nvPr userDrawn="1"/>
        </p:nvSpPr>
        <p:spPr>
          <a:xfrm>
            <a:off x="1542197" y="6766560"/>
            <a:ext cx="5377218" cy="914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032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572000" cy="661720"/>
          </a:xfrm>
          <a:solidFill>
            <a:schemeClr val="bg1">
              <a:lumMod val="95000"/>
            </a:schemeClr>
          </a:solidFill>
        </p:spPr>
        <p:txBody>
          <a:bodyPr wrap="square" lIns="182880" tIns="182880" rIns="182880" bIns="18288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51FD4580-B741-442B-8F45-7363BA70CB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9" y="3023843"/>
            <a:ext cx="12081470" cy="38140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3298376"/>
            <a:ext cx="10063163" cy="1533002"/>
          </a:xfrm>
        </p:spPr>
        <p:txBody>
          <a:bodyPr lIns="0" tIns="0" rIns="0" bIns="0"/>
          <a:lstStyle>
            <a:lvl1pPr marL="0" indent="0" algn="l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C685A-AF05-487F-BDC4-E0027061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7317"/>
            <a:ext cx="10063163" cy="17560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D798E-0F13-41D5-9F7D-521AF44734DA}"/>
              </a:ext>
            </a:extLst>
          </p:cNvPr>
          <p:cNvSpPr/>
          <p:nvPr userDrawn="1"/>
        </p:nvSpPr>
        <p:spPr>
          <a:xfrm>
            <a:off x="1079404" y="2860553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532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B61E-D700-41AB-A285-33515E6C0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5602" y="626357"/>
            <a:ext cx="5263688" cy="1828193"/>
          </a:xfrm>
        </p:spPr>
        <p:txBody>
          <a:bodyPr wrap="square" anchor="b" anchorCtr="0">
            <a:sp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B0C01-FE56-4642-9E7B-E63BFB56B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4575" y="688932"/>
            <a:ext cx="4904898" cy="846386"/>
          </a:xfrm>
          <a:solidFill>
            <a:schemeClr val="bg1">
              <a:lumMod val="95000"/>
            </a:schemeClr>
          </a:solidFill>
        </p:spPr>
        <p:txBody>
          <a:bodyPr wrap="square" lIns="274320" tIns="274320" rIns="274320" bIns="274320" anchor="t" anchorCtr="0">
            <a:spAutoFit/>
          </a:bodyPr>
          <a:lstStyle>
            <a:lvl1pPr marL="0" indent="0" algn="l">
              <a:lnSpc>
                <a:spcPct val="95000"/>
              </a:lnSpc>
              <a:spcBef>
                <a:spcPts val="800"/>
              </a:spcBef>
              <a:buNone/>
              <a:defRPr lang="en-US" sz="200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3D1C27-A47E-49F4-8FF1-3954D853A2CE}"/>
              </a:ext>
            </a:extLst>
          </p:cNvPr>
          <p:cNvSpPr/>
          <p:nvPr userDrawn="1"/>
        </p:nvSpPr>
        <p:spPr>
          <a:xfrm>
            <a:off x="1505602" y="2630464"/>
            <a:ext cx="914400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49FF349-499D-4773-A3B2-1547301DCB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04950" y="3124200"/>
            <a:ext cx="5264150" cy="3403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9835" y="2228568"/>
            <a:ext cx="4670128" cy="4286532"/>
          </a:xfrm>
        </p:spPr>
        <p:txBody>
          <a:bodyPr anchor="t" anchorCtr="0"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CDCAAAE-3117-43B1-8365-13245D2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4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49373"/>
            <a:ext cx="4537075" cy="806904"/>
          </a:xfrm>
        </p:spPr>
        <p:txBody>
          <a:bodyPr anchor="b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8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874659"/>
            <a:ext cx="4537075" cy="360862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1301" y="1938488"/>
            <a:ext cx="4561114" cy="817789"/>
          </a:xfrm>
        </p:spPr>
        <p:txBody>
          <a:bodyPr vert="horz" lIns="0" tIns="0" rIns="0" bIns="0" rtlCol="0" anchor="b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lang="en-US" sz="2800" b="1" dirty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1301" y="2874659"/>
            <a:ext cx="4535424" cy="3640442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BCD8D19-683F-4EEA-A357-6C4EB337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74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7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44C8B7-E3DE-4FF2-A95C-6EF26B46BA5D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2B8-C24E-459A-BF60-3329F2C3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5078"/>
            <a:ext cx="10063163" cy="1272756"/>
          </a:xfrm>
        </p:spPr>
        <p:txBody>
          <a:bodyPr vert="horz" lIns="0" tIns="0" rIns="0" bIns="0" rtlCol="0" anchor="b" anchorCtr="0">
            <a:noAutofit/>
          </a:bodyPr>
          <a:lstStyle>
            <a:lvl1pPr algn="l"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B51F18-4389-423C-83FA-B3547BD980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17029" y="2228568"/>
            <a:ext cx="6350558" cy="42865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B35F952-6A35-4BAF-A7DB-A4486D42B5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6798" y="2228568"/>
            <a:ext cx="4310064" cy="3857625"/>
          </a:xfr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06D0E941-EDE7-49BA-BDF4-3F57E52E9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2421" y="5124324"/>
            <a:ext cx="5299579" cy="167305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33B11D-E83F-4E7D-A79C-E543708471D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34275" y="1"/>
            <a:ext cx="4657725" cy="6857999"/>
          </a:xfrm>
          <a:custGeom>
            <a:avLst/>
            <a:gdLst>
              <a:gd name="connsiteX0" fmla="*/ 3193833 w 4657725"/>
              <a:gd name="connsiteY0" fmla="*/ 5150699 h 6857999"/>
              <a:gd name="connsiteX1" fmla="*/ 3193833 w 4657725"/>
              <a:gd name="connsiteY1" fmla="*/ 6122685 h 6857999"/>
              <a:gd name="connsiteX2" fmla="*/ 3923369 w 4657725"/>
              <a:gd name="connsiteY2" fmla="*/ 6796563 h 6857999"/>
              <a:gd name="connsiteX3" fmla="*/ 4652952 w 4657725"/>
              <a:gd name="connsiteY3" fmla="*/ 6120308 h 6857999"/>
              <a:gd name="connsiteX4" fmla="*/ 4652952 w 4657725"/>
              <a:gd name="connsiteY4" fmla="*/ 5150699 h 6857999"/>
              <a:gd name="connsiteX5" fmla="*/ 4301469 w 4657725"/>
              <a:gd name="connsiteY5" fmla="*/ 5150699 h 6857999"/>
              <a:gd name="connsiteX6" fmla="*/ 4301469 w 4657725"/>
              <a:gd name="connsiteY6" fmla="*/ 6110517 h 6857999"/>
              <a:gd name="connsiteX7" fmla="*/ 3923369 w 4657725"/>
              <a:gd name="connsiteY7" fmla="*/ 6491041 h 6857999"/>
              <a:gd name="connsiteX8" fmla="*/ 3542845 w 4657725"/>
              <a:gd name="connsiteY8" fmla="*/ 6110517 h 6857999"/>
              <a:gd name="connsiteX9" fmla="*/ 3542845 w 4657725"/>
              <a:gd name="connsiteY9" fmla="*/ 5150699 h 6857999"/>
              <a:gd name="connsiteX10" fmla="*/ 2421901 w 4657725"/>
              <a:gd name="connsiteY10" fmla="*/ 5126459 h 6857999"/>
              <a:gd name="connsiteX11" fmla="*/ 1808766 w 4657725"/>
              <a:gd name="connsiteY11" fmla="*/ 5618488 h 6857999"/>
              <a:gd name="connsiteX12" fmla="*/ 2739496 w 4657725"/>
              <a:gd name="connsiteY12" fmla="*/ 6316559 h 6857999"/>
              <a:gd name="connsiteX13" fmla="*/ 2458309 w 4657725"/>
              <a:gd name="connsiteY13" fmla="*/ 6495937 h 6857999"/>
              <a:gd name="connsiteX14" fmla="*/ 1944416 w 4657725"/>
              <a:gd name="connsiteY14" fmla="*/ 6277822 h 6857999"/>
              <a:gd name="connsiteX15" fmla="*/ 1757814 w 4657725"/>
              <a:gd name="connsiteY15" fmla="*/ 6539569 h 6857999"/>
              <a:gd name="connsiteX16" fmla="*/ 2441246 w 4657725"/>
              <a:gd name="connsiteY16" fmla="*/ 6796516 h 6857999"/>
              <a:gd name="connsiteX17" fmla="*/ 3088460 w 4657725"/>
              <a:gd name="connsiteY17" fmla="*/ 6277822 h 6857999"/>
              <a:gd name="connsiteX18" fmla="*/ 2160155 w 4657725"/>
              <a:gd name="connsiteY18" fmla="*/ 5589257 h 6857999"/>
              <a:gd name="connsiteX19" fmla="*/ 2390342 w 4657725"/>
              <a:gd name="connsiteY19" fmla="*/ 5426848 h 6857999"/>
              <a:gd name="connsiteX20" fmla="*/ 2860602 w 4657725"/>
              <a:gd name="connsiteY20" fmla="*/ 5603801 h 6857999"/>
              <a:gd name="connsiteX21" fmla="*/ 3052100 w 4657725"/>
              <a:gd name="connsiteY21" fmla="*/ 5351893 h 6857999"/>
              <a:gd name="connsiteX22" fmla="*/ 2421901 w 4657725"/>
              <a:gd name="connsiteY22" fmla="*/ 5126459 h 6857999"/>
              <a:gd name="connsiteX23" fmla="*/ 0 w 4657725"/>
              <a:gd name="connsiteY23" fmla="*/ 0 h 6857999"/>
              <a:gd name="connsiteX24" fmla="*/ 4657725 w 4657725"/>
              <a:gd name="connsiteY24" fmla="*/ 0 h 6857999"/>
              <a:gd name="connsiteX25" fmla="*/ 4657725 w 4657725"/>
              <a:gd name="connsiteY25" fmla="*/ 6857999 h 6857999"/>
              <a:gd name="connsiteX26" fmla="*/ 0 w 4657725"/>
              <a:gd name="connsiteY26" fmla="*/ 6857999 h 6857999"/>
              <a:gd name="connsiteX27" fmla="*/ 0 w 4657725"/>
              <a:gd name="connsiteY27" fmla="*/ 6767905 h 6857999"/>
              <a:gd name="connsiteX28" fmla="*/ 290396 w 4657725"/>
              <a:gd name="connsiteY28" fmla="*/ 6767905 h 6857999"/>
              <a:gd name="connsiteX29" fmla="*/ 589929 w 4657725"/>
              <a:gd name="connsiteY29" fmla="*/ 5833801 h 6857999"/>
              <a:gd name="connsiteX30" fmla="*/ 890270 w 4657725"/>
              <a:gd name="connsiteY30" fmla="*/ 6767905 h 6857999"/>
              <a:gd name="connsiteX31" fmla="*/ 1241849 w 4657725"/>
              <a:gd name="connsiteY31" fmla="*/ 6767905 h 6857999"/>
              <a:gd name="connsiteX32" fmla="*/ 1819004 w 4657725"/>
              <a:gd name="connsiteY32" fmla="*/ 5150939 h 6857999"/>
              <a:gd name="connsiteX33" fmla="*/ 1452644 w 4657725"/>
              <a:gd name="connsiteY33" fmla="*/ 5150939 h 6857999"/>
              <a:gd name="connsiteX34" fmla="*/ 1076160 w 4657725"/>
              <a:gd name="connsiteY34" fmla="*/ 6206910 h 6857999"/>
              <a:gd name="connsiteX35" fmla="*/ 736749 w 4657725"/>
              <a:gd name="connsiteY35" fmla="*/ 5150939 h 6857999"/>
              <a:gd name="connsiteX36" fmla="*/ 444440 w 4657725"/>
              <a:gd name="connsiteY36" fmla="*/ 5150939 h 6857999"/>
              <a:gd name="connsiteX37" fmla="*/ 103651 w 4657725"/>
              <a:gd name="connsiteY37" fmla="*/ 6208288 h 6857999"/>
              <a:gd name="connsiteX38" fmla="*/ 0 w 4657725"/>
              <a:gd name="connsiteY38" fmla="*/ 59175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657725" h="6857999">
                <a:moveTo>
                  <a:pt x="3193833" y="5150699"/>
                </a:moveTo>
                <a:lnTo>
                  <a:pt x="3193833" y="6122685"/>
                </a:lnTo>
                <a:cubicBezTo>
                  <a:pt x="3193833" y="6520177"/>
                  <a:pt x="3431435" y="6796563"/>
                  <a:pt x="3923369" y="6796563"/>
                </a:cubicBezTo>
                <a:cubicBezTo>
                  <a:pt x="4415303" y="6796563"/>
                  <a:pt x="4652952" y="6522601"/>
                  <a:pt x="4652952" y="6120308"/>
                </a:cubicBezTo>
                <a:lnTo>
                  <a:pt x="4652952" y="5150699"/>
                </a:lnTo>
                <a:lnTo>
                  <a:pt x="4301469" y="5150699"/>
                </a:lnTo>
                <a:lnTo>
                  <a:pt x="4301469" y="6110517"/>
                </a:lnTo>
                <a:cubicBezTo>
                  <a:pt x="4301469" y="6335951"/>
                  <a:pt x="4172996" y="6491041"/>
                  <a:pt x="3923369" y="6491041"/>
                </a:cubicBezTo>
                <a:cubicBezTo>
                  <a:pt x="3673742" y="6491041"/>
                  <a:pt x="3542845" y="6335951"/>
                  <a:pt x="3542845" y="6110517"/>
                </a:cubicBezTo>
                <a:lnTo>
                  <a:pt x="3542845" y="5150699"/>
                </a:lnTo>
                <a:close/>
                <a:moveTo>
                  <a:pt x="2421901" y="5126459"/>
                </a:moveTo>
                <a:cubicBezTo>
                  <a:pt x="2041377" y="5126459"/>
                  <a:pt x="1808766" y="5349469"/>
                  <a:pt x="1808766" y="5618488"/>
                </a:cubicBezTo>
                <a:cubicBezTo>
                  <a:pt x="1808766" y="6226870"/>
                  <a:pt x="2739496" y="6030572"/>
                  <a:pt x="2739496" y="6316559"/>
                </a:cubicBezTo>
                <a:cubicBezTo>
                  <a:pt x="2739496" y="6408719"/>
                  <a:pt x="2647383" y="6495937"/>
                  <a:pt x="2458309" y="6495937"/>
                </a:cubicBezTo>
                <a:cubicBezTo>
                  <a:pt x="2264392" y="6496559"/>
                  <a:pt x="2078684" y="6417736"/>
                  <a:pt x="1944416" y="6277822"/>
                </a:cubicBezTo>
                <a:lnTo>
                  <a:pt x="1757814" y="6539569"/>
                </a:lnTo>
                <a:cubicBezTo>
                  <a:pt x="1908009" y="6692283"/>
                  <a:pt x="2131019" y="6796516"/>
                  <a:pt x="2441246" y="6796516"/>
                </a:cubicBezTo>
                <a:cubicBezTo>
                  <a:pt x="2877570" y="6796516"/>
                  <a:pt x="3088460" y="6573506"/>
                  <a:pt x="3088460" y="6277822"/>
                </a:cubicBezTo>
                <a:cubicBezTo>
                  <a:pt x="3088460" y="5674288"/>
                  <a:pt x="2160155" y="5846346"/>
                  <a:pt x="2160155" y="5589257"/>
                </a:cubicBezTo>
                <a:cubicBezTo>
                  <a:pt x="2160155" y="5492296"/>
                  <a:pt x="2242524" y="5426848"/>
                  <a:pt x="2390342" y="5426848"/>
                </a:cubicBezTo>
                <a:cubicBezTo>
                  <a:pt x="2555223" y="5426848"/>
                  <a:pt x="2729752" y="5482600"/>
                  <a:pt x="2860602" y="5603801"/>
                </a:cubicBezTo>
                <a:lnTo>
                  <a:pt x="3052100" y="5351893"/>
                </a:lnTo>
                <a:cubicBezTo>
                  <a:pt x="2892114" y="5204028"/>
                  <a:pt x="2678848" y="5126459"/>
                  <a:pt x="2421901" y="5126459"/>
                </a:cubicBezTo>
                <a:close/>
                <a:moveTo>
                  <a:pt x="0" y="0"/>
                </a:moveTo>
                <a:lnTo>
                  <a:pt x="4657725" y="0"/>
                </a:lnTo>
                <a:lnTo>
                  <a:pt x="4657725" y="6857999"/>
                </a:lnTo>
                <a:lnTo>
                  <a:pt x="0" y="6857999"/>
                </a:lnTo>
                <a:lnTo>
                  <a:pt x="0" y="6767905"/>
                </a:lnTo>
                <a:lnTo>
                  <a:pt x="290396" y="6767905"/>
                </a:lnTo>
                <a:lnTo>
                  <a:pt x="589929" y="5833801"/>
                </a:lnTo>
                <a:lnTo>
                  <a:pt x="890270" y="6767905"/>
                </a:lnTo>
                <a:lnTo>
                  <a:pt x="1241849" y="6767905"/>
                </a:lnTo>
                <a:lnTo>
                  <a:pt x="1819004" y="5150939"/>
                </a:lnTo>
                <a:lnTo>
                  <a:pt x="1452644" y="5150939"/>
                </a:lnTo>
                <a:lnTo>
                  <a:pt x="1076160" y="6206910"/>
                </a:lnTo>
                <a:lnTo>
                  <a:pt x="736749" y="5150939"/>
                </a:lnTo>
                <a:lnTo>
                  <a:pt x="444440" y="5150939"/>
                </a:lnTo>
                <a:lnTo>
                  <a:pt x="103651" y="6208288"/>
                </a:lnTo>
                <a:lnTo>
                  <a:pt x="0" y="5917501"/>
                </a:lnTo>
                <a:close/>
              </a:path>
            </a:pathLst>
          </a:custGeom>
          <a:pattFill prst="pct90">
            <a:fgClr>
              <a:schemeClr val="tx1"/>
            </a:fgClr>
            <a:bgClr>
              <a:schemeClr val="bg1"/>
            </a:bgClr>
          </a:pattFill>
        </p:spPr>
        <p:txBody>
          <a:bodyPr vert="horz" wrap="square" lIns="0" tIns="0" rIns="0" bIns="0" rtlCol="0" anchor="t" anchorCtr="1">
            <a:noAutofit/>
          </a:bodyPr>
          <a:lstStyle>
            <a:lvl1pPr marL="0" indent="0">
              <a:buNone/>
              <a:defRPr lang="en-US" sz="1050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CEF2D-F918-47AF-9A2E-87606276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404" y="355078"/>
            <a:ext cx="6454871" cy="12727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81BD20-E683-41C5-AE73-792E882BFC74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A561D-6C3D-49E7-AAA6-98B9F61B2FAC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B70FCC-BB97-4C83-A1E3-15B50D1C5C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9404" y="2248664"/>
            <a:ext cx="6116053" cy="40835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32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3.sv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image" Target="../media/image12.png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7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&#10;&#10;Description automatically generated">
            <a:extLst>
              <a:ext uri="{FF2B5EF4-FFF2-40B4-BE49-F238E27FC236}">
                <a16:creationId xmlns:a16="http://schemas.microsoft.com/office/drawing/2014/main" id="{E30C7818-3D84-4FE4-A829-AB1B144CF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1410"/>
          <a:stretch/>
        </p:blipFill>
        <p:spPr>
          <a:xfrm>
            <a:off x="0" y="0"/>
            <a:ext cx="1046273" cy="6858000"/>
          </a:xfrm>
          <a:prstGeom prst="rect">
            <a:avLst/>
          </a:prstGeom>
          <a:effectLst>
            <a:outerShdw blurRad="88900" dist="38100" algn="l" rotWithShape="0">
              <a:prstClr val="black">
                <a:alpha val="15000"/>
              </a:prstClr>
            </a:outerShdw>
          </a:effec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355078"/>
            <a:ext cx="9348789" cy="1272756"/>
          </a:xfrm>
          <a:prstGeom prst="rect">
            <a:avLst/>
          </a:prstGeom>
        </p:spPr>
        <p:txBody>
          <a:bodyPr vert="horz" lIns="0" tIns="0" rIns="0" bIns="0" rtlCol="0" anchor="b" anchorCtr="1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2229633"/>
            <a:ext cx="9348789" cy="1756378"/>
          </a:xfrm>
          <a:prstGeom prst="rect">
            <a:avLst/>
          </a:prstGeom>
        </p:spPr>
        <p:txBody>
          <a:bodyPr vert="horz" lIns="0" tIns="0" rIns="0" bIns="0" rtlCol="0" anchor="t" anchorCtr="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43B4A29-4092-435B-BDA1-D96A6FE7095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43351" y="5930900"/>
            <a:ext cx="575336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9E68E-02D9-4963-8B66-3C7E618C0623}"/>
              </a:ext>
            </a:extLst>
          </p:cNvPr>
          <p:cNvSpPr txBox="1"/>
          <p:nvPr userDrawn="1"/>
        </p:nvSpPr>
        <p:spPr>
          <a:xfrm rot="16200000">
            <a:off x="-2303620" y="2665361"/>
            <a:ext cx="566927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0" kern="1500" spc="600" baseline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10532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pc="-150" dirty="0">
          <a:solidFill>
            <a:schemeClr val="tx2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69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abstract/document/93142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363" y="2470184"/>
            <a:ext cx="11635274" cy="1675397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Multi-Period Optimal Power Flow (MP-OPF)</a:t>
            </a:r>
            <a:br>
              <a:rPr lang="en-US" dirty="0"/>
            </a:br>
            <a:r>
              <a:rPr lang="en-US" sz="2800" dirty="0"/>
              <a:t>for Power Distribution Systems with Battery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3207"/>
            <a:ext cx="9144000" cy="2077809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Team WSU</a:t>
            </a:r>
          </a:p>
          <a:p>
            <a:r>
              <a:rPr lang="en-US" sz="2000" dirty="0"/>
              <a:t>Aryan Ritwajeet Jha,  </a:t>
            </a:r>
            <a:r>
              <a:rPr lang="en-US" sz="1900" dirty="0"/>
              <a:t>Graduate Research Assistant</a:t>
            </a:r>
            <a:r>
              <a:rPr lang="en-US" sz="1900" baseline="30000" dirty="0"/>
              <a:t>1</a:t>
            </a:r>
          </a:p>
          <a:p>
            <a:r>
              <a:rPr lang="en-US" sz="1800" dirty="0"/>
              <a:t>Dr. </a:t>
            </a:r>
            <a:r>
              <a:rPr lang="en-US" sz="1800" dirty="0" err="1"/>
              <a:t>Subho</a:t>
            </a:r>
            <a:r>
              <a:rPr lang="en-US" sz="1800" dirty="0"/>
              <a:t> Paul, Postdoctoral Research Associate</a:t>
            </a:r>
            <a:r>
              <a:rPr lang="en-US" sz="1800" baseline="30000" dirty="0"/>
              <a:t>1</a:t>
            </a:r>
            <a:endParaRPr lang="en-US" sz="1800" dirty="0"/>
          </a:p>
          <a:p>
            <a:r>
              <a:rPr lang="en-US" sz="1800" dirty="0"/>
              <a:t>Dr. Anamika Dubey, Associate Professor</a:t>
            </a:r>
            <a:r>
              <a:rPr lang="en-US" sz="1800" baseline="30000" dirty="0"/>
              <a:t>1</a:t>
            </a:r>
          </a:p>
          <a:p>
            <a:r>
              <a:rPr lang="en-US" sz="1600" baseline="30000" dirty="0"/>
              <a:t>1 </a:t>
            </a:r>
            <a:r>
              <a:rPr lang="en-US" sz="1300" dirty="0"/>
              <a:t>Energy Systems Innovation Center, School of Electrical Engineering and Computer Science, </a:t>
            </a:r>
            <a:r>
              <a:rPr lang="en-US" sz="1300" dirty="0" err="1"/>
              <a:t>Voiland</a:t>
            </a:r>
            <a:r>
              <a:rPr lang="en-US" sz="1300" dirty="0"/>
              <a:t> College of Engineering, Washington State University, Pullman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19" y="-153092"/>
            <a:ext cx="1455698" cy="1455698"/>
          </a:xfrm>
          <a:prstGeom prst="rect">
            <a:avLst/>
          </a:prstGeom>
        </p:spPr>
      </p:pic>
      <p:sp>
        <p:nvSpPr>
          <p:cNvPr id="84" name="Freeform: Shape 5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/>
              <p:nvPr/>
            </p:nvSpPr>
            <p:spPr>
              <a:xfrm>
                <a:off x="274174" y="1081129"/>
                <a:ext cx="10970358" cy="2753831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Given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State of Charges of all batteries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in a grid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beginning of a horizon interval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ea typeface="Cambria" panose="02040503050406030204" pitchFamily="18" charset="0"/>
                  </a:rPr>
                  <a:t> representing the set of nodes with Batteries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, along with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predictions for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other non-controllable parameter values like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𝐿𝑜𝑎𝑑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𝐷𝐸𝑅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∀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0, 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Solve for Optimal Power Flow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the system, with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objective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of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minimizing line losses across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entire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horizon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time interval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𝑻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4" y="1081129"/>
                <a:ext cx="10970358" cy="2753831"/>
              </a:xfrm>
              <a:prstGeom prst="rect">
                <a:avLst/>
              </a:prstGeom>
              <a:blipFill>
                <a:blip r:embed="rId4"/>
                <a:stretch>
                  <a:fillRect l="-776" t="-1316" b="-3509"/>
                </a:stretch>
              </a:blip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AAD60082-899C-94F0-0506-0C909AE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41" y="376879"/>
            <a:ext cx="7992835" cy="551158"/>
          </a:xfr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>
                <a:solidFill>
                  <a:schemeClr val="bg2"/>
                </a:solidFill>
              </a:rPr>
              <a:t>Problem Statement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96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5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19" y="-153092"/>
            <a:ext cx="1455698" cy="1455698"/>
          </a:xfrm>
          <a:prstGeom prst="rect">
            <a:avLst/>
          </a:prstGeom>
        </p:spPr>
      </p:pic>
      <p:sp>
        <p:nvSpPr>
          <p:cNvPr id="84" name="Freeform: Shape 5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5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/>
              <p:nvPr/>
            </p:nvSpPr>
            <p:spPr>
              <a:xfrm>
                <a:off x="274174" y="1081129"/>
                <a:ext cx="10970358" cy="5708486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 wrap="square" rtlCol="0">
                <a:spAutoFit/>
              </a:bodyPr>
              <a:lstStyle/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Given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State of Charges of all batteries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in a grid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the beginning of a horizon interval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US" sz="2400" dirty="0">
                    <a:solidFill>
                      <a:srgbClr val="FFFFFF"/>
                    </a:solidFill>
                    <a:ea typeface="Cambria" panose="02040503050406030204" pitchFamily="18" charset="0"/>
                  </a:rPr>
                  <a:t> representing the set of nodes with Batteries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, along with other non-controllable parameter values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𝐿𝑜𝑎𝑑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𝐷𝐸𝑅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Solve for Optimal Power Flow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the system, with 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objective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of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minimizing line losses across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the entire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horizon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of time interval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𝑻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making sure that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: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(the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SOC of the battery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at every point of the simulation)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stays in permissible limits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2. The OPF Solution is physically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consistent.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For no node containing a battery,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.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≠0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 In other words, make sure that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008000"/>
                    </a:highlight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Complementarity of Discharging and Charging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is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ensured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 Alternatively,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800000"/>
                    </a:highlight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Simultaneous Charging and Discharging (SCD)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is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avoided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.</a:t>
                </a:r>
              </a:p>
              <a:p>
                <a:pPr marL="137160" marR="0" lvl="1" indent="-2286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solidFill>
                      <a:srgbClr val="FFFF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3. Other usual OPF physical constraints are also satisfied.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A2E6E1A-B461-F4B3-952C-9D664C97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74" y="1081129"/>
                <a:ext cx="10970358" cy="5708486"/>
              </a:xfrm>
              <a:prstGeom prst="rect">
                <a:avLst/>
              </a:prstGeom>
              <a:blipFill>
                <a:blip r:embed="rId4"/>
                <a:stretch>
                  <a:fillRect l="-776" t="-638" b="-1169"/>
                </a:stretch>
              </a:blipFill>
              <a:ln w="22225">
                <a:solidFill>
                  <a:schemeClr val="accent4">
                    <a:lumMod val="75000"/>
                  </a:schemeClr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>
            <a:extLst>
              <a:ext uri="{FF2B5EF4-FFF2-40B4-BE49-F238E27FC236}">
                <a16:creationId xmlns:a16="http://schemas.microsoft.com/office/drawing/2014/main" id="{AAD60082-899C-94F0-0506-0C909AE1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41" y="376879"/>
            <a:ext cx="7992835" cy="551158"/>
          </a:xfrm>
          <a:solidFill>
            <a:schemeClr val="accent2">
              <a:lumMod val="10000"/>
              <a:lumOff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1246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Parameters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FAB8-9A91-C655-9CD8-0AE344176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02579" y="319088"/>
                <a:ext cx="7202587" cy="6114369"/>
              </a:xfrm>
              <a:solidFill>
                <a:schemeClr val="accent6">
                  <a:alpha val="5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Objective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Minimize Line Losses for whole horizon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System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IEEE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123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Node System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Phase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Balanced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(no phase coupling)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Supply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DERs (PVs): Forecasted, varying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Batteries at select </a:t>
                </a:r>
                <a:r>
                  <a:rPr lang="en-US" sz="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(about </a:t>
                </a:r>
                <a14:m>
                  <m:oMath xmlns:m="http://schemas.openxmlformats.org/officeDocument/2006/math">
                    <m:r>
                      <a:rPr lang="en-US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50%</m:t>
                    </m:r>
                  </m:oMath>
                </a14:m>
                <a:r>
                  <a:rPr lang="en-US" sz="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of total)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nodes. Substation.</a:t>
                </a: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Demand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Forecasted. Varying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endParaRPr lang="en-US" sz="1200" i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Control: 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Inverter Reactive Power Control for DERs and Batteries. Battery Charging/Discharging.</a:t>
                </a:r>
                <a:endParaRPr lang="en-US" sz="2800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9558B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Number of discrete time-steps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Duration</a:t>
                </a:r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per time-step: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=15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min.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9EFAB8-9A91-C655-9CD8-0AE344176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02579" y="319088"/>
                <a:ext cx="7202587" cy="6114369"/>
              </a:xfrm>
              <a:blipFill>
                <a:blip r:embed="rId2"/>
                <a:stretch>
                  <a:fillRect l="-1691" r="-84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34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Process</a:t>
            </a:r>
            <a:r>
              <a:rPr lang="en-US" sz="4400" b="0" dirty="0">
                <a:solidFill>
                  <a:srgbClr val="FFFFFF"/>
                </a:solidFill>
                <a:latin typeface="+mj-lt"/>
              </a:rPr>
              <a:t> of the current, brute-force algorithm</a:t>
            </a:r>
            <a:endParaRPr lang="en-US" sz="4400" b="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/>
              <p:nvPr/>
            </p:nvSpPr>
            <p:spPr>
              <a:xfrm>
                <a:off x="5098799" y="151179"/>
                <a:ext cx="6638544" cy="6106287"/>
              </a:xfrm>
              <a:prstGeom prst="rect">
                <a:avLst/>
              </a:prstGeom>
              <a:solidFill>
                <a:srgbClr val="BFBFBF">
                  <a:alpha val="85098"/>
                </a:srgbClr>
              </a:solidFill>
              <a:ln w="127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rPr>
                  <a:t>Start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Known: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𝐷𝐸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𝐿𝑜𝑎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∀ 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0, 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𝑇</m:t>
                        </m:r>
                      </m:e>
                    </m:d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l-GR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---------------------------------------------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“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(Spatial)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boundary variables are NOT equal in value for all connected parent-child areas”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  <a:p>
                <a:pPr marL="651510" marR="0" lvl="1" indent="-5143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Run OPF for minimizing the losses across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horizon for each area, in parallel. This is called as a macro-iteration.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651510" marR="0" lvl="1" indent="-5143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romanL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Exchange (spatial) boundary variables between all sets of connected parent-child areas.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-----------------------------------------------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Stop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799" y="151179"/>
                <a:ext cx="6638544" cy="6106287"/>
              </a:xfrm>
              <a:prstGeom prst="rect">
                <a:avLst/>
              </a:prstGeom>
              <a:blipFill>
                <a:blip r:embed="rId2"/>
                <a:stretch>
                  <a:fillRect l="-1283" t="-698" r="-1008" b="-1097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14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Mixed-Integer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1949607"/>
            <a:ext cx="5176156" cy="4800698"/>
          </a:xfrm>
          <a:custGeom>
            <a:avLst/>
            <a:gdLst>
              <a:gd name="connsiteX0" fmla="*/ 0 w 5176156"/>
              <a:gd name="connsiteY0" fmla="*/ 0 h 4800698"/>
              <a:gd name="connsiteX1" fmla="*/ 419844 w 5176156"/>
              <a:gd name="connsiteY1" fmla="*/ 0 h 4800698"/>
              <a:gd name="connsiteX2" fmla="*/ 891449 w 5176156"/>
              <a:gd name="connsiteY2" fmla="*/ 0 h 4800698"/>
              <a:gd name="connsiteX3" fmla="*/ 1363054 w 5176156"/>
              <a:gd name="connsiteY3" fmla="*/ 0 h 4800698"/>
              <a:gd name="connsiteX4" fmla="*/ 1834660 w 5176156"/>
              <a:gd name="connsiteY4" fmla="*/ 0 h 4800698"/>
              <a:gd name="connsiteX5" fmla="*/ 2306265 w 5176156"/>
              <a:gd name="connsiteY5" fmla="*/ 0 h 4800698"/>
              <a:gd name="connsiteX6" fmla="*/ 2881394 w 5176156"/>
              <a:gd name="connsiteY6" fmla="*/ 0 h 4800698"/>
              <a:gd name="connsiteX7" fmla="*/ 3560045 w 5176156"/>
              <a:gd name="connsiteY7" fmla="*/ 0 h 4800698"/>
              <a:gd name="connsiteX8" fmla="*/ 3979889 w 5176156"/>
              <a:gd name="connsiteY8" fmla="*/ 0 h 4800698"/>
              <a:gd name="connsiteX9" fmla="*/ 4399733 w 5176156"/>
              <a:gd name="connsiteY9" fmla="*/ 0 h 4800698"/>
              <a:gd name="connsiteX10" fmla="*/ 5176156 w 5176156"/>
              <a:gd name="connsiteY10" fmla="*/ 0 h 4800698"/>
              <a:gd name="connsiteX11" fmla="*/ 5176156 w 5176156"/>
              <a:gd name="connsiteY11" fmla="*/ 581418 h 4800698"/>
              <a:gd name="connsiteX12" fmla="*/ 5176156 w 5176156"/>
              <a:gd name="connsiteY12" fmla="*/ 1162836 h 4800698"/>
              <a:gd name="connsiteX13" fmla="*/ 5176156 w 5176156"/>
              <a:gd name="connsiteY13" fmla="*/ 1552226 h 4800698"/>
              <a:gd name="connsiteX14" fmla="*/ 5176156 w 5176156"/>
              <a:gd name="connsiteY14" fmla="*/ 1989623 h 4800698"/>
              <a:gd name="connsiteX15" fmla="*/ 5176156 w 5176156"/>
              <a:gd name="connsiteY15" fmla="*/ 2427020 h 4800698"/>
              <a:gd name="connsiteX16" fmla="*/ 5176156 w 5176156"/>
              <a:gd name="connsiteY16" fmla="*/ 3056444 h 4800698"/>
              <a:gd name="connsiteX17" fmla="*/ 5176156 w 5176156"/>
              <a:gd name="connsiteY17" fmla="*/ 3493841 h 4800698"/>
              <a:gd name="connsiteX18" fmla="*/ 5176156 w 5176156"/>
              <a:gd name="connsiteY18" fmla="*/ 4027252 h 4800698"/>
              <a:gd name="connsiteX19" fmla="*/ 5176156 w 5176156"/>
              <a:gd name="connsiteY19" fmla="*/ 4800698 h 4800698"/>
              <a:gd name="connsiteX20" fmla="*/ 4756312 w 5176156"/>
              <a:gd name="connsiteY20" fmla="*/ 4800698 h 4800698"/>
              <a:gd name="connsiteX21" fmla="*/ 4129422 w 5176156"/>
              <a:gd name="connsiteY21" fmla="*/ 4800698 h 4800698"/>
              <a:gd name="connsiteX22" fmla="*/ 3450771 w 5176156"/>
              <a:gd name="connsiteY22" fmla="*/ 4800698 h 4800698"/>
              <a:gd name="connsiteX23" fmla="*/ 2979165 w 5176156"/>
              <a:gd name="connsiteY23" fmla="*/ 4800698 h 4800698"/>
              <a:gd name="connsiteX24" fmla="*/ 2455798 w 5176156"/>
              <a:gd name="connsiteY24" fmla="*/ 4800698 h 4800698"/>
              <a:gd name="connsiteX25" fmla="*/ 1828908 w 5176156"/>
              <a:gd name="connsiteY25" fmla="*/ 4800698 h 4800698"/>
              <a:gd name="connsiteX26" fmla="*/ 1202018 w 5176156"/>
              <a:gd name="connsiteY26" fmla="*/ 4800698 h 4800698"/>
              <a:gd name="connsiteX27" fmla="*/ 626890 w 5176156"/>
              <a:gd name="connsiteY27" fmla="*/ 4800698 h 4800698"/>
              <a:gd name="connsiteX28" fmla="*/ 0 w 5176156"/>
              <a:gd name="connsiteY28" fmla="*/ 4800698 h 4800698"/>
              <a:gd name="connsiteX29" fmla="*/ 0 w 5176156"/>
              <a:gd name="connsiteY29" fmla="*/ 4411308 h 4800698"/>
              <a:gd name="connsiteX30" fmla="*/ 0 w 5176156"/>
              <a:gd name="connsiteY30" fmla="*/ 3829890 h 4800698"/>
              <a:gd name="connsiteX31" fmla="*/ 0 w 5176156"/>
              <a:gd name="connsiteY31" fmla="*/ 3344486 h 4800698"/>
              <a:gd name="connsiteX32" fmla="*/ 0 w 5176156"/>
              <a:gd name="connsiteY32" fmla="*/ 2763068 h 4800698"/>
              <a:gd name="connsiteX33" fmla="*/ 0 w 5176156"/>
              <a:gd name="connsiteY33" fmla="*/ 2277664 h 4800698"/>
              <a:gd name="connsiteX34" fmla="*/ 0 w 5176156"/>
              <a:gd name="connsiteY34" fmla="*/ 1648240 h 4800698"/>
              <a:gd name="connsiteX35" fmla="*/ 0 w 5176156"/>
              <a:gd name="connsiteY35" fmla="*/ 1066822 h 4800698"/>
              <a:gd name="connsiteX36" fmla="*/ 0 w 5176156"/>
              <a:gd name="connsiteY36" fmla="*/ 629425 h 4800698"/>
              <a:gd name="connsiteX37" fmla="*/ 0 w 5176156"/>
              <a:gd name="connsiteY37" fmla="*/ 0 h 480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176156" h="4800698" fill="none" extrusionOk="0">
                <a:moveTo>
                  <a:pt x="0" y="0"/>
                </a:moveTo>
                <a:cubicBezTo>
                  <a:pt x="131794" y="-4862"/>
                  <a:pt x="305662" y="49137"/>
                  <a:pt x="419844" y="0"/>
                </a:cubicBezTo>
                <a:cubicBezTo>
                  <a:pt x="534026" y="-49137"/>
                  <a:pt x="689344" y="29157"/>
                  <a:pt x="891449" y="0"/>
                </a:cubicBezTo>
                <a:cubicBezTo>
                  <a:pt x="1093555" y="-29157"/>
                  <a:pt x="1253168" y="9163"/>
                  <a:pt x="1363054" y="0"/>
                </a:cubicBezTo>
                <a:cubicBezTo>
                  <a:pt x="1472941" y="-9163"/>
                  <a:pt x="1690728" y="35170"/>
                  <a:pt x="1834660" y="0"/>
                </a:cubicBezTo>
                <a:cubicBezTo>
                  <a:pt x="1978592" y="-35170"/>
                  <a:pt x="2085845" y="21850"/>
                  <a:pt x="2306265" y="0"/>
                </a:cubicBezTo>
                <a:cubicBezTo>
                  <a:pt x="2526685" y="-21850"/>
                  <a:pt x="2637731" y="57591"/>
                  <a:pt x="2881394" y="0"/>
                </a:cubicBezTo>
                <a:cubicBezTo>
                  <a:pt x="3125057" y="-57591"/>
                  <a:pt x="3423346" y="75655"/>
                  <a:pt x="3560045" y="0"/>
                </a:cubicBezTo>
                <a:cubicBezTo>
                  <a:pt x="3696744" y="-75655"/>
                  <a:pt x="3810374" y="42161"/>
                  <a:pt x="3979889" y="0"/>
                </a:cubicBezTo>
                <a:cubicBezTo>
                  <a:pt x="4149404" y="-42161"/>
                  <a:pt x="4227802" y="42784"/>
                  <a:pt x="4399733" y="0"/>
                </a:cubicBezTo>
                <a:cubicBezTo>
                  <a:pt x="4571664" y="-42784"/>
                  <a:pt x="5018083" y="19127"/>
                  <a:pt x="5176156" y="0"/>
                </a:cubicBezTo>
                <a:cubicBezTo>
                  <a:pt x="5238442" y="237122"/>
                  <a:pt x="5114494" y="338314"/>
                  <a:pt x="5176156" y="581418"/>
                </a:cubicBezTo>
                <a:cubicBezTo>
                  <a:pt x="5237818" y="824522"/>
                  <a:pt x="5151371" y="966237"/>
                  <a:pt x="5176156" y="1162836"/>
                </a:cubicBezTo>
                <a:cubicBezTo>
                  <a:pt x="5200941" y="1359435"/>
                  <a:pt x="5170434" y="1424292"/>
                  <a:pt x="5176156" y="1552226"/>
                </a:cubicBezTo>
                <a:cubicBezTo>
                  <a:pt x="5181878" y="1680160"/>
                  <a:pt x="5142190" y="1799304"/>
                  <a:pt x="5176156" y="1989623"/>
                </a:cubicBezTo>
                <a:cubicBezTo>
                  <a:pt x="5210122" y="2179942"/>
                  <a:pt x="5168343" y="2321876"/>
                  <a:pt x="5176156" y="2427020"/>
                </a:cubicBezTo>
                <a:cubicBezTo>
                  <a:pt x="5183969" y="2532164"/>
                  <a:pt x="5102105" y="2775750"/>
                  <a:pt x="5176156" y="3056444"/>
                </a:cubicBezTo>
                <a:cubicBezTo>
                  <a:pt x="5250207" y="3337138"/>
                  <a:pt x="5166087" y="3348285"/>
                  <a:pt x="5176156" y="3493841"/>
                </a:cubicBezTo>
                <a:cubicBezTo>
                  <a:pt x="5186225" y="3639397"/>
                  <a:pt x="5140767" y="3770022"/>
                  <a:pt x="5176156" y="4027252"/>
                </a:cubicBezTo>
                <a:cubicBezTo>
                  <a:pt x="5211545" y="4284482"/>
                  <a:pt x="5158114" y="4619631"/>
                  <a:pt x="5176156" y="4800698"/>
                </a:cubicBezTo>
                <a:cubicBezTo>
                  <a:pt x="5071847" y="4830349"/>
                  <a:pt x="4877328" y="4759839"/>
                  <a:pt x="4756312" y="4800698"/>
                </a:cubicBezTo>
                <a:cubicBezTo>
                  <a:pt x="4635296" y="4841557"/>
                  <a:pt x="4364800" y="4742780"/>
                  <a:pt x="4129422" y="4800698"/>
                </a:cubicBezTo>
                <a:cubicBezTo>
                  <a:pt x="3894044" y="4858616"/>
                  <a:pt x="3747228" y="4749297"/>
                  <a:pt x="3450771" y="4800698"/>
                </a:cubicBezTo>
                <a:cubicBezTo>
                  <a:pt x="3154314" y="4852099"/>
                  <a:pt x="3150836" y="4798366"/>
                  <a:pt x="2979165" y="4800698"/>
                </a:cubicBezTo>
                <a:cubicBezTo>
                  <a:pt x="2807494" y="4803030"/>
                  <a:pt x="2709507" y="4794854"/>
                  <a:pt x="2455798" y="4800698"/>
                </a:cubicBezTo>
                <a:cubicBezTo>
                  <a:pt x="2202089" y="4806542"/>
                  <a:pt x="1988139" y="4760160"/>
                  <a:pt x="1828908" y="4800698"/>
                </a:cubicBezTo>
                <a:cubicBezTo>
                  <a:pt x="1669677" y="4841236"/>
                  <a:pt x="1400667" y="4766253"/>
                  <a:pt x="1202018" y="4800698"/>
                </a:cubicBezTo>
                <a:cubicBezTo>
                  <a:pt x="1003369" y="4835143"/>
                  <a:pt x="889218" y="4767677"/>
                  <a:pt x="626890" y="4800698"/>
                </a:cubicBezTo>
                <a:cubicBezTo>
                  <a:pt x="364562" y="4833719"/>
                  <a:pt x="245560" y="4735999"/>
                  <a:pt x="0" y="4800698"/>
                </a:cubicBezTo>
                <a:cubicBezTo>
                  <a:pt x="-27805" y="4707462"/>
                  <a:pt x="29372" y="4491755"/>
                  <a:pt x="0" y="4411308"/>
                </a:cubicBezTo>
                <a:cubicBezTo>
                  <a:pt x="-29372" y="4330861"/>
                  <a:pt x="51617" y="4037720"/>
                  <a:pt x="0" y="3829890"/>
                </a:cubicBezTo>
                <a:cubicBezTo>
                  <a:pt x="-51617" y="3622060"/>
                  <a:pt x="6027" y="3497165"/>
                  <a:pt x="0" y="3344486"/>
                </a:cubicBezTo>
                <a:cubicBezTo>
                  <a:pt x="-6027" y="3191807"/>
                  <a:pt x="57292" y="3052518"/>
                  <a:pt x="0" y="2763068"/>
                </a:cubicBezTo>
                <a:cubicBezTo>
                  <a:pt x="-57292" y="2473618"/>
                  <a:pt x="53789" y="2507918"/>
                  <a:pt x="0" y="2277664"/>
                </a:cubicBezTo>
                <a:cubicBezTo>
                  <a:pt x="-53789" y="2047410"/>
                  <a:pt x="34246" y="1933448"/>
                  <a:pt x="0" y="1648240"/>
                </a:cubicBezTo>
                <a:cubicBezTo>
                  <a:pt x="-34246" y="1363032"/>
                  <a:pt x="16410" y="1195008"/>
                  <a:pt x="0" y="1066822"/>
                </a:cubicBezTo>
                <a:cubicBezTo>
                  <a:pt x="-16410" y="938636"/>
                  <a:pt x="20939" y="786576"/>
                  <a:pt x="0" y="629425"/>
                </a:cubicBezTo>
                <a:cubicBezTo>
                  <a:pt x="-20939" y="472274"/>
                  <a:pt x="71609" y="299365"/>
                  <a:pt x="0" y="0"/>
                </a:cubicBezTo>
                <a:close/>
              </a:path>
              <a:path w="5176156" h="4800698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217998" y="150205"/>
                  <a:pt x="5166590" y="198501"/>
                  <a:pt x="5176156" y="389390"/>
                </a:cubicBezTo>
                <a:cubicBezTo>
                  <a:pt x="5185722" y="580279"/>
                  <a:pt x="5160400" y="719237"/>
                  <a:pt x="5176156" y="826787"/>
                </a:cubicBezTo>
                <a:cubicBezTo>
                  <a:pt x="5191912" y="934337"/>
                  <a:pt x="5132653" y="1130530"/>
                  <a:pt x="5176156" y="1408205"/>
                </a:cubicBezTo>
                <a:cubicBezTo>
                  <a:pt x="5219659" y="1685880"/>
                  <a:pt x="5146828" y="1786206"/>
                  <a:pt x="5176156" y="1893609"/>
                </a:cubicBezTo>
                <a:cubicBezTo>
                  <a:pt x="5205484" y="2001012"/>
                  <a:pt x="5121977" y="2190487"/>
                  <a:pt x="5176156" y="2475027"/>
                </a:cubicBezTo>
                <a:cubicBezTo>
                  <a:pt x="5230335" y="2759567"/>
                  <a:pt x="5156280" y="2903747"/>
                  <a:pt x="5176156" y="3104451"/>
                </a:cubicBezTo>
                <a:cubicBezTo>
                  <a:pt x="5196032" y="3305155"/>
                  <a:pt x="5138584" y="3392087"/>
                  <a:pt x="5176156" y="3493841"/>
                </a:cubicBezTo>
                <a:cubicBezTo>
                  <a:pt x="5213728" y="3595595"/>
                  <a:pt x="5164578" y="3697895"/>
                  <a:pt x="5176156" y="3883231"/>
                </a:cubicBezTo>
                <a:cubicBezTo>
                  <a:pt x="5187734" y="4068567"/>
                  <a:pt x="5160124" y="4559660"/>
                  <a:pt x="5176156" y="4800698"/>
                </a:cubicBezTo>
                <a:cubicBezTo>
                  <a:pt x="5009442" y="4818216"/>
                  <a:pt x="4822309" y="4758482"/>
                  <a:pt x="4549266" y="4800698"/>
                </a:cubicBezTo>
                <a:cubicBezTo>
                  <a:pt x="4276223" y="4842914"/>
                  <a:pt x="4192583" y="4744500"/>
                  <a:pt x="3974138" y="4800698"/>
                </a:cubicBezTo>
                <a:cubicBezTo>
                  <a:pt x="3755693" y="4856896"/>
                  <a:pt x="3688272" y="4786686"/>
                  <a:pt x="3554294" y="4800698"/>
                </a:cubicBezTo>
                <a:cubicBezTo>
                  <a:pt x="3420316" y="4814710"/>
                  <a:pt x="3160899" y="4767607"/>
                  <a:pt x="3030927" y="4800698"/>
                </a:cubicBezTo>
                <a:cubicBezTo>
                  <a:pt x="2900955" y="4833789"/>
                  <a:pt x="2616811" y="4739736"/>
                  <a:pt x="2455798" y="4800698"/>
                </a:cubicBezTo>
                <a:cubicBezTo>
                  <a:pt x="2294785" y="4861660"/>
                  <a:pt x="2019945" y="4724354"/>
                  <a:pt x="1777147" y="4800698"/>
                </a:cubicBezTo>
                <a:cubicBezTo>
                  <a:pt x="1534349" y="4877042"/>
                  <a:pt x="1279095" y="4768808"/>
                  <a:pt x="1150257" y="4800698"/>
                </a:cubicBezTo>
                <a:cubicBezTo>
                  <a:pt x="1021419" y="4832588"/>
                  <a:pt x="817828" y="4759947"/>
                  <a:pt x="575128" y="4800698"/>
                </a:cubicBezTo>
                <a:cubicBezTo>
                  <a:pt x="332428" y="4841449"/>
                  <a:pt x="247562" y="4741347"/>
                  <a:pt x="0" y="4800698"/>
                </a:cubicBezTo>
                <a:cubicBezTo>
                  <a:pt x="-12241" y="4621877"/>
                  <a:pt x="1934" y="4466388"/>
                  <a:pt x="0" y="4267287"/>
                </a:cubicBezTo>
                <a:cubicBezTo>
                  <a:pt x="-1934" y="4068186"/>
                  <a:pt x="37951" y="3848108"/>
                  <a:pt x="0" y="3733876"/>
                </a:cubicBezTo>
                <a:cubicBezTo>
                  <a:pt x="-37951" y="3619644"/>
                  <a:pt x="19030" y="3366163"/>
                  <a:pt x="0" y="3104451"/>
                </a:cubicBezTo>
                <a:cubicBezTo>
                  <a:pt x="-19030" y="2842739"/>
                  <a:pt x="52281" y="2723493"/>
                  <a:pt x="0" y="2571040"/>
                </a:cubicBezTo>
                <a:cubicBezTo>
                  <a:pt x="-52281" y="2418587"/>
                  <a:pt x="7548" y="2361417"/>
                  <a:pt x="0" y="2181651"/>
                </a:cubicBezTo>
                <a:cubicBezTo>
                  <a:pt x="-7548" y="2001885"/>
                  <a:pt x="53940" y="1866944"/>
                  <a:pt x="0" y="1696247"/>
                </a:cubicBezTo>
                <a:cubicBezTo>
                  <a:pt x="-53940" y="1525550"/>
                  <a:pt x="5279" y="1466442"/>
                  <a:pt x="0" y="1306857"/>
                </a:cubicBezTo>
                <a:cubicBezTo>
                  <a:pt x="-5279" y="1147272"/>
                  <a:pt x="27542" y="1037910"/>
                  <a:pt x="0" y="917467"/>
                </a:cubicBezTo>
                <a:cubicBezTo>
                  <a:pt x="-27542" y="797024"/>
                  <a:pt x="29222" y="712416"/>
                  <a:pt x="0" y="528077"/>
                </a:cubicBezTo>
                <a:cubicBezTo>
                  <a:pt x="-29222" y="343738"/>
                  <a:pt x="23496" y="232669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18297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Mixed-Integer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1949607"/>
            <a:ext cx="5176156" cy="4800698"/>
          </a:xfrm>
          <a:custGeom>
            <a:avLst/>
            <a:gdLst>
              <a:gd name="connsiteX0" fmla="*/ 0 w 5176156"/>
              <a:gd name="connsiteY0" fmla="*/ 0 h 4800698"/>
              <a:gd name="connsiteX1" fmla="*/ 419844 w 5176156"/>
              <a:gd name="connsiteY1" fmla="*/ 0 h 4800698"/>
              <a:gd name="connsiteX2" fmla="*/ 891449 w 5176156"/>
              <a:gd name="connsiteY2" fmla="*/ 0 h 4800698"/>
              <a:gd name="connsiteX3" fmla="*/ 1363054 w 5176156"/>
              <a:gd name="connsiteY3" fmla="*/ 0 h 4800698"/>
              <a:gd name="connsiteX4" fmla="*/ 1834660 w 5176156"/>
              <a:gd name="connsiteY4" fmla="*/ 0 h 4800698"/>
              <a:gd name="connsiteX5" fmla="*/ 2306265 w 5176156"/>
              <a:gd name="connsiteY5" fmla="*/ 0 h 4800698"/>
              <a:gd name="connsiteX6" fmla="*/ 2881394 w 5176156"/>
              <a:gd name="connsiteY6" fmla="*/ 0 h 4800698"/>
              <a:gd name="connsiteX7" fmla="*/ 3560045 w 5176156"/>
              <a:gd name="connsiteY7" fmla="*/ 0 h 4800698"/>
              <a:gd name="connsiteX8" fmla="*/ 3979889 w 5176156"/>
              <a:gd name="connsiteY8" fmla="*/ 0 h 4800698"/>
              <a:gd name="connsiteX9" fmla="*/ 4399733 w 5176156"/>
              <a:gd name="connsiteY9" fmla="*/ 0 h 4800698"/>
              <a:gd name="connsiteX10" fmla="*/ 5176156 w 5176156"/>
              <a:gd name="connsiteY10" fmla="*/ 0 h 4800698"/>
              <a:gd name="connsiteX11" fmla="*/ 5176156 w 5176156"/>
              <a:gd name="connsiteY11" fmla="*/ 581418 h 4800698"/>
              <a:gd name="connsiteX12" fmla="*/ 5176156 w 5176156"/>
              <a:gd name="connsiteY12" fmla="*/ 1162836 h 4800698"/>
              <a:gd name="connsiteX13" fmla="*/ 5176156 w 5176156"/>
              <a:gd name="connsiteY13" fmla="*/ 1552226 h 4800698"/>
              <a:gd name="connsiteX14" fmla="*/ 5176156 w 5176156"/>
              <a:gd name="connsiteY14" fmla="*/ 1989623 h 4800698"/>
              <a:gd name="connsiteX15" fmla="*/ 5176156 w 5176156"/>
              <a:gd name="connsiteY15" fmla="*/ 2427020 h 4800698"/>
              <a:gd name="connsiteX16" fmla="*/ 5176156 w 5176156"/>
              <a:gd name="connsiteY16" fmla="*/ 3056444 h 4800698"/>
              <a:gd name="connsiteX17" fmla="*/ 5176156 w 5176156"/>
              <a:gd name="connsiteY17" fmla="*/ 3493841 h 4800698"/>
              <a:gd name="connsiteX18" fmla="*/ 5176156 w 5176156"/>
              <a:gd name="connsiteY18" fmla="*/ 4027252 h 4800698"/>
              <a:gd name="connsiteX19" fmla="*/ 5176156 w 5176156"/>
              <a:gd name="connsiteY19" fmla="*/ 4800698 h 4800698"/>
              <a:gd name="connsiteX20" fmla="*/ 4756312 w 5176156"/>
              <a:gd name="connsiteY20" fmla="*/ 4800698 h 4800698"/>
              <a:gd name="connsiteX21" fmla="*/ 4129422 w 5176156"/>
              <a:gd name="connsiteY21" fmla="*/ 4800698 h 4800698"/>
              <a:gd name="connsiteX22" fmla="*/ 3450771 w 5176156"/>
              <a:gd name="connsiteY22" fmla="*/ 4800698 h 4800698"/>
              <a:gd name="connsiteX23" fmla="*/ 2979165 w 5176156"/>
              <a:gd name="connsiteY23" fmla="*/ 4800698 h 4800698"/>
              <a:gd name="connsiteX24" fmla="*/ 2455798 w 5176156"/>
              <a:gd name="connsiteY24" fmla="*/ 4800698 h 4800698"/>
              <a:gd name="connsiteX25" fmla="*/ 1828908 w 5176156"/>
              <a:gd name="connsiteY25" fmla="*/ 4800698 h 4800698"/>
              <a:gd name="connsiteX26" fmla="*/ 1202018 w 5176156"/>
              <a:gd name="connsiteY26" fmla="*/ 4800698 h 4800698"/>
              <a:gd name="connsiteX27" fmla="*/ 626890 w 5176156"/>
              <a:gd name="connsiteY27" fmla="*/ 4800698 h 4800698"/>
              <a:gd name="connsiteX28" fmla="*/ 0 w 5176156"/>
              <a:gd name="connsiteY28" fmla="*/ 4800698 h 4800698"/>
              <a:gd name="connsiteX29" fmla="*/ 0 w 5176156"/>
              <a:gd name="connsiteY29" fmla="*/ 4411308 h 4800698"/>
              <a:gd name="connsiteX30" fmla="*/ 0 w 5176156"/>
              <a:gd name="connsiteY30" fmla="*/ 3829890 h 4800698"/>
              <a:gd name="connsiteX31" fmla="*/ 0 w 5176156"/>
              <a:gd name="connsiteY31" fmla="*/ 3344486 h 4800698"/>
              <a:gd name="connsiteX32" fmla="*/ 0 w 5176156"/>
              <a:gd name="connsiteY32" fmla="*/ 2763068 h 4800698"/>
              <a:gd name="connsiteX33" fmla="*/ 0 w 5176156"/>
              <a:gd name="connsiteY33" fmla="*/ 2277664 h 4800698"/>
              <a:gd name="connsiteX34" fmla="*/ 0 w 5176156"/>
              <a:gd name="connsiteY34" fmla="*/ 1648240 h 4800698"/>
              <a:gd name="connsiteX35" fmla="*/ 0 w 5176156"/>
              <a:gd name="connsiteY35" fmla="*/ 1066822 h 4800698"/>
              <a:gd name="connsiteX36" fmla="*/ 0 w 5176156"/>
              <a:gd name="connsiteY36" fmla="*/ 629425 h 4800698"/>
              <a:gd name="connsiteX37" fmla="*/ 0 w 5176156"/>
              <a:gd name="connsiteY37" fmla="*/ 0 h 480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176156" h="4800698" fill="none" extrusionOk="0">
                <a:moveTo>
                  <a:pt x="0" y="0"/>
                </a:moveTo>
                <a:cubicBezTo>
                  <a:pt x="131794" y="-4862"/>
                  <a:pt x="305662" y="49137"/>
                  <a:pt x="419844" y="0"/>
                </a:cubicBezTo>
                <a:cubicBezTo>
                  <a:pt x="534026" y="-49137"/>
                  <a:pt x="689344" y="29157"/>
                  <a:pt x="891449" y="0"/>
                </a:cubicBezTo>
                <a:cubicBezTo>
                  <a:pt x="1093555" y="-29157"/>
                  <a:pt x="1253168" y="9163"/>
                  <a:pt x="1363054" y="0"/>
                </a:cubicBezTo>
                <a:cubicBezTo>
                  <a:pt x="1472941" y="-9163"/>
                  <a:pt x="1690728" y="35170"/>
                  <a:pt x="1834660" y="0"/>
                </a:cubicBezTo>
                <a:cubicBezTo>
                  <a:pt x="1978592" y="-35170"/>
                  <a:pt x="2085845" y="21850"/>
                  <a:pt x="2306265" y="0"/>
                </a:cubicBezTo>
                <a:cubicBezTo>
                  <a:pt x="2526685" y="-21850"/>
                  <a:pt x="2637731" y="57591"/>
                  <a:pt x="2881394" y="0"/>
                </a:cubicBezTo>
                <a:cubicBezTo>
                  <a:pt x="3125057" y="-57591"/>
                  <a:pt x="3423346" y="75655"/>
                  <a:pt x="3560045" y="0"/>
                </a:cubicBezTo>
                <a:cubicBezTo>
                  <a:pt x="3696744" y="-75655"/>
                  <a:pt x="3810374" y="42161"/>
                  <a:pt x="3979889" y="0"/>
                </a:cubicBezTo>
                <a:cubicBezTo>
                  <a:pt x="4149404" y="-42161"/>
                  <a:pt x="4227802" y="42784"/>
                  <a:pt x="4399733" y="0"/>
                </a:cubicBezTo>
                <a:cubicBezTo>
                  <a:pt x="4571664" y="-42784"/>
                  <a:pt x="5018083" y="19127"/>
                  <a:pt x="5176156" y="0"/>
                </a:cubicBezTo>
                <a:cubicBezTo>
                  <a:pt x="5238442" y="237122"/>
                  <a:pt x="5114494" y="338314"/>
                  <a:pt x="5176156" y="581418"/>
                </a:cubicBezTo>
                <a:cubicBezTo>
                  <a:pt x="5237818" y="824522"/>
                  <a:pt x="5151371" y="966237"/>
                  <a:pt x="5176156" y="1162836"/>
                </a:cubicBezTo>
                <a:cubicBezTo>
                  <a:pt x="5200941" y="1359435"/>
                  <a:pt x="5170434" y="1424292"/>
                  <a:pt x="5176156" y="1552226"/>
                </a:cubicBezTo>
                <a:cubicBezTo>
                  <a:pt x="5181878" y="1680160"/>
                  <a:pt x="5142190" y="1799304"/>
                  <a:pt x="5176156" y="1989623"/>
                </a:cubicBezTo>
                <a:cubicBezTo>
                  <a:pt x="5210122" y="2179942"/>
                  <a:pt x="5168343" y="2321876"/>
                  <a:pt x="5176156" y="2427020"/>
                </a:cubicBezTo>
                <a:cubicBezTo>
                  <a:pt x="5183969" y="2532164"/>
                  <a:pt x="5102105" y="2775750"/>
                  <a:pt x="5176156" y="3056444"/>
                </a:cubicBezTo>
                <a:cubicBezTo>
                  <a:pt x="5250207" y="3337138"/>
                  <a:pt x="5166087" y="3348285"/>
                  <a:pt x="5176156" y="3493841"/>
                </a:cubicBezTo>
                <a:cubicBezTo>
                  <a:pt x="5186225" y="3639397"/>
                  <a:pt x="5140767" y="3770022"/>
                  <a:pt x="5176156" y="4027252"/>
                </a:cubicBezTo>
                <a:cubicBezTo>
                  <a:pt x="5211545" y="4284482"/>
                  <a:pt x="5158114" y="4619631"/>
                  <a:pt x="5176156" y="4800698"/>
                </a:cubicBezTo>
                <a:cubicBezTo>
                  <a:pt x="5071847" y="4830349"/>
                  <a:pt x="4877328" y="4759839"/>
                  <a:pt x="4756312" y="4800698"/>
                </a:cubicBezTo>
                <a:cubicBezTo>
                  <a:pt x="4635296" y="4841557"/>
                  <a:pt x="4364800" y="4742780"/>
                  <a:pt x="4129422" y="4800698"/>
                </a:cubicBezTo>
                <a:cubicBezTo>
                  <a:pt x="3894044" y="4858616"/>
                  <a:pt x="3747228" y="4749297"/>
                  <a:pt x="3450771" y="4800698"/>
                </a:cubicBezTo>
                <a:cubicBezTo>
                  <a:pt x="3154314" y="4852099"/>
                  <a:pt x="3150836" y="4798366"/>
                  <a:pt x="2979165" y="4800698"/>
                </a:cubicBezTo>
                <a:cubicBezTo>
                  <a:pt x="2807494" y="4803030"/>
                  <a:pt x="2709507" y="4794854"/>
                  <a:pt x="2455798" y="4800698"/>
                </a:cubicBezTo>
                <a:cubicBezTo>
                  <a:pt x="2202089" y="4806542"/>
                  <a:pt x="1988139" y="4760160"/>
                  <a:pt x="1828908" y="4800698"/>
                </a:cubicBezTo>
                <a:cubicBezTo>
                  <a:pt x="1669677" y="4841236"/>
                  <a:pt x="1400667" y="4766253"/>
                  <a:pt x="1202018" y="4800698"/>
                </a:cubicBezTo>
                <a:cubicBezTo>
                  <a:pt x="1003369" y="4835143"/>
                  <a:pt x="889218" y="4767677"/>
                  <a:pt x="626890" y="4800698"/>
                </a:cubicBezTo>
                <a:cubicBezTo>
                  <a:pt x="364562" y="4833719"/>
                  <a:pt x="245560" y="4735999"/>
                  <a:pt x="0" y="4800698"/>
                </a:cubicBezTo>
                <a:cubicBezTo>
                  <a:pt x="-27805" y="4707462"/>
                  <a:pt x="29372" y="4491755"/>
                  <a:pt x="0" y="4411308"/>
                </a:cubicBezTo>
                <a:cubicBezTo>
                  <a:pt x="-29372" y="4330861"/>
                  <a:pt x="51617" y="4037720"/>
                  <a:pt x="0" y="3829890"/>
                </a:cubicBezTo>
                <a:cubicBezTo>
                  <a:pt x="-51617" y="3622060"/>
                  <a:pt x="6027" y="3497165"/>
                  <a:pt x="0" y="3344486"/>
                </a:cubicBezTo>
                <a:cubicBezTo>
                  <a:pt x="-6027" y="3191807"/>
                  <a:pt x="57292" y="3052518"/>
                  <a:pt x="0" y="2763068"/>
                </a:cubicBezTo>
                <a:cubicBezTo>
                  <a:pt x="-57292" y="2473618"/>
                  <a:pt x="53789" y="2507918"/>
                  <a:pt x="0" y="2277664"/>
                </a:cubicBezTo>
                <a:cubicBezTo>
                  <a:pt x="-53789" y="2047410"/>
                  <a:pt x="34246" y="1933448"/>
                  <a:pt x="0" y="1648240"/>
                </a:cubicBezTo>
                <a:cubicBezTo>
                  <a:pt x="-34246" y="1363032"/>
                  <a:pt x="16410" y="1195008"/>
                  <a:pt x="0" y="1066822"/>
                </a:cubicBezTo>
                <a:cubicBezTo>
                  <a:pt x="-16410" y="938636"/>
                  <a:pt x="20939" y="786576"/>
                  <a:pt x="0" y="629425"/>
                </a:cubicBezTo>
                <a:cubicBezTo>
                  <a:pt x="-20939" y="472274"/>
                  <a:pt x="71609" y="299365"/>
                  <a:pt x="0" y="0"/>
                </a:cubicBezTo>
                <a:close/>
              </a:path>
              <a:path w="5176156" h="4800698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217998" y="150205"/>
                  <a:pt x="5166590" y="198501"/>
                  <a:pt x="5176156" y="389390"/>
                </a:cubicBezTo>
                <a:cubicBezTo>
                  <a:pt x="5185722" y="580279"/>
                  <a:pt x="5160400" y="719237"/>
                  <a:pt x="5176156" y="826787"/>
                </a:cubicBezTo>
                <a:cubicBezTo>
                  <a:pt x="5191912" y="934337"/>
                  <a:pt x="5132653" y="1130530"/>
                  <a:pt x="5176156" y="1408205"/>
                </a:cubicBezTo>
                <a:cubicBezTo>
                  <a:pt x="5219659" y="1685880"/>
                  <a:pt x="5146828" y="1786206"/>
                  <a:pt x="5176156" y="1893609"/>
                </a:cubicBezTo>
                <a:cubicBezTo>
                  <a:pt x="5205484" y="2001012"/>
                  <a:pt x="5121977" y="2190487"/>
                  <a:pt x="5176156" y="2475027"/>
                </a:cubicBezTo>
                <a:cubicBezTo>
                  <a:pt x="5230335" y="2759567"/>
                  <a:pt x="5156280" y="2903747"/>
                  <a:pt x="5176156" y="3104451"/>
                </a:cubicBezTo>
                <a:cubicBezTo>
                  <a:pt x="5196032" y="3305155"/>
                  <a:pt x="5138584" y="3392087"/>
                  <a:pt x="5176156" y="3493841"/>
                </a:cubicBezTo>
                <a:cubicBezTo>
                  <a:pt x="5213728" y="3595595"/>
                  <a:pt x="5164578" y="3697895"/>
                  <a:pt x="5176156" y="3883231"/>
                </a:cubicBezTo>
                <a:cubicBezTo>
                  <a:pt x="5187734" y="4068567"/>
                  <a:pt x="5160124" y="4559660"/>
                  <a:pt x="5176156" y="4800698"/>
                </a:cubicBezTo>
                <a:cubicBezTo>
                  <a:pt x="5009442" y="4818216"/>
                  <a:pt x="4822309" y="4758482"/>
                  <a:pt x="4549266" y="4800698"/>
                </a:cubicBezTo>
                <a:cubicBezTo>
                  <a:pt x="4276223" y="4842914"/>
                  <a:pt x="4192583" y="4744500"/>
                  <a:pt x="3974138" y="4800698"/>
                </a:cubicBezTo>
                <a:cubicBezTo>
                  <a:pt x="3755693" y="4856896"/>
                  <a:pt x="3688272" y="4786686"/>
                  <a:pt x="3554294" y="4800698"/>
                </a:cubicBezTo>
                <a:cubicBezTo>
                  <a:pt x="3420316" y="4814710"/>
                  <a:pt x="3160899" y="4767607"/>
                  <a:pt x="3030927" y="4800698"/>
                </a:cubicBezTo>
                <a:cubicBezTo>
                  <a:pt x="2900955" y="4833789"/>
                  <a:pt x="2616811" y="4739736"/>
                  <a:pt x="2455798" y="4800698"/>
                </a:cubicBezTo>
                <a:cubicBezTo>
                  <a:pt x="2294785" y="4861660"/>
                  <a:pt x="2019945" y="4724354"/>
                  <a:pt x="1777147" y="4800698"/>
                </a:cubicBezTo>
                <a:cubicBezTo>
                  <a:pt x="1534349" y="4877042"/>
                  <a:pt x="1279095" y="4768808"/>
                  <a:pt x="1150257" y="4800698"/>
                </a:cubicBezTo>
                <a:cubicBezTo>
                  <a:pt x="1021419" y="4832588"/>
                  <a:pt x="817828" y="4759947"/>
                  <a:pt x="575128" y="4800698"/>
                </a:cubicBezTo>
                <a:cubicBezTo>
                  <a:pt x="332428" y="4841449"/>
                  <a:pt x="247562" y="4741347"/>
                  <a:pt x="0" y="4800698"/>
                </a:cubicBezTo>
                <a:cubicBezTo>
                  <a:pt x="-12241" y="4621877"/>
                  <a:pt x="1934" y="4466388"/>
                  <a:pt x="0" y="4267287"/>
                </a:cubicBezTo>
                <a:cubicBezTo>
                  <a:pt x="-1934" y="4068186"/>
                  <a:pt x="37951" y="3848108"/>
                  <a:pt x="0" y="3733876"/>
                </a:cubicBezTo>
                <a:cubicBezTo>
                  <a:pt x="-37951" y="3619644"/>
                  <a:pt x="19030" y="3366163"/>
                  <a:pt x="0" y="3104451"/>
                </a:cubicBezTo>
                <a:cubicBezTo>
                  <a:pt x="-19030" y="2842739"/>
                  <a:pt x="52281" y="2723493"/>
                  <a:pt x="0" y="2571040"/>
                </a:cubicBezTo>
                <a:cubicBezTo>
                  <a:pt x="-52281" y="2418587"/>
                  <a:pt x="7548" y="2361417"/>
                  <a:pt x="0" y="2181651"/>
                </a:cubicBezTo>
                <a:cubicBezTo>
                  <a:pt x="-7548" y="2001885"/>
                  <a:pt x="53940" y="1866944"/>
                  <a:pt x="0" y="1696247"/>
                </a:cubicBezTo>
                <a:cubicBezTo>
                  <a:pt x="-53940" y="1525550"/>
                  <a:pt x="5279" y="1466442"/>
                  <a:pt x="0" y="1306857"/>
                </a:cubicBezTo>
                <a:cubicBezTo>
                  <a:pt x="-5279" y="1147272"/>
                  <a:pt x="27542" y="1037910"/>
                  <a:pt x="0" y="917467"/>
                </a:cubicBezTo>
                <a:cubicBezTo>
                  <a:pt x="-27542" y="797024"/>
                  <a:pt x="29222" y="712416"/>
                  <a:pt x="0" y="528077"/>
                </a:cubicBezTo>
                <a:cubicBezTo>
                  <a:pt x="-29222" y="343738"/>
                  <a:pt x="23496" y="232669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6F077-FE05-E10B-1F4E-59AF76AE7F91}"/>
              </a:ext>
            </a:extLst>
          </p:cNvPr>
          <p:cNvSpPr txBox="1"/>
          <p:nvPr/>
        </p:nvSpPr>
        <p:spPr>
          <a:xfrm>
            <a:off x="10221686" y="1705965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3C6C0-18DD-2629-0831-8B6F21B1D55D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6972300" y="1890631"/>
            <a:ext cx="3249386" cy="395369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388929" y="2483511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839494" y="2729733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680938" y="3263637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898821" y="3507279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03180" y="3945104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08037" y="3953592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603259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287405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5F247C-6735-AE05-66A9-34848D091556}"/>
              </a:ext>
            </a:extLst>
          </p:cNvPr>
          <p:cNvSpPr txBox="1"/>
          <p:nvPr/>
        </p:nvSpPr>
        <p:spPr>
          <a:xfrm>
            <a:off x="146957" y="2595606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Battery State of Charge Equation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(this equation is temporally coupled, or has ‘memory’)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26008-C705-C26F-9134-A0351A20420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2811718" y="3195771"/>
            <a:ext cx="1000125" cy="1407488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D62E4A-2336-D943-9DDB-A063D9A32D2A}"/>
              </a:ext>
            </a:extLst>
          </p:cNvPr>
          <p:cNvSpPr txBox="1"/>
          <p:nvPr/>
        </p:nvSpPr>
        <p:spPr>
          <a:xfrm>
            <a:off x="159205" y="5514377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Complementarity of Charging and Discharging during a particular time interval.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A622AD-7F7A-1C54-A3C0-1A6712AC5624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2823966" y="6114542"/>
            <a:ext cx="1160175" cy="387474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12FACF-A787-1D47-AD9F-ACC0C125506A}"/>
              </a:ext>
            </a:extLst>
          </p:cNvPr>
          <p:cNvCxnSpPr>
            <a:cxnSpLocks/>
          </p:cNvCxnSpPr>
          <p:nvPr/>
        </p:nvCxnSpPr>
        <p:spPr>
          <a:xfrm flipV="1">
            <a:off x="4302579" y="5472628"/>
            <a:ext cx="923925" cy="12156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6904F7-811C-FA0B-B53D-7F9A0FA9A862}"/>
              </a:ext>
            </a:extLst>
          </p:cNvPr>
          <p:cNvSpPr txBox="1"/>
          <p:nvPr/>
        </p:nvSpPr>
        <p:spPr>
          <a:xfrm>
            <a:off x="5226504" y="5211018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AF96C6-2720-4087-9DEF-1A224BB9B212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882243" y="5713801"/>
            <a:ext cx="344261" cy="422622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2DF9172-9BEC-51C3-64C2-A53CA7928E11}"/>
              </a:ext>
            </a:extLst>
          </p:cNvPr>
          <p:cNvSpPr txBox="1"/>
          <p:nvPr/>
        </p:nvSpPr>
        <p:spPr>
          <a:xfrm>
            <a:off x="5226504" y="5859424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AA0B31-5DE6-B561-3F6C-71FCE70AD96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433192" y="6085859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4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(Integer-Constraint Relaxed)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2112100"/>
            <a:ext cx="5176156" cy="4475712"/>
          </a:xfrm>
          <a:custGeom>
            <a:avLst/>
            <a:gdLst>
              <a:gd name="connsiteX0" fmla="*/ 0 w 5176156"/>
              <a:gd name="connsiteY0" fmla="*/ 0 h 4475712"/>
              <a:gd name="connsiteX1" fmla="*/ 419844 w 5176156"/>
              <a:gd name="connsiteY1" fmla="*/ 0 h 4475712"/>
              <a:gd name="connsiteX2" fmla="*/ 1046734 w 5176156"/>
              <a:gd name="connsiteY2" fmla="*/ 0 h 4475712"/>
              <a:gd name="connsiteX3" fmla="*/ 1466578 w 5176156"/>
              <a:gd name="connsiteY3" fmla="*/ 0 h 4475712"/>
              <a:gd name="connsiteX4" fmla="*/ 2145229 w 5176156"/>
              <a:gd name="connsiteY4" fmla="*/ 0 h 4475712"/>
              <a:gd name="connsiteX5" fmla="*/ 2616834 w 5176156"/>
              <a:gd name="connsiteY5" fmla="*/ 0 h 4475712"/>
              <a:gd name="connsiteX6" fmla="*/ 3088440 w 5176156"/>
              <a:gd name="connsiteY6" fmla="*/ 0 h 4475712"/>
              <a:gd name="connsiteX7" fmla="*/ 3560045 w 5176156"/>
              <a:gd name="connsiteY7" fmla="*/ 0 h 4475712"/>
              <a:gd name="connsiteX8" fmla="*/ 4031650 w 5176156"/>
              <a:gd name="connsiteY8" fmla="*/ 0 h 4475712"/>
              <a:gd name="connsiteX9" fmla="*/ 4606779 w 5176156"/>
              <a:gd name="connsiteY9" fmla="*/ 0 h 4475712"/>
              <a:gd name="connsiteX10" fmla="*/ 5176156 w 5176156"/>
              <a:gd name="connsiteY10" fmla="*/ 0 h 4475712"/>
              <a:gd name="connsiteX11" fmla="*/ 5176156 w 5176156"/>
              <a:gd name="connsiteY11" fmla="*/ 425193 h 4475712"/>
              <a:gd name="connsiteX12" fmla="*/ 5176156 w 5176156"/>
              <a:gd name="connsiteY12" fmla="*/ 1029414 h 4475712"/>
              <a:gd name="connsiteX13" fmla="*/ 5176156 w 5176156"/>
              <a:gd name="connsiteY13" fmla="*/ 1588878 h 4475712"/>
              <a:gd name="connsiteX14" fmla="*/ 5176156 w 5176156"/>
              <a:gd name="connsiteY14" fmla="*/ 2148342 h 4475712"/>
              <a:gd name="connsiteX15" fmla="*/ 5176156 w 5176156"/>
              <a:gd name="connsiteY15" fmla="*/ 2752563 h 4475712"/>
              <a:gd name="connsiteX16" fmla="*/ 5176156 w 5176156"/>
              <a:gd name="connsiteY16" fmla="*/ 3177756 h 4475712"/>
              <a:gd name="connsiteX17" fmla="*/ 5176156 w 5176156"/>
              <a:gd name="connsiteY17" fmla="*/ 3647705 h 4475712"/>
              <a:gd name="connsiteX18" fmla="*/ 5176156 w 5176156"/>
              <a:gd name="connsiteY18" fmla="*/ 4475712 h 4475712"/>
              <a:gd name="connsiteX19" fmla="*/ 4497504 w 5176156"/>
              <a:gd name="connsiteY19" fmla="*/ 4475712 h 4475712"/>
              <a:gd name="connsiteX20" fmla="*/ 3870614 w 5176156"/>
              <a:gd name="connsiteY20" fmla="*/ 4475712 h 4475712"/>
              <a:gd name="connsiteX21" fmla="*/ 3243724 w 5176156"/>
              <a:gd name="connsiteY21" fmla="*/ 4475712 h 4475712"/>
              <a:gd name="connsiteX22" fmla="*/ 2720358 w 5176156"/>
              <a:gd name="connsiteY22" fmla="*/ 4475712 h 4475712"/>
              <a:gd name="connsiteX23" fmla="*/ 2248752 w 5176156"/>
              <a:gd name="connsiteY23" fmla="*/ 4475712 h 4475712"/>
              <a:gd name="connsiteX24" fmla="*/ 1621862 w 5176156"/>
              <a:gd name="connsiteY24" fmla="*/ 4475712 h 4475712"/>
              <a:gd name="connsiteX25" fmla="*/ 943211 w 5176156"/>
              <a:gd name="connsiteY25" fmla="*/ 4475712 h 4475712"/>
              <a:gd name="connsiteX26" fmla="*/ 0 w 5176156"/>
              <a:gd name="connsiteY26" fmla="*/ 4475712 h 4475712"/>
              <a:gd name="connsiteX27" fmla="*/ 0 w 5176156"/>
              <a:gd name="connsiteY27" fmla="*/ 3961005 h 4475712"/>
              <a:gd name="connsiteX28" fmla="*/ 0 w 5176156"/>
              <a:gd name="connsiteY28" fmla="*/ 3401541 h 4475712"/>
              <a:gd name="connsiteX29" fmla="*/ 0 w 5176156"/>
              <a:gd name="connsiteY29" fmla="*/ 2752563 h 4475712"/>
              <a:gd name="connsiteX30" fmla="*/ 0 w 5176156"/>
              <a:gd name="connsiteY30" fmla="*/ 2237856 h 4475712"/>
              <a:gd name="connsiteX31" fmla="*/ 0 w 5176156"/>
              <a:gd name="connsiteY31" fmla="*/ 1588878 h 4475712"/>
              <a:gd name="connsiteX32" fmla="*/ 0 w 5176156"/>
              <a:gd name="connsiteY32" fmla="*/ 1163685 h 4475712"/>
              <a:gd name="connsiteX33" fmla="*/ 0 w 5176156"/>
              <a:gd name="connsiteY33" fmla="*/ 559464 h 4475712"/>
              <a:gd name="connsiteX34" fmla="*/ 0 w 5176156"/>
              <a:gd name="connsiteY34" fmla="*/ 0 h 447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76156" h="4475712" fill="none" extrusionOk="0">
                <a:moveTo>
                  <a:pt x="0" y="0"/>
                </a:moveTo>
                <a:cubicBezTo>
                  <a:pt x="124206" y="-35259"/>
                  <a:pt x="257779" y="1220"/>
                  <a:pt x="419844" y="0"/>
                </a:cubicBezTo>
                <a:cubicBezTo>
                  <a:pt x="581909" y="-1220"/>
                  <a:pt x="831104" y="47362"/>
                  <a:pt x="1046734" y="0"/>
                </a:cubicBezTo>
                <a:cubicBezTo>
                  <a:pt x="1262364" y="-47362"/>
                  <a:pt x="1357342" y="35562"/>
                  <a:pt x="1466578" y="0"/>
                </a:cubicBezTo>
                <a:cubicBezTo>
                  <a:pt x="1575814" y="-35562"/>
                  <a:pt x="1948033" y="27549"/>
                  <a:pt x="2145229" y="0"/>
                </a:cubicBezTo>
                <a:cubicBezTo>
                  <a:pt x="2342425" y="-27549"/>
                  <a:pt x="2414729" y="29157"/>
                  <a:pt x="2616834" y="0"/>
                </a:cubicBezTo>
                <a:cubicBezTo>
                  <a:pt x="2818940" y="-29157"/>
                  <a:pt x="2970862" y="4651"/>
                  <a:pt x="3088440" y="0"/>
                </a:cubicBezTo>
                <a:cubicBezTo>
                  <a:pt x="3206018" y="-4651"/>
                  <a:pt x="3422827" y="42075"/>
                  <a:pt x="3560045" y="0"/>
                </a:cubicBezTo>
                <a:cubicBezTo>
                  <a:pt x="3697264" y="-42075"/>
                  <a:pt x="3811230" y="21850"/>
                  <a:pt x="4031650" y="0"/>
                </a:cubicBezTo>
                <a:cubicBezTo>
                  <a:pt x="4252070" y="-21850"/>
                  <a:pt x="4363116" y="57591"/>
                  <a:pt x="4606779" y="0"/>
                </a:cubicBezTo>
                <a:cubicBezTo>
                  <a:pt x="4850442" y="-57591"/>
                  <a:pt x="4923839" y="16255"/>
                  <a:pt x="5176156" y="0"/>
                </a:cubicBezTo>
                <a:cubicBezTo>
                  <a:pt x="5210053" y="110752"/>
                  <a:pt x="5165540" y="256479"/>
                  <a:pt x="5176156" y="425193"/>
                </a:cubicBezTo>
                <a:cubicBezTo>
                  <a:pt x="5186772" y="593907"/>
                  <a:pt x="5107113" y="799764"/>
                  <a:pt x="5176156" y="1029414"/>
                </a:cubicBezTo>
                <a:cubicBezTo>
                  <a:pt x="5245199" y="1259064"/>
                  <a:pt x="5146282" y="1344506"/>
                  <a:pt x="5176156" y="1588878"/>
                </a:cubicBezTo>
                <a:cubicBezTo>
                  <a:pt x="5206030" y="1833250"/>
                  <a:pt x="5160480" y="1926159"/>
                  <a:pt x="5176156" y="2148342"/>
                </a:cubicBezTo>
                <a:cubicBezTo>
                  <a:pt x="5191832" y="2370525"/>
                  <a:pt x="5165088" y="2596399"/>
                  <a:pt x="5176156" y="2752563"/>
                </a:cubicBezTo>
                <a:cubicBezTo>
                  <a:pt x="5187224" y="2908727"/>
                  <a:pt x="5176003" y="3089378"/>
                  <a:pt x="5176156" y="3177756"/>
                </a:cubicBezTo>
                <a:cubicBezTo>
                  <a:pt x="5176309" y="3266134"/>
                  <a:pt x="5139528" y="3488112"/>
                  <a:pt x="5176156" y="3647705"/>
                </a:cubicBezTo>
                <a:cubicBezTo>
                  <a:pt x="5212784" y="3807298"/>
                  <a:pt x="5116799" y="4250418"/>
                  <a:pt x="5176156" y="4475712"/>
                </a:cubicBezTo>
                <a:cubicBezTo>
                  <a:pt x="4896157" y="4510389"/>
                  <a:pt x="4804502" y="4442456"/>
                  <a:pt x="4497504" y="4475712"/>
                </a:cubicBezTo>
                <a:cubicBezTo>
                  <a:pt x="4190506" y="4508968"/>
                  <a:pt x="4080378" y="4429374"/>
                  <a:pt x="3870614" y="4475712"/>
                </a:cubicBezTo>
                <a:cubicBezTo>
                  <a:pt x="3660850" y="4522050"/>
                  <a:pt x="3527555" y="4423383"/>
                  <a:pt x="3243724" y="4475712"/>
                </a:cubicBezTo>
                <a:cubicBezTo>
                  <a:pt x="2959893" y="4528041"/>
                  <a:pt x="2920802" y="4421323"/>
                  <a:pt x="2720358" y="4475712"/>
                </a:cubicBezTo>
                <a:cubicBezTo>
                  <a:pt x="2519914" y="4530101"/>
                  <a:pt x="2424980" y="4442183"/>
                  <a:pt x="2248752" y="4475712"/>
                </a:cubicBezTo>
                <a:cubicBezTo>
                  <a:pt x="2072524" y="4509241"/>
                  <a:pt x="1857240" y="4417794"/>
                  <a:pt x="1621862" y="4475712"/>
                </a:cubicBezTo>
                <a:cubicBezTo>
                  <a:pt x="1386484" y="4533630"/>
                  <a:pt x="1239668" y="4424311"/>
                  <a:pt x="943211" y="4475712"/>
                </a:cubicBezTo>
                <a:cubicBezTo>
                  <a:pt x="646754" y="4527113"/>
                  <a:pt x="262056" y="4415498"/>
                  <a:pt x="0" y="4475712"/>
                </a:cubicBezTo>
                <a:cubicBezTo>
                  <a:pt x="-2286" y="4371812"/>
                  <a:pt x="25455" y="4082489"/>
                  <a:pt x="0" y="3961005"/>
                </a:cubicBezTo>
                <a:cubicBezTo>
                  <a:pt x="-25455" y="3839521"/>
                  <a:pt x="59380" y="3631398"/>
                  <a:pt x="0" y="3401541"/>
                </a:cubicBezTo>
                <a:cubicBezTo>
                  <a:pt x="-59380" y="3171684"/>
                  <a:pt x="4968" y="2953956"/>
                  <a:pt x="0" y="2752563"/>
                </a:cubicBezTo>
                <a:cubicBezTo>
                  <a:pt x="-4968" y="2551170"/>
                  <a:pt x="53918" y="2368222"/>
                  <a:pt x="0" y="2237856"/>
                </a:cubicBezTo>
                <a:cubicBezTo>
                  <a:pt x="-53918" y="2107490"/>
                  <a:pt x="19823" y="1785172"/>
                  <a:pt x="0" y="1588878"/>
                </a:cubicBezTo>
                <a:cubicBezTo>
                  <a:pt x="-19823" y="1392584"/>
                  <a:pt x="40226" y="1324836"/>
                  <a:pt x="0" y="1163685"/>
                </a:cubicBezTo>
                <a:cubicBezTo>
                  <a:pt x="-40226" y="1002534"/>
                  <a:pt x="17237" y="787257"/>
                  <a:pt x="0" y="559464"/>
                </a:cubicBezTo>
                <a:cubicBezTo>
                  <a:pt x="-17237" y="331671"/>
                  <a:pt x="53694" y="113676"/>
                  <a:pt x="0" y="0"/>
                </a:cubicBezTo>
                <a:close/>
              </a:path>
              <a:path w="5176156" h="4475712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177327" y="91514"/>
                  <a:pt x="5142784" y="301402"/>
                  <a:pt x="5176156" y="425193"/>
                </a:cubicBezTo>
                <a:cubicBezTo>
                  <a:pt x="5209528" y="548984"/>
                  <a:pt x="5134921" y="741897"/>
                  <a:pt x="5176156" y="895142"/>
                </a:cubicBezTo>
                <a:cubicBezTo>
                  <a:pt x="5217391" y="1048387"/>
                  <a:pt x="5150374" y="1286534"/>
                  <a:pt x="5176156" y="1499364"/>
                </a:cubicBezTo>
                <a:cubicBezTo>
                  <a:pt x="5201938" y="1712194"/>
                  <a:pt x="5138472" y="1773102"/>
                  <a:pt x="5176156" y="2014070"/>
                </a:cubicBezTo>
                <a:cubicBezTo>
                  <a:pt x="5213840" y="2255038"/>
                  <a:pt x="5165935" y="2478158"/>
                  <a:pt x="5176156" y="2618292"/>
                </a:cubicBezTo>
                <a:cubicBezTo>
                  <a:pt x="5186377" y="2758426"/>
                  <a:pt x="5121949" y="3134471"/>
                  <a:pt x="5176156" y="3267270"/>
                </a:cubicBezTo>
                <a:cubicBezTo>
                  <a:pt x="5230363" y="3400069"/>
                  <a:pt x="5146496" y="3596002"/>
                  <a:pt x="5176156" y="3692462"/>
                </a:cubicBezTo>
                <a:cubicBezTo>
                  <a:pt x="5205816" y="3788922"/>
                  <a:pt x="5118696" y="4181700"/>
                  <a:pt x="5176156" y="4475712"/>
                </a:cubicBezTo>
                <a:cubicBezTo>
                  <a:pt x="4974200" y="4535318"/>
                  <a:pt x="4782645" y="4413154"/>
                  <a:pt x="4549266" y="4475712"/>
                </a:cubicBezTo>
                <a:cubicBezTo>
                  <a:pt x="4315887" y="4538270"/>
                  <a:pt x="4239290" y="4422720"/>
                  <a:pt x="3974138" y="4475712"/>
                </a:cubicBezTo>
                <a:cubicBezTo>
                  <a:pt x="3708986" y="4528704"/>
                  <a:pt x="3620176" y="4420301"/>
                  <a:pt x="3399009" y="4475712"/>
                </a:cubicBezTo>
                <a:cubicBezTo>
                  <a:pt x="3177842" y="4531123"/>
                  <a:pt x="3113143" y="4461700"/>
                  <a:pt x="2979165" y="4475712"/>
                </a:cubicBezTo>
                <a:cubicBezTo>
                  <a:pt x="2845187" y="4489724"/>
                  <a:pt x="2585770" y="4442621"/>
                  <a:pt x="2455798" y="4475712"/>
                </a:cubicBezTo>
                <a:cubicBezTo>
                  <a:pt x="2325826" y="4508803"/>
                  <a:pt x="2040563" y="4407913"/>
                  <a:pt x="1880670" y="4475712"/>
                </a:cubicBezTo>
                <a:cubicBezTo>
                  <a:pt x="1720777" y="4543511"/>
                  <a:pt x="1449104" y="4399969"/>
                  <a:pt x="1202018" y="4475712"/>
                </a:cubicBezTo>
                <a:cubicBezTo>
                  <a:pt x="954932" y="4551455"/>
                  <a:pt x="703966" y="4443822"/>
                  <a:pt x="575128" y="4475712"/>
                </a:cubicBezTo>
                <a:cubicBezTo>
                  <a:pt x="446290" y="4507602"/>
                  <a:pt x="241140" y="4431343"/>
                  <a:pt x="0" y="4475712"/>
                </a:cubicBezTo>
                <a:cubicBezTo>
                  <a:pt x="-56408" y="4337287"/>
                  <a:pt x="25762" y="4095878"/>
                  <a:pt x="0" y="3916248"/>
                </a:cubicBezTo>
                <a:cubicBezTo>
                  <a:pt x="-25762" y="3736618"/>
                  <a:pt x="30730" y="3567438"/>
                  <a:pt x="0" y="3401541"/>
                </a:cubicBezTo>
                <a:cubicBezTo>
                  <a:pt x="-30730" y="3235644"/>
                  <a:pt x="14912" y="3121308"/>
                  <a:pt x="0" y="2842077"/>
                </a:cubicBezTo>
                <a:cubicBezTo>
                  <a:pt x="-14912" y="2562846"/>
                  <a:pt x="39036" y="2397323"/>
                  <a:pt x="0" y="2193099"/>
                </a:cubicBezTo>
                <a:cubicBezTo>
                  <a:pt x="-39036" y="1988875"/>
                  <a:pt x="18001" y="1831322"/>
                  <a:pt x="0" y="1633635"/>
                </a:cubicBezTo>
                <a:cubicBezTo>
                  <a:pt x="-18001" y="1435948"/>
                  <a:pt x="49311" y="1378803"/>
                  <a:pt x="0" y="1208442"/>
                </a:cubicBezTo>
                <a:cubicBezTo>
                  <a:pt x="-49311" y="1038081"/>
                  <a:pt x="47964" y="823598"/>
                  <a:pt x="0" y="693735"/>
                </a:cubicBezTo>
                <a:cubicBezTo>
                  <a:pt x="-47964" y="563872"/>
                  <a:pt x="54235" y="205090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576262" y="2799414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26827" y="3045636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762583" y="3556606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80466" y="3800248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20747" y="4269571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25604" y="4278059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925780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609926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5CB45-B47B-32DC-024D-A9A4F33C6FB4}"/>
                  </a:ext>
                </a:extLst>
              </p:cNvPr>
              <p:cNvSpPr/>
              <p:nvPr/>
            </p:nvSpPr>
            <p:spPr>
              <a:xfrm>
                <a:off x="187365" y="3839475"/>
                <a:ext cx="2196606" cy="2617432"/>
              </a:xfrm>
              <a:prstGeom prst="rect">
                <a:avLst/>
              </a:prstGeom>
              <a:solidFill>
                <a:srgbClr val="002D61">
                  <a:alpha val="74902"/>
                </a:srgbClr>
              </a:solidFill>
              <a:ln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#Types of variables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</m:t>
                      </m:r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#Variables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4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𝑚𝑇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𝐷𝐸𝑅</m:t>
                          </m:r>
                          <m:r>
                            <a:rPr kumimoji="0" lang="en-I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b>
                      </m:sSub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+4</m:t>
                      </m:r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𝐵𝑎𝑡𝑡</m:t>
                          </m:r>
                        </m:sub>
                      </m:sSub>
                      <m:r>
                        <a:rPr kumimoji="0" lang="en-IN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#Equality Constraints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4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𝑚𝑇</m:t>
                    </m:r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𝐵𝑎𝑡𝑡</m:t>
                        </m:r>
                      </m:sub>
                    </m:sSub>
                    <m:r>
                      <a:rPr kumimoji="0" lang="en-IN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𝑇</m:t>
                    </m:r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(Non-Linear)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25CB45-B47B-32DC-024D-A9A4F33C6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5" y="3839475"/>
                <a:ext cx="2196606" cy="2617432"/>
              </a:xfrm>
              <a:prstGeom prst="rect">
                <a:avLst/>
              </a:prstGeom>
              <a:blipFill>
                <a:blip r:embed="rId3"/>
                <a:stretch>
                  <a:fillRect b="-928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AFA024-9297-CD0C-B0E7-C73A8B56D29F}"/>
              </a:ext>
            </a:extLst>
          </p:cNvPr>
          <p:cNvCxnSpPr>
            <a:cxnSpLocks/>
          </p:cNvCxnSpPr>
          <p:nvPr/>
        </p:nvCxnSpPr>
        <p:spPr>
          <a:xfrm flipV="1">
            <a:off x="4694464" y="5637001"/>
            <a:ext cx="948418" cy="20299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45F11A7-1EE4-55CD-7846-1578C0CF252F}"/>
              </a:ext>
            </a:extLst>
          </p:cNvPr>
          <p:cNvSpPr txBox="1"/>
          <p:nvPr/>
        </p:nvSpPr>
        <p:spPr>
          <a:xfrm>
            <a:off x="5642882" y="5375391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FA8B9C-1C21-341C-33D2-90B84FE2355D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167993" y="5902946"/>
            <a:ext cx="474889" cy="33747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4ADB3CC-0790-6358-A37A-51D44C313303}"/>
              </a:ext>
            </a:extLst>
          </p:cNvPr>
          <p:cNvSpPr txBox="1"/>
          <p:nvPr/>
        </p:nvSpPr>
        <p:spPr>
          <a:xfrm>
            <a:off x="5642882" y="5963423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9EC16A-825C-98B2-F8EC-7A3C2CC93DA3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849570" y="6189858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CF4E92-ABD9-CD88-9B2B-90B073C8DDD8}"/>
              </a:ext>
            </a:extLst>
          </p:cNvPr>
          <p:cNvSpPr txBox="1"/>
          <p:nvPr/>
        </p:nvSpPr>
        <p:spPr>
          <a:xfrm>
            <a:off x="721793" y="1715496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C261D8-4164-C51B-CB60-2CD41EB8B69B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036243" y="1900162"/>
            <a:ext cx="3531800" cy="392037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55ED9D3-F719-9B4E-1541-DBB31B0F9863}"/>
              </a:ext>
            </a:extLst>
          </p:cNvPr>
          <p:cNvSpPr/>
          <p:nvPr/>
        </p:nvSpPr>
        <p:spPr>
          <a:xfrm>
            <a:off x="5568043" y="2246017"/>
            <a:ext cx="408214" cy="260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Formulation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(Integer-Constraint Relaxed) Non-linear Optimization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BB7CB-A12D-199F-0421-D6B872931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5330" y="2112100"/>
            <a:ext cx="5176156" cy="4475712"/>
          </a:xfrm>
          <a:custGeom>
            <a:avLst/>
            <a:gdLst>
              <a:gd name="connsiteX0" fmla="*/ 0 w 5176156"/>
              <a:gd name="connsiteY0" fmla="*/ 0 h 4475712"/>
              <a:gd name="connsiteX1" fmla="*/ 419844 w 5176156"/>
              <a:gd name="connsiteY1" fmla="*/ 0 h 4475712"/>
              <a:gd name="connsiteX2" fmla="*/ 1046734 w 5176156"/>
              <a:gd name="connsiteY2" fmla="*/ 0 h 4475712"/>
              <a:gd name="connsiteX3" fmla="*/ 1466578 w 5176156"/>
              <a:gd name="connsiteY3" fmla="*/ 0 h 4475712"/>
              <a:gd name="connsiteX4" fmla="*/ 2145229 w 5176156"/>
              <a:gd name="connsiteY4" fmla="*/ 0 h 4475712"/>
              <a:gd name="connsiteX5" fmla="*/ 2616834 w 5176156"/>
              <a:gd name="connsiteY5" fmla="*/ 0 h 4475712"/>
              <a:gd name="connsiteX6" fmla="*/ 3088440 w 5176156"/>
              <a:gd name="connsiteY6" fmla="*/ 0 h 4475712"/>
              <a:gd name="connsiteX7" fmla="*/ 3560045 w 5176156"/>
              <a:gd name="connsiteY7" fmla="*/ 0 h 4475712"/>
              <a:gd name="connsiteX8" fmla="*/ 4031650 w 5176156"/>
              <a:gd name="connsiteY8" fmla="*/ 0 h 4475712"/>
              <a:gd name="connsiteX9" fmla="*/ 4606779 w 5176156"/>
              <a:gd name="connsiteY9" fmla="*/ 0 h 4475712"/>
              <a:gd name="connsiteX10" fmla="*/ 5176156 w 5176156"/>
              <a:gd name="connsiteY10" fmla="*/ 0 h 4475712"/>
              <a:gd name="connsiteX11" fmla="*/ 5176156 w 5176156"/>
              <a:gd name="connsiteY11" fmla="*/ 425193 h 4475712"/>
              <a:gd name="connsiteX12" fmla="*/ 5176156 w 5176156"/>
              <a:gd name="connsiteY12" fmla="*/ 1029414 h 4475712"/>
              <a:gd name="connsiteX13" fmla="*/ 5176156 w 5176156"/>
              <a:gd name="connsiteY13" fmla="*/ 1588878 h 4475712"/>
              <a:gd name="connsiteX14" fmla="*/ 5176156 w 5176156"/>
              <a:gd name="connsiteY14" fmla="*/ 2148342 h 4475712"/>
              <a:gd name="connsiteX15" fmla="*/ 5176156 w 5176156"/>
              <a:gd name="connsiteY15" fmla="*/ 2752563 h 4475712"/>
              <a:gd name="connsiteX16" fmla="*/ 5176156 w 5176156"/>
              <a:gd name="connsiteY16" fmla="*/ 3177756 h 4475712"/>
              <a:gd name="connsiteX17" fmla="*/ 5176156 w 5176156"/>
              <a:gd name="connsiteY17" fmla="*/ 3647705 h 4475712"/>
              <a:gd name="connsiteX18" fmla="*/ 5176156 w 5176156"/>
              <a:gd name="connsiteY18" fmla="*/ 4475712 h 4475712"/>
              <a:gd name="connsiteX19" fmla="*/ 4497504 w 5176156"/>
              <a:gd name="connsiteY19" fmla="*/ 4475712 h 4475712"/>
              <a:gd name="connsiteX20" fmla="*/ 3870614 w 5176156"/>
              <a:gd name="connsiteY20" fmla="*/ 4475712 h 4475712"/>
              <a:gd name="connsiteX21" fmla="*/ 3243724 w 5176156"/>
              <a:gd name="connsiteY21" fmla="*/ 4475712 h 4475712"/>
              <a:gd name="connsiteX22" fmla="*/ 2720358 w 5176156"/>
              <a:gd name="connsiteY22" fmla="*/ 4475712 h 4475712"/>
              <a:gd name="connsiteX23" fmla="*/ 2248752 w 5176156"/>
              <a:gd name="connsiteY23" fmla="*/ 4475712 h 4475712"/>
              <a:gd name="connsiteX24" fmla="*/ 1621862 w 5176156"/>
              <a:gd name="connsiteY24" fmla="*/ 4475712 h 4475712"/>
              <a:gd name="connsiteX25" fmla="*/ 943211 w 5176156"/>
              <a:gd name="connsiteY25" fmla="*/ 4475712 h 4475712"/>
              <a:gd name="connsiteX26" fmla="*/ 0 w 5176156"/>
              <a:gd name="connsiteY26" fmla="*/ 4475712 h 4475712"/>
              <a:gd name="connsiteX27" fmla="*/ 0 w 5176156"/>
              <a:gd name="connsiteY27" fmla="*/ 3961005 h 4475712"/>
              <a:gd name="connsiteX28" fmla="*/ 0 w 5176156"/>
              <a:gd name="connsiteY28" fmla="*/ 3401541 h 4475712"/>
              <a:gd name="connsiteX29" fmla="*/ 0 w 5176156"/>
              <a:gd name="connsiteY29" fmla="*/ 2752563 h 4475712"/>
              <a:gd name="connsiteX30" fmla="*/ 0 w 5176156"/>
              <a:gd name="connsiteY30" fmla="*/ 2237856 h 4475712"/>
              <a:gd name="connsiteX31" fmla="*/ 0 w 5176156"/>
              <a:gd name="connsiteY31" fmla="*/ 1588878 h 4475712"/>
              <a:gd name="connsiteX32" fmla="*/ 0 w 5176156"/>
              <a:gd name="connsiteY32" fmla="*/ 1163685 h 4475712"/>
              <a:gd name="connsiteX33" fmla="*/ 0 w 5176156"/>
              <a:gd name="connsiteY33" fmla="*/ 559464 h 4475712"/>
              <a:gd name="connsiteX34" fmla="*/ 0 w 5176156"/>
              <a:gd name="connsiteY34" fmla="*/ 0 h 4475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176156" h="4475712" fill="none" extrusionOk="0">
                <a:moveTo>
                  <a:pt x="0" y="0"/>
                </a:moveTo>
                <a:cubicBezTo>
                  <a:pt x="124206" y="-35259"/>
                  <a:pt x="257779" y="1220"/>
                  <a:pt x="419844" y="0"/>
                </a:cubicBezTo>
                <a:cubicBezTo>
                  <a:pt x="581909" y="-1220"/>
                  <a:pt x="831104" y="47362"/>
                  <a:pt x="1046734" y="0"/>
                </a:cubicBezTo>
                <a:cubicBezTo>
                  <a:pt x="1262364" y="-47362"/>
                  <a:pt x="1357342" y="35562"/>
                  <a:pt x="1466578" y="0"/>
                </a:cubicBezTo>
                <a:cubicBezTo>
                  <a:pt x="1575814" y="-35562"/>
                  <a:pt x="1948033" y="27549"/>
                  <a:pt x="2145229" y="0"/>
                </a:cubicBezTo>
                <a:cubicBezTo>
                  <a:pt x="2342425" y="-27549"/>
                  <a:pt x="2414729" y="29157"/>
                  <a:pt x="2616834" y="0"/>
                </a:cubicBezTo>
                <a:cubicBezTo>
                  <a:pt x="2818940" y="-29157"/>
                  <a:pt x="2970862" y="4651"/>
                  <a:pt x="3088440" y="0"/>
                </a:cubicBezTo>
                <a:cubicBezTo>
                  <a:pt x="3206018" y="-4651"/>
                  <a:pt x="3422827" y="42075"/>
                  <a:pt x="3560045" y="0"/>
                </a:cubicBezTo>
                <a:cubicBezTo>
                  <a:pt x="3697264" y="-42075"/>
                  <a:pt x="3811230" y="21850"/>
                  <a:pt x="4031650" y="0"/>
                </a:cubicBezTo>
                <a:cubicBezTo>
                  <a:pt x="4252070" y="-21850"/>
                  <a:pt x="4363116" y="57591"/>
                  <a:pt x="4606779" y="0"/>
                </a:cubicBezTo>
                <a:cubicBezTo>
                  <a:pt x="4850442" y="-57591"/>
                  <a:pt x="4923839" y="16255"/>
                  <a:pt x="5176156" y="0"/>
                </a:cubicBezTo>
                <a:cubicBezTo>
                  <a:pt x="5210053" y="110752"/>
                  <a:pt x="5165540" y="256479"/>
                  <a:pt x="5176156" y="425193"/>
                </a:cubicBezTo>
                <a:cubicBezTo>
                  <a:pt x="5186772" y="593907"/>
                  <a:pt x="5107113" y="799764"/>
                  <a:pt x="5176156" y="1029414"/>
                </a:cubicBezTo>
                <a:cubicBezTo>
                  <a:pt x="5245199" y="1259064"/>
                  <a:pt x="5146282" y="1344506"/>
                  <a:pt x="5176156" y="1588878"/>
                </a:cubicBezTo>
                <a:cubicBezTo>
                  <a:pt x="5206030" y="1833250"/>
                  <a:pt x="5160480" y="1926159"/>
                  <a:pt x="5176156" y="2148342"/>
                </a:cubicBezTo>
                <a:cubicBezTo>
                  <a:pt x="5191832" y="2370525"/>
                  <a:pt x="5165088" y="2596399"/>
                  <a:pt x="5176156" y="2752563"/>
                </a:cubicBezTo>
                <a:cubicBezTo>
                  <a:pt x="5187224" y="2908727"/>
                  <a:pt x="5176003" y="3089378"/>
                  <a:pt x="5176156" y="3177756"/>
                </a:cubicBezTo>
                <a:cubicBezTo>
                  <a:pt x="5176309" y="3266134"/>
                  <a:pt x="5139528" y="3488112"/>
                  <a:pt x="5176156" y="3647705"/>
                </a:cubicBezTo>
                <a:cubicBezTo>
                  <a:pt x="5212784" y="3807298"/>
                  <a:pt x="5116799" y="4250418"/>
                  <a:pt x="5176156" y="4475712"/>
                </a:cubicBezTo>
                <a:cubicBezTo>
                  <a:pt x="4896157" y="4510389"/>
                  <a:pt x="4804502" y="4442456"/>
                  <a:pt x="4497504" y="4475712"/>
                </a:cubicBezTo>
                <a:cubicBezTo>
                  <a:pt x="4190506" y="4508968"/>
                  <a:pt x="4080378" y="4429374"/>
                  <a:pt x="3870614" y="4475712"/>
                </a:cubicBezTo>
                <a:cubicBezTo>
                  <a:pt x="3660850" y="4522050"/>
                  <a:pt x="3527555" y="4423383"/>
                  <a:pt x="3243724" y="4475712"/>
                </a:cubicBezTo>
                <a:cubicBezTo>
                  <a:pt x="2959893" y="4528041"/>
                  <a:pt x="2920802" y="4421323"/>
                  <a:pt x="2720358" y="4475712"/>
                </a:cubicBezTo>
                <a:cubicBezTo>
                  <a:pt x="2519914" y="4530101"/>
                  <a:pt x="2424980" y="4442183"/>
                  <a:pt x="2248752" y="4475712"/>
                </a:cubicBezTo>
                <a:cubicBezTo>
                  <a:pt x="2072524" y="4509241"/>
                  <a:pt x="1857240" y="4417794"/>
                  <a:pt x="1621862" y="4475712"/>
                </a:cubicBezTo>
                <a:cubicBezTo>
                  <a:pt x="1386484" y="4533630"/>
                  <a:pt x="1239668" y="4424311"/>
                  <a:pt x="943211" y="4475712"/>
                </a:cubicBezTo>
                <a:cubicBezTo>
                  <a:pt x="646754" y="4527113"/>
                  <a:pt x="262056" y="4415498"/>
                  <a:pt x="0" y="4475712"/>
                </a:cubicBezTo>
                <a:cubicBezTo>
                  <a:pt x="-2286" y="4371812"/>
                  <a:pt x="25455" y="4082489"/>
                  <a:pt x="0" y="3961005"/>
                </a:cubicBezTo>
                <a:cubicBezTo>
                  <a:pt x="-25455" y="3839521"/>
                  <a:pt x="59380" y="3631398"/>
                  <a:pt x="0" y="3401541"/>
                </a:cubicBezTo>
                <a:cubicBezTo>
                  <a:pt x="-59380" y="3171684"/>
                  <a:pt x="4968" y="2953956"/>
                  <a:pt x="0" y="2752563"/>
                </a:cubicBezTo>
                <a:cubicBezTo>
                  <a:pt x="-4968" y="2551170"/>
                  <a:pt x="53918" y="2368222"/>
                  <a:pt x="0" y="2237856"/>
                </a:cubicBezTo>
                <a:cubicBezTo>
                  <a:pt x="-53918" y="2107490"/>
                  <a:pt x="19823" y="1785172"/>
                  <a:pt x="0" y="1588878"/>
                </a:cubicBezTo>
                <a:cubicBezTo>
                  <a:pt x="-19823" y="1392584"/>
                  <a:pt x="40226" y="1324836"/>
                  <a:pt x="0" y="1163685"/>
                </a:cubicBezTo>
                <a:cubicBezTo>
                  <a:pt x="-40226" y="1002534"/>
                  <a:pt x="17237" y="787257"/>
                  <a:pt x="0" y="559464"/>
                </a:cubicBezTo>
                <a:cubicBezTo>
                  <a:pt x="-17237" y="331671"/>
                  <a:pt x="53694" y="113676"/>
                  <a:pt x="0" y="0"/>
                </a:cubicBezTo>
                <a:close/>
              </a:path>
              <a:path w="5176156" h="4475712" stroke="0" extrusionOk="0">
                <a:moveTo>
                  <a:pt x="0" y="0"/>
                </a:moveTo>
                <a:cubicBezTo>
                  <a:pt x="167256" y="-1823"/>
                  <a:pt x="272510" y="6778"/>
                  <a:pt x="471605" y="0"/>
                </a:cubicBezTo>
                <a:cubicBezTo>
                  <a:pt x="670700" y="-6778"/>
                  <a:pt x="858465" y="6026"/>
                  <a:pt x="1098495" y="0"/>
                </a:cubicBezTo>
                <a:cubicBezTo>
                  <a:pt x="1338525" y="-6026"/>
                  <a:pt x="1578752" y="48150"/>
                  <a:pt x="1725385" y="0"/>
                </a:cubicBezTo>
                <a:cubicBezTo>
                  <a:pt x="1872018" y="-48150"/>
                  <a:pt x="1997854" y="9252"/>
                  <a:pt x="2145229" y="0"/>
                </a:cubicBezTo>
                <a:cubicBezTo>
                  <a:pt x="2292604" y="-9252"/>
                  <a:pt x="2449054" y="55095"/>
                  <a:pt x="2616834" y="0"/>
                </a:cubicBezTo>
                <a:cubicBezTo>
                  <a:pt x="2784615" y="-55095"/>
                  <a:pt x="2896977" y="20342"/>
                  <a:pt x="3036678" y="0"/>
                </a:cubicBezTo>
                <a:cubicBezTo>
                  <a:pt x="3176379" y="-20342"/>
                  <a:pt x="3430190" y="34896"/>
                  <a:pt x="3663568" y="0"/>
                </a:cubicBezTo>
                <a:cubicBezTo>
                  <a:pt x="3896946" y="-34896"/>
                  <a:pt x="4100732" y="33248"/>
                  <a:pt x="4290458" y="0"/>
                </a:cubicBezTo>
                <a:cubicBezTo>
                  <a:pt x="4480184" y="-33248"/>
                  <a:pt x="4977561" y="17944"/>
                  <a:pt x="5176156" y="0"/>
                </a:cubicBezTo>
                <a:cubicBezTo>
                  <a:pt x="5177327" y="91514"/>
                  <a:pt x="5142784" y="301402"/>
                  <a:pt x="5176156" y="425193"/>
                </a:cubicBezTo>
                <a:cubicBezTo>
                  <a:pt x="5209528" y="548984"/>
                  <a:pt x="5134921" y="741897"/>
                  <a:pt x="5176156" y="895142"/>
                </a:cubicBezTo>
                <a:cubicBezTo>
                  <a:pt x="5217391" y="1048387"/>
                  <a:pt x="5150374" y="1286534"/>
                  <a:pt x="5176156" y="1499364"/>
                </a:cubicBezTo>
                <a:cubicBezTo>
                  <a:pt x="5201938" y="1712194"/>
                  <a:pt x="5138472" y="1773102"/>
                  <a:pt x="5176156" y="2014070"/>
                </a:cubicBezTo>
                <a:cubicBezTo>
                  <a:pt x="5213840" y="2255038"/>
                  <a:pt x="5165935" y="2478158"/>
                  <a:pt x="5176156" y="2618292"/>
                </a:cubicBezTo>
                <a:cubicBezTo>
                  <a:pt x="5186377" y="2758426"/>
                  <a:pt x="5121949" y="3134471"/>
                  <a:pt x="5176156" y="3267270"/>
                </a:cubicBezTo>
                <a:cubicBezTo>
                  <a:pt x="5230363" y="3400069"/>
                  <a:pt x="5146496" y="3596002"/>
                  <a:pt x="5176156" y="3692462"/>
                </a:cubicBezTo>
                <a:cubicBezTo>
                  <a:pt x="5205816" y="3788922"/>
                  <a:pt x="5118696" y="4181700"/>
                  <a:pt x="5176156" y="4475712"/>
                </a:cubicBezTo>
                <a:cubicBezTo>
                  <a:pt x="4974200" y="4535318"/>
                  <a:pt x="4782645" y="4413154"/>
                  <a:pt x="4549266" y="4475712"/>
                </a:cubicBezTo>
                <a:cubicBezTo>
                  <a:pt x="4315887" y="4538270"/>
                  <a:pt x="4239290" y="4422720"/>
                  <a:pt x="3974138" y="4475712"/>
                </a:cubicBezTo>
                <a:cubicBezTo>
                  <a:pt x="3708986" y="4528704"/>
                  <a:pt x="3620176" y="4420301"/>
                  <a:pt x="3399009" y="4475712"/>
                </a:cubicBezTo>
                <a:cubicBezTo>
                  <a:pt x="3177842" y="4531123"/>
                  <a:pt x="3113143" y="4461700"/>
                  <a:pt x="2979165" y="4475712"/>
                </a:cubicBezTo>
                <a:cubicBezTo>
                  <a:pt x="2845187" y="4489724"/>
                  <a:pt x="2585770" y="4442621"/>
                  <a:pt x="2455798" y="4475712"/>
                </a:cubicBezTo>
                <a:cubicBezTo>
                  <a:pt x="2325826" y="4508803"/>
                  <a:pt x="2040563" y="4407913"/>
                  <a:pt x="1880670" y="4475712"/>
                </a:cubicBezTo>
                <a:cubicBezTo>
                  <a:pt x="1720777" y="4543511"/>
                  <a:pt x="1449104" y="4399969"/>
                  <a:pt x="1202018" y="4475712"/>
                </a:cubicBezTo>
                <a:cubicBezTo>
                  <a:pt x="954932" y="4551455"/>
                  <a:pt x="703966" y="4443822"/>
                  <a:pt x="575128" y="4475712"/>
                </a:cubicBezTo>
                <a:cubicBezTo>
                  <a:pt x="446290" y="4507602"/>
                  <a:pt x="241140" y="4431343"/>
                  <a:pt x="0" y="4475712"/>
                </a:cubicBezTo>
                <a:cubicBezTo>
                  <a:pt x="-56408" y="4337287"/>
                  <a:pt x="25762" y="4095878"/>
                  <a:pt x="0" y="3916248"/>
                </a:cubicBezTo>
                <a:cubicBezTo>
                  <a:pt x="-25762" y="3736618"/>
                  <a:pt x="30730" y="3567438"/>
                  <a:pt x="0" y="3401541"/>
                </a:cubicBezTo>
                <a:cubicBezTo>
                  <a:pt x="-30730" y="3235644"/>
                  <a:pt x="14912" y="3121308"/>
                  <a:pt x="0" y="2842077"/>
                </a:cubicBezTo>
                <a:cubicBezTo>
                  <a:pt x="-14912" y="2562846"/>
                  <a:pt x="39036" y="2397323"/>
                  <a:pt x="0" y="2193099"/>
                </a:cubicBezTo>
                <a:cubicBezTo>
                  <a:pt x="-39036" y="1988875"/>
                  <a:pt x="18001" y="1831322"/>
                  <a:pt x="0" y="1633635"/>
                </a:cubicBezTo>
                <a:cubicBezTo>
                  <a:pt x="-18001" y="1435948"/>
                  <a:pt x="49311" y="1378803"/>
                  <a:pt x="0" y="1208442"/>
                </a:cubicBezTo>
                <a:cubicBezTo>
                  <a:pt x="-49311" y="1038081"/>
                  <a:pt x="47964" y="823598"/>
                  <a:pt x="0" y="693735"/>
                </a:cubicBezTo>
                <a:cubicBezTo>
                  <a:pt x="-47964" y="563872"/>
                  <a:pt x="54235" y="205090"/>
                  <a:pt x="0" y="0"/>
                </a:cubicBezTo>
                <a:close/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60115934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6F077-FE05-E10B-1F4E-59AF76AE7F91}"/>
              </a:ext>
            </a:extLst>
          </p:cNvPr>
          <p:cNvSpPr txBox="1"/>
          <p:nvPr/>
        </p:nvSpPr>
        <p:spPr>
          <a:xfrm>
            <a:off x="721793" y="1715496"/>
            <a:ext cx="131445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Line Losses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73C6C0-18DD-2629-0831-8B6F21B1D55D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2036243" y="1900162"/>
            <a:ext cx="3531800" cy="392037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257929-065B-BF03-004F-82C11A64105B}"/>
              </a:ext>
            </a:extLst>
          </p:cNvPr>
          <p:cNvSpPr txBox="1"/>
          <p:nvPr/>
        </p:nvSpPr>
        <p:spPr>
          <a:xfrm>
            <a:off x="9576262" y="2799414"/>
            <a:ext cx="2014401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Real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23C419-BC3F-568B-D149-39829F260480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026827" y="3045636"/>
            <a:ext cx="2549435" cy="333813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0D13B3-A357-0F74-37E8-B111C96E3992}"/>
              </a:ext>
            </a:extLst>
          </p:cNvPr>
          <p:cNvSpPr txBox="1"/>
          <p:nvPr/>
        </p:nvSpPr>
        <p:spPr>
          <a:xfrm>
            <a:off x="9762583" y="3556606"/>
            <a:ext cx="2304233" cy="49244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Reactive Powerflow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from a bus into the network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576325-AFA6-BEC6-9DD9-19D0CA7A2D0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980466" y="3800248"/>
            <a:ext cx="2782117" cy="2580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C47EC2-EE40-AB8A-25A8-C7E2142803B6}"/>
              </a:ext>
            </a:extLst>
          </p:cNvPr>
          <p:cNvSpPr txBox="1"/>
          <p:nvPr/>
        </p:nvSpPr>
        <p:spPr>
          <a:xfrm>
            <a:off x="9120747" y="4269571"/>
            <a:ext cx="3002552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Kirchhoff's Voltage Law (KVL)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8CF229-1FD9-E5D8-761A-FEE380E1191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25604" y="4278059"/>
            <a:ext cx="2495143" cy="176178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14ABD13-BE90-3F87-7647-383663F033A5}"/>
              </a:ext>
            </a:extLst>
          </p:cNvPr>
          <p:cNvSpPr txBox="1"/>
          <p:nvPr/>
        </p:nvSpPr>
        <p:spPr>
          <a:xfrm>
            <a:off x="9621611" y="4925780"/>
            <a:ext cx="2304233" cy="53091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Current Magnitude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in a branch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2A6A9D-D3E7-6FF1-E7D4-316E269E7111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167993" y="4609926"/>
            <a:ext cx="4453618" cy="581312"/>
          </a:xfrm>
          <a:prstGeom prst="straightConnector1">
            <a:avLst/>
          </a:prstGeom>
          <a:ln w="12700">
            <a:solidFill>
              <a:srgbClr val="CA1237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5F247C-6735-AE05-66A9-34848D091556}"/>
              </a:ext>
            </a:extLst>
          </p:cNvPr>
          <p:cNvSpPr txBox="1"/>
          <p:nvPr/>
        </p:nvSpPr>
        <p:spPr>
          <a:xfrm>
            <a:off x="146957" y="2595606"/>
            <a:ext cx="2664761" cy="1200329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Battery State of Charge Equation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(temporally coupled) </a:t>
            </a:r>
            <a:r>
              <a:rPr kumimoji="0" lang="en-US" sz="1800" i="1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with complementarity relaxed.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426008-C705-C26F-9134-A0351A204201}"/>
              </a:ext>
            </a:extLst>
          </p:cNvPr>
          <p:cNvCxnSpPr>
            <a:cxnSpLocks/>
          </p:cNvCxnSpPr>
          <p:nvPr/>
        </p:nvCxnSpPr>
        <p:spPr>
          <a:xfrm flipH="1" flipV="1">
            <a:off x="2800289" y="2849992"/>
            <a:ext cx="1518618" cy="1942444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D62E4A-2336-D943-9DDB-A063D9A32D2A}"/>
              </a:ext>
            </a:extLst>
          </p:cNvPr>
          <p:cNvSpPr txBox="1"/>
          <p:nvPr/>
        </p:nvSpPr>
        <p:spPr>
          <a:xfrm>
            <a:off x="281308" y="4248213"/>
            <a:ext cx="2664761" cy="2031325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Extra expression added to the objective function to penalize any SCD.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Why? Want to avoid SCD, but don’t want to solve for a Mixed-Integer Problem.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AA622AD-7F7A-1C54-A3C0-1A6712AC5624}"/>
              </a:ext>
            </a:extLst>
          </p:cNvPr>
          <p:cNvCxnSpPr>
            <a:cxnSpLocks/>
            <a:stCxn id="25" idx="2"/>
            <a:endCxn id="42" idx="3"/>
          </p:cNvCxnSpPr>
          <p:nvPr/>
        </p:nvCxnSpPr>
        <p:spPr>
          <a:xfrm flipH="1">
            <a:off x="2946069" y="2619677"/>
            <a:ext cx="4310620" cy="2644199"/>
          </a:xfrm>
          <a:prstGeom prst="straightConnector1">
            <a:avLst/>
          </a:prstGeom>
          <a:ln w="12700">
            <a:solidFill>
              <a:srgbClr val="00B050">
                <a:alpha val="67059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A1AFB0C-1290-49C4-8E71-571DE1180346}"/>
              </a:ext>
            </a:extLst>
          </p:cNvPr>
          <p:cNvSpPr/>
          <p:nvPr/>
        </p:nvSpPr>
        <p:spPr>
          <a:xfrm>
            <a:off x="5568043" y="2246017"/>
            <a:ext cx="408214" cy="2604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329B2E-06C1-9FA4-31FA-BC0625329DEA}"/>
              </a:ext>
            </a:extLst>
          </p:cNvPr>
          <p:cNvSpPr/>
          <p:nvPr/>
        </p:nvSpPr>
        <p:spPr>
          <a:xfrm>
            <a:off x="6095999" y="2171311"/>
            <a:ext cx="2321379" cy="44836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6E6286-5C06-48CD-DCE4-58BE713DAD7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8417378" y="2309393"/>
            <a:ext cx="1204233" cy="82743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169EA0C-C1E4-EC9C-A7A7-ECB1933F5449}"/>
              </a:ext>
            </a:extLst>
          </p:cNvPr>
          <p:cNvSpPr/>
          <p:nvPr/>
        </p:nvSpPr>
        <p:spPr>
          <a:xfrm>
            <a:off x="9621611" y="2084828"/>
            <a:ext cx="1969052" cy="44912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‘Green Box’ Term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DFF80A-514C-33C5-4E4E-80849F8B419B}"/>
              </a:ext>
            </a:extLst>
          </p:cNvPr>
          <p:cNvCxnSpPr>
            <a:cxnSpLocks/>
          </p:cNvCxnSpPr>
          <p:nvPr/>
        </p:nvCxnSpPr>
        <p:spPr>
          <a:xfrm flipV="1">
            <a:off x="4694464" y="5637001"/>
            <a:ext cx="948418" cy="202995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8B5641-13E1-94C5-3A86-6AC402EECA5F}"/>
              </a:ext>
            </a:extLst>
          </p:cNvPr>
          <p:cNvSpPr txBox="1"/>
          <p:nvPr/>
        </p:nvSpPr>
        <p:spPr>
          <a:xfrm>
            <a:off x="5642882" y="5375391"/>
            <a:ext cx="2304233" cy="52322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DER Generation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F4CF07-5F08-5E9F-6D5F-6F3A8C21D17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67993" y="5902946"/>
            <a:ext cx="474889" cy="337476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6E2F01E-398C-1279-2FDD-60F8E6535D0D}"/>
              </a:ext>
            </a:extLst>
          </p:cNvPr>
          <p:cNvSpPr txBox="1"/>
          <p:nvPr/>
        </p:nvSpPr>
        <p:spPr>
          <a:xfrm>
            <a:off x="5642882" y="5963423"/>
            <a:ext cx="2304233" cy="553998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Loads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(forecasted, non-controllable)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8B7FB5-54EE-E127-9699-943E0B9D5EC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849570" y="6189858"/>
            <a:ext cx="793312" cy="50564"/>
          </a:xfrm>
          <a:prstGeom prst="straightConnector1">
            <a:avLst/>
          </a:prstGeom>
          <a:ln>
            <a:solidFill>
              <a:schemeClr val="accent4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75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Details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Platfor</a:t>
            </a:r>
            <a:r>
              <a:rPr lang="en-US" sz="2000" dirty="0"/>
              <a:t>m, Input, Output</a:t>
            </a: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2CC51B-D6FF-7BE8-4C0E-F2774C613156}"/>
              </a:ext>
            </a:extLst>
          </p:cNvPr>
          <p:cNvSpPr/>
          <p:nvPr/>
        </p:nvSpPr>
        <p:spPr>
          <a:xfrm>
            <a:off x="225335" y="2081071"/>
            <a:ext cx="3755571" cy="1763486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Platform: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Current Implementation is in </a:t>
            </a:r>
            <a:r>
              <a:rPr lang="en-US" sz="1400" b="1" dirty="0">
                <a:solidFill>
                  <a:schemeClr val="bg1"/>
                </a:solidFill>
              </a:rPr>
              <a:t>MATLAB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But </a:t>
            </a:r>
            <a:r>
              <a:rPr lang="en-US" sz="1400" b="1" dirty="0">
                <a:solidFill>
                  <a:schemeClr val="bg1"/>
                </a:solidFill>
              </a:rPr>
              <a:t>Python</a:t>
            </a:r>
            <a:r>
              <a:rPr lang="en-US" sz="1400" dirty="0">
                <a:solidFill>
                  <a:schemeClr val="bg1"/>
                </a:solidFill>
              </a:rPr>
              <a:t>/</a:t>
            </a:r>
            <a:r>
              <a:rPr lang="en-US" sz="1400" b="1" dirty="0">
                <a:solidFill>
                  <a:schemeClr val="bg1"/>
                </a:solidFill>
              </a:rPr>
              <a:t>Julia</a:t>
            </a:r>
            <a:r>
              <a:rPr lang="en-US" sz="1400" dirty="0">
                <a:solidFill>
                  <a:schemeClr val="bg1"/>
                </a:solidFill>
              </a:rPr>
              <a:t> can be used to implement the same.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27781D-23C5-20C2-9FD6-3039203BBD28}"/>
                  </a:ext>
                </a:extLst>
              </p:cNvPr>
              <p:cNvSpPr/>
              <p:nvPr/>
            </p:nvSpPr>
            <p:spPr>
              <a:xfrm>
                <a:off x="4206241" y="2081071"/>
                <a:ext cx="3676650" cy="455525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Inputs: </a:t>
                </a:r>
                <a:r>
                  <a:rPr lang="en-US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Check SLIDE DECK</a:t>
                </a:r>
              </a:p>
              <a:p>
                <a:pPr algn="ctr"/>
                <a:r>
                  <a:rPr lang="en-US" sz="1400" dirty="0"/>
                  <a:t>Inputs are the same as Powerflow variables for a distribution system. That means:</a:t>
                </a:r>
                <a:br>
                  <a:rPr lang="en-US" sz="1400" dirty="0"/>
                </a:br>
                <a:r>
                  <a:rPr lang="en-US" sz="1400" dirty="0"/>
                  <a:t>Topography:</a:t>
                </a:r>
              </a:p>
              <a:p>
                <a:r>
                  <a:rPr lang="en-US" sz="1400" b="1" dirty="0" err="1"/>
                  <a:t>busData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𝑘𝑉𝐴𝑟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𝑘𝑉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 err="1"/>
                  <a:t>branchData</a:t>
                </a:r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∀ 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400" b="0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𝑝𝑢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Power Demand </a:t>
                </a:r>
                <a:r>
                  <a:rPr lang="en-US" sz="1400" dirty="0"/>
                  <a:t>Forecast Profile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PV</a:t>
                </a:r>
                <a:r>
                  <a:rPr lang="en-US" sz="1400" dirty="0"/>
                  <a:t> Forecast Profile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𝑘𝑊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PV Real Power/Reactive Power Limits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dirty="0"/>
              </a:p>
              <a:p>
                <a:r>
                  <a:rPr lang="en-US" sz="1400" b="1" dirty="0"/>
                  <a:t>Battery Charging/Discharging Limits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𝒌𝑾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1" dirty="0"/>
              </a:p>
              <a:p>
                <a:r>
                  <a:rPr lang="en-US" sz="1400" b="1" dirty="0"/>
                  <a:t>Battery SOC Limits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𝒌𝑾𝒉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400" b="1" dirty="0"/>
              </a:p>
              <a:p>
                <a:r>
                  <a:rPr lang="en-US" sz="1400" dirty="0"/>
                  <a:t>What kind of objective function? Cost of Generation? Then give an estimate of Cost of substation power, cost of battery charging and cost of discharging power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[$/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𝑘𝑊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.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F27781D-23C5-20C2-9FD6-3039203BB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1" y="2081071"/>
                <a:ext cx="3676650" cy="4555256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C54133-8CE4-1C01-F7F1-49E060D7D2C1}"/>
                  </a:ext>
                </a:extLst>
              </p:cNvPr>
              <p:cNvSpPr/>
              <p:nvPr/>
            </p:nvSpPr>
            <p:spPr>
              <a:xfrm>
                <a:off x="8108226" y="2081071"/>
                <a:ext cx="3676650" cy="455525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accent3"/>
                </a:solidFill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Outputs:</a:t>
                </a:r>
              </a:p>
              <a:p>
                <a:r>
                  <a:rPr lang="en-US" sz="1400" b="1" dirty="0">
                    <a:solidFill>
                      <a:schemeClr val="bg1"/>
                    </a:solidFill>
                  </a:rPr>
                  <a:t>Optimal value of the objective function (say, line losses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𝑳𝒐𝒔𝒔</m:t>
                        </m:r>
                      </m:sub>
                    </m:sSub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𝒌𝑾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or Cost of generation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).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All state/control/output optimal variables. Such as:</a:t>
                </a:r>
                <a:br>
                  <a:rPr lang="en-US" sz="1400" dirty="0">
                    <a:solidFill>
                      <a:schemeClr val="bg1"/>
                    </a:solidFill>
                  </a:rPr>
                </a:br>
                <a:r>
                  <a:rPr lang="en-US" sz="1400" dirty="0">
                    <a:solidFill>
                      <a:schemeClr val="bg1"/>
                    </a:solidFill>
                  </a:rPr>
                  <a:t>The nine optimization variables for all time instances across the horizon: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Output variables such as Substation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𝑆𝑢𝑏𝑠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.</a:t>
                </a: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  <a:p>
                <a:r>
                  <a:rPr lang="en-US" sz="1400" dirty="0">
                    <a:solidFill>
                      <a:schemeClr val="bg1"/>
                    </a:solidFill>
                  </a:rPr>
                  <a:t>Any other relevant variables.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FC54133-8CE4-1C01-F7F1-49E060D7D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8226" y="2081071"/>
                <a:ext cx="3676650" cy="4555256"/>
              </a:xfrm>
              <a:prstGeom prst="rect">
                <a:avLst/>
              </a:prstGeom>
              <a:blipFill>
                <a:blip r:embed="rId3"/>
                <a:stretch>
                  <a:fillRect l="-497" r="-662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E8B74D-8A9A-BD93-C15D-CF4CF1975AA4}"/>
              </a:ext>
            </a:extLst>
          </p:cNvPr>
          <p:cNvSpPr/>
          <p:nvPr/>
        </p:nvSpPr>
        <p:spPr>
          <a:xfrm>
            <a:off x="318407" y="4028421"/>
            <a:ext cx="3249386" cy="24295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needed to be exchanged between EDO Nodes and my area optimization controller. (depends on objective function)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Communication among </a:t>
            </a:r>
            <a:r>
              <a:rPr lang="en-US" dirty="0" err="1"/>
              <a:t>OpenDSO</a:t>
            </a:r>
            <a:r>
              <a:rPr lang="en-US" dirty="0"/>
              <a:t> nodes.</a:t>
            </a:r>
          </a:p>
        </p:txBody>
      </p:sp>
    </p:spTree>
    <p:extLst>
      <p:ext uri="{BB962C8B-B14F-4D97-AF65-F5344CB8AC3E}">
        <p14:creationId xmlns:p14="http://schemas.microsoft.com/office/powerpoint/2010/main" val="195686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E6C517-2645-3EDC-A4C5-C46791397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5738" y="1263807"/>
                <a:ext cx="6960524" cy="59851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 algn="ctr"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kern="1200" smtClean="0"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𝛼</m:t>
                    </m:r>
                  </m:oMath>
                </a14:m>
                <a:r>
                  <a:rPr lang="en-US" sz="2000" kern="1200" dirty="0">
                    <a:latin typeface="+mn-lt"/>
                    <a:ea typeface="+mn-ea"/>
                    <a:cs typeface="+mn-cs"/>
                  </a:rPr>
                  <a:t> – The Coefficient fo</a:t>
                </a:r>
                <a:r>
                  <a:rPr lang="en-US" sz="2000" dirty="0"/>
                  <a:t>r the </a:t>
                </a:r>
                <a:r>
                  <a:rPr lang="en-US" sz="2000" b="1" dirty="0">
                    <a:solidFill>
                      <a:srgbClr val="92D050"/>
                    </a:solidFill>
                  </a:rPr>
                  <a:t>Green Box </a:t>
                </a:r>
                <a:r>
                  <a:rPr lang="en-US" sz="2000" dirty="0"/>
                  <a:t>term p</a:t>
                </a:r>
                <a:r>
                  <a:rPr lang="en-US" sz="2000" kern="1200" dirty="0">
                    <a:latin typeface="+mn-lt"/>
                    <a:ea typeface="+mn-ea"/>
                    <a:cs typeface="+mn-cs"/>
                  </a:rPr>
                  <a:t>enalizing SCD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FE6C517-2645-3EDC-A4C5-C46791397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5738" y="1263807"/>
                <a:ext cx="6960524" cy="5985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99E8DA-FD4E-7D29-FF19-79F98B19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274" y="1966846"/>
            <a:ext cx="9051606" cy="1101263"/>
          </a:xfrm>
          <a:custGeom>
            <a:avLst/>
            <a:gdLst>
              <a:gd name="connsiteX0" fmla="*/ 0 w 9051606"/>
              <a:gd name="connsiteY0" fmla="*/ 0 h 1101263"/>
              <a:gd name="connsiteX1" fmla="*/ 384693 w 9051606"/>
              <a:gd name="connsiteY1" fmla="*/ 0 h 1101263"/>
              <a:gd name="connsiteX2" fmla="*/ 678870 w 9051606"/>
              <a:gd name="connsiteY2" fmla="*/ 0 h 1101263"/>
              <a:gd name="connsiteX3" fmla="*/ 973048 w 9051606"/>
              <a:gd name="connsiteY3" fmla="*/ 0 h 1101263"/>
              <a:gd name="connsiteX4" fmla="*/ 1448257 w 9051606"/>
              <a:gd name="connsiteY4" fmla="*/ 0 h 1101263"/>
              <a:gd name="connsiteX5" fmla="*/ 2104498 w 9051606"/>
              <a:gd name="connsiteY5" fmla="*/ 0 h 1101263"/>
              <a:gd name="connsiteX6" fmla="*/ 2670224 w 9051606"/>
              <a:gd name="connsiteY6" fmla="*/ 0 h 1101263"/>
              <a:gd name="connsiteX7" fmla="*/ 2964401 w 9051606"/>
              <a:gd name="connsiteY7" fmla="*/ 0 h 1101263"/>
              <a:gd name="connsiteX8" fmla="*/ 3439610 w 9051606"/>
              <a:gd name="connsiteY8" fmla="*/ 0 h 1101263"/>
              <a:gd name="connsiteX9" fmla="*/ 3824304 w 9051606"/>
              <a:gd name="connsiteY9" fmla="*/ 0 h 1101263"/>
              <a:gd name="connsiteX10" fmla="*/ 4118481 w 9051606"/>
              <a:gd name="connsiteY10" fmla="*/ 0 h 1101263"/>
              <a:gd name="connsiteX11" fmla="*/ 4684206 w 9051606"/>
              <a:gd name="connsiteY11" fmla="*/ 0 h 1101263"/>
              <a:gd name="connsiteX12" fmla="*/ 5068899 w 9051606"/>
              <a:gd name="connsiteY12" fmla="*/ 0 h 1101263"/>
              <a:gd name="connsiteX13" fmla="*/ 5363077 w 9051606"/>
              <a:gd name="connsiteY13" fmla="*/ 0 h 1101263"/>
              <a:gd name="connsiteX14" fmla="*/ 5747770 w 9051606"/>
              <a:gd name="connsiteY14" fmla="*/ 0 h 1101263"/>
              <a:gd name="connsiteX15" fmla="*/ 6313495 w 9051606"/>
              <a:gd name="connsiteY15" fmla="*/ 0 h 1101263"/>
              <a:gd name="connsiteX16" fmla="*/ 6788704 w 9051606"/>
              <a:gd name="connsiteY16" fmla="*/ 0 h 1101263"/>
              <a:gd name="connsiteX17" fmla="*/ 7354430 w 9051606"/>
              <a:gd name="connsiteY17" fmla="*/ 0 h 1101263"/>
              <a:gd name="connsiteX18" fmla="*/ 7648607 w 9051606"/>
              <a:gd name="connsiteY18" fmla="*/ 0 h 1101263"/>
              <a:gd name="connsiteX19" fmla="*/ 8304849 w 9051606"/>
              <a:gd name="connsiteY19" fmla="*/ 0 h 1101263"/>
              <a:gd name="connsiteX20" fmla="*/ 9051606 w 9051606"/>
              <a:gd name="connsiteY20" fmla="*/ 0 h 1101263"/>
              <a:gd name="connsiteX21" fmla="*/ 9051606 w 9051606"/>
              <a:gd name="connsiteY21" fmla="*/ 550632 h 1101263"/>
              <a:gd name="connsiteX22" fmla="*/ 9051606 w 9051606"/>
              <a:gd name="connsiteY22" fmla="*/ 1101263 h 1101263"/>
              <a:gd name="connsiteX23" fmla="*/ 8304849 w 9051606"/>
              <a:gd name="connsiteY23" fmla="*/ 1101263 h 1101263"/>
              <a:gd name="connsiteX24" fmla="*/ 7739123 w 9051606"/>
              <a:gd name="connsiteY24" fmla="*/ 1101263 h 1101263"/>
              <a:gd name="connsiteX25" fmla="*/ 7082882 w 9051606"/>
              <a:gd name="connsiteY25" fmla="*/ 1101263 h 1101263"/>
              <a:gd name="connsiteX26" fmla="*/ 6426640 w 9051606"/>
              <a:gd name="connsiteY26" fmla="*/ 1101263 h 1101263"/>
              <a:gd name="connsiteX27" fmla="*/ 5679883 w 9051606"/>
              <a:gd name="connsiteY27" fmla="*/ 1101263 h 1101263"/>
              <a:gd name="connsiteX28" fmla="*/ 5114157 w 9051606"/>
              <a:gd name="connsiteY28" fmla="*/ 1101263 h 1101263"/>
              <a:gd name="connsiteX29" fmla="*/ 4638948 w 9051606"/>
              <a:gd name="connsiteY29" fmla="*/ 1101263 h 1101263"/>
              <a:gd name="connsiteX30" fmla="*/ 4163739 w 9051606"/>
              <a:gd name="connsiteY30" fmla="*/ 1101263 h 1101263"/>
              <a:gd name="connsiteX31" fmla="*/ 3416981 w 9051606"/>
              <a:gd name="connsiteY31" fmla="*/ 1101263 h 1101263"/>
              <a:gd name="connsiteX32" fmla="*/ 3122804 w 9051606"/>
              <a:gd name="connsiteY32" fmla="*/ 1101263 h 1101263"/>
              <a:gd name="connsiteX33" fmla="*/ 2647595 w 9051606"/>
              <a:gd name="connsiteY33" fmla="*/ 1101263 h 1101263"/>
              <a:gd name="connsiteX34" fmla="*/ 1900837 w 9051606"/>
              <a:gd name="connsiteY34" fmla="*/ 1101263 h 1101263"/>
              <a:gd name="connsiteX35" fmla="*/ 1425628 w 9051606"/>
              <a:gd name="connsiteY35" fmla="*/ 1101263 h 1101263"/>
              <a:gd name="connsiteX36" fmla="*/ 950419 w 9051606"/>
              <a:gd name="connsiteY36" fmla="*/ 1101263 h 1101263"/>
              <a:gd name="connsiteX37" fmla="*/ 565725 w 9051606"/>
              <a:gd name="connsiteY37" fmla="*/ 1101263 h 1101263"/>
              <a:gd name="connsiteX38" fmla="*/ 0 w 9051606"/>
              <a:gd name="connsiteY38" fmla="*/ 1101263 h 1101263"/>
              <a:gd name="connsiteX39" fmla="*/ 0 w 9051606"/>
              <a:gd name="connsiteY39" fmla="*/ 561644 h 1101263"/>
              <a:gd name="connsiteX40" fmla="*/ 0 w 9051606"/>
              <a:gd name="connsiteY40" fmla="*/ 0 h 1101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51606" h="1101263" fill="none" extrusionOk="0">
                <a:moveTo>
                  <a:pt x="0" y="0"/>
                </a:moveTo>
                <a:cubicBezTo>
                  <a:pt x="140978" y="-31375"/>
                  <a:pt x="240869" y="26140"/>
                  <a:pt x="384693" y="0"/>
                </a:cubicBezTo>
                <a:cubicBezTo>
                  <a:pt x="528517" y="-26140"/>
                  <a:pt x="593466" y="1346"/>
                  <a:pt x="678870" y="0"/>
                </a:cubicBezTo>
                <a:cubicBezTo>
                  <a:pt x="764274" y="-1346"/>
                  <a:pt x="867120" y="14672"/>
                  <a:pt x="973048" y="0"/>
                </a:cubicBezTo>
                <a:cubicBezTo>
                  <a:pt x="1078976" y="-14672"/>
                  <a:pt x="1231867" y="13736"/>
                  <a:pt x="1448257" y="0"/>
                </a:cubicBezTo>
                <a:cubicBezTo>
                  <a:pt x="1664647" y="-13736"/>
                  <a:pt x="1924811" y="21693"/>
                  <a:pt x="2104498" y="0"/>
                </a:cubicBezTo>
                <a:cubicBezTo>
                  <a:pt x="2284185" y="-21693"/>
                  <a:pt x="2393676" y="5635"/>
                  <a:pt x="2670224" y="0"/>
                </a:cubicBezTo>
                <a:cubicBezTo>
                  <a:pt x="2946772" y="-5635"/>
                  <a:pt x="2874217" y="25928"/>
                  <a:pt x="2964401" y="0"/>
                </a:cubicBezTo>
                <a:cubicBezTo>
                  <a:pt x="3054585" y="-25928"/>
                  <a:pt x="3218343" y="43843"/>
                  <a:pt x="3439610" y="0"/>
                </a:cubicBezTo>
                <a:cubicBezTo>
                  <a:pt x="3660877" y="-43843"/>
                  <a:pt x="3635178" y="19978"/>
                  <a:pt x="3824304" y="0"/>
                </a:cubicBezTo>
                <a:cubicBezTo>
                  <a:pt x="4013430" y="-19978"/>
                  <a:pt x="4056733" y="24109"/>
                  <a:pt x="4118481" y="0"/>
                </a:cubicBezTo>
                <a:cubicBezTo>
                  <a:pt x="4180229" y="-24109"/>
                  <a:pt x="4484824" y="5518"/>
                  <a:pt x="4684206" y="0"/>
                </a:cubicBezTo>
                <a:cubicBezTo>
                  <a:pt x="4883588" y="-5518"/>
                  <a:pt x="4891395" y="942"/>
                  <a:pt x="5068899" y="0"/>
                </a:cubicBezTo>
                <a:cubicBezTo>
                  <a:pt x="5246403" y="-942"/>
                  <a:pt x="5257176" y="21310"/>
                  <a:pt x="5363077" y="0"/>
                </a:cubicBezTo>
                <a:cubicBezTo>
                  <a:pt x="5468978" y="-21310"/>
                  <a:pt x="5667115" y="3730"/>
                  <a:pt x="5747770" y="0"/>
                </a:cubicBezTo>
                <a:cubicBezTo>
                  <a:pt x="5828425" y="-3730"/>
                  <a:pt x="6070391" y="4017"/>
                  <a:pt x="6313495" y="0"/>
                </a:cubicBezTo>
                <a:cubicBezTo>
                  <a:pt x="6556600" y="-4017"/>
                  <a:pt x="6621678" y="14546"/>
                  <a:pt x="6788704" y="0"/>
                </a:cubicBezTo>
                <a:cubicBezTo>
                  <a:pt x="6955730" y="-14546"/>
                  <a:pt x="7105381" y="14814"/>
                  <a:pt x="7354430" y="0"/>
                </a:cubicBezTo>
                <a:cubicBezTo>
                  <a:pt x="7603479" y="-14814"/>
                  <a:pt x="7523794" y="22416"/>
                  <a:pt x="7648607" y="0"/>
                </a:cubicBezTo>
                <a:cubicBezTo>
                  <a:pt x="7773420" y="-22416"/>
                  <a:pt x="8138243" y="64193"/>
                  <a:pt x="8304849" y="0"/>
                </a:cubicBezTo>
                <a:cubicBezTo>
                  <a:pt x="8471455" y="-64193"/>
                  <a:pt x="8880333" y="57774"/>
                  <a:pt x="9051606" y="0"/>
                </a:cubicBezTo>
                <a:cubicBezTo>
                  <a:pt x="9053698" y="225148"/>
                  <a:pt x="9010629" y="392247"/>
                  <a:pt x="9051606" y="550632"/>
                </a:cubicBezTo>
                <a:cubicBezTo>
                  <a:pt x="9092583" y="709017"/>
                  <a:pt x="9005458" y="971974"/>
                  <a:pt x="9051606" y="1101263"/>
                </a:cubicBezTo>
                <a:cubicBezTo>
                  <a:pt x="8813690" y="1131169"/>
                  <a:pt x="8660988" y="1090845"/>
                  <a:pt x="8304849" y="1101263"/>
                </a:cubicBezTo>
                <a:cubicBezTo>
                  <a:pt x="7948710" y="1111681"/>
                  <a:pt x="7894802" y="1081421"/>
                  <a:pt x="7739123" y="1101263"/>
                </a:cubicBezTo>
                <a:cubicBezTo>
                  <a:pt x="7583444" y="1121105"/>
                  <a:pt x="7373530" y="1058883"/>
                  <a:pt x="7082882" y="1101263"/>
                </a:cubicBezTo>
                <a:cubicBezTo>
                  <a:pt x="6792234" y="1143643"/>
                  <a:pt x="6741315" y="1035719"/>
                  <a:pt x="6426640" y="1101263"/>
                </a:cubicBezTo>
                <a:cubicBezTo>
                  <a:pt x="6111965" y="1166807"/>
                  <a:pt x="6012760" y="1036443"/>
                  <a:pt x="5679883" y="1101263"/>
                </a:cubicBezTo>
                <a:cubicBezTo>
                  <a:pt x="5347006" y="1166083"/>
                  <a:pt x="5390339" y="1098589"/>
                  <a:pt x="5114157" y="1101263"/>
                </a:cubicBezTo>
                <a:cubicBezTo>
                  <a:pt x="4837975" y="1103937"/>
                  <a:pt x="4862765" y="1064374"/>
                  <a:pt x="4638948" y="1101263"/>
                </a:cubicBezTo>
                <a:cubicBezTo>
                  <a:pt x="4415131" y="1138152"/>
                  <a:pt x="4328614" y="1092853"/>
                  <a:pt x="4163739" y="1101263"/>
                </a:cubicBezTo>
                <a:cubicBezTo>
                  <a:pt x="3998864" y="1109673"/>
                  <a:pt x="3719480" y="1054214"/>
                  <a:pt x="3416981" y="1101263"/>
                </a:cubicBezTo>
                <a:cubicBezTo>
                  <a:pt x="3114482" y="1148312"/>
                  <a:pt x="3227834" y="1093043"/>
                  <a:pt x="3122804" y="1101263"/>
                </a:cubicBezTo>
                <a:cubicBezTo>
                  <a:pt x="3017774" y="1109483"/>
                  <a:pt x="2880780" y="1097627"/>
                  <a:pt x="2647595" y="1101263"/>
                </a:cubicBezTo>
                <a:cubicBezTo>
                  <a:pt x="2414410" y="1104899"/>
                  <a:pt x="2214156" y="1033821"/>
                  <a:pt x="1900837" y="1101263"/>
                </a:cubicBezTo>
                <a:cubicBezTo>
                  <a:pt x="1587518" y="1168705"/>
                  <a:pt x="1564401" y="1047016"/>
                  <a:pt x="1425628" y="1101263"/>
                </a:cubicBezTo>
                <a:cubicBezTo>
                  <a:pt x="1286855" y="1155510"/>
                  <a:pt x="1067418" y="1088287"/>
                  <a:pt x="950419" y="1101263"/>
                </a:cubicBezTo>
                <a:cubicBezTo>
                  <a:pt x="833420" y="1114239"/>
                  <a:pt x="715439" y="1098108"/>
                  <a:pt x="565725" y="1101263"/>
                </a:cubicBezTo>
                <a:cubicBezTo>
                  <a:pt x="416011" y="1104418"/>
                  <a:pt x="165579" y="1056969"/>
                  <a:pt x="0" y="1101263"/>
                </a:cubicBezTo>
                <a:cubicBezTo>
                  <a:pt x="-50095" y="917732"/>
                  <a:pt x="53185" y="802197"/>
                  <a:pt x="0" y="561644"/>
                </a:cubicBezTo>
                <a:cubicBezTo>
                  <a:pt x="-53185" y="321091"/>
                  <a:pt x="18725" y="279749"/>
                  <a:pt x="0" y="0"/>
                </a:cubicBezTo>
                <a:close/>
              </a:path>
              <a:path w="9051606" h="1101263" stroke="0" extrusionOk="0">
                <a:moveTo>
                  <a:pt x="0" y="0"/>
                </a:moveTo>
                <a:cubicBezTo>
                  <a:pt x="137297" y="-55312"/>
                  <a:pt x="317867" y="63208"/>
                  <a:pt x="565725" y="0"/>
                </a:cubicBezTo>
                <a:cubicBezTo>
                  <a:pt x="813584" y="-63208"/>
                  <a:pt x="1080350" y="9508"/>
                  <a:pt x="1312483" y="0"/>
                </a:cubicBezTo>
                <a:cubicBezTo>
                  <a:pt x="1544616" y="-9508"/>
                  <a:pt x="1817832" y="58148"/>
                  <a:pt x="1968724" y="0"/>
                </a:cubicBezTo>
                <a:cubicBezTo>
                  <a:pt x="2119616" y="-58148"/>
                  <a:pt x="2129640" y="2976"/>
                  <a:pt x="2262902" y="0"/>
                </a:cubicBezTo>
                <a:cubicBezTo>
                  <a:pt x="2396164" y="-2976"/>
                  <a:pt x="2644286" y="31267"/>
                  <a:pt x="2919143" y="0"/>
                </a:cubicBezTo>
                <a:cubicBezTo>
                  <a:pt x="3194000" y="-31267"/>
                  <a:pt x="3454834" y="32564"/>
                  <a:pt x="3665900" y="0"/>
                </a:cubicBezTo>
                <a:cubicBezTo>
                  <a:pt x="3876966" y="-32564"/>
                  <a:pt x="3950265" y="28257"/>
                  <a:pt x="4141110" y="0"/>
                </a:cubicBezTo>
                <a:cubicBezTo>
                  <a:pt x="4331955" y="-28257"/>
                  <a:pt x="4314685" y="26974"/>
                  <a:pt x="4435287" y="0"/>
                </a:cubicBezTo>
                <a:cubicBezTo>
                  <a:pt x="4555889" y="-26974"/>
                  <a:pt x="4879914" y="38087"/>
                  <a:pt x="5182044" y="0"/>
                </a:cubicBezTo>
                <a:cubicBezTo>
                  <a:pt x="5484174" y="-38087"/>
                  <a:pt x="5717499" y="44537"/>
                  <a:pt x="5928802" y="0"/>
                </a:cubicBezTo>
                <a:cubicBezTo>
                  <a:pt x="6140105" y="-44537"/>
                  <a:pt x="6456269" y="60927"/>
                  <a:pt x="6675559" y="0"/>
                </a:cubicBezTo>
                <a:cubicBezTo>
                  <a:pt x="6894849" y="-60927"/>
                  <a:pt x="7019446" y="1463"/>
                  <a:pt x="7150769" y="0"/>
                </a:cubicBezTo>
                <a:cubicBezTo>
                  <a:pt x="7282092" y="-1463"/>
                  <a:pt x="7434516" y="25618"/>
                  <a:pt x="7625978" y="0"/>
                </a:cubicBezTo>
                <a:cubicBezTo>
                  <a:pt x="7817440" y="-25618"/>
                  <a:pt x="8125532" y="24299"/>
                  <a:pt x="8372736" y="0"/>
                </a:cubicBezTo>
                <a:cubicBezTo>
                  <a:pt x="8619940" y="-24299"/>
                  <a:pt x="8803544" y="44509"/>
                  <a:pt x="9051606" y="0"/>
                </a:cubicBezTo>
                <a:cubicBezTo>
                  <a:pt x="9109260" y="177762"/>
                  <a:pt x="9047627" y="295600"/>
                  <a:pt x="9051606" y="528606"/>
                </a:cubicBezTo>
                <a:cubicBezTo>
                  <a:pt x="9055585" y="761612"/>
                  <a:pt x="8983454" y="888108"/>
                  <a:pt x="9051606" y="1101263"/>
                </a:cubicBezTo>
                <a:cubicBezTo>
                  <a:pt x="8868664" y="1104992"/>
                  <a:pt x="8692996" y="1053569"/>
                  <a:pt x="8485881" y="1101263"/>
                </a:cubicBezTo>
                <a:cubicBezTo>
                  <a:pt x="8278767" y="1148957"/>
                  <a:pt x="8000423" y="1082397"/>
                  <a:pt x="7739123" y="1101263"/>
                </a:cubicBezTo>
                <a:cubicBezTo>
                  <a:pt x="7477823" y="1120129"/>
                  <a:pt x="7328145" y="1079117"/>
                  <a:pt x="6992366" y="1101263"/>
                </a:cubicBezTo>
                <a:cubicBezTo>
                  <a:pt x="6656587" y="1123409"/>
                  <a:pt x="6616945" y="1026084"/>
                  <a:pt x="6245608" y="1101263"/>
                </a:cubicBezTo>
                <a:cubicBezTo>
                  <a:pt x="5874271" y="1176442"/>
                  <a:pt x="5974540" y="1078525"/>
                  <a:pt x="5770399" y="1101263"/>
                </a:cubicBezTo>
                <a:cubicBezTo>
                  <a:pt x="5566258" y="1124001"/>
                  <a:pt x="5541396" y="1075789"/>
                  <a:pt x="5385706" y="1101263"/>
                </a:cubicBezTo>
                <a:cubicBezTo>
                  <a:pt x="5230016" y="1126737"/>
                  <a:pt x="5173560" y="1091928"/>
                  <a:pt x="5091528" y="1101263"/>
                </a:cubicBezTo>
                <a:cubicBezTo>
                  <a:pt x="5009496" y="1110598"/>
                  <a:pt x="4881521" y="1074460"/>
                  <a:pt x="4706835" y="1101263"/>
                </a:cubicBezTo>
                <a:cubicBezTo>
                  <a:pt x="4532149" y="1128066"/>
                  <a:pt x="4198980" y="1041404"/>
                  <a:pt x="4050594" y="1101263"/>
                </a:cubicBezTo>
                <a:cubicBezTo>
                  <a:pt x="3902208" y="1161122"/>
                  <a:pt x="3777755" y="1060839"/>
                  <a:pt x="3665900" y="1101263"/>
                </a:cubicBezTo>
                <a:cubicBezTo>
                  <a:pt x="3554045" y="1141687"/>
                  <a:pt x="3434545" y="1074537"/>
                  <a:pt x="3281207" y="1101263"/>
                </a:cubicBezTo>
                <a:cubicBezTo>
                  <a:pt x="3127869" y="1127989"/>
                  <a:pt x="2911351" y="1097217"/>
                  <a:pt x="2805998" y="1101263"/>
                </a:cubicBezTo>
                <a:cubicBezTo>
                  <a:pt x="2700645" y="1105309"/>
                  <a:pt x="2581868" y="1088500"/>
                  <a:pt x="2511821" y="1101263"/>
                </a:cubicBezTo>
                <a:cubicBezTo>
                  <a:pt x="2441774" y="1114026"/>
                  <a:pt x="2118498" y="1098840"/>
                  <a:pt x="1765063" y="1101263"/>
                </a:cubicBezTo>
                <a:cubicBezTo>
                  <a:pt x="1411628" y="1103686"/>
                  <a:pt x="1467082" y="1092732"/>
                  <a:pt x="1380370" y="1101263"/>
                </a:cubicBezTo>
                <a:cubicBezTo>
                  <a:pt x="1293658" y="1109794"/>
                  <a:pt x="923858" y="1043304"/>
                  <a:pt x="633612" y="1101263"/>
                </a:cubicBezTo>
                <a:cubicBezTo>
                  <a:pt x="343366" y="1159222"/>
                  <a:pt x="315418" y="1073101"/>
                  <a:pt x="0" y="1101263"/>
                </a:cubicBezTo>
                <a:cubicBezTo>
                  <a:pt x="-43574" y="845521"/>
                  <a:pt x="28479" y="760135"/>
                  <a:pt x="0" y="539619"/>
                </a:cubicBezTo>
                <a:cubicBezTo>
                  <a:pt x="-28479" y="319103"/>
                  <a:pt x="13901" y="189399"/>
                  <a:pt x="0" y="0"/>
                </a:cubicBezTo>
                <a:close/>
              </a:path>
            </a:pathLst>
          </a:custGeom>
          <a:ln>
            <a:solidFill>
              <a:srgbClr val="002D61"/>
            </a:solidFill>
            <a:extLst>
              <a:ext uri="{C807C97D-BFC1-408E-A445-0C87EB9F89A2}">
                <ask:lineSketchStyleProps xmlns:ask="http://schemas.microsoft.com/office/drawing/2018/sketchyshapes" sd="96231008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92B20-39A1-CAB4-F06A-947AEAF58EAB}"/>
              </a:ext>
            </a:extLst>
          </p:cNvPr>
          <p:cNvSpPr/>
          <p:nvPr/>
        </p:nvSpPr>
        <p:spPr>
          <a:xfrm>
            <a:off x="5495730" y="2381337"/>
            <a:ext cx="212846" cy="272279"/>
          </a:xfrm>
          <a:prstGeom prst="rect">
            <a:avLst/>
          </a:prstGeom>
          <a:solidFill>
            <a:srgbClr val="9558B2">
              <a:alpha val="61000"/>
            </a:srgb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5071-CD24-BF06-74D2-B0EF063B47B4}"/>
              </a:ext>
            </a:extLst>
          </p:cNvPr>
          <p:cNvSpPr/>
          <p:nvPr/>
        </p:nvSpPr>
        <p:spPr>
          <a:xfrm>
            <a:off x="5708576" y="2106335"/>
            <a:ext cx="3099522" cy="830425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913DC2-1048-0CA8-2953-9D865D0311C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2941723" y="2653616"/>
            <a:ext cx="2660430" cy="905937"/>
          </a:xfrm>
          <a:prstGeom prst="straightConnector1">
            <a:avLst/>
          </a:prstGeom>
          <a:ln w="19050" cap="flat" cmpd="sng" algn="ctr">
            <a:solidFill>
              <a:srgbClr val="9558B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5E0C47-7E4B-4C34-71C1-C434C4F3D075}"/>
              </a:ext>
            </a:extLst>
          </p:cNvPr>
          <p:cNvGrpSpPr/>
          <p:nvPr/>
        </p:nvGrpSpPr>
        <p:grpSpPr>
          <a:xfrm>
            <a:off x="1037274" y="3559553"/>
            <a:ext cx="3808898" cy="3076774"/>
            <a:chOff x="1085850" y="3491460"/>
            <a:chExt cx="3808898" cy="307677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FA77DF-544F-523F-7849-725A0BD22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5850" y="3491460"/>
              <a:ext cx="3808898" cy="3076774"/>
            </a:xfrm>
            <a:prstGeom prst="rect">
              <a:avLst/>
            </a:prstGeom>
            <a:ln>
              <a:solidFill>
                <a:srgbClr val="7030A0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B581F6-A2C5-DBB4-036E-E1CA5459FDE8}"/>
                </a:ext>
              </a:extLst>
            </p:cNvPr>
            <p:cNvSpPr/>
            <p:nvPr/>
          </p:nvSpPr>
          <p:spPr>
            <a:xfrm>
              <a:off x="2865664" y="6147707"/>
              <a:ext cx="269422" cy="261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94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CF70-2D0F-2E0E-C4F4-5C83B0F1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Scope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A183-838C-F710-3904-29E53CB9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grid edge resources aggregated by Edo nodes </a:t>
            </a:r>
          </a:p>
          <a:p>
            <a:r>
              <a:rPr lang="en-US" dirty="0"/>
              <a:t>Distributed grid side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363698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Note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2F69F-9CE8-1B2E-8E7C-997C7681D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Handle SCD </a:t>
                </a:r>
                <a:r>
                  <a:rPr lang="en-US" dirty="0">
                    <a:solidFill>
                      <a:srgbClr val="00B050"/>
                    </a:solidFill>
                  </a:rPr>
                  <a:t>(Green Box) </a:t>
                </a:r>
                <a:r>
                  <a:rPr lang="en-US" dirty="0">
                    <a:solidFill>
                      <a:schemeClr val="tx1"/>
                    </a:solidFill>
                  </a:rPr>
                  <a:t>term with care.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While it has helped us relax the constraint of Boolean Variables in the optimization modelling and solving, it needs extra caution for modelling in order to arrive at a useful solution.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For example, it cannot be used alone without the main objective function, such as loss minimization. Otherwise, the optimizer will penalize any participation of the batteries, making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for all batteries.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needs to be carefully designed. The value of the SCD </a:t>
                </a:r>
                <a:r>
                  <a:rPr lang="en-US" dirty="0">
                    <a:solidFill>
                      <a:srgbClr val="92D050"/>
                    </a:solidFill>
                  </a:rPr>
                  <a:t>Green Box </a:t>
                </a:r>
                <a:r>
                  <a:rPr lang="en-US" dirty="0">
                    <a:solidFill>
                      <a:schemeClr val="tx1"/>
                    </a:solidFill>
                  </a:rPr>
                  <a:t>should be within a magnitude range of the line loss function’s value. Too greater, and it would reduce battery power to zero, too low, and SCD might occur.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E82F69F-9CE8-1B2E-8E7C-997C7681D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78" t="-3129" r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DCD3058-AC75-7734-DA88-C10C438DFED4}"/>
              </a:ext>
            </a:extLst>
          </p:cNvPr>
          <p:cNvGrpSpPr/>
          <p:nvPr/>
        </p:nvGrpSpPr>
        <p:grpSpPr>
          <a:xfrm>
            <a:off x="6531429" y="1925859"/>
            <a:ext cx="5492831" cy="694764"/>
            <a:chOff x="2483110" y="4392805"/>
            <a:chExt cx="9051606" cy="11012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BE699E-63EB-DC59-3A99-048CC0BA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110" y="4392805"/>
              <a:ext cx="9051606" cy="1101263"/>
            </a:xfrm>
            <a:custGeom>
              <a:avLst/>
              <a:gdLst>
                <a:gd name="connsiteX0" fmla="*/ 0 w 9051606"/>
                <a:gd name="connsiteY0" fmla="*/ 0 h 1101263"/>
                <a:gd name="connsiteX1" fmla="*/ 384693 w 9051606"/>
                <a:gd name="connsiteY1" fmla="*/ 0 h 1101263"/>
                <a:gd name="connsiteX2" fmla="*/ 678870 w 9051606"/>
                <a:gd name="connsiteY2" fmla="*/ 0 h 1101263"/>
                <a:gd name="connsiteX3" fmla="*/ 973048 w 9051606"/>
                <a:gd name="connsiteY3" fmla="*/ 0 h 1101263"/>
                <a:gd name="connsiteX4" fmla="*/ 1448257 w 9051606"/>
                <a:gd name="connsiteY4" fmla="*/ 0 h 1101263"/>
                <a:gd name="connsiteX5" fmla="*/ 2104498 w 9051606"/>
                <a:gd name="connsiteY5" fmla="*/ 0 h 1101263"/>
                <a:gd name="connsiteX6" fmla="*/ 2670224 w 9051606"/>
                <a:gd name="connsiteY6" fmla="*/ 0 h 1101263"/>
                <a:gd name="connsiteX7" fmla="*/ 2964401 w 9051606"/>
                <a:gd name="connsiteY7" fmla="*/ 0 h 1101263"/>
                <a:gd name="connsiteX8" fmla="*/ 3439610 w 9051606"/>
                <a:gd name="connsiteY8" fmla="*/ 0 h 1101263"/>
                <a:gd name="connsiteX9" fmla="*/ 3824304 w 9051606"/>
                <a:gd name="connsiteY9" fmla="*/ 0 h 1101263"/>
                <a:gd name="connsiteX10" fmla="*/ 4118481 w 9051606"/>
                <a:gd name="connsiteY10" fmla="*/ 0 h 1101263"/>
                <a:gd name="connsiteX11" fmla="*/ 4684206 w 9051606"/>
                <a:gd name="connsiteY11" fmla="*/ 0 h 1101263"/>
                <a:gd name="connsiteX12" fmla="*/ 5068899 w 9051606"/>
                <a:gd name="connsiteY12" fmla="*/ 0 h 1101263"/>
                <a:gd name="connsiteX13" fmla="*/ 5363077 w 9051606"/>
                <a:gd name="connsiteY13" fmla="*/ 0 h 1101263"/>
                <a:gd name="connsiteX14" fmla="*/ 5747770 w 9051606"/>
                <a:gd name="connsiteY14" fmla="*/ 0 h 1101263"/>
                <a:gd name="connsiteX15" fmla="*/ 6313495 w 9051606"/>
                <a:gd name="connsiteY15" fmla="*/ 0 h 1101263"/>
                <a:gd name="connsiteX16" fmla="*/ 6788704 w 9051606"/>
                <a:gd name="connsiteY16" fmla="*/ 0 h 1101263"/>
                <a:gd name="connsiteX17" fmla="*/ 7354430 w 9051606"/>
                <a:gd name="connsiteY17" fmla="*/ 0 h 1101263"/>
                <a:gd name="connsiteX18" fmla="*/ 7648607 w 9051606"/>
                <a:gd name="connsiteY18" fmla="*/ 0 h 1101263"/>
                <a:gd name="connsiteX19" fmla="*/ 8304849 w 9051606"/>
                <a:gd name="connsiteY19" fmla="*/ 0 h 1101263"/>
                <a:gd name="connsiteX20" fmla="*/ 9051606 w 9051606"/>
                <a:gd name="connsiteY20" fmla="*/ 0 h 1101263"/>
                <a:gd name="connsiteX21" fmla="*/ 9051606 w 9051606"/>
                <a:gd name="connsiteY21" fmla="*/ 550632 h 1101263"/>
                <a:gd name="connsiteX22" fmla="*/ 9051606 w 9051606"/>
                <a:gd name="connsiteY22" fmla="*/ 1101263 h 1101263"/>
                <a:gd name="connsiteX23" fmla="*/ 8304849 w 9051606"/>
                <a:gd name="connsiteY23" fmla="*/ 1101263 h 1101263"/>
                <a:gd name="connsiteX24" fmla="*/ 7739123 w 9051606"/>
                <a:gd name="connsiteY24" fmla="*/ 1101263 h 1101263"/>
                <a:gd name="connsiteX25" fmla="*/ 7082882 w 9051606"/>
                <a:gd name="connsiteY25" fmla="*/ 1101263 h 1101263"/>
                <a:gd name="connsiteX26" fmla="*/ 6426640 w 9051606"/>
                <a:gd name="connsiteY26" fmla="*/ 1101263 h 1101263"/>
                <a:gd name="connsiteX27" fmla="*/ 5679883 w 9051606"/>
                <a:gd name="connsiteY27" fmla="*/ 1101263 h 1101263"/>
                <a:gd name="connsiteX28" fmla="*/ 5114157 w 9051606"/>
                <a:gd name="connsiteY28" fmla="*/ 1101263 h 1101263"/>
                <a:gd name="connsiteX29" fmla="*/ 4638948 w 9051606"/>
                <a:gd name="connsiteY29" fmla="*/ 1101263 h 1101263"/>
                <a:gd name="connsiteX30" fmla="*/ 4163739 w 9051606"/>
                <a:gd name="connsiteY30" fmla="*/ 1101263 h 1101263"/>
                <a:gd name="connsiteX31" fmla="*/ 3416981 w 9051606"/>
                <a:gd name="connsiteY31" fmla="*/ 1101263 h 1101263"/>
                <a:gd name="connsiteX32" fmla="*/ 3122804 w 9051606"/>
                <a:gd name="connsiteY32" fmla="*/ 1101263 h 1101263"/>
                <a:gd name="connsiteX33" fmla="*/ 2647595 w 9051606"/>
                <a:gd name="connsiteY33" fmla="*/ 1101263 h 1101263"/>
                <a:gd name="connsiteX34" fmla="*/ 1900837 w 9051606"/>
                <a:gd name="connsiteY34" fmla="*/ 1101263 h 1101263"/>
                <a:gd name="connsiteX35" fmla="*/ 1425628 w 9051606"/>
                <a:gd name="connsiteY35" fmla="*/ 1101263 h 1101263"/>
                <a:gd name="connsiteX36" fmla="*/ 950419 w 9051606"/>
                <a:gd name="connsiteY36" fmla="*/ 1101263 h 1101263"/>
                <a:gd name="connsiteX37" fmla="*/ 565725 w 9051606"/>
                <a:gd name="connsiteY37" fmla="*/ 1101263 h 1101263"/>
                <a:gd name="connsiteX38" fmla="*/ 0 w 9051606"/>
                <a:gd name="connsiteY38" fmla="*/ 1101263 h 1101263"/>
                <a:gd name="connsiteX39" fmla="*/ 0 w 9051606"/>
                <a:gd name="connsiteY39" fmla="*/ 561644 h 1101263"/>
                <a:gd name="connsiteX40" fmla="*/ 0 w 9051606"/>
                <a:gd name="connsiteY40" fmla="*/ 0 h 110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51606" h="1101263" fill="none" extrusionOk="0">
                  <a:moveTo>
                    <a:pt x="0" y="0"/>
                  </a:moveTo>
                  <a:cubicBezTo>
                    <a:pt x="140978" y="-31375"/>
                    <a:pt x="240869" y="26140"/>
                    <a:pt x="384693" y="0"/>
                  </a:cubicBezTo>
                  <a:cubicBezTo>
                    <a:pt x="528517" y="-26140"/>
                    <a:pt x="593466" y="1346"/>
                    <a:pt x="678870" y="0"/>
                  </a:cubicBezTo>
                  <a:cubicBezTo>
                    <a:pt x="764274" y="-1346"/>
                    <a:pt x="867120" y="14672"/>
                    <a:pt x="973048" y="0"/>
                  </a:cubicBezTo>
                  <a:cubicBezTo>
                    <a:pt x="1078976" y="-14672"/>
                    <a:pt x="1231867" y="13736"/>
                    <a:pt x="1448257" y="0"/>
                  </a:cubicBezTo>
                  <a:cubicBezTo>
                    <a:pt x="1664647" y="-13736"/>
                    <a:pt x="1924811" y="21693"/>
                    <a:pt x="2104498" y="0"/>
                  </a:cubicBezTo>
                  <a:cubicBezTo>
                    <a:pt x="2284185" y="-21693"/>
                    <a:pt x="2393676" y="5635"/>
                    <a:pt x="2670224" y="0"/>
                  </a:cubicBezTo>
                  <a:cubicBezTo>
                    <a:pt x="2946772" y="-5635"/>
                    <a:pt x="2874217" y="25928"/>
                    <a:pt x="2964401" y="0"/>
                  </a:cubicBezTo>
                  <a:cubicBezTo>
                    <a:pt x="3054585" y="-25928"/>
                    <a:pt x="3218343" y="43843"/>
                    <a:pt x="3439610" y="0"/>
                  </a:cubicBezTo>
                  <a:cubicBezTo>
                    <a:pt x="3660877" y="-43843"/>
                    <a:pt x="3635178" y="19978"/>
                    <a:pt x="3824304" y="0"/>
                  </a:cubicBezTo>
                  <a:cubicBezTo>
                    <a:pt x="4013430" y="-19978"/>
                    <a:pt x="4056733" y="24109"/>
                    <a:pt x="4118481" y="0"/>
                  </a:cubicBezTo>
                  <a:cubicBezTo>
                    <a:pt x="4180229" y="-24109"/>
                    <a:pt x="4484824" y="5518"/>
                    <a:pt x="4684206" y="0"/>
                  </a:cubicBezTo>
                  <a:cubicBezTo>
                    <a:pt x="4883588" y="-5518"/>
                    <a:pt x="4891395" y="942"/>
                    <a:pt x="5068899" y="0"/>
                  </a:cubicBezTo>
                  <a:cubicBezTo>
                    <a:pt x="5246403" y="-942"/>
                    <a:pt x="5257176" y="21310"/>
                    <a:pt x="5363077" y="0"/>
                  </a:cubicBezTo>
                  <a:cubicBezTo>
                    <a:pt x="5468978" y="-21310"/>
                    <a:pt x="5667115" y="3730"/>
                    <a:pt x="5747770" y="0"/>
                  </a:cubicBezTo>
                  <a:cubicBezTo>
                    <a:pt x="5828425" y="-3730"/>
                    <a:pt x="6070391" y="4017"/>
                    <a:pt x="6313495" y="0"/>
                  </a:cubicBezTo>
                  <a:cubicBezTo>
                    <a:pt x="6556600" y="-4017"/>
                    <a:pt x="6621678" y="14546"/>
                    <a:pt x="6788704" y="0"/>
                  </a:cubicBezTo>
                  <a:cubicBezTo>
                    <a:pt x="6955730" y="-14546"/>
                    <a:pt x="7105381" y="14814"/>
                    <a:pt x="7354430" y="0"/>
                  </a:cubicBezTo>
                  <a:cubicBezTo>
                    <a:pt x="7603479" y="-14814"/>
                    <a:pt x="7523794" y="22416"/>
                    <a:pt x="7648607" y="0"/>
                  </a:cubicBezTo>
                  <a:cubicBezTo>
                    <a:pt x="7773420" y="-22416"/>
                    <a:pt x="8138243" y="64193"/>
                    <a:pt x="8304849" y="0"/>
                  </a:cubicBezTo>
                  <a:cubicBezTo>
                    <a:pt x="8471455" y="-64193"/>
                    <a:pt x="8880333" y="57774"/>
                    <a:pt x="9051606" y="0"/>
                  </a:cubicBezTo>
                  <a:cubicBezTo>
                    <a:pt x="9053698" y="225148"/>
                    <a:pt x="9010629" y="392247"/>
                    <a:pt x="9051606" y="550632"/>
                  </a:cubicBezTo>
                  <a:cubicBezTo>
                    <a:pt x="9092583" y="709017"/>
                    <a:pt x="9005458" y="971974"/>
                    <a:pt x="9051606" y="1101263"/>
                  </a:cubicBezTo>
                  <a:cubicBezTo>
                    <a:pt x="8813690" y="1131169"/>
                    <a:pt x="8660988" y="1090845"/>
                    <a:pt x="8304849" y="1101263"/>
                  </a:cubicBezTo>
                  <a:cubicBezTo>
                    <a:pt x="7948710" y="1111681"/>
                    <a:pt x="7894802" y="1081421"/>
                    <a:pt x="7739123" y="1101263"/>
                  </a:cubicBezTo>
                  <a:cubicBezTo>
                    <a:pt x="7583444" y="1121105"/>
                    <a:pt x="7373530" y="1058883"/>
                    <a:pt x="7082882" y="1101263"/>
                  </a:cubicBezTo>
                  <a:cubicBezTo>
                    <a:pt x="6792234" y="1143643"/>
                    <a:pt x="6741315" y="1035719"/>
                    <a:pt x="6426640" y="1101263"/>
                  </a:cubicBezTo>
                  <a:cubicBezTo>
                    <a:pt x="6111965" y="1166807"/>
                    <a:pt x="6012760" y="1036443"/>
                    <a:pt x="5679883" y="1101263"/>
                  </a:cubicBezTo>
                  <a:cubicBezTo>
                    <a:pt x="5347006" y="1166083"/>
                    <a:pt x="5390339" y="1098589"/>
                    <a:pt x="5114157" y="1101263"/>
                  </a:cubicBezTo>
                  <a:cubicBezTo>
                    <a:pt x="4837975" y="1103937"/>
                    <a:pt x="4862765" y="1064374"/>
                    <a:pt x="4638948" y="1101263"/>
                  </a:cubicBezTo>
                  <a:cubicBezTo>
                    <a:pt x="4415131" y="1138152"/>
                    <a:pt x="4328614" y="1092853"/>
                    <a:pt x="4163739" y="1101263"/>
                  </a:cubicBezTo>
                  <a:cubicBezTo>
                    <a:pt x="3998864" y="1109673"/>
                    <a:pt x="3719480" y="1054214"/>
                    <a:pt x="3416981" y="1101263"/>
                  </a:cubicBezTo>
                  <a:cubicBezTo>
                    <a:pt x="3114482" y="1148312"/>
                    <a:pt x="3227834" y="1093043"/>
                    <a:pt x="3122804" y="1101263"/>
                  </a:cubicBezTo>
                  <a:cubicBezTo>
                    <a:pt x="3017774" y="1109483"/>
                    <a:pt x="2880780" y="1097627"/>
                    <a:pt x="2647595" y="1101263"/>
                  </a:cubicBezTo>
                  <a:cubicBezTo>
                    <a:pt x="2414410" y="1104899"/>
                    <a:pt x="2214156" y="1033821"/>
                    <a:pt x="1900837" y="1101263"/>
                  </a:cubicBezTo>
                  <a:cubicBezTo>
                    <a:pt x="1587518" y="1168705"/>
                    <a:pt x="1564401" y="1047016"/>
                    <a:pt x="1425628" y="1101263"/>
                  </a:cubicBezTo>
                  <a:cubicBezTo>
                    <a:pt x="1286855" y="1155510"/>
                    <a:pt x="1067418" y="1088287"/>
                    <a:pt x="950419" y="1101263"/>
                  </a:cubicBezTo>
                  <a:cubicBezTo>
                    <a:pt x="833420" y="1114239"/>
                    <a:pt x="715439" y="1098108"/>
                    <a:pt x="565725" y="1101263"/>
                  </a:cubicBezTo>
                  <a:cubicBezTo>
                    <a:pt x="416011" y="1104418"/>
                    <a:pt x="165579" y="1056969"/>
                    <a:pt x="0" y="1101263"/>
                  </a:cubicBezTo>
                  <a:cubicBezTo>
                    <a:pt x="-50095" y="917732"/>
                    <a:pt x="53185" y="802197"/>
                    <a:pt x="0" y="561644"/>
                  </a:cubicBezTo>
                  <a:cubicBezTo>
                    <a:pt x="-53185" y="321091"/>
                    <a:pt x="18725" y="279749"/>
                    <a:pt x="0" y="0"/>
                  </a:cubicBezTo>
                  <a:close/>
                </a:path>
                <a:path w="9051606" h="1101263" stroke="0" extrusionOk="0">
                  <a:moveTo>
                    <a:pt x="0" y="0"/>
                  </a:moveTo>
                  <a:cubicBezTo>
                    <a:pt x="137297" y="-55312"/>
                    <a:pt x="317867" y="63208"/>
                    <a:pt x="565725" y="0"/>
                  </a:cubicBezTo>
                  <a:cubicBezTo>
                    <a:pt x="813584" y="-63208"/>
                    <a:pt x="1080350" y="9508"/>
                    <a:pt x="1312483" y="0"/>
                  </a:cubicBezTo>
                  <a:cubicBezTo>
                    <a:pt x="1544616" y="-9508"/>
                    <a:pt x="1817832" y="58148"/>
                    <a:pt x="1968724" y="0"/>
                  </a:cubicBezTo>
                  <a:cubicBezTo>
                    <a:pt x="2119616" y="-58148"/>
                    <a:pt x="2129640" y="2976"/>
                    <a:pt x="2262902" y="0"/>
                  </a:cubicBezTo>
                  <a:cubicBezTo>
                    <a:pt x="2396164" y="-2976"/>
                    <a:pt x="2644286" y="31267"/>
                    <a:pt x="2919143" y="0"/>
                  </a:cubicBezTo>
                  <a:cubicBezTo>
                    <a:pt x="3194000" y="-31267"/>
                    <a:pt x="3454834" y="32564"/>
                    <a:pt x="3665900" y="0"/>
                  </a:cubicBezTo>
                  <a:cubicBezTo>
                    <a:pt x="3876966" y="-32564"/>
                    <a:pt x="3950265" y="28257"/>
                    <a:pt x="4141110" y="0"/>
                  </a:cubicBezTo>
                  <a:cubicBezTo>
                    <a:pt x="4331955" y="-28257"/>
                    <a:pt x="4314685" y="26974"/>
                    <a:pt x="4435287" y="0"/>
                  </a:cubicBezTo>
                  <a:cubicBezTo>
                    <a:pt x="4555889" y="-26974"/>
                    <a:pt x="4879914" y="38087"/>
                    <a:pt x="5182044" y="0"/>
                  </a:cubicBezTo>
                  <a:cubicBezTo>
                    <a:pt x="5484174" y="-38087"/>
                    <a:pt x="5717499" y="44537"/>
                    <a:pt x="5928802" y="0"/>
                  </a:cubicBezTo>
                  <a:cubicBezTo>
                    <a:pt x="6140105" y="-44537"/>
                    <a:pt x="6456269" y="60927"/>
                    <a:pt x="6675559" y="0"/>
                  </a:cubicBezTo>
                  <a:cubicBezTo>
                    <a:pt x="6894849" y="-60927"/>
                    <a:pt x="7019446" y="1463"/>
                    <a:pt x="7150769" y="0"/>
                  </a:cubicBezTo>
                  <a:cubicBezTo>
                    <a:pt x="7282092" y="-1463"/>
                    <a:pt x="7434516" y="25618"/>
                    <a:pt x="7625978" y="0"/>
                  </a:cubicBezTo>
                  <a:cubicBezTo>
                    <a:pt x="7817440" y="-25618"/>
                    <a:pt x="8125532" y="24299"/>
                    <a:pt x="8372736" y="0"/>
                  </a:cubicBezTo>
                  <a:cubicBezTo>
                    <a:pt x="8619940" y="-24299"/>
                    <a:pt x="8803544" y="44509"/>
                    <a:pt x="9051606" y="0"/>
                  </a:cubicBezTo>
                  <a:cubicBezTo>
                    <a:pt x="9109260" y="177762"/>
                    <a:pt x="9047627" y="295600"/>
                    <a:pt x="9051606" y="528606"/>
                  </a:cubicBezTo>
                  <a:cubicBezTo>
                    <a:pt x="9055585" y="761612"/>
                    <a:pt x="8983454" y="888108"/>
                    <a:pt x="9051606" y="1101263"/>
                  </a:cubicBezTo>
                  <a:cubicBezTo>
                    <a:pt x="8868664" y="1104992"/>
                    <a:pt x="8692996" y="1053569"/>
                    <a:pt x="8485881" y="1101263"/>
                  </a:cubicBezTo>
                  <a:cubicBezTo>
                    <a:pt x="8278767" y="1148957"/>
                    <a:pt x="8000423" y="1082397"/>
                    <a:pt x="7739123" y="1101263"/>
                  </a:cubicBezTo>
                  <a:cubicBezTo>
                    <a:pt x="7477823" y="1120129"/>
                    <a:pt x="7328145" y="1079117"/>
                    <a:pt x="6992366" y="1101263"/>
                  </a:cubicBezTo>
                  <a:cubicBezTo>
                    <a:pt x="6656587" y="1123409"/>
                    <a:pt x="6616945" y="1026084"/>
                    <a:pt x="6245608" y="1101263"/>
                  </a:cubicBezTo>
                  <a:cubicBezTo>
                    <a:pt x="5874271" y="1176442"/>
                    <a:pt x="5974540" y="1078525"/>
                    <a:pt x="5770399" y="1101263"/>
                  </a:cubicBezTo>
                  <a:cubicBezTo>
                    <a:pt x="5566258" y="1124001"/>
                    <a:pt x="5541396" y="1075789"/>
                    <a:pt x="5385706" y="1101263"/>
                  </a:cubicBezTo>
                  <a:cubicBezTo>
                    <a:pt x="5230016" y="1126737"/>
                    <a:pt x="5173560" y="1091928"/>
                    <a:pt x="5091528" y="1101263"/>
                  </a:cubicBezTo>
                  <a:cubicBezTo>
                    <a:pt x="5009496" y="1110598"/>
                    <a:pt x="4881521" y="1074460"/>
                    <a:pt x="4706835" y="1101263"/>
                  </a:cubicBezTo>
                  <a:cubicBezTo>
                    <a:pt x="4532149" y="1128066"/>
                    <a:pt x="4198980" y="1041404"/>
                    <a:pt x="4050594" y="1101263"/>
                  </a:cubicBezTo>
                  <a:cubicBezTo>
                    <a:pt x="3902208" y="1161122"/>
                    <a:pt x="3777755" y="1060839"/>
                    <a:pt x="3665900" y="1101263"/>
                  </a:cubicBezTo>
                  <a:cubicBezTo>
                    <a:pt x="3554045" y="1141687"/>
                    <a:pt x="3434545" y="1074537"/>
                    <a:pt x="3281207" y="1101263"/>
                  </a:cubicBezTo>
                  <a:cubicBezTo>
                    <a:pt x="3127869" y="1127989"/>
                    <a:pt x="2911351" y="1097217"/>
                    <a:pt x="2805998" y="1101263"/>
                  </a:cubicBezTo>
                  <a:cubicBezTo>
                    <a:pt x="2700645" y="1105309"/>
                    <a:pt x="2581868" y="1088500"/>
                    <a:pt x="2511821" y="1101263"/>
                  </a:cubicBezTo>
                  <a:cubicBezTo>
                    <a:pt x="2441774" y="1114026"/>
                    <a:pt x="2118498" y="1098840"/>
                    <a:pt x="1765063" y="1101263"/>
                  </a:cubicBezTo>
                  <a:cubicBezTo>
                    <a:pt x="1411628" y="1103686"/>
                    <a:pt x="1467082" y="1092732"/>
                    <a:pt x="1380370" y="1101263"/>
                  </a:cubicBezTo>
                  <a:cubicBezTo>
                    <a:pt x="1293658" y="1109794"/>
                    <a:pt x="923858" y="1043304"/>
                    <a:pt x="633612" y="1101263"/>
                  </a:cubicBezTo>
                  <a:cubicBezTo>
                    <a:pt x="343366" y="1159222"/>
                    <a:pt x="315418" y="1073101"/>
                    <a:pt x="0" y="1101263"/>
                  </a:cubicBezTo>
                  <a:cubicBezTo>
                    <a:pt x="-43574" y="845521"/>
                    <a:pt x="28479" y="760135"/>
                    <a:pt x="0" y="539619"/>
                  </a:cubicBezTo>
                  <a:cubicBezTo>
                    <a:pt x="-28479" y="319103"/>
                    <a:pt x="13901" y="189399"/>
                    <a:pt x="0" y="0"/>
                  </a:cubicBezTo>
                  <a:close/>
                </a:path>
              </a:pathLst>
            </a:custGeom>
            <a:ln>
              <a:solidFill>
                <a:srgbClr val="002D61"/>
              </a:solidFill>
              <a:extLst>
                <a:ext uri="{C807C97D-BFC1-408E-A445-0C87EB9F89A2}">
                  <ask:lineSketchStyleProps xmlns:ask="http://schemas.microsoft.com/office/drawing/2018/sketchyshapes" sd="962310086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36DE9A-A17C-0A44-9E8E-0A70E0B977A1}"/>
                </a:ext>
              </a:extLst>
            </p:cNvPr>
            <p:cNvSpPr/>
            <p:nvPr/>
          </p:nvSpPr>
          <p:spPr>
            <a:xfrm>
              <a:off x="6941566" y="4807296"/>
              <a:ext cx="212846" cy="272279"/>
            </a:xfrm>
            <a:prstGeom prst="rect">
              <a:avLst/>
            </a:prstGeom>
            <a:solidFill>
              <a:srgbClr val="9558B2">
                <a:alpha val="61000"/>
              </a:srgb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ED7A31-70AD-C2B1-34C6-B783772F4F0B}"/>
                </a:ext>
              </a:extLst>
            </p:cNvPr>
            <p:cNvSpPr/>
            <p:nvPr/>
          </p:nvSpPr>
          <p:spPr>
            <a:xfrm>
              <a:off x="7154412" y="4532294"/>
              <a:ext cx="3099522" cy="830425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7261F6-15AD-5D26-D9AC-EB05983860B8}"/>
              </a:ext>
            </a:extLst>
          </p:cNvPr>
          <p:cNvSpPr txBox="1"/>
          <p:nvPr/>
        </p:nvSpPr>
        <p:spPr>
          <a:xfrm>
            <a:off x="2698928" y="1189321"/>
            <a:ext cx="6820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The cost of replacing the Boolean Constraints with the SCD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Green Box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term for avoiding SCD.</a:t>
            </a:r>
          </a:p>
        </p:txBody>
      </p:sp>
    </p:spTree>
    <p:extLst>
      <p:ext uri="{BB962C8B-B14F-4D97-AF65-F5344CB8AC3E}">
        <p14:creationId xmlns:p14="http://schemas.microsoft.com/office/powerpoint/2010/main" val="1919255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Bounds and Values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2000" kern="1200" dirty="0">
                <a:latin typeface="+mn-lt"/>
                <a:ea typeface="+mn-ea"/>
                <a:cs typeface="+mn-cs"/>
              </a:rPr>
              <a:t>Battery State/Control Variables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B5B05-61EC-9A59-1445-B0FA10B5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63140" y="2075040"/>
            <a:ext cx="5143325" cy="4561287"/>
          </a:xfrm>
          <a:prstGeom prst="rect">
            <a:avLst/>
          </a:prstGeom>
          <a:ln>
            <a:solidFill>
              <a:srgbClr val="002D61"/>
            </a:solidFill>
          </a:ln>
        </p:spPr>
      </p:pic>
    </p:spTree>
    <p:extLst>
      <p:ext uri="{BB962C8B-B14F-4D97-AF65-F5344CB8AC3E}">
        <p14:creationId xmlns:p14="http://schemas.microsoft.com/office/powerpoint/2010/main" val="43234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Battery Variables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4F6F3-4C39-173E-F12D-19ACFC90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1860" y="1153572"/>
            <a:ext cx="6347051" cy="5566528"/>
          </a:xfrm>
          <a:prstGeom prst="rect">
            <a:avLst/>
          </a:prstGeom>
          <a:ln>
            <a:solidFill>
              <a:srgbClr val="002D61"/>
            </a:solidFill>
          </a:ln>
        </p:spPr>
      </p:pic>
    </p:spTree>
    <p:extLst>
      <p:ext uri="{BB962C8B-B14F-4D97-AF65-F5344CB8AC3E}">
        <p14:creationId xmlns:p14="http://schemas.microsoft.com/office/powerpoint/2010/main" val="405892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</a:t>
            </a:r>
            <a:b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Grid-level Notation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" y="68746"/>
            <a:ext cx="8417379" cy="374877"/>
          </a:xfrm>
          <a:solidFill>
            <a:srgbClr val="002D61"/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Helpful for clarifying any variable in the optimization formulations.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6C420-3EAF-98D1-C7E8-C9F36924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54" y="1095034"/>
            <a:ext cx="4720327" cy="5600731"/>
          </a:xfrm>
          <a:prstGeom prst="rect">
            <a:avLst/>
          </a:prstGeom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1948515457">
                  <a:custGeom>
                    <a:avLst/>
                    <a:gdLst>
                      <a:gd name="connsiteX0" fmla="*/ 0 w 3869445"/>
                      <a:gd name="connsiteY0" fmla="*/ 0 h 4591148"/>
                      <a:gd name="connsiteX1" fmla="*/ 552778 w 3869445"/>
                      <a:gd name="connsiteY1" fmla="*/ 0 h 4591148"/>
                      <a:gd name="connsiteX2" fmla="*/ 1105556 w 3869445"/>
                      <a:gd name="connsiteY2" fmla="*/ 0 h 4591148"/>
                      <a:gd name="connsiteX3" fmla="*/ 1580945 w 3869445"/>
                      <a:gd name="connsiteY3" fmla="*/ 0 h 4591148"/>
                      <a:gd name="connsiteX4" fmla="*/ 2133723 w 3869445"/>
                      <a:gd name="connsiteY4" fmla="*/ 0 h 4591148"/>
                      <a:gd name="connsiteX5" fmla="*/ 2570417 w 3869445"/>
                      <a:gd name="connsiteY5" fmla="*/ 0 h 4591148"/>
                      <a:gd name="connsiteX6" fmla="*/ 3084500 w 3869445"/>
                      <a:gd name="connsiteY6" fmla="*/ 0 h 4591148"/>
                      <a:gd name="connsiteX7" fmla="*/ 3869445 w 3869445"/>
                      <a:gd name="connsiteY7" fmla="*/ 0 h 4591148"/>
                      <a:gd name="connsiteX8" fmla="*/ 3869445 w 3869445"/>
                      <a:gd name="connsiteY8" fmla="*/ 436159 h 4591148"/>
                      <a:gd name="connsiteX9" fmla="*/ 3869445 w 3869445"/>
                      <a:gd name="connsiteY9" fmla="*/ 964141 h 4591148"/>
                      <a:gd name="connsiteX10" fmla="*/ 3869445 w 3869445"/>
                      <a:gd name="connsiteY10" fmla="*/ 1629858 h 4591148"/>
                      <a:gd name="connsiteX11" fmla="*/ 3869445 w 3869445"/>
                      <a:gd name="connsiteY11" fmla="*/ 2111928 h 4591148"/>
                      <a:gd name="connsiteX12" fmla="*/ 3869445 w 3869445"/>
                      <a:gd name="connsiteY12" fmla="*/ 2593999 h 4591148"/>
                      <a:gd name="connsiteX13" fmla="*/ 3869445 w 3869445"/>
                      <a:gd name="connsiteY13" fmla="*/ 3259715 h 4591148"/>
                      <a:gd name="connsiteX14" fmla="*/ 3869445 w 3869445"/>
                      <a:gd name="connsiteY14" fmla="*/ 3741786 h 4591148"/>
                      <a:gd name="connsiteX15" fmla="*/ 3869445 w 3869445"/>
                      <a:gd name="connsiteY15" fmla="*/ 4591148 h 4591148"/>
                      <a:gd name="connsiteX16" fmla="*/ 3355362 w 3869445"/>
                      <a:gd name="connsiteY16" fmla="*/ 4591148 h 4591148"/>
                      <a:gd name="connsiteX17" fmla="*/ 2763889 w 3869445"/>
                      <a:gd name="connsiteY17" fmla="*/ 4591148 h 4591148"/>
                      <a:gd name="connsiteX18" fmla="*/ 2172417 w 3869445"/>
                      <a:gd name="connsiteY18" fmla="*/ 4591148 h 4591148"/>
                      <a:gd name="connsiteX19" fmla="*/ 1658334 w 3869445"/>
                      <a:gd name="connsiteY19" fmla="*/ 4591148 h 4591148"/>
                      <a:gd name="connsiteX20" fmla="*/ 1028167 w 3869445"/>
                      <a:gd name="connsiteY20" fmla="*/ 4591148 h 4591148"/>
                      <a:gd name="connsiteX21" fmla="*/ 514083 w 3869445"/>
                      <a:gd name="connsiteY21" fmla="*/ 4591148 h 4591148"/>
                      <a:gd name="connsiteX22" fmla="*/ 0 w 3869445"/>
                      <a:gd name="connsiteY22" fmla="*/ 4591148 h 4591148"/>
                      <a:gd name="connsiteX23" fmla="*/ 0 w 3869445"/>
                      <a:gd name="connsiteY23" fmla="*/ 4063166 h 4591148"/>
                      <a:gd name="connsiteX24" fmla="*/ 0 w 3869445"/>
                      <a:gd name="connsiteY24" fmla="*/ 3581095 h 4591148"/>
                      <a:gd name="connsiteX25" fmla="*/ 0 w 3869445"/>
                      <a:gd name="connsiteY25" fmla="*/ 3053113 h 4591148"/>
                      <a:gd name="connsiteX26" fmla="*/ 0 w 3869445"/>
                      <a:gd name="connsiteY26" fmla="*/ 2387397 h 4591148"/>
                      <a:gd name="connsiteX27" fmla="*/ 0 w 3869445"/>
                      <a:gd name="connsiteY27" fmla="*/ 1859415 h 4591148"/>
                      <a:gd name="connsiteX28" fmla="*/ 0 w 3869445"/>
                      <a:gd name="connsiteY28" fmla="*/ 1377344 h 4591148"/>
                      <a:gd name="connsiteX29" fmla="*/ 0 w 3869445"/>
                      <a:gd name="connsiteY29" fmla="*/ 941185 h 4591148"/>
                      <a:gd name="connsiteX30" fmla="*/ 0 w 3869445"/>
                      <a:gd name="connsiteY30" fmla="*/ 0 h 4591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869445" h="4591148" fill="none" extrusionOk="0">
                        <a:moveTo>
                          <a:pt x="0" y="0"/>
                        </a:moveTo>
                        <a:cubicBezTo>
                          <a:pt x="119811" y="-1537"/>
                          <a:pt x="358581" y="8573"/>
                          <a:pt x="552778" y="0"/>
                        </a:cubicBezTo>
                        <a:cubicBezTo>
                          <a:pt x="746975" y="-8573"/>
                          <a:pt x="878007" y="58068"/>
                          <a:pt x="1105556" y="0"/>
                        </a:cubicBezTo>
                        <a:cubicBezTo>
                          <a:pt x="1333105" y="-58068"/>
                          <a:pt x="1400331" y="43337"/>
                          <a:pt x="1580945" y="0"/>
                        </a:cubicBezTo>
                        <a:cubicBezTo>
                          <a:pt x="1761559" y="-43337"/>
                          <a:pt x="1985899" y="31426"/>
                          <a:pt x="2133723" y="0"/>
                        </a:cubicBezTo>
                        <a:cubicBezTo>
                          <a:pt x="2281547" y="-31426"/>
                          <a:pt x="2363867" y="35483"/>
                          <a:pt x="2570417" y="0"/>
                        </a:cubicBezTo>
                        <a:cubicBezTo>
                          <a:pt x="2776967" y="-35483"/>
                          <a:pt x="2874218" y="18269"/>
                          <a:pt x="3084500" y="0"/>
                        </a:cubicBezTo>
                        <a:cubicBezTo>
                          <a:pt x="3294782" y="-18269"/>
                          <a:pt x="3701823" y="90946"/>
                          <a:pt x="3869445" y="0"/>
                        </a:cubicBezTo>
                        <a:cubicBezTo>
                          <a:pt x="3894827" y="173014"/>
                          <a:pt x="3852052" y="259032"/>
                          <a:pt x="3869445" y="436159"/>
                        </a:cubicBezTo>
                        <a:cubicBezTo>
                          <a:pt x="3886838" y="613286"/>
                          <a:pt x="3849319" y="803009"/>
                          <a:pt x="3869445" y="964141"/>
                        </a:cubicBezTo>
                        <a:cubicBezTo>
                          <a:pt x="3889571" y="1125273"/>
                          <a:pt x="3834262" y="1467797"/>
                          <a:pt x="3869445" y="1629858"/>
                        </a:cubicBezTo>
                        <a:cubicBezTo>
                          <a:pt x="3904628" y="1791919"/>
                          <a:pt x="3816889" y="1908224"/>
                          <a:pt x="3869445" y="2111928"/>
                        </a:cubicBezTo>
                        <a:cubicBezTo>
                          <a:pt x="3922001" y="2315632"/>
                          <a:pt x="3859774" y="2425267"/>
                          <a:pt x="3869445" y="2593999"/>
                        </a:cubicBezTo>
                        <a:cubicBezTo>
                          <a:pt x="3879116" y="2762731"/>
                          <a:pt x="3838403" y="3109385"/>
                          <a:pt x="3869445" y="3259715"/>
                        </a:cubicBezTo>
                        <a:cubicBezTo>
                          <a:pt x="3900487" y="3410045"/>
                          <a:pt x="3838843" y="3507015"/>
                          <a:pt x="3869445" y="3741786"/>
                        </a:cubicBezTo>
                        <a:cubicBezTo>
                          <a:pt x="3900047" y="3976557"/>
                          <a:pt x="3863146" y="4246724"/>
                          <a:pt x="3869445" y="4591148"/>
                        </a:cubicBezTo>
                        <a:cubicBezTo>
                          <a:pt x="3685746" y="4647971"/>
                          <a:pt x="3563503" y="4539209"/>
                          <a:pt x="3355362" y="4591148"/>
                        </a:cubicBezTo>
                        <a:cubicBezTo>
                          <a:pt x="3147221" y="4643087"/>
                          <a:pt x="3047756" y="4546598"/>
                          <a:pt x="2763889" y="4591148"/>
                        </a:cubicBezTo>
                        <a:cubicBezTo>
                          <a:pt x="2480022" y="4635698"/>
                          <a:pt x="2449602" y="4566703"/>
                          <a:pt x="2172417" y="4591148"/>
                        </a:cubicBezTo>
                        <a:cubicBezTo>
                          <a:pt x="1895232" y="4615593"/>
                          <a:pt x="1786091" y="4551456"/>
                          <a:pt x="1658334" y="4591148"/>
                        </a:cubicBezTo>
                        <a:cubicBezTo>
                          <a:pt x="1530577" y="4630840"/>
                          <a:pt x="1197579" y="4554334"/>
                          <a:pt x="1028167" y="4591148"/>
                        </a:cubicBezTo>
                        <a:cubicBezTo>
                          <a:pt x="858755" y="4627962"/>
                          <a:pt x="631650" y="4558608"/>
                          <a:pt x="514083" y="4591148"/>
                        </a:cubicBezTo>
                        <a:cubicBezTo>
                          <a:pt x="396516" y="4623688"/>
                          <a:pt x="209855" y="4580330"/>
                          <a:pt x="0" y="4591148"/>
                        </a:cubicBezTo>
                        <a:cubicBezTo>
                          <a:pt x="-39457" y="4364073"/>
                          <a:pt x="57424" y="4241005"/>
                          <a:pt x="0" y="4063166"/>
                        </a:cubicBezTo>
                        <a:cubicBezTo>
                          <a:pt x="-57424" y="3885327"/>
                          <a:pt x="43952" y="3713477"/>
                          <a:pt x="0" y="3581095"/>
                        </a:cubicBezTo>
                        <a:cubicBezTo>
                          <a:pt x="-43952" y="3448713"/>
                          <a:pt x="62644" y="3182494"/>
                          <a:pt x="0" y="3053113"/>
                        </a:cubicBezTo>
                        <a:cubicBezTo>
                          <a:pt x="-62644" y="2923732"/>
                          <a:pt x="48236" y="2668195"/>
                          <a:pt x="0" y="2387397"/>
                        </a:cubicBezTo>
                        <a:cubicBezTo>
                          <a:pt x="-48236" y="2106599"/>
                          <a:pt x="45242" y="2003119"/>
                          <a:pt x="0" y="1859415"/>
                        </a:cubicBezTo>
                        <a:cubicBezTo>
                          <a:pt x="-45242" y="1715711"/>
                          <a:pt x="17798" y="1616676"/>
                          <a:pt x="0" y="1377344"/>
                        </a:cubicBezTo>
                        <a:cubicBezTo>
                          <a:pt x="-17798" y="1138012"/>
                          <a:pt x="21326" y="1129059"/>
                          <a:pt x="0" y="941185"/>
                        </a:cubicBezTo>
                        <a:cubicBezTo>
                          <a:pt x="-21326" y="753311"/>
                          <a:pt x="73779" y="337206"/>
                          <a:pt x="0" y="0"/>
                        </a:cubicBezTo>
                        <a:close/>
                      </a:path>
                      <a:path w="3869445" h="4591148" stroke="0" extrusionOk="0">
                        <a:moveTo>
                          <a:pt x="0" y="0"/>
                        </a:moveTo>
                        <a:cubicBezTo>
                          <a:pt x="160319" y="-17010"/>
                          <a:pt x="346433" y="5468"/>
                          <a:pt x="552778" y="0"/>
                        </a:cubicBezTo>
                        <a:cubicBezTo>
                          <a:pt x="759123" y="-5468"/>
                          <a:pt x="857656" y="24329"/>
                          <a:pt x="989472" y="0"/>
                        </a:cubicBezTo>
                        <a:cubicBezTo>
                          <a:pt x="1121288" y="-24329"/>
                          <a:pt x="1339136" y="38644"/>
                          <a:pt x="1464861" y="0"/>
                        </a:cubicBezTo>
                        <a:cubicBezTo>
                          <a:pt x="1590586" y="-38644"/>
                          <a:pt x="1832986" y="59026"/>
                          <a:pt x="2095028" y="0"/>
                        </a:cubicBezTo>
                        <a:cubicBezTo>
                          <a:pt x="2357070" y="-59026"/>
                          <a:pt x="2433996" y="8500"/>
                          <a:pt x="2647806" y="0"/>
                        </a:cubicBezTo>
                        <a:cubicBezTo>
                          <a:pt x="2861616" y="-8500"/>
                          <a:pt x="2960893" y="1240"/>
                          <a:pt x="3161889" y="0"/>
                        </a:cubicBezTo>
                        <a:cubicBezTo>
                          <a:pt x="3362885" y="-1240"/>
                          <a:pt x="3717585" y="16050"/>
                          <a:pt x="3869445" y="0"/>
                        </a:cubicBezTo>
                        <a:cubicBezTo>
                          <a:pt x="3910095" y="217505"/>
                          <a:pt x="3867322" y="292197"/>
                          <a:pt x="3869445" y="527982"/>
                        </a:cubicBezTo>
                        <a:cubicBezTo>
                          <a:pt x="3871568" y="763767"/>
                          <a:pt x="3863286" y="781499"/>
                          <a:pt x="3869445" y="964141"/>
                        </a:cubicBezTo>
                        <a:cubicBezTo>
                          <a:pt x="3875604" y="1146783"/>
                          <a:pt x="3833159" y="1261715"/>
                          <a:pt x="3869445" y="1446212"/>
                        </a:cubicBezTo>
                        <a:cubicBezTo>
                          <a:pt x="3905731" y="1630709"/>
                          <a:pt x="3845825" y="1775357"/>
                          <a:pt x="3869445" y="1882371"/>
                        </a:cubicBezTo>
                        <a:cubicBezTo>
                          <a:pt x="3893065" y="1989385"/>
                          <a:pt x="3820111" y="2207514"/>
                          <a:pt x="3869445" y="2318530"/>
                        </a:cubicBezTo>
                        <a:cubicBezTo>
                          <a:pt x="3918779" y="2429546"/>
                          <a:pt x="3846146" y="2611337"/>
                          <a:pt x="3869445" y="2892423"/>
                        </a:cubicBezTo>
                        <a:cubicBezTo>
                          <a:pt x="3892744" y="3173509"/>
                          <a:pt x="3842282" y="3334449"/>
                          <a:pt x="3869445" y="3558140"/>
                        </a:cubicBezTo>
                        <a:cubicBezTo>
                          <a:pt x="3896608" y="3781831"/>
                          <a:pt x="3838920" y="3777155"/>
                          <a:pt x="3869445" y="3994299"/>
                        </a:cubicBezTo>
                        <a:cubicBezTo>
                          <a:pt x="3899970" y="4211443"/>
                          <a:pt x="3865808" y="4317601"/>
                          <a:pt x="3869445" y="4591148"/>
                        </a:cubicBezTo>
                        <a:cubicBezTo>
                          <a:pt x="3755423" y="4635691"/>
                          <a:pt x="3629675" y="4554113"/>
                          <a:pt x="3432750" y="4591148"/>
                        </a:cubicBezTo>
                        <a:cubicBezTo>
                          <a:pt x="3235825" y="4628183"/>
                          <a:pt x="3111223" y="4554330"/>
                          <a:pt x="2918667" y="4591148"/>
                        </a:cubicBezTo>
                        <a:cubicBezTo>
                          <a:pt x="2726111" y="4627966"/>
                          <a:pt x="2615166" y="4590428"/>
                          <a:pt x="2327195" y="4591148"/>
                        </a:cubicBezTo>
                        <a:cubicBezTo>
                          <a:pt x="2039224" y="4591868"/>
                          <a:pt x="1923091" y="4575303"/>
                          <a:pt x="1774417" y="4591148"/>
                        </a:cubicBezTo>
                        <a:cubicBezTo>
                          <a:pt x="1625743" y="4606993"/>
                          <a:pt x="1312672" y="4584955"/>
                          <a:pt x="1182945" y="4591148"/>
                        </a:cubicBezTo>
                        <a:cubicBezTo>
                          <a:pt x="1053218" y="4597341"/>
                          <a:pt x="853044" y="4531395"/>
                          <a:pt x="668861" y="4591148"/>
                        </a:cubicBezTo>
                        <a:cubicBezTo>
                          <a:pt x="484678" y="4650901"/>
                          <a:pt x="187628" y="4527430"/>
                          <a:pt x="0" y="4591148"/>
                        </a:cubicBezTo>
                        <a:cubicBezTo>
                          <a:pt x="-31268" y="4457483"/>
                          <a:pt x="50543" y="4290479"/>
                          <a:pt x="0" y="4154989"/>
                        </a:cubicBezTo>
                        <a:cubicBezTo>
                          <a:pt x="-50543" y="4019499"/>
                          <a:pt x="29971" y="3899444"/>
                          <a:pt x="0" y="3672918"/>
                        </a:cubicBezTo>
                        <a:cubicBezTo>
                          <a:pt x="-29971" y="3446392"/>
                          <a:pt x="54228" y="3331128"/>
                          <a:pt x="0" y="3190848"/>
                        </a:cubicBezTo>
                        <a:cubicBezTo>
                          <a:pt x="-54228" y="3050568"/>
                          <a:pt x="49351" y="2844712"/>
                          <a:pt x="0" y="2525131"/>
                        </a:cubicBezTo>
                        <a:cubicBezTo>
                          <a:pt x="-49351" y="2205550"/>
                          <a:pt x="21984" y="2207681"/>
                          <a:pt x="0" y="1951238"/>
                        </a:cubicBezTo>
                        <a:cubicBezTo>
                          <a:pt x="-21984" y="1694795"/>
                          <a:pt x="20984" y="1604771"/>
                          <a:pt x="0" y="1423256"/>
                        </a:cubicBezTo>
                        <a:cubicBezTo>
                          <a:pt x="-20984" y="1241741"/>
                          <a:pt x="21807" y="1103209"/>
                          <a:pt x="0" y="941185"/>
                        </a:cubicBezTo>
                        <a:cubicBezTo>
                          <a:pt x="-21807" y="779161"/>
                          <a:pt x="68751" y="45696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05884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91" y="1198418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Reference of Notation: Branch Flow Model and DER variables</a:t>
            </a:r>
            <a:endParaRPr lang="en-US" sz="4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E6C517-2645-3EDC-A4C5-C4679139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27" y="68746"/>
            <a:ext cx="8417379" cy="374877"/>
          </a:xfrm>
          <a:solidFill>
            <a:srgbClr val="002D61"/>
          </a:solidFill>
        </p:spPr>
        <p:txBody>
          <a:bodyPr/>
          <a:lstStyle/>
          <a:p>
            <a:pPr marL="0" indent="0">
              <a:buNone/>
            </a:pPr>
            <a:r>
              <a:rPr lang="en-US"/>
              <a:t>Helpful for clarifying any variable in the optimization formulations.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A4ED9-5211-8A47-04EC-CB440B17E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205" y="566637"/>
            <a:ext cx="6519801" cy="6168349"/>
          </a:xfrm>
          <a:prstGeom prst="rect">
            <a:avLst/>
          </a:pr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015877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9094E-A462-4868-E7DB-78E44050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1153572"/>
            <a:ext cx="3878036" cy="44611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0" dirty="0">
                <a:solidFill>
                  <a:srgbClr val="BD90EE"/>
                </a:solidFill>
                <a:latin typeface="+mj-lt"/>
              </a:rPr>
              <a:t>[In development]</a:t>
            </a:r>
            <a:br>
              <a:rPr lang="en-US" sz="3600" b="0" dirty="0">
                <a:solidFill>
                  <a:srgbClr val="FFFFFF"/>
                </a:solidFill>
                <a:latin typeface="+mj-lt"/>
              </a:rPr>
            </a:br>
            <a:r>
              <a:rPr lang="en-US" sz="3600" b="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Simulation Process of Spatially and Temporally Decomposed OPF algorithm.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/>
              <p:nvPr/>
            </p:nvSpPr>
            <p:spPr>
              <a:xfrm>
                <a:off x="4360167" y="319088"/>
                <a:ext cx="6830856" cy="6335004"/>
              </a:xfrm>
              <a:prstGeom prst="rect">
                <a:avLst/>
              </a:prstGeom>
              <a:solidFill>
                <a:srgbClr val="BD90EE">
                  <a:alpha val="84706"/>
                </a:srgbClr>
              </a:solidFill>
              <a:ln w="127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" panose="02040503050406030204" pitchFamily="18" charset="0"/>
                    <a:cs typeface="+mn-cs"/>
                  </a:rPr>
                  <a:t>Start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------------------------------------------------------------------------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Known: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𝐵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𝐷𝐸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sSubSup>
                      <m:sSubSup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𝐿𝑜𝑎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∀ 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0, </m:t>
                        </m:r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+mn-cs"/>
                          </a:rPr>
                          <m:t>𝑇</m:t>
                        </m:r>
                      </m:e>
                    </m:d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, 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l-GR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kumimoji="0" lang="en-US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while 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“temporal boundary variables are NOT equal in value for all consecutive time intervals”</a:t>
                </a:r>
                <a:endPara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lvl="1" defTabSz="457200"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while 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“</a:t>
                </a:r>
                <a:r>
                  <a:rPr kumimoji="0" lang="en-US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spatial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</a:t>
                </a:r>
                <a:r>
                  <a:rPr kumimoji="0" lang="en-US" sz="200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boundary variables are NOT equal in value for all connected parent-child areas”</a:t>
                </a: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Run (D-)OPF for minimizing the losses across</a:t>
                </a:r>
                <a:r>
                  <a:rPr kumimoji="0" lang="en-US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 the horizon for each area, in parallel. This is called as a macro-iteration.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Exchange spatial boundary variables between all sets of connected parent-child areas.</a:t>
                </a:r>
              </a:p>
              <a:p>
                <a:pPr marL="594360" lvl="2" defTabSz="457200"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1108710" lvl="2" indent="-514350" defTabSz="457200">
                  <a:buFont typeface="+mj-lt"/>
                  <a:buAutoNum type="romanLcPeriod"/>
                  <a:defRPr/>
                </a:pPr>
                <a:r>
                  <a:rPr lang="en-US" sz="2000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Exchange temporal boundary variables between consecutive time intervals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end</a:t>
                </a: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------------------------------------------------------------------------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  <a:p>
                <a:pPr marL="0" marR="0" lvl="0" indent="-32004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000" b="1" dirty="0">
                    <a:solidFill>
                      <a:srgbClr val="0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Stop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9A85B7-1BAD-6892-4273-8CEBBE81D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167" y="319088"/>
                <a:ext cx="6830856" cy="6335004"/>
              </a:xfrm>
              <a:prstGeom prst="rect">
                <a:avLst/>
              </a:prstGeom>
              <a:blipFill>
                <a:blip r:embed="rId2"/>
                <a:stretch>
                  <a:fillRect l="-801" t="-384" r="-534" b="-384"/>
                </a:stretch>
              </a:blipFill>
              <a:ln w="1270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15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7676-5C71-4074-E2E1-520C084B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BEC75-3ED8-3D2E-7AF0-ED68CBDE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418" y="1995571"/>
            <a:ext cx="10063163" cy="4286531"/>
          </a:xfrm>
        </p:spPr>
        <p:txBody>
          <a:bodyPr/>
          <a:lstStyle/>
          <a:p>
            <a:r>
              <a:rPr lang="en-US" dirty="0">
                <a:latin typeface="Tw Cen MT" panose="020B0602020104020603" pitchFamily="34" charset="0"/>
                <a:hlinkClick r:id="rId2"/>
              </a:rPr>
              <a:t>[1] </a:t>
            </a:r>
            <a:r>
              <a:rPr lang="en-US" dirty="0">
                <a:latin typeface="Tw Cen MT" panose="020B0602020104020603" pitchFamily="34" charset="0"/>
              </a:rPr>
              <a:t>Sadnan, R., &amp; Dubey, A. (2021). Distributed Optimization Using Reduced Network Equivalents for Radial Power Distribution Systems. IEEE Trans. Power Syst., 36(4), 3645–3656. </a:t>
            </a:r>
            <a:r>
              <a:rPr lang="en-US" dirty="0" err="1">
                <a:latin typeface="Tw Cen MT" panose="020B0602020104020603" pitchFamily="34" charset="0"/>
              </a:rPr>
              <a:t>doi</a:t>
            </a:r>
            <a:r>
              <a:rPr lang="en-US" dirty="0">
                <a:latin typeface="Tw Cen MT" panose="020B0602020104020603" pitchFamily="34" charset="0"/>
              </a:rPr>
              <a:t>: 10.1109/TPWRS.2020.3049135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6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C6AD-6A46-7D56-FAFA-FA06F899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problem?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DCBF1-9D96-3AEB-0BF8-C33FB8AD4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 shaving = MPOPF if there is a memory element (like Edo Nodes)</a:t>
            </a:r>
          </a:p>
          <a:p>
            <a:r>
              <a:rPr lang="en-US" dirty="0"/>
              <a:t>Nature of OPF problem. (Non-Linear, </a:t>
            </a:r>
            <a:r>
              <a:rPr lang="en-US" dirty="0" err="1"/>
              <a:t>MultiPeriod</a:t>
            </a:r>
            <a:r>
              <a:rPr lang="en-US" dirty="0"/>
              <a:t>)</a:t>
            </a:r>
          </a:p>
          <a:p>
            <a:r>
              <a:rPr lang="en-US" dirty="0"/>
              <a:t>Algo: Spatially distributed computation</a:t>
            </a:r>
          </a:p>
        </p:txBody>
      </p:sp>
    </p:spTree>
    <p:extLst>
      <p:ext uri="{BB962C8B-B14F-4D97-AF65-F5344CB8AC3E}">
        <p14:creationId xmlns:p14="http://schemas.microsoft.com/office/powerpoint/2010/main" val="574954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7EED-1D65-B493-E8C5-95CFFE43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Aggregated Edo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B9AD-F474-9D4B-1302-055ACA996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building aggregated </a:t>
            </a:r>
          </a:p>
          <a:p>
            <a:r>
              <a:rPr lang="en-US" dirty="0"/>
              <a:t>We model them as Batteries (give model)</a:t>
            </a:r>
          </a:p>
          <a:p>
            <a:r>
              <a:rPr lang="en-US" dirty="0"/>
              <a:t>This mandates MPOPF</a:t>
            </a:r>
          </a:p>
          <a:p>
            <a:r>
              <a:rPr lang="en-US" dirty="0"/>
              <a:t>“Generalized Battery Model” : Define that (look into papers).</a:t>
            </a:r>
          </a:p>
        </p:txBody>
      </p:sp>
    </p:spTree>
    <p:extLst>
      <p:ext uri="{BB962C8B-B14F-4D97-AF65-F5344CB8AC3E}">
        <p14:creationId xmlns:p14="http://schemas.microsoft.com/office/powerpoint/2010/main" val="19386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9B25-0147-684B-1CFD-BA7CC8B0F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 of the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F494-30DB-509C-EA46-520FEBC6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Dataflow between EDO nodes and </a:t>
            </a:r>
            <a:r>
              <a:rPr lang="en-US" dirty="0" err="1"/>
              <a:t>OpenDSO</a:t>
            </a:r>
            <a:r>
              <a:rPr lang="en-US" dirty="0"/>
              <a:t> node (controller).</a:t>
            </a:r>
          </a:p>
        </p:txBody>
      </p:sp>
    </p:spTree>
    <p:extLst>
      <p:ext uri="{BB962C8B-B14F-4D97-AF65-F5344CB8AC3E}">
        <p14:creationId xmlns:p14="http://schemas.microsoft.com/office/powerpoint/2010/main" val="302278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0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0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04623-9F4B-09DC-9D6A-54C3F0D26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Multi-Period Distributed-OPF simulation of a grid with DERs and Battery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7C85-497D-A1A4-6BBC-F2955228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Graphic 6" descr="Battery Charging">
            <a:extLst>
              <a:ext uri="{FF2B5EF4-FFF2-40B4-BE49-F238E27FC236}">
                <a16:creationId xmlns:a16="http://schemas.microsoft.com/office/drawing/2014/main" id="{B4544680-A363-7308-FFE8-9D93D3421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C7C84E-A439-4B2A-94CE-26B4E69CC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9338" y="1756104"/>
                <a:ext cx="3660256" cy="45931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Current problem statement</a:t>
                </a:r>
              </a:p>
              <a:p>
                <a:pPr lvl="1"/>
                <a:r>
                  <a:rPr lang="en-US" sz="2000" b="1" dirty="0"/>
                  <a:t>Test Case</a:t>
                </a:r>
                <a:r>
                  <a:rPr lang="en-US" sz="2000" dirty="0"/>
                  <a:t>: IEEE123 Node System with Distributed Energy Resources (DERs) and Batteries.</a:t>
                </a:r>
              </a:p>
              <a:p>
                <a:pPr lvl="1"/>
                <a:r>
                  <a:rPr lang="en-US" sz="2000" dirty="0"/>
                  <a:t>Balanced three-phase </a:t>
                </a:r>
                <a:r>
                  <a:rPr lang="en-US" sz="1000" dirty="0"/>
                  <a:t>(with no phase coupling, akin to single-phase)</a:t>
                </a:r>
                <a:r>
                  <a:rPr lang="en-US" sz="2000" dirty="0"/>
                  <a:t> power distribution network.</a:t>
                </a:r>
              </a:p>
              <a:p>
                <a:pPr lvl="1"/>
                <a:r>
                  <a:rPr lang="en-US" sz="2000" b="1" dirty="0"/>
                  <a:t>Objective</a:t>
                </a:r>
                <a:r>
                  <a:rPr lang="en-US" sz="2000" dirty="0"/>
                  <a:t>: Solve for Optimal Power Flow (OPF) for a horizon time interval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C7C84E-A439-4B2A-94CE-26B4E69CC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9338" y="1756104"/>
                <a:ext cx="3660256" cy="4593141"/>
              </a:xfrm>
              <a:blipFill>
                <a:blip r:embed="rId2"/>
                <a:stretch>
                  <a:fillRect l="-5000" t="-3316" r="-5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03937BCE-90DF-8053-B310-BA7AC638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4193"/>
            <a:ext cx="5591175" cy="34194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50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51BEF-2A59-4268-968D-5C8F03B9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Network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C7C84E-A439-4B2A-94CE-26B4E69CC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175" y="2229632"/>
            <a:ext cx="3660256" cy="427328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ENApp Approach [1]</a:t>
            </a:r>
          </a:p>
          <a:p>
            <a:pPr marL="0" indent="0">
              <a:buNone/>
            </a:pPr>
            <a:r>
              <a:rPr lang="en-US" b="1" dirty="0"/>
              <a:t>Show 4 areas carved out.</a:t>
            </a:r>
          </a:p>
          <a:p>
            <a:pPr lvl="1"/>
            <a:r>
              <a:rPr lang="en-US" dirty="0"/>
              <a:t>Divide the network into several areas to solve for their Optimal Power Flow solutions separately, with exchange of boundary variables after every ‘macro-iteration’.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3EE49-5592-C0C5-CE37-B9B35EF6E680}"/>
                  </a:ext>
                </a:extLst>
              </p:cNvPr>
              <p:cNvSpPr txBox="1"/>
              <p:nvPr/>
            </p:nvSpPr>
            <p:spPr>
              <a:xfrm>
                <a:off x="9320756" y="349548"/>
                <a:ext cx="2005150" cy="18158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A previous model of the test system. Currently the system has </a:t>
                </a: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DERs and Batteries on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𝟓𝟎</m:t>
                    </m:r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%+ 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of the nodes and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have a combined capacity of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𝟔𝟕</m:t>
                    </m:r>
                    <m:r>
                      <a:rPr kumimoji="0" lang="en-US" sz="1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%</m:t>
                    </m:r>
                  </m:oMath>
                </a14:m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 of the total demand power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63EE49-5592-C0C5-CE37-B9B35EF6E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756" y="349548"/>
                <a:ext cx="2005150" cy="1815882"/>
              </a:xfrm>
              <a:prstGeom prst="rect">
                <a:avLst/>
              </a:prstGeom>
              <a:blipFill>
                <a:blip r:embed="rId4"/>
                <a:stretch>
                  <a:fillRect l="-912" t="-336" b="-26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D483C1-7380-3AB5-C3D4-885119373EAD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flipV="1">
            <a:off x="8891588" y="2165430"/>
            <a:ext cx="1431743" cy="81740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E3D58BE-37C1-1389-A93B-FD09F2F478DC}"/>
              </a:ext>
            </a:extLst>
          </p:cNvPr>
          <p:cNvGrpSpPr/>
          <p:nvPr/>
        </p:nvGrpSpPr>
        <p:grpSpPr>
          <a:xfrm>
            <a:off x="1197648" y="413199"/>
            <a:ext cx="3137587" cy="1424516"/>
            <a:chOff x="1197648" y="413199"/>
            <a:chExt cx="3137587" cy="142451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C03E129-A6C8-1CBC-A73A-ABFC9E751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648" y="413199"/>
              <a:ext cx="3137587" cy="1176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604F67-BACC-14BC-FF07-35ED0BA7A12D}"/>
                </a:ext>
              </a:extLst>
            </p:cNvPr>
            <p:cNvSpPr txBox="1"/>
            <p:nvPr/>
          </p:nvSpPr>
          <p:spPr>
            <a:xfrm>
              <a:off x="1585231" y="1622271"/>
              <a:ext cx="26044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Figure Courtesy: Dr. Subho Paul</a:t>
              </a:r>
              <a:endParaRPr lang="en-US" dirty="0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143D3F41-A575-DB87-CE69-9E667C861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82833"/>
            <a:ext cx="5591175" cy="341947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41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D44074-0B69-4F0C-A7B3-5645CE40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Content Placeholder 2" descr="Chart, scatter chart&#10;&#10;Description automatically generated">
            <a:extLst>
              <a:ext uri="{FF2B5EF4-FFF2-40B4-BE49-F238E27FC236}">
                <a16:creationId xmlns:a16="http://schemas.microsoft.com/office/drawing/2014/main" id="{D7AAB38C-CD03-7277-B9EC-423C48C614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08025"/>
            <a:ext cx="3249613" cy="2684463"/>
          </a:xfrm>
        </p:spPr>
      </p:pic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D7F03AB8-B5AB-7E25-0135-95BC57156C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3459163"/>
            <a:ext cx="3249613" cy="2684463"/>
          </a:xfr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CA28A018-0740-E579-8F3A-049EC34E5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708025"/>
            <a:ext cx="3252788" cy="2684463"/>
          </a:xfrm>
          <a:prstGeom prst="rect">
            <a:avLst/>
          </a:prstGeom>
        </p:spPr>
      </p:pic>
      <p:pic>
        <p:nvPicPr>
          <p:cNvPr id="10" name="Picture 9" descr="Chart, radar chart, scatter chart&#10;&#10;Description automatically generated">
            <a:extLst>
              <a:ext uri="{FF2B5EF4-FFF2-40B4-BE49-F238E27FC236}">
                <a16:creationId xmlns:a16="http://schemas.microsoft.com/office/drawing/2014/main" id="{3A591A57-6883-40E5-2332-F7DF83EEC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638" y="3459163"/>
            <a:ext cx="3252788" cy="268446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A6A128-D30D-4F0B-A064-09B6DC7A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399" y="640081"/>
            <a:ext cx="3395133" cy="557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(IEEE 123 System divided into)</a:t>
            </a:r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4 Area System</a:t>
            </a:r>
          </a:p>
        </p:txBody>
      </p:sp>
    </p:spTree>
    <p:extLst>
      <p:ext uri="{BB962C8B-B14F-4D97-AF65-F5344CB8AC3E}">
        <p14:creationId xmlns:p14="http://schemas.microsoft.com/office/powerpoint/2010/main" val="17356411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Arial bo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1670</Words>
  <Application>Microsoft Office PowerPoint</Application>
  <PresentationFormat>Widescreen</PresentationFormat>
  <Paragraphs>174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Cambria</vt:lpstr>
      <vt:lpstr>Cambria Math</vt:lpstr>
      <vt:lpstr>Corbel</vt:lpstr>
      <vt:lpstr>Tw Cen MT</vt:lpstr>
      <vt:lpstr>1_Office Theme</vt:lpstr>
      <vt:lpstr>Office Theme</vt:lpstr>
      <vt:lpstr>Multi-Period Optimal Power Flow (MP-OPF) for Power Distribution Systems with Battery Storage</vt:lpstr>
      <vt:lpstr>Overall Scope of the problem</vt:lpstr>
      <vt:lpstr>What kind of problem?  </vt:lpstr>
      <vt:lpstr>Nature of Aggregated Edo Node</vt:lpstr>
      <vt:lpstr>Overall architecture of the algorithm </vt:lpstr>
      <vt:lpstr>Multi-Period Distributed-OPF simulation of a grid with DERs and Battery Storage</vt:lpstr>
      <vt:lpstr>The Network</vt:lpstr>
      <vt:lpstr>The Network</vt:lpstr>
      <vt:lpstr>(IEEE 123 System divided into) 4 Area System</vt:lpstr>
      <vt:lpstr>Problem Statement</vt:lpstr>
      <vt:lpstr>Problem Statement</vt:lpstr>
      <vt:lpstr>Simulation Parameters</vt:lpstr>
      <vt:lpstr>Simulation Process of the current, brute-force algorithm</vt:lpstr>
      <vt:lpstr>Optimization Formulation</vt:lpstr>
      <vt:lpstr>Optimization Formulation</vt:lpstr>
      <vt:lpstr>Optimization Formulation</vt:lpstr>
      <vt:lpstr>Optimization Formulation</vt:lpstr>
      <vt:lpstr>Implementation Details</vt:lpstr>
      <vt:lpstr>Implementation</vt:lpstr>
      <vt:lpstr>Implementation Note</vt:lpstr>
      <vt:lpstr>Bounds and Values</vt:lpstr>
      <vt:lpstr>Reference of Notation: Battery Variables</vt:lpstr>
      <vt:lpstr>Reference of Notation: Grid-level Notation</vt:lpstr>
      <vt:lpstr>Reference of Notation: Branch Flow Model and DER variables</vt:lpstr>
      <vt:lpstr>[In development] Simulation Process of Spatially and Temporally Decomposed OPF algorithm.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Multi-Period Optimization for Power Distribution Systems with Battery Storage</dc:title>
  <dc:creator>Jha, Aryan Ritwajeet</dc:creator>
  <cp:lastModifiedBy>Jha, Aryan Ritwajeet</cp:lastModifiedBy>
  <cp:revision>1</cp:revision>
  <dcterms:created xsi:type="dcterms:W3CDTF">2023-09-26T17:16:46Z</dcterms:created>
  <dcterms:modified xsi:type="dcterms:W3CDTF">2023-09-27T22:50:59Z</dcterms:modified>
</cp:coreProperties>
</file>