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6B"/>
    <a:srgbClr val="A60F2D"/>
    <a:srgbClr val="DECC40"/>
    <a:srgbClr val="000000"/>
    <a:srgbClr val="FF0000"/>
    <a:srgbClr val="888940"/>
    <a:srgbClr val="7030A0"/>
    <a:srgbClr val="DC3CDC"/>
    <a:srgbClr val="DD894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5143F7-6B90-4C06-A573-2544ED869C7E}" v="178" dt="2025-07-28T15:35:19.9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6"/>
    <p:restoredTop sz="94664"/>
  </p:normalViewPr>
  <p:slideViewPr>
    <p:cSldViewPr snapToGrid="0" snapToObjects="1">
      <p:cViewPr varScale="1">
        <p:scale>
          <a:sx n="21" d="100"/>
          <a:sy n="21" d="100"/>
        </p:scale>
        <p:origin x="852" y="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a, Aryan Ritwajeet" userId="2aad577e-539b-449b-83a6-8d411f484b4d" providerId="ADAL" clId="{4D72D1F4-FF45-49EA-AB1A-D45CCB22B227}"/>
    <pc:docChg chg="undo redo custSel modSld">
      <pc:chgData name="Jha, Aryan Ritwajeet" userId="2aad577e-539b-449b-83a6-8d411f484b4d" providerId="ADAL" clId="{4D72D1F4-FF45-49EA-AB1A-D45CCB22B227}" dt="2024-07-21T19:11:16.237" v="10008" actId="1076"/>
      <pc:docMkLst>
        <pc:docMk/>
      </pc:docMkLst>
      <pc:sldChg chg="addSp delSp modSp mod">
        <pc:chgData name="Jha, Aryan Ritwajeet" userId="2aad577e-539b-449b-83a6-8d411f484b4d" providerId="ADAL" clId="{4D72D1F4-FF45-49EA-AB1A-D45CCB22B227}" dt="2024-07-21T19:11:16.237" v="10008" actId="1076"/>
        <pc:sldMkLst>
          <pc:docMk/>
          <pc:sldMk cId="3611642365" sldId="256"/>
        </pc:sldMkLst>
      </pc:sldChg>
    </pc:docChg>
  </pc:docChgLst>
  <pc:docChgLst>
    <pc:chgData name="Jha, Aryan Ritwajeet" userId="2aad577e-539b-449b-83a6-8d411f484b4d" providerId="ADAL" clId="{8D685064-0B69-414E-B733-3258EB55FEE5}"/>
    <pc:docChg chg="undo custSel modSld">
      <pc:chgData name="Jha, Aryan Ritwajeet" userId="2aad577e-539b-449b-83a6-8d411f484b4d" providerId="ADAL" clId="{8D685064-0B69-414E-B733-3258EB55FEE5}" dt="2025-07-27T13:20:15.602" v="259" actId="14100"/>
      <pc:docMkLst>
        <pc:docMk/>
      </pc:docMkLst>
      <pc:sldChg chg="addSp delSp modSp mod">
        <pc:chgData name="Jha, Aryan Ritwajeet" userId="2aad577e-539b-449b-83a6-8d411f484b4d" providerId="ADAL" clId="{8D685064-0B69-414E-B733-3258EB55FEE5}" dt="2025-07-27T13:20:15.602" v="259" actId="14100"/>
        <pc:sldMkLst>
          <pc:docMk/>
          <pc:sldMk cId="3611642365" sldId="256"/>
        </pc:sldMkLst>
        <pc:spChg chg="mod">
          <ac:chgData name="Jha, Aryan Ritwajeet" userId="2aad577e-539b-449b-83a6-8d411f484b4d" providerId="ADAL" clId="{8D685064-0B69-414E-B733-3258EB55FEE5}" dt="2025-07-27T13:19:33.793" v="251" actId="1076"/>
          <ac:spMkLst>
            <pc:docMk/>
            <pc:sldMk cId="3611642365" sldId="256"/>
            <ac:spMk id="2" creationId="{674E3A60-9F59-C83A-2521-D4673A78AE41}"/>
          </ac:spMkLst>
        </pc:spChg>
        <pc:spChg chg="mod">
          <ac:chgData name="Jha, Aryan Ritwajeet" userId="2aad577e-539b-449b-83a6-8d411f484b4d" providerId="ADAL" clId="{8D685064-0B69-414E-B733-3258EB55FEE5}" dt="2025-07-27T13:19:44.532" v="253" actId="1076"/>
          <ac:spMkLst>
            <pc:docMk/>
            <pc:sldMk cId="3611642365" sldId="256"/>
            <ac:spMk id="5" creationId="{61533C20-D62E-8FE5-20F1-69BE0D9D79A1}"/>
          </ac:spMkLst>
        </pc:spChg>
        <pc:spChg chg="mod">
          <ac:chgData name="Jha, Aryan Ritwajeet" userId="2aad577e-539b-449b-83a6-8d411f484b4d" providerId="ADAL" clId="{8D685064-0B69-414E-B733-3258EB55FEE5}" dt="2025-07-27T13:06:30.980" v="169" actId="20577"/>
          <ac:spMkLst>
            <pc:docMk/>
            <pc:sldMk cId="3611642365" sldId="256"/>
            <ac:spMk id="7" creationId="{1E7FBB64-4D0D-0A4B-90FA-4E80427AEDDE}"/>
          </ac:spMkLst>
        </pc:spChg>
        <pc:spChg chg="mod">
          <ac:chgData name="Jha, Aryan Ritwajeet" userId="2aad577e-539b-449b-83a6-8d411f484b4d" providerId="ADAL" clId="{8D685064-0B69-414E-B733-3258EB55FEE5}" dt="2025-07-27T13:19:52.754" v="256" actId="1076"/>
          <ac:spMkLst>
            <pc:docMk/>
            <pc:sldMk cId="3611642365" sldId="256"/>
            <ac:spMk id="17" creationId="{AD8863C0-8268-5FAF-CFB8-F2CAAF5171B7}"/>
          </ac:spMkLst>
        </pc:spChg>
        <pc:spChg chg="mod">
          <ac:chgData name="Jha, Aryan Ritwajeet" userId="2aad577e-539b-449b-83a6-8d411f484b4d" providerId="ADAL" clId="{8D685064-0B69-414E-B733-3258EB55FEE5}" dt="2025-07-27T13:06:56.705" v="170" actId="20577"/>
          <ac:spMkLst>
            <pc:docMk/>
            <pc:sldMk cId="3611642365" sldId="256"/>
            <ac:spMk id="20" creationId="{86823CF6-047E-0745-A88C-AD632FCBBCD6}"/>
          </ac:spMkLst>
        </pc:spChg>
        <pc:spChg chg="add del mod">
          <ac:chgData name="Jha, Aryan Ritwajeet" userId="2aad577e-539b-449b-83a6-8d411f484b4d" providerId="ADAL" clId="{8D685064-0B69-414E-B733-3258EB55FEE5}" dt="2025-07-27T13:19:31.185" v="250" actId="1076"/>
          <ac:spMkLst>
            <pc:docMk/>
            <pc:sldMk cId="3611642365" sldId="256"/>
            <ac:spMk id="41" creationId="{15C69E3F-E972-9B49-98C2-33D571174A0C}"/>
          </ac:spMkLst>
        </pc:spChg>
        <pc:spChg chg="mod">
          <ac:chgData name="Jha, Aryan Ritwajeet" userId="2aad577e-539b-449b-83a6-8d411f484b4d" providerId="ADAL" clId="{8D685064-0B69-414E-B733-3258EB55FEE5}" dt="2025-07-27T13:18:53.440" v="245" actId="20577"/>
          <ac:spMkLst>
            <pc:docMk/>
            <pc:sldMk cId="3611642365" sldId="256"/>
            <ac:spMk id="47" creationId="{24D4ADC1-6ED7-5E40-AE96-EDF59CA2FE21}"/>
          </ac:spMkLst>
        </pc:spChg>
        <pc:spChg chg="mod">
          <ac:chgData name="Jha, Aryan Ritwajeet" userId="2aad577e-539b-449b-83a6-8d411f484b4d" providerId="ADAL" clId="{8D685064-0B69-414E-B733-3258EB55FEE5}" dt="2025-07-27T13:19:55.994" v="257" actId="1076"/>
          <ac:spMkLst>
            <pc:docMk/>
            <pc:sldMk cId="3611642365" sldId="256"/>
            <ac:spMk id="48" creationId="{E6728883-901F-C24B-8E1D-DC7CCF6619E4}"/>
          </ac:spMkLst>
        </pc:spChg>
        <pc:spChg chg="mod">
          <ac:chgData name="Jha, Aryan Ritwajeet" userId="2aad577e-539b-449b-83a6-8d411f484b4d" providerId="ADAL" clId="{8D685064-0B69-414E-B733-3258EB55FEE5}" dt="2025-07-27T13:19:15.921" v="246" actId="1076"/>
          <ac:spMkLst>
            <pc:docMk/>
            <pc:sldMk cId="3611642365" sldId="256"/>
            <ac:spMk id="87" creationId="{FE093C73-3B5D-C41B-95D6-807A5F63B5F5}"/>
          </ac:spMkLst>
        </pc:spChg>
        <pc:grpChg chg="mod">
          <ac:chgData name="Jha, Aryan Ritwajeet" userId="2aad577e-539b-449b-83a6-8d411f484b4d" providerId="ADAL" clId="{8D685064-0B69-414E-B733-3258EB55FEE5}" dt="2025-07-27T13:19:45.707" v="254" actId="1076"/>
          <ac:grpSpMkLst>
            <pc:docMk/>
            <pc:sldMk cId="3611642365" sldId="256"/>
            <ac:grpSpMk id="14" creationId="{F2710881-7F1F-7D25-3424-9C20B1A325AE}"/>
          </ac:grpSpMkLst>
        </pc:grpChg>
        <pc:grpChg chg="mod">
          <ac:chgData name="Jha, Aryan Ritwajeet" userId="2aad577e-539b-449b-83a6-8d411f484b4d" providerId="ADAL" clId="{8D685064-0B69-414E-B733-3258EB55FEE5}" dt="2025-07-27T13:19:40.823" v="252" actId="1076"/>
          <ac:grpSpMkLst>
            <pc:docMk/>
            <pc:sldMk cId="3611642365" sldId="256"/>
            <ac:grpSpMk id="46" creationId="{00D86A4A-70BD-F59A-2D34-25AAA6FD20A9}"/>
          </ac:grpSpMkLst>
        </pc:grpChg>
        <pc:grpChg chg="mod">
          <ac:chgData name="Jha, Aryan Ritwajeet" userId="2aad577e-539b-449b-83a6-8d411f484b4d" providerId="ADAL" clId="{8D685064-0B69-414E-B733-3258EB55FEE5}" dt="2025-07-27T13:20:15.602" v="259" actId="14100"/>
          <ac:grpSpMkLst>
            <pc:docMk/>
            <pc:sldMk cId="3611642365" sldId="256"/>
            <ac:grpSpMk id="79" creationId="{B31C7FAD-D3FC-72A4-2F3C-1A922CE28952}"/>
          </ac:grpSpMkLst>
        </pc:grpChg>
        <pc:grpChg chg="mod">
          <ac:chgData name="Jha, Aryan Ritwajeet" userId="2aad577e-539b-449b-83a6-8d411f484b4d" providerId="ADAL" clId="{8D685064-0B69-414E-B733-3258EB55FEE5}" dt="2025-07-27T13:19:49.245" v="255" actId="1076"/>
          <ac:grpSpMkLst>
            <pc:docMk/>
            <pc:sldMk cId="3611642365" sldId="256"/>
            <ac:grpSpMk id="84" creationId="{B47415AE-4764-F69F-D12A-F029AC38CB10}"/>
          </ac:grpSpMkLst>
        </pc:grpChg>
        <pc:picChg chg="mod">
          <ac:chgData name="Jha, Aryan Ritwajeet" userId="2aad577e-539b-449b-83a6-8d411f484b4d" providerId="ADAL" clId="{8D685064-0B69-414E-B733-3258EB55FEE5}" dt="2025-07-27T13:19:21.482" v="247" actId="1076"/>
          <ac:picMkLst>
            <pc:docMk/>
            <pc:sldMk cId="3611642365" sldId="256"/>
            <ac:picMk id="38" creationId="{83C74B8A-DE11-8240-8D0B-FDFC53873351}"/>
          </ac:picMkLst>
        </pc:picChg>
      </pc:sldChg>
    </pc:docChg>
  </pc:docChgLst>
  <pc:docChgLst>
    <pc:chgData name="Jha, Aryan Ritwajeet" userId="2aad577e-539b-449b-83a6-8d411f484b4d" providerId="ADAL" clId="{D2C925FF-A51D-4360-BF1A-78214341D5E0}"/>
    <pc:docChg chg="modSld">
      <pc:chgData name="Jha, Aryan Ritwajeet" userId="2aad577e-539b-449b-83a6-8d411f484b4d" providerId="ADAL" clId="{D2C925FF-A51D-4360-BF1A-78214341D5E0}" dt="2024-09-13T21:33:37.032" v="23" actId="20577"/>
      <pc:docMkLst>
        <pc:docMk/>
      </pc:docMkLst>
      <pc:sldChg chg="modSp mod">
        <pc:chgData name="Jha, Aryan Ritwajeet" userId="2aad577e-539b-449b-83a6-8d411f484b4d" providerId="ADAL" clId="{D2C925FF-A51D-4360-BF1A-78214341D5E0}" dt="2024-09-13T21:33:37.032" v="23" actId="20577"/>
        <pc:sldMkLst>
          <pc:docMk/>
          <pc:sldMk cId="3611642365" sldId="256"/>
        </pc:sldMkLst>
      </pc:sldChg>
    </pc:docChg>
  </pc:docChgLst>
  <pc:docChgLst>
    <pc:chgData name="Jha, Aryan Ritwajeet" userId="2aad577e-539b-449b-83a6-8d411f484b4d" providerId="ADAL" clId="{185143F7-6B90-4C06-A573-2544ED869C7E}"/>
    <pc:docChg chg="undo redo custSel modSld">
      <pc:chgData name="Jha, Aryan Ritwajeet" userId="2aad577e-539b-449b-83a6-8d411f484b4d" providerId="ADAL" clId="{185143F7-6B90-4C06-A573-2544ED869C7E}" dt="2025-07-28T15:36:21.127" v="1804" actId="2085"/>
      <pc:docMkLst>
        <pc:docMk/>
      </pc:docMkLst>
      <pc:sldChg chg="addSp delSp modSp mod">
        <pc:chgData name="Jha, Aryan Ritwajeet" userId="2aad577e-539b-449b-83a6-8d411f484b4d" providerId="ADAL" clId="{185143F7-6B90-4C06-A573-2544ED869C7E}" dt="2025-07-28T15:36:21.127" v="1804" actId="2085"/>
        <pc:sldMkLst>
          <pc:docMk/>
          <pc:sldMk cId="3611642365" sldId="256"/>
        </pc:sldMkLst>
        <pc:spChg chg="del">
          <ac:chgData name="Jha, Aryan Ritwajeet" userId="2aad577e-539b-449b-83a6-8d411f484b4d" providerId="ADAL" clId="{185143F7-6B90-4C06-A573-2544ED869C7E}" dt="2025-07-28T13:49:23.489" v="659" actId="478"/>
          <ac:spMkLst>
            <pc:docMk/>
            <pc:sldMk cId="3611642365" sldId="256"/>
            <ac:spMk id="2" creationId="{674E3A60-9F59-C83A-2521-D4673A78AE41}"/>
          </ac:spMkLst>
        </pc:spChg>
        <pc:spChg chg="mod">
          <ac:chgData name="Jha, Aryan Ritwajeet" userId="2aad577e-539b-449b-83a6-8d411f484b4d" providerId="ADAL" clId="{185143F7-6B90-4C06-A573-2544ED869C7E}" dt="2025-07-28T15:05:50.877" v="1528" actId="20577"/>
          <ac:spMkLst>
            <pc:docMk/>
            <pc:sldMk cId="3611642365" sldId="256"/>
            <ac:spMk id="4" creationId="{5C5CBB81-438D-EBDC-EDD6-54F0445C7DF6}"/>
          </ac:spMkLst>
        </pc:spChg>
        <pc:spChg chg="del">
          <ac:chgData name="Jha, Aryan Ritwajeet" userId="2aad577e-539b-449b-83a6-8d411f484b4d" providerId="ADAL" clId="{185143F7-6B90-4C06-A573-2544ED869C7E}" dt="2025-07-28T14:21:29.794" v="1169" actId="478"/>
          <ac:spMkLst>
            <pc:docMk/>
            <pc:sldMk cId="3611642365" sldId="256"/>
            <ac:spMk id="5" creationId="{61533C20-D62E-8FE5-20F1-69BE0D9D79A1}"/>
          </ac:spMkLst>
        </pc:spChg>
        <pc:spChg chg="mod">
          <ac:chgData name="Jha, Aryan Ritwajeet" userId="2aad577e-539b-449b-83a6-8d411f484b4d" providerId="ADAL" clId="{185143F7-6B90-4C06-A573-2544ED869C7E}" dt="2025-07-28T13:46:42.315" v="643" actId="1076"/>
          <ac:spMkLst>
            <pc:docMk/>
            <pc:sldMk cId="3611642365" sldId="256"/>
            <ac:spMk id="6" creationId="{E3E3A997-AC34-4F4F-AB70-E535DDD5B7DE}"/>
          </ac:spMkLst>
        </pc:spChg>
        <pc:spChg chg="mod">
          <ac:chgData name="Jha, Aryan Ritwajeet" userId="2aad577e-539b-449b-83a6-8d411f484b4d" providerId="ADAL" clId="{185143F7-6B90-4C06-A573-2544ED869C7E}" dt="2025-07-27T19:56:04.594" v="10" actId="20577"/>
          <ac:spMkLst>
            <pc:docMk/>
            <pc:sldMk cId="3611642365" sldId="256"/>
            <ac:spMk id="7" creationId="{1E7FBB64-4D0D-0A4B-90FA-4E80427AEDDE}"/>
          </ac:spMkLst>
        </pc:spChg>
        <pc:spChg chg="mod">
          <ac:chgData name="Jha, Aryan Ritwajeet" userId="2aad577e-539b-449b-83a6-8d411f484b4d" providerId="ADAL" clId="{185143F7-6B90-4C06-A573-2544ED869C7E}" dt="2025-07-28T15:09:46.111" v="1534" actId="403"/>
          <ac:spMkLst>
            <pc:docMk/>
            <pc:sldMk cId="3611642365" sldId="256"/>
            <ac:spMk id="9" creationId="{0E51A11A-3A38-D04C-9B83-12833A3C48F8}"/>
          </ac:spMkLst>
        </pc:spChg>
        <pc:spChg chg="add del mod">
          <ac:chgData name="Jha, Aryan Ritwajeet" userId="2aad577e-539b-449b-83a6-8d411f484b4d" providerId="ADAL" clId="{185143F7-6B90-4C06-A573-2544ED869C7E}" dt="2025-07-28T13:37:03.920" v="447" actId="478"/>
          <ac:spMkLst>
            <pc:docMk/>
            <pc:sldMk cId="3611642365" sldId="256"/>
            <ac:spMk id="11" creationId="{B0026E09-BCE9-9E95-F355-70FD2E28A3C3}"/>
          </ac:spMkLst>
        </pc:spChg>
        <pc:spChg chg="add mod">
          <ac:chgData name="Jha, Aryan Ritwajeet" userId="2aad577e-539b-449b-83a6-8d411f484b4d" providerId="ADAL" clId="{185143F7-6B90-4C06-A573-2544ED869C7E}" dt="2025-07-28T14:22:46.864" v="1171" actId="207"/>
          <ac:spMkLst>
            <pc:docMk/>
            <pc:sldMk cId="3611642365" sldId="256"/>
            <ac:spMk id="13" creationId="{E5044678-AA22-8638-A992-CC1092CE8E88}"/>
          </ac:spMkLst>
        </pc:spChg>
        <pc:spChg chg="del mod">
          <ac:chgData name="Jha, Aryan Ritwajeet" userId="2aad577e-539b-449b-83a6-8d411f484b4d" providerId="ADAL" clId="{185143F7-6B90-4C06-A573-2544ED869C7E}" dt="2025-07-28T13:31:05.310" v="31" actId="478"/>
          <ac:spMkLst>
            <pc:docMk/>
            <pc:sldMk cId="3611642365" sldId="256"/>
            <ac:spMk id="16" creationId="{08F5112A-2917-4E2D-3889-CA943C06591B}"/>
          </ac:spMkLst>
        </pc:spChg>
        <pc:spChg chg="del mod">
          <ac:chgData name="Jha, Aryan Ritwajeet" userId="2aad577e-539b-449b-83a6-8d411f484b4d" providerId="ADAL" clId="{185143F7-6B90-4C06-A573-2544ED869C7E}" dt="2025-07-28T13:45:31.315" v="535" actId="478"/>
          <ac:spMkLst>
            <pc:docMk/>
            <pc:sldMk cId="3611642365" sldId="256"/>
            <ac:spMk id="17" creationId="{AD8863C0-8268-5FAF-CFB8-F2CAAF5171B7}"/>
          </ac:spMkLst>
        </pc:spChg>
        <pc:spChg chg="mod">
          <ac:chgData name="Jha, Aryan Ritwajeet" userId="2aad577e-539b-449b-83a6-8d411f484b4d" providerId="ADAL" clId="{185143F7-6B90-4C06-A573-2544ED869C7E}" dt="2025-07-28T15:33:01.322" v="1771" actId="20577"/>
          <ac:spMkLst>
            <pc:docMk/>
            <pc:sldMk cId="3611642365" sldId="256"/>
            <ac:spMk id="20" creationId="{86823CF6-047E-0745-A88C-AD632FCBBCD6}"/>
          </ac:spMkLst>
        </pc:spChg>
        <pc:spChg chg="add mod">
          <ac:chgData name="Jha, Aryan Ritwajeet" userId="2aad577e-539b-449b-83a6-8d411f484b4d" providerId="ADAL" clId="{185143F7-6B90-4C06-A573-2544ED869C7E}" dt="2025-07-28T14:22:51.103" v="1172" actId="207"/>
          <ac:spMkLst>
            <pc:docMk/>
            <pc:sldMk cId="3611642365" sldId="256"/>
            <ac:spMk id="23" creationId="{C2E25BB3-A92A-E75A-2F1D-6D8AFA7D5AE2}"/>
          </ac:spMkLst>
        </pc:spChg>
        <pc:spChg chg="add mod">
          <ac:chgData name="Jha, Aryan Ritwajeet" userId="2aad577e-539b-449b-83a6-8d411f484b4d" providerId="ADAL" clId="{185143F7-6B90-4C06-A573-2544ED869C7E}" dt="2025-07-28T14:20:25.998" v="1146" actId="207"/>
          <ac:spMkLst>
            <pc:docMk/>
            <pc:sldMk cId="3611642365" sldId="256"/>
            <ac:spMk id="25" creationId="{4135C39C-C394-D86A-943C-1ACD45C710F0}"/>
          </ac:spMkLst>
        </pc:spChg>
        <pc:spChg chg="add del mod">
          <ac:chgData name="Jha, Aryan Ritwajeet" userId="2aad577e-539b-449b-83a6-8d411f484b4d" providerId="ADAL" clId="{185143F7-6B90-4C06-A573-2544ED869C7E}" dt="2025-07-28T13:43:37.802" v="489" actId="478"/>
          <ac:spMkLst>
            <pc:docMk/>
            <pc:sldMk cId="3611642365" sldId="256"/>
            <ac:spMk id="29" creationId="{1B016751-CF23-2031-4122-D676C1B605EA}"/>
          </ac:spMkLst>
        </pc:spChg>
        <pc:spChg chg="add mod">
          <ac:chgData name="Jha, Aryan Ritwajeet" userId="2aad577e-539b-449b-83a6-8d411f484b4d" providerId="ADAL" clId="{185143F7-6B90-4C06-A573-2544ED869C7E}" dt="2025-07-28T14:22:35.508" v="1170" actId="207"/>
          <ac:spMkLst>
            <pc:docMk/>
            <pc:sldMk cId="3611642365" sldId="256"/>
            <ac:spMk id="31" creationId="{D85D06C7-736B-3F6B-B12F-700FCA02C8F1}"/>
          </ac:spMkLst>
        </pc:spChg>
        <pc:spChg chg="add mod">
          <ac:chgData name="Jha, Aryan Ritwajeet" userId="2aad577e-539b-449b-83a6-8d411f484b4d" providerId="ADAL" clId="{185143F7-6B90-4C06-A573-2544ED869C7E}" dt="2025-07-28T13:44:29.902" v="500" actId="14100"/>
          <ac:spMkLst>
            <pc:docMk/>
            <pc:sldMk cId="3611642365" sldId="256"/>
            <ac:spMk id="32" creationId="{BD7BDC4B-2726-A5AB-2A70-BE97807E1E32}"/>
          </ac:spMkLst>
        </pc:spChg>
        <pc:spChg chg="mod">
          <ac:chgData name="Jha, Aryan Ritwajeet" userId="2aad577e-539b-449b-83a6-8d411f484b4d" providerId="ADAL" clId="{185143F7-6B90-4C06-A573-2544ED869C7E}" dt="2025-07-28T15:36:06.958" v="1800" actId="2085"/>
          <ac:spMkLst>
            <pc:docMk/>
            <pc:sldMk cId="3611642365" sldId="256"/>
            <ac:spMk id="36" creationId="{C98E22D7-88C3-1F81-8CA2-DD420E0AECED}"/>
          </ac:spMkLst>
        </pc:spChg>
        <pc:spChg chg="mod">
          <ac:chgData name="Jha, Aryan Ritwajeet" userId="2aad577e-539b-449b-83a6-8d411f484b4d" providerId="ADAL" clId="{185143F7-6B90-4C06-A573-2544ED869C7E}" dt="2025-07-28T15:36:06.958" v="1800" actId="2085"/>
          <ac:spMkLst>
            <pc:docMk/>
            <pc:sldMk cId="3611642365" sldId="256"/>
            <ac:spMk id="37" creationId="{0432B085-CD56-F62E-BAC6-1584299CE513}"/>
          </ac:spMkLst>
        </pc:spChg>
        <pc:spChg chg="mod">
          <ac:chgData name="Jha, Aryan Ritwajeet" userId="2aad577e-539b-449b-83a6-8d411f484b4d" providerId="ADAL" clId="{185143F7-6B90-4C06-A573-2544ED869C7E}" dt="2025-07-28T15:32:19.078" v="1744" actId="1076"/>
          <ac:spMkLst>
            <pc:docMk/>
            <pc:sldMk cId="3611642365" sldId="256"/>
            <ac:spMk id="40" creationId="{5D37D8BE-83DE-FA40-8EC9-DE1FCECC361D}"/>
          </ac:spMkLst>
        </pc:spChg>
        <pc:spChg chg="mod">
          <ac:chgData name="Jha, Aryan Ritwajeet" userId="2aad577e-539b-449b-83a6-8d411f484b4d" providerId="ADAL" clId="{185143F7-6B90-4C06-A573-2544ED869C7E}" dt="2025-07-28T14:16:45.976" v="1122" actId="164"/>
          <ac:spMkLst>
            <pc:docMk/>
            <pc:sldMk cId="3611642365" sldId="256"/>
            <ac:spMk id="41" creationId="{15C69E3F-E972-9B49-98C2-33D571174A0C}"/>
          </ac:spMkLst>
        </pc:spChg>
        <pc:spChg chg="add mod">
          <ac:chgData name="Jha, Aryan Ritwajeet" userId="2aad577e-539b-449b-83a6-8d411f484b4d" providerId="ADAL" clId="{185143F7-6B90-4C06-A573-2544ED869C7E}" dt="2025-07-28T15:26:40.105" v="1637" actId="20577"/>
          <ac:spMkLst>
            <pc:docMk/>
            <pc:sldMk cId="3611642365" sldId="256"/>
            <ac:spMk id="43" creationId="{FEC290CC-7AB7-DA4A-F006-B4C2F8448631}"/>
          </ac:spMkLst>
        </pc:spChg>
        <pc:spChg chg="mod">
          <ac:chgData name="Jha, Aryan Ritwajeet" userId="2aad577e-539b-449b-83a6-8d411f484b4d" providerId="ADAL" clId="{185143F7-6B90-4C06-A573-2544ED869C7E}" dt="2025-07-28T15:30:58.393" v="1730" actId="1076"/>
          <ac:spMkLst>
            <pc:docMk/>
            <pc:sldMk cId="3611642365" sldId="256"/>
            <ac:spMk id="47" creationId="{24D4ADC1-6ED7-5E40-AE96-EDF59CA2FE21}"/>
          </ac:spMkLst>
        </pc:spChg>
        <pc:spChg chg="mod">
          <ac:chgData name="Jha, Aryan Ritwajeet" userId="2aad577e-539b-449b-83a6-8d411f484b4d" providerId="ADAL" clId="{185143F7-6B90-4C06-A573-2544ED869C7E}" dt="2025-07-28T15:10:31.755" v="1539" actId="2085"/>
          <ac:spMkLst>
            <pc:docMk/>
            <pc:sldMk cId="3611642365" sldId="256"/>
            <ac:spMk id="48" creationId="{E6728883-901F-C24B-8E1D-DC7CCF6619E4}"/>
          </ac:spMkLst>
        </pc:spChg>
        <pc:spChg chg="del mod">
          <ac:chgData name="Jha, Aryan Ritwajeet" userId="2aad577e-539b-449b-83a6-8d411f484b4d" providerId="ADAL" clId="{185143F7-6B90-4C06-A573-2544ED869C7E}" dt="2025-07-28T13:50:25.228" v="665" actId="478"/>
          <ac:spMkLst>
            <pc:docMk/>
            <pc:sldMk cId="3611642365" sldId="256"/>
            <ac:spMk id="50" creationId="{EE755EBB-90E8-F22E-EF79-901C9F5E0C62}"/>
          </ac:spMkLst>
        </pc:spChg>
        <pc:spChg chg="add mod ord">
          <ac:chgData name="Jha, Aryan Ritwajeet" userId="2aad577e-539b-449b-83a6-8d411f484b4d" providerId="ADAL" clId="{185143F7-6B90-4C06-A573-2544ED869C7E}" dt="2025-07-28T15:32:16.845" v="1742" actId="164"/>
          <ac:spMkLst>
            <pc:docMk/>
            <pc:sldMk cId="3611642365" sldId="256"/>
            <ac:spMk id="51" creationId="{DCE6BF67-D8C0-EDFC-A425-DE89B41C09BD}"/>
          </ac:spMkLst>
        </pc:spChg>
        <pc:spChg chg="add del mod">
          <ac:chgData name="Jha, Aryan Ritwajeet" userId="2aad577e-539b-449b-83a6-8d411f484b4d" providerId="ADAL" clId="{185143F7-6B90-4C06-A573-2544ED869C7E}" dt="2025-07-28T13:49:05.769" v="658" actId="478"/>
          <ac:spMkLst>
            <pc:docMk/>
            <pc:sldMk cId="3611642365" sldId="256"/>
            <ac:spMk id="55" creationId="{915B3CDE-2031-BD8A-8762-BD7B4FF93555}"/>
          </ac:spMkLst>
        </pc:spChg>
        <pc:spChg chg="add mod ord">
          <ac:chgData name="Jha, Aryan Ritwajeet" userId="2aad577e-539b-449b-83a6-8d411f484b4d" providerId="ADAL" clId="{185143F7-6B90-4C06-A573-2544ED869C7E}" dt="2025-07-28T15:28:20.897" v="1717" actId="164"/>
          <ac:spMkLst>
            <pc:docMk/>
            <pc:sldMk cId="3611642365" sldId="256"/>
            <ac:spMk id="59" creationId="{F8ED6056-4AAC-4C3F-DD91-D122DB98F0E2}"/>
          </ac:spMkLst>
        </pc:spChg>
        <pc:spChg chg="add mod ord">
          <ac:chgData name="Jha, Aryan Ritwajeet" userId="2aad577e-539b-449b-83a6-8d411f484b4d" providerId="ADAL" clId="{185143F7-6B90-4C06-A573-2544ED869C7E}" dt="2025-07-28T15:28:20.897" v="1717" actId="164"/>
          <ac:spMkLst>
            <pc:docMk/>
            <pc:sldMk cId="3611642365" sldId="256"/>
            <ac:spMk id="61" creationId="{22236F40-62EF-D844-5D87-2ED5C5D365C7}"/>
          </ac:spMkLst>
        </pc:spChg>
        <pc:spChg chg="add mod ord">
          <ac:chgData name="Jha, Aryan Ritwajeet" userId="2aad577e-539b-449b-83a6-8d411f484b4d" providerId="ADAL" clId="{185143F7-6B90-4C06-A573-2544ED869C7E}" dt="2025-07-28T15:28:20.897" v="1717" actId="164"/>
          <ac:spMkLst>
            <pc:docMk/>
            <pc:sldMk cId="3611642365" sldId="256"/>
            <ac:spMk id="62" creationId="{D1344A93-79F2-19D8-4EC0-0685AA3A5AF1}"/>
          </ac:spMkLst>
        </pc:spChg>
        <pc:spChg chg="add mod">
          <ac:chgData name="Jha, Aryan Ritwajeet" userId="2aad577e-539b-449b-83a6-8d411f484b4d" providerId="ADAL" clId="{185143F7-6B90-4C06-A573-2544ED869C7E}" dt="2025-07-28T14:22:35.508" v="1170" actId="207"/>
          <ac:spMkLst>
            <pc:docMk/>
            <pc:sldMk cId="3611642365" sldId="256"/>
            <ac:spMk id="63" creationId="{77BFA9BD-D82E-D0F8-688A-B2C9E8BBF3A4}"/>
          </ac:spMkLst>
        </pc:spChg>
        <pc:spChg chg="add mod">
          <ac:chgData name="Jha, Aryan Ritwajeet" userId="2aad577e-539b-449b-83a6-8d411f484b4d" providerId="ADAL" clId="{185143F7-6B90-4C06-A573-2544ED869C7E}" dt="2025-07-28T14:11:29.096" v="837" actId="20577"/>
          <ac:spMkLst>
            <pc:docMk/>
            <pc:sldMk cId="3611642365" sldId="256"/>
            <ac:spMk id="64" creationId="{1765FD88-EBEC-A0F7-F5F0-F00E0310611B}"/>
          </ac:spMkLst>
        </pc:spChg>
        <pc:spChg chg="add mod">
          <ac:chgData name="Jha, Aryan Ritwajeet" userId="2aad577e-539b-449b-83a6-8d411f484b4d" providerId="ADAL" clId="{185143F7-6B90-4C06-A573-2544ED869C7E}" dt="2025-07-28T14:15:48.319" v="1082"/>
          <ac:spMkLst>
            <pc:docMk/>
            <pc:sldMk cId="3611642365" sldId="256"/>
            <ac:spMk id="65" creationId="{176935CD-7AAC-45E0-C6E8-7603CAD3234F}"/>
          </ac:spMkLst>
        </pc:spChg>
        <pc:spChg chg="add mod">
          <ac:chgData name="Jha, Aryan Ritwajeet" userId="2aad577e-539b-449b-83a6-8d411f484b4d" providerId="ADAL" clId="{185143F7-6B90-4C06-A573-2544ED869C7E}" dt="2025-07-28T15:10:14.807" v="1535" actId="2085"/>
          <ac:spMkLst>
            <pc:docMk/>
            <pc:sldMk cId="3611642365" sldId="256"/>
            <ac:spMk id="66" creationId="{FD5F5478-04A6-34AE-F170-56B77B606341}"/>
          </ac:spMkLst>
        </pc:spChg>
        <pc:spChg chg="add mod">
          <ac:chgData name="Jha, Aryan Ritwajeet" userId="2aad577e-539b-449b-83a6-8d411f484b4d" providerId="ADAL" clId="{185143F7-6B90-4C06-A573-2544ED869C7E}" dt="2025-07-28T15:10:29.520" v="1538" actId="2085"/>
          <ac:spMkLst>
            <pc:docMk/>
            <pc:sldMk cId="3611642365" sldId="256"/>
            <ac:spMk id="69" creationId="{59DDA171-6E8A-F41E-7CB6-BE0794419B4D}"/>
          </ac:spMkLst>
        </pc:spChg>
        <pc:spChg chg="add mod">
          <ac:chgData name="Jha, Aryan Ritwajeet" userId="2aad577e-539b-449b-83a6-8d411f484b4d" providerId="ADAL" clId="{185143F7-6B90-4C06-A573-2544ED869C7E}" dt="2025-07-28T15:33:28.927" v="1785" actId="20577"/>
          <ac:spMkLst>
            <pc:docMk/>
            <pc:sldMk cId="3611642365" sldId="256"/>
            <ac:spMk id="70" creationId="{3BA69F42-6AF6-DE7C-CA64-F3EEE103A282}"/>
          </ac:spMkLst>
        </pc:spChg>
        <pc:spChg chg="add mod">
          <ac:chgData name="Jha, Aryan Ritwajeet" userId="2aad577e-539b-449b-83a6-8d411f484b4d" providerId="ADAL" clId="{185143F7-6B90-4C06-A573-2544ED869C7E}" dt="2025-07-28T15:35:14.355" v="1786" actId="2085"/>
          <ac:spMkLst>
            <pc:docMk/>
            <pc:sldMk cId="3611642365" sldId="256"/>
            <ac:spMk id="86" creationId="{B3B19A16-2116-B5CF-F4AD-5E97C48C54A6}"/>
          </ac:spMkLst>
        </pc:spChg>
        <pc:spChg chg="mod">
          <ac:chgData name="Jha, Aryan Ritwajeet" userId="2aad577e-539b-449b-83a6-8d411f484b4d" providerId="ADAL" clId="{185143F7-6B90-4C06-A573-2544ED869C7E}" dt="2025-07-28T15:10:34.357" v="1540" actId="2085"/>
          <ac:spMkLst>
            <pc:docMk/>
            <pc:sldMk cId="3611642365" sldId="256"/>
            <ac:spMk id="87" creationId="{FE093C73-3B5D-C41B-95D6-807A5F63B5F5}"/>
          </ac:spMkLst>
        </pc:spChg>
        <pc:spChg chg="add mod">
          <ac:chgData name="Jha, Aryan Ritwajeet" userId="2aad577e-539b-449b-83a6-8d411f484b4d" providerId="ADAL" clId="{185143F7-6B90-4C06-A573-2544ED869C7E}" dt="2025-07-28T15:32:06.188" v="1740" actId="1076"/>
          <ac:spMkLst>
            <pc:docMk/>
            <pc:sldMk cId="3611642365" sldId="256"/>
            <ac:spMk id="89" creationId="{63F99EB7-9F1F-5244-955E-BE14361E8709}"/>
          </ac:spMkLst>
        </pc:spChg>
        <pc:spChg chg="add mod">
          <ac:chgData name="Jha, Aryan Ritwajeet" userId="2aad577e-539b-449b-83a6-8d411f484b4d" providerId="ADAL" clId="{185143F7-6B90-4C06-A573-2544ED869C7E}" dt="2025-07-28T15:32:02.533" v="1739" actId="1076"/>
          <ac:spMkLst>
            <pc:docMk/>
            <pc:sldMk cId="3611642365" sldId="256"/>
            <ac:spMk id="90" creationId="{4CB69658-09D6-6714-F8D1-F2EB0B2B6359}"/>
          </ac:spMkLst>
        </pc:spChg>
        <pc:spChg chg="add mod">
          <ac:chgData name="Jha, Aryan Ritwajeet" userId="2aad577e-539b-449b-83a6-8d411f484b4d" providerId="ADAL" clId="{185143F7-6B90-4C06-A573-2544ED869C7E}" dt="2025-07-28T15:31:48.225" v="1734" actId="403"/>
          <ac:spMkLst>
            <pc:docMk/>
            <pc:sldMk cId="3611642365" sldId="256"/>
            <ac:spMk id="91" creationId="{A23A09B3-7FC5-4F4B-C55E-99DFBA5BCB5C}"/>
          </ac:spMkLst>
        </pc:spChg>
        <pc:spChg chg="add del mod">
          <ac:chgData name="Jha, Aryan Ritwajeet" userId="2aad577e-539b-449b-83a6-8d411f484b4d" providerId="ADAL" clId="{185143F7-6B90-4C06-A573-2544ED869C7E}" dt="2025-07-28T15:31:54.107" v="1736" actId="1076"/>
          <ac:spMkLst>
            <pc:docMk/>
            <pc:sldMk cId="3611642365" sldId="256"/>
            <ac:spMk id="93" creationId="{611435A8-091A-A809-E9F6-A98C3FF21207}"/>
          </ac:spMkLst>
        </pc:spChg>
        <pc:spChg chg="add mod">
          <ac:chgData name="Jha, Aryan Ritwajeet" userId="2aad577e-539b-449b-83a6-8d411f484b4d" providerId="ADAL" clId="{185143F7-6B90-4C06-A573-2544ED869C7E}" dt="2025-07-28T15:03:23.312" v="1466" actId="14100"/>
          <ac:spMkLst>
            <pc:docMk/>
            <pc:sldMk cId="3611642365" sldId="256"/>
            <ac:spMk id="99" creationId="{2680EC2D-7D15-C919-4361-0A38BAF0CBA1}"/>
          </ac:spMkLst>
        </pc:spChg>
        <pc:spChg chg="add mod">
          <ac:chgData name="Jha, Aryan Ritwajeet" userId="2aad577e-539b-449b-83a6-8d411f484b4d" providerId="ADAL" clId="{185143F7-6B90-4C06-A573-2544ED869C7E}" dt="2025-07-28T15:02:36.841" v="1433" actId="1076"/>
          <ac:spMkLst>
            <pc:docMk/>
            <pc:sldMk cId="3611642365" sldId="256"/>
            <ac:spMk id="100" creationId="{367DF5B4-6748-8CF4-5498-F0C6F281B657}"/>
          </ac:spMkLst>
        </pc:spChg>
        <pc:spChg chg="add del mod">
          <ac:chgData name="Jha, Aryan Ritwajeet" userId="2aad577e-539b-449b-83a6-8d411f484b4d" providerId="ADAL" clId="{185143F7-6B90-4C06-A573-2544ED869C7E}" dt="2025-07-28T15:11:08.925" v="1544" actId="21"/>
          <ac:spMkLst>
            <pc:docMk/>
            <pc:sldMk cId="3611642365" sldId="256"/>
            <ac:spMk id="102" creationId="{72F80F71-5C75-B2DF-323B-8A08FAB613E6}"/>
          </ac:spMkLst>
        </pc:spChg>
        <pc:spChg chg="add del mod">
          <ac:chgData name="Jha, Aryan Ritwajeet" userId="2aad577e-539b-449b-83a6-8d411f484b4d" providerId="ADAL" clId="{185143F7-6B90-4C06-A573-2544ED869C7E}" dt="2025-07-28T15:11:14.547" v="1547" actId="21"/>
          <ac:spMkLst>
            <pc:docMk/>
            <pc:sldMk cId="3611642365" sldId="256"/>
            <ac:spMk id="103" creationId="{F7E70E97-2D33-C276-7500-80B7E3420141}"/>
          </ac:spMkLst>
        </pc:spChg>
        <pc:spChg chg="add del mod">
          <ac:chgData name="Jha, Aryan Ritwajeet" userId="2aad577e-539b-449b-83a6-8d411f484b4d" providerId="ADAL" clId="{185143F7-6B90-4C06-A573-2544ED869C7E}" dt="2025-07-28T15:11:08.925" v="1544" actId="21"/>
          <ac:spMkLst>
            <pc:docMk/>
            <pc:sldMk cId="3611642365" sldId="256"/>
            <ac:spMk id="106" creationId="{64081BD4-866A-A73F-8CCB-9CB88B4ACC97}"/>
          </ac:spMkLst>
        </pc:spChg>
        <pc:spChg chg="add del mod">
          <ac:chgData name="Jha, Aryan Ritwajeet" userId="2aad577e-539b-449b-83a6-8d411f484b4d" providerId="ADAL" clId="{185143F7-6B90-4C06-A573-2544ED869C7E}" dt="2025-07-28T15:11:02.846" v="1542" actId="21"/>
          <ac:spMkLst>
            <pc:docMk/>
            <pc:sldMk cId="3611642365" sldId="256"/>
            <ac:spMk id="107" creationId="{F845B266-E7FB-8304-F502-D5D4B2EBF42B}"/>
          </ac:spMkLst>
        </pc:spChg>
        <pc:spChg chg="add del mod">
          <ac:chgData name="Jha, Aryan Ritwajeet" userId="2aad577e-539b-449b-83a6-8d411f484b4d" providerId="ADAL" clId="{185143F7-6B90-4C06-A573-2544ED869C7E}" dt="2025-07-28T15:04:54.582" v="1518" actId="478"/>
          <ac:spMkLst>
            <pc:docMk/>
            <pc:sldMk cId="3611642365" sldId="256"/>
            <ac:spMk id="109" creationId="{9F30CEEE-9D27-02C2-815A-A50C62DD6C7C}"/>
          </ac:spMkLst>
        </pc:spChg>
        <pc:spChg chg="add mod">
          <ac:chgData name="Jha, Aryan Ritwajeet" userId="2aad577e-539b-449b-83a6-8d411f484b4d" providerId="ADAL" clId="{185143F7-6B90-4C06-A573-2544ED869C7E}" dt="2025-07-28T15:11:42.838" v="1556" actId="20577"/>
          <ac:spMkLst>
            <pc:docMk/>
            <pc:sldMk cId="3611642365" sldId="256"/>
            <ac:spMk id="110" creationId="{2A66EBB0-84FD-D7D4-5D95-929E10044C09}"/>
          </ac:spMkLst>
        </pc:spChg>
        <pc:spChg chg="add del mod">
          <ac:chgData name="Jha, Aryan Ritwajeet" userId="2aad577e-539b-449b-83a6-8d411f484b4d" providerId="ADAL" clId="{185143F7-6B90-4C06-A573-2544ED869C7E}" dt="2025-07-28T15:11:08.925" v="1544" actId="21"/>
          <ac:spMkLst>
            <pc:docMk/>
            <pc:sldMk cId="3611642365" sldId="256"/>
            <ac:spMk id="111" creationId="{D4D0264B-D7A4-70F6-5DDC-BC6A8A77E8C2}"/>
          </ac:spMkLst>
        </pc:spChg>
        <pc:spChg chg="add mod">
          <ac:chgData name="Jha, Aryan Ritwajeet" userId="2aad577e-539b-449b-83a6-8d411f484b4d" providerId="ADAL" clId="{185143F7-6B90-4C06-A573-2544ED869C7E}" dt="2025-07-28T15:31:58.296" v="1738" actId="1076"/>
          <ac:spMkLst>
            <pc:docMk/>
            <pc:sldMk cId="3611642365" sldId="256"/>
            <ac:spMk id="113" creationId="{72F80F71-5C75-B2DF-323B-8A08FAB613E6}"/>
          </ac:spMkLst>
        </pc:spChg>
        <pc:spChg chg="add mod">
          <ac:chgData name="Jha, Aryan Ritwajeet" userId="2aad577e-539b-449b-83a6-8d411f484b4d" providerId="ADAL" clId="{185143F7-6B90-4C06-A573-2544ED869C7E}" dt="2025-07-28T15:11:30.458" v="1551" actId="1076"/>
          <ac:spMkLst>
            <pc:docMk/>
            <pc:sldMk cId="3611642365" sldId="256"/>
            <ac:spMk id="114" creationId="{64081BD4-866A-A73F-8CCB-9CB88B4ACC97}"/>
          </ac:spMkLst>
        </pc:spChg>
        <pc:spChg chg="add mod">
          <ac:chgData name="Jha, Aryan Ritwajeet" userId="2aad577e-539b-449b-83a6-8d411f484b4d" providerId="ADAL" clId="{185143F7-6B90-4C06-A573-2544ED869C7E}" dt="2025-07-28T15:11:30.458" v="1551" actId="1076"/>
          <ac:spMkLst>
            <pc:docMk/>
            <pc:sldMk cId="3611642365" sldId="256"/>
            <ac:spMk id="116" creationId="{D4D0264B-D7A4-70F6-5DDC-BC6A8A77E8C2}"/>
          </ac:spMkLst>
        </pc:spChg>
        <pc:spChg chg="add mod">
          <ac:chgData name="Jha, Aryan Ritwajeet" userId="2aad577e-539b-449b-83a6-8d411f484b4d" providerId="ADAL" clId="{185143F7-6B90-4C06-A573-2544ED869C7E}" dt="2025-07-28T15:31:56.538" v="1737" actId="1076"/>
          <ac:spMkLst>
            <pc:docMk/>
            <pc:sldMk cId="3611642365" sldId="256"/>
            <ac:spMk id="117" creationId="{F7E70E97-2D33-C276-7500-80B7E3420141}"/>
          </ac:spMkLst>
        </pc:spChg>
        <pc:spChg chg="add mod">
          <ac:chgData name="Jha, Aryan Ritwajeet" userId="2aad577e-539b-449b-83a6-8d411f484b4d" providerId="ADAL" clId="{185143F7-6B90-4C06-A573-2544ED869C7E}" dt="2025-07-28T15:22:19.589" v="1560" actId="14100"/>
          <ac:spMkLst>
            <pc:docMk/>
            <pc:sldMk cId="3611642365" sldId="256"/>
            <ac:spMk id="120" creationId="{B1028F86-5B23-60BE-0FE7-11F6E5FEBCB9}"/>
          </ac:spMkLst>
        </pc:spChg>
        <pc:spChg chg="mod">
          <ac:chgData name="Jha, Aryan Ritwajeet" userId="2aad577e-539b-449b-83a6-8d411f484b4d" providerId="ADAL" clId="{185143F7-6B90-4C06-A573-2544ED869C7E}" dt="2025-07-28T15:23:17.789" v="1579" actId="1076"/>
          <ac:spMkLst>
            <pc:docMk/>
            <pc:sldMk cId="3611642365" sldId="256"/>
            <ac:spMk id="122" creationId="{3392F6F6-22BA-A06A-DF3D-E6A212057DCA}"/>
          </ac:spMkLst>
        </pc:spChg>
        <pc:spChg chg="mod">
          <ac:chgData name="Jha, Aryan Ritwajeet" userId="2aad577e-539b-449b-83a6-8d411f484b4d" providerId="ADAL" clId="{185143F7-6B90-4C06-A573-2544ED869C7E}" dt="2025-07-28T15:24:07.825" v="1596" actId="403"/>
          <ac:spMkLst>
            <pc:docMk/>
            <pc:sldMk cId="3611642365" sldId="256"/>
            <ac:spMk id="123" creationId="{8D7E1B9F-F38B-D3D8-85F1-9BF0DF1F2C29}"/>
          </ac:spMkLst>
        </pc:spChg>
        <pc:spChg chg="add mod">
          <ac:chgData name="Jha, Aryan Ritwajeet" userId="2aad577e-539b-449b-83a6-8d411f484b4d" providerId="ADAL" clId="{185143F7-6B90-4C06-A573-2544ED869C7E}" dt="2025-07-28T15:25:02.043" v="1610" actId="1076"/>
          <ac:spMkLst>
            <pc:docMk/>
            <pc:sldMk cId="3611642365" sldId="256"/>
            <ac:spMk id="124" creationId="{F3CE20AC-D563-7E44-330F-1B0B60B868F6}"/>
          </ac:spMkLst>
        </pc:spChg>
        <pc:spChg chg="mod">
          <ac:chgData name="Jha, Aryan Ritwajeet" userId="2aad577e-539b-449b-83a6-8d411f484b4d" providerId="ADAL" clId="{185143F7-6B90-4C06-A573-2544ED869C7E}" dt="2025-07-28T15:26:15.277" v="1636" actId="14100"/>
          <ac:spMkLst>
            <pc:docMk/>
            <pc:sldMk cId="3611642365" sldId="256"/>
            <ac:spMk id="125" creationId="{000EBF6E-2F10-9966-427D-DFF2B24533D7}"/>
          </ac:spMkLst>
        </pc:spChg>
        <pc:spChg chg="add mod">
          <ac:chgData name="Jha, Aryan Ritwajeet" userId="2aad577e-539b-449b-83a6-8d411f484b4d" providerId="ADAL" clId="{185143F7-6B90-4C06-A573-2544ED869C7E}" dt="2025-07-28T15:26:04.003" v="1630" actId="1076"/>
          <ac:spMkLst>
            <pc:docMk/>
            <pc:sldMk cId="3611642365" sldId="256"/>
            <ac:spMk id="126" creationId="{EA3346D3-6E3F-09EF-AC8B-89E0A7A39238}"/>
          </ac:spMkLst>
        </pc:spChg>
        <pc:spChg chg="mod">
          <ac:chgData name="Jha, Aryan Ritwajeet" userId="2aad577e-539b-449b-83a6-8d411f484b4d" providerId="ADAL" clId="{185143F7-6B90-4C06-A573-2544ED869C7E}" dt="2025-07-28T15:26:11.905" v="1635" actId="1076"/>
          <ac:spMkLst>
            <pc:docMk/>
            <pc:sldMk cId="3611642365" sldId="256"/>
            <ac:spMk id="127" creationId="{105370ED-633A-A0ED-64F0-40743C51F0E5}"/>
          </ac:spMkLst>
        </pc:spChg>
        <pc:spChg chg="add mod">
          <ac:chgData name="Jha, Aryan Ritwajeet" userId="2aad577e-539b-449b-83a6-8d411f484b4d" providerId="ADAL" clId="{185143F7-6B90-4C06-A573-2544ED869C7E}" dt="2025-07-28T15:25:34" v="1619" actId="14100"/>
          <ac:spMkLst>
            <pc:docMk/>
            <pc:sldMk cId="3611642365" sldId="256"/>
            <ac:spMk id="1024" creationId="{0D6652CA-893E-A055-A79A-5E60A271DFB4}"/>
          </ac:spMkLst>
        </pc:spChg>
        <pc:spChg chg="add mod">
          <ac:chgData name="Jha, Aryan Ritwajeet" userId="2aad577e-539b-449b-83a6-8d411f484b4d" providerId="ADAL" clId="{185143F7-6B90-4C06-A573-2544ED869C7E}" dt="2025-07-28T15:25:28.016" v="1617" actId="403"/>
          <ac:spMkLst>
            <pc:docMk/>
            <pc:sldMk cId="3611642365" sldId="256"/>
            <ac:spMk id="1025" creationId="{4F3C3905-CB2B-6AD8-F4F6-3FCE3FFDB096}"/>
          </ac:spMkLst>
        </pc:spChg>
        <pc:spChg chg="mod">
          <ac:chgData name="Jha, Aryan Ritwajeet" userId="2aad577e-539b-449b-83a6-8d411f484b4d" providerId="ADAL" clId="{185143F7-6B90-4C06-A573-2544ED869C7E}" dt="2025-07-28T15:24:22.224" v="1598" actId="1076"/>
          <ac:spMkLst>
            <pc:docMk/>
            <pc:sldMk cId="3611642365" sldId="256"/>
            <ac:spMk id="1027" creationId="{5E8F1933-9FFB-EF6B-EF2B-D084E20117DE}"/>
          </ac:spMkLst>
        </pc:spChg>
        <pc:spChg chg="mod">
          <ac:chgData name="Jha, Aryan Ritwajeet" userId="2aad577e-539b-449b-83a6-8d411f484b4d" providerId="ADAL" clId="{185143F7-6B90-4C06-A573-2544ED869C7E}" dt="2025-07-28T15:24:47.133" v="1606" actId="1076"/>
          <ac:spMkLst>
            <pc:docMk/>
            <pc:sldMk cId="3611642365" sldId="256"/>
            <ac:spMk id="1028" creationId="{9174BDE9-7024-DB0B-B9B2-8FD1EDA99B9F}"/>
          </ac:spMkLst>
        </pc:spChg>
        <pc:spChg chg="add mod">
          <ac:chgData name="Jha, Aryan Ritwajeet" userId="2aad577e-539b-449b-83a6-8d411f484b4d" providerId="ADAL" clId="{185143F7-6B90-4C06-A573-2544ED869C7E}" dt="2025-07-28T15:24:44.541" v="1605" actId="1076"/>
          <ac:spMkLst>
            <pc:docMk/>
            <pc:sldMk cId="3611642365" sldId="256"/>
            <ac:spMk id="1029" creationId="{228C0324-84E4-CE03-8D14-6796FEB73B49}"/>
          </ac:spMkLst>
        </pc:spChg>
        <pc:spChg chg="add mod">
          <ac:chgData name="Jha, Aryan Ritwajeet" userId="2aad577e-539b-449b-83a6-8d411f484b4d" providerId="ADAL" clId="{185143F7-6B90-4C06-A573-2544ED869C7E}" dt="2025-07-28T15:24:19.001" v="1597" actId="1076"/>
          <ac:spMkLst>
            <pc:docMk/>
            <pc:sldMk cId="3611642365" sldId="256"/>
            <ac:spMk id="1030" creationId="{2F0703A9-A597-FE7C-2ACC-9AA83CA0F937}"/>
          </ac:spMkLst>
        </pc:spChg>
        <pc:spChg chg="add mod">
          <ac:chgData name="Jha, Aryan Ritwajeet" userId="2aad577e-539b-449b-83a6-8d411f484b4d" providerId="ADAL" clId="{185143F7-6B90-4C06-A573-2544ED869C7E}" dt="2025-07-28T15:24:59.516" v="1609" actId="1076"/>
          <ac:spMkLst>
            <pc:docMk/>
            <pc:sldMk cId="3611642365" sldId="256"/>
            <ac:spMk id="1031" creationId="{CC24E8BA-4DB3-9BFF-6003-EF985A415907}"/>
          </ac:spMkLst>
        </pc:spChg>
        <pc:spChg chg="add mod">
          <ac:chgData name="Jha, Aryan Ritwajeet" userId="2aad577e-539b-449b-83a6-8d411f484b4d" providerId="ADAL" clId="{185143F7-6B90-4C06-A573-2544ED869C7E}" dt="2025-07-28T15:24:55.969" v="1608" actId="1076"/>
          <ac:spMkLst>
            <pc:docMk/>
            <pc:sldMk cId="3611642365" sldId="256"/>
            <ac:spMk id="1032" creationId="{636B85FE-F4D1-AEE0-24CD-2F7FE4A2B329}"/>
          </ac:spMkLst>
        </pc:spChg>
        <pc:spChg chg="add mod">
          <ac:chgData name="Jha, Aryan Ritwajeet" userId="2aad577e-539b-449b-83a6-8d411f484b4d" providerId="ADAL" clId="{185143F7-6B90-4C06-A573-2544ED869C7E}" dt="2025-07-28T15:24:07.825" v="1596" actId="403"/>
          <ac:spMkLst>
            <pc:docMk/>
            <pc:sldMk cId="3611642365" sldId="256"/>
            <ac:spMk id="1033" creationId="{A249AF51-4D35-6E62-AA94-1D02A5F5DCCD}"/>
          </ac:spMkLst>
        </pc:spChg>
        <pc:spChg chg="mod">
          <ac:chgData name="Jha, Aryan Ritwajeet" userId="2aad577e-539b-449b-83a6-8d411f484b4d" providerId="ADAL" clId="{185143F7-6B90-4C06-A573-2544ED869C7E}" dt="2025-07-28T15:22:47.937" v="1568" actId="1076"/>
          <ac:spMkLst>
            <pc:docMk/>
            <pc:sldMk cId="3611642365" sldId="256"/>
            <ac:spMk id="1034" creationId="{17FCF0E4-451D-5C1C-B1AD-05EDDDD407B8}"/>
          </ac:spMkLst>
        </pc:spChg>
        <pc:spChg chg="add mod">
          <ac:chgData name="Jha, Aryan Ritwajeet" userId="2aad577e-539b-449b-83a6-8d411f484b4d" providerId="ADAL" clId="{185143F7-6B90-4C06-A573-2544ED869C7E}" dt="2025-07-28T15:28:22.767" v="1718" actId="164"/>
          <ac:spMkLst>
            <pc:docMk/>
            <pc:sldMk cId="3611642365" sldId="256"/>
            <ac:spMk id="1035" creationId="{867AF1E9-B178-BDB2-45E5-6CCEADC653C6}"/>
          </ac:spMkLst>
        </pc:spChg>
        <pc:spChg chg="add mod">
          <ac:chgData name="Jha, Aryan Ritwajeet" userId="2aad577e-539b-449b-83a6-8d411f484b4d" providerId="ADAL" clId="{185143F7-6B90-4C06-A573-2544ED869C7E}" dt="2025-07-28T15:30:31.546" v="1725" actId="1076"/>
          <ac:spMkLst>
            <pc:docMk/>
            <pc:sldMk cId="3611642365" sldId="256"/>
            <ac:spMk id="1039" creationId="{A2E35101-49C7-8600-2491-FE24BB22CBBC}"/>
          </ac:spMkLst>
        </pc:spChg>
        <pc:spChg chg="add mod">
          <ac:chgData name="Jha, Aryan Ritwajeet" userId="2aad577e-539b-449b-83a6-8d411f484b4d" providerId="ADAL" clId="{185143F7-6B90-4C06-A573-2544ED869C7E}" dt="2025-07-28T15:31:12.116" v="1733" actId="1076"/>
          <ac:spMkLst>
            <pc:docMk/>
            <pc:sldMk cId="3611642365" sldId="256"/>
            <ac:spMk id="1040" creationId="{F7C19A22-AC7A-5D91-7B54-CB015C6F27D5}"/>
          </ac:spMkLst>
        </pc:spChg>
        <pc:grpChg chg="del mod">
          <ac:chgData name="Jha, Aryan Ritwajeet" userId="2aad577e-539b-449b-83a6-8d411f484b4d" providerId="ADAL" clId="{185143F7-6B90-4C06-A573-2544ED869C7E}" dt="2025-07-28T13:56:35.396" v="676" actId="478"/>
          <ac:grpSpMkLst>
            <pc:docMk/>
            <pc:sldMk cId="3611642365" sldId="256"/>
            <ac:grpSpMk id="14" creationId="{F2710881-7F1F-7D25-3424-9C20B1A325AE}"/>
          </ac:grpSpMkLst>
        </pc:grpChg>
        <pc:grpChg chg="del mod">
          <ac:chgData name="Jha, Aryan Ritwajeet" userId="2aad577e-539b-449b-83a6-8d411f484b4d" providerId="ADAL" clId="{185143F7-6B90-4C06-A573-2544ED869C7E}" dt="2025-07-28T13:42:36.335" v="470" actId="478"/>
          <ac:grpSpMkLst>
            <pc:docMk/>
            <pc:sldMk cId="3611642365" sldId="256"/>
            <ac:grpSpMk id="15" creationId="{ADFD94F4-2873-9141-A897-5D6A37E48FF5}"/>
          </ac:grpSpMkLst>
        </pc:grpChg>
        <pc:grpChg chg="add mod">
          <ac:chgData name="Jha, Aryan Ritwajeet" userId="2aad577e-539b-449b-83a6-8d411f484b4d" providerId="ADAL" clId="{185143F7-6B90-4C06-A573-2544ED869C7E}" dt="2025-07-28T13:46:41.890" v="642" actId="164"/>
          <ac:grpSpMkLst>
            <pc:docMk/>
            <pc:sldMk cId="3611642365" sldId="256"/>
            <ac:grpSpMk id="30" creationId="{E444A20C-F66E-5CC1-8E46-4B5096B1DDFD}"/>
          </ac:grpSpMkLst>
        </pc:grpChg>
        <pc:grpChg chg="add mod">
          <ac:chgData name="Jha, Aryan Ritwajeet" userId="2aad577e-539b-449b-83a6-8d411f484b4d" providerId="ADAL" clId="{185143F7-6B90-4C06-A573-2544ED869C7E}" dt="2025-07-28T15:32:16.845" v="1742" actId="164"/>
          <ac:grpSpMkLst>
            <pc:docMk/>
            <pc:sldMk cId="3611642365" sldId="256"/>
            <ac:grpSpMk id="44" creationId="{05EEC090-C4C6-2518-01D9-66924FF0C543}"/>
          </ac:grpSpMkLst>
        </pc:grpChg>
        <pc:grpChg chg="del mod">
          <ac:chgData name="Jha, Aryan Ritwajeet" userId="2aad577e-539b-449b-83a6-8d411f484b4d" providerId="ADAL" clId="{185143F7-6B90-4C06-A573-2544ED869C7E}" dt="2025-07-28T14:16:41.251" v="1119" actId="478"/>
          <ac:grpSpMkLst>
            <pc:docMk/>
            <pc:sldMk cId="3611642365" sldId="256"/>
            <ac:grpSpMk id="46" creationId="{00D86A4A-70BD-F59A-2D34-25AAA6FD20A9}"/>
          </ac:grpSpMkLst>
        </pc:grpChg>
        <pc:grpChg chg="add mod">
          <ac:chgData name="Jha, Aryan Ritwajeet" userId="2aad577e-539b-449b-83a6-8d411f484b4d" providerId="ADAL" clId="{185143F7-6B90-4C06-A573-2544ED869C7E}" dt="2025-07-28T15:27:36.613" v="1709" actId="164"/>
          <ac:grpSpMkLst>
            <pc:docMk/>
            <pc:sldMk cId="3611642365" sldId="256"/>
            <ac:grpSpMk id="56" creationId="{834AA9F5-41F1-CD9A-8846-DBB9E62ABE92}"/>
          </ac:grpSpMkLst>
        </pc:grpChg>
        <pc:grpChg chg="add mod">
          <ac:chgData name="Jha, Aryan Ritwajeet" userId="2aad577e-539b-449b-83a6-8d411f484b4d" providerId="ADAL" clId="{185143F7-6B90-4C06-A573-2544ED869C7E}" dt="2025-07-28T15:28:20.897" v="1717" actId="164"/>
          <ac:grpSpMkLst>
            <pc:docMk/>
            <pc:sldMk cId="3611642365" sldId="256"/>
            <ac:grpSpMk id="60" creationId="{F13E5845-C552-1156-62B5-7E3B23A241C0}"/>
          </ac:grpSpMkLst>
        </pc:grpChg>
        <pc:grpChg chg="add mod">
          <ac:chgData name="Jha, Aryan Ritwajeet" userId="2aad577e-539b-449b-83a6-8d411f484b4d" providerId="ADAL" clId="{185143F7-6B90-4C06-A573-2544ED869C7E}" dt="2025-07-28T14:17:02.328" v="1127" actId="164"/>
          <ac:grpSpMkLst>
            <pc:docMk/>
            <pc:sldMk cId="3611642365" sldId="256"/>
            <ac:grpSpMk id="67" creationId="{81DF4B2C-2C82-E130-209A-B1C0CC1E71A8}"/>
          </ac:grpSpMkLst>
        </pc:grpChg>
        <pc:grpChg chg="add mod">
          <ac:chgData name="Jha, Aryan Ritwajeet" userId="2aad577e-539b-449b-83a6-8d411f484b4d" providerId="ADAL" clId="{185143F7-6B90-4C06-A573-2544ED869C7E}" dt="2025-07-28T15:36:12.753" v="1802" actId="1076"/>
          <ac:grpSpMkLst>
            <pc:docMk/>
            <pc:sldMk cId="3611642365" sldId="256"/>
            <ac:grpSpMk id="68" creationId="{72CB1D49-97B1-DAED-1BD5-8BB65D0E412F}"/>
          </ac:grpSpMkLst>
        </pc:grpChg>
        <pc:grpChg chg="mod topLvl">
          <ac:chgData name="Jha, Aryan Ritwajeet" userId="2aad577e-539b-449b-83a6-8d411f484b4d" providerId="ADAL" clId="{185143F7-6B90-4C06-A573-2544ED869C7E}" dt="2025-07-28T15:36:04.807" v="1799" actId="1076"/>
          <ac:grpSpMkLst>
            <pc:docMk/>
            <pc:sldMk cId="3611642365" sldId="256"/>
            <ac:grpSpMk id="78" creationId="{5432F45D-2060-CC03-6EA7-85F383FF10B3}"/>
          </ac:grpSpMkLst>
        </pc:grpChg>
        <pc:grpChg chg="del mod">
          <ac:chgData name="Jha, Aryan Ritwajeet" userId="2aad577e-539b-449b-83a6-8d411f484b4d" providerId="ADAL" clId="{185143F7-6B90-4C06-A573-2544ED869C7E}" dt="2025-07-28T15:22:08.055" v="1557" actId="478"/>
          <ac:grpSpMkLst>
            <pc:docMk/>
            <pc:sldMk cId="3611642365" sldId="256"/>
            <ac:grpSpMk id="79" creationId="{B31C7FAD-D3FC-72A4-2F3C-1A922CE28952}"/>
          </ac:grpSpMkLst>
        </pc:grpChg>
        <pc:grpChg chg="mod">
          <ac:chgData name="Jha, Aryan Ritwajeet" userId="2aad577e-539b-449b-83a6-8d411f484b4d" providerId="ADAL" clId="{185143F7-6B90-4C06-A573-2544ED869C7E}" dt="2025-07-28T14:27:16.052" v="1214" actId="1076"/>
          <ac:grpSpMkLst>
            <pc:docMk/>
            <pc:sldMk cId="3611642365" sldId="256"/>
            <ac:grpSpMk id="84" creationId="{B47415AE-4764-F69F-D12A-F029AC38CB10}"/>
          </ac:grpSpMkLst>
        </pc:grpChg>
        <pc:grpChg chg="del">
          <ac:chgData name="Jha, Aryan Ritwajeet" userId="2aad577e-539b-449b-83a6-8d411f484b4d" providerId="ADAL" clId="{185143F7-6B90-4C06-A573-2544ED869C7E}" dt="2025-07-27T19:56:28.127" v="11" actId="478"/>
          <ac:grpSpMkLst>
            <pc:docMk/>
            <pc:sldMk cId="3611642365" sldId="256"/>
            <ac:grpSpMk id="85" creationId="{48C46E40-066B-70CD-356C-2BB236B75CCE}"/>
          </ac:grpSpMkLst>
        </pc:grpChg>
        <pc:grpChg chg="add mod">
          <ac:chgData name="Jha, Aryan Ritwajeet" userId="2aad577e-539b-449b-83a6-8d411f484b4d" providerId="ADAL" clId="{185143F7-6B90-4C06-A573-2544ED869C7E}" dt="2025-07-28T15:27:36.613" v="1709" actId="164"/>
          <ac:grpSpMkLst>
            <pc:docMk/>
            <pc:sldMk cId="3611642365" sldId="256"/>
            <ac:grpSpMk id="1036" creationId="{BDE83494-C678-AC88-BB87-DC0CD0E21BAF}"/>
          </ac:grpSpMkLst>
        </pc:grpChg>
        <pc:grpChg chg="add mod">
          <ac:chgData name="Jha, Aryan Ritwajeet" userId="2aad577e-539b-449b-83a6-8d411f484b4d" providerId="ADAL" clId="{185143F7-6B90-4C06-A573-2544ED869C7E}" dt="2025-07-28T15:28:22.767" v="1718" actId="164"/>
          <ac:grpSpMkLst>
            <pc:docMk/>
            <pc:sldMk cId="3611642365" sldId="256"/>
            <ac:grpSpMk id="1037" creationId="{6E906073-CDB9-D524-7D4B-23B9B013B678}"/>
          </ac:grpSpMkLst>
        </pc:grpChg>
        <pc:grpChg chg="add mod">
          <ac:chgData name="Jha, Aryan Ritwajeet" userId="2aad577e-539b-449b-83a6-8d411f484b4d" providerId="ADAL" clId="{185143F7-6B90-4C06-A573-2544ED869C7E}" dt="2025-07-28T15:28:22.767" v="1718" actId="164"/>
          <ac:grpSpMkLst>
            <pc:docMk/>
            <pc:sldMk cId="3611642365" sldId="256"/>
            <ac:grpSpMk id="1038" creationId="{60018D17-DC73-F893-8524-3C651A54382D}"/>
          </ac:grpSpMkLst>
        </pc:grpChg>
        <pc:grpChg chg="add mod">
          <ac:chgData name="Jha, Aryan Ritwajeet" userId="2aad577e-539b-449b-83a6-8d411f484b4d" providerId="ADAL" clId="{185143F7-6B90-4C06-A573-2544ED869C7E}" dt="2025-07-28T15:32:16.845" v="1742" actId="164"/>
          <ac:grpSpMkLst>
            <pc:docMk/>
            <pc:sldMk cId="3611642365" sldId="256"/>
            <ac:grpSpMk id="1041" creationId="{880C91EC-FC16-AE9B-2824-42A57064420D}"/>
          </ac:grpSpMkLst>
        </pc:grpChg>
        <pc:picChg chg="mod">
          <ac:chgData name="Jha, Aryan Ritwajeet" userId="2aad577e-539b-449b-83a6-8d411f484b4d" providerId="ADAL" clId="{185143F7-6B90-4C06-A573-2544ED869C7E}" dt="2025-07-28T15:36:21.127" v="1804" actId="2085"/>
          <ac:picMkLst>
            <pc:docMk/>
            <pc:sldMk cId="3611642365" sldId="256"/>
            <ac:picMk id="3" creationId="{CB0F4545-CD2E-FA61-5BEE-4C713ADD9276}"/>
          </ac:picMkLst>
        </pc:picChg>
        <pc:picChg chg="add mod">
          <ac:chgData name="Jha, Aryan Ritwajeet" userId="2aad577e-539b-449b-83a6-8d411f484b4d" providerId="ADAL" clId="{185143F7-6B90-4C06-A573-2544ED869C7E}" dt="2025-07-28T13:47:09.185" v="647"/>
          <ac:picMkLst>
            <pc:docMk/>
            <pc:sldMk cId="3611642365" sldId="256"/>
            <ac:picMk id="26" creationId="{F6B2335A-B1ED-614A-E0BC-4E58731FEA0D}"/>
          </ac:picMkLst>
        </pc:picChg>
        <pc:picChg chg="add mod">
          <ac:chgData name="Jha, Aryan Ritwajeet" userId="2aad577e-539b-449b-83a6-8d411f484b4d" providerId="ADAL" clId="{185143F7-6B90-4C06-A573-2544ED869C7E}" dt="2025-07-28T13:47:09.185" v="647"/>
          <ac:picMkLst>
            <pc:docMk/>
            <pc:sldMk cId="3611642365" sldId="256"/>
            <ac:picMk id="27" creationId="{0BDCA12E-5841-0F3D-9119-0E4D9E90D94E}"/>
          </ac:picMkLst>
        </pc:picChg>
        <pc:picChg chg="mod">
          <ac:chgData name="Jha, Aryan Ritwajeet" userId="2aad577e-539b-449b-83a6-8d411f484b4d" providerId="ADAL" clId="{185143F7-6B90-4C06-A573-2544ED869C7E}" dt="2025-07-28T15:36:18.472" v="1803" actId="2085"/>
          <ac:picMkLst>
            <pc:docMk/>
            <pc:sldMk cId="3611642365" sldId="256"/>
            <ac:picMk id="38" creationId="{83C74B8A-DE11-8240-8D0B-FDFC53873351}"/>
          </ac:picMkLst>
        </pc:picChg>
        <pc:picChg chg="del topLvl">
          <ac:chgData name="Jha, Aryan Ritwajeet" userId="2aad577e-539b-449b-83a6-8d411f484b4d" providerId="ADAL" clId="{185143F7-6B90-4C06-A573-2544ED869C7E}" dt="2025-07-28T15:22:08.055" v="1557" actId="478"/>
          <ac:picMkLst>
            <pc:docMk/>
            <pc:sldMk cId="3611642365" sldId="256"/>
            <ac:picMk id="49" creationId="{4B932EAC-5311-D247-A72C-EACC233C5E14}"/>
          </ac:picMkLst>
        </pc:picChg>
        <pc:picChg chg="add mod">
          <ac:chgData name="Jha, Aryan Ritwajeet" userId="2aad577e-539b-449b-83a6-8d411f484b4d" providerId="ADAL" clId="{185143F7-6B90-4C06-A573-2544ED869C7E}" dt="2025-07-28T15:27:36.613" v="1709" actId="164"/>
          <ac:picMkLst>
            <pc:docMk/>
            <pc:sldMk cId="3611642365" sldId="256"/>
            <ac:picMk id="52" creationId="{6C6E6E43-EAD5-240B-57A4-987835FFCE68}"/>
          </ac:picMkLst>
        </pc:picChg>
        <pc:picChg chg="mod">
          <ac:chgData name="Jha, Aryan Ritwajeet" userId="2aad577e-539b-449b-83a6-8d411f484b4d" providerId="ADAL" clId="{185143F7-6B90-4C06-A573-2544ED869C7E}" dt="2025-07-28T15:27:36.613" v="1709" actId="164"/>
          <ac:picMkLst>
            <pc:docMk/>
            <pc:sldMk cId="3611642365" sldId="256"/>
            <ac:picMk id="57" creationId="{688E9D71-ED48-8C57-1886-EE767B0F1A31}"/>
          </ac:picMkLst>
        </pc:picChg>
        <pc:picChg chg="mod">
          <ac:chgData name="Jha, Aryan Ritwajeet" userId="2aad577e-539b-449b-83a6-8d411f484b4d" providerId="ADAL" clId="{185143F7-6B90-4C06-A573-2544ED869C7E}" dt="2025-07-28T15:27:36.613" v="1709" actId="164"/>
          <ac:picMkLst>
            <pc:docMk/>
            <pc:sldMk cId="3611642365" sldId="256"/>
            <ac:picMk id="58" creationId="{B5CB5DAF-52DF-27D7-31C3-B4EDA0AABDF9}"/>
          </ac:picMkLst>
        </pc:picChg>
        <pc:picChg chg="add del mod">
          <ac:chgData name="Jha, Aryan Ritwajeet" userId="2aad577e-539b-449b-83a6-8d411f484b4d" providerId="ADAL" clId="{185143F7-6B90-4C06-A573-2544ED869C7E}" dt="2025-07-28T15:35:17.688" v="1787" actId="21"/>
          <ac:picMkLst>
            <pc:docMk/>
            <pc:sldMk cId="3611642365" sldId="256"/>
            <ac:picMk id="72" creationId="{A2A343DA-D02A-927B-95DA-B6E3C2A77A36}"/>
          </ac:picMkLst>
        </pc:picChg>
        <pc:picChg chg="add del mod">
          <ac:chgData name="Jha, Aryan Ritwajeet" userId="2aad577e-539b-449b-83a6-8d411f484b4d" providerId="ADAL" clId="{185143F7-6B90-4C06-A573-2544ED869C7E}" dt="2025-07-28T15:35:17.688" v="1787" actId="21"/>
          <ac:picMkLst>
            <pc:docMk/>
            <pc:sldMk cId="3611642365" sldId="256"/>
            <ac:picMk id="74" creationId="{E2F34833-D625-7D6B-D54F-5FB61A70BFAD}"/>
          </ac:picMkLst>
        </pc:picChg>
        <pc:picChg chg="add del mod">
          <ac:chgData name="Jha, Aryan Ritwajeet" userId="2aad577e-539b-449b-83a6-8d411f484b4d" providerId="ADAL" clId="{185143F7-6B90-4C06-A573-2544ED869C7E}" dt="2025-07-28T15:35:17.688" v="1787" actId="21"/>
          <ac:picMkLst>
            <pc:docMk/>
            <pc:sldMk cId="3611642365" sldId="256"/>
            <ac:picMk id="85" creationId="{742ED99B-7899-6200-8E30-0035E3DD6A82}"/>
          </ac:picMkLst>
        </pc:picChg>
        <pc:picChg chg="mod">
          <ac:chgData name="Jha, Aryan Ritwajeet" userId="2aad577e-539b-449b-83a6-8d411f484b4d" providerId="ADAL" clId="{185143F7-6B90-4C06-A573-2544ED869C7E}" dt="2025-07-28T14:32:46.782" v="1297" actId="1076"/>
          <ac:picMkLst>
            <pc:docMk/>
            <pc:sldMk cId="3611642365" sldId="256"/>
            <ac:picMk id="88" creationId="{3D57E783-F294-A448-4192-F7448376E514}"/>
          </ac:picMkLst>
        </pc:picChg>
        <pc:picChg chg="add del mod">
          <ac:chgData name="Jha, Aryan Ritwajeet" userId="2aad577e-539b-449b-83a6-8d411f484b4d" providerId="ADAL" clId="{185143F7-6B90-4C06-A573-2544ED869C7E}" dt="2025-07-28T15:11:02.846" v="1542" actId="21"/>
          <ac:picMkLst>
            <pc:docMk/>
            <pc:sldMk cId="3611642365" sldId="256"/>
            <ac:picMk id="92" creationId="{51D44AB2-BBC2-E1A2-6998-88A968FB993D}"/>
          </ac:picMkLst>
        </pc:picChg>
        <pc:picChg chg="mod">
          <ac:chgData name="Jha, Aryan Ritwajeet" userId="2aad577e-539b-449b-83a6-8d411f484b4d" providerId="ADAL" clId="{185143F7-6B90-4C06-A573-2544ED869C7E}" dt="2025-07-28T14:32:48.730" v="1298" actId="1076"/>
          <ac:picMkLst>
            <pc:docMk/>
            <pc:sldMk cId="3611642365" sldId="256"/>
            <ac:picMk id="94" creationId="{F0FAC290-77E9-97C5-2056-031F9DD21166}"/>
          </ac:picMkLst>
        </pc:picChg>
        <pc:picChg chg="mod">
          <ac:chgData name="Jha, Aryan Ritwajeet" userId="2aad577e-539b-449b-83a6-8d411f484b4d" providerId="ADAL" clId="{185143F7-6B90-4C06-A573-2544ED869C7E}" dt="2025-07-28T14:33:17.911" v="1306" actId="1076"/>
          <ac:picMkLst>
            <pc:docMk/>
            <pc:sldMk cId="3611642365" sldId="256"/>
            <ac:picMk id="95" creationId="{444697EA-FFBF-6CCF-7AA6-54BFD62195EF}"/>
          </ac:picMkLst>
        </pc:picChg>
        <pc:picChg chg="mod">
          <ac:chgData name="Jha, Aryan Ritwajeet" userId="2aad577e-539b-449b-83a6-8d411f484b4d" providerId="ADAL" clId="{185143F7-6B90-4C06-A573-2544ED869C7E}" dt="2025-07-28T14:56:19.742" v="1338" actId="1076"/>
          <ac:picMkLst>
            <pc:docMk/>
            <pc:sldMk cId="3611642365" sldId="256"/>
            <ac:picMk id="96" creationId="{35CAB3A1-410E-B639-1547-11F8237E6D19}"/>
          </ac:picMkLst>
        </pc:picChg>
        <pc:picChg chg="mod">
          <ac:chgData name="Jha, Aryan Ritwajeet" userId="2aad577e-539b-449b-83a6-8d411f484b4d" providerId="ADAL" clId="{185143F7-6B90-4C06-A573-2544ED869C7E}" dt="2025-07-28T14:57:10.253" v="1361" actId="1076"/>
          <ac:picMkLst>
            <pc:docMk/>
            <pc:sldMk cId="3611642365" sldId="256"/>
            <ac:picMk id="97" creationId="{E3A8C88C-C8B2-78C7-9A3D-460A5F740E55}"/>
          </ac:picMkLst>
        </pc:picChg>
        <pc:picChg chg="mod">
          <ac:chgData name="Jha, Aryan Ritwajeet" userId="2aad577e-539b-449b-83a6-8d411f484b4d" providerId="ADAL" clId="{185143F7-6B90-4C06-A573-2544ED869C7E}" dt="2025-07-28T14:56:23.966" v="1339" actId="1076"/>
          <ac:picMkLst>
            <pc:docMk/>
            <pc:sldMk cId="3611642365" sldId="256"/>
            <ac:picMk id="98" creationId="{14D0339A-DF57-E29F-AE69-EA1DFB15712F}"/>
          </ac:picMkLst>
        </pc:picChg>
        <pc:picChg chg="del mod">
          <ac:chgData name="Jha, Aryan Ritwajeet" userId="2aad577e-539b-449b-83a6-8d411f484b4d" providerId="ADAL" clId="{185143F7-6B90-4C06-A573-2544ED869C7E}" dt="2025-07-28T15:11:08.925" v="1544" actId="21"/>
          <ac:picMkLst>
            <pc:docMk/>
            <pc:sldMk cId="3611642365" sldId="256"/>
            <ac:picMk id="101" creationId="{5E0C5B3B-96F5-2B71-A839-DA0E9FC8263E}"/>
          </ac:picMkLst>
        </pc:picChg>
        <pc:picChg chg="del mod">
          <ac:chgData name="Jha, Aryan Ritwajeet" userId="2aad577e-539b-449b-83a6-8d411f484b4d" providerId="ADAL" clId="{185143F7-6B90-4C06-A573-2544ED869C7E}" dt="2025-07-28T15:11:14.547" v="1547" actId="21"/>
          <ac:picMkLst>
            <pc:docMk/>
            <pc:sldMk cId="3611642365" sldId="256"/>
            <ac:picMk id="104" creationId="{C17C2BA9-8B2C-F671-3160-CB6EAFDA1B82}"/>
          </ac:picMkLst>
        </pc:picChg>
        <pc:picChg chg="del mod">
          <ac:chgData name="Jha, Aryan Ritwajeet" userId="2aad577e-539b-449b-83a6-8d411f484b4d" providerId="ADAL" clId="{185143F7-6B90-4C06-A573-2544ED869C7E}" dt="2025-07-28T15:11:14.547" v="1547" actId="21"/>
          <ac:picMkLst>
            <pc:docMk/>
            <pc:sldMk cId="3611642365" sldId="256"/>
            <ac:picMk id="105" creationId="{81C78DEF-4A8C-6169-1C32-7C6117058A77}"/>
          </ac:picMkLst>
        </pc:picChg>
        <pc:picChg chg="add del mod">
          <ac:chgData name="Jha, Aryan Ritwajeet" userId="2aad577e-539b-449b-83a6-8d411f484b4d" providerId="ADAL" clId="{185143F7-6B90-4C06-A573-2544ED869C7E}" dt="2025-07-28T15:11:08.925" v="1544" actId="21"/>
          <ac:picMkLst>
            <pc:docMk/>
            <pc:sldMk cId="3611642365" sldId="256"/>
            <ac:picMk id="108" creationId="{927E0CF5-FB83-38C7-8EF1-335BD95205D0}"/>
          </ac:picMkLst>
        </pc:picChg>
        <pc:picChg chg="add mod">
          <ac:chgData name="Jha, Aryan Ritwajeet" userId="2aad577e-539b-449b-83a6-8d411f484b4d" providerId="ADAL" clId="{185143F7-6B90-4C06-A573-2544ED869C7E}" dt="2025-07-28T15:11:30.458" v="1551" actId="1076"/>
          <ac:picMkLst>
            <pc:docMk/>
            <pc:sldMk cId="3611642365" sldId="256"/>
            <ac:picMk id="112" creationId="{5E0C5B3B-96F5-2B71-A839-DA0E9FC8263E}"/>
          </ac:picMkLst>
        </pc:picChg>
        <pc:picChg chg="add mod">
          <ac:chgData name="Jha, Aryan Ritwajeet" userId="2aad577e-539b-449b-83a6-8d411f484b4d" providerId="ADAL" clId="{185143F7-6B90-4C06-A573-2544ED869C7E}" dt="2025-07-28T15:11:30.458" v="1551" actId="1076"/>
          <ac:picMkLst>
            <pc:docMk/>
            <pc:sldMk cId="3611642365" sldId="256"/>
            <ac:picMk id="115" creationId="{927E0CF5-FB83-38C7-8EF1-335BD95205D0}"/>
          </ac:picMkLst>
        </pc:picChg>
        <pc:picChg chg="add mod">
          <ac:chgData name="Jha, Aryan Ritwajeet" userId="2aad577e-539b-449b-83a6-8d411f484b4d" providerId="ADAL" clId="{185143F7-6B90-4C06-A573-2544ED869C7E}" dt="2025-07-28T15:11:20.369" v="1549" actId="1076"/>
          <ac:picMkLst>
            <pc:docMk/>
            <pc:sldMk cId="3611642365" sldId="256"/>
            <ac:picMk id="118" creationId="{C17C2BA9-8B2C-F671-3160-CB6EAFDA1B82}"/>
          </ac:picMkLst>
        </pc:picChg>
        <pc:picChg chg="add mod">
          <ac:chgData name="Jha, Aryan Ritwajeet" userId="2aad577e-539b-449b-83a6-8d411f484b4d" providerId="ADAL" clId="{185143F7-6B90-4C06-A573-2544ED869C7E}" dt="2025-07-28T15:11:20.369" v="1549" actId="1076"/>
          <ac:picMkLst>
            <pc:docMk/>
            <pc:sldMk cId="3611642365" sldId="256"/>
            <ac:picMk id="119" creationId="{81C78DEF-4A8C-6169-1C32-7C6117058A77}"/>
          </ac:picMkLst>
        </pc:picChg>
        <pc:picChg chg="mod">
          <ac:chgData name="Jha, Aryan Ritwajeet" userId="2aad577e-539b-449b-83a6-8d411f484b4d" providerId="ADAL" clId="{185143F7-6B90-4C06-A573-2544ED869C7E}" dt="2025-07-28T15:36:04.179" v="1798" actId="1076"/>
          <ac:picMkLst>
            <pc:docMk/>
            <pc:sldMk cId="3611642365" sldId="256"/>
            <ac:picMk id="121" creationId="{34047F7D-3D0A-7086-178E-BF676DD41E15}"/>
          </ac:picMkLst>
        </pc:picChg>
        <pc:picChg chg="add mod">
          <ac:chgData name="Jha, Aryan Ritwajeet" userId="2aad577e-539b-449b-83a6-8d411f484b4d" providerId="ADAL" clId="{185143F7-6B90-4C06-A573-2544ED869C7E}" dt="2025-07-28T15:35:42.649" v="1793" actId="1076"/>
          <ac:picMkLst>
            <pc:docMk/>
            <pc:sldMk cId="3611642365" sldId="256"/>
            <ac:picMk id="1042" creationId="{A2A343DA-D02A-927B-95DA-B6E3C2A77A36}"/>
          </ac:picMkLst>
        </pc:picChg>
        <pc:picChg chg="add mod">
          <ac:chgData name="Jha, Aryan Ritwajeet" userId="2aad577e-539b-449b-83a6-8d411f484b4d" providerId="ADAL" clId="{185143F7-6B90-4C06-A573-2544ED869C7E}" dt="2025-07-28T15:35:44.956" v="1794" actId="1076"/>
          <ac:picMkLst>
            <pc:docMk/>
            <pc:sldMk cId="3611642365" sldId="256"/>
            <ac:picMk id="1043" creationId="{E2F34833-D625-7D6B-D54F-5FB61A70BFAD}"/>
          </ac:picMkLst>
        </pc:picChg>
        <pc:picChg chg="add mod">
          <ac:chgData name="Jha, Aryan Ritwajeet" userId="2aad577e-539b-449b-83a6-8d411f484b4d" providerId="ADAL" clId="{185143F7-6B90-4C06-A573-2544ED869C7E}" dt="2025-07-28T15:35:49.921" v="1796" actId="1076"/>
          <ac:picMkLst>
            <pc:docMk/>
            <pc:sldMk cId="3611642365" sldId="256"/>
            <ac:picMk id="1044" creationId="{742ED99B-7899-6200-8E30-0035E3DD6A8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8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1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0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5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3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1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FB4AB-9BC1-CE45-86A6-BBCC9E970F2D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4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7" Type="http://schemas.openxmlformats.org/officeDocument/2006/relationships/image" Target="../media/image5.png"/><Relationship Id="rId2" Type="http://schemas.openxmlformats.org/officeDocument/2006/relationships/hyperlink" Target="https://github.com/Realife-Brahmin/MultiPeriodDistOPF" TargetMode="Externa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E3E3A997-AC34-4F4F-AB70-E535DDD5B7DE}"/>
              </a:ext>
            </a:extLst>
          </p:cNvPr>
          <p:cNvSpPr/>
          <p:nvPr/>
        </p:nvSpPr>
        <p:spPr>
          <a:xfrm>
            <a:off x="0" y="38486"/>
            <a:ext cx="43891200" cy="3657253"/>
          </a:xfrm>
          <a:custGeom>
            <a:avLst/>
            <a:gdLst/>
            <a:ahLst/>
            <a:cxnLst/>
            <a:rect l="l" t="t" r="r" b="b"/>
            <a:pathLst>
              <a:path w="20104100" h="2233930">
                <a:moveTo>
                  <a:pt x="0" y="2233788"/>
                </a:moveTo>
                <a:lnTo>
                  <a:pt x="20104099" y="2233788"/>
                </a:lnTo>
                <a:lnTo>
                  <a:pt x="20104099" y="0"/>
                </a:lnTo>
                <a:lnTo>
                  <a:pt x="0" y="0"/>
                </a:lnTo>
                <a:lnTo>
                  <a:pt x="0" y="2233788"/>
                </a:lnTo>
                <a:close/>
              </a:path>
            </a:pathLst>
          </a:custGeom>
          <a:solidFill>
            <a:srgbClr val="A60F2D"/>
          </a:solidFill>
        </p:spPr>
        <p:txBody>
          <a:bodyPr wrap="square" lIns="0" tIns="0" rIns="0" bIns="0" rtlCol="0"/>
          <a:lstStyle/>
          <a:p>
            <a:endParaRPr sz="4825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1E7FBB64-4D0D-0A4B-90FA-4E80427AEDDE}"/>
              </a:ext>
            </a:extLst>
          </p:cNvPr>
          <p:cNvSpPr txBox="1">
            <a:spLocks/>
          </p:cNvSpPr>
          <p:nvPr/>
        </p:nvSpPr>
        <p:spPr>
          <a:xfrm>
            <a:off x="1602979" y="441385"/>
            <a:ext cx="37879366" cy="1017141"/>
          </a:xfrm>
          <a:prstGeom prst="rect">
            <a:avLst/>
          </a:prstGeom>
        </p:spPr>
        <p:txBody>
          <a:bodyPr vert="horz" wrap="square" lIns="0" tIns="19752" rIns="0" bIns="0" rtlCol="0" anchor="b">
            <a:spAutoFit/>
          </a:bodyPr>
          <a:lstStyle>
            <a:lvl1pPr algn="ctr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0791">
              <a:spcBef>
                <a:spcPts val="156"/>
              </a:spcBef>
              <a:tabLst>
                <a:tab pos="4592769" algn="l"/>
              </a:tabLst>
            </a:pPr>
            <a:r>
              <a:rPr lang="en-US" sz="7200" b="1" spc="-8" dirty="0">
                <a:solidFill>
                  <a:schemeClr val="bg1"/>
                </a:solidFill>
                <a:latin typeface="Proxima Nova Rg" panose="02000506030000020004" pitchFamily="2" charset="0"/>
              </a:rPr>
              <a:t>Linear vs Nonlinear Optimal Power Flow Modelling - Tradeoffs and Takeaways</a:t>
            </a:r>
            <a:endParaRPr lang="en-US" sz="7200" b="1" spc="-16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F204244-19C9-8B4C-87E3-92E963CFEDA9}"/>
              </a:ext>
            </a:extLst>
          </p:cNvPr>
          <p:cNvSpPr/>
          <p:nvPr/>
        </p:nvSpPr>
        <p:spPr>
          <a:xfrm>
            <a:off x="916854" y="2046117"/>
            <a:ext cx="137225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7670" y="0"/>
                </a:lnTo>
              </a:path>
            </a:pathLst>
          </a:custGeom>
          <a:ln w="6980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4825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0E51A11A-3A38-D04C-9B83-12833A3C48F8}"/>
              </a:ext>
            </a:extLst>
          </p:cNvPr>
          <p:cNvSpPr txBox="1"/>
          <p:nvPr/>
        </p:nvSpPr>
        <p:spPr>
          <a:xfrm>
            <a:off x="1602979" y="1733814"/>
            <a:ext cx="37879366" cy="1371251"/>
          </a:xfrm>
          <a:prstGeom prst="rect">
            <a:avLst/>
          </a:prstGeom>
        </p:spPr>
        <p:txBody>
          <a:bodyPr vert="horz" wrap="square" lIns="0" tIns="27029" rIns="0" bIns="0" rtlCol="0">
            <a:spAutoFit/>
          </a:bodyPr>
          <a:lstStyle/>
          <a:p>
            <a:pPr marL="20791" algn="ctr">
              <a:spcBef>
                <a:spcPts val="213"/>
              </a:spcBef>
            </a:pPr>
            <a:r>
              <a:rPr lang="en-US" sz="3600" spc="16" dirty="0">
                <a:solidFill>
                  <a:srgbClr val="FFFFFF"/>
                </a:solidFill>
                <a:latin typeface="Proxima Nova Rg" panose="02000506030000020004" pitchFamily="2" charset="0"/>
                <a:cs typeface="Arial"/>
              </a:rPr>
              <a:t>Aryan Ritwajeet Jha*, </a:t>
            </a:r>
            <a:r>
              <a:rPr lang="en-US" sz="3600" i="1" spc="16" dirty="0">
                <a:solidFill>
                  <a:srgbClr val="FFFFFF"/>
                </a:solidFill>
                <a:latin typeface="Proxima Nova Rg" panose="02000506030000020004" pitchFamily="2" charset="0"/>
                <a:cs typeface="Arial"/>
              </a:rPr>
              <a:t>SIEEE</a:t>
            </a:r>
            <a:r>
              <a:rPr lang="en-US" sz="3600" spc="16" dirty="0">
                <a:solidFill>
                  <a:srgbClr val="FFFFFF"/>
                </a:solidFill>
                <a:latin typeface="Proxima Nova Rg" panose="02000506030000020004" pitchFamily="2" charset="0"/>
                <a:cs typeface="Arial"/>
              </a:rPr>
              <a:t>, Subho Paul</a:t>
            </a:r>
            <a:r>
              <a:rPr lang="en-US" sz="3600" spc="16" baseline="30000" dirty="0">
                <a:solidFill>
                  <a:srgbClr val="FFFFFF"/>
                </a:solidFill>
                <a:latin typeface="Proxima Nova Rg" panose="02000506030000020004" pitchFamily="2" charset="0"/>
                <a:cs typeface="Arial"/>
              </a:rPr>
              <a:t>#,</a:t>
            </a:r>
            <a:r>
              <a:rPr lang="en-US" sz="3600" spc="16" dirty="0">
                <a:solidFill>
                  <a:srgbClr val="FFFFFF"/>
                </a:solidFill>
                <a:latin typeface="Proxima Nova Rg" panose="02000506030000020004" pitchFamily="2" charset="0"/>
                <a:cs typeface="Arial"/>
              </a:rPr>
              <a:t> </a:t>
            </a:r>
            <a:r>
              <a:rPr lang="en-US" sz="3600" i="1" spc="16" dirty="0">
                <a:solidFill>
                  <a:srgbClr val="FFFFFF"/>
                </a:solidFill>
                <a:latin typeface="Proxima Nova Rg" panose="02000506030000020004" pitchFamily="2" charset="0"/>
                <a:cs typeface="Arial"/>
              </a:rPr>
              <a:t>MIEEE</a:t>
            </a:r>
            <a:r>
              <a:rPr lang="en-US" sz="3600" spc="16" dirty="0">
                <a:solidFill>
                  <a:srgbClr val="FFFFFF"/>
                </a:solidFill>
                <a:latin typeface="Proxima Nova Rg" panose="02000506030000020004" pitchFamily="2" charset="0"/>
                <a:cs typeface="Arial"/>
              </a:rPr>
              <a:t> and Anamika Dubey*, </a:t>
            </a:r>
            <a:r>
              <a:rPr lang="en-US" sz="3600" i="1" spc="16" dirty="0">
                <a:solidFill>
                  <a:srgbClr val="FFFFFF"/>
                </a:solidFill>
                <a:latin typeface="Proxima Nova Rg" panose="02000506030000020004" pitchFamily="2" charset="0"/>
                <a:cs typeface="Arial"/>
              </a:rPr>
              <a:t>SMIEEE</a:t>
            </a:r>
          </a:p>
          <a:p>
            <a:pPr marL="20791" algn="ctr">
              <a:spcBef>
                <a:spcPts val="213"/>
              </a:spcBef>
            </a:pPr>
            <a:r>
              <a:rPr lang="en-US" sz="2400" spc="16" dirty="0">
                <a:solidFill>
                  <a:srgbClr val="FFFFFF"/>
                </a:solidFill>
                <a:latin typeface="Proxima Nova Rg" panose="02000506030000020004" pitchFamily="2" charset="0"/>
                <a:cs typeface="Arial"/>
              </a:rPr>
              <a:t>*School of Electrical Engineering &amp; Computer Sciences, Washington State University, Pullman, WA, USA</a:t>
            </a:r>
          </a:p>
          <a:p>
            <a:pPr marL="20791" algn="ctr">
              <a:spcBef>
                <a:spcPts val="213"/>
              </a:spcBef>
            </a:pPr>
            <a:r>
              <a:rPr lang="en-US" sz="2400" spc="16" baseline="30000" dirty="0">
                <a:solidFill>
                  <a:srgbClr val="FFFFFF"/>
                </a:solidFill>
                <a:latin typeface="Proxima Nova Rg" panose="02000506030000020004" pitchFamily="2" charset="0"/>
                <a:cs typeface="Arial"/>
              </a:rPr>
              <a:t>#</a:t>
            </a:r>
            <a:r>
              <a:rPr lang="en-US" sz="2400" spc="16" dirty="0">
                <a:solidFill>
                  <a:srgbClr val="FFFFFF"/>
                </a:solidFill>
                <a:latin typeface="Proxima Nova Rg" panose="02000506030000020004" pitchFamily="2" charset="0"/>
                <a:cs typeface="Arial"/>
              </a:rPr>
              <a:t>Department of Electrical Engineering, Indian Institute of Technology (BHU) Varanasi, Varanasi, UP, India</a:t>
            </a:r>
          </a:p>
        </p:txBody>
      </p:sp>
      <p:sp>
        <p:nvSpPr>
          <p:cNvPr id="20" name="object 8">
            <a:extLst>
              <a:ext uri="{FF2B5EF4-FFF2-40B4-BE49-F238E27FC236}">
                <a16:creationId xmlns:a16="http://schemas.microsoft.com/office/drawing/2014/main" id="{86823CF6-047E-0745-A88C-AD632FCBBCD6}"/>
              </a:ext>
            </a:extLst>
          </p:cNvPr>
          <p:cNvSpPr txBox="1"/>
          <p:nvPr/>
        </p:nvSpPr>
        <p:spPr>
          <a:xfrm>
            <a:off x="1314832" y="6033248"/>
            <a:ext cx="9829800" cy="713220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20589" algn="ctr">
              <a:lnSpc>
                <a:spcPts val="4000"/>
              </a:lnSpc>
            </a:pPr>
            <a:endParaRPr lang="en-US" sz="3000" spc="8" dirty="0">
              <a:solidFill>
                <a:srgbClr val="231F20"/>
              </a:solidFill>
              <a:latin typeface="Proxima Nova Rg" panose="02000506030000020004" pitchFamily="2" charset="0"/>
              <a:cs typeface="Arial" panose="020B0604020202020204" pitchFamily="34" charset="0"/>
            </a:endParaRPr>
          </a:p>
          <a:p>
            <a:pPr marR="120589">
              <a:lnSpc>
                <a:spcPts val="4000"/>
              </a:lnSpc>
            </a:pP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A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Substation Operator’s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key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objective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when operating a Power Distribution System is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minimizing Cost of Operation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, subject to safety and reliability limits.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This problem 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of determining an Optimal Control Schedule to achieve the same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is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called 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the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Optimal Power Flow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(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OPF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) problem.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When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the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problem extends across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a horizon of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multiple time-steps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, it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is 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called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the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Multi-Period OPF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(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MPOPF) 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problem.</a:t>
            </a:r>
          </a:p>
          <a:p>
            <a:pPr marR="120589">
              <a:lnSpc>
                <a:spcPts val="4000"/>
              </a:lnSpc>
            </a:pPr>
            <a:endParaRPr lang="en-US" sz="3000" spc="8" dirty="0">
              <a:solidFill>
                <a:srgbClr val="231F20"/>
              </a:solidFill>
              <a:latin typeface="Proxima Nova Rg" panose="02000506030000020004" pitchFamily="2" charset="0"/>
              <a:cs typeface="Arial" panose="020B0604020202020204" pitchFamily="34" charset="0"/>
            </a:endParaRPr>
          </a:p>
          <a:p>
            <a:pPr marR="120589">
              <a:lnSpc>
                <a:spcPts val="4000"/>
              </a:lnSpc>
            </a:pP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In our paper [1],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we compared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a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nonlinear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model (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Branch Flow Model – Nonlinear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)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and 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a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linear 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model (</a:t>
            </a:r>
            <a:r>
              <a:rPr lang="en-US" sz="3000" b="1" spc="8" dirty="0" err="1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LinDistFlow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)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on several 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optimization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benchmarks 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for the MPOPF problem.</a:t>
            </a:r>
          </a:p>
        </p:txBody>
      </p:sp>
      <p:sp>
        <p:nvSpPr>
          <p:cNvPr id="40" name="object 15">
            <a:extLst>
              <a:ext uri="{FF2B5EF4-FFF2-40B4-BE49-F238E27FC236}">
                <a16:creationId xmlns:a16="http://schemas.microsoft.com/office/drawing/2014/main" id="{5D37D8BE-83DE-FA40-8EC9-DE1FCECC361D}"/>
              </a:ext>
            </a:extLst>
          </p:cNvPr>
          <p:cNvSpPr txBox="1"/>
          <p:nvPr/>
        </p:nvSpPr>
        <p:spPr>
          <a:xfrm>
            <a:off x="11442895" y="4854111"/>
            <a:ext cx="20860912" cy="512961"/>
          </a:xfrm>
          <a:prstGeom prst="rect">
            <a:avLst/>
          </a:prstGeom>
          <a:ln w="38100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000"/>
              </a:lnSpc>
              <a:tabLst>
                <a:tab pos="2571868" algn="l"/>
              </a:tabLst>
            </a:pPr>
            <a:r>
              <a:rPr lang="en-US" sz="4000" b="1" cap="all" spc="221" dirty="0">
                <a:solidFill>
                  <a:srgbClr val="A60F2D"/>
                </a:solidFill>
                <a:latin typeface="Proxima Nova Rg" panose="02000506030000020004" pitchFamily="2" charset="0"/>
                <a:cs typeface="Arial"/>
              </a:rPr>
              <a:t>Optimization Model</a:t>
            </a:r>
          </a:p>
        </p:txBody>
      </p:sp>
      <p:sp>
        <p:nvSpPr>
          <p:cNvPr id="47" name="object 15">
            <a:extLst>
              <a:ext uri="{FF2B5EF4-FFF2-40B4-BE49-F238E27FC236}">
                <a16:creationId xmlns:a16="http://schemas.microsoft.com/office/drawing/2014/main" id="{24D4ADC1-6ED7-5E40-AE96-EDF59CA2FE21}"/>
              </a:ext>
            </a:extLst>
          </p:cNvPr>
          <p:cNvSpPr txBox="1"/>
          <p:nvPr/>
        </p:nvSpPr>
        <p:spPr>
          <a:xfrm>
            <a:off x="33905286" y="25892906"/>
            <a:ext cx="9829800" cy="5045292"/>
          </a:xfrm>
          <a:prstGeom prst="rect">
            <a:avLst/>
          </a:prstGeom>
          <a:ln w="38100">
            <a:solidFill>
              <a:srgbClr val="A60F2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8316">
              <a:lnSpc>
                <a:spcPts val="3000"/>
              </a:lnSpc>
              <a:spcBef>
                <a:spcPts val="1800"/>
              </a:spcBef>
            </a:pPr>
            <a:r>
              <a:rPr lang="en-US" sz="2400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[1] </a:t>
            </a:r>
            <a:r>
              <a:rPr lang="en-IN" sz="2400" dirty="0">
                <a:latin typeface="Proxima Nova Rg" panose="02000506030000020004"/>
              </a:rPr>
              <a:t>Jha, A. R., Paul, S., &amp; Dubey, A. (2025, July). </a:t>
            </a:r>
            <a:r>
              <a:rPr lang="en-IN" sz="2400" dirty="0" err="1">
                <a:latin typeface="Proxima Nova Rg" panose="02000506030000020004"/>
              </a:rPr>
              <a:t>Analyzing</a:t>
            </a:r>
            <a:r>
              <a:rPr lang="en-IN" sz="2400" dirty="0">
                <a:latin typeface="Proxima Nova Rg" panose="02000506030000020004"/>
              </a:rPr>
              <a:t> the performance of linear and nonlinear multi-period optimal power flow models for active distribution networks. Paper presented at the 2025 IEEE North-East India International Energy Conversion Conference and Exhibition (NE-IECCE 2025), National Institute of Technology </a:t>
            </a:r>
            <a:r>
              <a:rPr lang="en-IN" sz="2400" dirty="0" err="1">
                <a:latin typeface="Proxima Nova Rg" panose="02000506030000020004"/>
              </a:rPr>
              <a:t>Silchar</a:t>
            </a:r>
            <a:r>
              <a:rPr lang="en-IN" sz="2400" dirty="0">
                <a:latin typeface="Proxima Nova Rg" panose="02000506030000020004"/>
              </a:rPr>
              <a:t>, Assam, India.</a:t>
            </a:r>
          </a:p>
          <a:p>
            <a:pPr marR="8316">
              <a:lnSpc>
                <a:spcPts val="3000"/>
              </a:lnSpc>
              <a:spcBef>
                <a:spcPts val="1800"/>
              </a:spcBef>
            </a:pPr>
            <a:r>
              <a:rPr lang="en-US" sz="2400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[2] </a:t>
            </a:r>
            <a:r>
              <a:rPr lang="en-US" sz="2400" dirty="0" err="1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MultiPeriodDistOPF</a:t>
            </a:r>
            <a:r>
              <a:rPr lang="en-US" sz="2400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. (2025, July 27). Retrieved from </a:t>
            </a:r>
            <a:r>
              <a:rPr lang="en-US" sz="2400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  <a:hlinkClick r:id="rId2"/>
              </a:rPr>
              <a:t>https://github.com/Realife-Brahmin/MultiPeriodDistOPF</a:t>
            </a:r>
            <a:endParaRPr lang="en-US" sz="2400" dirty="0">
              <a:solidFill>
                <a:srgbClr val="231F20"/>
              </a:solidFill>
              <a:latin typeface="Proxima Nova Rg" panose="02000506030000020004" pitchFamily="2" charset="0"/>
              <a:cs typeface="Arial" panose="020B0604020202020204" pitchFamily="34" charset="0"/>
            </a:endParaRPr>
          </a:p>
          <a:p>
            <a:pPr marR="8316">
              <a:lnSpc>
                <a:spcPts val="3000"/>
              </a:lnSpc>
              <a:spcBef>
                <a:spcPts val="1800"/>
              </a:spcBef>
            </a:pPr>
            <a:r>
              <a:rPr lang="en-US" sz="2400" dirty="0">
                <a:solidFill>
                  <a:srgbClr val="231F20"/>
                </a:solidFill>
                <a:latin typeface="Proxima Nova Rg" panose="02000506030000020004"/>
                <a:cs typeface="Arial" panose="020B0604020202020204" pitchFamily="34" charset="0"/>
              </a:rPr>
              <a:t>[3]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 Rg" panose="02000506030000020004"/>
              </a:rPr>
              <a:t> </a:t>
            </a:r>
            <a:r>
              <a:rPr lang="en-US" altLang="en-US" sz="2400" dirty="0">
                <a:latin typeface="Proxima Nova Rg" panose="02000506030000020004"/>
              </a:rPr>
              <a:t>Jha, A. R., Paul, S., &amp; Dubey, A. . Spatially Distributed Multi-Period Optimal Power Flow with Battery Energy Storage Systems. 2024 56th North American Power Symposium (NAPS). IEEE. </a:t>
            </a:r>
            <a:r>
              <a:rPr lang="en-US" altLang="en-US" sz="2400" dirty="0" err="1">
                <a:latin typeface="Proxima Nova Rg" panose="02000506030000020004"/>
              </a:rPr>
              <a:t>doi</a:t>
            </a:r>
            <a:r>
              <a:rPr lang="en-US" altLang="en-US" sz="2400" dirty="0">
                <a:latin typeface="Proxima Nova Rg" panose="02000506030000020004"/>
              </a:rPr>
              <a:t>: 10.1109/NAPS61145.2024.10741846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 Rg" panose="02000506030000020004"/>
            </a:endParaRPr>
          </a:p>
        </p:txBody>
      </p:sp>
      <p:sp>
        <p:nvSpPr>
          <p:cNvPr id="48" name="object 15">
            <a:extLst>
              <a:ext uri="{FF2B5EF4-FFF2-40B4-BE49-F238E27FC236}">
                <a16:creationId xmlns:a16="http://schemas.microsoft.com/office/drawing/2014/main" id="{E6728883-901F-C24B-8E1D-DC7CCF6619E4}"/>
              </a:ext>
            </a:extLst>
          </p:cNvPr>
          <p:cNvSpPr txBox="1"/>
          <p:nvPr/>
        </p:nvSpPr>
        <p:spPr>
          <a:xfrm>
            <a:off x="33240306" y="4892484"/>
            <a:ext cx="9829800" cy="512961"/>
          </a:xfrm>
          <a:prstGeom prst="rect">
            <a:avLst/>
          </a:prstGeom>
          <a:ln w="38100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000"/>
              </a:lnSpc>
              <a:tabLst>
                <a:tab pos="2571868" algn="l"/>
              </a:tabLst>
            </a:pPr>
            <a:r>
              <a:rPr lang="en-US" sz="4000" b="1" cap="all" spc="221" dirty="0">
                <a:solidFill>
                  <a:srgbClr val="A60F2D"/>
                </a:solidFill>
                <a:latin typeface="Proxima Nova Rg" panose="02000506030000020004" pitchFamily="2" charset="0"/>
                <a:cs typeface="Arial"/>
              </a:rPr>
              <a:t>Results</a:t>
            </a:r>
            <a:endParaRPr lang="en-US" sz="4000" b="1" cap="all" dirty="0">
              <a:solidFill>
                <a:srgbClr val="A60F2D"/>
              </a:solidFill>
              <a:latin typeface="Proxima Nova Rg" panose="02000506030000020004" pitchFamily="2" charset="0"/>
              <a:cs typeface="Arial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A9E79CA-FA40-EF43-BDB1-C3E282A8BF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659743" y="674623"/>
            <a:ext cx="2999671" cy="1942160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B47415AE-4764-F69F-D12A-F029AC38CB10}"/>
              </a:ext>
            </a:extLst>
          </p:cNvPr>
          <p:cNvGrpSpPr/>
          <p:nvPr/>
        </p:nvGrpSpPr>
        <p:grpSpPr>
          <a:xfrm>
            <a:off x="1028826" y="21272246"/>
            <a:ext cx="11029838" cy="6871238"/>
            <a:chOff x="22516900" y="11781614"/>
            <a:chExt cx="9829800" cy="65089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B0F4545-CD2E-FA61-5BEE-4C713ADD9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22516900" y="11781614"/>
              <a:ext cx="8543825" cy="6054249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4" name="object 11">
              <a:extLst>
                <a:ext uri="{FF2B5EF4-FFF2-40B4-BE49-F238E27FC236}">
                  <a16:creationId xmlns:a16="http://schemas.microsoft.com/office/drawing/2014/main" id="{5C5CBB81-438D-EBDC-EDD6-54F0445C7DF6}"/>
                </a:ext>
              </a:extLst>
            </p:cNvPr>
            <p:cNvSpPr txBox="1"/>
            <p:nvPr/>
          </p:nvSpPr>
          <p:spPr>
            <a:xfrm>
              <a:off x="22516900" y="18026939"/>
              <a:ext cx="9829800" cy="26360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1800" dirty="0">
                  <a:solidFill>
                    <a:srgbClr val="231F20"/>
                  </a:solidFill>
                  <a:latin typeface="Proxima Nova Rg" panose="02000506030000020004" pitchFamily="2" charset="0"/>
                  <a:cs typeface="Arial"/>
                </a:rPr>
                <a:t>Fig. 2: Forecast of Demand, Solar and Cost of Substation Power</a:t>
              </a:r>
              <a:endParaRPr sz="1800" dirty="0">
                <a:latin typeface="Proxima Nova Rg" panose="02000506030000020004" pitchFamily="2" charset="0"/>
                <a:cs typeface="Arial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432F45D-2060-CC03-6EA7-85F383FF10B3}"/>
              </a:ext>
            </a:extLst>
          </p:cNvPr>
          <p:cNvGrpSpPr/>
          <p:nvPr/>
        </p:nvGrpSpPr>
        <p:grpSpPr>
          <a:xfrm>
            <a:off x="11609909" y="5825288"/>
            <a:ext cx="20753853" cy="13570922"/>
            <a:chOff x="11442824" y="19009031"/>
            <a:chExt cx="10191625" cy="706155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432B085-CD56-F62E-BAC6-1584299CE513}"/>
                </a:ext>
              </a:extLst>
            </p:cNvPr>
            <p:cNvSpPr/>
            <p:nvPr/>
          </p:nvSpPr>
          <p:spPr>
            <a:xfrm>
              <a:off x="11442824" y="19009031"/>
              <a:ext cx="10191625" cy="6743700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bject 11">
              <a:extLst>
                <a:ext uri="{FF2B5EF4-FFF2-40B4-BE49-F238E27FC236}">
                  <a16:creationId xmlns:a16="http://schemas.microsoft.com/office/drawing/2014/main" id="{C98E22D7-88C3-1F81-8CA2-DD420E0AECED}"/>
                </a:ext>
              </a:extLst>
            </p:cNvPr>
            <p:cNvSpPr txBox="1"/>
            <p:nvPr/>
          </p:nvSpPr>
          <p:spPr>
            <a:xfrm>
              <a:off x="11595474" y="25925788"/>
              <a:ext cx="9829800" cy="144802"/>
            </a:xfrm>
            <a:prstGeom prst="rect">
              <a:avLst/>
            </a:prstGeom>
            <a:ln>
              <a:noFill/>
            </a:ln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1800" dirty="0">
                  <a:solidFill>
                    <a:srgbClr val="231F20"/>
                  </a:solidFill>
                  <a:latin typeface="Proxima Nova Rg" panose="02000506030000020004" pitchFamily="2" charset="0"/>
                  <a:cs typeface="Arial"/>
                </a:rPr>
                <a:t>Fig. 3: A Schematic Representing all the Components in the System</a:t>
              </a:r>
              <a:endParaRPr sz="1800" dirty="0">
                <a:latin typeface="Proxima Nova Rg" panose="02000506030000020004" pitchFamily="2" charset="0"/>
                <a:cs typeface="Arial"/>
              </a:endParaRPr>
            </a:p>
          </p:txBody>
        </p:sp>
      </p:grpSp>
      <p:sp>
        <p:nvSpPr>
          <p:cNvPr id="87" name="object 15">
            <a:extLst>
              <a:ext uri="{FF2B5EF4-FFF2-40B4-BE49-F238E27FC236}">
                <a16:creationId xmlns:a16="http://schemas.microsoft.com/office/drawing/2014/main" id="{FE093C73-3B5D-C41B-95D6-807A5F63B5F5}"/>
              </a:ext>
            </a:extLst>
          </p:cNvPr>
          <p:cNvSpPr txBox="1"/>
          <p:nvPr/>
        </p:nvSpPr>
        <p:spPr>
          <a:xfrm>
            <a:off x="33746880" y="18886690"/>
            <a:ext cx="9829800" cy="512961"/>
          </a:xfrm>
          <a:prstGeom prst="rect">
            <a:avLst/>
          </a:prstGeom>
          <a:ln w="38100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000"/>
              </a:lnSpc>
              <a:tabLst>
                <a:tab pos="2571868" algn="l"/>
              </a:tabLst>
            </a:pPr>
            <a:r>
              <a:rPr lang="en-US" sz="4000" b="1" cap="all" spc="221" dirty="0">
                <a:solidFill>
                  <a:srgbClr val="A60F2D"/>
                </a:solidFill>
                <a:latin typeface="Proxima Nova Rg" panose="02000506030000020004" pitchFamily="2" charset="0"/>
                <a:cs typeface="Arial"/>
              </a:rPr>
              <a:t>Takeaways</a:t>
            </a:r>
          </a:p>
        </p:txBody>
      </p:sp>
      <p:pic>
        <p:nvPicPr>
          <p:cNvPr id="1026" name="Picture 2" descr="IIT (BHU) Varanasi - Wikipedia">
            <a:extLst>
              <a:ext uri="{FF2B5EF4-FFF2-40B4-BE49-F238E27FC236}">
                <a16:creationId xmlns:a16="http://schemas.microsoft.com/office/drawing/2014/main" id="{5D910D29-ECC6-51E4-0E65-7C862AB26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5962" y="651878"/>
            <a:ext cx="1914144" cy="193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5044678-AA22-8638-A992-CC1092CE8E88}"/>
                  </a:ext>
                </a:extLst>
              </p:cNvPr>
              <p:cNvSpPr/>
              <p:nvPr/>
            </p:nvSpPr>
            <p:spPr>
              <a:xfrm>
                <a:off x="33791512" y="19788554"/>
                <a:ext cx="9693261" cy="1128256"/>
              </a:xfrm>
              <a:prstGeom prst="rect">
                <a:avLst/>
              </a:prstGeom>
              <a:solidFill>
                <a:srgbClr val="A60F2D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400" dirty="0">
                    <a:solidFill>
                      <a:schemeClr val="bg1"/>
                    </a:solidFill>
                    <a:latin typeface="Proxima Nova Rg" panose="02000506030000020004"/>
                  </a:rPr>
                  <a:t>Higher BESS and PV penetration or Bigger System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IN" sz="2400" dirty="0">
                    <a:solidFill>
                      <a:schemeClr val="bg1"/>
                    </a:solidFill>
                    <a:latin typeface="Proxima Nova Rg" panose="02000506030000020004"/>
                  </a:rPr>
                  <a:t> Higher optimality gap of Linear approximation</a:t>
                </a: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5044678-AA22-8638-A992-CC1092CE8E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1512" y="19788554"/>
                <a:ext cx="9693261" cy="11282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C2E25BB3-A92A-E75A-2F1D-6D8AFA7D5AE2}"/>
              </a:ext>
            </a:extLst>
          </p:cNvPr>
          <p:cNvSpPr/>
          <p:nvPr/>
        </p:nvSpPr>
        <p:spPr>
          <a:xfrm>
            <a:off x="33762306" y="21087690"/>
            <a:ext cx="9693263" cy="1288398"/>
          </a:xfrm>
          <a:prstGeom prst="rect">
            <a:avLst/>
          </a:prstGeom>
          <a:solidFill>
            <a:srgbClr val="A60F2D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Proxima Nova Rg" panose="02000506030000020004"/>
              </a:rPr>
              <a:t>Linear approximation control variables need to be passed through a true nonlinear simulator such as OpenDSS for correct state variables</a:t>
            </a:r>
            <a:endParaRPr lang="en-IN" sz="2400" dirty="0">
              <a:solidFill>
                <a:schemeClr val="bg1"/>
              </a:solidFill>
              <a:latin typeface="Proxima Nova Rg" panose="020005060300000200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35C39C-C394-D86A-943C-1ACD45C710F0}"/>
              </a:ext>
            </a:extLst>
          </p:cNvPr>
          <p:cNvSpPr/>
          <p:nvPr/>
        </p:nvSpPr>
        <p:spPr>
          <a:xfrm>
            <a:off x="33815149" y="22683614"/>
            <a:ext cx="9693263" cy="163334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Proxima Nova Rg" panose="02000506030000020004"/>
              </a:rPr>
              <a:t>Thus, depending on the use case (real-time constraints and infeasibility tolerance limits) a hybrid approach could be employed for best results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5D06C7-736B-3F6B-B12F-700FCA02C8F1}"/>
              </a:ext>
            </a:extLst>
          </p:cNvPr>
          <p:cNvSpPr/>
          <p:nvPr/>
        </p:nvSpPr>
        <p:spPr>
          <a:xfrm>
            <a:off x="32995387" y="9208552"/>
            <a:ext cx="10358784" cy="1128256"/>
          </a:xfrm>
          <a:prstGeom prst="rect">
            <a:avLst/>
          </a:prstGeom>
          <a:solidFill>
            <a:srgbClr val="A60F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Proxima Nova Rg" panose="02000506030000020004"/>
              </a:rPr>
              <a:t>Significant Deviation </a:t>
            </a:r>
            <a:r>
              <a:rPr lang="en-US" sz="2400" dirty="0">
                <a:latin typeface="Proxima Nova Rg" panose="02000506030000020004"/>
              </a:rPr>
              <a:t>from true values of </a:t>
            </a:r>
            <a:r>
              <a:rPr lang="en-US" sz="2400" b="1" dirty="0">
                <a:latin typeface="Proxima Nova Rg" panose="02000506030000020004"/>
              </a:rPr>
              <a:t>Substation Real and Reactive Powers </a:t>
            </a:r>
            <a:r>
              <a:rPr lang="en-US" sz="2400" dirty="0">
                <a:latin typeface="Proxima Nova Rg" panose="02000506030000020004"/>
              </a:rPr>
              <a:t>for Linear Approximation</a:t>
            </a:r>
            <a:endParaRPr lang="en-US" sz="2000" dirty="0">
              <a:latin typeface="Proxima Nova Rg" panose="020005060300000200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D7BDC4B-2726-A5AB-2A70-BE97807E1E32}"/>
              </a:ext>
            </a:extLst>
          </p:cNvPr>
          <p:cNvSpPr/>
          <p:nvPr/>
        </p:nvSpPr>
        <p:spPr>
          <a:xfrm>
            <a:off x="41010650" y="7982490"/>
            <a:ext cx="2454934" cy="887647"/>
          </a:xfrm>
          <a:prstGeom prst="rect">
            <a:avLst/>
          </a:prstGeom>
          <a:solidFill>
            <a:srgbClr val="FFCC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7BFA9BD-D82E-D0F8-688A-B2C9E8BBF3A4}"/>
              </a:ext>
            </a:extLst>
          </p:cNvPr>
          <p:cNvSpPr/>
          <p:nvPr/>
        </p:nvSpPr>
        <p:spPr>
          <a:xfrm>
            <a:off x="33152187" y="15741635"/>
            <a:ext cx="10358784" cy="1128256"/>
          </a:xfrm>
          <a:prstGeom prst="rect">
            <a:avLst/>
          </a:prstGeom>
          <a:solidFill>
            <a:srgbClr val="A60F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Proxima Nova Rg" panose="02000506030000020004"/>
              </a:rPr>
              <a:t>Reactive Power allocated by linear model somewhat arbitrary, under-utilizing PV and BESS reactive powers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765FD88-EBEC-A0F7-F5F0-F00E0310611B}"/>
              </a:ext>
            </a:extLst>
          </p:cNvPr>
          <p:cNvSpPr/>
          <p:nvPr/>
        </p:nvSpPr>
        <p:spPr>
          <a:xfrm>
            <a:off x="33106800" y="17153545"/>
            <a:ext cx="10358784" cy="112825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Proxima Nova Rg" panose="02000506030000020004"/>
              </a:rPr>
              <a:t>Low Optimality Gap and Fast Computation Time for Linear Model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2CB1D49-97B1-DAED-1BD5-8BB65D0E412F}"/>
              </a:ext>
            </a:extLst>
          </p:cNvPr>
          <p:cNvGrpSpPr/>
          <p:nvPr/>
        </p:nvGrpSpPr>
        <p:grpSpPr>
          <a:xfrm>
            <a:off x="952500" y="13610448"/>
            <a:ext cx="10062417" cy="6456778"/>
            <a:chOff x="1028574" y="12761067"/>
            <a:chExt cx="10062417" cy="6456778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1DF4B2C-2C82-E130-209A-B1C0CC1E71A8}"/>
                </a:ext>
              </a:extLst>
            </p:cNvPr>
            <p:cNvGrpSpPr/>
            <p:nvPr/>
          </p:nvGrpSpPr>
          <p:grpSpPr>
            <a:xfrm>
              <a:off x="1104900" y="13700555"/>
              <a:ext cx="9986091" cy="5517290"/>
              <a:chOff x="873130" y="12627429"/>
              <a:chExt cx="9986091" cy="551729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83C74B8A-DE11-8240-8D0B-FDFC53873351}"/>
                  </a:ext>
                </a:extLst>
              </p:cNvPr>
              <p:cNvPicPr>
                <a:picLocks/>
              </p:cNvPicPr>
              <p:nvPr/>
            </p:nvPicPr>
            <p:blipFill>
              <a:blip r:embed="rId7"/>
              <a:srcRect/>
              <a:stretch/>
            </p:blipFill>
            <p:spPr>
              <a:xfrm>
                <a:off x="873130" y="12627429"/>
                <a:ext cx="9774588" cy="5201204"/>
              </a:xfrm>
              <a:prstGeom prst="rect">
                <a:avLst/>
              </a:prstGeom>
              <a:ln w="38100">
                <a:noFill/>
              </a:ln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object 11">
                    <a:extLst>
                      <a:ext uri="{FF2B5EF4-FFF2-40B4-BE49-F238E27FC236}">
                        <a16:creationId xmlns:a16="http://schemas.microsoft.com/office/drawing/2014/main" id="{15C69E3F-E972-9B49-98C2-33D571174A0C}"/>
                      </a:ext>
                    </a:extLst>
                  </p:cNvPr>
                  <p:cNvSpPr txBox="1"/>
                  <p:nvPr/>
                </p:nvSpPr>
                <p:spPr>
                  <a:xfrm>
                    <a:off x="1029421" y="17863295"/>
                    <a:ext cx="9829800" cy="281424"/>
                  </a:xfrm>
                  <a:prstGeom prst="rect">
                    <a:avLst/>
                  </a:prstGeom>
                </p:spPr>
                <p:txBody>
                  <a:bodyPr vert="horz" wrap="square" lIns="0" tIns="0" rIns="0" bIns="0" rtlCol="0">
                    <a:spAutoFit/>
                  </a:bodyPr>
                  <a:lstStyle/>
                  <a:p>
                    <a:pPr>
                      <a:lnSpc>
                        <a:spcPts val="2400"/>
                      </a:lnSpc>
                    </a:pPr>
                    <a:r>
                      <a:rPr lang="en-US" sz="1800" dirty="0">
                        <a:solidFill>
                          <a:srgbClr val="231F20"/>
                        </a:solidFill>
                        <a:latin typeface="Proxima Nova Rg" panose="02000506030000020004" pitchFamily="2" charset="0"/>
                        <a:cs typeface="Arial"/>
                      </a:rPr>
                      <a:t>Fig. 1: IEEE 123 Node System A - </a:t>
                    </a:r>
                    <a14:m>
                      <m:oMath xmlns:m="http://schemas.openxmlformats.org/officeDocument/2006/math">
                        <m:r>
                          <a:rPr lang="en-IN" sz="1800" b="0" i="1" smtClean="0">
                            <a:solidFill>
                              <a:srgbClr val="231F2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20%</m:t>
                        </m:r>
                      </m:oMath>
                    </a14:m>
                    <a:r>
                      <a:rPr lang="en-IN" sz="1800" dirty="0">
                        <a:latin typeface="Proxima Nova Rg" panose="02000506030000020004" pitchFamily="2" charset="0"/>
                        <a:cs typeface="Arial"/>
                      </a:rPr>
                      <a:t> PVs </a:t>
                    </a:r>
                    <a14:m>
                      <m:oMath xmlns:m="http://schemas.openxmlformats.org/officeDocument/2006/math">
                        <m:r>
                          <a:rPr lang="en-IN" sz="1800" b="0" i="1" smtClean="0">
                            <a:latin typeface="Cambria Math" panose="02040503050406030204" pitchFamily="18" charset="0"/>
                            <a:cs typeface="Arial"/>
                          </a:rPr>
                          <m:t>+30%</m:t>
                        </m:r>
                      </m:oMath>
                    </a14:m>
                    <a:r>
                      <a:rPr lang="en-IN" sz="1800" dirty="0">
                        <a:latin typeface="Proxima Nova Rg" panose="02000506030000020004" pitchFamily="2" charset="0"/>
                        <a:cs typeface="Arial"/>
                      </a:rPr>
                      <a:t> Batteries</a:t>
                    </a:r>
                    <a:endParaRPr sz="1800" dirty="0">
                      <a:latin typeface="Proxima Nova Rg" panose="02000506030000020004" pitchFamily="2" charset="0"/>
                      <a:cs typeface="Arial"/>
                    </a:endParaRPr>
                  </a:p>
                </p:txBody>
              </p:sp>
            </mc:Choice>
            <mc:Fallback>
              <p:sp>
                <p:nvSpPr>
                  <p:cNvPr id="41" name="object 11">
                    <a:extLst>
                      <a:ext uri="{FF2B5EF4-FFF2-40B4-BE49-F238E27FC236}">
                        <a16:creationId xmlns:a16="http://schemas.microsoft.com/office/drawing/2014/main" id="{15C69E3F-E972-9B49-98C2-33D571174A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9421" y="17863295"/>
                    <a:ext cx="9829800" cy="28142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426" t="-26087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6" name="object 15">
              <a:extLst>
                <a:ext uri="{FF2B5EF4-FFF2-40B4-BE49-F238E27FC236}">
                  <a16:creationId xmlns:a16="http://schemas.microsoft.com/office/drawing/2014/main" id="{FD5F5478-04A6-34AE-F170-56B77B606341}"/>
                </a:ext>
              </a:extLst>
            </p:cNvPr>
            <p:cNvSpPr txBox="1"/>
            <p:nvPr/>
          </p:nvSpPr>
          <p:spPr>
            <a:xfrm>
              <a:off x="1028574" y="12761067"/>
              <a:ext cx="9829800" cy="512961"/>
            </a:xfrm>
            <a:prstGeom prst="rect">
              <a:avLst/>
            </a:prstGeom>
            <a:ln w="38100">
              <a:noFill/>
            </a:ln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ts val="4000"/>
                </a:lnSpc>
                <a:tabLst>
                  <a:tab pos="2571868" algn="l"/>
                </a:tabLst>
              </a:pPr>
              <a:r>
                <a:rPr lang="en-US" sz="4000" b="1" cap="all" spc="221" dirty="0">
                  <a:solidFill>
                    <a:srgbClr val="A60F2D"/>
                  </a:solidFill>
                  <a:latin typeface="Proxima Nova Rg" panose="02000506030000020004" pitchFamily="2" charset="0"/>
                  <a:cs typeface="Arial"/>
                </a:rPr>
                <a:t>Test System</a:t>
              </a:r>
            </a:p>
          </p:txBody>
        </p:sp>
      </p:grpSp>
      <p:sp>
        <p:nvSpPr>
          <p:cNvPr id="69" name="object 15">
            <a:extLst>
              <a:ext uri="{FF2B5EF4-FFF2-40B4-BE49-F238E27FC236}">
                <a16:creationId xmlns:a16="http://schemas.microsoft.com/office/drawing/2014/main" id="{59DDA171-6E8A-F41E-7CB6-BE0794419B4D}"/>
              </a:ext>
            </a:extLst>
          </p:cNvPr>
          <p:cNvSpPr txBox="1"/>
          <p:nvPr/>
        </p:nvSpPr>
        <p:spPr>
          <a:xfrm>
            <a:off x="1001220" y="20514969"/>
            <a:ext cx="9829800" cy="512961"/>
          </a:xfrm>
          <a:prstGeom prst="rect">
            <a:avLst/>
          </a:prstGeom>
          <a:ln w="38100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000"/>
              </a:lnSpc>
              <a:tabLst>
                <a:tab pos="2571868" algn="l"/>
              </a:tabLst>
            </a:pPr>
            <a:r>
              <a:rPr lang="en-US" sz="4000" b="1" cap="all" spc="221" dirty="0">
                <a:solidFill>
                  <a:srgbClr val="A60F2D"/>
                </a:solidFill>
                <a:latin typeface="Proxima Nova Rg" panose="02000506030000020004" pitchFamily="2" charset="0"/>
                <a:cs typeface="Arial"/>
              </a:rPr>
              <a:t>Simulation Profile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BA69F42-6AF6-DE7C-CA64-F3EEE103A282}"/>
              </a:ext>
            </a:extLst>
          </p:cNvPr>
          <p:cNvSpPr/>
          <p:nvPr/>
        </p:nvSpPr>
        <p:spPr>
          <a:xfrm>
            <a:off x="847350" y="29370019"/>
            <a:ext cx="9768345" cy="2071055"/>
          </a:xfrm>
          <a:prstGeom prst="rect">
            <a:avLst/>
          </a:prstGeom>
          <a:solidFill>
            <a:srgbClr val="A60F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r>
              <a:rPr lang="en-US" sz="2400" dirty="0">
                <a:latin typeface="Proxima Nova Rg" panose="02000506030000020004"/>
              </a:rPr>
              <a:t>Horizon Duration: </a:t>
            </a:r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Proxima Nova Rg" panose="02000506030000020004"/>
              </a:rPr>
              <a:t>24h</a:t>
            </a:r>
          </a:p>
          <a:p>
            <a:pPr algn="ctr"/>
            <a:r>
              <a:rPr lang="en-US" sz="2400" dirty="0">
                <a:latin typeface="Proxima Nova Rg" panose="02000506030000020004"/>
              </a:rPr>
              <a:t>Time Period: </a:t>
            </a:r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Proxima Nova Rg" panose="02000506030000020004"/>
              </a:rPr>
              <a:t>1h</a:t>
            </a:r>
          </a:p>
          <a:p>
            <a:pPr algn="ctr"/>
            <a:r>
              <a:rPr lang="en-US" sz="2400" dirty="0">
                <a:latin typeface="Proxima Nova Rg" panose="02000506030000020004"/>
              </a:rPr>
              <a:t>Programming Language: </a:t>
            </a:r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Proxima Nova Rg" panose="02000506030000020004"/>
              </a:rPr>
              <a:t>Julia</a:t>
            </a:r>
          </a:p>
          <a:p>
            <a:pPr algn="ctr"/>
            <a:r>
              <a:rPr lang="en-US" sz="2400" dirty="0">
                <a:latin typeface="Proxima Nova Rg" panose="02000506030000020004"/>
              </a:rPr>
              <a:t>Optimization Modelling Language: </a:t>
            </a:r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Proxima Nova Rg" panose="02000506030000020004"/>
              </a:rPr>
              <a:t>JuMP [2]</a:t>
            </a:r>
            <a:endParaRPr lang="en-US" sz="2400" dirty="0">
              <a:latin typeface="Proxima Nova Rg" panose="02000506030000020004"/>
            </a:endParaRPr>
          </a:p>
          <a:p>
            <a:pPr algn="ctr"/>
            <a:r>
              <a:rPr lang="en-US" sz="2400" dirty="0">
                <a:latin typeface="Proxima Nova Rg" panose="02000506030000020004"/>
              </a:rPr>
              <a:t>Optimization Solver: </a:t>
            </a:r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Proxima Nova Rg" panose="02000506030000020004"/>
              </a:rPr>
              <a:t>Ipopt</a:t>
            </a:r>
          </a:p>
          <a:p>
            <a:pPr algn="ctr"/>
            <a:r>
              <a:rPr lang="en-IN" sz="2400" dirty="0">
                <a:latin typeface="Proxima Nova Rg" panose="02000506030000020004"/>
              </a:rPr>
              <a:t>Plant Simulator: </a:t>
            </a:r>
            <a:r>
              <a:rPr lang="en-IN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Proxima Nova Rg" panose="02000506030000020004"/>
              </a:rPr>
              <a:t>OpenDSS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  <a:latin typeface="Proxima Nova Rg" panose="02000506030000020004"/>
              </a:rPr>
              <a:t>Decision Variables: </a:t>
            </a:r>
            <a:r>
              <a:rPr lang="en-IN" sz="24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Proxima Nova Rg" panose="02000506030000020004"/>
              </a:rPr>
              <a:t>Upto</a:t>
            </a:r>
            <a:r>
              <a:rPr lang="en-IN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Proxima Nova Rg" panose="02000506030000020004"/>
              </a:rPr>
              <a:t> 17k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  <a:latin typeface="Proxima Nova Rg" panose="02000506030000020004"/>
              </a:rPr>
              <a:t>Linear Constraints: </a:t>
            </a:r>
            <a:r>
              <a:rPr lang="en-IN" sz="24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Proxima Nova Rg" panose="02000506030000020004"/>
              </a:rPr>
              <a:t>Upto</a:t>
            </a:r>
            <a:r>
              <a:rPr lang="en-IN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Proxima Nova Rg" panose="02000506030000020004"/>
              </a:rPr>
              <a:t> 30k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  <a:latin typeface="Proxima Nova Rg" panose="02000506030000020004"/>
              </a:rPr>
              <a:t>Nonlinear Constraints: </a:t>
            </a:r>
            <a:r>
              <a:rPr lang="en-IN" sz="24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Proxima Nova Rg" panose="02000506030000020004"/>
              </a:rPr>
              <a:t>Upto</a:t>
            </a:r>
            <a:r>
              <a:rPr lang="en-IN" sz="2400" dirty="0">
                <a:solidFill>
                  <a:schemeClr val="accent4">
                    <a:lumMod val="40000"/>
                    <a:lumOff val="60000"/>
                  </a:schemeClr>
                </a:solidFill>
                <a:latin typeface="Proxima Nova Rg" panose="02000506030000020004"/>
              </a:rPr>
              <a:t> 14k</a:t>
            </a:r>
          </a:p>
        </p:txBody>
      </p:sp>
      <p:sp>
        <p:nvSpPr>
          <p:cNvPr id="86" name="object 15">
            <a:extLst>
              <a:ext uri="{FF2B5EF4-FFF2-40B4-BE49-F238E27FC236}">
                <a16:creationId xmlns:a16="http://schemas.microsoft.com/office/drawing/2014/main" id="{B3B19A16-2116-B5CF-F4AD-5E97C48C54A6}"/>
              </a:ext>
            </a:extLst>
          </p:cNvPr>
          <p:cNvSpPr txBox="1"/>
          <p:nvPr/>
        </p:nvSpPr>
        <p:spPr>
          <a:xfrm>
            <a:off x="761625" y="28630851"/>
            <a:ext cx="9829800" cy="512961"/>
          </a:xfrm>
          <a:prstGeom prst="rect">
            <a:avLst/>
          </a:prstGeom>
          <a:ln w="38100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000"/>
              </a:lnSpc>
              <a:tabLst>
                <a:tab pos="2571868" algn="l"/>
              </a:tabLst>
            </a:pPr>
            <a:r>
              <a:rPr lang="en-US" sz="4000" b="1" cap="all" spc="221" dirty="0">
                <a:solidFill>
                  <a:srgbClr val="A60F2D"/>
                </a:solidFill>
                <a:latin typeface="Proxima Nova Rg" panose="02000506030000020004" pitchFamily="2" charset="0"/>
                <a:cs typeface="Arial"/>
              </a:rPr>
              <a:t>Optimization SETUP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3D57E783-F294-A448-4192-F7448376E5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13525" y="21741663"/>
            <a:ext cx="6015672" cy="1046204"/>
          </a:xfrm>
          <a:prstGeom prst="rect">
            <a:avLst/>
          </a:prstGeom>
          <a:ln>
            <a:solidFill>
              <a:schemeClr val="accent2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3F99EB7-9F1F-5244-955E-BE14361E8709}"/>
                  </a:ext>
                </a:extLst>
              </p:cNvPr>
              <p:cNvSpPr txBox="1"/>
              <p:nvPr/>
            </p:nvSpPr>
            <p:spPr>
              <a:xfrm>
                <a:off x="20749757" y="21703255"/>
                <a:ext cx="4133096" cy="954107"/>
              </a:xfrm>
              <a:prstGeom prst="rect">
                <a:avLst/>
              </a:prstGeom>
              <a:solidFill>
                <a:srgbClr val="FFF26B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roxima Nova Rg" panose="02000506030000020004"/>
                  </a:rPr>
                  <a:t>Node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0" lang="en-US" sz="2800" b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roxima Nova Rg" panose="02000506030000020004"/>
                  </a:rPr>
                  <a:t> Real Power Balance</a:t>
                </a:r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3F99EB7-9F1F-5244-955E-BE14361E8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9757" y="21703255"/>
                <a:ext cx="4133096" cy="954107"/>
              </a:xfrm>
              <a:prstGeom prst="rect">
                <a:avLst/>
              </a:prstGeom>
              <a:blipFill>
                <a:blip r:embed="rId10"/>
                <a:stretch>
                  <a:fillRect l="-3097" t="-7006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CB69658-09D6-6714-F8D1-F2EB0B2B6359}"/>
                  </a:ext>
                </a:extLst>
              </p:cNvPr>
              <p:cNvSpPr txBox="1"/>
              <p:nvPr/>
            </p:nvSpPr>
            <p:spPr>
              <a:xfrm>
                <a:off x="20465479" y="23216884"/>
                <a:ext cx="4698595" cy="954107"/>
              </a:xfrm>
              <a:prstGeom prst="rect">
                <a:avLst/>
              </a:prstGeom>
              <a:solidFill>
                <a:srgbClr val="FFF26B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roxima Nova Rg" panose="02000506030000020004"/>
                  </a:rPr>
                  <a:t>Node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0" lang="en-US" sz="2800" b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Proxima Nova Rg" panose="02000506030000020004"/>
                  </a:rPr>
                  <a:t> Reactive Power Balance</a:t>
                </a:r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4CB69658-09D6-6714-F8D1-F2EB0B2B6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5479" y="23216884"/>
                <a:ext cx="4698595" cy="954107"/>
              </a:xfrm>
              <a:prstGeom prst="rect">
                <a:avLst/>
              </a:prstGeom>
              <a:blipFill>
                <a:blip r:embed="rId11"/>
                <a:stretch>
                  <a:fillRect l="-2594" t="-7692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23A09B3-7FC5-4F4B-C55E-99DFBA5BCB5C}"/>
                  </a:ext>
                </a:extLst>
              </p:cNvPr>
              <p:cNvSpPr txBox="1"/>
              <p:nvPr/>
            </p:nvSpPr>
            <p:spPr>
              <a:xfrm>
                <a:off x="20832968" y="24648892"/>
                <a:ext cx="3570922" cy="954107"/>
              </a:xfrm>
              <a:prstGeom prst="rect">
                <a:avLst/>
              </a:prstGeom>
              <a:solidFill>
                <a:srgbClr val="FFF26B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Proxima Nova Rg" panose="02000506030000020004"/>
                  </a:rPr>
                  <a:t>KVL across branch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sz="2800" b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Proxima Nova Rg" panose="02000506030000020004"/>
                </a:endParaRPr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23A09B3-7FC5-4F4B-C55E-99DFBA5BC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2968" y="24648892"/>
                <a:ext cx="3570922" cy="954107"/>
              </a:xfrm>
              <a:prstGeom prst="rect">
                <a:avLst/>
              </a:prstGeom>
              <a:blipFill>
                <a:blip r:embed="rId12"/>
                <a:stretch>
                  <a:fillRect l="-3413" t="-6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" name="Picture 91">
            <a:extLst>
              <a:ext uri="{FF2B5EF4-FFF2-40B4-BE49-F238E27FC236}">
                <a16:creationId xmlns:a16="http://schemas.microsoft.com/office/drawing/2014/main" id="{51D44AB2-BBC2-E1A2-6998-88A968FB993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60887" y="25624209"/>
            <a:ext cx="4014971" cy="756000"/>
          </a:xfrm>
          <a:prstGeom prst="rect">
            <a:avLst/>
          </a:prstGeom>
          <a:ln>
            <a:solidFill>
              <a:schemeClr val="accent2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11435A8-091A-A809-E9F6-A98C3FF21207}"/>
                  </a:ext>
                </a:extLst>
              </p:cNvPr>
              <p:cNvSpPr txBox="1"/>
              <p:nvPr/>
            </p:nvSpPr>
            <p:spPr>
              <a:xfrm>
                <a:off x="20862015" y="25805510"/>
                <a:ext cx="4139039" cy="954107"/>
              </a:xfrm>
              <a:prstGeom prst="rect">
                <a:avLst/>
              </a:prstGeom>
              <a:solidFill>
                <a:srgbClr val="FFF26B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Proxima Nova Rg" panose="02000506030000020004"/>
                  </a:rPr>
                  <a:t>Current Magnitude</a:t>
                </a:r>
                <a:r>
                  <a:rPr kumimoji="0" lang="en-US" sz="2800" b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Proxima Nova Rg" panose="02000506030000020004"/>
                  </a:rPr>
                  <a:t> across branch</a:t>
                </a:r>
                <a:r>
                  <a:rPr kumimoji="0" lang="en-US" sz="2800" b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Proxima Nova Rg" panose="02000506030000020004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sz="2800" b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Proxima Nova Rg" panose="02000506030000020004"/>
                </a:endParaRPr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11435A8-091A-A809-E9F6-A98C3FF21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2015" y="25805510"/>
                <a:ext cx="4139039" cy="954107"/>
              </a:xfrm>
              <a:prstGeom prst="rect">
                <a:avLst/>
              </a:prstGeom>
              <a:blipFill>
                <a:blip r:embed="rId14"/>
                <a:stretch>
                  <a:fillRect l="-2946" t="-6369" b="-15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4" name="Picture 93">
            <a:extLst>
              <a:ext uri="{FF2B5EF4-FFF2-40B4-BE49-F238E27FC236}">
                <a16:creationId xmlns:a16="http://schemas.microsoft.com/office/drawing/2014/main" id="{F0FAC290-77E9-97C5-2056-031F9DD2116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632851" y="21703255"/>
            <a:ext cx="4735581" cy="10476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444697EA-FFBF-6CCF-7AA6-54BFD62195E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70994" y="23045596"/>
            <a:ext cx="6100733" cy="10476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35CAB3A1-410E-B639-1547-11F8237E6D1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632851" y="23084725"/>
            <a:ext cx="4766400" cy="104756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E3A8C88C-C8B2-78C7-9A3D-460A5F740E5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88588" y="24464737"/>
            <a:ext cx="8283139" cy="7560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14D0339A-DF57-E29F-AE69-EA1DFB15712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632851" y="24498801"/>
            <a:ext cx="5138607" cy="7560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2680EC2D-7D15-C919-4361-0A38BAF0CBA1}"/>
              </a:ext>
            </a:extLst>
          </p:cNvPr>
          <p:cNvSpPr/>
          <p:nvPr/>
        </p:nvSpPr>
        <p:spPr>
          <a:xfrm>
            <a:off x="26597172" y="20094435"/>
            <a:ext cx="2663627" cy="1023570"/>
          </a:xfrm>
          <a:prstGeom prst="rect">
            <a:avLst/>
          </a:prstGeom>
          <a:solidFill>
            <a:srgbClr val="A60F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>
                <a:latin typeface="Proxima Nova Rg" panose="02000506030000020004"/>
              </a:rPr>
              <a:t>LinDistFlow</a:t>
            </a:r>
            <a:endParaRPr lang="en-IN" sz="3600" dirty="0">
              <a:latin typeface="Proxima Nova Rg" panose="02000506030000020004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67DF5B4-6748-8CF4-5498-F0C6F281B657}"/>
              </a:ext>
            </a:extLst>
          </p:cNvPr>
          <p:cNvSpPr/>
          <p:nvPr/>
        </p:nvSpPr>
        <p:spPr>
          <a:xfrm>
            <a:off x="16147455" y="20286453"/>
            <a:ext cx="2321942" cy="912629"/>
          </a:xfrm>
          <a:prstGeom prst="rect">
            <a:avLst/>
          </a:prstGeom>
          <a:solidFill>
            <a:srgbClr val="A60F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Proxima Nova Rg" panose="02000506030000020004"/>
              </a:rPr>
              <a:t>BFM-NL</a:t>
            </a:r>
            <a:endParaRPr lang="en-IN" sz="3600" dirty="0">
              <a:latin typeface="Proxima Nova Rg" panose="02000506030000020004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845B266-E7FB-8304-F502-D5D4B2EBF42B}"/>
              </a:ext>
            </a:extLst>
          </p:cNvPr>
          <p:cNvSpPr/>
          <p:nvPr/>
        </p:nvSpPr>
        <p:spPr>
          <a:xfrm>
            <a:off x="13314695" y="25725354"/>
            <a:ext cx="2378527" cy="654855"/>
          </a:xfrm>
          <a:prstGeom prst="rect">
            <a:avLst/>
          </a:prstGeom>
          <a:solidFill>
            <a:srgbClr val="A60F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Proxima Nova Rg" panose="02000506030000020004"/>
              </a:rPr>
              <a:t>Only BFM-NL</a:t>
            </a:r>
            <a:endParaRPr lang="en-IN" sz="2400" dirty="0">
              <a:latin typeface="Proxima Nova Rg" panose="02000506030000020004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A66EBB0-84FD-D7D4-5D95-929E10044C09}"/>
              </a:ext>
            </a:extLst>
          </p:cNvPr>
          <p:cNvSpPr/>
          <p:nvPr/>
        </p:nvSpPr>
        <p:spPr>
          <a:xfrm>
            <a:off x="20073556" y="31448736"/>
            <a:ext cx="5715958" cy="612131"/>
          </a:xfrm>
          <a:prstGeom prst="rect">
            <a:avLst/>
          </a:prstGeom>
          <a:solidFill>
            <a:srgbClr val="A60F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Proxima Nova Rg" panose="02000506030000020004"/>
              </a:rPr>
              <a:t>Remaining constraints are identical..</a:t>
            </a:r>
            <a:endParaRPr lang="en-IN" sz="2400" dirty="0">
              <a:latin typeface="Proxima Nova Rg" panose="02000506030000020004"/>
            </a:endParaRP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5E0C5B3B-96F5-2B71-A839-DA0E9FC8263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5698663" y="29890598"/>
            <a:ext cx="4655062" cy="10476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72F80F71-5C75-B2DF-323B-8A08FAB613E6}"/>
              </a:ext>
            </a:extLst>
          </p:cNvPr>
          <p:cNvSpPr txBox="1"/>
          <p:nvPr/>
        </p:nvSpPr>
        <p:spPr>
          <a:xfrm>
            <a:off x="21187013" y="29867607"/>
            <a:ext cx="3130725" cy="954107"/>
          </a:xfrm>
          <a:prstGeom prst="rect">
            <a:avLst/>
          </a:prstGeom>
          <a:solidFill>
            <a:srgbClr val="FFF26B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roxima Nova Rg" panose="02000506030000020004"/>
              </a:rPr>
              <a:t>Battery SOC Equation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roxima Nova Rg" panose="02000506030000020004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4081BD4-866A-A73F-8CCB-9CB88B4ACC97}"/>
              </a:ext>
            </a:extLst>
          </p:cNvPr>
          <p:cNvSpPr/>
          <p:nvPr/>
        </p:nvSpPr>
        <p:spPr>
          <a:xfrm>
            <a:off x="13154107" y="30120089"/>
            <a:ext cx="1850610" cy="669497"/>
          </a:xfrm>
          <a:prstGeom prst="rect">
            <a:avLst/>
          </a:prstGeom>
          <a:solidFill>
            <a:srgbClr val="A60F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Proxima Nova Rg" panose="02000506030000020004"/>
              </a:rPr>
              <a:t>Common</a:t>
            </a:r>
            <a:endParaRPr lang="en-IN" sz="2400" dirty="0">
              <a:latin typeface="Proxima Nova Rg" panose="02000506030000020004"/>
            </a:endParaRPr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927E0CF5-FB83-38C7-8EF1-335BD95205D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707709" y="29890598"/>
            <a:ext cx="4655062" cy="10476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16" name="Rectangle 115">
            <a:extLst>
              <a:ext uri="{FF2B5EF4-FFF2-40B4-BE49-F238E27FC236}">
                <a16:creationId xmlns:a16="http://schemas.microsoft.com/office/drawing/2014/main" id="{D4D0264B-D7A4-70F6-5DDC-BC6A8A77E8C2}"/>
              </a:ext>
            </a:extLst>
          </p:cNvPr>
          <p:cNvSpPr/>
          <p:nvPr/>
        </p:nvSpPr>
        <p:spPr>
          <a:xfrm>
            <a:off x="30919118" y="30056953"/>
            <a:ext cx="1850610" cy="669497"/>
          </a:xfrm>
          <a:prstGeom prst="rect">
            <a:avLst/>
          </a:prstGeom>
          <a:solidFill>
            <a:srgbClr val="A60F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Proxima Nova Rg" panose="02000506030000020004"/>
              </a:rPr>
              <a:t>Common</a:t>
            </a:r>
            <a:endParaRPr lang="en-IN" sz="2400" dirty="0">
              <a:latin typeface="Proxima Nova Rg" panose="02000506030000020004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7E70E97-2D33-C276-7500-80B7E3420141}"/>
              </a:ext>
            </a:extLst>
          </p:cNvPr>
          <p:cNvSpPr txBox="1"/>
          <p:nvPr/>
        </p:nvSpPr>
        <p:spPr>
          <a:xfrm>
            <a:off x="21018111" y="27193570"/>
            <a:ext cx="3310907" cy="954107"/>
          </a:xfrm>
          <a:prstGeom prst="rect">
            <a:avLst/>
          </a:prstGeom>
          <a:solidFill>
            <a:srgbClr val="FFF26B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roxima Nova Rg" panose="02000506030000020004"/>
              </a:rPr>
              <a:t>Battery Reactive Power Limits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Proxima Nova Rg" panose="02000506030000020004"/>
            </a:endParaRP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C17C2BA9-8B2C-F671-3160-CB6EAFDA1B8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50343" y="26888858"/>
            <a:ext cx="4485723" cy="7920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81C78DEF-4A8C-6169-1C32-7C6117058A7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789514" y="26950714"/>
            <a:ext cx="6764129" cy="24840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B1028F86-5B23-60BE-0FE7-11F6E5FEB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3208924" y="7466618"/>
            <a:ext cx="17675988" cy="110290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34047F7D-3D0A-7086-178E-BF676DD41E1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2201377" y="6061449"/>
            <a:ext cx="19582325" cy="12425001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392F6F6-22BA-A06A-DF3D-E6A212057DCA}"/>
                  </a:ext>
                </a:extLst>
              </p:cNvPr>
              <p:cNvSpPr txBox="1"/>
              <p:nvPr/>
            </p:nvSpPr>
            <p:spPr>
              <a:xfrm>
                <a:off x="17821937" y="17359087"/>
                <a:ext cx="1294920" cy="523220"/>
              </a:xfrm>
              <a:prstGeom prst="rect">
                <a:avLst/>
              </a:prstGeom>
              <a:solidFill>
                <a:srgbClr val="888940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Bus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392F6F6-22BA-A06A-DF3D-E6A212057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1937" y="17359087"/>
                <a:ext cx="1294920" cy="523220"/>
              </a:xfrm>
              <a:prstGeom prst="rect">
                <a:avLst/>
              </a:prstGeom>
              <a:blipFill>
                <a:blip r:embed="rId24"/>
                <a:stretch>
                  <a:fillRect l="-9302" t="-10227" b="-30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8D7E1B9F-F38B-D3D8-85F1-9BF0DF1F2C29}"/>
                  </a:ext>
                </a:extLst>
              </p:cNvPr>
              <p:cNvSpPr txBox="1"/>
              <p:nvPr/>
            </p:nvSpPr>
            <p:spPr>
              <a:xfrm>
                <a:off x="21770428" y="17768915"/>
                <a:ext cx="1294920" cy="523220"/>
              </a:xfrm>
              <a:prstGeom prst="rect">
                <a:avLst/>
              </a:prstGeom>
              <a:solidFill>
                <a:srgbClr val="888940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Bus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8D7E1B9F-F38B-D3D8-85F1-9BF0DF1F2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0428" y="17768915"/>
                <a:ext cx="1294920" cy="523220"/>
              </a:xfrm>
              <a:prstGeom prst="rect">
                <a:avLst/>
              </a:prstGeom>
              <a:blipFill>
                <a:blip r:embed="rId25"/>
                <a:stretch>
                  <a:fillRect l="-8796" t="-10112" b="-29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3CE20AC-D563-7E44-330F-1B0B60B868F6}"/>
                  </a:ext>
                </a:extLst>
              </p:cNvPr>
              <p:cNvSpPr txBox="1"/>
              <p:nvPr/>
            </p:nvSpPr>
            <p:spPr>
              <a:xfrm>
                <a:off x="26556338" y="17289965"/>
                <a:ext cx="2615240" cy="592342"/>
              </a:xfrm>
              <a:prstGeom prst="rect">
                <a:avLst/>
              </a:prstGeom>
              <a:solidFill>
                <a:srgbClr val="FFD700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Load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𝐿𝑗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𝑗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𝑄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𝐿𝑗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p>
                    </m:sSubSup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3CE20AC-D563-7E44-330F-1B0B60B86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6338" y="17289965"/>
                <a:ext cx="2615240" cy="592342"/>
              </a:xfrm>
              <a:prstGeom prst="rect">
                <a:avLst/>
              </a:prstGeom>
              <a:blipFill>
                <a:blip r:embed="rId26"/>
                <a:stretch>
                  <a:fillRect l="-4398" t="-4000" b="-1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00EBF6E-2F10-9966-427D-DFF2B24533D7}"/>
                  </a:ext>
                </a:extLst>
              </p:cNvPr>
              <p:cNvSpPr txBox="1"/>
              <p:nvPr/>
            </p:nvSpPr>
            <p:spPr>
              <a:xfrm>
                <a:off x="11917120" y="14588576"/>
                <a:ext cx="4243767" cy="592342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Battery Reactive Power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𝐵𝑗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p>
                    </m:sSubSup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00EBF6E-2F10-9966-427D-DFF2B2453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7120" y="14588576"/>
                <a:ext cx="4243767" cy="592342"/>
              </a:xfrm>
              <a:prstGeom prst="rect">
                <a:avLst/>
              </a:prstGeom>
              <a:blipFill>
                <a:blip r:embed="rId27"/>
                <a:stretch>
                  <a:fillRect l="-2861" t="-4000" b="-1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EA3346D3-6E3F-09EF-AC8B-89E0A7A39238}"/>
                  </a:ext>
                </a:extLst>
              </p:cNvPr>
              <p:cNvSpPr txBox="1"/>
              <p:nvPr/>
            </p:nvSpPr>
            <p:spPr>
              <a:xfrm>
                <a:off x="11719058" y="11209240"/>
                <a:ext cx="2601327" cy="1023229"/>
              </a:xfrm>
              <a:prstGeom prst="rect">
                <a:avLst/>
              </a:prstGeom>
              <a:solidFill>
                <a:srgbClr val="B24367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Discharging Power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𝑑𝑗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p>
                    </m:sSubSup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EA3346D3-6E3F-09EF-AC8B-89E0A7A39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9058" y="11209240"/>
                <a:ext cx="2601327" cy="1023229"/>
              </a:xfrm>
              <a:prstGeom prst="rect">
                <a:avLst/>
              </a:prstGeom>
              <a:blipFill>
                <a:blip r:embed="rId28"/>
                <a:stretch>
                  <a:fillRect l="-4419" t="-526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05370ED-633A-A0ED-64F0-40743C51F0E5}"/>
                  </a:ext>
                </a:extLst>
              </p:cNvPr>
              <p:cNvSpPr txBox="1"/>
              <p:nvPr/>
            </p:nvSpPr>
            <p:spPr>
              <a:xfrm>
                <a:off x="14690081" y="11546558"/>
                <a:ext cx="3336113" cy="592342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Charging Power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𝑐𝑗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p>
                    </m:sSubSup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105370ED-633A-A0ED-64F0-40743C51F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0081" y="11546558"/>
                <a:ext cx="3336113" cy="592342"/>
              </a:xfrm>
              <a:prstGeom prst="rect">
                <a:avLst/>
              </a:prstGeom>
              <a:blipFill>
                <a:blip r:embed="rId29"/>
                <a:stretch>
                  <a:fillRect l="-3636" t="-4000" b="-1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0D6652CA-893E-A055-A79A-5E60A271DFB4}"/>
                  </a:ext>
                </a:extLst>
              </p:cNvPr>
              <p:cNvSpPr txBox="1"/>
              <p:nvPr/>
            </p:nvSpPr>
            <p:spPr>
              <a:xfrm>
                <a:off x="27594010" y="15164033"/>
                <a:ext cx="3669308" cy="592342"/>
              </a:xfrm>
              <a:prstGeom prst="rect">
                <a:avLst/>
              </a:prstGeom>
              <a:solidFill>
                <a:srgbClr val="9D43B2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PV Reactive Power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𝐷𝑗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p>
                    </m:sSubSup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0D6652CA-893E-A055-A79A-5E60A271D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4010" y="15164033"/>
                <a:ext cx="3669308" cy="592342"/>
              </a:xfrm>
              <a:prstGeom prst="rect">
                <a:avLst/>
              </a:prstGeom>
              <a:blipFill>
                <a:blip r:embed="rId30"/>
                <a:stretch>
                  <a:fillRect l="-3311" t="-5000" b="-1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4F3C3905-CB2B-6AD8-F4F6-3FCE3FFDB096}"/>
                  </a:ext>
                </a:extLst>
              </p:cNvPr>
              <p:cNvSpPr txBox="1"/>
              <p:nvPr/>
            </p:nvSpPr>
            <p:spPr>
              <a:xfrm>
                <a:off x="27633611" y="12731778"/>
                <a:ext cx="3380438" cy="592342"/>
              </a:xfrm>
              <a:prstGeom prst="rect">
                <a:avLst/>
              </a:prstGeom>
              <a:solidFill>
                <a:srgbClr val="DD8940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PV Real Power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𝐷𝑗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sup>
                    </m:sSubSup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4F3C3905-CB2B-6AD8-F4F6-3FCE3FFDB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3611" y="12731778"/>
                <a:ext cx="3380438" cy="592342"/>
              </a:xfrm>
              <a:prstGeom prst="rect">
                <a:avLst/>
              </a:prstGeom>
              <a:blipFill>
                <a:blip r:embed="rId31"/>
                <a:stretch>
                  <a:fillRect l="-3405" t="-5000" b="-19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5E8F1933-9FFB-EF6B-EF2B-D084E20117DE}"/>
                  </a:ext>
                </a:extLst>
              </p:cNvPr>
              <p:cNvSpPr txBox="1"/>
              <p:nvPr/>
            </p:nvSpPr>
            <p:spPr>
              <a:xfrm>
                <a:off x="21945600" y="8787519"/>
                <a:ext cx="2226915" cy="523220"/>
              </a:xfrm>
              <a:prstGeom prst="rect">
                <a:avLst/>
              </a:prstGeom>
              <a:solidFill>
                <a:srgbClr val="DECC40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Branch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𝑗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5E8F1933-9FFB-EF6B-EF2B-D084E2011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5600" y="8787519"/>
                <a:ext cx="2226915" cy="523220"/>
              </a:xfrm>
              <a:prstGeom prst="rect">
                <a:avLst/>
              </a:prstGeom>
              <a:blipFill>
                <a:blip r:embed="rId32"/>
                <a:stretch>
                  <a:fillRect l="-5163" t="-10227" b="-30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9174BDE9-7024-DB0B-B9B2-8FD1EDA99B9F}"/>
                  </a:ext>
                </a:extLst>
              </p:cNvPr>
              <p:cNvSpPr txBox="1"/>
              <p:nvPr/>
            </p:nvSpPr>
            <p:spPr>
              <a:xfrm>
                <a:off x="18960098" y="12838212"/>
                <a:ext cx="2226915" cy="523220"/>
              </a:xfrm>
              <a:prstGeom prst="rect">
                <a:avLst/>
              </a:prstGeom>
              <a:solidFill>
                <a:srgbClr val="DECC40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Branch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𝑗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28" name="TextBox 1027">
                <a:extLst>
                  <a:ext uri="{FF2B5EF4-FFF2-40B4-BE49-F238E27FC236}">
                    <a16:creationId xmlns:a16="http://schemas.microsoft.com/office/drawing/2014/main" id="{9174BDE9-7024-DB0B-B9B2-8FD1EDA99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0098" y="12838212"/>
                <a:ext cx="2226915" cy="523220"/>
              </a:xfrm>
              <a:prstGeom prst="rect">
                <a:avLst/>
              </a:prstGeom>
              <a:blipFill>
                <a:blip r:embed="rId33"/>
                <a:stretch>
                  <a:fillRect l="-5149" t="-8989" b="-29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9" name="TextBox 1028">
                <a:extLst>
                  <a:ext uri="{FF2B5EF4-FFF2-40B4-BE49-F238E27FC236}">
                    <a16:creationId xmlns:a16="http://schemas.microsoft.com/office/drawing/2014/main" id="{228C0324-84E4-CE03-8D14-6796FEB73B49}"/>
                  </a:ext>
                </a:extLst>
              </p:cNvPr>
              <p:cNvSpPr txBox="1"/>
              <p:nvPr/>
            </p:nvSpPr>
            <p:spPr>
              <a:xfrm>
                <a:off x="20765084" y="13589056"/>
                <a:ext cx="2226915" cy="523220"/>
              </a:xfrm>
              <a:prstGeom prst="rect">
                <a:avLst/>
              </a:prstGeom>
              <a:solidFill>
                <a:srgbClr val="DECC40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rPr>
                  <a:t>Branch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𝑗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 </m:t>
                    </m:r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29" name="TextBox 1028">
                <a:extLst>
                  <a:ext uri="{FF2B5EF4-FFF2-40B4-BE49-F238E27FC236}">
                    <a16:creationId xmlns:a16="http://schemas.microsoft.com/office/drawing/2014/main" id="{228C0324-84E4-CE03-8D14-6796FEB73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5084" y="13589056"/>
                <a:ext cx="2226915" cy="523220"/>
              </a:xfrm>
              <a:prstGeom prst="rect">
                <a:avLst/>
              </a:prstGeom>
              <a:blipFill>
                <a:blip r:embed="rId34"/>
                <a:stretch>
                  <a:fillRect l="-5149" t="-8989" b="-29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0" name="TextBox 1029">
                <a:extLst>
                  <a:ext uri="{FF2B5EF4-FFF2-40B4-BE49-F238E27FC236}">
                    <a16:creationId xmlns:a16="http://schemas.microsoft.com/office/drawing/2014/main" id="{2F0703A9-A597-FE7C-2ACC-9AA83CA0F937}"/>
                  </a:ext>
                </a:extLst>
              </p:cNvPr>
              <p:cNvSpPr txBox="1"/>
              <p:nvPr/>
            </p:nvSpPr>
            <p:spPr>
              <a:xfrm>
                <a:off x="15045805" y="6416530"/>
                <a:ext cx="4643665" cy="1689373"/>
              </a:xfrm>
              <a:prstGeom prst="rect">
                <a:avLst/>
              </a:prstGeom>
              <a:solidFill>
                <a:srgbClr val="DECC40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rbel"/>
                  </a:rPr>
                  <a:t>Branch Power Flow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𝑗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rbe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800" dirty="0">
                    <a:solidFill>
                      <a:schemeClr val="tx1"/>
                    </a:solidFill>
                    <a:latin typeface="Corbel"/>
                  </a:rPr>
                  <a:t>Current Flow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rbel"/>
                </a:endParaRPr>
              </a:p>
            </p:txBody>
          </p:sp>
        </mc:Choice>
        <mc:Fallback>
          <p:sp>
            <p:nvSpPr>
              <p:cNvPr id="1030" name="TextBox 1029">
                <a:extLst>
                  <a:ext uri="{FF2B5EF4-FFF2-40B4-BE49-F238E27FC236}">
                    <a16:creationId xmlns:a16="http://schemas.microsoft.com/office/drawing/2014/main" id="{2F0703A9-A597-FE7C-2ACC-9AA83CA0F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805" y="6416530"/>
                <a:ext cx="4643665" cy="1689373"/>
              </a:xfrm>
              <a:prstGeom prst="rect">
                <a:avLst/>
              </a:prstGeom>
              <a:blipFill>
                <a:blip r:embed="rId35"/>
                <a:stretch>
                  <a:fillRect l="-2484" t="-1786" b="-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CC24E8BA-4DB3-9BFF-6003-EF985A415907}"/>
                  </a:ext>
                </a:extLst>
              </p:cNvPr>
              <p:cNvSpPr txBox="1"/>
              <p:nvPr/>
            </p:nvSpPr>
            <p:spPr>
              <a:xfrm>
                <a:off x="19926936" y="14691387"/>
                <a:ext cx="3341670" cy="1025537"/>
              </a:xfrm>
              <a:prstGeom prst="rect">
                <a:avLst/>
              </a:prstGeom>
              <a:solidFill>
                <a:srgbClr val="DECC40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rbel"/>
                  </a:rPr>
                  <a:t>Branch Power Flow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𝑗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rbel"/>
                </a:endParaRPr>
              </a:p>
            </p:txBody>
          </p:sp>
        </mc:Choice>
        <mc:Fallback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CC24E8BA-4DB3-9BFF-6003-EF985A415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6936" y="14691387"/>
                <a:ext cx="3341670" cy="1025537"/>
              </a:xfrm>
              <a:prstGeom prst="rect">
                <a:avLst/>
              </a:prstGeom>
              <a:blipFill>
                <a:blip r:embed="rId36"/>
                <a:stretch>
                  <a:fillRect l="-3630" t="-4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2" name="TextBox 1031">
                <a:extLst>
                  <a:ext uri="{FF2B5EF4-FFF2-40B4-BE49-F238E27FC236}">
                    <a16:creationId xmlns:a16="http://schemas.microsoft.com/office/drawing/2014/main" id="{636B85FE-F4D1-AEE0-24CD-2F7FE4A2B329}"/>
                  </a:ext>
                </a:extLst>
              </p:cNvPr>
              <p:cNvSpPr txBox="1"/>
              <p:nvPr/>
            </p:nvSpPr>
            <p:spPr>
              <a:xfrm>
                <a:off x="17094396" y="13485851"/>
                <a:ext cx="3341670" cy="1025537"/>
              </a:xfrm>
              <a:prstGeom prst="rect">
                <a:avLst/>
              </a:prstGeom>
              <a:solidFill>
                <a:srgbClr val="DECC40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rbel"/>
                  </a:rPr>
                  <a:t>Branch Power Flow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𝑗</m:t>
                    </m:r>
                    <m:sSubSup>
                      <m:sSubSup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orbel"/>
                </a:endParaRPr>
              </a:p>
            </p:txBody>
          </p:sp>
        </mc:Choice>
        <mc:Fallback>
          <p:sp>
            <p:nvSpPr>
              <p:cNvPr id="1032" name="TextBox 1031">
                <a:extLst>
                  <a:ext uri="{FF2B5EF4-FFF2-40B4-BE49-F238E27FC236}">
                    <a16:creationId xmlns:a16="http://schemas.microsoft.com/office/drawing/2014/main" id="{636B85FE-F4D1-AEE0-24CD-2F7FE4A2B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4396" y="13485851"/>
                <a:ext cx="3341670" cy="1025537"/>
              </a:xfrm>
              <a:prstGeom prst="rect">
                <a:avLst/>
              </a:prstGeom>
              <a:blipFill>
                <a:blip r:embed="rId37"/>
                <a:stretch>
                  <a:fillRect l="-3448" t="-4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3" name="TextBox 1032">
                <a:extLst>
                  <a:ext uri="{FF2B5EF4-FFF2-40B4-BE49-F238E27FC236}">
                    <a16:creationId xmlns:a16="http://schemas.microsoft.com/office/drawing/2014/main" id="{A249AF51-4D35-6E62-AA94-1D02A5F5DCCD}"/>
                  </a:ext>
                </a:extLst>
              </p:cNvPr>
              <p:cNvSpPr txBox="1"/>
              <p:nvPr/>
            </p:nvSpPr>
            <p:spPr>
              <a:xfrm>
                <a:off x="21765643" y="6033248"/>
                <a:ext cx="3133016" cy="663771"/>
              </a:xfrm>
              <a:prstGeom prst="rect">
                <a:avLst/>
              </a:prstGeom>
              <a:solidFill>
                <a:srgbClr val="888940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</a:rPr>
                  <a:t>Bus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j-lt"/>
                  </a:rPr>
                  <a:t>: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2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800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/>
                </a:endParaRPr>
              </a:p>
            </p:txBody>
          </p:sp>
        </mc:Choice>
        <mc:Fallback>
          <p:sp>
            <p:nvSpPr>
              <p:cNvPr id="1033" name="TextBox 1032">
                <a:extLst>
                  <a:ext uri="{FF2B5EF4-FFF2-40B4-BE49-F238E27FC236}">
                    <a16:creationId xmlns:a16="http://schemas.microsoft.com/office/drawing/2014/main" id="{A249AF51-4D35-6E62-AA94-1D02A5F5D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5643" y="6033248"/>
                <a:ext cx="3133016" cy="663771"/>
              </a:xfrm>
              <a:prstGeom prst="rect">
                <a:avLst/>
              </a:prstGeom>
              <a:blipFill>
                <a:blip r:embed="rId38"/>
                <a:stretch>
                  <a:fillRect l="-3675" b="-1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4" name="TextBox 1033">
                <a:extLst>
                  <a:ext uri="{FF2B5EF4-FFF2-40B4-BE49-F238E27FC236}">
                    <a16:creationId xmlns:a16="http://schemas.microsoft.com/office/drawing/2014/main" id="{17FCF0E4-451D-5C1C-B1AD-05EDDDD407B8}"/>
                  </a:ext>
                </a:extLst>
              </p:cNvPr>
              <p:cNvSpPr txBox="1"/>
              <p:nvPr/>
            </p:nvSpPr>
            <p:spPr>
              <a:xfrm>
                <a:off x="21869328" y="11681213"/>
                <a:ext cx="3133016" cy="604076"/>
              </a:xfrm>
              <a:prstGeom prst="rect">
                <a:avLst/>
              </a:prstGeom>
              <a:solidFill>
                <a:srgbClr val="888940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orbel"/>
                  </a:rPr>
                  <a:t>Bus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j-lt"/>
                  </a:rPr>
                  <a:t>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24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400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/>
                </a:endParaRPr>
              </a:p>
            </p:txBody>
          </p:sp>
        </mc:Choice>
        <mc:Fallback>
          <p:sp>
            <p:nvSpPr>
              <p:cNvPr id="1034" name="TextBox 1033">
                <a:extLst>
                  <a:ext uri="{FF2B5EF4-FFF2-40B4-BE49-F238E27FC236}">
                    <a16:creationId xmlns:a16="http://schemas.microsoft.com/office/drawing/2014/main" id="{17FCF0E4-451D-5C1C-B1AD-05EDDDD40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9328" y="11681213"/>
                <a:ext cx="3133016" cy="604076"/>
              </a:xfrm>
              <a:prstGeom prst="rect">
                <a:avLst/>
              </a:prstGeom>
              <a:blipFill>
                <a:blip r:embed="rId39"/>
                <a:stretch>
                  <a:fillRect l="-2708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60018D17-DC73-F893-8524-3C651A54382D}"/>
              </a:ext>
            </a:extLst>
          </p:cNvPr>
          <p:cNvGrpSpPr/>
          <p:nvPr/>
        </p:nvGrpSpPr>
        <p:grpSpPr>
          <a:xfrm>
            <a:off x="32918340" y="10527840"/>
            <a:ext cx="10702971" cy="4827136"/>
            <a:chOff x="32918340" y="10527840"/>
            <a:chExt cx="10702971" cy="4827136"/>
          </a:xfrm>
        </p:grpSpPr>
        <p:sp>
          <p:nvSpPr>
            <p:cNvPr id="1035" name="object 11">
              <a:extLst>
                <a:ext uri="{FF2B5EF4-FFF2-40B4-BE49-F238E27FC236}">
                  <a16:creationId xmlns:a16="http://schemas.microsoft.com/office/drawing/2014/main" id="{867AF1E9-B178-BDB2-45E5-6CCEADC653C6}"/>
                </a:ext>
              </a:extLst>
            </p:cNvPr>
            <p:cNvSpPr txBox="1"/>
            <p:nvPr/>
          </p:nvSpPr>
          <p:spPr>
            <a:xfrm>
              <a:off x="33360552" y="10527840"/>
              <a:ext cx="9628453" cy="281424"/>
            </a:xfrm>
            <a:prstGeom prst="rect">
              <a:avLst/>
            </a:prstGeom>
            <a:ln w="38100">
              <a:noFill/>
            </a:ln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1800" dirty="0">
                  <a:solidFill>
                    <a:srgbClr val="231F20"/>
                  </a:solidFill>
                  <a:latin typeface="Proxima Nova Rg" panose="02000506030000020004" pitchFamily="2" charset="0"/>
                  <a:cs typeface="Arial"/>
                </a:rPr>
                <a:t>Table 2: Performance Comparison between linear and nonlinear models for IEEE123 for 24h</a:t>
              </a:r>
              <a:endParaRPr sz="1800" dirty="0">
                <a:latin typeface="Proxima Nova Rg" panose="02000506030000020004" pitchFamily="2" charset="0"/>
                <a:cs typeface="Arial"/>
              </a:endParaRPr>
            </a:p>
          </p:txBody>
        </p:sp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6E906073-CDB9-D524-7D4B-23B9B013B678}"/>
                </a:ext>
              </a:extLst>
            </p:cNvPr>
            <p:cNvGrpSpPr/>
            <p:nvPr/>
          </p:nvGrpSpPr>
          <p:grpSpPr>
            <a:xfrm>
              <a:off x="32918340" y="10970996"/>
              <a:ext cx="10702971" cy="4383980"/>
              <a:chOff x="32918340" y="10970996"/>
              <a:chExt cx="10702971" cy="4383980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F13E5845-C552-1156-62B5-7E3B23A241C0}"/>
                  </a:ext>
                </a:extLst>
              </p:cNvPr>
              <p:cNvGrpSpPr/>
              <p:nvPr/>
            </p:nvGrpSpPr>
            <p:grpSpPr>
              <a:xfrm>
                <a:off x="32918340" y="10970996"/>
                <a:ext cx="10592631" cy="4364206"/>
                <a:chOff x="16845672" y="19554351"/>
                <a:chExt cx="11314264" cy="4420606"/>
              </a:xfrm>
            </p:grpSpPr>
            <p:pic>
              <p:nvPicPr>
                <p:cNvPr id="52" name="Picture 51">
                  <a:extLst>
                    <a:ext uri="{FF2B5EF4-FFF2-40B4-BE49-F238E27FC236}">
                      <a16:creationId xmlns:a16="http://schemas.microsoft.com/office/drawing/2014/main" id="{6C6E6E43-EAD5-240B-57A4-987835FFCE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0">
                  <a:duotone>
                    <a:prstClr val="black"/>
                    <a:schemeClr val="accent4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16845672" y="19554351"/>
                  <a:ext cx="6134718" cy="4420606"/>
                </a:xfrm>
                <a:prstGeom prst="rect">
                  <a:avLst/>
                </a:prstGeom>
              </p:spPr>
            </p:pic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834AA9F5-41F1-CD9A-8846-DBB9E62ABE92}"/>
                    </a:ext>
                  </a:extLst>
                </p:cNvPr>
                <p:cNvGrpSpPr/>
                <p:nvPr/>
              </p:nvGrpSpPr>
              <p:grpSpPr>
                <a:xfrm>
                  <a:off x="22980390" y="20039776"/>
                  <a:ext cx="5179546" cy="3924343"/>
                  <a:chOff x="6762332" y="1391193"/>
                  <a:chExt cx="1994562" cy="1627415"/>
                </a:xfrm>
              </p:grpSpPr>
              <p:pic>
                <p:nvPicPr>
                  <p:cNvPr id="57" name="Picture 56">
                    <a:extLst>
                      <a:ext uri="{FF2B5EF4-FFF2-40B4-BE49-F238E27FC236}">
                        <a16:creationId xmlns:a16="http://schemas.microsoft.com/office/drawing/2014/main" id="{688E9D71-ED48-8C57-1886-EE767B0F1A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1">
                    <a:duotone>
                      <a:prstClr val="black"/>
                      <a:schemeClr val="accent4">
                        <a:tint val="45000"/>
                        <a:satMod val="400000"/>
                      </a:schemeClr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6762332" y="1578608"/>
                    <a:ext cx="1994562" cy="1440000"/>
                  </a:xfrm>
                  <a:prstGeom prst="rect">
                    <a:avLst/>
                  </a:prstGeom>
                </p:spPr>
              </p:pic>
              <p:pic>
                <p:nvPicPr>
                  <p:cNvPr id="58" name="Picture 57">
                    <a:extLst>
                      <a:ext uri="{FF2B5EF4-FFF2-40B4-BE49-F238E27FC236}">
                        <a16:creationId xmlns:a16="http://schemas.microsoft.com/office/drawing/2014/main" id="{B5CB5DAF-52DF-27D7-31C3-B4EDA0AABD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2">
                    <a:duotone>
                      <a:prstClr val="black"/>
                      <a:schemeClr val="accent4">
                        <a:tint val="45000"/>
                        <a:satMod val="400000"/>
                      </a:schemeClr>
                    </a:duotone>
                  </a:blip>
                  <a:stretch>
                    <a:fillRect/>
                  </a:stretch>
                </p:blipFill>
                <p:spPr>
                  <a:xfrm>
                    <a:off x="6762488" y="1391193"/>
                    <a:ext cx="1994406" cy="179109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2236F40-62EF-D844-5D87-2ED5C5D365C7}"/>
                  </a:ext>
                </a:extLst>
              </p:cNvPr>
              <p:cNvSpPr/>
              <p:nvPr/>
            </p:nvSpPr>
            <p:spPr>
              <a:xfrm flipV="1">
                <a:off x="38662161" y="14925740"/>
                <a:ext cx="4959150" cy="429236"/>
              </a:xfrm>
              <a:prstGeom prst="rect">
                <a:avLst/>
              </a:prstGeom>
              <a:solidFill>
                <a:srgbClr val="00B050">
                  <a:alpha val="4196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1344A93-79F2-19D8-4EC0-0685AA3A5AF1}"/>
                  </a:ext>
                </a:extLst>
              </p:cNvPr>
              <p:cNvSpPr/>
              <p:nvPr/>
            </p:nvSpPr>
            <p:spPr>
              <a:xfrm flipV="1">
                <a:off x="38706412" y="11905107"/>
                <a:ext cx="4804559" cy="380181"/>
              </a:xfrm>
              <a:prstGeom prst="rect">
                <a:avLst/>
              </a:prstGeom>
              <a:solidFill>
                <a:srgbClr val="00B050">
                  <a:alpha val="4196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8ED6056-4AAC-4C3F-DD91-D122DB98F0E2}"/>
                  </a:ext>
                </a:extLst>
              </p:cNvPr>
              <p:cNvSpPr/>
              <p:nvPr/>
            </p:nvSpPr>
            <p:spPr>
              <a:xfrm flipV="1">
                <a:off x="40695209" y="13195623"/>
                <a:ext cx="2815762" cy="1261088"/>
              </a:xfrm>
              <a:prstGeom prst="rect">
                <a:avLst/>
              </a:prstGeom>
              <a:solidFill>
                <a:srgbClr val="FF0000">
                  <a:alpha val="4196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039" name="object 15">
            <a:extLst>
              <a:ext uri="{FF2B5EF4-FFF2-40B4-BE49-F238E27FC236}">
                <a16:creationId xmlns:a16="http://schemas.microsoft.com/office/drawing/2014/main" id="{A2E35101-49C7-8600-2491-FE24BB22CBBC}"/>
              </a:ext>
            </a:extLst>
          </p:cNvPr>
          <p:cNvSpPr txBox="1"/>
          <p:nvPr/>
        </p:nvSpPr>
        <p:spPr>
          <a:xfrm>
            <a:off x="1314832" y="4892483"/>
            <a:ext cx="9829800" cy="512961"/>
          </a:xfrm>
          <a:prstGeom prst="rect">
            <a:avLst/>
          </a:prstGeom>
          <a:ln w="38100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marR="120589" algn="ctr">
              <a:lnSpc>
                <a:spcPts val="4000"/>
              </a:lnSpc>
            </a:pPr>
            <a:r>
              <a:rPr lang="en-US" sz="4000" b="1" cap="all" spc="25" dirty="0">
                <a:solidFill>
                  <a:srgbClr val="A60F2D"/>
                </a:solidFill>
                <a:latin typeface="Proxima Nova Rg" panose="02000506030000020004" pitchFamily="2" charset="0"/>
                <a:cs typeface="Arial"/>
              </a:rPr>
              <a:t>KEY Points</a:t>
            </a:r>
            <a:endParaRPr lang="en-US" sz="4000" b="1" cap="all" dirty="0">
              <a:solidFill>
                <a:srgbClr val="A60F2D"/>
              </a:solidFill>
              <a:latin typeface="Proxima Nova Rg" panose="02000506030000020004" pitchFamily="2" charset="0"/>
              <a:cs typeface="Arial"/>
            </a:endParaRPr>
          </a:p>
        </p:txBody>
      </p:sp>
      <p:sp>
        <p:nvSpPr>
          <p:cNvPr id="1040" name="object 15">
            <a:extLst>
              <a:ext uri="{FF2B5EF4-FFF2-40B4-BE49-F238E27FC236}">
                <a16:creationId xmlns:a16="http://schemas.microsoft.com/office/drawing/2014/main" id="{F7C19A22-AC7A-5D91-7B54-CB015C6F27D5}"/>
              </a:ext>
            </a:extLst>
          </p:cNvPr>
          <p:cNvSpPr txBox="1"/>
          <p:nvPr/>
        </p:nvSpPr>
        <p:spPr>
          <a:xfrm>
            <a:off x="33905286" y="24977007"/>
            <a:ext cx="9829800" cy="512961"/>
          </a:xfrm>
          <a:prstGeom prst="rect">
            <a:avLst/>
          </a:prstGeom>
          <a:ln w="38100">
            <a:noFill/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000"/>
              </a:lnSpc>
              <a:tabLst>
                <a:tab pos="2571868" algn="l"/>
              </a:tabLst>
            </a:pPr>
            <a:r>
              <a:rPr lang="en-US" sz="4000" b="1" cap="all" spc="221" dirty="0">
                <a:solidFill>
                  <a:srgbClr val="A60F2D"/>
                </a:solidFill>
                <a:latin typeface="Proxima Nova Rg" panose="02000506030000020004" pitchFamily="2" charset="0"/>
                <a:cs typeface="Arial"/>
              </a:rPr>
              <a:t>References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880C91EC-FC16-AE9B-2824-42A57064420D}"/>
              </a:ext>
            </a:extLst>
          </p:cNvPr>
          <p:cNvGrpSpPr/>
          <p:nvPr/>
        </p:nvGrpSpPr>
        <p:grpSpPr>
          <a:xfrm>
            <a:off x="32872953" y="5696545"/>
            <a:ext cx="10592631" cy="3173592"/>
            <a:chOff x="32872953" y="5696545"/>
            <a:chExt cx="10592631" cy="317359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5EEC090-C4C6-2518-01D9-66924FF0C543}"/>
                </a:ext>
              </a:extLst>
            </p:cNvPr>
            <p:cNvGrpSpPr/>
            <p:nvPr/>
          </p:nvGrpSpPr>
          <p:grpSpPr>
            <a:xfrm>
              <a:off x="32872953" y="5696545"/>
              <a:ext cx="10592631" cy="3173592"/>
              <a:chOff x="32872953" y="5696545"/>
              <a:chExt cx="10592631" cy="3173592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444A20C-F66E-5CC1-8E46-4B5096B1DDFD}"/>
                  </a:ext>
                </a:extLst>
              </p:cNvPr>
              <p:cNvGrpSpPr/>
              <p:nvPr/>
            </p:nvGrpSpPr>
            <p:grpSpPr>
              <a:xfrm>
                <a:off x="32872953" y="6115682"/>
                <a:ext cx="10592631" cy="2754455"/>
                <a:chOff x="33598381" y="6308965"/>
                <a:chExt cx="8645448" cy="2149235"/>
              </a:xfrm>
            </p:grpSpPr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F6B2335A-B1ED-614A-E0BC-4E58731FEA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3">
                  <a:duotone>
                    <a:prstClr val="black"/>
                    <a:schemeClr val="accent4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33598381" y="6308965"/>
                  <a:ext cx="4983506" cy="2149235"/>
                </a:xfrm>
                <a:prstGeom prst="rect">
                  <a:avLst/>
                </a:prstGeom>
              </p:spPr>
            </p:pic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0BDCA12E-5841-0F3D-9119-0E4D9E90D9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4">
                  <a:duotone>
                    <a:prstClr val="black"/>
                    <a:schemeClr val="accent4">
                      <a:tint val="45000"/>
                      <a:satMod val="400000"/>
                    </a:schemeClr>
                  </a:duotone>
                </a:blip>
                <a:stretch>
                  <a:fillRect/>
                </a:stretch>
              </p:blipFill>
              <p:spPr>
                <a:xfrm>
                  <a:off x="38581887" y="6324812"/>
                  <a:ext cx="3661942" cy="2117539"/>
                </a:xfrm>
                <a:prstGeom prst="rect">
                  <a:avLst/>
                </a:prstGeom>
              </p:spPr>
            </p:pic>
          </p:grpSp>
          <p:sp>
            <p:nvSpPr>
              <p:cNvPr id="43" name="object 11">
                <a:extLst>
                  <a:ext uri="{FF2B5EF4-FFF2-40B4-BE49-F238E27FC236}">
                    <a16:creationId xmlns:a16="http://schemas.microsoft.com/office/drawing/2014/main" id="{FEC290CC-7AB7-DA4A-F006-B4C2F8448631}"/>
                  </a:ext>
                </a:extLst>
              </p:cNvPr>
              <p:cNvSpPr txBox="1"/>
              <p:nvPr/>
            </p:nvSpPr>
            <p:spPr>
              <a:xfrm>
                <a:off x="33725718" y="5696545"/>
                <a:ext cx="9628453" cy="281424"/>
              </a:xfrm>
              <a:prstGeom prst="rect">
                <a:avLst/>
              </a:prstGeom>
              <a:ln w="38100">
                <a:noFill/>
              </a:ln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en-US" sz="1800" dirty="0">
                    <a:solidFill>
                      <a:srgbClr val="231F20"/>
                    </a:solidFill>
                    <a:latin typeface="Proxima Nova Rg" panose="02000506030000020004" pitchFamily="2" charset="0"/>
                    <a:cs typeface="Arial"/>
                  </a:rPr>
                  <a:t>Table 1: Discrepancy comparison between linear and nonlinear models for IEEE123 for 24h</a:t>
                </a:r>
                <a:endParaRPr sz="1800" dirty="0">
                  <a:latin typeface="Proxima Nova Rg" panose="02000506030000020004" pitchFamily="2" charset="0"/>
                  <a:cs typeface="Arial"/>
                </a:endParaRPr>
              </a:p>
            </p:txBody>
          </p: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CE6BF67-D8C0-EDFC-A425-DE89B41C09BD}"/>
                </a:ext>
              </a:extLst>
            </p:cNvPr>
            <p:cNvSpPr/>
            <p:nvPr/>
          </p:nvSpPr>
          <p:spPr>
            <a:xfrm>
              <a:off x="41010650" y="7982490"/>
              <a:ext cx="2454934" cy="867334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42" name="Picture 1041" descr="A group of circles in different colors&#10;&#10;AI-generated content may be incorrect.">
            <a:extLst>
              <a:ext uri="{FF2B5EF4-FFF2-40B4-BE49-F238E27FC236}">
                <a16:creationId xmlns:a16="http://schemas.microsoft.com/office/drawing/2014/main" id="{A2A343DA-D02A-927B-95DA-B6E3C2A77A36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28546885" y="6723686"/>
            <a:ext cx="1249386" cy="1249386"/>
          </a:xfrm>
          <a:prstGeom prst="rect">
            <a:avLst/>
          </a:prstGeom>
        </p:spPr>
      </p:pic>
      <p:pic>
        <p:nvPicPr>
          <p:cNvPr id="1043" name="Picture 1042" descr="A red circle with black text&#10;&#10;AI-generated content may be incorrect.">
            <a:extLst>
              <a:ext uri="{FF2B5EF4-FFF2-40B4-BE49-F238E27FC236}">
                <a16:creationId xmlns:a16="http://schemas.microsoft.com/office/drawing/2014/main" id="{E2F34833-D625-7D6B-D54F-5FB61A70BFAD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28546886" y="8195934"/>
            <a:ext cx="1249385" cy="1249385"/>
          </a:xfrm>
          <a:prstGeom prst="rect">
            <a:avLst/>
          </a:prstGeom>
        </p:spPr>
      </p:pic>
      <p:pic>
        <p:nvPicPr>
          <p:cNvPr id="1044" name="Picture 1043" descr="A yellow circle with white text&#10;&#10;AI-generated content may be incorrect.">
            <a:extLst>
              <a:ext uri="{FF2B5EF4-FFF2-40B4-BE49-F238E27FC236}">
                <a16:creationId xmlns:a16="http://schemas.microsoft.com/office/drawing/2014/main" id="{742ED99B-7899-6200-8E30-0035E3DD6A82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28546885" y="9839163"/>
            <a:ext cx="1249385" cy="124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42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</TotalTime>
  <Words>665</Words>
  <Application>Microsoft Office PowerPoint</Application>
  <PresentationFormat>Custom</PresentationFormat>
  <Paragraphs>68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Corbel</vt:lpstr>
      <vt:lpstr>Proxima Nova Rg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Swanger, Scott A</dc:creator>
  <cp:lastModifiedBy>Jha, Aryan Ritwajeet</cp:lastModifiedBy>
  <cp:revision>10</cp:revision>
  <dcterms:created xsi:type="dcterms:W3CDTF">2019-03-04T22:30:53Z</dcterms:created>
  <dcterms:modified xsi:type="dcterms:W3CDTF">2025-07-28T15:36:28Z</dcterms:modified>
</cp:coreProperties>
</file>