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727" r:id="rId3"/>
    <p:sldId id="729" r:id="rId4"/>
    <p:sldId id="730" r:id="rId5"/>
    <p:sldId id="731" r:id="rId6"/>
    <p:sldId id="728" r:id="rId7"/>
    <p:sldId id="7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3239A-B3FF-490D-8298-84B3632BF4D8}" v="850" dt="2025-09-09T20:00:26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a, Aryan Ritwajeet" userId="2aad577e-539b-449b-83a6-8d411f484b4d" providerId="ADAL" clId="{A4B48081-0CD9-4DBB-BF52-ACFCDC9845A1}"/>
    <pc:docChg chg="undo custSel addSld modSld">
      <pc:chgData name="Jha, Aryan Ritwajeet" userId="2aad577e-539b-449b-83a6-8d411f484b4d" providerId="ADAL" clId="{A4B48081-0CD9-4DBB-BF52-ACFCDC9845A1}" dt="2025-09-09T20:02:52.856" v="1703" actId="1076"/>
      <pc:docMkLst>
        <pc:docMk/>
      </pc:docMkLst>
      <pc:sldChg chg="addSp modSp mod">
        <pc:chgData name="Jha, Aryan Ritwajeet" userId="2aad577e-539b-449b-83a6-8d411f484b4d" providerId="ADAL" clId="{A4B48081-0CD9-4DBB-BF52-ACFCDC9845A1}" dt="2025-09-09T19:49:21.421" v="604" actId="113"/>
        <pc:sldMkLst>
          <pc:docMk/>
          <pc:sldMk cId="2596443258" sldId="727"/>
        </pc:sldMkLst>
        <pc:spChg chg="mod">
          <ac:chgData name="Jha, Aryan Ritwajeet" userId="2aad577e-539b-449b-83a6-8d411f484b4d" providerId="ADAL" clId="{A4B48081-0CD9-4DBB-BF52-ACFCDC9845A1}" dt="2025-09-09T19:48:09.903" v="567" actId="20577"/>
          <ac:spMkLst>
            <pc:docMk/>
            <pc:sldMk cId="2596443258" sldId="727"/>
            <ac:spMk id="2" creationId="{916B4D6F-75DE-B028-512D-A55440CCBC4D}"/>
          </ac:spMkLst>
        </pc:spChg>
        <pc:spChg chg="mod">
          <ac:chgData name="Jha, Aryan Ritwajeet" userId="2aad577e-539b-449b-83a6-8d411f484b4d" providerId="ADAL" clId="{A4B48081-0CD9-4DBB-BF52-ACFCDC9845A1}" dt="2025-09-09T19:49:21.421" v="604" actId="113"/>
          <ac:spMkLst>
            <pc:docMk/>
            <pc:sldMk cId="2596443258" sldId="727"/>
            <ac:spMk id="3" creationId="{84571C1E-5ED2-FEDF-6FA7-6D8DF7153C3C}"/>
          </ac:spMkLst>
        </pc:spChg>
        <pc:picChg chg="add mod">
          <ac:chgData name="Jha, Aryan Ritwajeet" userId="2aad577e-539b-449b-83a6-8d411f484b4d" providerId="ADAL" clId="{A4B48081-0CD9-4DBB-BF52-ACFCDC9845A1}" dt="2025-09-09T19:44:33.660" v="184" actId="1076"/>
          <ac:picMkLst>
            <pc:docMk/>
            <pc:sldMk cId="2596443258" sldId="727"/>
            <ac:picMk id="5" creationId="{FA936387-36D7-A2C9-7FBA-3BBBC9442DCA}"/>
          </ac:picMkLst>
        </pc:picChg>
      </pc:sldChg>
      <pc:sldChg chg="addSp delSp modSp new mod">
        <pc:chgData name="Jha, Aryan Ritwajeet" userId="2aad577e-539b-449b-83a6-8d411f484b4d" providerId="ADAL" clId="{A4B48081-0CD9-4DBB-BF52-ACFCDC9845A1}" dt="2025-09-09T20:00:42.857" v="1644" actId="478"/>
        <pc:sldMkLst>
          <pc:docMk/>
          <pc:sldMk cId="810812140" sldId="728"/>
        </pc:sldMkLst>
        <pc:spChg chg="del">
          <ac:chgData name="Jha, Aryan Ritwajeet" userId="2aad577e-539b-449b-83a6-8d411f484b4d" providerId="ADAL" clId="{A4B48081-0CD9-4DBB-BF52-ACFCDC9845A1}" dt="2025-09-09T20:00:42.857" v="1644" actId="478"/>
          <ac:spMkLst>
            <pc:docMk/>
            <pc:sldMk cId="810812140" sldId="728"/>
            <ac:spMk id="2" creationId="{B152ACA4-A0E9-20FD-DB82-1A527E442A2F}"/>
          </ac:spMkLst>
        </pc:spChg>
        <pc:spChg chg="mod">
          <ac:chgData name="Jha, Aryan Ritwajeet" userId="2aad577e-539b-449b-83a6-8d411f484b4d" providerId="ADAL" clId="{A4B48081-0CD9-4DBB-BF52-ACFCDC9845A1}" dt="2025-09-09T20:00:26.106" v="1643" actId="20577"/>
          <ac:spMkLst>
            <pc:docMk/>
            <pc:sldMk cId="810812140" sldId="728"/>
            <ac:spMk id="3" creationId="{4AA1D2D6-087C-4B6E-9235-456A18C04949}"/>
          </ac:spMkLst>
        </pc:spChg>
        <pc:picChg chg="add mod">
          <ac:chgData name="Jha, Aryan Ritwajeet" userId="2aad577e-539b-449b-83a6-8d411f484b4d" providerId="ADAL" clId="{A4B48081-0CD9-4DBB-BF52-ACFCDC9845A1}" dt="2025-09-09T19:59:45.853" v="1431" actId="1076"/>
          <ac:picMkLst>
            <pc:docMk/>
            <pc:sldMk cId="810812140" sldId="728"/>
            <ac:picMk id="5" creationId="{916A971A-0ACA-D981-3579-6FB64C1E5219}"/>
          </ac:picMkLst>
        </pc:picChg>
      </pc:sldChg>
      <pc:sldChg chg="modSp add mod">
        <pc:chgData name="Jha, Aryan Ritwajeet" userId="2aad577e-539b-449b-83a6-8d411f484b4d" providerId="ADAL" clId="{A4B48081-0CD9-4DBB-BF52-ACFCDC9845A1}" dt="2025-09-09T19:53:26.891" v="979" actId="20577"/>
        <pc:sldMkLst>
          <pc:docMk/>
          <pc:sldMk cId="113209233" sldId="729"/>
        </pc:sldMkLst>
        <pc:spChg chg="mod">
          <ac:chgData name="Jha, Aryan Ritwajeet" userId="2aad577e-539b-449b-83a6-8d411f484b4d" providerId="ADAL" clId="{A4B48081-0CD9-4DBB-BF52-ACFCDC9845A1}" dt="2025-09-09T19:50:48.811" v="630" actId="20577"/>
          <ac:spMkLst>
            <pc:docMk/>
            <pc:sldMk cId="113209233" sldId="729"/>
            <ac:spMk id="2" creationId="{A3C07BCF-3CBA-B242-38E4-976A46A5FA9F}"/>
          </ac:spMkLst>
        </pc:spChg>
        <pc:spChg chg="mod">
          <ac:chgData name="Jha, Aryan Ritwajeet" userId="2aad577e-539b-449b-83a6-8d411f484b4d" providerId="ADAL" clId="{A4B48081-0CD9-4DBB-BF52-ACFCDC9845A1}" dt="2025-09-09T19:53:26.891" v="979" actId="20577"/>
          <ac:spMkLst>
            <pc:docMk/>
            <pc:sldMk cId="113209233" sldId="729"/>
            <ac:spMk id="3" creationId="{AB6245A8-5BFB-85C1-A85F-2866BBC2B06E}"/>
          </ac:spMkLst>
        </pc:spChg>
        <pc:picChg chg="mod">
          <ac:chgData name="Jha, Aryan Ritwajeet" userId="2aad577e-539b-449b-83a6-8d411f484b4d" providerId="ADAL" clId="{A4B48081-0CD9-4DBB-BF52-ACFCDC9845A1}" dt="2025-09-09T19:51:24.141" v="634" actId="1076"/>
          <ac:picMkLst>
            <pc:docMk/>
            <pc:sldMk cId="113209233" sldId="729"/>
            <ac:picMk id="5" creationId="{92835EBD-05BA-B50D-7423-696D7BF9EAB1}"/>
          </ac:picMkLst>
        </pc:picChg>
      </pc:sldChg>
      <pc:sldChg chg="addSp delSp modSp add mod">
        <pc:chgData name="Jha, Aryan Ritwajeet" userId="2aad577e-539b-449b-83a6-8d411f484b4d" providerId="ADAL" clId="{A4B48081-0CD9-4DBB-BF52-ACFCDC9845A1}" dt="2025-09-09T19:56:52.107" v="1240" actId="404"/>
        <pc:sldMkLst>
          <pc:docMk/>
          <pc:sldMk cId="2833867635" sldId="730"/>
        </pc:sldMkLst>
        <pc:spChg chg="add del mod">
          <ac:chgData name="Jha, Aryan Ritwajeet" userId="2aad577e-539b-449b-83a6-8d411f484b4d" providerId="ADAL" clId="{A4B48081-0CD9-4DBB-BF52-ACFCDC9845A1}" dt="2025-09-09T19:56:52.107" v="1240" actId="404"/>
          <ac:spMkLst>
            <pc:docMk/>
            <pc:sldMk cId="2833867635" sldId="730"/>
            <ac:spMk id="3" creationId="{0B83101F-D8F0-4284-9535-15792E34B273}"/>
          </ac:spMkLst>
        </pc:spChg>
        <pc:spChg chg="add del mod">
          <ac:chgData name="Jha, Aryan Ritwajeet" userId="2aad577e-539b-449b-83a6-8d411f484b4d" providerId="ADAL" clId="{A4B48081-0CD9-4DBB-BF52-ACFCDC9845A1}" dt="2025-09-09T19:55:47.032" v="1042" actId="478"/>
          <ac:spMkLst>
            <pc:docMk/>
            <pc:sldMk cId="2833867635" sldId="730"/>
            <ac:spMk id="6" creationId="{3139E0AB-F27D-CB1B-1278-E020E8D50D75}"/>
          </ac:spMkLst>
        </pc:spChg>
        <pc:picChg chg="mod">
          <ac:chgData name="Jha, Aryan Ritwajeet" userId="2aad577e-539b-449b-83a6-8d411f484b4d" providerId="ADAL" clId="{A4B48081-0CD9-4DBB-BF52-ACFCDC9845A1}" dt="2025-09-09T19:53:58.557" v="986" actId="1076"/>
          <ac:picMkLst>
            <pc:docMk/>
            <pc:sldMk cId="2833867635" sldId="730"/>
            <ac:picMk id="5" creationId="{44F498BD-BDE4-3B2C-CB89-D2FA7FF5FEA4}"/>
          </ac:picMkLst>
        </pc:picChg>
        <pc:picChg chg="add mod">
          <ac:chgData name="Jha, Aryan Ritwajeet" userId="2aad577e-539b-449b-83a6-8d411f484b4d" providerId="ADAL" clId="{A4B48081-0CD9-4DBB-BF52-ACFCDC9845A1}" dt="2025-09-09T19:54:05.494" v="989" actId="1076"/>
          <ac:picMkLst>
            <pc:docMk/>
            <pc:sldMk cId="2833867635" sldId="730"/>
            <ac:picMk id="1026" creationId="{009B40C7-C22D-9754-9D83-905F08E4082C}"/>
          </ac:picMkLst>
        </pc:picChg>
      </pc:sldChg>
      <pc:sldChg chg="addSp delSp modSp add mod">
        <pc:chgData name="Jha, Aryan Ritwajeet" userId="2aad577e-539b-449b-83a6-8d411f484b4d" providerId="ADAL" clId="{A4B48081-0CD9-4DBB-BF52-ACFCDC9845A1}" dt="2025-09-09T19:59:16.837" v="1427" actId="1076"/>
        <pc:sldMkLst>
          <pc:docMk/>
          <pc:sldMk cId="682246142" sldId="731"/>
        </pc:sldMkLst>
        <pc:spChg chg="mod">
          <ac:chgData name="Jha, Aryan Ritwajeet" userId="2aad577e-539b-449b-83a6-8d411f484b4d" providerId="ADAL" clId="{A4B48081-0CD9-4DBB-BF52-ACFCDC9845A1}" dt="2025-09-09T19:59:08.376" v="1423" actId="20577"/>
          <ac:spMkLst>
            <pc:docMk/>
            <pc:sldMk cId="682246142" sldId="731"/>
            <ac:spMk id="3" creationId="{7152D378-A881-E87E-63F9-C4B1629E72B3}"/>
          </ac:spMkLst>
        </pc:spChg>
        <pc:picChg chg="del">
          <ac:chgData name="Jha, Aryan Ritwajeet" userId="2aad577e-539b-449b-83a6-8d411f484b4d" providerId="ADAL" clId="{A4B48081-0CD9-4DBB-BF52-ACFCDC9845A1}" dt="2025-09-09T19:57:25.223" v="1243" actId="478"/>
          <ac:picMkLst>
            <pc:docMk/>
            <pc:sldMk cId="682246142" sldId="731"/>
            <ac:picMk id="5" creationId="{96EF1617-C22D-A8A2-92B8-89AE46F06995}"/>
          </ac:picMkLst>
        </pc:picChg>
        <pc:picChg chg="mod">
          <ac:chgData name="Jha, Aryan Ritwajeet" userId="2aad577e-539b-449b-83a6-8d411f484b4d" providerId="ADAL" clId="{A4B48081-0CD9-4DBB-BF52-ACFCDC9845A1}" dt="2025-09-09T19:58:35.382" v="1265" actId="1076"/>
          <ac:picMkLst>
            <pc:docMk/>
            <pc:sldMk cId="682246142" sldId="731"/>
            <ac:picMk id="1026" creationId="{F9A117BF-9D71-DCA4-F68A-77E05879B7F8}"/>
          </ac:picMkLst>
        </pc:picChg>
        <pc:picChg chg="add mod">
          <ac:chgData name="Jha, Aryan Ritwajeet" userId="2aad577e-539b-449b-83a6-8d411f484b4d" providerId="ADAL" clId="{A4B48081-0CD9-4DBB-BF52-ACFCDC9845A1}" dt="2025-09-09T19:59:16.837" v="1427" actId="1076"/>
          <ac:picMkLst>
            <pc:docMk/>
            <pc:sldMk cId="682246142" sldId="731"/>
            <ac:picMk id="2050" creationId="{21D21DAC-62E3-446F-BD0F-09A30CCAB989}"/>
          </ac:picMkLst>
        </pc:picChg>
        <pc:picChg chg="add mod">
          <ac:chgData name="Jha, Aryan Ritwajeet" userId="2aad577e-539b-449b-83a6-8d411f484b4d" providerId="ADAL" clId="{A4B48081-0CD9-4DBB-BF52-ACFCDC9845A1}" dt="2025-09-09T19:58:34.245" v="1264" actId="1076"/>
          <ac:picMkLst>
            <pc:docMk/>
            <pc:sldMk cId="682246142" sldId="731"/>
            <ac:picMk id="2052" creationId="{788700A9-9BC1-35F5-9371-C0C8657C646A}"/>
          </ac:picMkLst>
        </pc:picChg>
        <pc:picChg chg="add mod">
          <ac:chgData name="Jha, Aryan Ritwajeet" userId="2aad577e-539b-449b-83a6-8d411f484b4d" providerId="ADAL" clId="{A4B48081-0CD9-4DBB-BF52-ACFCDC9845A1}" dt="2025-09-09T19:59:15.292" v="1426" actId="1076"/>
          <ac:picMkLst>
            <pc:docMk/>
            <pc:sldMk cId="682246142" sldId="731"/>
            <ac:picMk id="2054" creationId="{ABCC08E8-A3FB-790E-BAD4-9D5E1391C2B4}"/>
          </ac:picMkLst>
        </pc:picChg>
        <pc:picChg chg="add mod">
          <ac:chgData name="Jha, Aryan Ritwajeet" userId="2aad577e-539b-449b-83a6-8d411f484b4d" providerId="ADAL" clId="{A4B48081-0CD9-4DBB-BF52-ACFCDC9845A1}" dt="2025-09-09T19:58:39.997" v="1268" actId="1076"/>
          <ac:picMkLst>
            <pc:docMk/>
            <pc:sldMk cId="682246142" sldId="731"/>
            <ac:picMk id="2056" creationId="{29A2A977-CC2F-B4D3-DD20-9B06742531A0}"/>
          </ac:picMkLst>
        </pc:picChg>
      </pc:sldChg>
      <pc:sldChg chg="addSp delSp modSp new mod">
        <pc:chgData name="Jha, Aryan Ritwajeet" userId="2aad577e-539b-449b-83a6-8d411f484b4d" providerId="ADAL" clId="{A4B48081-0CD9-4DBB-BF52-ACFCDC9845A1}" dt="2025-09-09T20:02:52.856" v="1703" actId="1076"/>
        <pc:sldMkLst>
          <pc:docMk/>
          <pc:sldMk cId="4127699989" sldId="732"/>
        </pc:sldMkLst>
        <pc:spChg chg="mod">
          <ac:chgData name="Jha, Aryan Ritwajeet" userId="2aad577e-539b-449b-83a6-8d411f484b4d" providerId="ADAL" clId="{A4B48081-0CD9-4DBB-BF52-ACFCDC9845A1}" dt="2025-09-09T20:01:29.296" v="1687" actId="20577"/>
          <ac:spMkLst>
            <pc:docMk/>
            <pc:sldMk cId="4127699989" sldId="732"/>
            <ac:spMk id="2" creationId="{489D6AB3-040D-FF04-4730-E965E458A748}"/>
          </ac:spMkLst>
        </pc:spChg>
        <pc:spChg chg="del">
          <ac:chgData name="Jha, Aryan Ritwajeet" userId="2aad577e-539b-449b-83a6-8d411f484b4d" providerId="ADAL" clId="{A4B48081-0CD9-4DBB-BF52-ACFCDC9845A1}" dt="2025-09-09T20:02:36.096" v="1694" actId="22"/>
          <ac:spMkLst>
            <pc:docMk/>
            <pc:sldMk cId="4127699989" sldId="732"/>
            <ac:spMk id="3" creationId="{94C59B14-47F5-152E-2586-68B24538D518}"/>
          </ac:spMkLst>
        </pc:spChg>
        <pc:picChg chg="add mod">
          <ac:chgData name="Jha, Aryan Ritwajeet" userId="2aad577e-539b-449b-83a6-8d411f484b4d" providerId="ADAL" clId="{A4B48081-0CD9-4DBB-BF52-ACFCDC9845A1}" dt="2025-09-09T20:01:43.099" v="1689" actId="1076"/>
          <ac:picMkLst>
            <pc:docMk/>
            <pc:sldMk cId="4127699989" sldId="732"/>
            <ac:picMk id="5" creationId="{DE97A322-9415-9983-516C-8F5187CDC5F3}"/>
          </ac:picMkLst>
        </pc:picChg>
        <pc:picChg chg="add mod">
          <ac:chgData name="Jha, Aryan Ritwajeet" userId="2aad577e-539b-449b-83a6-8d411f484b4d" providerId="ADAL" clId="{A4B48081-0CD9-4DBB-BF52-ACFCDC9845A1}" dt="2025-09-09T20:02:50.137" v="1702" actId="1076"/>
          <ac:picMkLst>
            <pc:docMk/>
            <pc:sldMk cId="4127699989" sldId="732"/>
            <ac:picMk id="7" creationId="{165D8A9F-69A6-6F48-03E5-ABD3E9F75C6B}"/>
          </ac:picMkLst>
        </pc:picChg>
        <pc:picChg chg="add mod ord">
          <ac:chgData name="Jha, Aryan Ritwajeet" userId="2aad577e-539b-449b-83a6-8d411f484b4d" providerId="ADAL" clId="{A4B48081-0CD9-4DBB-BF52-ACFCDC9845A1}" dt="2025-09-09T20:02:52.856" v="1703" actId="1076"/>
          <ac:picMkLst>
            <pc:docMk/>
            <pc:sldMk cId="4127699989" sldId="732"/>
            <ac:picMk id="9" creationId="{A7386A4B-142D-9E60-6FDE-9E6EB97833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750DB-2491-4355-9E0E-9DD5B186C843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A938C-A6F3-43EB-9BCC-52BC00C4C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25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Remember to hit the </a:t>
            </a:r>
            <a:r>
              <a:rPr lang="en-US" b="1"/>
              <a:t>reset</a:t>
            </a:r>
            <a:r>
              <a:rPr lang="en-US"/>
              <a:t> button to make sure all the page elements react properly.</a:t>
            </a:r>
          </a:p>
          <a:p>
            <a:r>
              <a:rPr lang="en-US"/>
              <a:t>There are 20 different layouts that you can choose from.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CEC689-B63F-4B6D-AF6D-31DA368AC8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63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 Title Slide">
    <p:bg>
      <p:bgPr>
        <a:pattFill prst="pct80">
          <a:fgClr>
            <a:schemeClr val="accent5">
              <a:lumMod val="50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6568F7F-F0E0-46D0-960B-58B753B9B0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75" y="2965816"/>
            <a:ext cx="12111050" cy="3823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 anchor="b" anchorCtr="1">
            <a:noAutofit/>
          </a:bodyPr>
          <a:lstStyle>
            <a:lvl1pPr algn="ctr">
              <a:defRPr sz="4800" b="1">
                <a:solidFill>
                  <a:schemeClr val="accent3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 anchor="t" anchorCtr="1">
            <a:noAutofit/>
          </a:bodyPr>
          <a:lstStyle>
            <a:lvl1pPr marL="0" indent="0" algn="l">
              <a:buNone/>
              <a:defRPr sz="3200">
                <a:solidFill>
                  <a:schemeClr val="accent3"/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C8390F-A1CB-4DC5-B007-5E142B78087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8725" y="523835"/>
            <a:ext cx="2114550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1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Content">
    <p:bg>
      <p:bgPr>
        <a:pattFill prst="smConfetti">
          <a:fgClr>
            <a:schemeClr val="accent1"/>
          </a:fgClr>
          <a:bgClr>
            <a:schemeClr val="accent5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  <a:ln>
            <a:solidFill>
              <a:srgbClr val="92D050"/>
            </a:solidFill>
          </a:ln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  <a:ln>
            <a:solidFill>
              <a:srgbClr val="92D050"/>
            </a:solidFill>
          </a:ln>
        </p:spPr>
        <p:txBody>
          <a:bodyPr anchor="t" anchorCtr="0"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302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>
              <a:lumMod val="50000"/>
            </a:schemeClr>
          </a:fgClr>
          <a:bgClr>
            <a:schemeClr val="accent5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B9AA46-E27C-49B7-B52A-1D2CAB27054F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404" y="355078"/>
            <a:ext cx="10063163" cy="1272756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04" y="2248664"/>
            <a:ext cx="10063163" cy="3515006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CF70C8-0AEC-4AD2-AD31-2A6E9D6584B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0B6714-A342-46BB-9C49-060ABC6EF4F4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2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3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2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16">
          <p15:clr>
            <a:srgbClr val="F26B43"/>
          </p15:clr>
        </p15:guide>
        <p15:guide id="4" pos="672">
          <p15:clr>
            <a:srgbClr val="F26B43"/>
          </p15:clr>
        </p15:guide>
        <p15:guide id="5" pos="1122">
          <p15:clr>
            <a:srgbClr val="F26B43"/>
          </p15:clr>
        </p15:guide>
        <p15:guide id="6" pos="1575">
          <p15:clr>
            <a:srgbClr val="F26B43"/>
          </p15:clr>
        </p15:guide>
        <p15:guide id="7" pos="2028">
          <p15:clr>
            <a:srgbClr val="F26B43"/>
          </p15:clr>
        </p15:guide>
        <p15:guide id="8" pos="2481">
          <p15:clr>
            <a:srgbClr val="F26B43"/>
          </p15:clr>
        </p15:guide>
        <p15:guide id="9" pos="2934">
          <p15:clr>
            <a:srgbClr val="F26B43"/>
          </p15:clr>
        </p15:guide>
        <p15:guide id="10" pos="3387">
          <p15:clr>
            <a:srgbClr val="F26B43"/>
          </p15:clr>
        </p15:guide>
        <p15:guide id="11" pos="3840">
          <p15:clr>
            <a:srgbClr val="F26B43"/>
          </p15:clr>
        </p15:guide>
        <p15:guide id="12" pos="4293">
          <p15:clr>
            <a:srgbClr val="F26B43"/>
          </p15:clr>
        </p15:guide>
        <p15:guide id="13" pos="4746">
          <p15:clr>
            <a:srgbClr val="F26B43"/>
          </p15:clr>
        </p15:guide>
        <p15:guide id="14" pos="5199">
          <p15:clr>
            <a:srgbClr val="F26B43"/>
          </p15:clr>
        </p15:guide>
        <p15:guide id="15" pos="5652">
          <p15:clr>
            <a:srgbClr val="F26B43"/>
          </p15:clr>
        </p15:guide>
        <p15:guide id="16" pos="6105">
          <p15:clr>
            <a:srgbClr val="F26B43"/>
          </p15:clr>
        </p15:guide>
        <p15:guide id="17" pos="6558">
          <p15:clr>
            <a:srgbClr val="F26B43"/>
          </p15:clr>
        </p15:guide>
        <p15:guide id="18" pos="7011">
          <p15:clr>
            <a:srgbClr val="F26B43"/>
          </p15:clr>
        </p15:guide>
        <p15:guide id="19" pos="7464">
          <p15:clr>
            <a:srgbClr val="F26B43"/>
          </p15:clr>
        </p15:guide>
        <p15:guide id="20" orient="horz">
          <p15:clr>
            <a:srgbClr val="F26B43"/>
          </p15:clr>
        </p15:guide>
        <p15:guide id="21" orient="horz" pos="4320">
          <p15:clr>
            <a:srgbClr val="F26B43"/>
          </p15:clr>
        </p15:guide>
        <p15:guide id="22" orient="horz" pos="216">
          <p15:clr>
            <a:srgbClr val="F26B43"/>
          </p15:clr>
        </p15:guide>
        <p15:guide id="23" orient="horz" pos="696">
          <p15:clr>
            <a:srgbClr val="F26B43"/>
          </p15:clr>
        </p15:guide>
        <p15:guide id="24" orient="horz" pos="1188">
          <p15:clr>
            <a:srgbClr val="F26B43"/>
          </p15:clr>
        </p15:guide>
        <p15:guide id="25" orient="horz" pos="1674">
          <p15:clr>
            <a:srgbClr val="F26B43"/>
          </p15:clr>
        </p15:guide>
        <p15:guide id="26" orient="horz" pos="2160">
          <p15:clr>
            <a:srgbClr val="F26B43"/>
          </p15:clr>
        </p15:guide>
        <p15:guide id="27" orient="horz" pos="2646">
          <p15:clr>
            <a:srgbClr val="F26B43"/>
          </p15:clr>
        </p15:guide>
        <p15:guide id="28" orient="horz" pos="3132">
          <p15:clr>
            <a:srgbClr val="F26B43"/>
          </p15:clr>
        </p15:guide>
        <p15:guide id="29" orient="horz" pos="3618">
          <p15:clr>
            <a:srgbClr val="F26B43"/>
          </p15:clr>
        </p15:guide>
        <p15:guide id="30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ieeexplore.ieee.org/ielx7/59/6563116/06507355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5">
              <a:lumMod val="50000"/>
            </a:schemeClr>
          </a:fgClr>
          <a:bgClr>
            <a:schemeClr val="bg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947" y="2486988"/>
            <a:ext cx="9520106" cy="582873"/>
          </a:xfrm>
          <a:ln w="12700">
            <a:solidFill>
              <a:srgbClr val="92D050"/>
            </a:solidFill>
          </a:ln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Multiple Source Optimal Power Flow</a:t>
            </a:r>
            <a:endParaRPr lang="en-US" sz="5400" b="0" i="1" dirty="0">
              <a:solidFill>
                <a:schemeClr val="accent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i="1" dirty="0">
                <a:solidFill>
                  <a:schemeClr val="accent3"/>
                </a:solidFill>
              </a:rPr>
              <a:t>Aryan Ritwajeet Jha</a:t>
            </a:r>
          </a:p>
          <a:p>
            <a:pPr algn="ctr"/>
            <a:r>
              <a:rPr lang="en-US" sz="1800" i="1" dirty="0">
                <a:solidFill>
                  <a:schemeClr val="accent3"/>
                </a:solidFill>
              </a:rPr>
              <a:t>Pursuing PhD ECE (Power Systems)</a:t>
            </a:r>
          </a:p>
          <a:p>
            <a:pPr algn="ctr"/>
            <a:r>
              <a:rPr lang="en-US" sz="1800" i="1" dirty="0">
                <a:solidFill>
                  <a:schemeClr val="accent3"/>
                </a:solidFill>
              </a:rPr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6B4D6F-75DE-B028-512D-A55440CCBC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/>
                  <a:t>Multiple Sources =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IN" dirty="0"/>
                  <a:t> Substations*</a:t>
                </a:r>
                <a:br>
                  <a:rPr lang="en-IN" dirty="0"/>
                </a:br>
                <a:r>
                  <a:rPr lang="en-IN" sz="3600" dirty="0"/>
                  <a:t>Network =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IN" sz="3600" dirty="0"/>
                  <a:t> Substations +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IN" sz="3600" dirty="0"/>
                  <a:t> Branches +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N" sz="3600" dirty="0"/>
                  <a:t> Load*</a:t>
                </a:r>
                <a:br>
                  <a:rPr lang="en-IN" sz="3600" dirty="0"/>
                </a:br>
                <a:r>
                  <a:rPr lang="en-IN" sz="1800" dirty="0"/>
                  <a:t>(*for now..)</a:t>
                </a:r>
                <a:endParaRPr lang="en-IN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6B4D6F-75DE-B028-512D-A55440CCB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25" t="-17536" b="-10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71C1E-5ED2-FEDF-6FA7-6D8DF7153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6045490" cy="4286531"/>
              </a:xfrm>
            </p:spPr>
            <p:txBody>
              <a:bodyPr/>
              <a:lstStyle/>
              <a:p>
                <a:r>
                  <a:rPr lang="en-IN" dirty="0"/>
                  <a:t>Problem: Given a network with two substations with voltages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∠0°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IN" dirty="0"/>
                  <a:t>:</a:t>
                </a:r>
              </a:p>
              <a:p>
                <a:r>
                  <a:rPr lang="en-IN" dirty="0"/>
                  <a:t>Determine the optimal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dirty="0"/>
                  <a:t> for any given objective function, say cost of substation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𝑆𝑢𝑏𝑠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𝑆𝑢𝑏𝑠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 err="1"/>
                  <a:t>s.t.</a:t>
                </a:r>
                <a:r>
                  <a:rPr lang="en-IN" dirty="0"/>
                  <a:t> other usual constraints of an active distribution network and </a:t>
                </a:r>
                <a:r>
                  <a:rPr lang="en-IN" b="1" dirty="0"/>
                  <a:t>NO backflow</a:t>
                </a:r>
                <a:r>
                  <a:rPr lang="en-IN" dirty="0"/>
                  <a:t>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71C1E-5ED2-FEDF-6FA7-6D8DF7153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6045490" cy="4286531"/>
              </a:xfrm>
              <a:blipFill>
                <a:blip r:embed="rId3"/>
                <a:stretch>
                  <a:fillRect l="-2817" t="-2979" r="-3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A936387-36D7-A2C9-7FBA-3BBBC9442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068" y="2778127"/>
            <a:ext cx="2514951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4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F2FE4-46D5-FB87-1E08-049F4847F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7BCF-3CBA-B242-38E4-976A46A5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using BFM-NL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45A8-5BFB-85C1-A85F-2866BBC2B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7" y="2248664"/>
            <a:ext cx="6045490" cy="4286531"/>
          </a:xfrm>
        </p:spPr>
        <p:txBody>
          <a:bodyPr/>
          <a:lstStyle/>
          <a:p>
            <a:r>
              <a:rPr lang="en-US" dirty="0"/>
              <a:t>Using Branch Flow Model (Nonlinear) I can optimize for the optimal power flow of the network – note that BFM does not take into consideration (relative) voltage angles of the substations.</a:t>
            </a:r>
          </a:p>
          <a:p>
            <a:endParaRPr lang="en-US" dirty="0"/>
          </a:p>
          <a:p>
            <a:r>
              <a:rPr lang="en-US" dirty="0"/>
              <a:t>Is the modelling (and thus the solution) even correct?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35EBD-05BA-B50D-7423-696D7BF9E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7444" y="2384686"/>
            <a:ext cx="4296359" cy="356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0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DDC90-6318-D1DF-2B93-D88EF905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FCE7-A99E-4FBB-B539-E34D6C08F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using BFM-NL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83101F-D8F0-4284-9535-15792E34B2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6045490" cy="428653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Is the modelling (and thus the solution) even correct?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hlinkClick r:id="rId2" tooltip="https://ieeexplore.ieee.org/ielx7/59/6563116/06507355.pdf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BFM-NL-reference-paper-</a:t>
                </a:r>
                <a:r>
                  <a:rPr lang="en-US" dirty="0" err="1">
                    <a:solidFill>
                      <a:schemeClr val="accent6">
                        <a:lumMod val="40000"/>
                        <a:lumOff val="60000"/>
                      </a:schemeClr>
                    </a:solidFill>
                    <a:hlinkClick r:id="rId2" tooltip="https://ieeexplore.ieee.org/ielx7/59/6563116/06507355.pdf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SHLow</a:t>
                </a:r>
                <a:endParaRPr lang="en-US" dirty="0">
                  <a:solidFill>
                    <a:schemeClr val="accent6">
                      <a:lumMod val="40000"/>
                      <a:lumOff val="60000"/>
                    </a:schemeClr>
                  </a:solidFill>
                </a:endParaRPr>
              </a:p>
              <a:p>
                <a:r>
                  <a:rPr lang="en-US" dirty="0"/>
                  <a:t> </a:t>
                </a:r>
              </a:p>
              <a:p>
                <a:r>
                  <a:rPr lang="en-US" sz="1800" dirty="0"/>
                  <a:t>Technically the branch flow model </a:t>
                </a:r>
                <a:r>
                  <a:rPr lang="en-US" sz="1800" i="1" dirty="0"/>
                  <a:t>just </a:t>
                </a:r>
                <a:r>
                  <a:rPr lang="en-US" sz="1800" dirty="0"/>
                  <a:t>allows for multiple 'parent' nodes for each node. So my </a:t>
                </a:r>
                <a:r>
                  <a:rPr lang="en-US" sz="1800" b="1" dirty="0"/>
                  <a:t>current formulation shouldn't be incorrect</a:t>
                </a:r>
                <a:r>
                  <a:rPr lang="en-US" sz="1800" dirty="0"/>
                  <a:t>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But only listing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/>
                  <a:t> isn’t enough any longer, need to tell angles as well, in particular the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800" dirty="0"/>
                  <a:t> value assumed for substation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dirty="0"/>
                  <a:t> for this solution (if this is even a non-fake solution!)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83101F-D8F0-4284-9535-15792E34B2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6045490" cy="4286531"/>
              </a:xfrm>
              <a:blipFill>
                <a:blip r:embed="rId3"/>
                <a:stretch>
                  <a:fillRect l="-3018" t="-2979" r="-1107" b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4F498BD-BDE4-3B2C-CB89-D2FA7FF5F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1493" y="162694"/>
            <a:ext cx="3025316" cy="25124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09B40C7-C22D-9754-9D83-905F08E4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809" y="2918398"/>
            <a:ext cx="3936936" cy="367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867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81A32-9E25-2BC6-E88D-914B2C01B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44C2C-8C71-56E3-D299-DC7CC9AB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using BFM-NL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2D378-A881-E87E-63F9-C4B1629E7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7" y="2248664"/>
            <a:ext cx="6045490" cy="42865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looks like I need to study part II of the paper to understand the angle recovery process – nonunique and nontrivial for ‘meshed’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A117BF-9D71-DCA4-F68A-77E05879B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896" y="-4509"/>
            <a:ext cx="2131181" cy="199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1D21DAC-62E3-446F-BD0F-09A30CCAB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1" y="3397758"/>
            <a:ext cx="5228544" cy="144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88700A9-9BC1-35F5-9371-C0C8657C6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451" y="124695"/>
            <a:ext cx="2295143" cy="15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BCC08E8-A3FB-790E-BAD4-9D5E1391C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09" y="4838205"/>
            <a:ext cx="4926791" cy="201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9A2A977-CC2F-B4D3-DD20-9B0674253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168" y="2271249"/>
            <a:ext cx="4018852" cy="440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24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1D2D6-087C-4B6E-9235-456A18C049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687" y="2248664"/>
                <a:ext cx="4216690" cy="4286531"/>
              </a:xfrm>
            </p:spPr>
            <p:txBody>
              <a:bodyPr/>
              <a:lstStyle/>
              <a:p>
                <a:r>
                  <a:rPr lang="en-US" dirty="0"/>
                  <a:t>Meanwhile I’ve created the same system in OpenDSS where I am running </a:t>
                </a:r>
                <a:r>
                  <a:rPr lang="en-US" dirty="0" err="1"/>
                  <a:t>powerflows</a:t>
                </a:r>
                <a:r>
                  <a:rPr lang="en-US" dirty="0"/>
                  <a:t> for different values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– it does look like our solution should have a feasible value associated with it.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1D2D6-087C-4B6E-9235-456A18C049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687" y="2248664"/>
                <a:ext cx="4216690" cy="4286531"/>
              </a:xfrm>
              <a:blipFill>
                <a:blip r:embed="rId2"/>
                <a:stretch>
                  <a:fillRect l="-4035" t="-2979" r="-2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16A971A-0ACA-D981-3579-6FB64C1E5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132" y="943590"/>
            <a:ext cx="6136917" cy="559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1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6AB3-040D-FF04-4730-E965E458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Given some papers by Subho to read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386A4B-142D-9E60-6FDE-9E6EB9783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009" y="5260825"/>
            <a:ext cx="6623527" cy="1264446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97A322-9415-9983-516C-8F5187CDC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09" y="1928672"/>
            <a:ext cx="6849431" cy="2010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5D8A9F-69A6-6F48-03E5-ABD3E9F75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09" y="4078971"/>
            <a:ext cx="7153275" cy="101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999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150</TotalTime>
  <Words>335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Cambria Math</vt:lpstr>
      <vt:lpstr>Corbel</vt:lpstr>
      <vt:lpstr>1_Office Theme</vt:lpstr>
      <vt:lpstr>Multiple Source Optimal Power Flow</vt:lpstr>
      <vt:lpstr>Multiple Sources = 2 Substations* Network = 2 Substations + 2 Branches + 1 Load* (*for now..)</vt:lpstr>
      <vt:lpstr>Optimization using BFM-NL</vt:lpstr>
      <vt:lpstr>Optimization using BFM-NL</vt:lpstr>
      <vt:lpstr>Optimization using BFM-NL</vt:lpstr>
      <vt:lpstr>PowerPoint Presentation</vt:lpstr>
      <vt:lpstr>Given some papers by Subho to 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Jha, Aryan Ritwajeet</dc:creator>
  <cp:lastModifiedBy>Jha, Aryan Ritwajeet</cp:lastModifiedBy>
  <cp:revision>1</cp:revision>
  <dcterms:created xsi:type="dcterms:W3CDTF">2025-09-09T10:18:42Z</dcterms:created>
  <dcterms:modified xsi:type="dcterms:W3CDTF">2025-09-09T20:02:55Z</dcterms:modified>
</cp:coreProperties>
</file>