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1" r:id="rId6"/>
  </p:sldMasterIdLst>
  <p:notesMasterIdLst>
    <p:notesMasterId r:id="rId25"/>
  </p:notesMasterIdLst>
  <p:sldIdLst>
    <p:sldId id="256" r:id="rId7"/>
    <p:sldId id="282" r:id="rId8"/>
    <p:sldId id="271" r:id="rId9"/>
    <p:sldId id="272" r:id="rId10"/>
    <p:sldId id="281" r:id="rId11"/>
    <p:sldId id="283" r:id="rId12"/>
    <p:sldId id="284" r:id="rId13"/>
    <p:sldId id="269" r:id="rId14"/>
    <p:sldId id="276" r:id="rId15"/>
    <p:sldId id="277" r:id="rId16"/>
    <p:sldId id="278" r:id="rId17"/>
    <p:sldId id="279" r:id="rId18"/>
    <p:sldId id="285" r:id="rId19"/>
    <p:sldId id="273" r:id="rId20"/>
    <p:sldId id="275" r:id="rId21"/>
    <p:sldId id="261" r:id="rId22"/>
    <p:sldId id="274" r:id="rId23"/>
    <p:sldId id="264" r:id="rId24"/>
  </p:sldIdLst>
  <p:sldSz cx="12192000" cy="6858000"/>
  <p:notesSz cx="7010400" cy="9296400"/>
  <p:defaultTextStyle>
    <a:defPPr>
      <a:defRPr lang="en-US"/>
    </a:defPPr>
    <a:lvl1pPr algn="l" rtl="0" eaLnBrk="0" fontAlgn="base" hangingPunct="0">
      <a:spcBef>
        <a:spcPct val="0"/>
      </a:spcBef>
      <a:spcAft>
        <a:spcPct val="0"/>
      </a:spcAft>
      <a:defRPr sz="2400" i="1" kern="1200">
        <a:solidFill>
          <a:schemeClr val="tx1"/>
        </a:solidFill>
        <a:latin typeface="Arial" charset="0"/>
        <a:ea typeface="ＭＳ Ｐゴシック" pitchFamily="84" charset="-128"/>
        <a:cs typeface="+mn-cs"/>
      </a:defRPr>
    </a:lvl1pPr>
    <a:lvl2pPr marL="457200" algn="l" rtl="0" eaLnBrk="0" fontAlgn="base" hangingPunct="0">
      <a:spcBef>
        <a:spcPct val="0"/>
      </a:spcBef>
      <a:spcAft>
        <a:spcPct val="0"/>
      </a:spcAft>
      <a:defRPr sz="2400" i="1" kern="1200">
        <a:solidFill>
          <a:schemeClr val="tx1"/>
        </a:solidFill>
        <a:latin typeface="Arial" charset="0"/>
        <a:ea typeface="ＭＳ Ｐゴシック" pitchFamily="84" charset="-128"/>
        <a:cs typeface="+mn-cs"/>
      </a:defRPr>
    </a:lvl2pPr>
    <a:lvl3pPr marL="914400" algn="l" rtl="0" eaLnBrk="0" fontAlgn="base" hangingPunct="0">
      <a:spcBef>
        <a:spcPct val="0"/>
      </a:spcBef>
      <a:spcAft>
        <a:spcPct val="0"/>
      </a:spcAft>
      <a:defRPr sz="2400" i="1" kern="1200">
        <a:solidFill>
          <a:schemeClr val="tx1"/>
        </a:solidFill>
        <a:latin typeface="Arial" charset="0"/>
        <a:ea typeface="ＭＳ Ｐゴシック" pitchFamily="84" charset="-128"/>
        <a:cs typeface="+mn-cs"/>
      </a:defRPr>
    </a:lvl3pPr>
    <a:lvl4pPr marL="1371600" algn="l" rtl="0" eaLnBrk="0" fontAlgn="base" hangingPunct="0">
      <a:spcBef>
        <a:spcPct val="0"/>
      </a:spcBef>
      <a:spcAft>
        <a:spcPct val="0"/>
      </a:spcAft>
      <a:defRPr sz="2400" i="1" kern="1200">
        <a:solidFill>
          <a:schemeClr val="tx1"/>
        </a:solidFill>
        <a:latin typeface="Arial" charset="0"/>
        <a:ea typeface="ＭＳ Ｐゴシック" pitchFamily="84" charset="-128"/>
        <a:cs typeface="+mn-cs"/>
      </a:defRPr>
    </a:lvl4pPr>
    <a:lvl5pPr marL="1828800" algn="l" rtl="0" eaLnBrk="0" fontAlgn="base" hangingPunct="0">
      <a:spcBef>
        <a:spcPct val="0"/>
      </a:spcBef>
      <a:spcAft>
        <a:spcPct val="0"/>
      </a:spcAft>
      <a:defRPr sz="2400" i="1" kern="1200">
        <a:solidFill>
          <a:schemeClr val="tx1"/>
        </a:solidFill>
        <a:latin typeface="Arial" charset="0"/>
        <a:ea typeface="ＭＳ Ｐゴシック" pitchFamily="84" charset="-128"/>
        <a:cs typeface="+mn-cs"/>
      </a:defRPr>
    </a:lvl5pPr>
    <a:lvl6pPr marL="2286000" algn="l" defTabSz="914400" rtl="0" eaLnBrk="1" latinLnBrk="0" hangingPunct="1">
      <a:defRPr sz="2400" i="1" kern="1200">
        <a:solidFill>
          <a:schemeClr val="tx1"/>
        </a:solidFill>
        <a:latin typeface="Arial" charset="0"/>
        <a:ea typeface="ＭＳ Ｐゴシック" pitchFamily="84" charset="-128"/>
        <a:cs typeface="+mn-cs"/>
      </a:defRPr>
    </a:lvl6pPr>
    <a:lvl7pPr marL="2743200" algn="l" defTabSz="914400" rtl="0" eaLnBrk="1" latinLnBrk="0" hangingPunct="1">
      <a:defRPr sz="2400" i="1" kern="1200">
        <a:solidFill>
          <a:schemeClr val="tx1"/>
        </a:solidFill>
        <a:latin typeface="Arial" charset="0"/>
        <a:ea typeface="ＭＳ Ｐゴシック" pitchFamily="84" charset="-128"/>
        <a:cs typeface="+mn-cs"/>
      </a:defRPr>
    </a:lvl7pPr>
    <a:lvl8pPr marL="3200400" algn="l" defTabSz="914400" rtl="0" eaLnBrk="1" latinLnBrk="0" hangingPunct="1">
      <a:defRPr sz="2400" i="1" kern="1200">
        <a:solidFill>
          <a:schemeClr val="tx1"/>
        </a:solidFill>
        <a:latin typeface="Arial" charset="0"/>
        <a:ea typeface="ＭＳ Ｐゴシック" pitchFamily="84" charset="-128"/>
        <a:cs typeface="+mn-cs"/>
      </a:defRPr>
    </a:lvl8pPr>
    <a:lvl9pPr marL="3657600" algn="l" defTabSz="914400" rtl="0" eaLnBrk="1" latinLnBrk="0" hangingPunct="1">
      <a:defRPr sz="2400" i="1" kern="1200">
        <a:solidFill>
          <a:schemeClr val="tx1"/>
        </a:solidFill>
        <a:latin typeface="Arial" charset="0"/>
        <a:ea typeface="ＭＳ Ｐゴシック" pitchFamily="84"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4C81"/>
    <a:srgbClr val="1B4C80"/>
    <a:srgbClr val="0000FF"/>
    <a:srgbClr val="9A0840"/>
    <a:srgbClr val="FFFF00"/>
    <a:srgbClr val="261D45"/>
    <a:srgbClr val="2F2D5D"/>
    <a:srgbClr val="482961"/>
    <a:srgbClr val="6F1B63"/>
    <a:srgbClr val="A82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A10809-6433-4295-93BB-E7CBD67FB564}" v="2035" dt="2024-08-09T13:17:33.1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0929" autoAdjust="0"/>
  </p:normalViewPr>
  <p:slideViewPr>
    <p:cSldViewPr>
      <p:cViewPr varScale="1">
        <p:scale>
          <a:sx n="160" d="100"/>
          <a:sy n="160" d="100"/>
        </p:scale>
        <p:origin x="1740" y="13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theme" Target="theme/theme1.xml"/><Relationship Id="rId10" Type="http://schemas.openxmlformats.org/officeDocument/2006/relationships/slide" Target="slides/slide4.xml"/><Relationship Id="rId19" Type="http://schemas.openxmlformats.org/officeDocument/2006/relationships/slide" Target="slides/slide13.xml"/><Relationship Id="rId31" Type="http://schemas.microsoft.com/office/2015/10/relationships/revisionInfo" Target="revisionInfo.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yan Jha" userId="bb445abb-0c4b-4f9a-be81-c8a8220a15f5" providerId="ADAL" clId="{00A178AC-2639-4749-A8EA-E666FA9D2915}"/>
    <pc:docChg chg="undo redo custSel modSld">
      <pc:chgData name="Aryan Jha" userId="bb445abb-0c4b-4f9a-be81-c8a8220a15f5" providerId="ADAL" clId="{00A178AC-2639-4749-A8EA-E666FA9D2915}" dt="2024-06-17T20:36:48.253" v="2316" actId="403"/>
      <pc:docMkLst>
        <pc:docMk/>
      </pc:docMkLst>
      <pc:sldChg chg="modSp mod setBg">
        <pc:chgData name="Aryan Jha" userId="bb445abb-0c4b-4f9a-be81-c8a8220a15f5" providerId="ADAL" clId="{00A178AC-2639-4749-A8EA-E666FA9D2915}" dt="2024-06-17T20:31:17.972" v="1753" actId="20578"/>
        <pc:sldMkLst>
          <pc:docMk/>
          <pc:sldMk cId="0" sldId="256"/>
        </pc:sldMkLst>
        <pc:spChg chg="mod">
          <ac:chgData name="Aryan Jha" userId="bb445abb-0c4b-4f9a-be81-c8a8220a15f5" providerId="ADAL" clId="{00A178AC-2639-4749-A8EA-E666FA9D2915}" dt="2024-06-17T20:31:17.972" v="1753" actId="20578"/>
          <ac:spMkLst>
            <pc:docMk/>
            <pc:sldMk cId="0" sldId="256"/>
            <ac:spMk id="5" creationId="{00000000-0000-0000-0000-000000000000}"/>
          </ac:spMkLst>
        </pc:spChg>
      </pc:sldChg>
      <pc:sldChg chg="addSp delSp modSp mod setBg">
        <pc:chgData name="Aryan Jha" userId="bb445abb-0c4b-4f9a-be81-c8a8220a15f5" providerId="ADAL" clId="{00A178AC-2639-4749-A8EA-E666FA9D2915}" dt="2024-06-17T20:30:37.709" v="1752" actId="20577"/>
        <pc:sldMkLst>
          <pc:docMk/>
          <pc:sldMk cId="0" sldId="261"/>
        </pc:sldMkLst>
        <pc:spChg chg="del mod">
          <ac:chgData name="Aryan Jha" userId="bb445abb-0c4b-4f9a-be81-c8a8220a15f5" providerId="ADAL" clId="{00A178AC-2639-4749-A8EA-E666FA9D2915}" dt="2024-06-17T20:11:55.848" v="1300" actId="478"/>
          <ac:spMkLst>
            <pc:docMk/>
            <pc:sldMk cId="0" sldId="261"/>
            <ac:spMk id="2" creationId="{00000000-0000-0000-0000-000000000000}"/>
          </ac:spMkLst>
        </pc:spChg>
        <pc:spChg chg="mod">
          <ac:chgData name="Aryan Jha" userId="bb445abb-0c4b-4f9a-be81-c8a8220a15f5" providerId="ADAL" clId="{00A178AC-2639-4749-A8EA-E666FA9D2915}" dt="2024-06-17T20:21:41.774" v="1598" actId="20577"/>
          <ac:spMkLst>
            <pc:docMk/>
            <pc:sldMk cId="0" sldId="261"/>
            <ac:spMk id="3" creationId="{00000000-0000-0000-0000-000000000000}"/>
          </ac:spMkLst>
        </pc:spChg>
        <pc:spChg chg="del">
          <ac:chgData name="Aryan Jha" userId="bb445abb-0c4b-4f9a-be81-c8a8220a15f5" providerId="ADAL" clId="{00A178AC-2639-4749-A8EA-E666FA9D2915}" dt="2024-06-17T20:16:29.037" v="1505" actId="478"/>
          <ac:spMkLst>
            <pc:docMk/>
            <pc:sldMk cId="0" sldId="261"/>
            <ac:spMk id="4" creationId="{00000000-0000-0000-0000-000000000000}"/>
          </ac:spMkLst>
        </pc:spChg>
        <pc:spChg chg="del">
          <ac:chgData name="Aryan Jha" userId="bb445abb-0c4b-4f9a-be81-c8a8220a15f5" providerId="ADAL" clId="{00A178AC-2639-4749-A8EA-E666FA9D2915}" dt="2024-06-17T20:16:28.208" v="1504" actId="478"/>
          <ac:spMkLst>
            <pc:docMk/>
            <pc:sldMk cId="0" sldId="261"/>
            <ac:spMk id="5" creationId="{00000000-0000-0000-0000-000000000000}"/>
          </ac:spMkLst>
        </pc:spChg>
        <pc:spChg chg="add del mod">
          <ac:chgData name="Aryan Jha" userId="bb445abb-0c4b-4f9a-be81-c8a8220a15f5" providerId="ADAL" clId="{00A178AC-2639-4749-A8EA-E666FA9D2915}" dt="2024-06-17T20:30:33.858" v="1741" actId="478"/>
          <ac:spMkLst>
            <pc:docMk/>
            <pc:sldMk cId="0" sldId="261"/>
            <ac:spMk id="6" creationId="{3C8BAFBC-033E-6551-45D8-EF5316FD3B12}"/>
          </ac:spMkLst>
        </pc:spChg>
        <pc:spChg chg="add del mod">
          <ac:chgData name="Aryan Jha" userId="bb445abb-0c4b-4f9a-be81-c8a8220a15f5" providerId="ADAL" clId="{00A178AC-2639-4749-A8EA-E666FA9D2915}" dt="2024-06-17T20:12:01.667" v="1301" actId="478"/>
          <ac:spMkLst>
            <pc:docMk/>
            <pc:sldMk cId="0" sldId="261"/>
            <ac:spMk id="8" creationId="{1C64BF03-6AFC-FE00-190C-BBF3852FAF4A}"/>
          </ac:spMkLst>
        </pc:spChg>
        <pc:spChg chg="add mod">
          <ac:chgData name="Aryan Jha" userId="bb445abb-0c4b-4f9a-be81-c8a8220a15f5" providerId="ADAL" clId="{00A178AC-2639-4749-A8EA-E666FA9D2915}" dt="2024-06-17T20:30:37.709" v="1752" actId="20577"/>
          <ac:spMkLst>
            <pc:docMk/>
            <pc:sldMk cId="0" sldId="261"/>
            <ac:spMk id="9" creationId="{8A48A2A7-149D-9BFA-78DD-53C4641CD223}"/>
          </ac:spMkLst>
        </pc:spChg>
      </pc:sldChg>
      <pc:sldChg chg="addSp delSp modSp mod">
        <pc:chgData name="Aryan Jha" userId="bb445abb-0c4b-4f9a-be81-c8a8220a15f5" providerId="ADAL" clId="{00A178AC-2639-4749-A8EA-E666FA9D2915}" dt="2024-06-17T20:36:48.253" v="2316" actId="403"/>
        <pc:sldMkLst>
          <pc:docMk/>
          <pc:sldMk cId="598313076" sldId="269"/>
        </pc:sldMkLst>
        <pc:spChg chg="add del mod">
          <ac:chgData name="Aryan Jha" userId="bb445abb-0c4b-4f9a-be81-c8a8220a15f5" providerId="ADAL" clId="{00A178AC-2639-4749-A8EA-E666FA9D2915}" dt="2024-06-17T20:29:50.893" v="1727" actId="478"/>
          <ac:spMkLst>
            <pc:docMk/>
            <pc:sldMk cId="598313076" sldId="269"/>
            <ac:spMk id="2" creationId="{6EF2D3AB-A600-9A27-FF2E-047AF1A9E402}"/>
          </ac:spMkLst>
        </pc:spChg>
        <pc:spChg chg="del">
          <ac:chgData name="Aryan Jha" userId="bb445abb-0c4b-4f9a-be81-c8a8220a15f5" providerId="ADAL" clId="{00A178AC-2639-4749-A8EA-E666FA9D2915}" dt="2024-06-17T20:29:13.620" v="1710" actId="478"/>
          <ac:spMkLst>
            <pc:docMk/>
            <pc:sldMk cId="598313076" sldId="269"/>
            <ac:spMk id="4" creationId="{00000000-0000-0000-0000-000000000000}"/>
          </ac:spMkLst>
        </pc:spChg>
        <pc:spChg chg="add del">
          <ac:chgData name="Aryan Jha" userId="bb445abb-0c4b-4f9a-be81-c8a8220a15f5" providerId="ADAL" clId="{00A178AC-2639-4749-A8EA-E666FA9D2915}" dt="2024-06-17T20:29:29.317" v="1720" actId="22"/>
          <ac:spMkLst>
            <pc:docMk/>
            <pc:sldMk cId="598313076" sldId="269"/>
            <ac:spMk id="5" creationId="{AB10E167-5EAD-6B5D-675E-14F8DA32C273}"/>
          </ac:spMkLst>
        </pc:spChg>
        <pc:spChg chg="add mod">
          <ac:chgData name="Aryan Jha" userId="bb445abb-0c4b-4f9a-be81-c8a8220a15f5" providerId="ADAL" clId="{00A178AC-2639-4749-A8EA-E666FA9D2915}" dt="2024-06-17T20:36:48.253" v="2316" actId="403"/>
          <ac:spMkLst>
            <pc:docMk/>
            <pc:sldMk cId="598313076" sldId="269"/>
            <ac:spMk id="7" creationId="{C4A8DAD5-9472-5909-690C-7DC8E9C256F0}"/>
          </ac:spMkLst>
        </pc:spChg>
        <pc:spChg chg="add del mod">
          <ac:chgData name="Aryan Jha" userId="bb445abb-0c4b-4f9a-be81-c8a8220a15f5" providerId="ADAL" clId="{00A178AC-2639-4749-A8EA-E666FA9D2915}" dt="2024-06-17T20:30:25.270" v="1740" actId="478"/>
          <ac:spMkLst>
            <pc:docMk/>
            <pc:sldMk cId="598313076" sldId="269"/>
            <ac:spMk id="8" creationId="{3FECD21C-7F5F-A5FA-6871-AE9FB2EB2429}"/>
          </ac:spMkLst>
        </pc:spChg>
        <pc:spChg chg="add mod">
          <ac:chgData name="Aryan Jha" userId="bb445abb-0c4b-4f9a-be81-c8a8220a15f5" providerId="ADAL" clId="{00A178AC-2639-4749-A8EA-E666FA9D2915}" dt="2024-06-17T20:30:22.190" v="1739" actId="20577"/>
          <ac:spMkLst>
            <pc:docMk/>
            <pc:sldMk cId="598313076" sldId="269"/>
            <ac:spMk id="9" creationId="{99FDE63B-4ED2-BDAA-58E4-5ACA9C91C0FE}"/>
          </ac:spMkLst>
        </pc:spChg>
        <pc:spChg chg="add del mod">
          <ac:chgData name="Aryan Jha" userId="bb445abb-0c4b-4f9a-be81-c8a8220a15f5" providerId="ADAL" clId="{00A178AC-2639-4749-A8EA-E666FA9D2915}" dt="2024-06-17T20:31:48.150" v="1754" actId="478"/>
          <ac:spMkLst>
            <pc:docMk/>
            <pc:sldMk cId="598313076" sldId="269"/>
            <ac:spMk id="11" creationId="{0BC727B6-824D-7D03-2428-8616216619EC}"/>
          </ac:spMkLst>
        </pc:spChg>
      </pc:sldChg>
      <pc:sldChg chg="addSp delSp modSp mod">
        <pc:chgData name="Aryan Jha" userId="bb445abb-0c4b-4f9a-be81-c8a8220a15f5" providerId="ADAL" clId="{00A178AC-2639-4749-A8EA-E666FA9D2915}" dt="2024-06-17T20:29:20.871" v="1712" actId="5793"/>
        <pc:sldMkLst>
          <pc:docMk/>
          <pc:sldMk cId="1360751754" sldId="271"/>
        </pc:sldMkLst>
        <pc:spChg chg="mod">
          <ac:chgData name="Aryan Jha" userId="bb445abb-0c4b-4f9a-be81-c8a8220a15f5" providerId="ADAL" clId="{00A178AC-2639-4749-A8EA-E666FA9D2915}" dt="2024-06-17T20:29:20.871" v="1712" actId="5793"/>
          <ac:spMkLst>
            <pc:docMk/>
            <pc:sldMk cId="1360751754" sldId="271"/>
            <ac:spMk id="2" creationId="{00000000-0000-0000-0000-000000000000}"/>
          </ac:spMkLst>
        </pc:spChg>
        <pc:spChg chg="mod">
          <ac:chgData name="Aryan Jha" userId="bb445abb-0c4b-4f9a-be81-c8a8220a15f5" providerId="ADAL" clId="{00A178AC-2639-4749-A8EA-E666FA9D2915}" dt="2024-06-17T20:29:03.053" v="1704" actId="21"/>
          <ac:spMkLst>
            <pc:docMk/>
            <pc:sldMk cId="1360751754" sldId="271"/>
            <ac:spMk id="3" creationId="{00000000-0000-0000-0000-000000000000}"/>
          </ac:spMkLst>
        </pc:spChg>
        <pc:spChg chg="add del mod">
          <ac:chgData name="Aryan Jha" userId="bb445abb-0c4b-4f9a-be81-c8a8220a15f5" providerId="ADAL" clId="{00A178AC-2639-4749-A8EA-E666FA9D2915}" dt="2024-06-17T20:16:00.326" v="1490" actId="478"/>
          <ac:spMkLst>
            <pc:docMk/>
            <pc:sldMk cId="1360751754" sldId="271"/>
            <ac:spMk id="4" creationId="{BFABBBA4-A8E1-8D62-8D5C-DCF57997BBFD}"/>
          </ac:spMkLst>
        </pc:spChg>
      </pc:sldChg>
    </pc:docChg>
  </pc:docChgLst>
  <pc:docChgLst>
    <pc:chgData name="Aryan Jha" userId="bb445abb-0c4b-4f9a-be81-c8a8220a15f5" providerId="ADAL" clId="{3EA10809-6433-4295-93BB-E7CBD67FB564}"/>
    <pc:docChg chg="undo redo custSel addSld delSld modSld sldOrd">
      <pc:chgData name="Aryan Jha" userId="bb445abb-0c4b-4f9a-be81-c8a8220a15f5" providerId="ADAL" clId="{3EA10809-6433-4295-93BB-E7CBD67FB564}" dt="2024-08-09T13:23:22.813" v="12526" actId="14100"/>
      <pc:docMkLst>
        <pc:docMk/>
      </pc:docMkLst>
      <pc:sldChg chg="modSp mod">
        <pc:chgData name="Aryan Jha" userId="bb445abb-0c4b-4f9a-be81-c8a8220a15f5" providerId="ADAL" clId="{3EA10809-6433-4295-93BB-E7CBD67FB564}" dt="2024-08-07T13:52:58.071" v="859" actId="114"/>
        <pc:sldMkLst>
          <pc:docMk/>
          <pc:sldMk cId="0" sldId="256"/>
        </pc:sldMkLst>
        <pc:spChg chg="mod">
          <ac:chgData name="Aryan Jha" userId="bb445abb-0c4b-4f9a-be81-c8a8220a15f5" providerId="ADAL" clId="{3EA10809-6433-4295-93BB-E7CBD67FB564}" dt="2024-08-07T13:52:58.071" v="859" actId="114"/>
          <ac:spMkLst>
            <pc:docMk/>
            <pc:sldMk cId="0" sldId="256"/>
            <ac:spMk id="5" creationId="{00000000-0000-0000-0000-000000000000}"/>
          </ac:spMkLst>
        </pc:spChg>
      </pc:sldChg>
      <pc:sldChg chg="modSp mod">
        <pc:chgData name="Aryan Jha" userId="bb445abb-0c4b-4f9a-be81-c8a8220a15f5" providerId="ADAL" clId="{3EA10809-6433-4295-93BB-E7CBD67FB564}" dt="2024-08-07T19:35:13.561" v="3819" actId="20577"/>
        <pc:sldMkLst>
          <pc:docMk/>
          <pc:sldMk cId="0" sldId="261"/>
        </pc:sldMkLst>
        <pc:spChg chg="mod">
          <ac:chgData name="Aryan Jha" userId="bb445abb-0c4b-4f9a-be81-c8a8220a15f5" providerId="ADAL" clId="{3EA10809-6433-4295-93BB-E7CBD67FB564}" dt="2024-08-07T19:35:13.561" v="3819" actId="20577"/>
          <ac:spMkLst>
            <pc:docMk/>
            <pc:sldMk cId="0" sldId="261"/>
            <ac:spMk id="3" creationId="{00000000-0000-0000-0000-000000000000}"/>
          </ac:spMkLst>
        </pc:spChg>
      </pc:sldChg>
      <pc:sldChg chg="addSp delSp modSp mod">
        <pc:chgData name="Aryan Jha" userId="bb445abb-0c4b-4f9a-be81-c8a8220a15f5" providerId="ADAL" clId="{3EA10809-6433-4295-93BB-E7CBD67FB564}" dt="2024-08-09T12:56:52.736" v="10640" actId="1076"/>
        <pc:sldMkLst>
          <pc:docMk/>
          <pc:sldMk cId="598313076" sldId="269"/>
        </pc:sldMkLst>
        <pc:spChg chg="add mod">
          <ac:chgData name="Aryan Jha" userId="bb445abb-0c4b-4f9a-be81-c8a8220a15f5" providerId="ADAL" clId="{3EA10809-6433-4295-93BB-E7CBD67FB564}" dt="2024-08-09T12:56:52.736" v="10640" actId="1076"/>
          <ac:spMkLst>
            <pc:docMk/>
            <pc:sldMk cId="598313076" sldId="269"/>
            <ac:spMk id="4" creationId="{96D9066F-7B5E-0277-468C-0841833576D6}"/>
          </ac:spMkLst>
        </pc:spChg>
        <pc:spChg chg="mod">
          <ac:chgData name="Aryan Jha" userId="bb445abb-0c4b-4f9a-be81-c8a8220a15f5" providerId="ADAL" clId="{3EA10809-6433-4295-93BB-E7CBD67FB564}" dt="2024-08-09T12:50:51.476" v="10358" actId="113"/>
          <ac:spMkLst>
            <pc:docMk/>
            <pc:sldMk cId="598313076" sldId="269"/>
            <ac:spMk id="7" creationId="{C4A8DAD5-9472-5909-690C-7DC8E9C256F0}"/>
          </ac:spMkLst>
        </pc:spChg>
        <pc:spChg chg="add mod">
          <ac:chgData name="Aryan Jha" userId="bb445abb-0c4b-4f9a-be81-c8a8220a15f5" providerId="ADAL" clId="{3EA10809-6433-4295-93BB-E7CBD67FB564}" dt="2024-08-09T12:52:59.719" v="10470" actId="207"/>
          <ac:spMkLst>
            <pc:docMk/>
            <pc:sldMk cId="598313076" sldId="269"/>
            <ac:spMk id="8" creationId="{EBC22D85-4B69-7CB8-7787-786AF841C6DB}"/>
          </ac:spMkLst>
        </pc:spChg>
        <pc:spChg chg="mod">
          <ac:chgData name="Aryan Jha" userId="bb445abb-0c4b-4f9a-be81-c8a8220a15f5" providerId="ADAL" clId="{3EA10809-6433-4295-93BB-E7CBD67FB564}" dt="2024-08-07T14:38:02.844" v="2731" actId="20577"/>
          <ac:spMkLst>
            <pc:docMk/>
            <pc:sldMk cId="598313076" sldId="269"/>
            <ac:spMk id="9" creationId="{99FDE63B-4ED2-BDAA-58E4-5ACA9C91C0FE}"/>
          </ac:spMkLst>
        </pc:spChg>
        <pc:spChg chg="add del mod">
          <ac:chgData name="Aryan Jha" userId="bb445abb-0c4b-4f9a-be81-c8a8220a15f5" providerId="ADAL" clId="{3EA10809-6433-4295-93BB-E7CBD67FB564}" dt="2024-08-09T12:54:55.276" v="10629" actId="1076"/>
          <ac:spMkLst>
            <pc:docMk/>
            <pc:sldMk cId="598313076" sldId="269"/>
            <ac:spMk id="10" creationId="{22D7F121-909B-D1EA-1F3D-9A2DD3A0683B}"/>
          </ac:spMkLst>
        </pc:spChg>
        <pc:spChg chg="add del mod">
          <ac:chgData name="Aryan Jha" userId="bb445abb-0c4b-4f9a-be81-c8a8220a15f5" providerId="ADAL" clId="{3EA10809-6433-4295-93BB-E7CBD67FB564}" dt="2024-08-09T12:55:04.952" v="10631" actId="1076"/>
          <ac:spMkLst>
            <pc:docMk/>
            <pc:sldMk cId="598313076" sldId="269"/>
            <ac:spMk id="16" creationId="{28A0E9ED-7B6C-BD4D-5C59-6FA9014C5AF3}"/>
          </ac:spMkLst>
        </pc:spChg>
        <pc:spChg chg="add mod">
          <ac:chgData name="Aryan Jha" userId="bb445abb-0c4b-4f9a-be81-c8a8220a15f5" providerId="ADAL" clId="{3EA10809-6433-4295-93BB-E7CBD67FB564}" dt="2024-08-09T12:53:10.612" v="10471"/>
          <ac:spMkLst>
            <pc:docMk/>
            <pc:sldMk cId="598313076" sldId="269"/>
            <ac:spMk id="17" creationId="{0A6CA582-C957-A6D8-6742-07642B367FCB}"/>
          </ac:spMkLst>
        </pc:spChg>
        <pc:spChg chg="add del mod">
          <ac:chgData name="Aryan Jha" userId="bb445abb-0c4b-4f9a-be81-c8a8220a15f5" providerId="ADAL" clId="{3EA10809-6433-4295-93BB-E7CBD67FB564}" dt="2024-08-09T12:54:30.553" v="10596" actId="478"/>
          <ac:spMkLst>
            <pc:docMk/>
            <pc:sldMk cId="598313076" sldId="269"/>
            <ac:spMk id="18" creationId="{1F49810E-C067-EABA-6DDA-3EC2E2E9A503}"/>
          </ac:spMkLst>
        </pc:spChg>
        <pc:picChg chg="add mod">
          <ac:chgData name="Aryan Jha" userId="bb445abb-0c4b-4f9a-be81-c8a8220a15f5" providerId="ADAL" clId="{3EA10809-6433-4295-93BB-E7CBD67FB564}" dt="2024-08-09T12:55:06.945" v="10632" actId="1076"/>
          <ac:picMkLst>
            <pc:docMk/>
            <pc:sldMk cId="598313076" sldId="269"/>
            <ac:picMk id="2" creationId="{3494F414-1C79-B0F7-B6C6-D5C5B3601AFE}"/>
          </ac:picMkLst>
        </pc:picChg>
        <pc:picChg chg="add mod modCrop">
          <ac:chgData name="Aryan Jha" userId="bb445abb-0c4b-4f9a-be81-c8a8220a15f5" providerId="ADAL" clId="{3EA10809-6433-4295-93BB-E7CBD67FB564}" dt="2024-08-09T12:56:47.797" v="10639" actId="1076"/>
          <ac:picMkLst>
            <pc:docMk/>
            <pc:sldMk cId="598313076" sldId="269"/>
            <ac:picMk id="3" creationId="{953533E6-3F7E-A243-4744-9B6CE77D77FF}"/>
          </ac:picMkLst>
        </pc:picChg>
        <pc:picChg chg="add mod">
          <ac:chgData name="Aryan Jha" userId="bb445abb-0c4b-4f9a-be81-c8a8220a15f5" providerId="ADAL" clId="{3EA10809-6433-4295-93BB-E7CBD67FB564}" dt="2024-08-07T14:31:53.210" v="2160" actId="1582"/>
          <ac:picMkLst>
            <pc:docMk/>
            <pc:sldMk cId="598313076" sldId="269"/>
            <ac:picMk id="6" creationId="{BA0BFC4C-9F08-A568-D98F-C0D6D123331D}"/>
          </ac:picMkLst>
        </pc:picChg>
        <pc:picChg chg="add mod">
          <ac:chgData name="Aryan Jha" userId="bb445abb-0c4b-4f9a-be81-c8a8220a15f5" providerId="ADAL" clId="{3EA10809-6433-4295-93BB-E7CBD67FB564}" dt="2024-08-09T12:55:09.168" v="10633" actId="1076"/>
          <ac:picMkLst>
            <pc:docMk/>
            <pc:sldMk cId="598313076" sldId="269"/>
            <ac:picMk id="4098" creationId="{59845805-ABBE-8F24-1EA7-6DEB6CE166C6}"/>
          </ac:picMkLst>
        </pc:picChg>
        <pc:cxnChg chg="add mod">
          <ac:chgData name="Aryan Jha" userId="bb445abb-0c4b-4f9a-be81-c8a8220a15f5" providerId="ADAL" clId="{3EA10809-6433-4295-93BB-E7CBD67FB564}" dt="2024-08-09T12:55:12.379" v="10634" actId="14100"/>
          <ac:cxnSpMkLst>
            <pc:docMk/>
            <pc:sldMk cId="598313076" sldId="269"/>
            <ac:cxnSpMk id="11" creationId="{3493674E-498C-300F-34B3-DD8A96C18C27}"/>
          </ac:cxnSpMkLst>
        </pc:cxnChg>
        <pc:cxnChg chg="add del mod">
          <ac:chgData name="Aryan Jha" userId="bb445abb-0c4b-4f9a-be81-c8a8220a15f5" providerId="ADAL" clId="{3EA10809-6433-4295-93BB-E7CBD67FB564}" dt="2024-08-09T12:51:00.246" v="10359" actId="478"/>
          <ac:cxnSpMkLst>
            <pc:docMk/>
            <pc:sldMk cId="598313076" sldId="269"/>
            <ac:cxnSpMk id="12" creationId="{95102EAE-68DC-5D6F-9ECC-53D08A20B696}"/>
          </ac:cxnSpMkLst>
        </pc:cxnChg>
      </pc:sldChg>
      <pc:sldChg chg="addSp modSp mod">
        <pc:chgData name="Aryan Jha" userId="bb445abb-0c4b-4f9a-be81-c8a8220a15f5" providerId="ADAL" clId="{3EA10809-6433-4295-93BB-E7CBD67FB564}" dt="2024-08-09T12:11:56.347" v="9025" actId="20577"/>
        <pc:sldMkLst>
          <pc:docMk/>
          <pc:sldMk cId="1360751754" sldId="271"/>
        </pc:sldMkLst>
        <pc:spChg chg="mod">
          <ac:chgData name="Aryan Jha" userId="bb445abb-0c4b-4f9a-be81-c8a8220a15f5" providerId="ADAL" clId="{3EA10809-6433-4295-93BB-E7CBD67FB564}" dt="2024-08-09T11:46:15.405" v="8377" actId="113"/>
          <ac:spMkLst>
            <pc:docMk/>
            <pc:sldMk cId="1360751754" sldId="271"/>
            <ac:spMk id="2" creationId="{00000000-0000-0000-0000-000000000000}"/>
          </ac:spMkLst>
        </pc:spChg>
        <pc:spChg chg="mod">
          <ac:chgData name="Aryan Jha" userId="bb445abb-0c4b-4f9a-be81-c8a8220a15f5" providerId="ADAL" clId="{3EA10809-6433-4295-93BB-E7CBD67FB564}" dt="2024-08-07T13:22:23.907" v="311" actId="114"/>
          <ac:spMkLst>
            <pc:docMk/>
            <pc:sldMk cId="1360751754" sldId="271"/>
            <ac:spMk id="3" creationId="{00000000-0000-0000-0000-000000000000}"/>
          </ac:spMkLst>
        </pc:spChg>
        <pc:spChg chg="add mod">
          <ac:chgData name="Aryan Jha" userId="bb445abb-0c4b-4f9a-be81-c8a8220a15f5" providerId="ADAL" clId="{3EA10809-6433-4295-93BB-E7CBD67FB564}" dt="2024-08-09T10:34:40.636" v="7253"/>
          <ac:spMkLst>
            <pc:docMk/>
            <pc:sldMk cId="1360751754" sldId="271"/>
            <ac:spMk id="6" creationId="{529E5FC0-A4BC-3A7C-70B0-93426C80B353}"/>
          </ac:spMkLst>
        </pc:spChg>
        <pc:spChg chg="add mod">
          <ac:chgData name="Aryan Jha" userId="bb445abb-0c4b-4f9a-be81-c8a8220a15f5" providerId="ADAL" clId="{3EA10809-6433-4295-93BB-E7CBD67FB564}" dt="2024-08-09T10:34:40.636" v="7253"/>
          <ac:spMkLst>
            <pc:docMk/>
            <pc:sldMk cId="1360751754" sldId="271"/>
            <ac:spMk id="7" creationId="{280A2929-C034-F585-17B7-EF6A932869D8}"/>
          </ac:spMkLst>
        </pc:spChg>
        <pc:spChg chg="add mod">
          <ac:chgData name="Aryan Jha" userId="bb445abb-0c4b-4f9a-be81-c8a8220a15f5" providerId="ADAL" clId="{3EA10809-6433-4295-93BB-E7CBD67FB564}" dt="2024-08-09T10:34:39.905" v="7251"/>
          <ac:spMkLst>
            <pc:docMk/>
            <pc:sldMk cId="1360751754" sldId="271"/>
            <ac:spMk id="8" creationId="{21782CC9-FB1D-14EC-12FF-59599E2AB2C8}"/>
          </ac:spMkLst>
        </pc:spChg>
        <pc:spChg chg="add mod">
          <ac:chgData name="Aryan Jha" userId="bb445abb-0c4b-4f9a-be81-c8a8220a15f5" providerId="ADAL" clId="{3EA10809-6433-4295-93BB-E7CBD67FB564}" dt="2024-08-09T12:11:56.347" v="9025" actId="20577"/>
          <ac:spMkLst>
            <pc:docMk/>
            <pc:sldMk cId="1360751754" sldId="271"/>
            <ac:spMk id="9" creationId="{7C6FF6CD-D7B4-9029-12AD-E577E47E9CD1}"/>
          </ac:spMkLst>
        </pc:spChg>
        <pc:grpChg chg="add mod">
          <ac:chgData name="Aryan Jha" userId="bb445abb-0c4b-4f9a-be81-c8a8220a15f5" providerId="ADAL" clId="{3EA10809-6433-4295-93BB-E7CBD67FB564}" dt="2024-08-09T10:34:40.636" v="7253"/>
          <ac:grpSpMkLst>
            <pc:docMk/>
            <pc:sldMk cId="1360751754" sldId="271"/>
            <ac:grpSpMk id="5" creationId="{7690E7B8-0C1A-A469-CED9-6D691642688E}"/>
          </ac:grpSpMkLst>
        </pc:grpChg>
        <pc:graphicFrameChg chg="add mod modGraphic">
          <ac:chgData name="Aryan Jha" userId="bb445abb-0c4b-4f9a-be81-c8a8220a15f5" providerId="ADAL" clId="{3EA10809-6433-4295-93BB-E7CBD67FB564}" dt="2024-08-09T10:36:53.780" v="7299" actId="207"/>
          <ac:graphicFrameMkLst>
            <pc:docMk/>
            <pc:sldMk cId="1360751754" sldId="271"/>
            <ac:graphicFrameMk id="4" creationId="{5D675014-13C4-3964-0693-2EB44B7F714F}"/>
          </ac:graphicFrameMkLst>
        </pc:graphicFrameChg>
      </pc:sldChg>
      <pc:sldChg chg="addSp delSp modSp add mod">
        <pc:chgData name="Aryan Jha" userId="bb445abb-0c4b-4f9a-be81-c8a8220a15f5" providerId="ADAL" clId="{3EA10809-6433-4295-93BB-E7CBD67FB564}" dt="2024-08-09T11:53:44.019" v="8541" actId="1076"/>
        <pc:sldMkLst>
          <pc:docMk/>
          <pc:sldMk cId="2721230213" sldId="272"/>
        </pc:sldMkLst>
        <pc:spChg chg="mod">
          <ac:chgData name="Aryan Jha" userId="bb445abb-0c4b-4f9a-be81-c8a8220a15f5" providerId="ADAL" clId="{3EA10809-6433-4295-93BB-E7CBD67FB564}" dt="2024-08-09T11:46:59.507" v="8379" actId="5793"/>
          <ac:spMkLst>
            <pc:docMk/>
            <pc:sldMk cId="2721230213" sldId="272"/>
            <ac:spMk id="2" creationId="{00000000-0000-0000-0000-000000000000}"/>
          </ac:spMkLst>
        </pc:spChg>
        <pc:spChg chg="add mod">
          <ac:chgData name="Aryan Jha" userId="bb445abb-0c4b-4f9a-be81-c8a8220a15f5" providerId="ADAL" clId="{3EA10809-6433-4295-93BB-E7CBD67FB564}" dt="2024-08-09T10:43:04.180" v="7335"/>
          <ac:spMkLst>
            <pc:docMk/>
            <pc:sldMk cId="2721230213" sldId="272"/>
            <ac:spMk id="5" creationId="{819DD982-D8DD-8494-BA83-5EB80A8E0775}"/>
          </ac:spMkLst>
        </pc:spChg>
        <pc:spChg chg="add mod">
          <ac:chgData name="Aryan Jha" userId="bb445abb-0c4b-4f9a-be81-c8a8220a15f5" providerId="ADAL" clId="{3EA10809-6433-4295-93BB-E7CBD67FB564}" dt="2024-08-09T11:52:42.376" v="8515" actId="404"/>
          <ac:spMkLst>
            <pc:docMk/>
            <pc:sldMk cId="2721230213" sldId="272"/>
            <ac:spMk id="6" creationId="{4693CAED-A16D-EEFA-D2C4-BBA74DC3105F}"/>
          </ac:spMkLst>
        </pc:spChg>
        <pc:spChg chg="del mod topLvl">
          <ac:chgData name="Aryan Jha" userId="bb445abb-0c4b-4f9a-be81-c8a8220a15f5" providerId="ADAL" clId="{3EA10809-6433-4295-93BB-E7CBD67FB564}" dt="2024-08-09T10:45:47.888" v="7543" actId="478"/>
          <ac:spMkLst>
            <pc:docMk/>
            <pc:sldMk cId="2721230213" sldId="272"/>
            <ac:spMk id="8" creationId="{8B29BC90-08B3-EADF-EE18-BE6ED8ADB886}"/>
          </ac:spMkLst>
        </pc:spChg>
        <pc:spChg chg="mod topLvl">
          <ac:chgData name="Aryan Jha" userId="bb445abb-0c4b-4f9a-be81-c8a8220a15f5" providerId="ADAL" clId="{3EA10809-6433-4295-93BB-E7CBD67FB564}" dt="2024-08-09T11:53:12.030" v="8528" actId="20577"/>
          <ac:spMkLst>
            <pc:docMk/>
            <pc:sldMk cId="2721230213" sldId="272"/>
            <ac:spMk id="9" creationId="{45A4CD93-FA3E-AC09-A6B8-2BC3BF491B07}"/>
          </ac:spMkLst>
        </pc:spChg>
        <pc:spChg chg="mod">
          <ac:chgData name="Aryan Jha" userId="bb445abb-0c4b-4f9a-be81-c8a8220a15f5" providerId="ADAL" clId="{3EA10809-6433-4295-93BB-E7CBD67FB564}" dt="2024-08-09T10:46:34.449" v="7555"/>
          <ac:spMkLst>
            <pc:docMk/>
            <pc:sldMk cId="2721230213" sldId="272"/>
            <ac:spMk id="11" creationId="{828049FB-D398-E96C-6D31-DD74013F1DCE}"/>
          </ac:spMkLst>
        </pc:spChg>
        <pc:spChg chg="mod">
          <ac:chgData name="Aryan Jha" userId="bb445abb-0c4b-4f9a-be81-c8a8220a15f5" providerId="ADAL" clId="{3EA10809-6433-4295-93BB-E7CBD67FB564}" dt="2024-08-09T11:53:22.652" v="8534" actId="404"/>
          <ac:spMkLst>
            <pc:docMk/>
            <pc:sldMk cId="2721230213" sldId="272"/>
            <ac:spMk id="12" creationId="{1709395A-E014-B5ED-BEC1-0088CA10F223}"/>
          </ac:spMkLst>
        </pc:spChg>
        <pc:spChg chg="add mod">
          <ac:chgData name="Aryan Jha" userId="bb445abb-0c4b-4f9a-be81-c8a8220a15f5" providerId="ADAL" clId="{3EA10809-6433-4295-93BB-E7CBD67FB564}" dt="2024-08-09T11:53:34.391" v="8540" actId="20577"/>
          <ac:spMkLst>
            <pc:docMk/>
            <pc:sldMk cId="2721230213" sldId="272"/>
            <ac:spMk id="13" creationId="{ADB8346C-0E47-6810-D6BE-27DFE1D7B489}"/>
          </ac:spMkLst>
        </pc:spChg>
        <pc:spChg chg="add del mod">
          <ac:chgData name="Aryan Jha" userId="bb445abb-0c4b-4f9a-be81-c8a8220a15f5" providerId="ADAL" clId="{3EA10809-6433-4295-93BB-E7CBD67FB564}" dt="2024-08-09T10:48:29.951" v="7664" actId="478"/>
          <ac:spMkLst>
            <pc:docMk/>
            <pc:sldMk cId="2721230213" sldId="272"/>
            <ac:spMk id="14" creationId="{CF1DBB03-18F2-16E1-BB8B-FB4E1E95C314}"/>
          </ac:spMkLst>
        </pc:spChg>
        <pc:spChg chg="add del mod">
          <ac:chgData name="Aryan Jha" userId="bb445abb-0c4b-4f9a-be81-c8a8220a15f5" providerId="ADAL" clId="{3EA10809-6433-4295-93BB-E7CBD67FB564}" dt="2024-08-09T10:48:54.988" v="7685" actId="478"/>
          <ac:spMkLst>
            <pc:docMk/>
            <pc:sldMk cId="2721230213" sldId="272"/>
            <ac:spMk id="15" creationId="{B0C04443-7E25-08BC-EBB8-D9494EDF5866}"/>
          </ac:spMkLst>
        </pc:spChg>
        <pc:spChg chg="add mod">
          <ac:chgData name="Aryan Jha" userId="bb445abb-0c4b-4f9a-be81-c8a8220a15f5" providerId="ADAL" clId="{3EA10809-6433-4295-93BB-E7CBD67FB564}" dt="2024-08-09T10:48:50.988" v="7684" actId="1076"/>
          <ac:spMkLst>
            <pc:docMk/>
            <pc:sldMk cId="2721230213" sldId="272"/>
            <ac:spMk id="16" creationId="{5F666F5F-9622-902D-CB98-F8C9F96FE08A}"/>
          </ac:spMkLst>
        </pc:spChg>
        <pc:spChg chg="add mod">
          <ac:chgData name="Aryan Jha" userId="bb445abb-0c4b-4f9a-be81-c8a8220a15f5" providerId="ADAL" clId="{3EA10809-6433-4295-93BB-E7CBD67FB564}" dt="2024-08-09T11:53:44.019" v="8541" actId="1076"/>
          <ac:spMkLst>
            <pc:docMk/>
            <pc:sldMk cId="2721230213" sldId="272"/>
            <ac:spMk id="17" creationId="{AE50CC8B-6D06-D039-016E-A8C8579658B4}"/>
          </ac:spMkLst>
        </pc:spChg>
        <pc:spChg chg="add del mod">
          <ac:chgData name="Aryan Jha" userId="bb445abb-0c4b-4f9a-be81-c8a8220a15f5" providerId="ADAL" clId="{3EA10809-6433-4295-93BB-E7CBD67FB564}" dt="2024-08-09T10:55:00.102" v="7978" actId="478"/>
          <ac:spMkLst>
            <pc:docMk/>
            <pc:sldMk cId="2721230213" sldId="272"/>
            <ac:spMk id="18" creationId="{844C3ABB-8D5E-BCB2-5954-87DD3783BBBC}"/>
          </ac:spMkLst>
        </pc:spChg>
        <pc:grpChg chg="add mod">
          <ac:chgData name="Aryan Jha" userId="bb445abb-0c4b-4f9a-be81-c8a8220a15f5" providerId="ADAL" clId="{3EA10809-6433-4295-93BB-E7CBD67FB564}" dt="2024-08-09T10:45:53.679" v="7544" actId="14100"/>
          <ac:grpSpMkLst>
            <pc:docMk/>
            <pc:sldMk cId="2721230213" sldId="272"/>
            <ac:grpSpMk id="4" creationId="{2FD83E07-E3D2-CDBA-932C-94999FF73D78}"/>
          </ac:grpSpMkLst>
        </pc:grpChg>
        <pc:grpChg chg="add del mod">
          <ac:chgData name="Aryan Jha" userId="bb445abb-0c4b-4f9a-be81-c8a8220a15f5" providerId="ADAL" clId="{3EA10809-6433-4295-93BB-E7CBD67FB564}" dt="2024-08-09T10:45:47.888" v="7543" actId="478"/>
          <ac:grpSpMkLst>
            <pc:docMk/>
            <pc:sldMk cId="2721230213" sldId="272"/>
            <ac:grpSpMk id="7" creationId="{643C1446-A8E7-3CBA-6919-F7E831F23F33}"/>
          </ac:grpSpMkLst>
        </pc:grpChg>
        <pc:grpChg chg="add mod">
          <ac:chgData name="Aryan Jha" userId="bb445abb-0c4b-4f9a-be81-c8a8220a15f5" providerId="ADAL" clId="{3EA10809-6433-4295-93BB-E7CBD67FB564}" dt="2024-08-09T10:46:37.065" v="7556" actId="1076"/>
          <ac:grpSpMkLst>
            <pc:docMk/>
            <pc:sldMk cId="2721230213" sldId="272"/>
            <ac:grpSpMk id="10" creationId="{DCE2A6F2-22DE-0652-BA27-E50BEA31C4A3}"/>
          </ac:grpSpMkLst>
        </pc:grpChg>
        <pc:picChg chg="add mod">
          <ac:chgData name="Aryan Jha" userId="bb445abb-0c4b-4f9a-be81-c8a8220a15f5" providerId="ADAL" clId="{3EA10809-6433-4295-93BB-E7CBD67FB564}" dt="2024-08-09T10:47:40.780" v="7643" actId="1076"/>
          <ac:picMkLst>
            <pc:docMk/>
            <pc:sldMk cId="2721230213" sldId="272"/>
            <ac:picMk id="1026" creationId="{A1DF5AC3-C834-E3AB-EE5F-50923C56467C}"/>
          </ac:picMkLst>
        </pc:picChg>
        <pc:picChg chg="add mod">
          <ac:chgData name="Aryan Jha" userId="bb445abb-0c4b-4f9a-be81-c8a8220a15f5" providerId="ADAL" clId="{3EA10809-6433-4295-93BB-E7CBD67FB564}" dt="2024-08-09T10:47:39.834" v="7642" actId="1076"/>
          <ac:picMkLst>
            <pc:docMk/>
            <pc:sldMk cId="2721230213" sldId="272"/>
            <ac:picMk id="1028" creationId="{FCFA0423-7BB6-E2B1-0903-014563683168}"/>
          </ac:picMkLst>
        </pc:picChg>
        <pc:picChg chg="add mod">
          <ac:chgData name="Aryan Jha" userId="bb445abb-0c4b-4f9a-be81-c8a8220a15f5" providerId="ADAL" clId="{3EA10809-6433-4295-93BB-E7CBD67FB564}" dt="2024-08-09T10:46:29.980" v="7554" actId="1076"/>
          <ac:picMkLst>
            <pc:docMk/>
            <pc:sldMk cId="2721230213" sldId="272"/>
            <ac:picMk id="1030" creationId="{A4524892-57D5-9507-D7A1-79DA35BF94D2}"/>
          </ac:picMkLst>
        </pc:picChg>
      </pc:sldChg>
      <pc:sldChg chg="addSp delSp modSp add mod">
        <pc:chgData name="Aryan Jha" userId="bb445abb-0c4b-4f9a-be81-c8a8220a15f5" providerId="ADAL" clId="{3EA10809-6433-4295-93BB-E7CBD67FB564}" dt="2024-08-08T09:34:43.926" v="6059" actId="13926"/>
        <pc:sldMkLst>
          <pc:docMk/>
          <pc:sldMk cId="3684403362" sldId="273"/>
        </pc:sldMkLst>
        <pc:spChg chg="add del">
          <ac:chgData name="Aryan Jha" userId="bb445abb-0c4b-4f9a-be81-c8a8220a15f5" providerId="ADAL" clId="{3EA10809-6433-4295-93BB-E7CBD67FB564}" dt="2024-08-07T14:05:34.605" v="983" actId="22"/>
          <ac:spMkLst>
            <pc:docMk/>
            <pc:sldMk cId="3684403362" sldId="273"/>
            <ac:spMk id="3" creationId="{AC35F567-7157-CAAD-753D-7D517A46FAFF}"/>
          </ac:spMkLst>
        </pc:spChg>
        <pc:spChg chg="mod">
          <ac:chgData name="Aryan Jha" userId="bb445abb-0c4b-4f9a-be81-c8a8220a15f5" providerId="ADAL" clId="{3EA10809-6433-4295-93BB-E7CBD67FB564}" dt="2024-08-08T09:34:43.926" v="6059" actId="13926"/>
          <ac:spMkLst>
            <pc:docMk/>
            <pc:sldMk cId="3684403362" sldId="273"/>
            <ac:spMk id="7" creationId="{C4A8DAD5-9472-5909-690C-7DC8E9C256F0}"/>
          </ac:spMkLst>
        </pc:spChg>
        <pc:spChg chg="mod">
          <ac:chgData name="Aryan Jha" userId="bb445abb-0c4b-4f9a-be81-c8a8220a15f5" providerId="ADAL" clId="{3EA10809-6433-4295-93BB-E7CBD67FB564}" dt="2024-08-07T14:10:32.476" v="1239" actId="14100"/>
          <ac:spMkLst>
            <pc:docMk/>
            <pc:sldMk cId="3684403362" sldId="273"/>
            <ac:spMk id="9" creationId="{99FDE63B-4ED2-BDAA-58E4-5ACA9C91C0FE}"/>
          </ac:spMkLst>
        </pc:spChg>
        <pc:spChg chg="add mod">
          <ac:chgData name="Aryan Jha" userId="bb445abb-0c4b-4f9a-be81-c8a8220a15f5" providerId="ADAL" clId="{3EA10809-6433-4295-93BB-E7CBD67FB564}" dt="2024-08-07T14:25:14.934" v="1897" actId="164"/>
          <ac:spMkLst>
            <pc:docMk/>
            <pc:sldMk cId="3684403362" sldId="273"/>
            <ac:spMk id="12" creationId="{1AC73801-50D8-4F13-D8F1-FBBF17A1C2ED}"/>
          </ac:spMkLst>
        </pc:spChg>
        <pc:spChg chg="add mod">
          <ac:chgData name="Aryan Jha" userId="bb445abb-0c4b-4f9a-be81-c8a8220a15f5" providerId="ADAL" clId="{3EA10809-6433-4295-93BB-E7CBD67FB564}" dt="2024-08-07T14:25:12.846" v="1896" actId="164"/>
          <ac:spMkLst>
            <pc:docMk/>
            <pc:sldMk cId="3684403362" sldId="273"/>
            <ac:spMk id="13" creationId="{430D0E7C-7BDB-4A1F-5432-CAB167D4CA61}"/>
          </ac:spMkLst>
        </pc:spChg>
        <pc:spChg chg="add mod">
          <ac:chgData name="Aryan Jha" userId="bb445abb-0c4b-4f9a-be81-c8a8220a15f5" providerId="ADAL" clId="{3EA10809-6433-4295-93BB-E7CBD67FB564}" dt="2024-08-08T08:38:43.509" v="3834" actId="14100"/>
          <ac:spMkLst>
            <pc:docMk/>
            <pc:sldMk cId="3684403362" sldId="273"/>
            <ac:spMk id="16" creationId="{A9B2FFC5-6A0A-011F-F353-0807D3DEB45B}"/>
          </ac:spMkLst>
        </pc:spChg>
        <pc:grpChg chg="add mod">
          <ac:chgData name="Aryan Jha" userId="bb445abb-0c4b-4f9a-be81-c8a8220a15f5" providerId="ADAL" clId="{3EA10809-6433-4295-93BB-E7CBD67FB564}" dt="2024-08-07T14:25:22.222" v="1901" actId="1076"/>
          <ac:grpSpMkLst>
            <pc:docMk/>
            <pc:sldMk cId="3684403362" sldId="273"/>
            <ac:grpSpMk id="14" creationId="{58900A36-C82F-FF29-60A2-274FC8A4B96C}"/>
          </ac:grpSpMkLst>
        </pc:grpChg>
        <pc:grpChg chg="add mod">
          <ac:chgData name="Aryan Jha" userId="bb445abb-0c4b-4f9a-be81-c8a8220a15f5" providerId="ADAL" clId="{3EA10809-6433-4295-93BB-E7CBD67FB564}" dt="2024-08-07T14:25:18.986" v="1899" actId="1076"/>
          <ac:grpSpMkLst>
            <pc:docMk/>
            <pc:sldMk cId="3684403362" sldId="273"/>
            <ac:grpSpMk id="15" creationId="{0FC29D8D-C5C4-CE5A-CC85-9E903BFACD6D}"/>
          </ac:grpSpMkLst>
        </pc:grpChg>
        <pc:picChg chg="add del mod">
          <ac:chgData name="Aryan Jha" userId="bb445abb-0c4b-4f9a-be81-c8a8220a15f5" providerId="ADAL" clId="{3EA10809-6433-4295-93BB-E7CBD67FB564}" dt="2024-08-07T14:23:10.637" v="1864" actId="21"/>
          <ac:picMkLst>
            <pc:docMk/>
            <pc:sldMk cId="3684403362" sldId="273"/>
            <ac:picMk id="5" creationId="{E9E8031A-2319-9520-333B-082747FEF8BA}"/>
          </ac:picMkLst>
        </pc:picChg>
        <pc:picChg chg="add mod">
          <ac:chgData name="Aryan Jha" userId="bb445abb-0c4b-4f9a-be81-c8a8220a15f5" providerId="ADAL" clId="{3EA10809-6433-4295-93BB-E7CBD67FB564}" dt="2024-08-07T14:25:12.846" v="1896" actId="164"/>
          <ac:picMkLst>
            <pc:docMk/>
            <pc:sldMk cId="3684403362" sldId="273"/>
            <ac:picMk id="8" creationId="{B05CE5EB-26FF-FFD2-33A4-B2FB8C4E8849}"/>
          </ac:picMkLst>
        </pc:picChg>
        <pc:picChg chg="add mod">
          <ac:chgData name="Aryan Jha" userId="bb445abb-0c4b-4f9a-be81-c8a8220a15f5" providerId="ADAL" clId="{3EA10809-6433-4295-93BB-E7CBD67FB564}" dt="2024-08-07T14:25:14.934" v="1897" actId="164"/>
          <ac:picMkLst>
            <pc:docMk/>
            <pc:sldMk cId="3684403362" sldId="273"/>
            <ac:picMk id="11" creationId="{5CE874C6-FA0A-EDAA-B9B8-10A54422333F}"/>
          </ac:picMkLst>
        </pc:picChg>
      </pc:sldChg>
      <pc:sldChg chg="modSp add mod">
        <pc:chgData name="Aryan Jha" userId="bb445abb-0c4b-4f9a-be81-c8a8220a15f5" providerId="ADAL" clId="{3EA10809-6433-4295-93BB-E7CBD67FB564}" dt="2024-08-07T19:35:02.558" v="3817" actId="207"/>
        <pc:sldMkLst>
          <pc:docMk/>
          <pc:sldMk cId="1403388087" sldId="274"/>
        </pc:sldMkLst>
        <pc:spChg chg="mod">
          <ac:chgData name="Aryan Jha" userId="bb445abb-0c4b-4f9a-be81-c8a8220a15f5" providerId="ADAL" clId="{3EA10809-6433-4295-93BB-E7CBD67FB564}" dt="2024-08-07T19:35:02.558" v="3817" actId="207"/>
          <ac:spMkLst>
            <pc:docMk/>
            <pc:sldMk cId="1403388087" sldId="274"/>
            <ac:spMk id="3" creationId="{00000000-0000-0000-0000-000000000000}"/>
          </ac:spMkLst>
        </pc:spChg>
      </pc:sldChg>
      <pc:sldChg chg="addSp delSp modSp add mod">
        <pc:chgData name="Aryan Jha" userId="bb445abb-0c4b-4f9a-be81-c8a8220a15f5" providerId="ADAL" clId="{3EA10809-6433-4295-93BB-E7CBD67FB564}" dt="2024-08-08T09:10:07.972" v="4863" actId="20577"/>
        <pc:sldMkLst>
          <pc:docMk/>
          <pc:sldMk cId="379597702" sldId="275"/>
        </pc:sldMkLst>
        <pc:spChg chg="add mod">
          <ac:chgData name="Aryan Jha" userId="bb445abb-0c4b-4f9a-be81-c8a8220a15f5" providerId="ADAL" clId="{3EA10809-6433-4295-93BB-E7CBD67FB564}" dt="2024-08-07T14:25:26.586" v="1904" actId="164"/>
          <ac:spMkLst>
            <pc:docMk/>
            <pc:sldMk cId="379597702" sldId="275"/>
            <ac:spMk id="2" creationId="{D2D513A4-2EB3-6A64-A670-C2C79CF4084D}"/>
          </ac:spMkLst>
        </pc:spChg>
        <pc:spChg chg="add mod">
          <ac:chgData name="Aryan Jha" userId="bb445abb-0c4b-4f9a-be81-c8a8220a15f5" providerId="ADAL" clId="{3EA10809-6433-4295-93BB-E7CBD67FB564}" dt="2024-08-08T09:10:07.972" v="4863" actId="20577"/>
          <ac:spMkLst>
            <pc:docMk/>
            <pc:sldMk cId="379597702" sldId="275"/>
            <ac:spMk id="4" creationId="{A0FD6322-335F-DD47-92C5-EC2D11F12628}"/>
          </ac:spMkLst>
        </pc:spChg>
        <pc:spChg chg="mod">
          <ac:chgData name="Aryan Jha" userId="bb445abb-0c4b-4f9a-be81-c8a8220a15f5" providerId="ADAL" clId="{3EA10809-6433-4295-93BB-E7CBD67FB564}" dt="2024-08-08T09:09:37.648" v="4861" actId="13926"/>
          <ac:spMkLst>
            <pc:docMk/>
            <pc:sldMk cId="379597702" sldId="275"/>
            <ac:spMk id="7" creationId="{C4A8DAD5-9472-5909-690C-7DC8E9C256F0}"/>
          </ac:spMkLst>
        </pc:spChg>
        <pc:grpChg chg="add mod">
          <ac:chgData name="Aryan Jha" userId="bb445abb-0c4b-4f9a-be81-c8a8220a15f5" providerId="ADAL" clId="{3EA10809-6433-4295-93BB-E7CBD67FB564}" dt="2024-08-07T14:25:30.367" v="1905" actId="1076"/>
          <ac:grpSpMkLst>
            <pc:docMk/>
            <pc:sldMk cId="379597702" sldId="275"/>
            <ac:grpSpMk id="3" creationId="{72C36636-B855-EA00-53B7-B74F4D5A676C}"/>
          </ac:grpSpMkLst>
        </pc:grpChg>
        <pc:picChg chg="mod">
          <ac:chgData name="Aryan Jha" userId="bb445abb-0c4b-4f9a-be81-c8a8220a15f5" providerId="ADAL" clId="{3EA10809-6433-4295-93BB-E7CBD67FB564}" dt="2024-08-07T14:25:26.586" v="1904" actId="164"/>
          <ac:picMkLst>
            <pc:docMk/>
            <pc:sldMk cId="379597702" sldId="275"/>
            <ac:picMk id="5" creationId="{E9E8031A-2319-9520-333B-082747FEF8BA}"/>
          </ac:picMkLst>
        </pc:picChg>
        <pc:picChg chg="del">
          <ac:chgData name="Aryan Jha" userId="bb445abb-0c4b-4f9a-be81-c8a8220a15f5" providerId="ADAL" clId="{3EA10809-6433-4295-93BB-E7CBD67FB564}" dt="2024-08-07T14:23:14.751" v="1865" actId="478"/>
          <ac:picMkLst>
            <pc:docMk/>
            <pc:sldMk cId="379597702" sldId="275"/>
            <ac:picMk id="8" creationId="{B05CE5EB-26FF-FFD2-33A4-B2FB8C4E8849}"/>
          </ac:picMkLst>
        </pc:picChg>
        <pc:picChg chg="del">
          <ac:chgData name="Aryan Jha" userId="bb445abb-0c4b-4f9a-be81-c8a8220a15f5" providerId="ADAL" clId="{3EA10809-6433-4295-93BB-E7CBD67FB564}" dt="2024-08-07T14:23:14.751" v="1865" actId="478"/>
          <ac:picMkLst>
            <pc:docMk/>
            <pc:sldMk cId="379597702" sldId="275"/>
            <ac:picMk id="11" creationId="{5CE874C6-FA0A-EDAA-B9B8-10A54422333F}"/>
          </ac:picMkLst>
        </pc:picChg>
      </pc:sldChg>
      <pc:sldChg chg="addSp delSp modSp add mod">
        <pc:chgData name="Aryan Jha" userId="bb445abb-0c4b-4f9a-be81-c8a8220a15f5" providerId="ADAL" clId="{3EA10809-6433-4295-93BB-E7CBD67FB564}" dt="2024-08-09T13:05:01.023" v="10868" actId="1076"/>
        <pc:sldMkLst>
          <pc:docMk/>
          <pc:sldMk cId="2254234510" sldId="276"/>
        </pc:sldMkLst>
        <pc:spChg chg="mod">
          <ac:chgData name="Aryan Jha" userId="bb445abb-0c4b-4f9a-be81-c8a8220a15f5" providerId="ADAL" clId="{3EA10809-6433-4295-93BB-E7CBD67FB564}" dt="2024-08-09T13:04:57.542" v="10867" actId="1076"/>
          <ac:spMkLst>
            <pc:docMk/>
            <pc:sldMk cId="2254234510" sldId="276"/>
            <ac:spMk id="4" creationId="{6C25C793-2205-5432-21E4-4BDC7E3B6239}"/>
          </ac:spMkLst>
        </pc:spChg>
        <pc:spChg chg="del">
          <ac:chgData name="Aryan Jha" userId="bb445abb-0c4b-4f9a-be81-c8a8220a15f5" providerId="ADAL" clId="{3EA10809-6433-4295-93BB-E7CBD67FB564}" dt="2024-08-07T14:39:24.815" v="2732" actId="478"/>
          <ac:spMkLst>
            <pc:docMk/>
            <pc:sldMk cId="2254234510" sldId="276"/>
            <ac:spMk id="4" creationId="{96D9066F-7B5E-0277-468C-0841833576D6}"/>
          </ac:spMkLst>
        </pc:spChg>
        <pc:spChg chg="mod">
          <ac:chgData name="Aryan Jha" userId="bb445abb-0c4b-4f9a-be81-c8a8220a15f5" providerId="ADAL" clId="{3EA10809-6433-4295-93BB-E7CBD67FB564}" dt="2024-08-09T13:05:01.023" v="10868" actId="1076"/>
          <ac:spMkLst>
            <pc:docMk/>
            <pc:sldMk cId="2254234510" sldId="276"/>
            <ac:spMk id="5" creationId="{CE08C4C7-221F-8FAD-A267-0B9CEA853FE7}"/>
          </ac:spMkLst>
        </pc:spChg>
        <pc:spChg chg="mod">
          <ac:chgData name="Aryan Jha" userId="bb445abb-0c4b-4f9a-be81-c8a8220a15f5" providerId="ADAL" clId="{3EA10809-6433-4295-93BB-E7CBD67FB564}" dt="2024-08-09T13:03:56.137" v="10852" actId="113"/>
          <ac:spMkLst>
            <pc:docMk/>
            <pc:sldMk cId="2254234510" sldId="276"/>
            <ac:spMk id="7" creationId="{C4A8DAD5-9472-5909-690C-7DC8E9C256F0}"/>
          </ac:spMkLst>
        </pc:spChg>
        <pc:spChg chg="del">
          <ac:chgData name="Aryan Jha" userId="bb445abb-0c4b-4f9a-be81-c8a8220a15f5" providerId="ADAL" clId="{3EA10809-6433-4295-93BB-E7CBD67FB564}" dt="2024-08-07T14:39:24.815" v="2732" actId="478"/>
          <ac:spMkLst>
            <pc:docMk/>
            <pc:sldMk cId="2254234510" sldId="276"/>
            <ac:spMk id="8" creationId="{EBC22D85-4B69-7CB8-7787-786AF841C6DB}"/>
          </ac:spMkLst>
        </pc:spChg>
        <pc:spChg chg="mod">
          <ac:chgData name="Aryan Jha" userId="bb445abb-0c4b-4f9a-be81-c8a8220a15f5" providerId="ADAL" clId="{3EA10809-6433-4295-93BB-E7CBD67FB564}" dt="2024-08-09T13:03:51.079" v="10851" actId="113"/>
          <ac:spMkLst>
            <pc:docMk/>
            <pc:sldMk cId="2254234510" sldId="276"/>
            <ac:spMk id="9" creationId="{99FDE63B-4ED2-BDAA-58E4-5ACA9C91C0FE}"/>
          </ac:spMkLst>
        </pc:spChg>
        <pc:spChg chg="mod">
          <ac:chgData name="Aryan Jha" userId="bb445abb-0c4b-4f9a-be81-c8a8220a15f5" providerId="ADAL" clId="{3EA10809-6433-4295-93BB-E7CBD67FB564}" dt="2024-08-09T12:57:16.340" v="10642" actId="1076"/>
          <ac:spMkLst>
            <pc:docMk/>
            <pc:sldMk cId="2254234510" sldId="276"/>
            <ac:spMk id="10" creationId="{7826BDC8-B941-48B1-6D9E-18EA76EBD076}"/>
          </ac:spMkLst>
        </pc:spChg>
        <pc:spChg chg="mod">
          <ac:chgData name="Aryan Jha" userId="bb445abb-0c4b-4f9a-be81-c8a8220a15f5" providerId="ADAL" clId="{3EA10809-6433-4295-93BB-E7CBD67FB564}" dt="2024-08-09T12:57:16.340" v="10642" actId="1076"/>
          <ac:spMkLst>
            <pc:docMk/>
            <pc:sldMk cId="2254234510" sldId="276"/>
            <ac:spMk id="11" creationId="{EF26FB27-3B14-84B7-A9EA-E48380ED8890}"/>
          </ac:spMkLst>
        </pc:spChg>
        <pc:spChg chg="mod">
          <ac:chgData name="Aryan Jha" userId="bb445abb-0c4b-4f9a-be81-c8a8220a15f5" providerId="ADAL" clId="{3EA10809-6433-4295-93BB-E7CBD67FB564}" dt="2024-08-09T12:59:33.406" v="10664" actId="14100"/>
          <ac:spMkLst>
            <pc:docMk/>
            <pc:sldMk cId="2254234510" sldId="276"/>
            <ac:spMk id="13" creationId="{23287D2D-A093-1D69-D051-E4F1EED87B43}"/>
          </ac:spMkLst>
        </pc:spChg>
        <pc:spChg chg="mod">
          <ac:chgData name="Aryan Jha" userId="bb445abb-0c4b-4f9a-be81-c8a8220a15f5" providerId="ADAL" clId="{3EA10809-6433-4295-93BB-E7CBD67FB564}" dt="2024-08-09T12:59:36.037" v="10665" actId="1076"/>
          <ac:spMkLst>
            <pc:docMk/>
            <pc:sldMk cId="2254234510" sldId="276"/>
            <ac:spMk id="16" creationId="{C7A3CA3F-2A76-1307-7B80-46BF09265808}"/>
          </ac:spMkLst>
        </pc:spChg>
        <pc:spChg chg="mod">
          <ac:chgData name="Aryan Jha" userId="bb445abb-0c4b-4f9a-be81-c8a8220a15f5" providerId="ADAL" clId="{3EA10809-6433-4295-93BB-E7CBD67FB564}" dt="2024-08-09T12:59:48.696" v="10672" actId="14100"/>
          <ac:spMkLst>
            <pc:docMk/>
            <pc:sldMk cId="2254234510" sldId="276"/>
            <ac:spMk id="19" creationId="{BB2C4792-391F-5178-7C5F-A1DC679BA39E}"/>
          </ac:spMkLst>
        </pc:spChg>
        <pc:spChg chg="mod">
          <ac:chgData name="Aryan Jha" userId="bb445abb-0c4b-4f9a-be81-c8a8220a15f5" providerId="ADAL" clId="{3EA10809-6433-4295-93BB-E7CBD67FB564}" dt="2024-08-09T12:59:52.915" v="10674" actId="1076"/>
          <ac:spMkLst>
            <pc:docMk/>
            <pc:sldMk cId="2254234510" sldId="276"/>
            <ac:spMk id="20" creationId="{95A01394-885E-FB40-CDB3-C613C80FD9CF}"/>
          </ac:spMkLst>
        </pc:spChg>
        <pc:spChg chg="mod">
          <ac:chgData name="Aryan Jha" userId="bb445abb-0c4b-4f9a-be81-c8a8220a15f5" providerId="ADAL" clId="{3EA10809-6433-4295-93BB-E7CBD67FB564}" dt="2024-08-09T12:59:22.003" v="10659" actId="1076"/>
          <ac:spMkLst>
            <pc:docMk/>
            <pc:sldMk cId="2254234510" sldId="276"/>
            <ac:spMk id="23" creationId="{FB633EC9-D281-C09E-EA18-7BB049E7D9DE}"/>
          </ac:spMkLst>
        </pc:spChg>
        <pc:spChg chg="mod">
          <ac:chgData name="Aryan Jha" userId="bb445abb-0c4b-4f9a-be81-c8a8220a15f5" providerId="ADAL" clId="{3EA10809-6433-4295-93BB-E7CBD67FB564}" dt="2024-08-09T12:59:22.003" v="10659" actId="1076"/>
          <ac:spMkLst>
            <pc:docMk/>
            <pc:sldMk cId="2254234510" sldId="276"/>
            <ac:spMk id="25" creationId="{D46FE8BB-548E-62FC-5F79-EB6D393E1194}"/>
          </ac:spMkLst>
        </pc:spChg>
        <pc:spChg chg="add mod">
          <ac:chgData name="Aryan Jha" userId="bb445abb-0c4b-4f9a-be81-c8a8220a15f5" providerId="ADAL" clId="{3EA10809-6433-4295-93BB-E7CBD67FB564}" dt="2024-08-09T13:00:34.554" v="10693" actId="207"/>
          <ac:spMkLst>
            <pc:docMk/>
            <pc:sldMk cId="2254234510" sldId="276"/>
            <ac:spMk id="26" creationId="{D043DBEC-E864-75D8-A319-96E3EB951158}"/>
          </ac:spMkLst>
        </pc:spChg>
        <pc:spChg chg="add mod">
          <ac:chgData name="Aryan Jha" userId="bb445abb-0c4b-4f9a-be81-c8a8220a15f5" providerId="ADAL" clId="{3EA10809-6433-4295-93BB-E7CBD67FB564}" dt="2024-08-09T13:00:49.621" v="10696" actId="1076"/>
          <ac:spMkLst>
            <pc:docMk/>
            <pc:sldMk cId="2254234510" sldId="276"/>
            <ac:spMk id="27" creationId="{F2F17786-F518-D15E-20CC-8E43673B9EF7}"/>
          </ac:spMkLst>
        </pc:spChg>
        <pc:spChg chg="add mod">
          <ac:chgData name="Aryan Jha" userId="bb445abb-0c4b-4f9a-be81-c8a8220a15f5" providerId="ADAL" clId="{3EA10809-6433-4295-93BB-E7CBD67FB564}" dt="2024-08-09T13:00:59.539" v="10699" actId="207"/>
          <ac:spMkLst>
            <pc:docMk/>
            <pc:sldMk cId="2254234510" sldId="276"/>
            <ac:spMk id="28" creationId="{10B0EB66-52E9-C819-4475-63A11AB8392E}"/>
          </ac:spMkLst>
        </pc:spChg>
        <pc:spChg chg="add mod">
          <ac:chgData name="Aryan Jha" userId="bb445abb-0c4b-4f9a-be81-c8a8220a15f5" providerId="ADAL" clId="{3EA10809-6433-4295-93BB-E7CBD67FB564}" dt="2024-08-09T13:00:34.554" v="10693" actId="207"/>
          <ac:spMkLst>
            <pc:docMk/>
            <pc:sldMk cId="2254234510" sldId="276"/>
            <ac:spMk id="29" creationId="{506A35D5-3CA3-4C75-4091-08C9C1787F2B}"/>
          </ac:spMkLst>
        </pc:spChg>
        <pc:spChg chg="add mod">
          <ac:chgData name="Aryan Jha" userId="bb445abb-0c4b-4f9a-be81-c8a8220a15f5" providerId="ADAL" clId="{3EA10809-6433-4295-93BB-E7CBD67FB564}" dt="2024-08-09T13:00:52.691" v="10697" actId="1076"/>
          <ac:spMkLst>
            <pc:docMk/>
            <pc:sldMk cId="2254234510" sldId="276"/>
            <ac:spMk id="30" creationId="{41844939-E9DB-E387-F480-234A2B95F6AC}"/>
          </ac:spMkLst>
        </pc:spChg>
        <pc:spChg chg="add mod">
          <ac:chgData name="Aryan Jha" userId="bb445abb-0c4b-4f9a-be81-c8a8220a15f5" providerId="ADAL" clId="{3EA10809-6433-4295-93BB-E7CBD67FB564}" dt="2024-08-09T13:01:17.959" v="10718" actId="14100"/>
          <ac:spMkLst>
            <pc:docMk/>
            <pc:sldMk cId="2254234510" sldId="276"/>
            <ac:spMk id="31" creationId="{0B039EA3-24E7-0454-95FF-1AC780C59CB2}"/>
          </ac:spMkLst>
        </pc:spChg>
        <pc:spChg chg="add mod">
          <ac:chgData name="Aryan Jha" userId="bb445abb-0c4b-4f9a-be81-c8a8220a15f5" providerId="ADAL" clId="{3EA10809-6433-4295-93BB-E7CBD67FB564}" dt="2024-08-09T13:01:28.686" v="10732" actId="20577"/>
          <ac:spMkLst>
            <pc:docMk/>
            <pc:sldMk cId="2254234510" sldId="276"/>
            <ac:spMk id="32" creationId="{7785012B-1AB8-5AF8-05D5-191C82ABCC9A}"/>
          </ac:spMkLst>
        </pc:spChg>
        <pc:spChg chg="add mod">
          <ac:chgData name="Aryan Jha" userId="bb445abb-0c4b-4f9a-be81-c8a8220a15f5" providerId="ADAL" clId="{3EA10809-6433-4295-93BB-E7CBD67FB564}" dt="2024-08-09T13:01:37.913" v="10744" actId="20577"/>
          <ac:spMkLst>
            <pc:docMk/>
            <pc:sldMk cId="2254234510" sldId="276"/>
            <ac:spMk id="33" creationId="{247237FA-2124-3FBC-F6DB-AB19FE4E5FE3}"/>
          </ac:spMkLst>
        </pc:spChg>
        <pc:spChg chg="add mod">
          <ac:chgData name="Aryan Jha" userId="bb445abb-0c4b-4f9a-be81-c8a8220a15f5" providerId="ADAL" clId="{3EA10809-6433-4295-93BB-E7CBD67FB564}" dt="2024-08-09T13:02:00.685" v="10774" actId="20577"/>
          <ac:spMkLst>
            <pc:docMk/>
            <pc:sldMk cId="2254234510" sldId="276"/>
            <ac:spMk id="34" creationId="{67C88D03-121F-1205-C7F2-9835FD4E88FC}"/>
          </ac:spMkLst>
        </pc:spChg>
        <pc:spChg chg="add mod">
          <ac:chgData name="Aryan Jha" userId="bb445abb-0c4b-4f9a-be81-c8a8220a15f5" providerId="ADAL" clId="{3EA10809-6433-4295-93BB-E7CBD67FB564}" dt="2024-08-09T13:02:17.714" v="10777" actId="207"/>
          <ac:spMkLst>
            <pc:docMk/>
            <pc:sldMk cId="2254234510" sldId="276"/>
            <ac:spMk id="35" creationId="{B84807F5-B66A-A657-48B2-97F3487B444D}"/>
          </ac:spMkLst>
        </pc:spChg>
        <pc:spChg chg="add mod">
          <ac:chgData name="Aryan Jha" userId="bb445abb-0c4b-4f9a-be81-c8a8220a15f5" providerId="ADAL" clId="{3EA10809-6433-4295-93BB-E7CBD67FB564}" dt="2024-08-09T13:02:17.714" v="10777" actId="207"/>
          <ac:spMkLst>
            <pc:docMk/>
            <pc:sldMk cId="2254234510" sldId="276"/>
            <ac:spMk id="36" creationId="{BD475E68-35BC-603C-8B99-5A19B2C19409}"/>
          </ac:spMkLst>
        </pc:spChg>
        <pc:spChg chg="add mod">
          <ac:chgData name="Aryan Jha" userId="bb445abb-0c4b-4f9a-be81-c8a8220a15f5" providerId="ADAL" clId="{3EA10809-6433-4295-93BB-E7CBD67FB564}" dt="2024-08-09T13:04:31.806" v="10863" actId="1076"/>
          <ac:spMkLst>
            <pc:docMk/>
            <pc:sldMk cId="2254234510" sldId="276"/>
            <ac:spMk id="37" creationId="{E2AE6397-DF39-6D2F-8087-41192EB35B1B}"/>
          </ac:spMkLst>
        </pc:spChg>
        <pc:spChg chg="add mod">
          <ac:chgData name="Aryan Jha" userId="bb445abb-0c4b-4f9a-be81-c8a8220a15f5" providerId="ADAL" clId="{3EA10809-6433-4295-93BB-E7CBD67FB564}" dt="2024-08-09T13:02:34.627" v="10790" actId="14100"/>
          <ac:spMkLst>
            <pc:docMk/>
            <pc:sldMk cId="2254234510" sldId="276"/>
            <ac:spMk id="38" creationId="{CB2AB2DB-E9BA-8159-4BA2-12105F09B6B6}"/>
          </ac:spMkLst>
        </pc:spChg>
        <pc:spChg chg="add mod">
          <ac:chgData name="Aryan Jha" userId="bb445abb-0c4b-4f9a-be81-c8a8220a15f5" providerId="ADAL" clId="{3EA10809-6433-4295-93BB-E7CBD67FB564}" dt="2024-08-09T13:02:44.530" v="10799" actId="14100"/>
          <ac:spMkLst>
            <pc:docMk/>
            <pc:sldMk cId="2254234510" sldId="276"/>
            <ac:spMk id="39" creationId="{83A1559E-021D-149A-BD0E-768163826CDC}"/>
          </ac:spMkLst>
        </pc:spChg>
        <pc:spChg chg="add mod">
          <ac:chgData name="Aryan Jha" userId="bb445abb-0c4b-4f9a-be81-c8a8220a15f5" providerId="ADAL" clId="{3EA10809-6433-4295-93BB-E7CBD67FB564}" dt="2024-08-09T13:02:53.746" v="10802" actId="207"/>
          <ac:spMkLst>
            <pc:docMk/>
            <pc:sldMk cId="2254234510" sldId="276"/>
            <ac:spMk id="40" creationId="{1BD6E3B0-5158-3022-FA06-EFD711526318}"/>
          </ac:spMkLst>
        </pc:spChg>
        <pc:spChg chg="add mod ord">
          <ac:chgData name="Aryan Jha" userId="bb445abb-0c4b-4f9a-be81-c8a8220a15f5" providerId="ADAL" clId="{3EA10809-6433-4295-93BB-E7CBD67FB564}" dt="2024-08-09T13:04:24.407" v="10859" actId="207"/>
          <ac:spMkLst>
            <pc:docMk/>
            <pc:sldMk cId="2254234510" sldId="276"/>
            <ac:spMk id="41" creationId="{7EB476DA-1894-B581-B58C-C098E5C3864B}"/>
          </ac:spMkLst>
        </pc:spChg>
        <pc:spChg chg="add mod ord">
          <ac:chgData name="Aryan Jha" userId="bb445abb-0c4b-4f9a-be81-c8a8220a15f5" providerId="ADAL" clId="{3EA10809-6433-4295-93BB-E7CBD67FB564}" dt="2024-08-09T13:04:46.547" v="10866" actId="167"/>
          <ac:spMkLst>
            <pc:docMk/>
            <pc:sldMk cId="2254234510" sldId="276"/>
            <ac:spMk id="42" creationId="{99677CE6-41F1-D2BC-5EAB-D2F90660CBBC}"/>
          </ac:spMkLst>
        </pc:spChg>
        <pc:grpChg chg="add mod">
          <ac:chgData name="Aryan Jha" userId="bb445abb-0c4b-4f9a-be81-c8a8220a15f5" providerId="ADAL" clId="{3EA10809-6433-4295-93BB-E7CBD67FB564}" dt="2024-08-09T12:57:16.340" v="10642" actId="1076"/>
          <ac:grpSpMkLst>
            <pc:docMk/>
            <pc:sldMk cId="2254234510" sldId="276"/>
            <ac:grpSpMk id="2" creationId="{C149D464-64C2-F5DB-A51E-554A2A11A0B3}"/>
          </ac:grpSpMkLst>
        </pc:grpChg>
        <pc:grpChg chg="mod">
          <ac:chgData name="Aryan Jha" userId="bb445abb-0c4b-4f9a-be81-c8a8220a15f5" providerId="ADAL" clId="{3EA10809-6433-4295-93BB-E7CBD67FB564}" dt="2024-08-09T12:57:16.340" v="10642" actId="1076"/>
          <ac:grpSpMkLst>
            <pc:docMk/>
            <pc:sldMk cId="2254234510" sldId="276"/>
            <ac:grpSpMk id="3" creationId="{48E92563-C881-1F6F-05DA-1E7945DC00ED}"/>
          </ac:grpSpMkLst>
        </pc:grpChg>
        <pc:grpChg chg="add mod">
          <ac:chgData name="Aryan Jha" userId="bb445abb-0c4b-4f9a-be81-c8a8220a15f5" providerId="ADAL" clId="{3EA10809-6433-4295-93BB-E7CBD67FB564}" dt="2024-08-09T12:59:22.003" v="10659" actId="1076"/>
          <ac:grpSpMkLst>
            <pc:docMk/>
            <pc:sldMk cId="2254234510" sldId="276"/>
            <ac:grpSpMk id="12" creationId="{1EA1EBA6-7C29-772C-8D9B-CC274BE554B3}"/>
          </ac:grpSpMkLst>
        </pc:grpChg>
        <pc:grpChg chg="mod">
          <ac:chgData name="Aryan Jha" userId="bb445abb-0c4b-4f9a-be81-c8a8220a15f5" providerId="ADAL" clId="{3EA10809-6433-4295-93BB-E7CBD67FB564}" dt="2024-08-09T12:59:22.003" v="10659" actId="1076"/>
          <ac:grpSpMkLst>
            <pc:docMk/>
            <pc:sldMk cId="2254234510" sldId="276"/>
            <ac:grpSpMk id="14" creationId="{F47CADE3-95DA-C20B-A101-A1EFA8A5E62B}"/>
          </ac:grpSpMkLst>
        </pc:grpChg>
        <pc:grpChg chg="mod">
          <ac:chgData name="Aryan Jha" userId="bb445abb-0c4b-4f9a-be81-c8a8220a15f5" providerId="ADAL" clId="{3EA10809-6433-4295-93BB-E7CBD67FB564}" dt="2024-08-09T12:59:22.003" v="10659" actId="1076"/>
          <ac:grpSpMkLst>
            <pc:docMk/>
            <pc:sldMk cId="2254234510" sldId="276"/>
            <ac:grpSpMk id="15" creationId="{9852A482-7093-DFC0-F331-7A852A113327}"/>
          </ac:grpSpMkLst>
        </pc:grpChg>
        <pc:picChg chg="del">
          <ac:chgData name="Aryan Jha" userId="bb445abb-0c4b-4f9a-be81-c8a8220a15f5" providerId="ADAL" clId="{3EA10809-6433-4295-93BB-E7CBD67FB564}" dt="2024-08-07T14:39:24.815" v="2732" actId="478"/>
          <ac:picMkLst>
            <pc:docMk/>
            <pc:sldMk cId="2254234510" sldId="276"/>
            <ac:picMk id="3" creationId="{953533E6-3F7E-A243-4744-9B6CE77D77FF}"/>
          </ac:picMkLst>
        </pc:picChg>
        <pc:picChg chg="mod">
          <ac:chgData name="Aryan Jha" userId="bb445abb-0c4b-4f9a-be81-c8a8220a15f5" providerId="ADAL" clId="{3EA10809-6433-4295-93BB-E7CBD67FB564}" dt="2024-08-09T12:57:16.340" v="10642" actId="1076"/>
          <ac:picMkLst>
            <pc:docMk/>
            <pc:sldMk cId="2254234510" sldId="276"/>
            <ac:picMk id="6" creationId="{3ED3E762-65E2-DED4-A029-599FEE2BA7FC}"/>
          </ac:picMkLst>
        </pc:picChg>
        <pc:picChg chg="del">
          <ac:chgData name="Aryan Jha" userId="bb445abb-0c4b-4f9a-be81-c8a8220a15f5" providerId="ADAL" clId="{3EA10809-6433-4295-93BB-E7CBD67FB564}" dt="2024-08-07T14:39:24.815" v="2732" actId="478"/>
          <ac:picMkLst>
            <pc:docMk/>
            <pc:sldMk cId="2254234510" sldId="276"/>
            <ac:picMk id="6" creationId="{BA0BFC4C-9F08-A568-D98F-C0D6D123331D}"/>
          </ac:picMkLst>
        </pc:picChg>
        <pc:picChg chg="mod">
          <ac:chgData name="Aryan Jha" userId="bb445abb-0c4b-4f9a-be81-c8a8220a15f5" providerId="ADAL" clId="{3EA10809-6433-4295-93BB-E7CBD67FB564}" dt="2024-08-09T12:57:16.340" v="10642" actId="1076"/>
          <ac:picMkLst>
            <pc:docMk/>
            <pc:sldMk cId="2254234510" sldId="276"/>
            <ac:picMk id="8" creationId="{AB6D59AE-0F13-5588-450C-E22557BD2968}"/>
          </ac:picMkLst>
        </pc:picChg>
        <pc:picChg chg="mod">
          <ac:chgData name="Aryan Jha" userId="bb445abb-0c4b-4f9a-be81-c8a8220a15f5" providerId="ADAL" clId="{3EA10809-6433-4295-93BB-E7CBD67FB564}" dt="2024-08-09T12:59:22.003" v="10659" actId="1076"/>
          <ac:picMkLst>
            <pc:docMk/>
            <pc:sldMk cId="2254234510" sldId="276"/>
            <ac:picMk id="17" creationId="{775D55BE-E9AE-893A-F0CF-6168C196199C}"/>
          </ac:picMkLst>
        </pc:picChg>
        <pc:picChg chg="mod">
          <ac:chgData name="Aryan Jha" userId="bb445abb-0c4b-4f9a-be81-c8a8220a15f5" providerId="ADAL" clId="{3EA10809-6433-4295-93BB-E7CBD67FB564}" dt="2024-08-09T12:59:22.003" v="10659" actId="1076"/>
          <ac:picMkLst>
            <pc:docMk/>
            <pc:sldMk cId="2254234510" sldId="276"/>
            <ac:picMk id="18" creationId="{FA5F5FAF-9499-AC62-E62E-2E96D409A578}"/>
          </ac:picMkLst>
        </pc:picChg>
        <pc:picChg chg="mod">
          <ac:chgData name="Aryan Jha" userId="bb445abb-0c4b-4f9a-be81-c8a8220a15f5" providerId="ADAL" clId="{3EA10809-6433-4295-93BB-E7CBD67FB564}" dt="2024-08-09T12:59:22.003" v="10659" actId="1076"/>
          <ac:picMkLst>
            <pc:docMk/>
            <pc:sldMk cId="2254234510" sldId="276"/>
            <ac:picMk id="21" creationId="{0BB69AA1-316C-E0F9-6E9E-BA88F8D17D1C}"/>
          </ac:picMkLst>
        </pc:picChg>
        <pc:picChg chg="mod">
          <ac:chgData name="Aryan Jha" userId="bb445abb-0c4b-4f9a-be81-c8a8220a15f5" providerId="ADAL" clId="{3EA10809-6433-4295-93BB-E7CBD67FB564}" dt="2024-08-09T12:59:22.003" v="10659" actId="1076"/>
          <ac:picMkLst>
            <pc:docMk/>
            <pc:sldMk cId="2254234510" sldId="276"/>
            <ac:picMk id="22" creationId="{CF36285B-3922-7909-B48C-30E21B4A7EF4}"/>
          </ac:picMkLst>
        </pc:picChg>
        <pc:picChg chg="mod">
          <ac:chgData name="Aryan Jha" userId="bb445abb-0c4b-4f9a-be81-c8a8220a15f5" providerId="ADAL" clId="{3EA10809-6433-4295-93BB-E7CBD67FB564}" dt="2024-08-09T12:59:22.003" v="10659" actId="1076"/>
          <ac:picMkLst>
            <pc:docMk/>
            <pc:sldMk cId="2254234510" sldId="276"/>
            <ac:picMk id="24" creationId="{8EDD64E6-176B-E62C-25F0-091A43358B47}"/>
          </ac:picMkLst>
        </pc:picChg>
      </pc:sldChg>
      <pc:sldChg chg="addSp delSp modSp add mod">
        <pc:chgData name="Aryan Jha" userId="bb445abb-0c4b-4f9a-be81-c8a8220a15f5" providerId="ADAL" clId="{3EA10809-6433-4295-93BB-E7CBD67FB564}" dt="2024-08-09T13:08:42.283" v="10924" actId="20577"/>
        <pc:sldMkLst>
          <pc:docMk/>
          <pc:sldMk cId="2747364884" sldId="277"/>
        </pc:sldMkLst>
        <pc:spChg chg="add del mod">
          <ac:chgData name="Aryan Jha" userId="bb445abb-0c4b-4f9a-be81-c8a8220a15f5" providerId="ADAL" clId="{3EA10809-6433-4295-93BB-E7CBD67FB564}" dt="2024-08-08T09:23:12.231" v="5469" actId="478"/>
          <ac:spMkLst>
            <pc:docMk/>
            <pc:sldMk cId="2747364884" sldId="277"/>
            <ac:spMk id="3" creationId="{58BD4552-73EE-428B-F875-1963E4A9714B}"/>
          </ac:spMkLst>
        </pc:spChg>
        <pc:spChg chg="add mod">
          <ac:chgData name="Aryan Jha" userId="bb445abb-0c4b-4f9a-be81-c8a8220a15f5" providerId="ADAL" clId="{3EA10809-6433-4295-93BB-E7CBD67FB564}" dt="2024-08-09T13:08:39.169" v="10923" actId="20577"/>
          <ac:spMkLst>
            <pc:docMk/>
            <pc:sldMk cId="2747364884" sldId="277"/>
            <ac:spMk id="5" creationId="{AE72B24F-7324-548A-7994-9175C78FACE7}"/>
          </ac:spMkLst>
        </pc:spChg>
        <pc:spChg chg="add mod">
          <ac:chgData name="Aryan Jha" userId="bb445abb-0c4b-4f9a-be81-c8a8220a15f5" providerId="ADAL" clId="{3EA10809-6433-4295-93BB-E7CBD67FB564}" dt="2024-08-08T09:28:31.820" v="5600" actId="404"/>
          <ac:spMkLst>
            <pc:docMk/>
            <pc:sldMk cId="2747364884" sldId="277"/>
            <ac:spMk id="6" creationId="{B033A79C-0219-B7B9-2222-A7BC38E68404}"/>
          </ac:spMkLst>
        </pc:spChg>
        <pc:spChg chg="add mod">
          <ac:chgData name="Aryan Jha" userId="bb445abb-0c4b-4f9a-be81-c8a8220a15f5" providerId="ADAL" clId="{3EA10809-6433-4295-93BB-E7CBD67FB564}" dt="2024-08-09T13:07:20.293" v="10904"/>
          <ac:spMkLst>
            <pc:docMk/>
            <pc:sldMk cId="2747364884" sldId="277"/>
            <ac:spMk id="7" creationId="{9A7A887F-8AAF-49B9-BD3D-96B7663FA686}"/>
          </ac:spMkLst>
        </pc:spChg>
        <pc:spChg chg="del mod">
          <ac:chgData name="Aryan Jha" userId="bb445abb-0c4b-4f9a-be81-c8a8220a15f5" providerId="ADAL" clId="{3EA10809-6433-4295-93BB-E7CBD67FB564}" dt="2024-08-07T14:40:52.505" v="2747"/>
          <ac:spMkLst>
            <pc:docMk/>
            <pc:sldMk cId="2747364884" sldId="277"/>
            <ac:spMk id="7" creationId="{C4A8DAD5-9472-5909-690C-7DC8E9C256F0}"/>
          </ac:spMkLst>
        </pc:spChg>
        <pc:spChg chg="add mod">
          <ac:chgData name="Aryan Jha" userId="bb445abb-0c4b-4f9a-be81-c8a8220a15f5" providerId="ADAL" clId="{3EA10809-6433-4295-93BB-E7CBD67FB564}" dt="2024-08-09T13:08:42.283" v="10924" actId="20577"/>
          <ac:spMkLst>
            <pc:docMk/>
            <pc:sldMk cId="2747364884" sldId="277"/>
            <ac:spMk id="8" creationId="{CD0DA100-885A-BA6E-8EFC-4679739B98CA}"/>
          </ac:spMkLst>
        </pc:spChg>
        <pc:spChg chg="mod">
          <ac:chgData name="Aryan Jha" userId="bb445abb-0c4b-4f9a-be81-c8a8220a15f5" providerId="ADAL" clId="{3EA10809-6433-4295-93BB-E7CBD67FB564}" dt="2024-08-08T09:25:33.153" v="5539" actId="20577"/>
          <ac:spMkLst>
            <pc:docMk/>
            <pc:sldMk cId="2747364884" sldId="277"/>
            <ac:spMk id="9" creationId="{99FDE63B-4ED2-BDAA-58E4-5ACA9C91C0FE}"/>
          </ac:spMkLst>
        </pc:spChg>
        <pc:spChg chg="add mod">
          <ac:chgData name="Aryan Jha" userId="bb445abb-0c4b-4f9a-be81-c8a8220a15f5" providerId="ADAL" clId="{3EA10809-6433-4295-93BB-E7CBD67FB564}" dt="2024-08-09T13:07:40.154" v="10910" actId="14100"/>
          <ac:spMkLst>
            <pc:docMk/>
            <pc:sldMk cId="2747364884" sldId="277"/>
            <ac:spMk id="11" creationId="{B14E009D-2799-3A0E-E385-09327D0C1575}"/>
          </ac:spMkLst>
        </pc:spChg>
        <pc:graphicFrameChg chg="add mod modGraphic">
          <ac:chgData name="Aryan Jha" userId="bb445abb-0c4b-4f9a-be81-c8a8220a15f5" providerId="ADAL" clId="{3EA10809-6433-4295-93BB-E7CBD67FB564}" dt="2024-08-07T19:45:19.396" v="3822"/>
          <ac:graphicFrameMkLst>
            <pc:docMk/>
            <pc:sldMk cId="2747364884" sldId="277"/>
            <ac:graphicFrameMk id="2" creationId="{3230E016-1703-7048-D78F-258613933CF8}"/>
          </ac:graphicFrameMkLst>
        </pc:graphicFrameChg>
        <pc:graphicFrameChg chg="add mod modGraphic">
          <ac:chgData name="Aryan Jha" userId="bb445abb-0c4b-4f9a-be81-c8a8220a15f5" providerId="ADAL" clId="{3EA10809-6433-4295-93BB-E7CBD67FB564}" dt="2024-08-09T13:05:30.746" v="10871" actId="2165"/>
          <ac:graphicFrameMkLst>
            <pc:docMk/>
            <pc:sldMk cId="2747364884" sldId="277"/>
            <ac:graphicFrameMk id="4" creationId="{EFD22957-E881-60FB-8B17-66558DC0FFBE}"/>
          </ac:graphicFrameMkLst>
        </pc:graphicFrameChg>
        <pc:graphicFrameChg chg="add mod modGraphic">
          <ac:chgData name="Aryan Jha" userId="bb445abb-0c4b-4f9a-be81-c8a8220a15f5" providerId="ADAL" clId="{3EA10809-6433-4295-93BB-E7CBD67FB564}" dt="2024-08-09T13:07:49.548" v="10912" actId="404"/>
          <ac:graphicFrameMkLst>
            <pc:docMk/>
            <pc:sldMk cId="2747364884" sldId="277"/>
            <ac:graphicFrameMk id="10" creationId="{D22AEDF7-05BA-357B-3981-17C7ABD12A34}"/>
          </ac:graphicFrameMkLst>
        </pc:graphicFrameChg>
        <pc:picChg chg="add mod">
          <ac:chgData name="Aryan Jha" userId="bb445abb-0c4b-4f9a-be81-c8a8220a15f5" providerId="ADAL" clId="{3EA10809-6433-4295-93BB-E7CBD67FB564}" dt="2024-08-09T13:07:20.293" v="10904"/>
          <ac:picMkLst>
            <pc:docMk/>
            <pc:sldMk cId="2747364884" sldId="277"/>
            <ac:picMk id="3" creationId="{25A8D1F9-3921-55D4-BBD3-5F625A57B38A}"/>
          </ac:picMkLst>
        </pc:picChg>
      </pc:sldChg>
      <pc:sldChg chg="addSp delSp modSp add mod">
        <pc:chgData name="Aryan Jha" userId="bb445abb-0c4b-4f9a-be81-c8a8220a15f5" providerId="ADAL" clId="{3EA10809-6433-4295-93BB-E7CBD67FB564}" dt="2024-08-09T13:11:11.445" v="11297" actId="478"/>
        <pc:sldMkLst>
          <pc:docMk/>
          <pc:sldMk cId="1338554208" sldId="278"/>
        </pc:sldMkLst>
        <pc:spChg chg="del">
          <ac:chgData name="Aryan Jha" userId="bb445abb-0c4b-4f9a-be81-c8a8220a15f5" providerId="ADAL" clId="{3EA10809-6433-4295-93BB-E7CBD67FB564}" dt="2024-08-08T09:23:08.641" v="5468" actId="478"/>
          <ac:spMkLst>
            <pc:docMk/>
            <pc:sldMk cId="1338554208" sldId="278"/>
            <ac:spMk id="3" creationId="{58BD4552-73EE-428B-F875-1963E4A9714B}"/>
          </ac:spMkLst>
        </pc:spChg>
        <pc:spChg chg="add mod">
          <ac:chgData name="Aryan Jha" userId="bb445abb-0c4b-4f9a-be81-c8a8220a15f5" providerId="ADAL" clId="{3EA10809-6433-4295-93BB-E7CBD67FB564}" dt="2024-08-09T13:06:56.209" v="10903" actId="20577"/>
          <ac:spMkLst>
            <pc:docMk/>
            <pc:sldMk cId="1338554208" sldId="278"/>
            <ac:spMk id="3" creationId="{A9A93BC4-7AC2-0849-987A-D8144B69BFC7}"/>
          </ac:spMkLst>
        </pc:spChg>
        <pc:spChg chg="del mod">
          <ac:chgData name="Aryan Jha" userId="bb445abb-0c4b-4f9a-be81-c8a8220a15f5" providerId="ADAL" clId="{3EA10809-6433-4295-93BB-E7CBD67FB564}" dt="2024-08-09T13:11:09.934" v="11296" actId="478"/>
          <ac:spMkLst>
            <pc:docMk/>
            <pc:sldMk cId="1338554208" sldId="278"/>
            <ac:spMk id="5" creationId="{AE72B24F-7324-548A-7994-9175C78FACE7}"/>
          </ac:spMkLst>
        </pc:spChg>
        <pc:spChg chg="del mod">
          <ac:chgData name="Aryan Jha" userId="bb445abb-0c4b-4f9a-be81-c8a8220a15f5" providerId="ADAL" clId="{3EA10809-6433-4295-93BB-E7CBD67FB564}" dt="2024-08-09T13:08:49.886" v="10925" actId="478"/>
          <ac:spMkLst>
            <pc:docMk/>
            <pc:sldMk cId="1338554208" sldId="278"/>
            <ac:spMk id="6" creationId="{B033A79C-0219-B7B9-2222-A7BC38E68404}"/>
          </ac:spMkLst>
        </pc:spChg>
        <pc:spChg chg="add mod">
          <ac:chgData name="Aryan Jha" userId="bb445abb-0c4b-4f9a-be81-c8a8220a15f5" providerId="ADAL" clId="{3EA10809-6433-4295-93BB-E7CBD67FB564}" dt="2024-08-09T13:11:03.361" v="11295" actId="113"/>
          <ac:spMkLst>
            <pc:docMk/>
            <pc:sldMk cId="1338554208" sldId="278"/>
            <ac:spMk id="7" creationId="{EEC42EA7-3EEB-9160-C76F-1E7A0F4166EE}"/>
          </ac:spMkLst>
        </pc:spChg>
        <pc:spChg chg="del">
          <ac:chgData name="Aryan Jha" userId="bb445abb-0c4b-4f9a-be81-c8a8220a15f5" providerId="ADAL" clId="{3EA10809-6433-4295-93BB-E7CBD67FB564}" dt="2024-08-09T13:11:11.445" v="11297" actId="478"/>
          <ac:spMkLst>
            <pc:docMk/>
            <pc:sldMk cId="1338554208" sldId="278"/>
            <ac:spMk id="8" creationId="{CD0DA100-885A-BA6E-8EFC-4679739B98CA}"/>
          </ac:spMkLst>
        </pc:spChg>
        <pc:spChg chg="mod">
          <ac:chgData name="Aryan Jha" userId="bb445abb-0c4b-4f9a-be81-c8a8220a15f5" providerId="ADAL" clId="{3EA10809-6433-4295-93BB-E7CBD67FB564}" dt="2024-08-08T09:24:17.067" v="5532" actId="2711"/>
          <ac:spMkLst>
            <pc:docMk/>
            <pc:sldMk cId="1338554208" sldId="278"/>
            <ac:spMk id="9" creationId="{99FDE63B-4ED2-BDAA-58E4-5ACA9C91C0FE}"/>
          </ac:spMkLst>
        </pc:spChg>
        <pc:spChg chg="add del mod">
          <ac:chgData name="Aryan Jha" userId="bb445abb-0c4b-4f9a-be81-c8a8220a15f5" providerId="ADAL" clId="{3EA10809-6433-4295-93BB-E7CBD67FB564}" dt="2024-08-09T13:08:49.886" v="10925" actId="478"/>
          <ac:spMkLst>
            <pc:docMk/>
            <pc:sldMk cId="1338554208" sldId="278"/>
            <ac:spMk id="11" creationId="{4E6E3595-0937-E2C5-ED7B-61C9E0331706}"/>
          </ac:spMkLst>
        </pc:spChg>
        <pc:graphicFrameChg chg="mod">
          <ac:chgData name="Aryan Jha" userId="bb445abb-0c4b-4f9a-be81-c8a8220a15f5" providerId="ADAL" clId="{3EA10809-6433-4295-93BB-E7CBD67FB564}" dt="2024-08-08T09:27:58.453" v="5577" actId="20577"/>
          <ac:graphicFrameMkLst>
            <pc:docMk/>
            <pc:sldMk cId="1338554208" sldId="278"/>
            <ac:graphicFrameMk id="2" creationId="{3230E016-1703-7048-D78F-258613933CF8}"/>
          </ac:graphicFrameMkLst>
        </pc:graphicFrameChg>
        <pc:graphicFrameChg chg="del modGraphic">
          <ac:chgData name="Aryan Jha" userId="bb445abb-0c4b-4f9a-be81-c8a8220a15f5" providerId="ADAL" clId="{3EA10809-6433-4295-93BB-E7CBD67FB564}" dt="2024-08-09T13:08:49.886" v="10925" actId="478"/>
          <ac:graphicFrameMkLst>
            <pc:docMk/>
            <pc:sldMk cId="1338554208" sldId="278"/>
            <ac:graphicFrameMk id="4" creationId="{EFD22957-E881-60FB-8B17-66558DC0FFBE}"/>
          </ac:graphicFrameMkLst>
        </pc:graphicFrameChg>
        <pc:picChg chg="add del mod">
          <ac:chgData name="Aryan Jha" userId="bb445abb-0c4b-4f9a-be81-c8a8220a15f5" providerId="ADAL" clId="{3EA10809-6433-4295-93BB-E7CBD67FB564}" dt="2024-08-09T13:08:49.886" v="10925" actId="478"/>
          <ac:picMkLst>
            <pc:docMk/>
            <pc:sldMk cId="1338554208" sldId="278"/>
            <ac:picMk id="10" creationId="{22C90EDA-A72B-5647-30D2-CEEC9015ED5F}"/>
          </ac:picMkLst>
        </pc:picChg>
      </pc:sldChg>
      <pc:sldChg chg="addSp delSp modSp add mod ord">
        <pc:chgData name="Aryan Jha" userId="bb445abb-0c4b-4f9a-be81-c8a8220a15f5" providerId="ADAL" clId="{3EA10809-6433-4295-93BB-E7CBD67FB564}" dt="2024-08-09T13:17:33.142" v="11514" actId="20577"/>
        <pc:sldMkLst>
          <pc:docMk/>
          <pc:sldMk cId="1428648205" sldId="279"/>
        </pc:sldMkLst>
        <pc:spChg chg="del">
          <ac:chgData name="Aryan Jha" userId="bb445abb-0c4b-4f9a-be81-c8a8220a15f5" providerId="ADAL" clId="{3EA10809-6433-4295-93BB-E7CBD67FB564}" dt="2024-08-09T13:14:42.183" v="11306" actId="478"/>
          <ac:spMkLst>
            <pc:docMk/>
            <pc:sldMk cId="1428648205" sldId="279"/>
            <ac:spMk id="3" creationId="{1202E8CC-DC50-14AF-E052-DE0216D27EF5}"/>
          </ac:spMkLst>
        </pc:spChg>
        <pc:spChg chg="mod">
          <ac:chgData name="Aryan Jha" userId="bb445abb-0c4b-4f9a-be81-c8a8220a15f5" providerId="ADAL" clId="{3EA10809-6433-4295-93BB-E7CBD67FB564}" dt="2024-08-09T13:14:12.007" v="11305" actId="20577"/>
          <ac:spMkLst>
            <pc:docMk/>
            <pc:sldMk cId="1428648205" sldId="279"/>
            <ac:spMk id="5" creationId="{AE72B24F-7324-548A-7994-9175C78FACE7}"/>
          </ac:spMkLst>
        </pc:spChg>
        <pc:spChg chg="add mod">
          <ac:chgData name="Aryan Jha" userId="bb445abb-0c4b-4f9a-be81-c8a8220a15f5" providerId="ADAL" clId="{3EA10809-6433-4295-93BB-E7CBD67FB564}" dt="2024-08-09T13:13:45.138" v="11301" actId="1076"/>
          <ac:spMkLst>
            <pc:docMk/>
            <pc:sldMk cId="1428648205" sldId="279"/>
            <ac:spMk id="7" creationId="{E8F7BB01-8862-94BC-C525-7701D2D1D008}"/>
          </ac:spMkLst>
        </pc:spChg>
        <pc:graphicFrameChg chg="mod">
          <ac:chgData name="Aryan Jha" userId="bb445abb-0c4b-4f9a-be81-c8a8220a15f5" providerId="ADAL" clId="{3EA10809-6433-4295-93BB-E7CBD67FB564}" dt="2024-08-09T13:17:33.142" v="11514" actId="20577"/>
          <ac:graphicFrameMkLst>
            <pc:docMk/>
            <pc:sldMk cId="1428648205" sldId="279"/>
            <ac:graphicFrameMk id="2" creationId="{3230E016-1703-7048-D78F-258613933CF8}"/>
          </ac:graphicFrameMkLst>
        </pc:graphicFrameChg>
        <pc:graphicFrameChg chg="modGraphic">
          <ac:chgData name="Aryan Jha" userId="bb445abb-0c4b-4f9a-be81-c8a8220a15f5" providerId="ADAL" clId="{3EA10809-6433-4295-93BB-E7CBD67FB564}" dt="2024-08-09T13:13:18.307" v="11298" actId="2165"/>
          <ac:graphicFrameMkLst>
            <pc:docMk/>
            <pc:sldMk cId="1428648205" sldId="279"/>
            <ac:graphicFrameMk id="4" creationId="{EFD22957-E881-60FB-8B17-66558DC0FFBE}"/>
          </ac:graphicFrameMkLst>
        </pc:graphicFrameChg>
        <pc:graphicFrameChg chg="add mod">
          <ac:chgData name="Aryan Jha" userId="bb445abb-0c4b-4f9a-be81-c8a8220a15f5" providerId="ADAL" clId="{3EA10809-6433-4295-93BB-E7CBD67FB564}" dt="2024-08-09T13:13:45.138" v="11301" actId="1076"/>
          <ac:graphicFrameMkLst>
            <pc:docMk/>
            <pc:sldMk cId="1428648205" sldId="279"/>
            <ac:graphicFrameMk id="10" creationId="{67E4704B-44CA-BCDC-9A2E-56439ED22C78}"/>
          </ac:graphicFrameMkLst>
        </pc:graphicFrameChg>
      </pc:sldChg>
      <pc:sldChg chg="addSp modSp add del mod ord">
        <pc:chgData name="Aryan Jha" userId="bb445abb-0c4b-4f9a-be81-c8a8220a15f5" providerId="ADAL" clId="{3EA10809-6433-4295-93BB-E7CBD67FB564}" dt="2024-08-09T10:59:37.422" v="7983" actId="2696"/>
        <pc:sldMkLst>
          <pc:docMk/>
          <pc:sldMk cId="3547387931" sldId="279"/>
        </pc:sldMkLst>
        <pc:spChg chg="add mod">
          <ac:chgData name="Aryan Jha" userId="bb445abb-0c4b-4f9a-be81-c8a8220a15f5" providerId="ADAL" clId="{3EA10809-6433-4295-93BB-E7CBD67FB564}" dt="2024-08-08T16:19:38.967" v="6977" actId="207"/>
          <ac:spMkLst>
            <pc:docMk/>
            <pc:sldMk cId="3547387931" sldId="279"/>
            <ac:spMk id="3" creationId="{1202E8CC-DC50-14AF-E052-DE0216D27EF5}"/>
          </ac:spMkLst>
        </pc:spChg>
        <pc:spChg chg="mod">
          <ac:chgData name="Aryan Jha" userId="bb445abb-0c4b-4f9a-be81-c8a8220a15f5" providerId="ADAL" clId="{3EA10809-6433-4295-93BB-E7CBD67FB564}" dt="2024-08-08T11:14:24.479" v="6381" actId="20577"/>
          <ac:spMkLst>
            <pc:docMk/>
            <pc:sldMk cId="3547387931" sldId="279"/>
            <ac:spMk id="5" creationId="{AE72B24F-7324-548A-7994-9175C78FACE7}"/>
          </ac:spMkLst>
        </pc:spChg>
        <pc:spChg chg="mod">
          <ac:chgData name="Aryan Jha" userId="bb445abb-0c4b-4f9a-be81-c8a8220a15f5" providerId="ADAL" clId="{3EA10809-6433-4295-93BB-E7CBD67FB564}" dt="2024-08-08T11:17:17.545" v="6873" actId="14100"/>
          <ac:spMkLst>
            <pc:docMk/>
            <pc:sldMk cId="3547387931" sldId="279"/>
            <ac:spMk id="8" creationId="{CD0DA100-885A-BA6E-8EFC-4679739B98CA}"/>
          </ac:spMkLst>
        </pc:spChg>
        <pc:spChg chg="mod">
          <ac:chgData name="Aryan Jha" userId="bb445abb-0c4b-4f9a-be81-c8a8220a15f5" providerId="ADAL" clId="{3EA10809-6433-4295-93BB-E7CBD67FB564}" dt="2024-08-08T11:08:14.491" v="6084" actId="20577"/>
          <ac:spMkLst>
            <pc:docMk/>
            <pc:sldMk cId="3547387931" sldId="279"/>
            <ac:spMk id="9" creationId="{99FDE63B-4ED2-BDAA-58E4-5ACA9C91C0FE}"/>
          </ac:spMkLst>
        </pc:spChg>
        <pc:graphicFrameChg chg="mod">
          <ac:chgData name="Aryan Jha" userId="bb445abb-0c4b-4f9a-be81-c8a8220a15f5" providerId="ADAL" clId="{3EA10809-6433-4295-93BB-E7CBD67FB564}" dt="2024-08-08T11:11:33.479" v="6217" actId="20577"/>
          <ac:graphicFrameMkLst>
            <pc:docMk/>
            <pc:sldMk cId="3547387931" sldId="279"/>
            <ac:graphicFrameMk id="2" creationId="{3230E016-1703-7048-D78F-258613933CF8}"/>
          </ac:graphicFrameMkLst>
        </pc:graphicFrameChg>
        <pc:graphicFrameChg chg="mod modGraphic">
          <ac:chgData name="Aryan Jha" userId="bb445abb-0c4b-4f9a-be81-c8a8220a15f5" providerId="ADAL" clId="{3EA10809-6433-4295-93BB-E7CBD67FB564}" dt="2024-08-08T11:17:26.806" v="6896" actId="20577"/>
          <ac:graphicFrameMkLst>
            <pc:docMk/>
            <pc:sldMk cId="3547387931" sldId="279"/>
            <ac:graphicFrameMk id="4" creationId="{EFD22957-E881-60FB-8B17-66558DC0FFBE}"/>
          </ac:graphicFrameMkLst>
        </pc:graphicFrameChg>
      </pc:sldChg>
      <pc:sldChg chg="addSp delSp modSp add del mod">
        <pc:chgData name="Aryan Jha" userId="bb445abb-0c4b-4f9a-be81-c8a8220a15f5" providerId="ADAL" clId="{3EA10809-6433-4295-93BB-E7CBD67FB564}" dt="2024-08-09T10:59:37.422" v="7983" actId="2696"/>
        <pc:sldMkLst>
          <pc:docMk/>
          <pc:sldMk cId="1933999893" sldId="280"/>
        </pc:sldMkLst>
        <pc:spChg chg="del">
          <ac:chgData name="Aryan Jha" userId="bb445abb-0c4b-4f9a-be81-c8a8220a15f5" providerId="ADAL" clId="{3EA10809-6433-4295-93BB-E7CBD67FB564}" dt="2024-08-08T11:18:10.436" v="6899" actId="478"/>
          <ac:spMkLst>
            <pc:docMk/>
            <pc:sldMk cId="1933999893" sldId="280"/>
            <ac:spMk id="5" creationId="{AE72B24F-7324-548A-7994-9175C78FACE7}"/>
          </ac:spMkLst>
        </pc:spChg>
        <pc:spChg chg="mod">
          <ac:chgData name="Aryan Jha" userId="bb445abb-0c4b-4f9a-be81-c8a8220a15f5" providerId="ADAL" clId="{3EA10809-6433-4295-93BB-E7CBD67FB564}" dt="2024-08-08T11:18:17.785" v="6901"/>
          <ac:spMkLst>
            <pc:docMk/>
            <pc:sldMk cId="1933999893" sldId="280"/>
            <ac:spMk id="6" creationId="{B033A79C-0219-B7B9-2222-A7BC38E68404}"/>
          </ac:spMkLst>
        </pc:spChg>
        <pc:spChg chg="add mod">
          <ac:chgData name="Aryan Jha" userId="bb445abb-0c4b-4f9a-be81-c8a8220a15f5" providerId="ADAL" clId="{3EA10809-6433-4295-93BB-E7CBD67FB564}" dt="2024-08-08T11:18:10.826" v="6900"/>
          <ac:spMkLst>
            <pc:docMk/>
            <pc:sldMk cId="1933999893" sldId="280"/>
            <ac:spMk id="7" creationId="{99DF480C-80EC-941A-D1CD-279C66DF3BB6}"/>
          </ac:spMkLst>
        </pc:spChg>
        <pc:spChg chg="del">
          <ac:chgData name="Aryan Jha" userId="bb445abb-0c4b-4f9a-be81-c8a8220a15f5" providerId="ADAL" clId="{3EA10809-6433-4295-93BB-E7CBD67FB564}" dt="2024-08-08T11:18:10.436" v="6899" actId="478"/>
          <ac:spMkLst>
            <pc:docMk/>
            <pc:sldMk cId="1933999893" sldId="280"/>
            <ac:spMk id="8" creationId="{CD0DA100-885A-BA6E-8EFC-4679739B98CA}"/>
          </ac:spMkLst>
        </pc:spChg>
        <pc:spChg chg="add mod">
          <ac:chgData name="Aryan Jha" userId="bb445abb-0c4b-4f9a-be81-c8a8220a15f5" providerId="ADAL" clId="{3EA10809-6433-4295-93BB-E7CBD67FB564}" dt="2024-08-08T11:18:10.826" v="6900"/>
          <ac:spMkLst>
            <pc:docMk/>
            <pc:sldMk cId="1933999893" sldId="280"/>
            <ac:spMk id="10" creationId="{D46BDF66-58AE-D1B2-17A6-76B02664EEE3}"/>
          </ac:spMkLst>
        </pc:spChg>
        <pc:spChg chg="add mod">
          <ac:chgData name="Aryan Jha" userId="bb445abb-0c4b-4f9a-be81-c8a8220a15f5" providerId="ADAL" clId="{3EA10809-6433-4295-93BB-E7CBD67FB564}" dt="2024-08-08T16:19:43.853" v="6978"/>
          <ac:spMkLst>
            <pc:docMk/>
            <pc:sldMk cId="1933999893" sldId="280"/>
            <ac:spMk id="11" creationId="{31E6F53E-A14A-A4B7-60DB-5809E63AF44F}"/>
          </ac:spMkLst>
        </pc:spChg>
        <pc:graphicFrameChg chg="add mod modGraphic">
          <ac:chgData name="Aryan Jha" userId="bb445abb-0c4b-4f9a-be81-c8a8220a15f5" providerId="ADAL" clId="{3EA10809-6433-4295-93BB-E7CBD67FB564}" dt="2024-08-08T16:23:21.865" v="6986" actId="20577"/>
          <ac:graphicFrameMkLst>
            <pc:docMk/>
            <pc:sldMk cId="1933999893" sldId="280"/>
            <ac:graphicFrameMk id="3" creationId="{9BCF7ABB-3B61-7B7A-812A-C5BB8DE42F0C}"/>
          </ac:graphicFrameMkLst>
        </pc:graphicFrameChg>
        <pc:graphicFrameChg chg="del">
          <ac:chgData name="Aryan Jha" userId="bb445abb-0c4b-4f9a-be81-c8a8220a15f5" providerId="ADAL" clId="{3EA10809-6433-4295-93BB-E7CBD67FB564}" dt="2024-08-08T11:17:52.994" v="6897" actId="478"/>
          <ac:graphicFrameMkLst>
            <pc:docMk/>
            <pc:sldMk cId="1933999893" sldId="280"/>
            <ac:graphicFrameMk id="4" creationId="{EFD22957-E881-60FB-8B17-66558DC0FFBE}"/>
          </ac:graphicFrameMkLst>
        </pc:graphicFrameChg>
      </pc:sldChg>
      <pc:sldChg chg="modSp add del mod">
        <pc:chgData name="Aryan Jha" userId="bb445abb-0c4b-4f9a-be81-c8a8220a15f5" providerId="ADAL" clId="{3EA10809-6433-4295-93BB-E7CBD67FB564}" dt="2024-08-09T13:13:49.805" v="11302" actId="47"/>
        <pc:sldMkLst>
          <pc:docMk/>
          <pc:sldMk cId="3439789485" sldId="280"/>
        </pc:sldMkLst>
        <pc:graphicFrameChg chg="modGraphic">
          <ac:chgData name="Aryan Jha" userId="bb445abb-0c4b-4f9a-be81-c8a8220a15f5" providerId="ADAL" clId="{3EA10809-6433-4295-93BB-E7CBD67FB564}" dt="2024-08-09T13:13:25.769" v="11299" actId="2165"/>
          <ac:graphicFrameMkLst>
            <pc:docMk/>
            <pc:sldMk cId="3439789485" sldId="280"/>
            <ac:graphicFrameMk id="3" creationId="{9BCF7ABB-3B61-7B7A-812A-C5BB8DE42F0C}"/>
          </ac:graphicFrameMkLst>
        </pc:graphicFrameChg>
      </pc:sldChg>
      <pc:sldChg chg="delSp modSp add del mod ord">
        <pc:chgData name="Aryan Jha" userId="bb445abb-0c4b-4f9a-be81-c8a8220a15f5" providerId="ADAL" clId="{3EA10809-6433-4295-93BB-E7CBD67FB564}" dt="2024-08-09T10:59:19.286" v="7981" actId="2696"/>
        <pc:sldMkLst>
          <pc:docMk/>
          <pc:sldMk cId="2458431602" sldId="281"/>
        </pc:sldMkLst>
        <pc:spChg chg="del">
          <ac:chgData name="Aryan Jha" userId="bb445abb-0c4b-4f9a-be81-c8a8220a15f5" providerId="ADAL" clId="{3EA10809-6433-4295-93BB-E7CBD67FB564}" dt="2024-08-09T10:51:45.220" v="7739" actId="478"/>
          <ac:spMkLst>
            <pc:docMk/>
            <pc:sldMk cId="2458431602" sldId="281"/>
            <ac:spMk id="4" creationId="{96D9066F-7B5E-0277-468C-0841833576D6}"/>
          </ac:spMkLst>
        </pc:spChg>
        <pc:spChg chg="del mod">
          <ac:chgData name="Aryan Jha" userId="bb445abb-0c4b-4f9a-be81-c8a8220a15f5" providerId="ADAL" clId="{3EA10809-6433-4295-93BB-E7CBD67FB564}" dt="2024-08-09T10:56:50.803" v="7980" actId="478"/>
          <ac:spMkLst>
            <pc:docMk/>
            <pc:sldMk cId="2458431602" sldId="281"/>
            <ac:spMk id="7" creationId="{C4A8DAD5-9472-5909-690C-7DC8E9C256F0}"/>
          </ac:spMkLst>
        </pc:spChg>
        <pc:spChg chg="del">
          <ac:chgData name="Aryan Jha" userId="bb445abb-0c4b-4f9a-be81-c8a8220a15f5" providerId="ADAL" clId="{3EA10809-6433-4295-93BB-E7CBD67FB564}" dt="2024-08-09T10:51:45.220" v="7739" actId="478"/>
          <ac:spMkLst>
            <pc:docMk/>
            <pc:sldMk cId="2458431602" sldId="281"/>
            <ac:spMk id="8" creationId="{EBC22D85-4B69-7CB8-7787-786AF841C6DB}"/>
          </ac:spMkLst>
        </pc:spChg>
        <pc:spChg chg="mod">
          <ac:chgData name="Aryan Jha" userId="bb445abb-0c4b-4f9a-be81-c8a8220a15f5" providerId="ADAL" clId="{3EA10809-6433-4295-93BB-E7CBD67FB564}" dt="2024-08-09T10:51:35.980" v="7737" actId="20577"/>
          <ac:spMkLst>
            <pc:docMk/>
            <pc:sldMk cId="2458431602" sldId="281"/>
            <ac:spMk id="9" creationId="{99FDE63B-4ED2-BDAA-58E4-5ACA9C91C0FE}"/>
          </ac:spMkLst>
        </pc:spChg>
        <pc:spChg chg="del">
          <ac:chgData name="Aryan Jha" userId="bb445abb-0c4b-4f9a-be81-c8a8220a15f5" providerId="ADAL" clId="{3EA10809-6433-4295-93BB-E7CBD67FB564}" dt="2024-08-09T10:51:45.220" v="7739" actId="478"/>
          <ac:spMkLst>
            <pc:docMk/>
            <pc:sldMk cId="2458431602" sldId="281"/>
            <ac:spMk id="10" creationId="{22D7F121-909B-D1EA-1F3D-9A2DD3A0683B}"/>
          </ac:spMkLst>
        </pc:spChg>
        <pc:picChg chg="del">
          <ac:chgData name="Aryan Jha" userId="bb445abb-0c4b-4f9a-be81-c8a8220a15f5" providerId="ADAL" clId="{3EA10809-6433-4295-93BB-E7CBD67FB564}" dt="2024-08-09T10:51:45.220" v="7739" actId="478"/>
          <ac:picMkLst>
            <pc:docMk/>
            <pc:sldMk cId="2458431602" sldId="281"/>
            <ac:picMk id="3" creationId="{953533E6-3F7E-A243-4744-9B6CE77D77FF}"/>
          </ac:picMkLst>
        </pc:picChg>
        <pc:picChg chg="del">
          <ac:chgData name="Aryan Jha" userId="bb445abb-0c4b-4f9a-be81-c8a8220a15f5" providerId="ADAL" clId="{3EA10809-6433-4295-93BB-E7CBD67FB564}" dt="2024-08-09T10:51:45.220" v="7739" actId="478"/>
          <ac:picMkLst>
            <pc:docMk/>
            <pc:sldMk cId="2458431602" sldId="281"/>
            <ac:picMk id="6" creationId="{BA0BFC4C-9F08-A568-D98F-C0D6D123331D}"/>
          </ac:picMkLst>
        </pc:picChg>
      </pc:sldChg>
      <pc:sldChg chg="addSp delSp modSp add mod ord">
        <pc:chgData name="Aryan Jha" userId="bb445abb-0c4b-4f9a-be81-c8a8220a15f5" providerId="ADAL" clId="{3EA10809-6433-4295-93BB-E7CBD67FB564}" dt="2024-08-09T12:09:48.704" v="8918" actId="20577"/>
        <pc:sldMkLst>
          <pc:docMk/>
          <pc:sldMk cId="3676399715" sldId="281"/>
        </pc:sldMkLst>
        <pc:spChg chg="add mod">
          <ac:chgData name="Aryan Jha" userId="bb445abb-0c4b-4f9a-be81-c8a8220a15f5" providerId="ADAL" clId="{3EA10809-6433-4295-93BB-E7CBD67FB564}" dt="2024-08-09T12:02:56.928" v="8762" actId="164"/>
          <ac:spMkLst>
            <pc:docMk/>
            <pc:sldMk cId="3676399715" sldId="281"/>
            <ac:spMk id="3" creationId="{6BC25D64-3996-5F78-41B5-A6420A3C8C03}"/>
          </ac:spMkLst>
        </pc:spChg>
        <pc:spChg chg="add mod">
          <ac:chgData name="Aryan Jha" userId="bb445abb-0c4b-4f9a-be81-c8a8220a15f5" providerId="ADAL" clId="{3EA10809-6433-4295-93BB-E7CBD67FB564}" dt="2024-08-09T12:02:56.928" v="8762" actId="164"/>
          <ac:spMkLst>
            <pc:docMk/>
            <pc:sldMk cId="3676399715" sldId="281"/>
            <ac:spMk id="4" creationId="{BB328AF7-12FB-B107-19B7-3F7315BAE859}"/>
          </ac:spMkLst>
        </pc:spChg>
        <pc:spChg chg="add mod">
          <ac:chgData name="Aryan Jha" userId="bb445abb-0c4b-4f9a-be81-c8a8220a15f5" providerId="ADAL" clId="{3EA10809-6433-4295-93BB-E7CBD67FB564}" dt="2024-08-09T12:02:49.841" v="8760" actId="164"/>
          <ac:spMkLst>
            <pc:docMk/>
            <pc:sldMk cId="3676399715" sldId="281"/>
            <ac:spMk id="5" creationId="{DD28CADF-FE03-5BA7-467E-D3B98784C86A}"/>
          </ac:spMkLst>
        </pc:spChg>
        <pc:spChg chg="add mod">
          <ac:chgData name="Aryan Jha" userId="bb445abb-0c4b-4f9a-be81-c8a8220a15f5" providerId="ADAL" clId="{3EA10809-6433-4295-93BB-E7CBD67FB564}" dt="2024-08-09T12:03:57.292" v="8777" actId="1076"/>
          <ac:spMkLst>
            <pc:docMk/>
            <pc:sldMk cId="3676399715" sldId="281"/>
            <ac:spMk id="6" creationId="{AD688035-64C3-7FD2-2301-249D286AC87F}"/>
          </ac:spMkLst>
        </pc:spChg>
        <pc:spChg chg="mod">
          <ac:chgData name="Aryan Jha" userId="bb445abb-0c4b-4f9a-be81-c8a8220a15f5" providerId="ADAL" clId="{3EA10809-6433-4295-93BB-E7CBD67FB564}" dt="2024-08-09T12:09:48.704" v="8918" actId="20577"/>
          <ac:spMkLst>
            <pc:docMk/>
            <pc:sldMk cId="3676399715" sldId="281"/>
            <ac:spMk id="9" creationId="{99FDE63B-4ED2-BDAA-58E4-5ACA9C91C0FE}"/>
          </ac:spMkLst>
        </pc:spChg>
        <pc:spChg chg="add del mod ord">
          <ac:chgData name="Aryan Jha" userId="bb445abb-0c4b-4f9a-be81-c8a8220a15f5" providerId="ADAL" clId="{3EA10809-6433-4295-93BB-E7CBD67FB564}" dt="2024-08-09T12:06:18.348" v="8810" actId="478"/>
          <ac:spMkLst>
            <pc:docMk/>
            <pc:sldMk cId="3676399715" sldId="281"/>
            <ac:spMk id="23" creationId="{D73A067E-1FE3-37A1-7BBF-79C0F13D0157}"/>
          </ac:spMkLst>
        </pc:spChg>
        <pc:spChg chg="add mod">
          <ac:chgData name="Aryan Jha" userId="bb445abb-0c4b-4f9a-be81-c8a8220a15f5" providerId="ADAL" clId="{3EA10809-6433-4295-93BB-E7CBD67FB564}" dt="2024-08-09T12:07:34.798" v="8815" actId="207"/>
          <ac:spMkLst>
            <pc:docMk/>
            <pc:sldMk cId="3676399715" sldId="281"/>
            <ac:spMk id="24" creationId="{F46803F3-5F52-56A8-FB75-676E5595C33A}"/>
          </ac:spMkLst>
        </pc:spChg>
        <pc:spChg chg="add mod">
          <ac:chgData name="Aryan Jha" userId="bb445abb-0c4b-4f9a-be81-c8a8220a15f5" providerId="ADAL" clId="{3EA10809-6433-4295-93BB-E7CBD67FB564}" dt="2024-08-09T12:08:48.022" v="8873" actId="1076"/>
          <ac:spMkLst>
            <pc:docMk/>
            <pc:sldMk cId="3676399715" sldId="281"/>
            <ac:spMk id="25" creationId="{694249F6-D722-FFD8-6696-D535A59717DA}"/>
          </ac:spMkLst>
        </pc:spChg>
        <pc:spChg chg="add mod">
          <ac:chgData name="Aryan Jha" userId="bb445abb-0c4b-4f9a-be81-c8a8220a15f5" providerId="ADAL" clId="{3EA10809-6433-4295-93BB-E7CBD67FB564}" dt="2024-08-09T12:08:57.998" v="8879" actId="1076"/>
          <ac:spMkLst>
            <pc:docMk/>
            <pc:sldMk cId="3676399715" sldId="281"/>
            <ac:spMk id="26" creationId="{B2501C02-22BF-814C-4F53-D1DD7733982D}"/>
          </ac:spMkLst>
        </pc:spChg>
        <pc:spChg chg="add mod">
          <ac:chgData name="Aryan Jha" userId="bb445abb-0c4b-4f9a-be81-c8a8220a15f5" providerId="ADAL" clId="{3EA10809-6433-4295-93BB-E7CBD67FB564}" dt="2024-08-09T12:09:13.850" v="8884" actId="1076"/>
          <ac:spMkLst>
            <pc:docMk/>
            <pc:sldMk cId="3676399715" sldId="281"/>
            <ac:spMk id="27" creationId="{7928CD73-DCC0-BE61-2EB4-058CD3ACC1D4}"/>
          </ac:spMkLst>
        </pc:spChg>
        <pc:grpChg chg="add mod">
          <ac:chgData name="Aryan Jha" userId="bb445abb-0c4b-4f9a-be81-c8a8220a15f5" providerId="ADAL" clId="{3EA10809-6433-4295-93BB-E7CBD67FB564}" dt="2024-08-09T12:02:49.841" v="8760" actId="164"/>
          <ac:grpSpMkLst>
            <pc:docMk/>
            <pc:sldMk cId="3676399715" sldId="281"/>
            <ac:grpSpMk id="7" creationId="{031AFBD2-1F09-8E03-67CA-FFD3ADCCEE33}"/>
          </ac:grpSpMkLst>
        </pc:grpChg>
        <pc:grpChg chg="add mod">
          <ac:chgData name="Aryan Jha" userId="bb445abb-0c4b-4f9a-be81-c8a8220a15f5" providerId="ADAL" clId="{3EA10809-6433-4295-93BB-E7CBD67FB564}" dt="2024-08-09T12:03:57.292" v="8777" actId="1076"/>
          <ac:grpSpMkLst>
            <pc:docMk/>
            <pc:sldMk cId="3676399715" sldId="281"/>
            <ac:grpSpMk id="8" creationId="{28EA293E-996E-6221-231A-3F3A9EA6930F}"/>
          </ac:grpSpMkLst>
        </pc:grpChg>
        <pc:grpChg chg="add mod">
          <ac:chgData name="Aryan Jha" userId="bb445abb-0c4b-4f9a-be81-c8a8220a15f5" providerId="ADAL" clId="{3EA10809-6433-4295-93BB-E7CBD67FB564}" dt="2024-08-09T12:02:56.928" v="8762" actId="164"/>
          <ac:grpSpMkLst>
            <pc:docMk/>
            <pc:sldMk cId="3676399715" sldId="281"/>
            <ac:grpSpMk id="10" creationId="{2CC855C2-1441-E4CA-542D-803F7829AC17}"/>
          </ac:grpSpMkLst>
        </pc:grpChg>
        <pc:picChg chg="add mod">
          <ac:chgData name="Aryan Jha" userId="bb445abb-0c4b-4f9a-be81-c8a8220a15f5" providerId="ADAL" clId="{3EA10809-6433-4295-93BB-E7CBD67FB564}" dt="2024-08-09T12:02:56.928" v="8762" actId="164"/>
          <ac:picMkLst>
            <pc:docMk/>
            <pc:sldMk cId="3676399715" sldId="281"/>
            <ac:picMk id="2" creationId="{DFFDD675-C72C-149D-23A0-EB4A824F6C31}"/>
          </ac:picMkLst>
        </pc:picChg>
        <pc:picChg chg="add mod">
          <ac:chgData name="Aryan Jha" userId="bb445abb-0c4b-4f9a-be81-c8a8220a15f5" providerId="ADAL" clId="{3EA10809-6433-4295-93BB-E7CBD67FB564}" dt="2024-08-09T12:02:56.928" v="8762" actId="164"/>
          <ac:picMkLst>
            <pc:docMk/>
            <pc:sldMk cId="3676399715" sldId="281"/>
            <ac:picMk id="3074" creationId="{DEF2E985-41AD-6391-1DE1-E682B0214A13}"/>
          </ac:picMkLst>
        </pc:picChg>
        <pc:picChg chg="add mod">
          <ac:chgData name="Aryan Jha" userId="bb445abb-0c4b-4f9a-be81-c8a8220a15f5" providerId="ADAL" clId="{3EA10809-6433-4295-93BB-E7CBD67FB564}" dt="2024-08-09T12:03:57.292" v="8777" actId="1076"/>
          <ac:picMkLst>
            <pc:docMk/>
            <pc:sldMk cId="3676399715" sldId="281"/>
            <ac:picMk id="3076" creationId="{AB04F36F-DCEA-4641-F063-6984EDE5D88A}"/>
          </ac:picMkLst>
        </pc:picChg>
        <pc:picChg chg="add mod">
          <ac:chgData name="Aryan Jha" userId="bb445abb-0c4b-4f9a-be81-c8a8220a15f5" providerId="ADAL" clId="{3EA10809-6433-4295-93BB-E7CBD67FB564}" dt="2024-08-09T12:03:57.292" v="8777" actId="1076"/>
          <ac:picMkLst>
            <pc:docMk/>
            <pc:sldMk cId="3676399715" sldId="281"/>
            <ac:picMk id="3078" creationId="{EF771AC0-9611-BCE0-0700-238EA687D96B}"/>
          </ac:picMkLst>
        </pc:picChg>
        <pc:picChg chg="add del mod">
          <ac:chgData name="Aryan Jha" userId="bb445abb-0c4b-4f9a-be81-c8a8220a15f5" providerId="ADAL" clId="{3EA10809-6433-4295-93BB-E7CBD67FB564}" dt="2024-08-09T11:59:20.632" v="8590" actId="478"/>
          <ac:picMkLst>
            <pc:docMk/>
            <pc:sldMk cId="3676399715" sldId="281"/>
            <ac:picMk id="3080" creationId="{5244B65C-E1BF-41E0-317F-B27C731AD721}"/>
          </ac:picMkLst>
        </pc:picChg>
        <pc:picChg chg="add mod">
          <ac:chgData name="Aryan Jha" userId="bb445abb-0c4b-4f9a-be81-c8a8220a15f5" providerId="ADAL" clId="{3EA10809-6433-4295-93BB-E7CBD67FB564}" dt="2024-08-09T12:02:49.841" v="8760" actId="164"/>
          <ac:picMkLst>
            <pc:docMk/>
            <pc:sldMk cId="3676399715" sldId="281"/>
            <ac:picMk id="3082" creationId="{115FA2F4-7B39-2FE8-BA75-7C965C2559E2}"/>
          </ac:picMkLst>
        </pc:picChg>
        <pc:cxnChg chg="add mod">
          <ac:chgData name="Aryan Jha" userId="bb445abb-0c4b-4f9a-be81-c8a8220a15f5" providerId="ADAL" clId="{3EA10809-6433-4295-93BB-E7CBD67FB564}" dt="2024-08-09T12:04:24.155" v="8780" actId="208"/>
          <ac:cxnSpMkLst>
            <pc:docMk/>
            <pc:sldMk cId="3676399715" sldId="281"/>
            <ac:cxnSpMk id="12" creationId="{9369297E-2408-0C7E-501E-3763A31C78E4}"/>
          </ac:cxnSpMkLst>
        </pc:cxnChg>
        <pc:cxnChg chg="add mod">
          <ac:chgData name="Aryan Jha" userId="bb445abb-0c4b-4f9a-be81-c8a8220a15f5" providerId="ADAL" clId="{3EA10809-6433-4295-93BB-E7CBD67FB564}" dt="2024-08-09T12:07:14.732" v="8814" actId="1582"/>
          <ac:cxnSpMkLst>
            <pc:docMk/>
            <pc:sldMk cId="3676399715" sldId="281"/>
            <ac:cxnSpMk id="13" creationId="{227ED91F-7340-84DE-C766-14CD5711D1B3}"/>
          </ac:cxnSpMkLst>
        </pc:cxnChg>
        <pc:cxnChg chg="add mod">
          <ac:chgData name="Aryan Jha" userId="bb445abb-0c4b-4f9a-be81-c8a8220a15f5" providerId="ADAL" clId="{3EA10809-6433-4295-93BB-E7CBD67FB564}" dt="2024-08-09T12:04:50.950" v="8783" actId="14100"/>
          <ac:cxnSpMkLst>
            <pc:docMk/>
            <pc:sldMk cId="3676399715" sldId="281"/>
            <ac:cxnSpMk id="16" creationId="{FBE2FCE8-817F-E323-7071-E5FD9293AEBF}"/>
          </ac:cxnSpMkLst>
        </pc:cxnChg>
      </pc:sldChg>
      <pc:sldChg chg="addSp delSp modSp add mod ord">
        <pc:chgData name="Aryan Jha" userId="bb445abb-0c4b-4f9a-be81-c8a8220a15f5" providerId="ADAL" clId="{3EA10809-6433-4295-93BB-E7CBD67FB564}" dt="2024-08-09T11:51:43.308" v="8502" actId="20577"/>
        <pc:sldMkLst>
          <pc:docMk/>
          <pc:sldMk cId="1826171704" sldId="282"/>
        </pc:sldMkLst>
        <pc:spChg chg="mod">
          <ac:chgData name="Aryan Jha" userId="bb445abb-0c4b-4f9a-be81-c8a8220a15f5" providerId="ADAL" clId="{3EA10809-6433-4295-93BB-E7CBD67FB564}" dt="2024-08-09T11:49:11.711" v="8449" actId="113"/>
          <ac:spMkLst>
            <pc:docMk/>
            <pc:sldMk cId="1826171704" sldId="282"/>
            <ac:spMk id="2" creationId="{00000000-0000-0000-0000-000000000000}"/>
          </ac:spMkLst>
        </pc:spChg>
        <pc:spChg chg="add mod">
          <ac:chgData name="Aryan Jha" userId="bb445abb-0c4b-4f9a-be81-c8a8220a15f5" providerId="ADAL" clId="{3EA10809-6433-4295-93BB-E7CBD67FB564}" dt="2024-08-09T11:49:46.392" v="8450" actId="1076"/>
          <ac:spMkLst>
            <pc:docMk/>
            <pc:sldMk cId="1826171704" sldId="282"/>
            <ac:spMk id="5" creationId="{9D5F8C9A-7BEA-3CCC-0E7D-D30A5046FC5C}"/>
          </ac:spMkLst>
        </pc:spChg>
        <pc:spChg chg="add">
          <ac:chgData name="Aryan Jha" userId="bb445abb-0c4b-4f9a-be81-c8a8220a15f5" providerId="ADAL" clId="{3EA10809-6433-4295-93BB-E7CBD67FB564}" dt="2024-08-09T11:50:09.584" v="8451"/>
          <ac:spMkLst>
            <pc:docMk/>
            <pc:sldMk cId="1826171704" sldId="282"/>
            <ac:spMk id="6" creationId="{45E31C58-C36D-1AB7-EFB4-4D3CB8E07E3D}"/>
          </ac:spMkLst>
        </pc:spChg>
        <pc:spChg chg="add mod">
          <ac:chgData name="Aryan Jha" userId="bb445abb-0c4b-4f9a-be81-c8a8220a15f5" providerId="ADAL" clId="{3EA10809-6433-4295-93BB-E7CBD67FB564}" dt="2024-08-09T11:51:43.308" v="8502" actId="20577"/>
          <ac:spMkLst>
            <pc:docMk/>
            <pc:sldMk cId="1826171704" sldId="282"/>
            <ac:spMk id="7" creationId="{B86A785A-19F8-42E6-E53F-1B6AD1F24B40}"/>
          </ac:spMkLst>
        </pc:spChg>
        <pc:graphicFrameChg chg="del">
          <ac:chgData name="Aryan Jha" userId="bb445abb-0c4b-4f9a-be81-c8a8220a15f5" providerId="ADAL" clId="{3EA10809-6433-4295-93BB-E7CBD67FB564}" dt="2024-08-09T11:39:42.769" v="8003" actId="478"/>
          <ac:graphicFrameMkLst>
            <pc:docMk/>
            <pc:sldMk cId="1826171704" sldId="282"/>
            <ac:graphicFrameMk id="4" creationId="{5D675014-13C4-3964-0693-2EB44B7F714F}"/>
          </ac:graphicFrameMkLst>
        </pc:graphicFrameChg>
        <pc:picChg chg="add del mod">
          <ac:chgData name="Aryan Jha" userId="bb445abb-0c4b-4f9a-be81-c8a8220a15f5" providerId="ADAL" clId="{3EA10809-6433-4295-93BB-E7CBD67FB564}" dt="2024-08-09T11:40:03.555" v="8011" actId="478"/>
          <ac:picMkLst>
            <pc:docMk/>
            <pc:sldMk cId="1826171704" sldId="282"/>
            <ac:picMk id="2050" creationId="{B9523373-B85F-BB72-E881-43DFFAF04044}"/>
          </ac:picMkLst>
        </pc:picChg>
        <pc:picChg chg="add mod">
          <ac:chgData name="Aryan Jha" userId="bb445abb-0c4b-4f9a-be81-c8a8220a15f5" providerId="ADAL" clId="{3EA10809-6433-4295-93BB-E7CBD67FB564}" dt="2024-08-09T11:49:46.392" v="8450" actId="1076"/>
          <ac:picMkLst>
            <pc:docMk/>
            <pc:sldMk cId="1826171704" sldId="282"/>
            <ac:picMk id="2052" creationId="{8F99A7EA-93B4-4906-8169-B8E8062B5003}"/>
          </ac:picMkLst>
        </pc:picChg>
        <pc:picChg chg="add mod">
          <ac:chgData name="Aryan Jha" userId="bb445abb-0c4b-4f9a-be81-c8a8220a15f5" providerId="ADAL" clId="{3EA10809-6433-4295-93BB-E7CBD67FB564}" dt="2024-08-09T11:50:25.138" v="8455" actId="1076"/>
          <ac:picMkLst>
            <pc:docMk/>
            <pc:sldMk cId="1826171704" sldId="282"/>
            <ac:picMk id="2056" creationId="{A1896F82-70DB-FC7E-191E-F5C4CFDFA6B2}"/>
          </ac:picMkLst>
        </pc:picChg>
      </pc:sldChg>
      <pc:sldChg chg="addSp delSp modSp add mod modTransition">
        <pc:chgData name="Aryan Jha" userId="bb445abb-0c4b-4f9a-be81-c8a8220a15f5" providerId="ADAL" clId="{3EA10809-6433-4295-93BB-E7CBD67FB564}" dt="2024-08-09T12:47:45.412" v="10333" actId="1076"/>
        <pc:sldMkLst>
          <pc:docMk/>
          <pc:sldMk cId="3977694151" sldId="283"/>
        </pc:sldMkLst>
        <pc:spChg chg="mod">
          <ac:chgData name="Aryan Jha" userId="bb445abb-0c4b-4f9a-be81-c8a8220a15f5" providerId="ADAL" clId="{3EA10809-6433-4295-93BB-E7CBD67FB564}" dt="2024-08-09T12:20:09.757" v="9202" actId="1076"/>
          <ac:spMkLst>
            <pc:docMk/>
            <pc:sldMk cId="3977694151" sldId="283"/>
            <ac:spMk id="5" creationId="{DD28CADF-FE03-5BA7-467E-D3B98784C86A}"/>
          </ac:spMkLst>
        </pc:spChg>
        <pc:spChg chg="mod">
          <ac:chgData name="Aryan Jha" userId="bb445abb-0c4b-4f9a-be81-c8a8220a15f5" providerId="ADAL" clId="{3EA10809-6433-4295-93BB-E7CBD67FB564}" dt="2024-08-09T12:20:09.757" v="9202" actId="1076"/>
          <ac:spMkLst>
            <pc:docMk/>
            <pc:sldMk cId="3977694151" sldId="283"/>
            <ac:spMk id="6" creationId="{AD688035-64C3-7FD2-2301-249D286AC87F}"/>
          </ac:spMkLst>
        </pc:spChg>
        <pc:spChg chg="mod">
          <ac:chgData name="Aryan Jha" userId="bb445abb-0c4b-4f9a-be81-c8a8220a15f5" providerId="ADAL" clId="{3EA10809-6433-4295-93BB-E7CBD67FB564}" dt="2024-08-09T12:15:09.954" v="9075" actId="20577"/>
          <ac:spMkLst>
            <pc:docMk/>
            <pc:sldMk cId="3977694151" sldId="283"/>
            <ac:spMk id="9" creationId="{99FDE63B-4ED2-BDAA-58E4-5ACA9C91C0FE}"/>
          </ac:spMkLst>
        </pc:spChg>
        <pc:spChg chg="add mod">
          <ac:chgData name="Aryan Jha" userId="bb445abb-0c4b-4f9a-be81-c8a8220a15f5" providerId="ADAL" clId="{3EA10809-6433-4295-93BB-E7CBD67FB564}" dt="2024-08-09T12:20:27.548" v="9209" actId="14100"/>
          <ac:spMkLst>
            <pc:docMk/>
            <pc:sldMk cId="3977694151" sldId="283"/>
            <ac:spMk id="18" creationId="{C008AE15-0257-9280-836E-2B735201B150}"/>
          </ac:spMkLst>
        </pc:spChg>
        <pc:spChg chg="add mod">
          <ac:chgData name="Aryan Jha" userId="bb445abb-0c4b-4f9a-be81-c8a8220a15f5" providerId="ADAL" clId="{3EA10809-6433-4295-93BB-E7CBD67FB564}" dt="2024-08-09T12:20:21.371" v="9207" actId="1076"/>
          <ac:spMkLst>
            <pc:docMk/>
            <pc:sldMk cId="3977694151" sldId="283"/>
            <ac:spMk id="19" creationId="{166ABD56-9836-3373-E144-283665107916}"/>
          </ac:spMkLst>
        </pc:spChg>
        <pc:spChg chg="add mod">
          <ac:chgData name="Aryan Jha" userId="bb445abb-0c4b-4f9a-be81-c8a8220a15f5" providerId="ADAL" clId="{3EA10809-6433-4295-93BB-E7CBD67FB564}" dt="2024-08-09T12:27:30.945" v="9621" actId="20577"/>
          <ac:spMkLst>
            <pc:docMk/>
            <pc:sldMk cId="3977694151" sldId="283"/>
            <ac:spMk id="20" creationId="{07AE5470-009C-86C5-481F-A10D20264139}"/>
          </ac:spMkLst>
        </pc:spChg>
        <pc:spChg chg="mod">
          <ac:chgData name="Aryan Jha" userId="bb445abb-0c4b-4f9a-be81-c8a8220a15f5" providerId="ADAL" clId="{3EA10809-6433-4295-93BB-E7CBD67FB564}" dt="2024-08-09T12:20:44.054" v="9213" actId="1076"/>
          <ac:spMkLst>
            <pc:docMk/>
            <pc:sldMk cId="3977694151" sldId="283"/>
            <ac:spMk id="23" creationId="{D73A067E-1FE3-37A1-7BBF-79C0F13D0157}"/>
          </ac:spMkLst>
        </pc:spChg>
        <pc:spChg chg="del mod">
          <ac:chgData name="Aryan Jha" userId="bb445abb-0c4b-4f9a-be81-c8a8220a15f5" providerId="ADAL" clId="{3EA10809-6433-4295-93BB-E7CBD67FB564}" dt="2024-08-09T12:19:32.560" v="9182" actId="478"/>
          <ac:spMkLst>
            <pc:docMk/>
            <pc:sldMk cId="3977694151" sldId="283"/>
            <ac:spMk id="24" creationId="{F46803F3-5F52-56A8-FB75-676E5595C33A}"/>
          </ac:spMkLst>
        </pc:spChg>
        <pc:spChg chg="mod">
          <ac:chgData name="Aryan Jha" userId="bb445abb-0c4b-4f9a-be81-c8a8220a15f5" providerId="ADAL" clId="{3EA10809-6433-4295-93BB-E7CBD67FB564}" dt="2024-08-09T12:21:00.516" v="9217" actId="207"/>
          <ac:spMkLst>
            <pc:docMk/>
            <pc:sldMk cId="3977694151" sldId="283"/>
            <ac:spMk id="27" creationId="{7928CD73-DCC0-BE61-2EB4-058CD3ACC1D4}"/>
          </ac:spMkLst>
        </pc:spChg>
        <pc:spChg chg="add mod">
          <ac:chgData name="Aryan Jha" userId="bb445abb-0c4b-4f9a-be81-c8a8220a15f5" providerId="ADAL" clId="{3EA10809-6433-4295-93BB-E7CBD67FB564}" dt="2024-08-09T12:47:45.412" v="10333" actId="1076"/>
          <ac:spMkLst>
            <pc:docMk/>
            <pc:sldMk cId="3977694151" sldId="283"/>
            <ac:spMk id="29" creationId="{85ABA0DB-65BE-C48D-6A52-A7968DAFC097}"/>
          </ac:spMkLst>
        </pc:spChg>
        <pc:grpChg chg="mod">
          <ac:chgData name="Aryan Jha" userId="bb445abb-0c4b-4f9a-be81-c8a8220a15f5" providerId="ADAL" clId="{3EA10809-6433-4295-93BB-E7CBD67FB564}" dt="2024-08-09T12:20:09.757" v="9202" actId="1076"/>
          <ac:grpSpMkLst>
            <pc:docMk/>
            <pc:sldMk cId="3977694151" sldId="283"/>
            <ac:grpSpMk id="7" creationId="{031AFBD2-1F09-8E03-67CA-FFD3ADCCEE33}"/>
          </ac:grpSpMkLst>
        </pc:grpChg>
        <pc:grpChg chg="mod">
          <ac:chgData name="Aryan Jha" userId="bb445abb-0c4b-4f9a-be81-c8a8220a15f5" providerId="ADAL" clId="{3EA10809-6433-4295-93BB-E7CBD67FB564}" dt="2024-08-09T12:20:09.757" v="9202" actId="1076"/>
          <ac:grpSpMkLst>
            <pc:docMk/>
            <pc:sldMk cId="3977694151" sldId="283"/>
            <ac:grpSpMk id="8" creationId="{28EA293E-996E-6221-231A-3F3A9EA6930F}"/>
          </ac:grpSpMkLst>
        </pc:grpChg>
        <pc:picChg chg="add mod">
          <ac:chgData name="Aryan Jha" userId="bb445abb-0c4b-4f9a-be81-c8a8220a15f5" providerId="ADAL" clId="{3EA10809-6433-4295-93BB-E7CBD67FB564}" dt="2024-08-09T12:20:32.376" v="9210" actId="1076"/>
          <ac:picMkLst>
            <pc:docMk/>
            <pc:sldMk cId="3977694151" sldId="283"/>
            <ac:picMk id="15" creationId="{1442011F-6BF4-7C9B-EF23-3A5CC67ADDBB}"/>
          </ac:picMkLst>
        </pc:picChg>
        <pc:picChg chg="add mod">
          <ac:chgData name="Aryan Jha" userId="bb445abb-0c4b-4f9a-be81-c8a8220a15f5" providerId="ADAL" clId="{3EA10809-6433-4295-93BB-E7CBD67FB564}" dt="2024-08-09T12:20:34.900" v="9211" actId="1076"/>
          <ac:picMkLst>
            <pc:docMk/>
            <pc:sldMk cId="3977694151" sldId="283"/>
            <ac:picMk id="17" creationId="{DC79915B-8386-261E-C513-59375734A8CC}"/>
          </ac:picMkLst>
        </pc:picChg>
        <pc:picChg chg="mod">
          <ac:chgData name="Aryan Jha" userId="bb445abb-0c4b-4f9a-be81-c8a8220a15f5" providerId="ADAL" clId="{3EA10809-6433-4295-93BB-E7CBD67FB564}" dt="2024-08-09T12:20:09.757" v="9202" actId="1076"/>
          <ac:picMkLst>
            <pc:docMk/>
            <pc:sldMk cId="3977694151" sldId="283"/>
            <ac:picMk id="3076" creationId="{AB04F36F-DCEA-4641-F063-6984EDE5D88A}"/>
          </ac:picMkLst>
        </pc:picChg>
        <pc:picChg chg="mod">
          <ac:chgData name="Aryan Jha" userId="bb445abb-0c4b-4f9a-be81-c8a8220a15f5" providerId="ADAL" clId="{3EA10809-6433-4295-93BB-E7CBD67FB564}" dt="2024-08-09T12:20:09.757" v="9202" actId="1076"/>
          <ac:picMkLst>
            <pc:docMk/>
            <pc:sldMk cId="3977694151" sldId="283"/>
            <ac:picMk id="3078" creationId="{EF771AC0-9611-BCE0-0700-238EA687D96B}"/>
          </ac:picMkLst>
        </pc:picChg>
        <pc:picChg chg="mod">
          <ac:chgData name="Aryan Jha" userId="bb445abb-0c4b-4f9a-be81-c8a8220a15f5" providerId="ADAL" clId="{3EA10809-6433-4295-93BB-E7CBD67FB564}" dt="2024-08-09T12:20:09.757" v="9202" actId="1076"/>
          <ac:picMkLst>
            <pc:docMk/>
            <pc:sldMk cId="3977694151" sldId="283"/>
            <ac:picMk id="3082" creationId="{115FA2F4-7B39-2FE8-BA75-7C965C2559E2}"/>
          </ac:picMkLst>
        </pc:picChg>
        <pc:cxnChg chg="del mod">
          <ac:chgData name="Aryan Jha" userId="bb445abb-0c4b-4f9a-be81-c8a8220a15f5" providerId="ADAL" clId="{3EA10809-6433-4295-93BB-E7CBD67FB564}" dt="2024-08-09T12:26:22.211" v="9595" actId="478"/>
          <ac:cxnSpMkLst>
            <pc:docMk/>
            <pc:sldMk cId="3977694151" sldId="283"/>
            <ac:cxnSpMk id="12" creationId="{9369297E-2408-0C7E-501E-3763A31C78E4}"/>
          </ac:cxnSpMkLst>
        </pc:cxnChg>
        <pc:cxnChg chg="del">
          <ac:chgData name="Aryan Jha" userId="bb445abb-0c4b-4f9a-be81-c8a8220a15f5" providerId="ADAL" clId="{3EA10809-6433-4295-93BB-E7CBD67FB564}" dt="2024-08-09T12:17:17.559" v="9106" actId="478"/>
          <ac:cxnSpMkLst>
            <pc:docMk/>
            <pc:sldMk cId="3977694151" sldId="283"/>
            <ac:cxnSpMk id="13" creationId="{227ED91F-7340-84DE-C766-14CD5711D1B3}"/>
          </ac:cxnSpMkLst>
        </pc:cxnChg>
        <pc:cxnChg chg="mod">
          <ac:chgData name="Aryan Jha" userId="bb445abb-0c4b-4f9a-be81-c8a8220a15f5" providerId="ADAL" clId="{3EA10809-6433-4295-93BB-E7CBD67FB564}" dt="2024-08-09T12:17:45.630" v="9137" actId="14100"/>
          <ac:cxnSpMkLst>
            <pc:docMk/>
            <pc:sldMk cId="3977694151" sldId="283"/>
            <ac:cxnSpMk id="16" creationId="{FBE2FCE8-817F-E323-7071-E5FD9293AEBF}"/>
          </ac:cxnSpMkLst>
        </pc:cxnChg>
        <pc:cxnChg chg="add mod">
          <ac:chgData name="Aryan Jha" userId="bb445abb-0c4b-4f9a-be81-c8a8220a15f5" providerId="ADAL" clId="{3EA10809-6433-4295-93BB-E7CBD67FB564}" dt="2024-08-09T12:26:25.753" v="9597" actId="14100"/>
          <ac:cxnSpMkLst>
            <pc:docMk/>
            <pc:sldMk cId="3977694151" sldId="283"/>
            <ac:cxnSpMk id="21" creationId="{43D64FEB-B464-7A02-01F0-3866D6A1FC71}"/>
          </ac:cxnSpMkLst>
        </pc:cxnChg>
      </pc:sldChg>
      <pc:sldChg chg="addSp delSp modSp add mod modTransition">
        <pc:chgData name="Aryan Jha" userId="bb445abb-0c4b-4f9a-be81-c8a8220a15f5" providerId="ADAL" clId="{3EA10809-6433-4295-93BB-E7CBD67FB564}" dt="2024-08-09T12:46:54.569" v="10317" actId="1076"/>
        <pc:sldMkLst>
          <pc:docMk/>
          <pc:sldMk cId="2971108943" sldId="284"/>
        </pc:sldMkLst>
        <pc:spChg chg="mod">
          <ac:chgData name="Aryan Jha" userId="bb445abb-0c4b-4f9a-be81-c8a8220a15f5" providerId="ADAL" clId="{3EA10809-6433-4295-93BB-E7CBD67FB564}" dt="2024-08-09T12:46:39.446" v="10314" actId="1076"/>
          <ac:spMkLst>
            <pc:docMk/>
            <pc:sldMk cId="2971108943" sldId="284"/>
            <ac:spMk id="3" creationId="{6BC25D64-3996-5F78-41B5-A6420A3C8C03}"/>
          </ac:spMkLst>
        </pc:spChg>
        <pc:spChg chg="mod">
          <ac:chgData name="Aryan Jha" userId="bb445abb-0c4b-4f9a-be81-c8a8220a15f5" providerId="ADAL" clId="{3EA10809-6433-4295-93BB-E7CBD67FB564}" dt="2024-08-09T12:46:39.446" v="10314" actId="1076"/>
          <ac:spMkLst>
            <pc:docMk/>
            <pc:sldMk cId="2971108943" sldId="284"/>
            <ac:spMk id="4" creationId="{BB328AF7-12FB-B107-19B7-3F7315BAE859}"/>
          </ac:spMkLst>
        </pc:spChg>
        <pc:spChg chg="mod">
          <ac:chgData name="Aryan Jha" userId="bb445abb-0c4b-4f9a-be81-c8a8220a15f5" providerId="ADAL" clId="{3EA10809-6433-4295-93BB-E7CBD67FB564}" dt="2024-08-09T12:46:43.406" v="10315" actId="1076"/>
          <ac:spMkLst>
            <pc:docMk/>
            <pc:sldMk cId="2971108943" sldId="284"/>
            <ac:spMk id="5" creationId="{DD28CADF-FE03-5BA7-467E-D3B98784C86A}"/>
          </ac:spMkLst>
        </pc:spChg>
        <pc:spChg chg="mod">
          <ac:chgData name="Aryan Jha" userId="bb445abb-0c4b-4f9a-be81-c8a8220a15f5" providerId="ADAL" clId="{3EA10809-6433-4295-93BB-E7CBD67FB564}" dt="2024-08-09T12:46:43.406" v="10315" actId="1076"/>
          <ac:spMkLst>
            <pc:docMk/>
            <pc:sldMk cId="2971108943" sldId="284"/>
            <ac:spMk id="6" creationId="{AD688035-64C3-7FD2-2301-249D286AC87F}"/>
          </ac:spMkLst>
        </pc:spChg>
        <pc:spChg chg="mod">
          <ac:chgData name="Aryan Jha" userId="bb445abb-0c4b-4f9a-be81-c8a8220a15f5" providerId="ADAL" clId="{3EA10809-6433-4295-93BB-E7CBD67FB564}" dt="2024-08-09T12:29:57.563" v="9704" actId="20577"/>
          <ac:spMkLst>
            <pc:docMk/>
            <pc:sldMk cId="2971108943" sldId="284"/>
            <ac:spMk id="9" creationId="{99FDE63B-4ED2-BDAA-58E4-5ACA9C91C0FE}"/>
          </ac:spMkLst>
        </pc:spChg>
        <pc:spChg chg="add mod">
          <ac:chgData name="Aryan Jha" userId="bb445abb-0c4b-4f9a-be81-c8a8220a15f5" providerId="ADAL" clId="{3EA10809-6433-4295-93BB-E7CBD67FB564}" dt="2024-08-09T12:36:27.859" v="9755" actId="1076"/>
          <ac:spMkLst>
            <pc:docMk/>
            <pc:sldMk cId="2971108943" sldId="284"/>
            <ac:spMk id="11" creationId="{5B02D5E7-35FD-2328-5F6E-879B831AFA3E}"/>
          </ac:spMkLst>
        </pc:spChg>
        <pc:spChg chg="mod">
          <ac:chgData name="Aryan Jha" userId="bb445abb-0c4b-4f9a-be81-c8a8220a15f5" providerId="ADAL" clId="{3EA10809-6433-4295-93BB-E7CBD67FB564}" dt="2024-08-09T12:46:43.406" v="10315" actId="1076"/>
          <ac:spMkLst>
            <pc:docMk/>
            <pc:sldMk cId="2971108943" sldId="284"/>
            <ac:spMk id="18" creationId="{C008AE15-0257-9280-836E-2B735201B150}"/>
          </ac:spMkLst>
        </pc:spChg>
        <pc:spChg chg="mod">
          <ac:chgData name="Aryan Jha" userId="bb445abb-0c4b-4f9a-be81-c8a8220a15f5" providerId="ADAL" clId="{3EA10809-6433-4295-93BB-E7CBD67FB564}" dt="2024-08-09T12:46:43.406" v="10315" actId="1076"/>
          <ac:spMkLst>
            <pc:docMk/>
            <pc:sldMk cId="2971108943" sldId="284"/>
            <ac:spMk id="19" creationId="{166ABD56-9836-3373-E144-283665107916}"/>
          </ac:spMkLst>
        </pc:spChg>
        <pc:spChg chg="mod">
          <ac:chgData name="Aryan Jha" userId="bb445abb-0c4b-4f9a-be81-c8a8220a15f5" providerId="ADAL" clId="{3EA10809-6433-4295-93BB-E7CBD67FB564}" dt="2024-08-09T12:46:43.406" v="10315" actId="1076"/>
          <ac:spMkLst>
            <pc:docMk/>
            <pc:sldMk cId="2971108943" sldId="284"/>
            <ac:spMk id="23" creationId="{D73A067E-1FE3-37A1-7BBF-79C0F13D0157}"/>
          </ac:spMkLst>
        </pc:spChg>
        <pc:spChg chg="mod">
          <ac:chgData name="Aryan Jha" userId="bb445abb-0c4b-4f9a-be81-c8a8220a15f5" providerId="ADAL" clId="{3EA10809-6433-4295-93BB-E7CBD67FB564}" dt="2024-08-09T12:46:39.446" v="10314" actId="1076"/>
          <ac:spMkLst>
            <pc:docMk/>
            <pc:sldMk cId="2971108943" sldId="284"/>
            <ac:spMk id="25" creationId="{694249F6-D722-FFD8-6696-D535A59717DA}"/>
          </ac:spMkLst>
        </pc:spChg>
        <pc:spChg chg="mod">
          <ac:chgData name="Aryan Jha" userId="bb445abb-0c4b-4f9a-be81-c8a8220a15f5" providerId="ADAL" clId="{3EA10809-6433-4295-93BB-E7CBD67FB564}" dt="2024-08-09T12:46:39.446" v="10314" actId="1076"/>
          <ac:spMkLst>
            <pc:docMk/>
            <pc:sldMk cId="2971108943" sldId="284"/>
            <ac:spMk id="26" creationId="{B2501C02-22BF-814C-4F53-D1DD7733982D}"/>
          </ac:spMkLst>
        </pc:spChg>
        <pc:spChg chg="mod">
          <ac:chgData name="Aryan Jha" userId="bb445abb-0c4b-4f9a-be81-c8a8220a15f5" providerId="ADAL" clId="{3EA10809-6433-4295-93BB-E7CBD67FB564}" dt="2024-08-09T12:46:43.406" v="10315" actId="1076"/>
          <ac:spMkLst>
            <pc:docMk/>
            <pc:sldMk cId="2971108943" sldId="284"/>
            <ac:spMk id="27" creationId="{7928CD73-DCC0-BE61-2EB4-058CD3ACC1D4}"/>
          </ac:spMkLst>
        </pc:spChg>
        <pc:grpChg chg="mod">
          <ac:chgData name="Aryan Jha" userId="bb445abb-0c4b-4f9a-be81-c8a8220a15f5" providerId="ADAL" clId="{3EA10809-6433-4295-93BB-E7CBD67FB564}" dt="2024-08-09T12:46:43.406" v="10315" actId="1076"/>
          <ac:grpSpMkLst>
            <pc:docMk/>
            <pc:sldMk cId="2971108943" sldId="284"/>
            <ac:grpSpMk id="7" creationId="{031AFBD2-1F09-8E03-67CA-FFD3ADCCEE33}"/>
          </ac:grpSpMkLst>
        </pc:grpChg>
        <pc:grpChg chg="mod">
          <ac:chgData name="Aryan Jha" userId="bb445abb-0c4b-4f9a-be81-c8a8220a15f5" providerId="ADAL" clId="{3EA10809-6433-4295-93BB-E7CBD67FB564}" dt="2024-08-09T12:46:43.406" v="10315" actId="1076"/>
          <ac:grpSpMkLst>
            <pc:docMk/>
            <pc:sldMk cId="2971108943" sldId="284"/>
            <ac:grpSpMk id="8" creationId="{28EA293E-996E-6221-231A-3F3A9EA6930F}"/>
          </ac:grpSpMkLst>
        </pc:grpChg>
        <pc:grpChg chg="mod">
          <ac:chgData name="Aryan Jha" userId="bb445abb-0c4b-4f9a-be81-c8a8220a15f5" providerId="ADAL" clId="{3EA10809-6433-4295-93BB-E7CBD67FB564}" dt="2024-08-09T12:46:39.446" v="10314" actId="1076"/>
          <ac:grpSpMkLst>
            <pc:docMk/>
            <pc:sldMk cId="2971108943" sldId="284"/>
            <ac:grpSpMk id="10" creationId="{2CC855C2-1441-E4CA-542D-803F7829AC17}"/>
          </ac:grpSpMkLst>
        </pc:grpChg>
        <pc:grpChg chg="add mod">
          <ac:chgData name="Aryan Jha" userId="bb445abb-0c4b-4f9a-be81-c8a8220a15f5" providerId="ADAL" clId="{3EA10809-6433-4295-93BB-E7CBD67FB564}" dt="2024-08-09T12:46:43.406" v="10315" actId="1076"/>
          <ac:grpSpMkLst>
            <pc:docMk/>
            <pc:sldMk cId="2971108943" sldId="284"/>
            <ac:grpSpMk id="13" creationId="{81BAF4A1-4142-DEC1-170A-DC84F6734622}"/>
          </ac:grpSpMkLst>
        </pc:grpChg>
        <pc:grpChg chg="add mod">
          <ac:chgData name="Aryan Jha" userId="bb445abb-0c4b-4f9a-be81-c8a8220a15f5" providerId="ADAL" clId="{3EA10809-6433-4295-93BB-E7CBD67FB564}" dt="2024-08-09T12:46:39.446" v="10314" actId="1076"/>
          <ac:grpSpMkLst>
            <pc:docMk/>
            <pc:sldMk cId="2971108943" sldId="284"/>
            <ac:grpSpMk id="14" creationId="{BEA51E27-F7E9-3FC4-E7E3-E56E38E9824B}"/>
          </ac:grpSpMkLst>
        </pc:grpChg>
        <pc:graphicFrameChg chg="add mod modGraphic">
          <ac:chgData name="Aryan Jha" userId="bb445abb-0c4b-4f9a-be81-c8a8220a15f5" providerId="ADAL" clId="{3EA10809-6433-4295-93BB-E7CBD67FB564}" dt="2024-08-09T12:46:54.569" v="10317" actId="1076"/>
          <ac:graphicFrameMkLst>
            <pc:docMk/>
            <pc:sldMk cId="2971108943" sldId="284"/>
            <ac:graphicFrameMk id="20" creationId="{FB962D19-C2CD-498C-B992-CA76818F70B0}"/>
          </ac:graphicFrameMkLst>
        </pc:graphicFrameChg>
        <pc:picChg chg="mod">
          <ac:chgData name="Aryan Jha" userId="bb445abb-0c4b-4f9a-be81-c8a8220a15f5" providerId="ADAL" clId="{3EA10809-6433-4295-93BB-E7CBD67FB564}" dt="2024-08-09T12:46:39.446" v="10314" actId="1076"/>
          <ac:picMkLst>
            <pc:docMk/>
            <pc:sldMk cId="2971108943" sldId="284"/>
            <ac:picMk id="2" creationId="{DFFDD675-C72C-149D-23A0-EB4A824F6C31}"/>
          </ac:picMkLst>
        </pc:picChg>
        <pc:picChg chg="mod">
          <ac:chgData name="Aryan Jha" userId="bb445abb-0c4b-4f9a-be81-c8a8220a15f5" providerId="ADAL" clId="{3EA10809-6433-4295-93BB-E7CBD67FB564}" dt="2024-08-09T12:46:43.406" v="10315" actId="1076"/>
          <ac:picMkLst>
            <pc:docMk/>
            <pc:sldMk cId="2971108943" sldId="284"/>
            <ac:picMk id="15" creationId="{1442011F-6BF4-7C9B-EF23-3A5CC67ADDBB}"/>
          </ac:picMkLst>
        </pc:picChg>
        <pc:picChg chg="mod">
          <ac:chgData name="Aryan Jha" userId="bb445abb-0c4b-4f9a-be81-c8a8220a15f5" providerId="ADAL" clId="{3EA10809-6433-4295-93BB-E7CBD67FB564}" dt="2024-08-09T12:46:43.406" v="10315" actId="1076"/>
          <ac:picMkLst>
            <pc:docMk/>
            <pc:sldMk cId="2971108943" sldId="284"/>
            <ac:picMk id="17" creationId="{DC79915B-8386-261E-C513-59375734A8CC}"/>
          </ac:picMkLst>
        </pc:picChg>
        <pc:picChg chg="mod">
          <ac:chgData name="Aryan Jha" userId="bb445abb-0c4b-4f9a-be81-c8a8220a15f5" providerId="ADAL" clId="{3EA10809-6433-4295-93BB-E7CBD67FB564}" dt="2024-08-09T12:46:39.446" v="10314" actId="1076"/>
          <ac:picMkLst>
            <pc:docMk/>
            <pc:sldMk cId="2971108943" sldId="284"/>
            <ac:picMk id="3074" creationId="{DEF2E985-41AD-6391-1DE1-E682B0214A13}"/>
          </ac:picMkLst>
        </pc:picChg>
        <pc:picChg chg="mod">
          <ac:chgData name="Aryan Jha" userId="bb445abb-0c4b-4f9a-be81-c8a8220a15f5" providerId="ADAL" clId="{3EA10809-6433-4295-93BB-E7CBD67FB564}" dt="2024-08-09T12:46:43.406" v="10315" actId="1076"/>
          <ac:picMkLst>
            <pc:docMk/>
            <pc:sldMk cId="2971108943" sldId="284"/>
            <ac:picMk id="3076" creationId="{AB04F36F-DCEA-4641-F063-6984EDE5D88A}"/>
          </ac:picMkLst>
        </pc:picChg>
        <pc:picChg chg="mod">
          <ac:chgData name="Aryan Jha" userId="bb445abb-0c4b-4f9a-be81-c8a8220a15f5" providerId="ADAL" clId="{3EA10809-6433-4295-93BB-E7CBD67FB564}" dt="2024-08-09T12:46:43.406" v="10315" actId="1076"/>
          <ac:picMkLst>
            <pc:docMk/>
            <pc:sldMk cId="2971108943" sldId="284"/>
            <ac:picMk id="3078" creationId="{EF771AC0-9611-BCE0-0700-238EA687D96B}"/>
          </ac:picMkLst>
        </pc:picChg>
        <pc:picChg chg="mod">
          <ac:chgData name="Aryan Jha" userId="bb445abb-0c4b-4f9a-be81-c8a8220a15f5" providerId="ADAL" clId="{3EA10809-6433-4295-93BB-E7CBD67FB564}" dt="2024-08-09T12:46:43.406" v="10315" actId="1076"/>
          <ac:picMkLst>
            <pc:docMk/>
            <pc:sldMk cId="2971108943" sldId="284"/>
            <ac:picMk id="3082" creationId="{115FA2F4-7B39-2FE8-BA75-7C965C2559E2}"/>
          </ac:picMkLst>
        </pc:picChg>
        <pc:cxnChg chg="del mod">
          <ac:chgData name="Aryan Jha" userId="bb445abb-0c4b-4f9a-be81-c8a8220a15f5" providerId="ADAL" clId="{3EA10809-6433-4295-93BB-E7CBD67FB564}" dt="2024-08-09T12:27:59.169" v="9623" actId="478"/>
          <ac:cxnSpMkLst>
            <pc:docMk/>
            <pc:sldMk cId="2971108943" sldId="284"/>
            <ac:cxnSpMk id="12" creationId="{9369297E-2408-0C7E-501E-3763A31C78E4}"/>
          </ac:cxnSpMkLst>
        </pc:cxnChg>
        <pc:cxnChg chg="del mod">
          <ac:chgData name="Aryan Jha" userId="bb445abb-0c4b-4f9a-be81-c8a8220a15f5" providerId="ADAL" clId="{3EA10809-6433-4295-93BB-E7CBD67FB564}" dt="2024-08-09T12:28:00.185" v="9624" actId="478"/>
          <ac:cxnSpMkLst>
            <pc:docMk/>
            <pc:sldMk cId="2971108943" sldId="284"/>
            <ac:cxnSpMk id="16" creationId="{FBE2FCE8-817F-E323-7071-E5FD9293AEBF}"/>
          </ac:cxnSpMkLst>
        </pc:cxnChg>
      </pc:sldChg>
      <pc:sldChg chg="modSp new mod">
        <pc:chgData name="Aryan Jha" userId="bb445abb-0c4b-4f9a-be81-c8a8220a15f5" providerId="ADAL" clId="{3EA10809-6433-4295-93BB-E7CBD67FB564}" dt="2024-08-09T13:23:22.813" v="12526" actId="14100"/>
        <pc:sldMkLst>
          <pc:docMk/>
          <pc:sldMk cId="631045610" sldId="285"/>
        </pc:sldMkLst>
        <pc:spChg chg="mod">
          <ac:chgData name="Aryan Jha" userId="bb445abb-0c4b-4f9a-be81-c8a8220a15f5" providerId="ADAL" clId="{3EA10809-6433-4295-93BB-E7CBD67FB564}" dt="2024-08-09T13:23:22.813" v="12526" actId="14100"/>
          <ac:spMkLst>
            <pc:docMk/>
            <pc:sldMk cId="631045610" sldId="285"/>
            <ac:spMk id="2" creationId="{927FA8A1-DA70-DFF2-21C3-B77454DC096A}"/>
          </ac:spMkLst>
        </pc:spChg>
      </pc:sldChg>
    </pc:docChg>
  </pc:docChgLst>
</pc:chgInfo>
</file>

<file path=ppt/diagrams/_rels/data2.xml.rels><?xml version="1.0" encoding="UTF-8" standalone="yes"?>
<Relationships xmlns="http://schemas.openxmlformats.org/package/2006/relationships"><Relationship Id="rId1" Type="http://schemas.openxmlformats.org/officeDocument/2006/relationships/hyperlink" Target="https://www.eia.gov/" TargetMode="External"/></Relationships>
</file>

<file path=ppt/diagrams/_rels/data3.xml.rels><?xml version="1.0" encoding="UTF-8" standalone="yes"?>
<Relationships xmlns="http://schemas.openxmlformats.org/package/2006/relationships"><Relationship Id="rId1" Type="http://schemas.openxmlformats.org/officeDocument/2006/relationships/hyperlink" Target="https://www.eia.gov/" TargetMode="External"/></Relationships>
</file>

<file path=ppt/diagrams/_rels/data5.xml.rels><?xml version="1.0" encoding="UTF-8" standalone="yes"?>
<Relationships xmlns="http://schemas.openxmlformats.org/package/2006/relationships"><Relationship Id="rId1"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1" Type="http://schemas.openxmlformats.org/officeDocument/2006/relationships/hyperlink" Target="https://www.eia.gov/" TargetMode="External"/></Relationships>
</file>

<file path=ppt/diagrams/_rels/drawing3.xml.rels><?xml version="1.0" encoding="UTF-8" standalone="yes"?>
<Relationships xmlns="http://schemas.openxmlformats.org/package/2006/relationships"><Relationship Id="rId1" Type="http://schemas.openxmlformats.org/officeDocument/2006/relationships/hyperlink" Target="https://www.eia.gov/"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559CE5-2821-4DD1-83DE-4A485C302B57}" type="doc">
      <dgm:prSet loTypeId="urn:microsoft.com/office/officeart/2005/8/layout/funnel1" loCatId="process" qsTypeId="urn:microsoft.com/office/officeart/2005/8/quickstyle/3d3" qsCatId="3D" csTypeId="urn:microsoft.com/office/officeart/2005/8/colors/accent1_2" csCatId="accent1" phldr="1"/>
      <dgm:spPr/>
      <dgm:t>
        <a:bodyPr/>
        <a:lstStyle/>
        <a:p>
          <a:endParaRPr lang="en-US"/>
        </a:p>
      </dgm:t>
    </dgm:pt>
    <dgm:pt modelId="{7F7A343B-7D87-4182-A6C8-113908B5A71E}">
      <dgm:prSet phldrT="[Text]"/>
      <dgm:spPr/>
      <dgm:t>
        <a:bodyPr/>
        <a:lstStyle/>
        <a:p>
          <a:r>
            <a:rPr lang="en-US" dirty="0"/>
            <a:t>Transmission Data</a:t>
          </a:r>
        </a:p>
      </dgm:t>
    </dgm:pt>
    <dgm:pt modelId="{10D23278-A766-4B13-821B-E3B4B3F5D173}" type="parTrans" cxnId="{F623C9EB-0EDD-480A-85A1-5B80748EEEE2}">
      <dgm:prSet/>
      <dgm:spPr/>
      <dgm:t>
        <a:bodyPr/>
        <a:lstStyle/>
        <a:p>
          <a:endParaRPr lang="en-US"/>
        </a:p>
      </dgm:t>
    </dgm:pt>
    <dgm:pt modelId="{44BC897B-F3A0-44A0-8CEB-52A55D061E7B}" type="sibTrans" cxnId="{F623C9EB-0EDD-480A-85A1-5B80748EEEE2}">
      <dgm:prSet/>
      <dgm:spPr/>
      <dgm:t>
        <a:bodyPr/>
        <a:lstStyle/>
        <a:p>
          <a:endParaRPr lang="en-US"/>
        </a:p>
      </dgm:t>
    </dgm:pt>
    <dgm:pt modelId="{4B2ED76D-D773-48FB-8225-8A5380545290}">
      <dgm:prSet phldrT="[Text]" custT="1"/>
      <dgm:spPr>
        <a:solidFill>
          <a:srgbClr val="C00000"/>
        </a:solidFill>
      </dgm:spPr>
      <dgm:t>
        <a:bodyPr/>
        <a:lstStyle/>
        <a:p>
          <a:r>
            <a:rPr lang="en-US" sz="1200" dirty="0"/>
            <a:t>Geographical Mapping (Weather)</a:t>
          </a:r>
        </a:p>
      </dgm:t>
    </dgm:pt>
    <dgm:pt modelId="{B561D80A-606A-450B-878D-F58C6287DC4D}" type="parTrans" cxnId="{4D4AAD3B-9FC8-43BE-87D7-EFD20ED12B08}">
      <dgm:prSet/>
      <dgm:spPr/>
      <dgm:t>
        <a:bodyPr/>
        <a:lstStyle/>
        <a:p>
          <a:endParaRPr lang="en-US"/>
        </a:p>
      </dgm:t>
    </dgm:pt>
    <dgm:pt modelId="{956E6AF6-7737-4391-9BEB-B91B68DF29F9}" type="sibTrans" cxnId="{4D4AAD3B-9FC8-43BE-87D7-EFD20ED12B08}">
      <dgm:prSet/>
      <dgm:spPr/>
      <dgm:t>
        <a:bodyPr/>
        <a:lstStyle/>
        <a:p>
          <a:endParaRPr lang="en-US"/>
        </a:p>
      </dgm:t>
    </dgm:pt>
    <dgm:pt modelId="{A77E6F30-3B2D-431B-A688-6CB9B2E29253}">
      <dgm:prSet phldrT="[Text]"/>
      <dgm:spPr>
        <a:solidFill>
          <a:srgbClr val="00B050"/>
        </a:solidFill>
      </dgm:spPr>
      <dgm:t>
        <a:bodyPr/>
        <a:lstStyle/>
        <a:p>
          <a:r>
            <a:rPr lang="en-US" dirty="0"/>
            <a:t>Generator Data</a:t>
          </a:r>
        </a:p>
      </dgm:t>
    </dgm:pt>
    <dgm:pt modelId="{EF5BD97A-CA5A-432E-A995-799BF1037868}" type="parTrans" cxnId="{88A9885F-3A58-4E61-9B57-EFE148396610}">
      <dgm:prSet/>
      <dgm:spPr/>
      <dgm:t>
        <a:bodyPr/>
        <a:lstStyle/>
        <a:p>
          <a:endParaRPr lang="en-US"/>
        </a:p>
      </dgm:t>
    </dgm:pt>
    <dgm:pt modelId="{14043CAA-6FCB-4794-AD02-D4326869B6E1}" type="sibTrans" cxnId="{88A9885F-3A58-4E61-9B57-EFE148396610}">
      <dgm:prSet/>
      <dgm:spPr/>
      <dgm:t>
        <a:bodyPr/>
        <a:lstStyle/>
        <a:p>
          <a:endParaRPr lang="en-US"/>
        </a:p>
      </dgm:t>
    </dgm:pt>
    <dgm:pt modelId="{EAA8DB44-141A-4A4B-9DE1-E3396AB31918}">
      <dgm:prSet phldrT="[Text]" custT="1"/>
      <dgm:spPr>
        <a:solidFill>
          <a:srgbClr val="002060"/>
        </a:solidFill>
      </dgm:spPr>
      <dgm:t>
        <a:bodyPr/>
        <a:lstStyle/>
        <a:p>
          <a:r>
            <a:rPr lang="en-US" sz="2400" dirty="0">
              <a:solidFill>
                <a:schemeClr val="bg1"/>
              </a:solidFill>
            </a:rPr>
            <a:t>Extreme Weather Resiliency Studies</a:t>
          </a:r>
          <a:endParaRPr lang="en-US" dirty="0"/>
        </a:p>
      </dgm:t>
    </dgm:pt>
    <dgm:pt modelId="{B4EEFBC1-984B-456E-A2B3-8709A019E664}" type="parTrans" cxnId="{7BE25D01-B574-4AF3-ADF4-8E82AE1FA298}">
      <dgm:prSet/>
      <dgm:spPr/>
      <dgm:t>
        <a:bodyPr/>
        <a:lstStyle/>
        <a:p>
          <a:endParaRPr lang="en-US"/>
        </a:p>
      </dgm:t>
    </dgm:pt>
    <dgm:pt modelId="{03C2DFAA-FCB1-440C-AB1E-BD8FA74A382B}" type="sibTrans" cxnId="{7BE25D01-B574-4AF3-ADF4-8E82AE1FA298}">
      <dgm:prSet/>
      <dgm:spPr/>
      <dgm:t>
        <a:bodyPr/>
        <a:lstStyle/>
        <a:p>
          <a:endParaRPr lang="en-US"/>
        </a:p>
      </dgm:t>
    </dgm:pt>
    <dgm:pt modelId="{2D984302-4957-4DD0-A82F-3A6BD67D75D0}" type="pres">
      <dgm:prSet presAssocID="{17559CE5-2821-4DD1-83DE-4A485C302B57}" presName="Name0" presStyleCnt="0">
        <dgm:presLayoutVars>
          <dgm:chMax val="4"/>
          <dgm:resizeHandles val="exact"/>
        </dgm:presLayoutVars>
      </dgm:prSet>
      <dgm:spPr/>
    </dgm:pt>
    <dgm:pt modelId="{47879FB8-7366-4297-8F2B-68EDB454DFA7}" type="pres">
      <dgm:prSet presAssocID="{17559CE5-2821-4DD1-83DE-4A485C302B57}" presName="ellipse" presStyleLbl="trBgShp" presStyleIdx="0" presStyleCnt="1"/>
      <dgm:spPr/>
    </dgm:pt>
    <dgm:pt modelId="{CD9E69A5-EBAB-4635-A1D1-C189D87B0008}" type="pres">
      <dgm:prSet presAssocID="{17559CE5-2821-4DD1-83DE-4A485C302B57}" presName="arrow1" presStyleLbl="fgShp" presStyleIdx="0" presStyleCnt="1"/>
      <dgm:spPr/>
    </dgm:pt>
    <dgm:pt modelId="{7D925EBE-35BA-4463-821E-2A0662D0A9CF}" type="pres">
      <dgm:prSet presAssocID="{17559CE5-2821-4DD1-83DE-4A485C302B57}" presName="rectangle" presStyleLbl="revTx" presStyleIdx="0" presStyleCnt="1" custLinFactNeighborX="1389" custLinFactNeighborY="18251">
        <dgm:presLayoutVars>
          <dgm:bulletEnabled val="1"/>
        </dgm:presLayoutVars>
      </dgm:prSet>
      <dgm:spPr/>
    </dgm:pt>
    <dgm:pt modelId="{26ABD9F4-75CC-4FE7-A2EA-A9C741963A53}" type="pres">
      <dgm:prSet presAssocID="{A77E6F30-3B2D-431B-A688-6CB9B2E29253}" presName="item1" presStyleLbl="node1" presStyleIdx="0" presStyleCnt="3">
        <dgm:presLayoutVars>
          <dgm:bulletEnabled val="1"/>
        </dgm:presLayoutVars>
      </dgm:prSet>
      <dgm:spPr/>
    </dgm:pt>
    <dgm:pt modelId="{19FFD385-D7DF-418C-8A6F-155F03E08CA4}" type="pres">
      <dgm:prSet presAssocID="{4B2ED76D-D773-48FB-8225-8A5380545290}" presName="item2" presStyleLbl="node1" presStyleIdx="1" presStyleCnt="3">
        <dgm:presLayoutVars>
          <dgm:bulletEnabled val="1"/>
        </dgm:presLayoutVars>
      </dgm:prSet>
      <dgm:spPr/>
    </dgm:pt>
    <dgm:pt modelId="{21E22AAA-9595-4DDF-BD78-B68CB567C6AF}" type="pres">
      <dgm:prSet presAssocID="{EAA8DB44-141A-4A4B-9DE1-E3396AB31918}" presName="item3" presStyleLbl="node1" presStyleIdx="2" presStyleCnt="3">
        <dgm:presLayoutVars>
          <dgm:bulletEnabled val="1"/>
        </dgm:presLayoutVars>
      </dgm:prSet>
      <dgm:spPr/>
    </dgm:pt>
    <dgm:pt modelId="{987E12B5-0EAC-4E7C-A004-F94A0071849D}" type="pres">
      <dgm:prSet presAssocID="{17559CE5-2821-4DD1-83DE-4A485C302B57}" presName="funnel" presStyleLbl="trAlignAcc1" presStyleIdx="0" presStyleCnt="1" custLinFactNeighborX="397" custLinFactNeighborY="127"/>
      <dgm:spPr>
        <a:ln w="3175"/>
      </dgm:spPr>
    </dgm:pt>
  </dgm:ptLst>
  <dgm:cxnLst>
    <dgm:cxn modelId="{7BE25D01-B574-4AF3-ADF4-8E82AE1FA298}" srcId="{17559CE5-2821-4DD1-83DE-4A485C302B57}" destId="{EAA8DB44-141A-4A4B-9DE1-E3396AB31918}" srcOrd="3" destOrd="0" parTransId="{B4EEFBC1-984B-456E-A2B3-8709A019E664}" sibTransId="{03C2DFAA-FCB1-440C-AB1E-BD8FA74A382B}"/>
    <dgm:cxn modelId="{4D4AAD3B-9FC8-43BE-87D7-EFD20ED12B08}" srcId="{17559CE5-2821-4DD1-83DE-4A485C302B57}" destId="{4B2ED76D-D773-48FB-8225-8A5380545290}" srcOrd="2" destOrd="0" parTransId="{B561D80A-606A-450B-878D-F58C6287DC4D}" sibTransId="{956E6AF6-7737-4391-9BEB-B91B68DF29F9}"/>
    <dgm:cxn modelId="{88A9885F-3A58-4E61-9B57-EFE148396610}" srcId="{17559CE5-2821-4DD1-83DE-4A485C302B57}" destId="{A77E6F30-3B2D-431B-A688-6CB9B2E29253}" srcOrd="1" destOrd="0" parTransId="{EF5BD97A-CA5A-432E-A995-799BF1037868}" sibTransId="{14043CAA-6FCB-4794-AD02-D4326869B6E1}"/>
    <dgm:cxn modelId="{22BEAB79-134C-4C50-AD00-DF1C0CD937D6}" type="presOf" srcId="{4B2ED76D-D773-48FB-8225-8A5380545290}" destId="{26ABD9F4-75CC-4FE7-A2EA-A9C741963A53}" srcOrd="0" destOrd="0" presId="urn:microsoft.com/office/officeart/2005/8/layout/funnel1"/>
    <dgm:cxn modelId="{EE817AB2-76A0-4923-9387-0DAB8E689437}" type="presOf" srcId="{17559CE5-2821-4DD1-83DE-4A485C302B57}" destId="{2D984302-4957-4DD0-A82F-3A6BD67D75D0}" srcOrd="0" destOrd="0" presId="urn:microsoft.com/office/officeart/2005/8/layout/funnel1"/>
    <dgm:cxn modelId="{9D8D13B9-A5B3-4C74-9E04-BE4982DDA453}" type="presOf" srcId="{EAA8DB44-141A-4A4B-9DE1-E3396AB31918}" destId="{7D925EBE-35BA-4463-821E-2A0662D0A9CF}" srcOrd="0" destOrd="0" presId="urn:microsoft.com/office/officeart/2005/8/layout/funnel1"/>
    <dgm:cxn modelId="{67DEDFCF-89A1-4D7B-A846-BD17B89ED679}" type="presOf" srcId="{7F7A343B-7D87-4182-A6C8-113908B5A71E}" destId="{21E22AAA-9595-4DDF-BD78-B68CB567C6AF}" srcOrd="0" destOrd="0" presId="urn:microsoft.com/office/officeart/2005/8/layout/funnel1"/>
    <dgm:cxn modelId="{4C892EE4-6852-4DC8-8362-03A008A36EFD}" type="presOf" srcId="{A77E6F30-3B2D-431B-A688-6CB9B2E29253}" destId="{19FFD385-D7DF-418C-8A6F-155F03E08CA4}" srcOrd="0" destOrd="0" presId="urn:microsoft.com/office/officeart/2005/8/layout/funnel1"/>
    <dgm:cxn modelId="{F623C9EB-0EDD-480A-85A1-5B80748EEEE2}" srcId="{17559CE5-2821-4DD1-83DE-4A485C302B57}" destId="{7F7A343B-7D87-4182-A6C8-113908B5A71E}" srcOrd="0" destOrd="0" parTransId="{10D23278-A766-4B13-821B-E3B4B3F5D173}" sibTransId="{44BC897B-F3A0-44A0-8CEB-52A55D061E7B}"/>
    <dgm:cxn modelId="{9368610B-8990-4ED6-B191-86917112441C}" type="presParOf" srcId="{2D984302-4957-4DD0-A82F-3A6BD67D75D0}" destId="{47879FB8-7366-4297-8F2B-68EDB454DFA7}" srcOrd="0" destOrd="0" presId="urn:microsoft.com/office/officeart/2005/8/layout/funnel1"/>
    <dgm:cxn modelId="{A5FA1140-CFC2-4B45-90B2-DA6DC17E3C51}" type="presParOf" srcId="{2D984302-4957-4DD0-A82F-3A6BD67D75D0}" destId="{CD9E69A5-EBAB-4635-A1D1-C189D87B0008}" srcOrd="1" destOrd="0" presId="urn:microsoft.com/office/officeart/2005/8/layout/funnel1"/>
    <dgm:cxn modelId="{477FF421-C24E-4F27-89F3-AF141835DD70}" type="presParOf" srcId="{2D984302-4957-4DD0-A82F-3A6BD67D75D0}" destId="{7D925EBE-35BA-4463-821E-2A0662D0A9CF}" srcOrd="2" destOrd="0" presId="urn:microsoft.com/office/officeart/2005/8/layout/funnel1"/>
    <dgm:cxn modelId="{088DAB9C-2F5A-48DC-A531-2200C3F14C3F}" type="presParOf" srcId="{2D984302-4957-4DD0-A82F-3A6BD67D75D0}" destId="{26ABD9F4-75CC-4FE7-A2EA-A9C741963A53}" srcOrd="3" destOrd="0" presId="urn:microsoft.com/office/officeart/2005/8/layout/funnel1"/>
    <dgm:cxn modelId="{1BBF6EB3-E7A5-4BC3-BEEC-E6D68EB0DC64}" type="presParOf" srcId="{2D984302-4957-4DD0-A82F-3A6BD67D75D0}" destId="{19FFD385-D7DF-418C-8A6F-155F03E08CA4}" srcOrd="4" destOrd="0" presId="urn:microsoft.com/office/officeart/2005/8/layout/funnel1"/>
    <dgm:cxn modelId="{9030492C-4099-4953-AFC8-BE123C3AF91E}" type="presParOf" srcId="{2D984302-4957-4DD0-A82F-3A6BD67D75D0}" destId="{21E22AAA-9595-4DDF-BD78-B68CB567C6AF}" srcOrd="5" destOrd="0" presId="urn:microsoft.com/office/officeart/2005/8/layout/funnel1"/>
    <dgm:cxn modelId="{45487D18-0C33-49D8-BD48-0977A84FEEDA}" type="presParOf" srcId="{2D984302-4957-4DD0-A82F-3A6BD67D75D0}" destId="{987E12B5-0EAC-4E7C-A004-F94A0071849D}" srcOrd="6" destOrd="0" presId="urn:microsoft.com/office/officeart/2005/8/layout/funnel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B63B6F-5C68-42CF-A485-8AFDBDF7A99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646D184D-1CCE-458F-AC1C-1A1183E3B85F}">
      <dgm:prSet phldrT="[Text]"/>
      <dgm:spPr/>
      <dgm:t>
        <a:bodyPr/>
        <a:lstStyle/>
        <a:p>
          <a:r>
            <a:rPr lang="en-US" dirty="0"/>
            <a:t>Parse Velocity Suite Data (Generator Plants)</a:t>
          </a:r>
        </a:p>
      </dgm:t>
    </dgm:pt>
    <dgm:pt modelId="{ABD331E0-7CF9-4437-AB48-0804A7409D31}" type="parTrans" cxnId="{059902C5-A177-4E90-AD5A-2A85F43FB7E8}">
      <dgm:prSet/>
      <dgm:spPr/>
      <dgm:t>
        <a:bodyPr/>
        <a:lstStyle/>
        <a:p>
          <a:endParaRPr lang="en-US"/>
        </a:p>
      </dgm:t>
    </dgm:pt>
    <dgm:pt modelId="{75341F8D-FE55-4FA1-A2A6-5FCB188ACA05}" type="sibTrans" cxnId="{059902C5-A177-4E90-AD5A-2A85F43FB7E8}">
      <dgm:prSet/>
      <dgm:spPr/>
      <dgm:t>
        <a:bodyPr/>
        <a:lstStyle/>
        <a:p>
          <a:endParaRPr lang="en-US"/>
        </a:p>
      </dgm:t>
    </dgm:pt>
    <dgm:pt modelId="{D4FA1363-5D51-4DA9-AF6D-163E87CDBE0E}">
      <dgm:prSet phldrT="[Text]"/>
      <dgm:spPr/>
      <dgm:t>
        <a:bodyPr/>
        <a:lstStyle/>
        <a:p>
          <a:r>
            <a:rPr lang="en-US" dirty="0"/>
            <a:t>Ascertain US States</a:t>
          </a:r>
        </a:p>
      </dgm:t>
    </dgm:pt>
    <dgm:pt modelId="{81478202-7606-4B08-8B1D-59CEEBBDB2F7}" type="parTrans" cxnId="{9E442972-7094-483B-8C23-FB8A10433CD3}">
      <dgm:prSet/>
      <dgm:spPr/>
      <dgm:t>
        <a:bodyPr/>
        <a:lstStyle/>
        <a:p>
          <a:endParaRPr lang="en-US"/>
        </a:p>
      </dgm:t>
    </dgm:pt>
    <dgm:pt modelId="{480811DF-AA82-49BF-94ED-1D8B5689A1F9}" type="sibTrans" cxnId="{9E442972-7094-483B-8C23-FB8A10433CD3}">
      <dgm:prSet/>
      <dgm:spPr/>
      <dgm:t>
        <a:bodyPr/>
        <a:lstStyle/>
        <a:p>
          <a:endParaRPr lang="en-US"/>
        </a:p>
      </dgm:t>
    </dgm:pt>
    <dgm:pt modelId="{8C779F5D-5098-4CDE-A314-8B4D3E505167}">
      <dgm:prSet phldrT="[Text]"/>
      <dgm:spPr/>
      <dgm:t>
        <a:bodyPr/>
        <a:lstStyle/>
        <a:p>
          <a:r>
            <a:rPr lang="en-US" dirty="0"/>
            <a:t>Remove entries without EIA Codes </a:t>
          </a:r>
          <a:r>
            <a:rPr lang="en-US" dirty="0">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a:t>
          </a:r>
          <a:r>
            <a:rPr lang="en-US" dirty="0" err="1">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eia</a:t>
          </a:r>
          <a:r>
            <a:rPr lang="en-US" dirty="0">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 </a:t>
          </a:r>
          <a:endParaRPr lang="en-US" dirty="0"/>
        </a:p>
      </dgm:t>
    </dgm:pt>
    <dgm:pt modelId="{A080C6A4-9005-4F40-BF4E-30FE8D44FB74}" type="parTrans" cxnId="{5EA1F729-4B37-4792-A475-CA0A0876694E}">
      <dgm:prSet/>
      <dgm:spPr/>
      <dgm:t>
        <a:bodyPr/>
        <a:lstStyle/>
        <a:p>
          <a:endParaRPr lang="en-US"/>
        </a:p>
      </dgm:t>
    </dgm:pt>
    <dgm:pt modelId="{0308228B-3200-4D72-A764-2F33158F84B9}" type="sibTrans" cxnId="{5EA1F729-4B37-4792-A475-CA0A0876694E}">
      <dgm:prSet/>
      <dgm:spPr/>
      <dgm:t>
        <a:bodyPr/>
        <a:lstStyle/>
        <a:p>
          <a:endParaRPr lang="en-US"/>
        </a:p>
      </dgm:t>
    </dgm:pt>
    <dgm:pt modelId="{BDF25522-FC71-493D-80C2-531674ED5482}">
      <dgm:prSet phldrT="[Text]"/>
      <dgm:spPr/>
      <dgm:t>
        <a:bodyPr/>
        <a:lstStyle/>
        <a:p>
          <a:r>
            <a:rPr lang="en-US" dirty="0"/>
            <a:t>Parse GADS Data</a:t>
          </a:r>
        </a:p>
      </dgm:t>
    </dgm:pt>
    <dgm:pt modelId="{B71D8A0A-2C53-4E62-873A-88776DD667AA}" type="parTrans" cxnId="{28EC838C-DDD8-4167-B336-C36F4B618986}">
      <dgm:prSet/>
      <dgm:spPr/>
      <dgm:t>
        <a:bodyPr/>
        <a:lstStyle/>
        <a:p>
          <a:endParaRPr lang="en-US"/>
        </a:p>
      </dgm:t>
    </dgm:pt>
    <dgm:pt modelId="{31996881-EC43-43B3-BCD1-934A85CFCDCD}" type="sibTrans" cxnId="{28EC838C-DDD8-4167-B336-C36F4B618986}">
      <dgm:prSet/>
      <dgm:spPr/>
      <dgm:t>
        <a:bodyPr/>
        <a:lstStyle/>
        <a:p>
          <a:endParaRPr lang="en-US"/>
        </a:p>
      </dgm:t>
    </dgm:pt>
    <dgm:pt modelId="{0F5198A3-5363-4771-8A41-EBD456792752}">
      <dgm:prSet phldrT="[Text]"/>
      <dgm:spPr/>
      <dgm:t>
        <a:bodyPr/>
        <a:lstStyle/>
        <a:p>
          <a:r>
            <a:rPr lang="en-US" dirty="0"/>
            <a:t>Filter based on the US States from Velocity Suite</a:t>
          </a:r>
        </a:p>
      </dgm:t>
    </dgm:pt>
    <dgm:pt modelId="{E15B437A-FBAE-4D33-8CB3-BAA9F2A55711}" type="parTrans" cxnId="{8F1AE916-3110-4E83-8CE9-4EA1FF09703C}">
      <dgm:prSet/>
      <dgm:spPr/>
      <dgm:t>
        <a:bodyPr/>
        <a:lstStyle/>
        <a:p>
          <a:endParaRPr lang="en-US"/>
        </a:p>
      </dgm:t>
    </dgm:pt>
    <dgm:pt modelId="{647889BB-CEF2-4123-8D79-5A6389583F9D}" type="sibTrans" cxnId="{8F1AE916-3110-4E83-8CE9-4EA1FF09703C}">
      <dgm:prSet/>
      <dgm:spPr/>
      <dgm:t>
        <a:bodyPr/>
        <a:lstStyle/>
        <a:p>
          <a:endParaRPr lang="en-US"/>
        </a:p>
      </dgm:t>
    </dgm:pt>
    <dgm:pt modelId="{D705D596-C0E9-4BAB-85FC-6E615116D6B4}">
      <dgm:prSet phldrT="[Text]"/>
      <dgm:spPr/>
      <dgm:t>
        <a:bodyPr/>
        <a:lstStyle/>
        <a:p>
          <a:r>
            <a:rPr lang="en-US" dirty="0"/>
            <a:t>Remove entries without EIA Codes</a:t>
          </a:r>
        </a:p>
      </dgm:t>
    </dgm:pt>
    <dgm:pt modelId="{9FDDA2A4-59A2-4A57-BEB1-33D0E6559C9D}" type="parTrans" cxnId="{AADC38CC-3F37-4B03-BDF7-76A3F5FD8273}">
      <dgm:prSet/>
      <dgm:spPr/>
      <dgm:t>
        <a:bodyPr/>
        <a:lstStyle/>
        <a:p>
          <a:endParaRPr lang="en-US"/>
        </a:p>
      </dgm:t>
    </dgm:pt>
    <dgm:pt modelId="{91CBEEFE-6C1C-45CC-9F52-A0E5C75A9872}" type="sibTrans" cxnId="{AADC38CC-3F37-4B03-BDF7-76A3F5FD8273}">
      <dgm:prSet/>
      <dgm:spPr/>
      <dgm:t>
        <a:bodyPr/>
        <a:lstStyle/>
        <a:p>
          <a:endParaRPr lang="en-US"/>
        </a:p>
      </dgm:t>
    </dgm:pt>
    <dgm:pt modelId="{6DB87CE0-B878-468A-B92D-359A7272E8B3}">
      <dgm:prSet phldrT="[Text]"/>
      <dgm:spPr/>
      <dgm:t>
        <a:bodyPr/>
        <a:lstStyle/>
        <a:p>
          <a:r>
            <a:rPr lang="en-US" dirty="0"/>
            <a:t>Create a Table of Matches</a:t>
          </a:r>
        </a:p>
      </dgm:t>
    </dgm:pt>
    <dgm:pt modelId="{C5D3140A-C063-4F93-ACCB-27016C671D07}" type="parTrans" cxnId="{EB6F9706-85D5-4FD9-93A3-D3DFBE13D0B0}">
      <dgm:prSet/>
      <dgm:spPr/>
      <dgm:t>
        <a:bodyPr/>
        <a:lstStyle/>
        <a:p>
          <a:endParaRPr lang="en-US"/>
        </a:p>
      </dgm:t>
    </dgm:pt>
    <dgm:pt modelId="{87D97CBA-B776-4C15-932E-0378B490E22C}" type="sibTrans" cxnId="{EB6F9706-85D5-4FD9-93A3-D3DFBE13D0B0}">
      <dgm:prSet/>
      <dgm:spPr/>
      <dgm:t>
        <a:bodyPr/>
        <a:lstStyle/>
        <a:p>
          <a:endParaRPr lang="en-US"/>
        </a:p>
      </dgm:t>
    </dgm:pt>
    <dgm:pt modelId="{15A6927F-41C9-4214-AB20-9216682F8FD2}">
      <dgm:prSet phldrT="[Text]"/>
      <dgm:spPr/>
      <dgm:t>
        <a:bodyPr/>
        <a:lstStyle/>
        <a:p>
          <a:r>
            <a:rPr lang="en-US" dirty="0"/>
            <a:t>Match between GADS and VS based on same EIA Code values</a:t>
          </a:r>
        </a:p>
      </dgm:t>
    </dgm:pt>
    <dgm:pt modelId="{DC2499AE-4583-4A5E-BADC-3DDEB74BBEDC}" type="parTrans" cxnId="{38F1AD0A-CBF9-4E88-B032-252B981DEE79}">
      <dgm:prSet/>
      <dgm:spPr/>
      <dgm:t>
        <a:bodyPr/>
        <a:lstStyle/>
        <a:p>
          <a:endParaRPr lang="en-US"/>
        </a:p>
      </dgm:t>
    </dgm:pt>
    <dgm:pt modelId="{072F5CF4-E5C8-4685-97F6-3FB2BC37C824}" type="sibTrans" cxnId="{38F1AD0A-CBF9-4E88-B032-252B981DEE79}">
      <dgm:prSet/>
      <dgm:spPr/>
      <dgm:t>
        <a:bodyPr/>
        <a:lstStyle/>
        <a:p>
          <a:endParaRPr lang="en-US"/>
        </a:p>
      </dgm:t>
    </dgm:pt>
    <dgm:pt modelId="{C33A6084-E9A3-4B7B-BF23-1F210B596C6E}">
      <dgm:prSet phldrT="[Text]"/>
      <dgm:spPr/>
      <dgm:t>
        <a:bodyPr/>
        <a:lstStyle/>
        <a:p>
          <a:r>
            <a:rPr lang="en-US" dirty="0"/>
            <a:t>Attach the `</a:t>
          </a:r>
          <a:r>
            <a:rPr lang="en-US" dirty="0" err="1"/>
            <a:t>Rec_ID</a:t>
          </a:r>
          <a:r>
            <a:rPr lang="en-US" dirty="0"/>
            <a:t>` from VS into the table.</a:t>
          </a:r>
        </a:p>
      </dgm:t>
    </dgm:pt>
    <dgm:pt modelId="{9A74CB29-9450-4430-BE16-D7799829B1AD}" type="parTrans" cxnId="{A40F5A9C-A2D7-4D08-BF81-C54BB42D9F61}">
      <dgm:prSet/>
      <dgm:spPr/>
      <dgm:t>
        <a:bodyPr/>
        <a:lstStyle/>
        <a:p>
          <a:endParaRPr lang="en-US"/>
        </a:p>
      </dgm:t>
    </dgm:pt>
    <dgm:pt modelId="{C0646807-8E0F-4A8A-8EB8-D1C2B0322D45}" type="sibTrans" cxnId="{A40F5A9C-A2D7-4D08-BF81-C54BB42D9F61}">
      <dgm:prSet/>
      <dgm:spPr/>
      <dgm:t>
        <a:bodyPr/>
        <a:lstStyle/>
        <a:p>
          <a:endParaRPr lang="en-US"/>
        </a:p>
      </dgm:t>
    </dgm:pt>
    <dgm:pt modelId="{4748CC89-456F-4789-9C31-F23429B71BD4}">
      <dgm:prSet phldrT="[Text]"/>
      <dgm:spPr/>
      <dgm:t>
        <a:bodyPr/>
        <a:lstStyle/>
        <a:p>
          <a:r>
            <a:rPr lang="en-US" dirty="0"/>
            <a:t>Now we have a table of generators whose geographical location we know</a:t>
          </a:r>
        </a:p>
      </dgm:t>
    </dgm:pt>
    <dgm:pt modelId="{49D5B733-328B-46CC-8FD4-02352CB8575A}" type="parTrans" cxnId="{8C74543D-7B2A-433F-B5F7-63F36461C4B9}">
      <dgm:prSet/>
      <dgm:spPr/>
      <dgm:t>
        <a:bodyPr/>
        <a:lstStyle/>
        <a:p>
          <a:endParaRPr lang="en-US"/>
        </a:p>
      </dgm:t>
    </dgm:pt>
    <dgm:pt modelId="{5977A89A-569E-417A-ABE3-0C8F1EF23B76}" type="sibTrans" cxnId="{8C74543D-7B2A-433F-B5F7-63F36461C4B9}">
      <dgm:prSet/>
      <dgm:spPr/>
      <dgm:t>
        <a:bodyPr/>
        <a:lstStyle/>
        <a:p>
          <a:endParaRPr lang="en-US"/>
        </a:p>
      </dgm:t>
    </dgm:pt>
    <dgm:pt modelId="{C9DF8FC8-E9A9-49EB-AC1B-2E64B490EEBD}" type="pres">
      <dgm:prSet presAssocID="{EDB63B6F-5C68-42CF-A485-8AFDBDF7A99C}" presName="Name0" presStyleCnt="0">
        <dgm:presLayoutVars>
          <dgm:dir/>
          <dgm:animLvl val="lvl"/>
          <dgm:resizeHandles val="exact"/>
        </dgm:presLayoutVars>
      </dgm:prSet>
      <dgm:spPr/>
    </dgm:pt>
    <dgm:pt modelId="{C2C1D002-BA4F-494F-81B6-2B43EC934C75}" type="pres">
      <dgm:prSet presAssocID="{EDB63B6F-5C68-42CF-A485-8AFDBDF7A99C}" presName="tSp" presStyleCnt="0"/>
      <dgm:spPr/>
    </dgm:pt>
    <dgm:pt modelId="{6AF363EF-6756-4B40-9B7C-7571A74C5F13}" type="pres">
      <dgm:prSet presAssocID="{EDB63B6F-5C68-42CF-A485-8AFDBDF7A99C}" presName="bSp" presStyleCnt="0"/>
      <dgm:spPr/>
    </dgm:pt>
    <dgm:pt modelId="{67677935-0855-4A26-B0C4-F84BF587135E}" type="pres">
      <dgm:prSet presAssocID="{EDB63B6F-5C68-42CF-A485-8AFDBDF7A99C}" presName="process" presStyleCnt="0"/>
      <dgm:spPr/>
    </dgm:pt>
    <dgm:pt modelId="{109AB74F-B1D4-4853-8658-37629277F622}" type="pres">
      <dgm:prSet presAssocID="{646D184D-1CCE-458F-AC1C-1A1183E3B85F}" presName="composite1" presStyleCnt="0"/>
      <dgm:spPr/>
    </dgm:pt>
    <dgm:pt modelId="{BE4D67FA-428D-4C9A-AAE0-B38EB5288C66}" type="pres">
      <dgm:prSet presAssocID="{646D184D-1CCE-458F-AC1C-1A1183E3B85F}" presName="dummyNode1" presStyleLbl="node1" presStyleIdx="0" presStyleCnt="3"/>
      <dgm:spPr/>
    </dgm:pt>
    <dgm:pt modelId="{7F8335D6-4821-4757-BEA7-4E3B5B7A3398}" type="pres">
      <dgm:prSet presAssocID="{646D184D-1CCE-458F-AC1C-1A1183E3B85F}" presName="childNode1" presStyleLbl="bgAcc1" presStyleIdx="0" presStyleCnt="3">
        <dgm:presLayoutVars>
          <dgm:bulletEnabled val="1"/>
        </dgm:presLayoutVars>
      </dgm:prSet>
      <dgm:spPr/>
    </dgm:pt>
    <dgm:pt modelId="{E90783F0-E581-44F9-9A79-A704FEE7A5B4}" type="pres">
      <dgm:prSet presAssocID="{646D184D-1CCE-458F-AC1C-1A1183E3B85F}" presName="childNode1tx" presStyleLbl="bgAcc1" presStyleIdx="0" presStyleCnt="3">
        <dgm:presLayoutVars>
          <dgm:bulletEnabled val="1"/>
        </dgm:presLayoutVars>
      </dgm:prSet>
      <dgm:spPr/>
    </dgm:pt>
    <dgm:pt modelId="{7CEB6C48-E386-4B7B-93B3-81F14A617621}" type="pres">
      <dgm:prSet presAssocID="{646D184D-1CCE-458F-AC1C-1A1183E3B85F}" presName="parentNode1" presStyleLbl="node1" presStyleIdx="0" presStyleCnt="3">
        <dgm:presLayoutVars>
          <dgm:chMax val="1"/>
          <dgm:bulletEnabled val="1"/>
        </dgm:presLayoutVars>
      </dgm:prSet>
      <dgm:spPr/>
    </dgm:pt>
    <dgm:pt modelId="{8B4B5A08-B4A3-4AE6-A564-D495BD824F98}" type="pres">
      <dgm:prSet presAssocID="{646D184D-1CCE-458F-AC1C-1A1183E3B85F}" presName="connSite1" presStyleCnt="0"/>
      <dgm:spPr/>
    </dgm:pt>
    <dgm:pt modelId="{F8658AD0-D0A7-4FB2-9A92-40F13F978B4B}" type="pres">
      <dgm:prSet presAssocID="{75341F8D-FE55-4FA1-A2A6-5FCB188ACA05}" presName="Name9" presStyleLbl="sibTrans2D1" presStyleIdx="0" presStyleCnt="2"/>
      <dgm:spPr/>
    </dgm:pt>
    <dgm:pt modelId="{8DDB3767-8046-4C6E-BDA1-5450D16CD0E6}" type="pres">
      <dgm:prSet presAssocID="{BDF25522-FC71-493D-80C2-531674ED5482}" presName="composite2" presStyleCnt="0"/>
      <dgm:spPr/>
    </dgm:pt>
    <dgm:pt modelId="{7EA383B2-C3C3-4DA8-AA7E-A17474DBE34E}" type="pres">
      <dgm:prSet presAssocID="{BDF25522-FC71-493D-80C2-531674ED5482}" presName="dummyNode2" presStyleLbl="node1" presStyleIdx="0" presStyleCnt="3"/>
      <dgm:spPr/>
    </dgm:pt>
    <dgm:pt modelId="{5CE0E47A-5735-4FE2-87AB-287DE0D98246}" type="pres">
      <dgm:prSet presAssocID="{BDF25522-FC71-493D-80C2-531674ED5482}" presName="childNode2" presStyleLbl="bgAcc1" presStyleIdx="1" presStyleCnt="3">
        <dgm:presLayoutVars>
          <dgm:bulletEnabled val="1"/>
        </dgm:presLayoutVars>
      </dgm:prSet>
      <dgm:spPr/>
    </dgm:pt>
    <dgm:pt modelId="{A34A53D3-AF3D-44A0-A431-017D2C378F6F}" type="pres">
      <dgm:prSet presAssocID="{BDF25522-FC71-493D-80C2-531674ED5482}" presName="childNode2tx" presStyleLbl="bgAcc1" presStyleIdx="1" presStyleCnt="3">
        <dgm:presLayoutVars>
          <dgm:bulletEnabled val="1"/>
        </dgm:presLayoutVars>
      </dgm:prSet>
      <dgm:spPr/>
    </dgm:pt>
    <dgm:pt modelId="{9AB9C907-1420-4DBD-9635-26F061B64B27}" type="pres">
      <dgm:prSet presAssocID="{BDF25522-FC71-493D-80C2-531674ED5482}" presName="parentNode2" presStyleLbl="node1" presStyleIdx="1" presStyleCnt="3">
        <dgm:presLayoutVars>
          <dgm:chMax val="0"/>
          <dgm:bulletEnabled val="1"/>
        </dgm:presLayoutVars>
      </dgm:prSet>
      <dgm:spPr/>
    </dgm:pt>
    <dgm:pt modelId="{C25E610B-70FD-4621-AC6B-CC60F8941A47}" type="pres">
      <dgm:prSet presAssocID="{BDF25522-FC71-493D-80C2-531674ED5482}" presName="connSite2" presStyleCnt="0"/>
      <dgm:spPr/>
    </dgm:pt>
    <dgm:pt modelId="{3F6E13FE-3F3A-4E94-9267-EC6D6F3CD827}" type="pres">
      <dgm:prSet presAssocID="{31996881-EC43-43B3-BCD1-934A85CFCDCD}" presName="Name18" presStyleLbl="sibTrans2D1" presStyleIdx="1" presStyleCnt="2"/>
      <dgm:spPr/>
    </dgm:pt>
    <dgm:pt modelId="{B084A6C2-F0D3-41DB-845C-9F979061EAA0}" type="pres">
      <dgm:prSet presAssocID="{6DB87CE0-B878-468A-B92D-359A7272E8B3}" presName="composite1" presStyleCnt="0"/>
      <dgm:spPr/>
    </dgm:pt>
    <dgm:pt modelId="{D525C963-617E-44FF-A422-9D923FA3BA51}" type="pres">
      <dgm:prSet presAssocID="{6DB87CE0-B878-468A-B92D-359A7272E8B3}" presName="dummyNode1" presStyleLbl="node1" presStyleIdx="1" presStyleCnt="3"/>
      <dgm:spPr/>
    </dgm:pt>
    <dgm:pt modelId="{AF9D7211-061D-4B82-A81B-718C38D5DB21}" type="pres">
      <dgm:prSet presAssocID="{6DB87CE0-B878-468A-B92D-359A7272E8B3}" presName="childNode1" presStyleLbl="bgAcc1" presStyleIdx="2" presStyleCnt="3">
        <dgm:presLayoutVars>
          <dgm:bulletEnabled val="1"/>
        </dgm:presLayoutVars>
      </dgm:prSet>
      <dgm:spPr/>
    </dgm:pt>
    <dgm:pt modelId="{B0A19972-86F5-4828-8AD7-DFF154D19A77}" type="pres">
      <dgm:prSet presAssocID="{6DB87CE0-B878-468A-B92D-359A7272E8B3}" presName="childNode1tx" presStyleLbl="bgAcc1" presStyleIdx="2" presStyleCnt="3">
        <dgm:presLayoutVars>
          <dgm:bulletEnabled val="1"/>
        </dgm:presLayoutVars>
      </dgm:prSet>
      <dgm:spPr/>
    </dgm:pt>
    <dgm:pt modelId="{CA4FF83E-504A-4C51-8E40-4613E4E25F99}" type="pres">
      <dgm:prSet presAssocID="{6DB87CE0-B878-468A-B92D-359A7272E8B3}" presName="parentNode1" presStyleLbl="node1" presStyleIdx="2" presStyleCnt="3">
        <dgm:presLayoutVars>
          <dgm:chMax val="1"/>
          <dgm:bulletEnabled val="1"/>
        </dgm:presLayoutVars>
      </dgm:prSet>
      <dgm:spPr/>
    </dgm:pt>
    <dgm:pt modelId="{390DF796-F368-4BD5-A74D-A5258276C372}" type="pres">
      <dgm:prSet presAssocID="{6DB87CE0-B878-468A-B92D-359A7272E8B3}" presName="connSite1" presStyleCnt="0"/>
      <dgm:spPr/>
    </dgm:pt>
  </dgm:ptLst>
  <dgm:cxnLst>
    <dgm:cxn modelId="{EB6F9706-85D5-4FD9-93A3-D3DFBE13D0B0}" srcId="{EDB63B6F-5C68-42CF-A485-8AFDBDF7A99C}" destId="{6DB87CE0-B878-468A-B92D-359A7272E8B3}" srcOrd="2" destOrd="0" parTransId="{C5D3140A-C063-4F93-ACCB-27016C671D07}" sibTransId="{87D97CBA-B776-4C15-932E-0378B490E22C}"/>
    <dgm:cxn modelId="{38F1AD0A-CBF9-4E88-B032-252B981DEE79}" srcId="{6DB87CE0-B878-468A-B92D-359A7272E8B3}" destId="{15A6927F-41C9-4214-AB20-9216682F8FD2}" srcOrd="0" destOrd="0" parTransId="{DC2499AE-4583-4A5E-BADC-3DDEB74BBEDC}" sibTransId="{072F5CF4-E5C8-4685-97F6-3FB2BC37C824}"/>
    <dgm:cxn modelId="{DF59CC16-2B6A-4EBC-9052-05A2C7613634}" type="presOf" srcId="{C33A6084-E9A3-4B7B-BF23-1F210B596C6E}" destId="{B0A19972-86F5-4828-8AD7-DFF154D19A77}" srcOrd="1" destOrd="1" presId="urn:microsoft.com/office/officeart/2005/8/layout/hProcess4"/>
    <dgm:cxn modelId="{8F1AE916-3110-4E83-8CE9-4EA1FF09703C}" srcId="{BDF25522-FC71-493D-80C2-531674ED5482}" destId="{0F5198A3-5363-4771-8A41-EBD456792752}" srcOrd="0" destOrd="0" parTransId="{E15B437A-FBAE-4D33-8CB3-BAA9F2A55711}" sibTransId="{647889BB-CEF2-4123-8D79-5A6389583F9D}"/>
    <dgm:cxn modelId="{5EA1F729-4B37-4792-A475-CA0A0876694E}" srcId="{646D184D-1CCE-458F-AC1C-1A1183E3B85F}" destId="{8C779F5D-5098-4CDE-A314-8B4D3E505167}" srcOrd="1" destOrd="0" parTransId="{A080C6A4-9005-4F40-BF4E-30FE8D44FB74}" sibTransId="{0308228B-3200-4D72-A764-2F33158F84B9}"/>
    <dgm:cxn modelId="{4799502F-E2E5-4553-8BE4-1C0190C1C366}" type="presOf" srcId="{D4FA1363-5D51-4DA9-AF6D-163E87CDBE0E}" destId="{E90783F0-E581-44F9-9A79-A704FEE7A5B4}" srcOrd="1" destOrd="0" presId="urn:microsoft.com/office/officeart/2005/8/layout/hProcess4"/>
    <dgm:cxn modelId="{629EC437-1CF0-4C03-B465-6736254C2C9E}" type="presOf" srcId="{BDF25522-FC71-493D-80C2-531674ED5482}" destId="{9AB9C907-1420-4DBD-9635-26F061B64B27}" srcOrd="0" destOrd="0" presId="urn:microsoft.com/office/officeart/2005/8/layout/hProcess4"/>
    <dgm:cxn modelId="{89A7FD37-41D3-483F-8A88-FF416C237A78}" type="presOf" srcId="{4748CC89-456F-4789-9C31-F23429B71BD4}" destId="{B0A19972-86F5-4828-8AD7-DFF154D19A77}" srcOrd="1" destOrd="2" presId="urn:microsoft.com/office/officeart/2005/8/layout/hProcess4"/>
    <dgm:cxn modelId="{8C74543D-7B2A-433F-B5F7-63F36461C4B9}" srcId="{6DB87CE0-B878-468A-B92D-359A7272E8B3}" destId="{4748CC89-456F-4789-9C31-F23429B71BD4}" srcOrd="2" destOrd="0" parTransId="{49D5B733-328B-46CC-8FD4-02352CB8575A}" sibTransId="{5977A89A-569E-417A-ABE3-0C8F1EF23B76}"/>
    <dgm:cxn modelId="{88E39367-D278-4BE7-A95E-E9FB6334F5ED}" type="presOf" srcId="{D4FA1363-5D51-4DA9-AF6D-163E87CDBE0E}" destId="{7F8335D6-4821-4757-BEA7-4E3B5B7A3398}" srcOrd="0" destOrd="0" presId="urn:microsoft.com/office/officeart/2005/8/layout/hProcess4"/>
    <dgm:cxn modelId="{9E442972-7094-483B-8C23-FB8A10433CD3}" srcId="{646D184D-1CCE-458F-AC1C-1A1183E3B85F}" destId="{D4FA1363-5D51-4DA9-AF6D-163E87CDBE0E}" srcOrd="0" destOrd="0" parTransId="{81478202-7606-4B08-8B1D-59CEEBBDB2F7}" sibTransId="{480811DF-AA82-49BF-94ED-1D8B5689A1F9}"/>
    <dgm:cxn modelId="{47554772-5649-4022-B120-F0A01BDA508D}" type="presOf" srcId="{D705D596-C0E9-4BAB-85FC-6E615116D6B4}" destId="{A34A53D3-AF3D-44A0-A431-017D2C378F6F}" srcOrd="1" destOrd="1" presId="urn:microsoft.com/office/officeart/2005/8/layout/hProcess4"/>
    <dgm:cxn modelId="{7A4BAE5A-71C7-4B5B-95A4-64F7F2C27DCE}" type="presOf" srcId="{0F5198A3-5363-4771-8A41-EBD456792752}" destId="{5CE0E47A-5735-4FE2-87AB-287DE0D98246}" srcOrd="0" destOrd="0" presId="urn:microsoft.com/office/officeart/2005/8/layout/hProcess4"/>
    <dgm:cxn modelId="{08C4D57B-0220-45AA-A31B-FFE61D4A0AE2}" type="presOf" srcId="{15A6927F-41C9-4214-AB20-9216682F8FD2}" destId="{B0A19972-86F5-4828-8AD7-DFF154D19A77}" srcOrd="1" destOrd="0" presId="urn:microsoft.com/office/officeart/2005/8/layout/hProcess4"/>
    <dgm:cxn modelId="{D55B7D7E-1425-4638-BF7F-EED16359FE14}" type="presOf" srcId="{0F5198A3-5363-4771-8A41-EBD456792752}" destId="{A34A53D3-AF3D-44A0-A431-017D2C378F6F}" srcOrd="1" destOrd="0" presId="urn:microsoft.com/office/officeart/2005/8/layout/hProcess4"/>
    <dgm:cxn modelId="{460BED83-13CD-45E6-98DC-E40CC5A06807}" type="presOf" srcId="{75341F8D-FE55-4FA1-A2A6-5FCB188ACA05}" destId="{F8658AD0-D0A7-4FB2-9A92-40F13F978B4B}" srcOrd="0" destOrd="0" presId="urn:microsoft.com/office/officeart/2005/8/layout/hProcess4"/>
    <dgm:cxn modelId="{772E8E85-FB64-453E-AE40-71D592B0A25A}" type="presOf" srcId="{D705D596-C0E9-4BAB-85FC-6E615116D6B4}" destId="{5CE0E47A-5735-4FE2-87AB-287DE0D98246}" srcOrd="0" destOrd="1" presId="urn:microsoft.com/office/officeart/2005/8/layout/hProcess4"/>
    <dgm:cxn modelId="{28EC838C-DDD8-4167-B336-C36F4B618986}" srcId="{EDB63B6F-5C68-42CF-A485-8AFDBDF7A99C}" destId="{BDF25522-FC71-493D-80C2-531674ED5482}" srcOrd="1" destOrd="0" parTransId="{B71D8A0A-2C53-4E62-873A-88776DD667AA}" sibTransId="{31996881-EC43-43B3-BCD1-934A85CFCDCD}"/>
    <dgm:cxn modelId="{4A917E94-D45D-4E7A-B85A-B32A12A06F92}" type="presOf" srcId="{31996881-EC43-43B3-BCD1-934A85CFCDCD}" destId="{3F6E13FE-3F3A-4E94-9267-EC6D6F3CD827}" srcOrd="0" destOrd="0" presId="urn:microsoft.com/office/officeart/2005/8/layout/hProcess4"/>
    <dgm:cxn modelId="{F92A1D98-7A58-4FB0-A893-17172E2184B5}" type="presOf" srcId="{C33A6084-E9A3-4B7B-BF23-1F210B596C6E}" destId="{AF9D7211-061D-4B82-A81B-718C38D5DB21}" srcOrd="0" destOrd="1" presId="urn:microsoft.com/office/officeart/2005/8/layout/hProcess4"/>
    <dgm:cxn modelId="{A40F5A9C-A2D7-4D08-BF81-C54BB42D9F61}" srcId="{6DB87CE0-B878-468A-B92D-359A7272E8B3}" destId="{C33A6084-E9A3-4B7B-BF23-1F210B596C6E}" srcOrd="1" destOrd="0" parTransId="{9A74CB29-9450-4430-BE16-D7799829B1AD}" sibTransId="{C0646807-8E0F-4A8A-8EB8-D1C2B0322D45}"/>
    <dgm:cxn modelId="{E0EC8DAB-8933-4812-B74F-E45235C28772}" type="presOf" srcId="{646D184D-1CCE-458F-AC1C-1A1183E3B85F}" destId="{7CEB6C48-E386-4B7B-93B3-81F14A617621}" srcOrd="0" destOrd="0" presId="urn:microsoft.com/office/officeart/2005/8/layout/hProcess4"/>
    <dgm:cxn modelId="{3F4C2EBD-A747-467E-AF7D-727A72E8CE04}" type="presOf" srcId="{EDB63B6F-5C68-42CF-A485-8AFDBDF7A99C}" destId="{C9DF8FC8-E9A9-49EB-AC1B-2E64B490EEBD}" srcOrd="0" destOrd="0" presId="urn:microsoft.com/office/officeart/2005/8/layout/hProcess4"/>
    <dgm:cxn modelId="{17BA69BD-74A3-4C19-887B-3155DD771EFF}" type="presOf" srcId="{8C779F5D-5098-4CDE-A314-8B4D3E505167}" destId="{E90783F0-E581-44F9-9A79-A704FEE7A5B4}" srcOrd="1" destOrd="1" presId="urn:microsoft.com/office/officeart/2005/8/layout/hProcess4"/>
    <dgm:cxn modelId="{687750C1-6F41-431E-ABEA-93B730A570FB}" type="presOf" srcId="{8C779F5D-5098-4CDE-A314-8B4D3E505167}" destId="{7F8335D6-4821-4757-BEA7-4E3B5B7A3398}" srcOrd="0" destOrd="1" presId="urn:microsoft.com/office/officeart/2005/8/layout/hProcess4"/>
    <dgm:cxn modelId="{E088B5C4-78E8-44A7-8ADC-91B56E403B8F}" type="presOf" srcId="{15A6927F-41C9-4214-AB20-9216682F8FD2}" destId="{AF9D7211-061D-4B82-A81B-718C38D5DB21}" srcOrd="0" destOrd="0" presId="urn:microsoft.com/office/officeart/2005/8/layout/hProcess4"/>
    <dgm:cxn modelId="{059902C5-A177-4E90-AD5A-2A85F43FB7E8}" srcId="{EDB63B6F-5C68-42CF-A485-8AFDBDF7A99C}" destId="{646D184D-1CCE-458F-AC1C-1A1183E3B85F}" srcOrd="0" destOrd="0" parTransId="{ABD331E0-7CF9-4437-AB48-0804A7409D31}" sibTransId="{75341F8D-FE55-4FA1-A2A6-5FCB188ACA05}"/>
    <dgm:cxn modelId="{AADC38CC-3F37-4B03-BDF7-76A3F5FD8273}" srcId="{BDF25522-FC71-493D-80C2-531674ED5482}" destId="{D705D596-C0E9-4BAB-85FC-6E615116D6B4}" srcOrd="1" destOrd="0" parTransId="{9FDDA2A4-59A2-4A57-BEB1-33D0E6559C9D}" sibTransId="{91CBEEFE-6C1C-45CC-9F52-A0E5C75A9872}"/>
    <dgm:cxn modelId="{505913E3-AA72-455F-9DEE-0C388F72D6BE}" type="presOf" srcId="{4748CC89-456F-4789-9C31-F23429B71BD4}" destId="{AF9D7211-061D-4B82-A81B-718C38D5DB21}" srcOrd="0" destOrd="2" presId="urn:microsoft.com/office/officeart/2005/8/layout/hProcess4"/>
    <dgm:cxn modelId="{A0E643EB-6DDF-4C88-9E5F-165C4DB80200}" type="presOf" srcId="{6DB87CE0-B878-468A-B92D-359A7272E8B3}" destId="{CA4FF83E-504A-4C51-8E40-4613E4E25F99}" srcOrd="0" destOrd="0" presId="urn:microsoft.com/office/officeart/2005/8/layout/hProcess4"/>
    <dgm:cxn modelId="{6E155221-2F0F-48B3-80C2-61AEAD9B00B6}" type="presParOf" srcId="{C9DF8FC8-E9A9-49EB-AC1B-2E64B490EEBD}" destId="{C2C1D002-BA4F-494F-81B6-2B43EC934C75}" srcOrd="0" destOrd="0" presId="urn:microsoft.com/office/officeart/2005/8/layout/hProcess4"/>
    <dgm:cxn modelId="{7174C05B-4912-4D89-A97D-883E515166CF}" type="presParOf" srcId="{C9DF8FC8-E9A9-49EB-AC1B-2E64B490EEBD}" destId="{6AF363EF-6756-4B40-9B7C-7571A74C5F13}" srcOrd="1" destOrd="0" presId="urn:microsoft.com/office/officeart/2005/8/layout/hProcess4"/>
    <dgm:cxn modelId="{72DE89CE-AB1F-4EA6-AE8D-152CB3FA4E92}" type="presParOf" srcId="{C9DF8FC8-E9A9-49EB-AC1B-2E64B490EEBD}" destId="{67677935-0855-4A26-B0C4-F84BF587135E}" srcOrd="2" destOrd="0" presId="urn:microsoft.com/office/officeart/2005/8/layout/hProcess4"/>
    <dgm:cxn modelId="{8A8A66BA-9AAB-40F1-8C13-447D5ABDFCCE}" type="presParOf" srcId="{67677935-0855-4A26-B0C4-F84BF587135E}" destId="{109AB74F-B1D4-4853-8658-37629277F622}" srcOrd="0" destOrd="0" presId="urn:microsoft.com/office/officeart/2005/8/layout/hProcess4"/>
    <dgm:cxn modelId="{C6DD3B38-460D-48AF-A948-6E213E1B0F87}" type="presParOf" srcId="{109AB74F-B1D4-4853-8658-37629277F622}" destId="{BE4D67FA-428D-4C9A-AAE0-B38EB5288C66}" srcOrd="0" destOrd="0" presId="urn:microsoft.com/office/officeart/2005/8/layout/hProcess4"/>
    <dgm:cxn modelId="{00FA3B89-F4AC-4603-9689-A33C1D85471A}" type="presParOf" srcId="{109AB74F-B1D4-4853-8658-37629277F622}" destId="{7F8335D6-4821-4757-BEA7-4E3B5B7A3398}" srcOrd="1" destOrd="0" presId="urn:microsoft.com/office/officeart/2005/8/layout/hProcess4"/>
    <dgm:cxn modelId="{835C7467-D0A6-48AD-8CB2-7257286EF4F6}" type="presParOf" srcId="{109AB74F-B1D4-4853-8658-37629277F622}" destId="{E90783F0-E581-44F9-9A79-A704FEE7A5B4}" srcOrd="2" destOrd="0" presId="urn:microsoft.com/office/officeart/2005/8/layout/hProcess4"/>
    <dgm:cxn modelId="{298711AB-BC5E-415C-8140-5C74A1315ED1}" type="presParOf" srcId="{109AB74F-B1D4-4853-8658-37629277F622}" destId="{7CEB6C48-E386-4B7B-93B3-81F14A617621}" srcOrd="3" destOrd="0" presId="urn:microsoft.com/office/officeart/2005/8/layout/hProcess4"/>
    <dgm:cxn modelId="{56DC8115-5ED5-4ECA-9CA8-780EE2903785}" type="presParOf" srcId="{109AB74F-B1D4-4853-8658-37629277F622}" destId="{8B4B5A08-B4A3-4AE6-A564-D495BD824F98}" srcOrd="4" destOrd="0" presId="urn:microsoft.com/office/officeart/2005/8/layout/hProcess4"/>
    <dgm:cxn modelId="{19D4E16D-FDE3-477E-B24E-95963E6DF337}" type="presParOf" srcId="{67677935-0855-4A26-B0C4-F84BF587135E}" destId="{F8658AD0-D0A7-4FB2-9A92-40F13F978B4B}" srcOrd="1" destOrd="0" presId="urn:microsoft.com/office/officeart/2005/8/layout/hProcess4"/>
    <dgm:cxn modelId="{202ACE34-F907-42D3-A5AD-131153651CD5}" type="presParOf" srcId="{67677935-0855-4A26-B0C4-F84BF587135E}" destId="{8DDB3767-8046-4C6E-BDA1-5450D16CD0E6}" srcOrd="2" destOrd="0" presId="urn:microsoft.com/office/officeart/2005/8/layout/hProcess4"/>
    <dgm:cxn modelId="{1A912A4A-D264-4FB7-BD58-FD7C5E50A15C}" type="presParOf" srcId="{8DDB3767-8046-4C6E-BDA1-5450D16CD0E6}" destId="{7EA383B2-C3C3-4DA8-AA7E-A17474DBE34E}" srcOrd="0" destOrd="0" presId="urn:microsoft.com/office/officeart/2005/8/layout/hProcess4"/>
    <dgm:cxn modelId="{4D85CECD-0E49-4BEE-88F4-A3F14DC9DB76}" type="presParOf" srcId="{8DDB3767-8046-4C6E-BDA1-5450D16CD0E6}" destId="{5CE0E47A-5735-4FE2-87AB-287DE0D98246}" srcOrd="1" destOrd="0" presId="urn:microsoft.com/office/officeart/2005/8/layout/hProcess4"/>
    <dgm:cxn modelId="{80FE9198-2058-4A63-8E95-A2B144274163}" type="presParOf" srcId="{8DDB3767-8046-4C6E-BDA1-5450D16CD0E6}" destId="{A34A53D3-AF3D-44A0-A431-017D2C378F6F}" srcOrd="2" destOrd="0" presId="urn:microsoft.com/office/officeart/2005/8/layout/hProcess4"/>
    <dgm:cxn modelId="{1FA30E05-F678-49F7-A84C-E0B1B08E584D}" type="presParOf" srcId="{8DDB3767-8046-4C6E-BDA1-5450D16CD0E6}" destId="{9AB9C907-1420-4DBD-9635-26F061B64B27}" srcOrd="3" destOrd="0" presId="urn:microsoft.com/office/officeart/2005/8/layout/hProcess4"/>
    <dgm:cxn modelId="{C4338A7F-CB70-4F9F-AD8A-71E96ECD4219}" type="presParOf" srcId="{8DDB3767-8046-4C6E-BDA1-5450D16CD0E6}" destId="{C25E610B-70FD-4621-AC6B-CC60F8941A47}" srcOrd="4" destOrd="0" presId="urn:microsoft.com/office/officeart/2005/8/layout/hProcess4"/>
    <dgm:cxn modelId="{64C80395-06D3-4ECB-AA44-4E27A80B58B6}" type="presParOf" srcId="{67677935-0855-4A26-B0C4-F84BF587135E}" destId="{3F6E13FE-3F3A-4E94-9267-EC6D6F3CD827}" srcOrd="3" destOrd="0" presId="urn:microsoft.com/office/officeart/2005/8/layout/hProcess4"/>
    <dgm:cxn modelId="{22479E09-E820-4437-BC2F-57749055A8A7}" type="presParOf" srcId="{67677935-0855-4A26-B0C4-F84BF587135E}" destId="{B084A6C2-F0D3-41DB-845C-9F979061EAA0}" srcOrd="4" destOrd="0" presId="urn:microsoft.com/office/officeart/2005/8/layout/hProcess4"/>
    <dgm:cxn modelId="{83FBFE49-FD28-4035-BA24-B837FBA837CB}" type="presParOf" srcId="{B084A6C2-F0D3-41DB-845C-9F979061EAA0}" destId="{D525C963-617E-44FF-A422-9D923FA3BA51}" srcOrd="0" destOrd="0" presId="urn:microsoft.com/office/officeart/2005/8/layout/hProcess4"/>
    <dgm:cxn modelId="{58F3036C-9122-4F99-ABCA-F91F5A21B777}" type="presParOf" srcId="{B084A6C2-F0D3-41DB-845C-9F979061EAA0}" destId="{AF9D7211-061D-4B82-A81B-718C38D5DB21}" srcOrd="1" destOrd="0" presId="urn:microsoft.com/office/officeart/2005/8/layout/hProcess4"/>
    <dgm:cxn modelId="{4B269927-2679-46B9-9C50-C682E7801D28}" type="presParOf" srcId="{B084A6C2-F0D3-41DB-845C-9F979061EAA0}" destId="{B0A19972-86F5-4828-8AD7-DFF154D19A77}" srcOrd="2" destOrd="0" presId="urn:microsoft.com/office/officeart/2005/8/layout/hProcess4"/>
    <dgm:cxn modelId="{3DE1E000-EAD3-4DE9-AB6B-BDBE791D4362}" type="presParOf" srcId="{B084A6C2-F0D3-41DB-845C-9F979061EAA0}" destId="{CA4FF83E-504A-4C51-8E40-4613E4E25F99}" srcOrd="3" destOrd="0" presId="urn:microsoft.com/office/officeart/2005/8/layout/hProcess4"/>
    <dgm:cxn modelId="{C90FE31D-2148-461E-BC4D-EA106C520724}" type="presParOf" srcId="{B084A6C2-F0D3-41DB-845C-9F979061EAA0}" destId="{390DF796-F368-4BD5-A74D-A5258276C372}"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DB63B6F-5C68-42CF-A485-8AFDBDF7A99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646D184D-1CCE-458F-AC1C-1A1183E3B85F}">
      <dgm:prSet phldrT="[Text]"/>
      <dgm:spPr/>
      <dgm:t>
        <a:bodyPr/>
        <a:lstStyle/>
        <a:p>
          <a:r>
            <a:rPr lang="en-US" dirty="0"/>
            <a:t>Parse Velocity Suite Data (Generator Plants)</a:t>
          </a:r>
        </a:p>
      </dgm:t>
    </dgm:pt>
    <dgm:pt modelId="{ABD331E0-7CF9-4437-AB48-0804A7409D31}" type="parTrans" cxnId="{059902C5-A177-4E90-AD5A-2A85F43FB7E8}">
      <dgm:prSet/>
      <dgm:spPr/>
      <dgm:t>
        <a:bodyPr/>
        <a:lstStyle/>
        <a:p>
          <a:endParaRPr lang="en-US"/>
        </a:p>
      </dgm:t>
    </dgm:pt>
    <dgm:pt modelId="{75341F8D-FE55-4FA1-A2A6-5FCB188ACA05}" type="sibTrans" cxnId="{059902C5-A177-4E90-AD5A-2A85F43FB7E8}">
      <dgm:prSet/>
      <dgm:spPr/>
      <dgm:t>
        <a:bodyPr/>
        <a:lstStyle/>
        <a:p>
          <a:endParaRPr lang="en-US"/>
        </a:p>
      </dgm:t>
    </dgm:pt>
    <dgm:pt modelId="{D4FA1363-5D51-4DA9-AF6D-163E87CDBE0E}">
      <dgm:prSet phldrT="[Text]"/>
      <dgm:spPr/>
      <dgm:t>
        <a:bodyPr/>
        <a:lstStyle/>
        <a:p>
          <a:r>
            <a:rPr lang="en-US" dirty="0"/>
            <a:t>Ascertain US States</a:t>
          </a:r>
        </a:p>
      </dgm:t>
    </dgm:pt>
    <dgm:pt modelId="{81478202-7606-4B08-8B1D-59CEEBBDB2F7}" type="parTrans" cxnId="{9E442972-7094-483B-8C23-FB8A10433CD3}">
      <dgm:prSet/>
      <dgm:spPr/>
      <dgm:t>
        <a:bodyPr/>
        <a:lstStyle/>
        <a:p>
          <a:endParaRPr lang="en-US"/>
        </a:p>
      </dgm:t>
    </dgm:pt>
    <dgm:pt modelId="{480811DF-AA82-49BF-94ED-1D8B5689A1F9}" type="sibTrans" cxnId="{9E442972-7094-483B-8C23-FB8A10433CD3}">
      <dgm:prSet/>
      <dgm:spPr/>
      <dgm:t>
        <a:bodyPr/>
        <a:lstStyle/>
        <a:p>
          <a:endParaRPr lang="en-US"/>
        </a:p>
      </dgm:t>
    </dgm:pt>
    <dgm:pt modelId="{8C779F5D-5098-4CDE-A314-8B4D3E505167}">
      <dgm:prSet phldrT="[Text]"/>
      <dgm:spPr/>
      <dgm:t>
        <a:bodyPr/>
        <a:lstStyle/>
        <a:p>
          <a:r>
            <a:rPr lang="en-US" dirty="0"/>
            <a:t>Remove entries without EIA Codes </a:t>
          </a:r>
          <a:r>
            <a:rPr lang="en-US" dirty="0">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a:t>
          </a:r>
          <a:r>
            <a:rPr lang="en-US" dirty="0" err="1">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eia</a:t>
          </a:r>
          <a:r>
            <a:rPr lang="en-US" dirty="0">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 </a:t>
          </a:r>
          <a:endParaRPr lang="en-US" dirty="0"/>
        </a:p>
      </dgm:t>
    </dgm:pt>
    <dgm:pt modelId="{A080C6A4-9005-4F40-BF4E-30FE8D44FB74}" type="parTrans" cxnId="{5EA1F729-4B37-4792-A475-CA0A0876694E}">
      <dgm:prSet/>
      <dgm:spPr/>
      <dgm:t>
        <a:bodyPr/>
        <a:lstStyle/>
        <a:p>
          <a:endParaRPr lang="en-US"/>
        </a:p>
      </dgm:t>
    </dgm:pt>
    <dgm:pt modelId="{0308228B-3200-4D72-A764-2F33158F84B9}" type="sibTrans" cxnId="{5EA1F729-4B37-4792-A475-CA0A0876694E}">
      <dgm:prSet/>
      <dgm:spPr/>
      <dgm:t>
        <a:bodyPr/>
        <a:lstStyle/>
        <a:p>
          <a:endParaRPr lang="en-US"/>
        </a:p>
      </dgm:t>
    </dgm:pt>
    <dgm:pt modelId="{BDF25522-FC71-493D-80C2-531674ED5482}">
      <dgm:prSet phldrT="[Text]"/>
      <dgm:spPr/>
      <dgm:t>
        <a:bodyPr/>
        <a:lstStyle/>
        <a:p>
          <a:r>
            <a:rPr lang="en-US" dirty="0"/>
            <a:t>Parse GADS Data</a:t>
          </a:r>
        </a:p>
      </dgm:t>
    </dgm:pt>
    <dgm:pt modelId="{B71D8A0A-2C53-4E62-873A-88776DD667AA}" type="parTrans" cxnId="{28EC838C-DDD8-4167-B336-C36F4B618986}">
      <dgm:prSet/>
      <dgm:spPr/>
      <dgm:t>
        <a:bodyPr/>
        <a:lstStyle/>
        <a:p>
          <a:endParaRPr lang="en-US"/>
        </a:p>
      </dgm:t>
    </dgm:pt>
    <dgm:pt modelId="{31996881-EC43-43B3-BCD1-934A85CFCDCD}" type="sibTrans" cxnId="{28EC838C-DDD8-4167-B336-C36F4B618986}">
      <dgm:prSet/>
      <dgm:spPr/>
      <dgm:t>
        <a:bodyPr/>
        <a:lstStyle/>
        <a:p>
          <a:endParaRPr lang="en-US"/>
        </a:p>
      </dgm:t>
    </dgm:pt>
    <dgm:pt modelId="{0F5198A3-5363-4771-8A41-EBD456792752}">
      <dgm:prSet phldrT="[Text]"/>
      <dgm:spPr/>
      <dgm:t>
        <a:bodyPr/>
        <a:lstStyle/>
        <a:p>
          <a:r>
            <a:rPr lang="en-US" dirty="0"/>
            <a:t>Filter based on the US States from Velocity Suite</a:t>
          </a:r>
        </a:p>
      </dgm:t>
    </dgm:pt>
    <dgm:pt modelId="{E15B437A-FBAE-4D33-8CB3-BAA9F2A55711}" type="parTrans" cxnId="{8F1AE916-3110-4E83-8CE9-4EA1FF09703C}">
      <dgm:prSet/>
      <dgm:spPr/>
      <dgm:t>
        <a:bodyPr/>
        <a:lstStyle/>
        <a:p>
          <a:endParaRPr lang="en-US"/>
        </a:p>
      </dgm:t>
    </dgm:pt>
    <dgm:pt modelId="{647889BB-CEF2-4123-8D79-5A6389583F9D}" type="sibTrans" cxnId="{8F1AE916-3110-4E83-8CE9-4EA1FF09703C}">
      <dgm:prSet/>
      <dgm:spPr/>
      <dgm:t>
        <a:bodyPr/>
        <a:lstStyle/>
        <a:p>
          <a:endParaRPr lang="en-US"/>
        </a:p>
      </dgm:t>
    </dgm:pt>
    <dgm:pt modelId="{D705D596-C0E9-4BAB-85FC-6E615116D6B4}">
      <dgm:prSet phldrT="[Text]"/>
      <dgm:spPr/>
      <dgm:t>
        <a:bodyPr/>
        <a:lstStyle/>
        <a:p>
          <a:r>
            <a:rPr lang="en-US" dirty="0"/>
            <a:t>Remove entries without EIA Codes</a:t>
          </a:r>
        </a:p>
      </dgm:t>
    </dgm:pt>
    <dgm:pt modelId="{9FDDA2A4-59A2-4A57-BEB1-33D0E6559C9D}" type="parTrans" cxnId="{AADC38CC-3F37-4B03-BDF7-76A3F5FD8273}">
      <dgm:prSet/>
      <dgm:spPr/>
      <dgm:t>
        <a:bodyPr/>
        <a:lstStyle/>
        <a:p>
          <a:endParaRPr lang="en-US"/>
        </a:p>
      </dgm:t>
    </dgm:pt>
    <dgm:pt modelId="{91CBEEFE-6C1C-45CC-9F52-A0E5C75A9872}" type="sibTrans" cxnId="{AADC38CC-3F37-4B03-BDF7-76A3F5FD8273}">
      <dgm:prSet/>
      <dgm:spPr/>
      <dgm:t>
        <a:bodyPr/>
        <a:lstStyle/>
        <a:p>
          <a:endParaRPr lang="en-US"/>
        </a:p>
      </dgm:t>
    </dgm:pt>
    <dgm:pt modelId="{6DB87CE0-B878-468A-B92D-359A7272E8B3}">
      <dgm:prSet phldrT="[Text]"/>
      <dgm:spPr/>
      <dgm:t>
        <a:bodyPr/>
        <a:lstStyle/>
        <a:p>
          <a:r>
            <a:rPr lang="en-US" dirty="0"/>
            <a:t>Create a Table of Matches</a:t>
          </a:r>
        </a:p>
      </dgm:t>
    </dgm:pt>
    <dgm:pt modelId="{C5D3140A-C063-4F93-ACCB-27016C671D07}" type="parTrans" cxnId="{EB6F9706-85D5-4FD9-93A3-D3DFBE13D0B0}">
      <dgm:prSet/>
      <dgm:spPr/>
      <dgm:t>
        <a:bodyPr/>
        <a:lstStyle/>
        <a:p>
          <a:endParaRPr lang="en-US"/>
        </a:p>
      </dgm:t>
    </dgm:pt>
    <dgm:pt modelId="{87D97CBA-B776-4C15-932E-0378B490E22C}" type="sibTrans" cxnId="{EB6F9706-85D5-4FD9-93A3-D3DFBE13D0B0}">
      <dgm:prSet/>
      <dgm:spPr/>
      <dgm:t>
        <a:bodyPr/>
        <a:lstStyle/>
        <a:p>
          <a:endParaRPr lang="en-US"/>
        </a:p>
      </dgm:t>
    </dgm:pt>
    <dgm:pt modelId="{15A6927F-41C9-4214-AB20-9216682F8FD2}">
      <dgm:prSet phldrT="[Text]"/>
      <dgm:spPr/>
      <dgm:t>
        <a:bodyPr/>
        <a:lstStyle/>
        <a:p>
          <a:r>
            <a:rPr lang="en-US" dirty="0"/>
            <a:t>Match between GADS and VS Units based on same EIA Code values</a:t>
          </a:r>
        </a:p>
      </dgm:t>
    </dgm:pt>
    <dgm:pt modelId="{DC2499AE-4583-4A5E-BADC-3DDEB74BBEDC}" type="parTrans" cxnId="{38F1AD0A-CBF9-4E88-B032-252B981DEE79}">
      <dgm:prSet/>
      <dgm:spPr/>
      <dgm:t>
        <a:bodyPr/>
        <a:lstStyle/>
        <a:p>
          <a:endParaRPr lang="en-US"/>
        </a:p>
      </dgm:t>
    </dgm:pt>
    <dgm:pt modelId="{072F5CF4-E5C8-4685-97F6-3FB2BC37C824}" type="sibTrans" cxnId="{38F1AD0A-CBF9-4E88-B032-252B981DEE79}">
      <dgm:prSet/>
      <dgm:spPr/>
      <dgm:t>
        <a:bodyPr/>
        <a:lstStyle/>
        <a:p>
          <a:endParaRPr lang="en-US"/>
        </a:p>
      </dgm:t>
    </dgm:pt>
    <dgm:pt modelId="{C33A6084-E9A3-4B7B-BF23-1F210B596C6E}">
      <dgm:prSet phldrT="[Text]"/>
      <dgm:spPr/>
      <dgm:t>
        <a:bodyPr/>
        <a:lstStyle/>
        <a:p>
          <a:r>
            <a:rPr lang="en-US" dirty="0"/>
            <a:t>Attach the </a:t>
          </a:r>
          <a:r>
            <a:rPr lang="en-US" dirty="0" err="1">
              <a:latin typeface="Courier New" panose="02070309020205020404" pitchFamily="49" charset="0"/>
              <a:cs typeface="Courier New" panose="02070309020205020404" pitchFamily="49" charset="0"/>
            </a:rPr>
            <a:t>Rec_ID</a:t>
          </a:r>
          <a:r>
            <a:rPr lang="en-US" dirty="0"/>
            <a:t> from VS into the table.</a:t>
          </a:r>
        </a:p>
      </dgm:t>
    </dgm:pt>
    <dgm:pt modelId="{9A74CB29-9450-4430-BE16-D7799829B1AD}" type="parTrans" cxnId="{A40F5A9C-A2D7-4D08-BF81-C54BB42D9F61}">
      <dgm:prSet/>
      <dgm:spPr/>
      <dgm:t>
        <a:bodyPr/>
        <a:lstStyle/>
        <a:p>
          <a:endParaRPr lang="en-US"/>
        </a:p>
      </dgm:t>
    </dgm:pt>
    <dgm:pt modelId="{C0646807-8E0F-4A8A-8EB8-D1C2B0322D45}" type="sibTrans" cxnId="{A40F5A9C-A2D7-4D08-BF81-C54BB42D9F61}">
      <dgm:prSet/>
      <dgm:spPr/>
      <dgm:t>
        <a:bodyPr/>
        <a:lstStyle/>
        <a:p>
          <a:endParaRPr lang="en-US"/>
        </a:p>
      </dgm:t>
    </dgm:pt>
    <dgm:pt modelId="{4748CC89-456F-4789-9C31-F23429B71BD4}">
      <dgm:prSet phldrT="[Text]"/>
      <dgm:spPr/>
      <dgm:t>
        <a:bodyPr/>
        <a:lstStyle/>
        <a:p>
          <a:r>
            <a:rPr lang="en-US" dirty="0"/>
            <a:t>Now we have a table of generators whose geographical location we know</a:t>
          </a:r>
        </a:p>
      </dgm:t>
    </dgm:pt>
    <dgm:pt modelId="{49D5B733-328B-46CC-8FD4-02352CB8575A}" type="parTrans" cxnId="{8C74543D-7B2A-433F-B5F7-63F36461C4B9}">
      <dgm:prSet/>
      <dgm:spPr/>
      <dgm:t>
        <a:bodyPr/>
        <a:lstStyle/>
        <a:p>
          <a:endParaRPr lang="en-US"/>
        </a:p>
      </dgm:t>
    </dgm:pt>
    <dgm:pt modelId="{5977A89A-569E-417A-ABE3-0C8F1EF23B76}" type="sibTrans" cxnId="{8C74543D-7B2A-433F-B5F7-63F36461C4B9}">
      <dgm:prSet/>
      <dgm:spPr/>
      <dgm:t>
        <a:bodyPr/>
        <a:lstStyle/>
        <a:p>
          <a:endParaRPr lang="en-US"/>
        </a:p>
      </dgm:t>
    </dgm:pt>
    <dgm:pt modelId="{8169C46F-C3D9-470C-93D1-820AE751BE04}">
      <dgm:prSet phldrT="[Text]"/>
      <dgm:spPr/>
      <dgm:t>
        <a:bodyPr/>
        <a:lstStyle/>
        <a:p>
          <a:r>
            <a:rPr lang="en-US" dirty="0"/>
            <a:t>Parse Velocity Suite Data (Generator Units)</a:t>
          </a:r>
        </a:p>
      </dgm:t>
    </dgm:pt>
    <dgm:pt modelId="{C46B5960-1610-4FA1-AF31-FE10AB019482}" type="parTrans" cxnId="{8E6EFCF1-832A-433E-9237-C498BD5A5FB9}">
      <dgm:prSet/>
      <dgm:spPr/>
      <dgm:t>
        <a:bodyPr/>
        <a:lstStyle/>
        <a:p>
          <a:endParaRPr lang="en-US"/>
        </a:p>
      </dgm:t>
    </dgm:pt>
    <dgm:pt modelId="{C91F3900-549A-475E-9860-700DFF1D5A54}" type="sibTrans" cxnId="{8E6EFCF1-832A-433E-9237-C498BD5A5FB9}">
      <dgm:prSet/>
      <dgm:spPr/>
      <dgm:t>
        <a:bodyPr/>
        <a:lstStyle/>
        <a:p>
          <a:endParaRPr lang="en-US"/>
        </a:p>
      </dgm:t>
    </dgm:pt>
    <dgm:pt modelId="{4A7F2E46-779A-414E-B2AF-640398136383}">
      <dgm:prSet phldrT="[Text]"/>
      <dgm:spPr/>
      <dgm:t>
        <a:bodyPr/>
        <a:lstStyle/>
        <a:p>
          <a:r>
            <a:rPr lang="en-US" dirty="0"/>
            <a:t>Match Plant Names between VS Plants and VS Units</a:t>
          </a:r>
        </a:p>
      </dgm:t>
    </dgm:pt>
    <dgm:pt modelId="{F61F9FEC-0B0A-4DF8-8B22-BFF99A9E613E}" type="parTrans" cxnId="{71D315CE-C428-4534-BC77-B100B4276F62}">
      <dgm:prSet/>
      <dgm:spPr/>
      <dgm:t>
        <a:bodyPr/>
        <a:lstStyle/>
        <a:p>
          <a:endParaRPr lang="en-US"/>
        </a:p>
      </dgm:t>
    </dgm:pt>
    <dgm:pt modelId="{AA22AECA-5BD6-4A3E-9752-9F20B634BBE0}" type="sibTrans" cxnId="{71D315CE-C428-4534-BC77-B100B4276F62}">
      <dgm:prSet/>
      <dgm:spPr/>
      <dgm:t>
        <a:bodyPr/>
        <a:lstStyle/>
        <a:p>
          <a:endParaRPr lang="en-US"/>
        </a:p>
      </dgm:t>
    </dgm:pt>
    <dgm:pt modelId="{909985D5-7AAC-4BD1-82B8-93D52DD6FBCD}">
      <dgm:prSet phldrT="[Text]"/>
      <dgm:spPr/>
      <dgm:t>
        <a:bodyPr/>
        <a:lstStyle/>
        <a:p>
          <a:r>
            <a:rPr lang="en-US" dirty="0"/>
            <a:t>Map the EIA and </a:t>
          </a:r>
          <a:r>
            <a:rPr lang="en-US" dirty="0">
              <a:latin typeface="Courier New" panose="02070309020205020404" pitchFamily="49" charset="0"/>
              <a:cs typeface="Courier New" panose="02070309020205020404" pitchFamily="49" charset="0"/>
            </a:rPr>
            <a:t>Rec_ID </a:t>
          </a:r>
          <a:r>
            <a:rPr lang="en-US" dirty="0"/>
            <a:t>entries from VS Plants onto the VS Units</a:t>
          </a:r>
        </a:p>
      </dgm:t>
    </dgm:pt>
    <dgm:pt modelId="{25BD1A0E-2717-408D-8ECE-290C7043F802}" type="parTrans" cxnId="{EA959533-E117-418C-BFE0-6FABDD0145B7}">
      <dgm:prSet/>
      <dgm:spPr/>
      <dgm:t>
        <a:bodyPr/>
        <a:lstStyle/>
        <a:p>
          <a:endParaRPr lang="en-US"/>
        </a:p>
      </dgm:t>
    </dgm:pt>
    <dgm:pt modelId="{5EE561FE-6936-4A00-9059-0C88AED19A26}" type="sibTrans" cxnId="{EA959533-E117-418C-BFE0-6FABDD0145B7}">
      <dgm:prSet/>
      <dgm:spPr/>
      <dgm:t>
        <a:bodyPr/>
        <a:lstStyle/>
        <a:p>
          <a:endParaRPr lang="en-US"/>
        </a:p>
      </dgm:t>
    </dgm:pt>
    <dgm:pt modelId="{C9DF8FC8-E9A9-49EB-AC1B-2E64B490EEBD}" type="pres">
      <dgm:prSet presAssocID="{EDB63B6F-5C68-42CF-A485-8AFDBDF7A99C}" presName="Name0" presStyleCnt="0">
        <dgm:presLayoutVars>
          <dgm:dir/>
          <dgm:animLvl val="lvl"/>
          <dgm:resizeHandles val="exact"/>
        </dgm:presLayoutVars>
      </dgm:prSet>
      <dgm:spPr/>
    </dgm:pt>
    <dgm:pt modelId="{C2C1D002-BA4F-494F-81B6-2B43EC934C75}" type="pres">
      <dgm:prSet presAssocID="{EDB63B6F-5C68-42CF-A485-8AFDBDF7A99C}" presName="tSp" presStyleCnt="0"/>
      <dgm:spPr/>
    </dgm:pt>
    <dgm:pt modelId="{6AF363EF-6756-4B40-9B7C-7571A74C5F13}" type="pres">
      <dgm:prSet presAssocID="{EDB63B6F-5C68-42CF-A485-8AFDBDF7A99C}" presName="bSp" presStyleCnt="0"/>
      <dgm:spPr/>
    </dgm:pt>
    <dgm:pt modelId="{67677935-0855-4A26-B0C4-F84BF587135E}" type="pres">
      <dgm:prSet presAssocID="{EDB63B6F-5C68-42CF-A485-8AFDBDF7A99C}" presName="process" presStyleCnt="0"/>
      <dgm:spPr/>
    </dgm:pt>
    <dgm:pt modelId="{109AB74F-B1D4-4853-8658-37629277F622}" type="pres">
      <dgm:prSet presAssocID="{646D184D-1CCE-458F-AC1C-1A1183E3B85F}" presName="composite1" presStyleCnt="0"/>
      <dgm:spPr/>
    </dgm:pt>
    <dgm:pt modelId="{BE4D67FA-428D-4C9A-AAE0-B38EB5288C66}" type="pres">
      <dgm:prSet presAssocID="{646D184D-1CCE-458F-AC1C-1A1183E3B85F}" presName="dummyNode1" presStyleLbl="node1" presStyleIdx="0" presStyleCnt="4"/>
      <dgm:spPr/>
    </dgm:pt>
    <dgm:pt modelId="{7F8335D6-4821-4757-BEA7-4E3B5B7A3398}" type="pres">
      <dgm:prSet presAssocID="{646D184D-1CCE-458F-AC1C-1A1183E3B85F}" presName="childNode1" presStyleLbl="bgAcc1" presStyleIdx="0" presStyleCnt="4">
        <dgm:presLayoutVars>
          <dgm:bulletEnabled val="1"/>
        </dgm:presLayoutVars>
      </dgm:prSet>
      <dgm:spPr/>
    </dgm:pt>
    <dgm:pt modelId="{E90783F0-E581-44F9-9A79-A704FEE7A5B4}" type="pres">
      <dgm:prSet presAssocID="{646D184D-1CCE-458F-AC1C-1A1183E3B85F}" presName="childNode1tx" presStyleLbl="bgAcc1" presStyleIdx="0" presStyleCnt="4">
        <dgm:presLayoutVars>
          <dgm:bulletEnabled val="1"/>
        </dgm:presLayoutVars>
      </dgm:prSet>
      <dgm:spPr/>
    </dgm:pt>
    <dgm:pt modelId="{7CEB6C48-E386-4B7B-93B3-81F14A617621}" type="pres">
      <dgm:prSet presAssocID="{646D184D-1CCE-458F-AC1C-1A1183E3B85F}" presName="parentNode1" presStyleLbl="node1" presStyleIdx="0" presStyleCnt="4">
        <dgm:presLayoutVars>
          <dgm:chMax val="1"/>
          <dgm:bulletEnabled val="1"/>
        </dgm:presLayoutVars>
      </dgm:prSet>
      <dgm:spPr/>
    </dgm:pt>
    <dgm:pt modelId="{8B4B5A08-B4A3-4AE6-A564-D495BD824F98}" type="pres">
      <dgm:prSet presAssocID="{646D184D-1CCE-458F-AC1C-1A1183E3B85F}" presName="connSite1" presStyleCnt="0"/>
      <dgm:spPr/>
    </dgm:pt>
    <dgm:pt modelId="{F8658AD0-D0A7-4FB2-9A92-40F13F978B4B}" type="pres">
      <dgm:prSet presAssocID="{75341F8D-FE55-4FA1-A2A6-5FCB188ACA05}" presName="Name9" presStyleLbl="sibTrans2D1" presStyleIdx="0" presStyleCnt="3"/>
      <dgm:spPr/>
    </dgm:pt>
    <dgm:pt modelId="{813FC98A-FD08-41E6-9AD8-962D320634EA}" type="pres">
      <dgm:prSet presAssocID="{8169C46F-C3D9-470C-93D1-820AE751BE04}" presName="composite2" presStyleCnt="0"/>
      <dgm:spPr/>
    </dgm:pt>
    <dgm:pt modelId="{5653832C-CB5B-43F8-9B38-64B2AE0B861A}" type="pres">
      <dgm:prSet presAssocID="{8169C46F-C3D9-470C-93D1-820AE751BE04}" presName="dummyNode2" presStyleLbl="node1" presStyleIdx="0" presStyleCnt="4"/>
      <dgm:spPr/>
    </dgm:pt>
    <dgm:pt modelId="{ACA02991-C428-4520-BFE0-B71AD2824FBF}" type="pres">
      <dgm:prSet presAssocID="{8169C46F-C3D9-470C-93D1-820AE751BE04}" presName="childNode2" presStyleLbl="bgAcc1" presStyleIdx="1" presStyleCnt="4">
        <dgm:presLayoutVars>
          <dgm:bulletEnabled val="1"/>
        </dgm:presLayoutVars>
      </dgm:prSet>
      <dgm:spPr/>
    </dgm:pt>
    <dgm:pt modelId="{5AA70A4B-B4E1-41FD-B523-A988E425D761}" type="pres">
      <dgm:prSet presAssocID="{8169C46F-C3D9-470C-93D1-820AE751BE04}" presName="childNode2tx" presStyleLbl="bgAcc1" presStyleIdx="1" presStyleCnt="4">
        <dgm:presLayoutVars>
          <dgm:bulletEnabled val="1"/>
        </dgm:presLayoutVars>
      </dgm:prSet>
      <dgm:spPr/>
    </dgm:pt>
    <dgm:pt modelId="{A20AF5C9-992F-443C-94CB-3B584F1C2FEE}" type="pres">
      <dgm:prSet presAssocID="{8169C46F-C3D9-470C-93D1-820AE751BE04}" presName="parentNode2" presStyleLbl="node1" presStyleIdx="1" presStyleCnt="4">
        <dgm:presLayoutVars>
          <dgm:chMax val="0"/>
          <dgm:bulletEnabled val="1"/>
        </dgm:presLayoutVars>
      </dgm:prSet>
      <dgm:spPr/>
    </dgm:pt>
    <dgm:pt modelId="{7B894CFB-706F-4529-983C-479FC90522AA}" type="pres">
      <dgm:prSet presAssocID="{8169C46F-C3D9-470C-93D1-820AE751BE04}" presName="connSite2" presStyleCnt="0"/>
      <dgm:spPr/>
    </dgm:pt>
    <dgm:pt modelId="{26AFC60A-6E97-4635-B6A8-94A0F6F683F2}" type="pres">
      <dgm:prSet presAssocID="{C91F3900-549A-475E-9860-700DFF1D5A54}" presName="Name18" presStyleLbl="sibTrans2D1" presStyleIdx="1" presStyleCnt="3"/>
      <dgm:spPr/>
    </dgm:pt>
    <dgm:pt modelId="{82B611CB-B05D-4BED-824D-6BD133C41945}" type="pres">
      <dgm:prSet presAssocID="{BDF25522-FC71-493D-80C2-531674ED5482}" presName="composite1" presStyleCnt="0"/>
      <dgm:spPr/>
    </dgm:pt>
    <dgm:pt modelId="{5DEFF162-A489-4669-A515-A4041BED8A29}" type="pres">
      <dgm:prSet presAssocID="{BDF25522-FC71-493D-80C2-531674ED5482}" presName="dummyNode1" presStyleLbl="node1" presStyleIdx="1" presStyleCnt="4"/>
      <dgm:spPr/>
    </dgm:pt>
    <dgm:pt modelId="{8E35CB5F-7A88-4D14-B289-373621A1A9E6}" type="pres">
      <dgm:prSet presAssocID="{BDF25522-FC71-493D-80C2-531674ED5482}" presName="childNode1" presStyleLbl="bgAcc1" presStyleIdx="2" presStyleCnt="4">
        <dgm:presLayoutVars>
          <dgm:bulletEnabled val="1"/>
        </dgm:presLayoutVars>
      </dgm:prSet>
      <dgm:spPr/>
    </dgm:pt>
    <dgm:pt modelId="{7F0AF34E-5D9B-45E6-ADDD-55FBAB66D71A}" type="pres">
      <dgm:prSet presAssocID="{BDF25522-FC71-493D-80C2-531674ED5482}" presName="childNode1tx" presStyleLbl="bgAcc1" presStyleIdx="2" presStyleCnt="4">
        <dgm:presLayoutVars>
          <dgm:bulletEnabled val="1"/>
        </dgm:presLayoutVars>
      </dgm:prSet>
      <dgm:spPr/>
    </dgm:pt>
    <dgm:pt modelId="{0E3AE744-5871-438D-97D5-DE88BC18FB1C}" type="pres">
      <dgm:prSet presAssocID="{BDF25522-FC71-493D-80C2-531674ED5482}" presName="parentNode1" presStyleLbl="node1" presStyleIdx="2" presStyleCnt="4">
        <dgm:presLayoutVars>
          <dgm:chMax val="1"/>
          <dgm:bulletEnabled val="1"/>
        </dgm:presLayoutVars>
      </dgm:prSet>
      <dgm:spPr/>
    </dgm:pt>
    <dgm:pt modelId="{82BAF6F7-D13B-4FBC-8333-F727C7D8C94F}" type="pres">
      <dgm:prSet presAssocID="{BDF25522-FC71-493D-80C2-531674ED5482}" presName="connSite1" presStyleCnt="0"/>
      <dgm:spPr/>
    </dgm:pt>
    <dgm:pt modelId="{87E6C064-821F-4493-93EC-B0F4E6EC942C}" type="pres">
      <dgm:prSet presAssocID="{31996881-EC43-43B3-BCD1-934A85CFCDCD}" presName="Name9" presStyleLbl="sibTrans2D1" presStyleIdx="2" presStyleCnt="3"/>
      <dgm:spPr/>
    </dgm:pt>
    <dgm:pt modelId="{2F3481A7-F6DA-457E-921A-77D43B3B17E6}" type="pres">
      <dgm:prSet presAssocID="{6DB87CE0-B878-468A-B92D-359A7272E8B3}" presName="composite2" presStyleCnt="0"/>
      <dgm:spPr/>
    </dgm:pt>
    <dgm:pt modelId="{02AD7B56-76F7-477A-94E2-34A1D7FAF0DB}" type="pres">
      <dgm:prSet presAssocID="{6DB87CE0-B878-468A-B92D-359A7272E8B3}" presName="dummyNode2" presStyleLbl="node1" presStyleIdx="2" presStyleCnt="4"/>
      <dgm:spPr/>
    </dgm:pt>
    <dgm:pt modelId="{4681F090-94F7-4002-9251-FBAFBDD6DE67}" type="pres">
      <dgm:prSet presAssocID="{6DB87CE0-B878-468A-B92D-359A7272E8B3}" presName="childNode2" presStyleLbl="bgAcc1" presStyleIdx="3" presStyleCnt="4">
        <dgm:presLayoutVars>
          <dgm:bulletEnabled val="1"/>
        </dgm:presLayoutVars>
      </dgm:prSet>
      <dgm:spPr/>
    </dgm:pt>
    <dgm:pt modelId="{B97D2594-335E-426C-82FE-46FF58D3ACFF}" type="pres">
      <dgm:prSet presAssocID="{6DB87CE0-B878-468A-B92D-359A7272E8B3}" presName="childNode2tx" presStyleLbl="bgAcc1" presStyleIdx="3" presStyleCnt="4">
        <dgm:presLayoutVars>
          <dgm:bulletEnabled val="1"/>
        </dgm:presLayoutVars>
      </dgm:prSet>
      <dgm:spPr/>
    </dgm:pt>
    <dgm:pt modelId="{96BB819C-7CF7-493C-BFB4-C7B4C0D77046}" type="pres">
      <dgm:prSet presAssocID="{6DB87CE0-B878-468A-B92D-359A7272E8B3}" presName="parentNode2" presStyleLbl="node1" presStyleIdx="3" presStyleCnt="4">
        <dgm:presLayoutVars>
          <dgm:chMax val="0"/>
          <dgm:bulletEnabled val="1"/>
        </dgm:presLayoutVars>
      </dgm:prSet>
      <dgm:spPr/>
    </dgm:pt>
    <dgm:pt modelId="{880C568F-49F1-448B-9B8D-BC8087D2BB92}" type="pres">
      <dgm:prSet presAssocID="{6DB87CE0-B878-468A-B92D-359A7272E8B3}" presName="connSite2" presStyleCnt="0"/>
      <dgm:spPr/>
    </dgm:pt>
  </dgm:ptLst>
  <dgm:cxnLst>
    <dgm:cxn modelId="{77CA5804-4DAC-412D-8B51-11DFEA7F3A44}" type="presOf" srcId="{8169C46F-C3D9-470C-93D1-820AE751BE04}" destId="{A20AF5C9-992F-443C-94CB-3B584F1C2FEE}" srcOrd="0" destOrd="0" presId="urn:microsoft.com/office/officeart/2005/8/layout/hProcess4"/>
    <dgm:cxn modelId="{EB6F9706-85D5-4FD9-93A3-D3DFBE13D0B0}" srcId="{EDB63B6F-5C68-42CF-A485-8AFDBDF7A99C}" destId="{6DB87CE0-B878-468A-B92D-359A7272E8B3}" srcOrd="3" destOrd="0" parTransId="{C5D3140A-C063-4F93-ACCB-27016C671D07}" sibTransId="{87D97CBA-B776-4C15-932E-0378B490E22C}"/>
    <dgm:cxn modelId="{E4C58D08-71AB-40E4-983F-4A10BD2ADEEC}" type="presOf" srcId="{C33A6084-E9A3-4B7B-BF23-1F210B596C6E}" destId="{4681F090-94F7-4002-9251-FBAFBDD6DE67}" srcOrd="0" destOrd="1" presId="urn:microsoft.com/office/officeart/2005/8/layout/hProcess4"/>
    <dgm:cxn modelId="{38F1AD0A-CBF9-4E88-B032-252B981DEE79}" srcId="{6DB87CE0-B878-468A-B92D-359A7272E8B3}" destId="{15A6927F-41C9-4214-AB20-9216682F8FD2}" srcOrd="0" destOrd="0" parTransId="{DC2499AE-4583-4A5E-BADC-3DDEB74BBEDC}" sibTransId="{072F5CF4-E5C8-4685-97F6-3FB2BC37C824}"/>
    <dgm:cxn modelId="{8F1AE916-3110-4E83-8CE9-4EA1FF09703C}" srcId="{BDF25522-FC71-493D-80C2-531674ED5482}" destId="{0F5198A3-5363-4771-8A41-EBD456792752}" srcOrd="0" destOrd="0" parTransId="{E15B437A-FBAE-4D33-8CB3-BAA9F2A55711}" sibTransId="{647889BB-CEF2-4123-8D79-5A6389583F9D}"/>
    <dgm:cxn modelId="{5EA1F729-4B37-4792-A475-CA0A0876694E}" srcId="{646D184D-1CCE-458F-AC1C-1A1183E3B85F}" destId="{8C779F5D-5098-4CDE-A314-8B4D3E505167}" srcOrd="1" destOrd="0" parTransId="{A080C6A4-9005-4F40-BF4E-30FE8D44FB74}" sibTransId="{0308228B-3200-4D72-A764-2F33158F84B9}"/>
    <dgm:cxn modelId="{4799502F-E2E5-4553-8BE4-1C0190C1C366}" type="presOf" srcId="{D4FA1363-5D51-4DA9-AF6D-163E87CDBE0E}" destId="{E90783F0-E581-44F9-9A79-A704FEE7A5B4}" srcOrd="1" destOrd="0" presId="urn:microsoft.com/office/officeart/2005/8/layout/hProcess4"/>
    <dgm:cxn modelId="{EA959533-E117-418C-BFE0-6FABDD0145B7}" srcId="{8169C46F-C3D9-470C-93D1-820AE751BE04}" destId="{909985D5-7AAC-4BD1-82B8-93D52DD6FBCD}" srcOrd="1" destOrd="0" parTransId="{25BD1A0E-2717-408D-8ECE-290C7043F802}" sibTransId="{5EE561FE-6936-4A00-9059-0C88AED19A26}"/>
    <dgm:cxn modelId="{5D32AB37-7413-44E1-B347-105B9E02A603}" type="presOf" srcId="{C91F3900-549A-475E-9860-700DFF1D5A54}" destId="{26AFC60A-6E97-4635-B6A8-94A0F6F683F2}" srcOrd="0" destOrd="0" presId="urn:microsoft.com/office/officeart/2005/8/layout/hProcess4"/>
    <dgm:cxn modelId="{BB538F3B-F7E4-457F-A4F0-F85858547236}" type="presOf" srcId="{D705D596-C0E9-4BAB-85FC-6E615116D6B4}" destId="{8E35CB5F-7A88-4D14-B289-373621A1A9E6}" srcOrd="0" destOrd="1" presId="urn:microsoft.com/office/officeart/2005/8/layout/hProcess4"/>
    <dgm:cxn modelId="{8C74543D-7B2A-433F-B5F7-63F36461C4B9}" srcId="{6DB87CE0-B878-468A-B92D-359A7272E8B3}" destId="{4748CC89-456F-4789-9C31-F23429B71BD4}" srcOrd="2" destOrd="0" parTransId="{49D5B733-328B-46CC-8FD4-02352CB8575A}" sibTransId="{5977A89A-569E-417A-ABE3-0C8F1EF23B76}"/>
    <dgm:cxn modelId="{88E39367-D278-4BE7-A95E-E9FB6334F5ED}" type="presOf" srcId="{D4FA1363-5D51-4DA9-AF6D-163E87CDBE0E}" destId="{7F8335D6-4821-4757-BEA7-4E3B5B7A3398}" srcOrd="0" destOrd="0" presId="urn:microsoft.com/office/officeart/2005/8/layout/hProcess4"/>
    <dgm:cxn modelId="{D5581D48-E013-4AF6-A7BC-08796D39081E}" type="presOf" srcId="{4748CC89-456F-4789-9C31-F23429B71BD4}" destId="{4681F090-94F7-4002-9251-FBAFBDD6DE67}" srcOrd="0" destOrd="2" presId="urn:microsoft.com/office/officeart/2005/8/layout/hProcess4"/>
    <dgm:cxn modelId="{9E442972-7094-483B-8C23-FB8A10433CD3}" srcId="{646D184D-1CCE-458F-AC1C-1A1183E3B85F}" destId="{D4FA1363-5D51-4DA9-AF6D-163E87CDBE0E}" srcOrd="0" destOrd="0" parTransId="{81478202-7606-4B08-8B1D-59CEEBBDB2F7}" sibTransId="{480811DF-AA82-49BF-94ED-1D8B5689A1F9}"/>
    <dgm:cxn modelId="{5823A272-5A86-4EFB-ABEF-8662E4CFC3C9}" type="presOf" srcId="{4A7F2E46-779A-414E-B2AF-640398136383}" destId="{5AA70A4B-B4E1-41FD-B523-A988E425D761}" srcOrd="1" destOrd="0" presId="urn:microsoft.com/office/officeart/2005/8/layout/hProcess4"/>
    <dgm:cxn modelId="{B7FAD874-C7B1-4096-AFFC-F34920BDB7B5}" type="presOf" srcId="{0F5198A3-5363-4771-8A41-EBD456792752}" destId="{7F0AF34E-5D9B-45E6-ADDD-55FBAB66D71A}" srcOrd="1" destOrd="0" presId="urn:microsoft.com/office/officeart/2005/8/layout/hProcess4"/>
    <dgm:cxn modelId="{7D0C547C-128A-4B34-A5E2-CCBF54D4C970}" type="presOf" srcId="{15A6927F-41C9-4214-AB20-9216682F8FD2}" destId="{B97D2594-335E-426C-82FE-46FF58D3ACFF}" srcOrd="1" destOrd="0" presId="urn:microsoft.com/office/officeart/2005/8/layout/hProcess4"/>
    <dgm:cxn modelId="{ED16A97F-352C-4A63-BDBA-2E935C364D3F}" type="presOf" srcId="{4A7F2E46-779A-414E-B2AF-640398136383}" destId="{ACA02991-C428-4520-BFE0-B71AD2824FBF}" srcOrd="0" destOrd="0" presId="urn:microsoft.com/office/officeart/2005/8/layout/hProcess4"/>
    <dgm:cxn modelId="{460BED83-13CD-45E6-98DC-E40CC5A06807}" type="presOf" srcId="{75341F8D-FE55-4FA1-A2A6-5FCB188ACA05}" destId="{F8658AD0-D0A7-4FB2-9A92-40F13F978B4B}" srcOrd="0" destOrd="0" presId="urn:microsoft.com/office/officeart/2005/8/layout/hProcess4"/>
    <dgm:cxn modelId="{28EC838C-DDD8-4167-B336-C36F4B618986}" srcId="{EDB63B6F-5C68-42CF-A485-8AFDBDF7A99C}" destId="{BDF25522-FC71-493D-80C2-531674ED5482}" srcOrd="2" destOrd="0" parTransId="{B71D8A0A-2C53-4E62-873A-88776DD667AA}" sibTransId="{31996881-EC43-43B3-BCD1-934A85CFCDCD}"/>
    <dgm:cxn modelId="{4807648D-F84A-42A3-9432-6C9329A39691}" type="presOf" srcId="{4748CC89-456F-4789-9C31-F23429B71BD4}" destId="{B97D2594-335E-426C-82FE-46FF58D3ACFF}" srcOrd="1" destOrd="2" presId="urn:microsoft.com/office/officeart/2005/8/layout/hProcess4"/>
    <dgm:cxn modelId="{A40F5A9C-A2D7-4D08-BF81-C54BB42D9F61}" srcId="{6DB87CE0-B878-468A-B92D-359A7272E8B3}" destId="{C33A6084-E9A3-4B7B-BF23-1F210B596C6E}" srcOrd="1" destOrd="0" parTransId="{9A74CB29-9450-4430-BE16-D7799829B1AD}" sibTransId="{C0646807-8E0F-4A8A-8EB8-D1C2B0322D45}"/>
    <dgm:cxn modelId="{329429A7-49D6-4DE9-8EF2-02B487D50919}" type="presOf" srcId="{909985D5-7AAC-4BD1-82B8-93D52DD6FBCD}" destId="{ACA02991-C428-4520-BFE0-B71AD2824FBF}" srcOrd="0" destOrd="1" presId="urn:microsoft.com/office/officeart/2005/8/layout/hProcess4"/>
    <dgm:cxn modelId="{E0EC8DAB-8933-4812-B74F-E45235C28772}" type="presOf" srcId="{646D184D-1CCE-458F-AC1C-1A1183E3B85F}" destId="{7CEB6C48-E386-4B7B-93B3-81F14A617621}" srcOrd="0" destOrd="0" presId="urn:microsoft.com/office/officeart/2005/8/layout/hProcess4"/>
    <dgm:cxn modelId="{4ED5D2AC-F36E-44A1-AEFB-7EBE6566469E}" type="presOf" srcId="{BDF25522-FC71-493D-80C2-531674ED5482}" destId="{0E3AE744-5871-438D-97D5-DE88BC18FB1C}" srcOrd="0" destOrd="0" presId="urn:microsoft.com/office/officeart/2005/8/layout/hProcess4"/>
    <dgm:cxn modelId="{E6B1AFB9-F218-4311-A7D7-3DA2864A6D19}" type="presOf" srcId="{6DB87CE0-B878-468A-B92D-359A7272E8B3}" destId="{96BB819C-7CF7-493C-BFB4-C7B4C0D77046}" srcOrd="0" destOrd="0" presId="urn:microsoft.com/office/officeart/2005/8/layout/hProcess4"/>
    <dgm:cxn modelId="{3F4C2EBD-A747-467E-AF7D-727A72E8CE04}" type="presOf" srcId="{EDB63B6F-5C68-42CF-A485-8AFDBDF7A99C}" destId="{C9DF8FC8-E9A9-49EB-AC1B-2E64B490EEBD}" srcOrd="0" destOrd="0" presId="urn:microsoft.com/office/officeart/2005/8/layout/hProcess4"/>
    <dgm:cxn modelId="{17BA69BD-74A3-4C19-887B-3155DD771EFF}" type="presOf" srcId="{8C779F5D-5098-4CDE-A314-8B4D3E505167}" destId="{E90783F0-E581-44F9-9A79-A704FEE7A5B4}" srcOrd="1" destOrd="1" presId="urn:microsoft.com/office/officeart/2005/8/layout/hProcess4"/>
    <dgm:cxn modelId="{687750C1-6F41-431E-ABEA-93B730A570FB}" type="presOf" srcId="{8C779F5D-5098-4CDE-A314-8B4D3E505167}" destId="{7F8335D6-4821-4757-BEA7-4E3B5B7A3398}" srcOrd="0" destOrd="1" presId="urn:microsoft.com/office/officeart/2005/8/layout/hProcess4"/>
    <dgm:cxn modelId="{462CDCC4-F4FB-47D3-9A75-97689D7213BA}" type="presOf" srcId="{909985D5-7AAC-4BD1-82B8-93D52DD6FBCD}" destId="{5AA70A4B-B4E1-41FD-B523-A988E425D761}" srcOrd="1" destOrd="1" presId="urn:microsoft.com/office/officeart/2005/8/layout/hProcess4"/>
    <dgm:cxn modelId="{63B3EBC4-D1EA-4609-911C-0A1945F29329}" type="presOf" srcId="{31996881-EC43-43B3-BCD1-934A85CFCDCD}" destId="{87E6C064-821F-4493-93EC-B0F4E6EC942C}" srcOrd="0" destOrd="0" presId="urn:microsoft.com/office/officeart/2005/8/layout/hProcess4"/>
    <dgm:cxn modelId="{059902C5-A177-4E90-AD5A-2A85F43FB7E8}" srcId="{EDB63B6F-5C68-42CF-A485-8AFDBDF7A99C}" destId="{646D184D-1CCE-458F-AC1C-1A1183E3B85F}" srcOrd="0" destOrd="0" parTransId="{ABD331E0-7CF9-4437-AB48-0804A7409D31}" sibTransId="{75341F8D-FE55-4FA1-A2A6-5FCB188ACA05}"/>
    <dgm:cxn modelId="{AADC38CC-3F37-4B03-BDF7-76A3F5FD8273}" srcId="{BDF25522-FC71-493D-80C2-531674ED5482}" destId="{D705D596-C0E9-4BAB-85FC-6E615116D6B4}" srcOrd="1" destOrd="0" parTransId="{9FDDA2A4-59A2-4A57-BEB1-33D0E6559C9D}" sibTransId="{91CBEEFE-6C1C-45CC-9F52-A0E5C75A9872}"/>
    <dgm:cxn modelId="{D9F574CD-1AE9-4E4E-97F4-CA3E29248F0F}" type="presOf" srcId="{0F5198A3-5363-4771-8A41-EBD456792752}" destId="{8E35CB5F-7A88-4D14-B289-373621A1A9E6}" srcOrd="0" destOrd="0" presId="urn:microsoft.com/office/officeart/2005/8/layout/hProcess4"/>
    <dgm:cxn modelId="{71D315CE-C428-4534-BC77-B100B4276F62}" srcId="{8169C46F-C3D9-470C-93D1-820AE751BE04}" destId="{4A7F2E46-779A-414E-B2AF-640398136383}" srcOrd="0" destOrd="0" parTransId="{F61F9FEC-0B0A-4DF8-8B22-BFF99A9E613E}" sibTransId="{AA22AECA-5BD6-4A3E-9752-9F20B634BBE0}"/>
    <dgm:cxn modelId="{3A9E27EC-C2AE-409D-B597-8FDC09E0AA2F}" type="presOf" srcId="{15A6927F-41C9-4214-AB20-9216682F8FD2}" destId="{4681F090-94F7-4002-9251-FBAFBDD6DE67}" srcOrd="0" destOrd="0" presId="urn:microsoft.com/office/officeart/2005/8/layout/hProcess4"/>
    <dgm:cxn modelId="{8E6EFCF1-832A-433E-9237-C498BD5A5FB9}" srcId="{EDB63B6F-5C68-42CF-A485-8AFDBDF7A99C}" destId="{8169C46F-C3D9-470C-93D1-820AE751BE04}" srcOrd="1" destOrd="0" parTransId="{C46B5960-1610-4FA1-AF31-FE10AB019482}" sibTransId="{C91F3900-549A-475E-9860-700DFF1D5A54}"/>
    <dgm:cxn modelId="{B664DBF8-5B57-4CB1-BBA7-F2DF136938DE}" type="presOf" srcId="{C33A6084-E9A3-4B7B-BF23-1F210B596C6E}" destId="{B97D2594-335E-426C-82FE-46FF58D3ACFF}" srcOrd="1" destOrd="1" presId="urn:microsoft.com/office/officeart/2005/8/layout/hProcess4"/>
    <dgm:cxn modelId="{534E3DFC-6379-4794-9F6B-A258E7379672}" type="presOf" srcId="{D705D596-C0E9-4BAB-85FC-6E615116D6B4}" destId="{7F0AF34E-5D9B-45E6-ADDD-55FBAB66D71A}" srcOrd="1" destOrd="1" presId="urn:microsoft.com/office/officeart/2005/8/layout/hProcess4"/>
    <dgm:cxn modelId="{6E155221-2F0F-48B3-80C2-61AEAD9B00B6}" type="presParOf" srcId="{C9DF8FC8-E9A9-49EB-AC1B-2E64B490EEBD}" destId="{C2C1D002-BA4F-494F-81B6-2B43EC934C75}" srcOrd="0" destOrd="0" presId="urn:microsoft.com/office/officeart/2005/8/layout/hProcess4"/>
    <dgm:cxn modelId="{7174C05B-4912-4D89-A97D-883E515166CF}" type="presParOf" srcId="{C9DF8FC8-E9A9-49EB-AC1B-2E64B490EEBD}" destId="{6AF363EF-6756-4B40-9B7C-7571A74C5F13}" srcOrd="1" destOrd="0" presId="urn:microsoft.com/office/officeart/2005/8/layout/hProcess4"/>
    <dgm:cxn modelId="{72DE89CE-AB1F-4EA6-AE8D-152CB3FA4E92}" type="presParOf" srcId="{C9DF8FC8-E9A9-49EB-AC1B-2E64B490EEBD}" destId="{67677935-0855-4A26-B0C4-F84BF587135E}" srcOrd="2" destOrd="0" presId="urn:microsoft.com/office/officeart/2005/8/layout/hProcess4"/>
    <dgm:cxn modelId="{8A8A66BA-9AAB-40F1-8C13-447D5ABDFCCE}" type="presParOf" srcId="{67677935-0855-4A26-B0C4-F84BF587135E}" destId="{109AB74F-B1D4-4853-8658-37629277F622}" srcOrd="0" destOrd="0" presId="urn:microsoft.com/office/officeart/2005/8/layout/hProcess4"/>
    <dgm:cxn modelId="{C6DD3B38-460D-48AF-A948-6E213E1B0F87}" type="presParOf" srcId="{109AB74F-B1D4-4853-8658-37629277F622}" destId="{BE4D67FA-428D-4C9A-AAE0-B38EB5288C66}" srcOrd="0" destOrd="0" presId="urn:microsoft.com/office/officeart/2005/8/layout/hProcess4"/>
    <dgm:cxn modelId="{00FA3B89-F4AC-4603-9689-A33C1D85471A}" type="presParOf" srcId="{109AB74F-B1D4-4853-8658-37629277F622}" destId="{7F8335D6-4821-4757-BEA7-4E3B5B7A3398}" srcOrd="1" destOrd="0" presId="urn:microsoft.com/office/officeart/2005/8/layout/hProcess4"/>
    <dgm:cxn modelId="{835C7467-D0A6-48AD-8CB2-7257286EF4F6}" type="presParOf" srcId="{109AB74F-B1D4-4853-8658-37629277F622}" destId="{E90783F0-E581-44F9-9A79-A704FEE7A5B4}" srcOrd="2" destOrd="0" presId="urn:microsoft.com/office/officeart/2005/8/layout/hProcess4"/>
    <dgm:cxn modelId="{298711AB-BC5E-415C-8140-5C74A1315ED1}" type="presParOf" srcId="{109AB74F-B1D4-4853-8658-37629277F622}" destId="{7CEB6C48-E386-4B7B-93B3-81F14A617621}" srcOrd="3" destOrd="0" presId="urn:microsoft.com/office/officeart/2005/8/layout/hProcess4"/>
    <dgm:cxn modelId="{56DC8115-5ED5-4ECA-9CA8-780EE2903785}" type="presParOf" srcId="{109AB74F-B1D4-4853-8658-37629277F622}" destId="{8B4B5A08-B4A3-4AE6-A564-D495BD824F98}" srcOrd="4" destOrd="0" presId="urn:microsoft.com/office/officeart/2005/8/layout/hProcess4"/>
    <dgm:cxn modelId="{19D4E16D-FDE3-477E-B24E-95963E6DF337}" type="presParOf" srcId="{67677935-0855-4A26-B0C4-F84BF587135E}" destId="{F8658AD0-D0A7-4FB2-9A92-40F13F978B4B}" srcOrd="1" destOrd="0" presId="urn:microsoft.com/office/officeart/2005/8/layout/hProcess4"/>
    <dgm:cxn modelId="{3A5F7215-3B44-4527-BC7F-4871EE5F77D2}" type="presParOf" srcId="{67677935-0855-4A26-B0C4-F84BF587135E}" destId="{813FC98A-FD08-41E6-9AD8-962D320634EA}" srcOrd="2" destOrd="0" presId="urn:microsoft.com/office/officeart/2005/8/layout/hProcess4"/>
    <dgm:cxn modelId="{C3E0FBAC-9F42-4C63-A30D-8056A94CCB43}" type="presParOf" srcId="{813FC98A-FD08-41E6-9AD8-962D320634EA}" destId="{5653832C-CB5B-43F8-9B38-64B2AE0B861A}" srcOrd="0" destOrd="0" presId="urn:microsoft.com/office/officeart/2005/8/layout/hProcess4"/>
    <dgm:cxn modelId="{6DCE73C5-9FD5-4005-A18C-E675BEF02EC0}" type="presParOf" srcId="{813FC98A-FD08-41E6-9AD8-962D320634EA}" destId="{ACA02991-C428-4520-BFE0-B71AD2824FBF}" srcOrd="1" destOrd="0" presId="urn:microsoft.com/office/officeart/2005/8/layout/hProcess4"/>
    <dgm:cxn modelId="{270C7BCA-87A0-4BB7-9213-2C00A6BEE685}" type="presParOf" srcId="{813FC98A-FD08-41E6-9AD8-962D320634EA}" destId="{5AA70A4B-B4E1-41FD-B523-A988E425D761}" srcOrd="2" destOrd="0" presId="urn:microsoft.com/office/officeart/2005/8/layout/hProcess4"/>
    <dgm:cxn modelId="{6E273A2F-12E8-4780-B3DD-E23DBAB85F81}" type="presParOf" srcId="{813FC98A-FD08-41E6-9AD8-962D320634EA}" destId="{A20AF5C9-992F-443C-94CB-3B584F1C2FEE}" srcOrd="3" destOrd="0" presId="urn:microsoft.com/office/officeart/2005/8/layout/hProcess4"/>
    <dgm:cxn modelId="{5805C4F4-B480-47B7-90D8-7B312F16DDB1}" type="presParOf" srcId="{813FC98A-FD08-41E6-9AD8-962D320634EA}" destId="{7B894CFB-706F-4529-983C-479FC90522AA}" srcOrd="4" destOrd="0" presId="urn:microsoft.com/office/officeart/2005/8/layout/hProcess4"/>
    <dgm:cxn modelId="{B51879AE-5550-4C8D-B002-B2030E94EF56}" type="presParOf" srcId="{67677935-0855-4A26-B0C4-F84BF587135E}" destId="{26AFC60A-6E97-4635-B6A8-94A0F6F683F2}" srcOrd="3" destOrd="0" presId="urn:microsoft.com/office/officeart/2005/8/layout/hProcess4"/>
    <dgm:cxn modelId="{8BD6D55D-66F2-4586-BA20-143B9170953C}" type="presParOf" srcId="{67677935-0855-4A26-B0C4-F84BF587135E}" destId="{82B611CB-B05D-4BED-824D-6BD133C41945}" srcOrd="4" destOrd="0" presId="urn:microsoft.com/office/officeart/2005/8/layout/hProcess4"/>
    <dgm:cxn modelId="{44EC82E1-EAA1-450D-9A0A-7C9ED16F2880}" type="presParOf" srcId="{82B611CB-B05D-4BED-824D-6BD133C41945}" destId="{5DEFF162-A489-4669-A515-A4041BED8A29}" srcOrd="0" destOrd="0" presId="urn:microsoft.com/office/officeart/2005/8/layout/hProcess4"/>
    <dgm:cxn modelId="{91738751-588B-4CFE-8BF7-595D9A198EE3}" type="presParOf" srcId="{82B611CB-B05D-4BED-824D-6BD133C41945}" destId="{8E35CB5F-7A88-4D14-B289-373621A1A9E6}" srcOrd="1" destOrd="0" presId="urn:microsoft.com/office/officeart/2005/8/layout/hProcess4"/>
    <dgm:cxn modelId="{3E6C22C8-ED94-461D-8C12-24768AA558B6}" type="presParOf" srcId="{82B611CB-B05D-4BED-824D-6BD133C41945}" destId="{7F0AF34E-5D9B-45E6-ADDD-55FBAB66D71A}" srcOrd="2" destOrd="0" presId="urn:microsoft.com/office/officeart/2005/8/layout/hProcess4"/>
    <dgm:cxn modelId="{CE6A838A-6A4F-42E5-B968-7BDC27E1991E}" type="presParOf" srcId="{82B611CB-B05D-4BED-824D-6BD133C41945}" destId="{0E3AE744-5871-438D-97D5-DE88BC18FB1C}" srcOrd="3" destOrd="0" presId="urn:microsoft.com/office/officeart/2005/8/layout/hProcess4"/>
    <dgm:cxn modelId="{A5CF4162-593F-4702-B978-E98C950B083B}" type="presParOf" srcId="{82B611CB-B05D-4BED-824D-6BD133C41945}" destId="{82BAF6F7-D13B-4FBC-8333-F727C7D8C94F}" srcOrd="4" destOrd="0" presId="urn:microsoft.com/office/officeart/2005/8/layout/hProcess4"/>
    <dgm:cxn modelId="{B2C8EE82-83D6-4FFA-8687-7854A3769049}" type="presParOf" srcId="{67677935-0855-4A26-B0C4-F84BF587135E}" destId="{87E6C064-821F-4493-93EC-B0F4E6EC942C}" srcOrd="5" destOrd="0" presId="urn:microsoft.com/office/officeart/2005/8/layout/hProcess4"/>
    <dgm:cxn modelId="{CC148B6E-CF78-44A7-BDCB-4DCDEF36C80C}" type="presParOf" srcId="{67677935-0855-4A26-B0C4-F84BF587135E}" destId="{2F3481A7-F6DA-457E-921A-77D43B3B17E6}" srcOrd="6" destOrd="0" presId="urn:microsoft.com/office/officeart/2005/8/layout/hProcess4"/>
    <dgm:cxn modelId="{5864477D-4223-48E6-AD60-73F454DCB93C}" type="presParOf" srcId="{2F3481A7-F6DA-457E-921A-77D43B3B17E6}" destId="{02AD7B56-76F7-477A-94E2-34A1D7FAF0DB}" srcOrd="0" destOrd="0" presId="urn:microsoft.com/office/officeart/2005/8/layout/hProcess4"/>
    <dgm:cxn modelId="{DA0765AD-228D-486B-BD38-865B381528C1}" type="presParOf" srcId="{2F3481A7-F6DA-457E-921A-77D43B3B17E6}" destId="{4681F090-94F7-4002-9251-FBAFBDD6DE67}" srcOrd="1" destOrd="0" presId="urn:microsoft.com/office/officeart/2005/8/layout/hProcess4"/>
    <dgm:cxn modelId="{1D3502E6-5A02-4A58-8207-7F041009AACC}" type="presParOf" srcId="{2F3481A7-F6DA-457E-921A-77D43B3B17E6}" destId="{B97D2594-335E-426C-82FE-46FF58D3ACFF}" srcOrd="2" destOrd="0" presId="urn:microsoft.com/office/officeart/2005/8/layout/hProcess4"/>
    <dgm:cxn modelId="{435525A5-AC53-4B5E-9EE7-AD0511E5955E}" type="presParOf" srcId="{2F3481A7-F6DA-457E-921A-77D43B3B17E6}" destId="{96BB819C-7CF7-493C-BFB4-C7B4C0D77046}" srcOrd="3" destOrd="0" presId="urn:microsoft.com/office/officeart/2005/8/layout/hProcess4"/>
    <dgm:cxn modelId="{9BF97FC5-8295-44E0-B120-6DCC3F2D4115}" type="presParOf" srcId="{2F3481A7-F6DA-457E-921A-77D43B3B17E6}" destId="{880C568F-49F1-448B-9B8D-BC8087D2BB92}"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B63B6F-5C68-42CF-A485-8AFDBDF7A99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646D184D-1CCE-458F-AC1C-1A1183E3B85F}">
      <dgm:prSet phldrT="[Text]"/>
      <dgm:spPr/>
      <dgm:t>
        <a:bodyPr/>
        <a:lstStyle/>
        <a:p>
          <a:r>
            <a:rPr lang="en-US" dirty="0"/>
            <a:t>Parse Velocity Suite Data (Transmission Lines)</a:t>
          </a:r>
        </a:p>
      </dgm:t>
    </dgm:pt>
    <dgm:pt modelId="{ABD331E0-7CF9-4437-AB48-0804A7409D31}" type="parTrans" cxnId="{059902C5-A177-4E90-AD5A-2A85F43FB7E8}">
      <dgm:prSet/>
      <dgm:spPr/>
      <dgm:t>
        <a:bodyPr/>
        <a:lstStyle/>
        <a:p>
          <a:endParaRPr lang="en-US"/>
        </a:p>
      </dgm:t>
    </dgm:pt>
    <dgm:pt modelId="{75341F8D-FE55-4FA1-A2A6-5FCB188ACA05}" type="sibTrans" cxnId="{059902C5-A177-4E90-AD5A-2A85F43FB7E8}">
      <dgm:prSet/>
      <dgm:spPr/>
      <dgm:t>
        <a:bodyPr/>
        <a:lstStyle/>
        <a:p>
          <a:endParaRPr lang="en-US"/>
        </a:p>
      </dgm:t>
    </dgm:pt>
    <dgm:pt modelId="{D4FA1363-5D51-4DA9-AF6D-163E87CDBE0E}">
      <dgm:prSet phldrT="[Text]"/>
      <dgm:spPr/>
      <dgm:t>
        <a:bodyPr/>
        <a:lstStyle/>
        <a:p>
          <a:r>
            <a:rPr lang="en-US" dirty="0"/>
            <a:t>Ascertain Company Names</a:t>
          </a:r>
        </a:p>
      </dgm:t>
    </dgm:pt>
    <dgm:pt modelId="{81478202-7606-4B08-8B1D-59CEEBBDB2F7}" type="parTrans" cxnId="{9E442972-7094-483B-8C23-FB8A10433CD3}">
      <dgm:prSet/>
      <dgm:spPr/>
      <dgm:t>
        <a:bodyPr/>
        <a:lstStyle/>
        <a:p>
          <a:endParaRPr lang="en-US"/>
        </a:p>
      </dgm:t>
    </dgm:pt>
    <dgm:pt modelId="{480811DF-AA82-49BF-94ED-1D8B5689A1F9}" type="sibTrans" cxnId="{9E442972-7094-483B-8C23-FB8A10433CD3}">
      <dgm:prSet/>
      <dgm:spPr/>
      <dgm:t>
        <a:bodyPr/>
        <a:lstStyle/>
        <a:p>
          <a:endParaRPr lang="en-US"/>
        </a:p>
      </dgm:t>
    </dgm:pt>
    <dgm:pt modelId="{BDF25522-FC71-493D-80C2-531674ED5482}">
      <dgm:prSet phldrT="[Text]"/>
      <dgm:spPr/>
      <dgm:t>
        <a:bodyPr/>
        <a:lstStyle/>
        <a:p>
          <a:r>
            <a:rPr lang="en-US" dirty="0"/>
            <a:t>Parse TADS Data (Transmission Lines)</a:t>
          </a:r>
        </a:p>
      </dgm:t>
    </dgm:pt>
    <dgm:pt modelId="{B71D8A0A-2C53-4E62-873A-88776DD667AA}" type="parTrans" cxnId="{28EC838C-DDD8-4167-B336-C36F4B618986}">
      <dgm:prSet/>
      <dgm:spPr/>
      <dgm:t>
        <a:bodyPr/>
        <a:lstStyle/>
        <a:p>
          <a:endParaRPr lang="en-US"/>
        </a:p>
      </dgm:t>
    </dgm:pt>
    <dgm:pt modelId="{31996881-EC43-43B3-BCD1-934A85CFCDCD}" type="sibTrans" cxnId="{28EC838C-DDD8-4167-B336-C36F4B618986}">
      <dgm:prSet/>
      <dgm:spPr/>
      <dgm:t>
        <a:bodyPr/>
        <a:lstStyle/>
        <a:p>
          <a:endParaRPr lang="en-US"/>
        </a:p>
      </dgm:t>
    </dgm:pt>
    <dgm:pt modelId="{0F5198A3-5363-4771-8A41-EBD456792752}">
      <dgm:prSet phldrT="[Text]"/>
      <dgm:spPr/>
      <dgm:t>
        <a:bodyPr/>
        <a:lstStyle/>
        <a:p>
          <a:r>
            <a:rPr lang="en-US" dirty="0"/>
            <a:t>(Ideally) Filter based on the Company Names from Velocity Suite</a:t>
          </a:r>
        </a:p>
      </dgm:t>
    </dgm:pt>
    <dgm:pt modelId="{E15B437A-FBAE-4D33-8CB3-BAA9F2A55711}" type="parTrans" cxnId="{8F1AE916-3110-4E83-8CE9-4EA1FF09703C}">
      <dgm:prSet/>
      <dgm:spPr/>
      <dgm:t>
        <a:bodyPr/>
        <a:lstStyle/>
        <a:p>
          <a:endParaRPr lang="en-US"/>
        </a:p>
      </dgm:t>
    </dgm:pt>
    <dgm:pt modelId="{647889BB-CEF2-4123-8D79-5A6389583F9D}" type="sibTrans" cxnId="{8F1AE916-3110-4E83-8CE9-4EA1FF09703C}">
      <dgm:prSet/>
      <dgm:spPr/>
      <dgm:t>
        <a:bodyPr/>
        <a:lstStyle/>
        <a:p>
          <a:endParaRPr lang="en-US"/>
        </a:p>
      </dgm:t>
    </dgm:pt>
    <dgm:pt modelId="{6DB87CE0-B878-468A-B92D-359A7272E8B3}">
      <dgm:prSet phldrT="[Text]"/>
      <dgm:spPr/>
      <dgm:t>
        <a:bodyPr/>
        <a:lstStyle/>
        <a:p>
          <a:r>
            <a:rPr lang="en-US" dirty="0"/>
            <a:t>Create a Table of Matches</a:t>
          </a:r>
        </a:p>
      </dgm:t>
    </dgm:pt>
    <dgm:pt modelId="{C5D3140A-C063-4F93-ACCB-27016C671D07}" type="parTrans" cxnId="{EB6F9706-85D5-4FD9-93A3-D3DFBE13D0B0}">
      <dgm:prSet/>
      <dgm:spPr/>
      <dgm:t>
        <a:bodyPr/>
        <a:lstStyle/>
        <a:p>
          <a:endParaRPr lang="en-US"/>
        </a:p>
      </dgm:t>
    </dgm:pt>
    <dgm:pt modelId="{87D97CBA-B776-4C15-932E-0378B490E22C}" type="sibTrans" cxnId="{EB6F9706-85D5-4FD9-93A3-D3DFBE13D0B0}">
      <dgm:prSet/>
      <dgm:spPr/>
      <dgm:t>
        <a:bodyPr/>
        <a:lstStyle/>
        <a:p>
          <a:endParaRPr lang="en-US"/>
        </a:p>
      </dgm:t>
    </dgm:pt>
    <dgm:pt modelId="{15A6927F-41C9-4214-AB20-9216682F8FD2}">
      <dgm:prSet phldrT="[Text]"/>
      <dgm:spPr/>
      <dgm:t>
        <a:bodyPr/>
        <a:lstStyle/>
        <a:p>
          <a:r>
            <a:rPr lang="en-US" dirty="0"/>
            <a:t>Match between TADS and VS based on same unordered pair of (</a:t>
          </a:r>
          <a:r>
            <a:rPr lang="en-US" dirty="0" err="1">
              <a:latin typeface="Courier New" panose="02070309020205020404" pitchFamily="49" charset="0"/>
              <a:cs typeface="Courier New" panose="02070309020205020404" pitchFamily="49" charset="0"/>
            </a:rPr>
            <a:t>fromBus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toBus</a:t>
          </a:r>
          <a:r>
            <a:rPr lang="en-US" dirty="0"/>
            <a:t>)</a:t>
          </a:r>
        </a:p>
      </dgm:t>
    </dgm:pt>
    <dgm:pt modelId="{DC2499AE-4583-4A5E-BADC-3DDEB74BBEDC}" type="parTrans" cxnId="{38F1AD0A-CBF9-4E88-B032-252B981DEE79}">
      <dgm:prSet/>
      <dgm:spPr/>
      <dgm:t>
        <a:bodyPr/>
        <a:lstStyle/>
        <a:p>
          <a:endParaRPr lang="en-US"/>
        </a:p>
      </dgm:t>
    </dgm:pt>
    <dgm:pt modelId="{072F5CF4-E5C8-4685-97F6-3FB2BC37C824}" type="sibTrans" cxnId="{38F1AD0A-CBF9-4E88-B032-252B981DEE79}">
      <dgm:prSet/>
      <dgm:spPr/>
      <dgm:t>
        <a:bodyPr/>
        <a:lstStyle/>
        <a:p>
          <a:endParaRPr lang="en-US"/>
        </a:p>
      </dgm:t>
    </dgm:pt>
    <dgm:pt modelId="{C33A6084-E9A3-4B7B-BF23-1F210B596C6E}">
      <dgm:prSet phldrT="[Text]"/>
      <dgm:spPr/>
      <dgm:t>
        <a:bodyPr/>
        <a:lstStyle/>
        <a:p>
          <a:r>
            <a:rPr lang="en-US" dirty="0"/>
            <a:t>Attach the `</a:t>
          </a:r>
          <a:r>
            <a:rPr lang="en-US" dirty="0" err="1"/>
            <a:t>Rec_ID</a:t>
          </a:r>
          <a:r>
            <a:rPr lang="en-US" dirty="0"/>
            <a:t>` from VS into the table.</a:t>
          </a:r>
        </a:p>
      </dgm:t>
    </dgm:pt>
    <dgm:pt modelId="{9A74CB29-9450-4430-BE16-D7799829B1AD}" type="parTrans" cxnId="{A40F5A9C-A2D7-4D08-BF81-C54BB42D9F61}">
      <dgm:prSet/>
      <dgm:spPr/>
      <dgm:t>
        <a:bodyPr/>
        <a:lstStyle/>
        <a:p>
          <a:endParaRPr lang="en-US"/>
        </a:p>
      </dgm:t>
    </dgm:pt>
    <dgm:pt modelId="{C0646807-8E0F-4A8A-8EB8-D1C2B0322D45}" type="sibTrans" cxnId="{A40F5A9C-A2D7-4D08-BF81-C54BB42D9F61}">
      <dgm:prSet/>
      <dgm:spPr/>
      <dgm:t>
        <a:bodyPr/>
        <a:lstStyle/>
        <a:p>
          <a:endParaRPr lang="en-US"/>
        </a:p>
      </dgm:t>
    </dgm:pt>
    <dgm:pt modelId="{4748CC89-456F-4789-9C31-F23429B71BD4}">
      <dgm:prSet phldrT="[Text]"/>
      <dgm:spPr/>
      <dgm:t>
        <a:bodyPr/>
        <a:lstStyle/>
        <a:p>
          <a:r>
            <a:rPr lang="en-US" dirty="0"/>
            <a:t>Now we have a table of transmission lines whose geographical location we know</a:t>
          </a:r>
        </a:p>
      </dgm:t>
    </dgm:pt>
    <dgm:pt modelId="{49D5B733-328B-46CC-8FD4-02352CB8575A}" type="parTrans" cxnId="{8C74543D-7B2A-433F-B5F7-63F36461C4B9}">
      <dgm:prSet/>
      <dgm:spPr/>
      <dgm:t>
        <a:bodyPr/>
        <a:lstStyle/>
        <a:p>
          <a:endParaRPr lang="en-US"/>
        </a:p>
      </dgm:t>
    </dgm:pt>
    <dgm:pt modelId="{5977A89A-569E-417A-ABE3-0C8F1EF23B76}" type="sibTrans" cxnId="{8C74543D-7B2A-433F-B5F7-63F36461C4B9}">
      <dgm:prSet/>
      <dgm:spPr/>
      <dgm:t>
        <a:bodyPr/>
        <a:lstStyle/>
        <a:p>
          <a:endParaRPr lang="en-US"/>
        </a:p>
      </dgm:t>
    </dgm:pt>
    <mc:AlternateContent xmlns:mc="http://schemas.openxmlformats.org/markup-compatibility/2006">
      <mc:Choice xmlns:a14="http://schemas.microsoft.com/office/drawing/2010/main" Requires="a14">
        <dgm:pt modelId="{93045E57-8FEC-437A-8D9B-D35F0BCC1C3E}">
          <dgm:prSet phldrT="[Text]"/>
          <dgm:spPr/>
          <dgm:t>
            <a:bodyPr/>
            <a:lstStyle/>
            <a:p>
              <a:r>
                <a:rPr lang="en-US" dirty="0"/>
                <a:t>Filter transmission lines below rating of </a:t>
              </a:r>
              <a14:m>
                <m:oMath xmlns:m="http://schemas.openxmlformats.org/officeDocument/2006/math">
                  <m:r>
                    <a:rPr lang="en-US" b="0" i="1" smtClean="0">
                      <a:latin typeface="Cambria Math" panose="02040503050406030204" pitchFamily="18" charset="0"/>
                    </a:rPr>
                    <m:t>100</m:t>
                  </m:r>
                  <m:r>
                    <a:rPr lang="en-US" b="0" i="1" smtClean="0">
                      <a:latin typeface="Cambria Math" panose="02040503050406030204" pitchFamily="18" charset="0"/>
                    </a:rPr>
                    <m:t>𝑘𝑉</m:t>
                  </m:r>
                </m:oMath>
              </a14:m>
              <a:endParaRPr lang="en-US" dirty="0"/>
            </a:p>
          </dgm:t>
        </dgm:pt>
      </mc:Choice>
      <mc:Fallback>
        <dgm:pt modelId="{93045E57-8FEC-437A-8D9B-D35F0BCC1C3E}">
          <dgm:prSet phldrT="[Text]"/>
          <dgm:spPr/>
          <dgm:t>
            <a:bodyPr/>
            <a:lstStyle/>
            <a:p>
              <a:r>
                <a:rPr lang="en-US" dirty="0"/>
                <a:t>Filter transmission lines below rating of </a:t>
              </a:r>
              <a:r>
                <a:rPr lang="en-US" b="0" i="0">
                  <a:latin typeface="Cambria Math" panose="02040503050406030204" pitchFamily="18" charset="0"/>
                </a:rPr>
                <a:t>100𝑘𝑉</a:t>
              </a:r>
              <a:endParaRPr lang="en-US" dirty="0"/>
            </a:p>
          </dgm:t>
        </dgm:pt>
      </mc:Fallback>
    </mc:AlternateContent>
    <dgm:pt modelId="{B9179395-6126-4B79-9BBB-514CB8049B65}" type="parTrans" cxnId="{06876E2F-05FA-4F25-B218-A2A8A2428A46}">
      <dgm:prSet/>
      <dgm:spPr/>
      <dgm:t>
        <a:bodyPr/>
        <a:lstStyle/>
        <a:p>
          <a:endParaRPr lang="en-US"/>
        </a:p>
      </dgm:t>
    </dgm:pt>
    <dgm:pt modelId="{F8DCCEA4-B4C3-42C8-95E4-01894AD62A47}" type="sibTrans" cxnId="{06876E2F-05FA-4F25-B218-A2A8A2428A46}">
      <dgm:prSet/>
      <dgm:spPr/>
      <dgm:t>
        <a:bodyPr/>
        <a:lstStyle/>
        <a:p>
          <a:endParaRPr lang="en-US"/>
        </a:p>
      </dgm:t>
    </dgm:pt>
    <dgm:pt modelId="{C9DF8FC8-E9A9-49EB-AC1B-2E64B490EEBD}" type="pres">
      <dgm:prSet presAssocID="{EDB63B6F-5C68-42CF-A485-8AFDBDF7A99C}" presName="Name0" presStyleCnt="0">
        <dgm:presLayoutVars>
          <dgm:dir/>
          <dgm:animLvl val="lvl"/>
          <dgm:resizeHandles val="exact"/>
        </dgm:presLayoutVars>
      </dgm:prSet>
      <dgm:spPr/>
    </dgm:pt>
    <dgm:pt modelId="{C2C1D002-BA4F-494F-81B6-2B43EC934C75}" type="pres">
      <dgm:prSet presAssocID="{EDB63B6F-5C68-42CF-A485-8AFDBDF7A99C}" presName="tSp" presStyleCnt="0"/>
      <dgm:spPr/>
    </dgm:pt>
    <dgm:pt modelId="{6AF363EF-6756-4B40-9B7C-7571A74C5F13}" type="pres">
      <dgm:prSet presAssocID="{EDB63B6F-5C68-42CF-A485-8AFDBDF7A99C}" presName="bSp" presStyleCnt="0"/>
      <dgm:spPr/>
    </dgm:pt>
    <dgm:pt modelId="{67677935-0855-4A26-B0C4-F84BF587135E}" type="pres">
      <dgm:prSet presAssocID="{EDB63B6F-5C68-42CF-A485-8AFDBDF7A99C}" presName="process" presStyleCnt="0"/>
      <dgm:spPr/>
    </dgm:pt>
    <dgm:pt modelId="{109AB74F-B1D4-4853-8658-37629277F622}" type="pres">
      <dgm:prSet presAssocID="{646D184D-1CCE-458F-AC1C-1A1183E3B85F}" presName="composite1" presStyleCnt="0"/>
      <dgm:spPr/>
    </dgm:pt>
    <dgm:pt modelId="{BE4D67FA-428D-4C9A-AAE0-B38EB5288C66}" type="pres">
      <dgm:prSet presAssocID="{646D184D-1CCE-458F-AC1C-1A1183E3B85F}" presName="dummyNode1" presStyleLbl="node1" presStyleIdx="0" presStyleCnt="3"/>
      <dgm:spPr/>
    </dgm:pt>
    <dgm:pt modelId="{7F8335D6-4821-4757-BEA7-4E3B5B7A3398}" type="pres">
      <dgm:prSet presAssocID="{646D184D-1CCE-458F-AC1C-1A1183E3B85F}" presName="childNode1" presStyleLbl="bgAcc1" presStyleIdx="0" presStyleCnt="3">
        <dgm:presLayoutVars>
          <dgm:bulletEnabled val="1"/>
        </dgm:presLayoutVars>
      </dgm:prSet>
      <dgm:spPr/>
    </dgm:pt>
    <dgm:pt modelId="{E90783F0-E581-44F9-9A79-A704FEE7A5B4}" type="pres">
      <dgm:prSet presAssocID="{646D184D-1CCE-458F-AC1C-1A1183E3B85F}" presName="childNode1tx" presStyleLbl="bgAcc1" presStyleIdx="0" presStyleCnt="3">
        <dgm:presLayoutVars>
          <dgm:bulletEnabled val="1"/>
        </dgm:presLayoutVars>
      </dgm:prSet>
      <dgm:spPr/>
    </dgm:pt>
    <dgm:pt modelId="{7CEB6C48-E386-4B7B-93B3-81F14A617621}" type="pres">
      <dgm:prSet presAssocID="{646D184D-1CCE-458F-AC1C-1A1183E3B85F}" presName="parentNode1" presStyleLbl="node1" presStyleIdx="0" presStyleCnt="3">
        <dgm:presLayoutVars>
          <dgm:chMax val="1"/>
          <dgm:bulletEnabled val="1"/>
        </dgm:presLayoutVars>
      </dgm:prSet>
      <dgm:spPr/>
    </dgm:pt>
    <dgm:pt modelId="{8B4B5A08-B4A3-4AE6-A564-D495BD824F98}" type="pres">
      <dgm:prSet presAssocID="{646D184D-1CCE-458F-AC1C-1A1183E3B85F}" presName="connSite1" presStyleCnt="0"/>
      <dgm:spPr/>
    </dgm:pt>
    <dgm:pt modelId="{F8658AD0-D0A7-4FB2-9A92-40F13F978B4B}" type="pres">
      <dgm:prSet presAssocID="{75341F8D-FE55-4FA1-A2A6-5FCB188ACA05}" presName="Name9" presStyleLbl="sibTrans2D1" presStyleIdx="0" presStyleCnt="2"/>
      <dgm:spPr/>
    </dgm:pt>
    <dgm:pt modelId="{8DDB3767-8046-4C6E-BDA1-5450D16CD0E6}" type="pres">
      <dgm:prSet presAssocID="{BDF25522-FC71-493D-80C2-531674ED5482}" presName="composite2" presStyleCnt="0"/>
      <dgm:spPr/>
    </dgm:pt>
    <dgm:pt modelId="{7EA383B2-C3C3-4DA8-AA7E-A17474DBE34E}" type="pres">
      <dgm:prSet presAssocID="{BDF25522-FC71-493D-80C2-531674ED5482}" presName="dummyNode2" presStyleLbl="node1" presStyleIdx="0" presStyleCnt="3"/>
      <dgm:spPr/>
    </dgm:pt>
    <dgm:pt modelId="{5CE0E47A-5735-4FE2-87AB-287DE0D98246}" type="pres">
      <dgm:prSet presAssocID="{BDF25522-FC71-493D-80C2-531674ED5482}" presName="childNode2" presStyleLbl="bgAcc1" presStyleIdx="1" presStyleCnt="3">
        <dgm:presLayoutVars>
          <dgm:bulletEnabled val="1"/>
        </dgm:presLayoutVars>
      </dgm:prSet>
      <dgm:spPr/>
    </dgm:pt>
    <dgm:pt modelId="{A34A53D3-AF3D-44A0-A431-017D2C378F6F}" type="pres">
      <dgm:prSet presAssocID="{BDF25522-FC71-493D-80C2-531674ED5482}" presName="childNode2tx" presStyleLbl="bgAcc1" presStyleIdx="1" presStyleCnt="3">
        <dgm:presLayoutVars>
          <dgm:bulletEnabled val="1"/>
        </dgm:presLayoutVars>
      </dgm:prSet>
      <dgm:spPr/>
    </dgm:pt>
    <dgm:pt modelId="{9AB9C907-1420-4DBD-9635-26F061B64B27}" type="pres">
      <dgm:prSet presAssocID="{BDF25522-FC71-493D-80C2-531674ED5482}" presName="parentNode2" presStyleLbl="node1" presStyleIdx="1" presStyleCnt="3">
        <dgm:presLayoutVars>
          <dgm:chMax val="0"/>
          <dgm:bulletEnabled val="1"/>
        </dgm:presLayoutVars>
      </dgm:prSet>
      <dgm:spPr/>
    </dgm:pt>
    <dgm:pt modelId="{C25E610B-70FD-4621-AC6B-CC60F8941A47}" type="pres">
      <dgm:prSet presAssocID="{BDF25522-FC71-493D-80C2-531674ED5482}" presName="connSite2" presStyleCnt="0"/>
      <dgm:spPr/>
    </dgm:pt>
    <dgm:pt modelId="{3F6E13FE-3F3A-4E94-9267-EC6D6F3CD827}" type="pres">
      <dgm:prSet presAssocID="{31996881-EC43-43B3-BCD1-934A85CFCDCD}" presName="Name18" presStyleLbl="sibTrans2D1" presStyleIdx="1" presStyleCnt="2"/>
      <dgm:spPr/>
    </dgm:pt>
    <dgm:pt modelId="{B084A6C2-F0D3-41DB-845C-9F979061EAA0}" type="pres">
      <dgm:prSet presAssocID="{6DB87CE0-B878-468A-B92D-359A7272E8B3}" presName="composite1" presStyleCnt="0"/>
      <dgm:spPr/>
    </dgm:pt>
    <dgm:pt modelId="{D525C963-617E-44FF-A422-9D923FA3BA51}" type="pres">
      <dgm:prSet presAssocID="{6DB87CE0-B878-468A-B92D-359A7272E8B3}" presName="dummyNode1" presStyleLbl="node1" presStyleIdx="1" presStyleCnt="3"/>
      <dgm:spPr/>
    </dgm:pt>
    <dgm:pt modelId="{AF9D7211-061D-4B82-A81B-718C38D5DB21}" type="pres">
      <dgm:prSet presAssocID="{6DB87CE0-B878-468A-B92D-359A7272E8B3}" presName="childNode1" presStyleLbl="bgAcc1" presStyleIdx="2" presStyleCnt="3">
        <dgm:presLayoutVars>
          <dgm:bulletEnabled val="1"/>
        </dgm:presLayoutVars>
      </dgm:prSet>
      <dgm:spPr/>
    </dgm:pt>
    <dgm:pt modelId="{B0A19972-86F5-4828-8AD7-DFF154D19A77}" type="pres">
      <dgm:prSet presAssocID="{6DB87CE0-B878-468A-B92D-359A7272E8B3}" presName="childNode1tx" presStyleLbl="bgAcc1" presStyleIdx="2" presStyleCnt="3">
        <dgm:presLayoutVars>
          <dgm:bulletEnabled val="1"/>
        </dgm:presLayoutVars>
      </dgm:prSet>
      <dgm:spPr/>
    </dgm:pt>
    <dgm:pt modelId="{CA4FF83E-504A-4C51-8E40-4613E4E25F99}" type="pres">
      <dgm:prSet presAssocID="{6DB87CE0-B878-468A-B92D-359A7272E8B3}" presName="parentNode1" presStyleLbl="node1" presStyleIdx="2" presStyleCnt="3">
        <dgm:presLayoutVars>
          <dgm:chMax val="1"/>
          <dgm:bulletEnabled val="1"/>
        </dgm:presLayoutVars>
      </dgm:prSet>
      <dgm:spPr/>
    </dgm:pt>
    <dgm:pt modelId="{390DF796-F368-4BD5-A74D-A5258276C372}" type="pres">
      <dgm:prSet presAssocID="{6DB87CE0-B878-468A-B92D-359A7272E8B3}" presName="connSite1" presStyleCnt="0"/>
      <dgm:spPr/>
    </dgm:pt>
  </dgm:ptLst>
  <dgm:cxnLst>
    <dgm:cxn modelId="{EB6F9706-85D5-4FD9-93A3-D3DFBE13D0B0}" srcId="{EDB63B6F-5C68-42CF-A485-8AFDBDF7A99C}" destId="{6DB87CE0-B878-468A-B92D-359A7272E8B3}" srcOrd="2" destOrd="0" parTransId="{C5D3140A-C063-4F93-ACCB-27016C671D07}" sibTransId="{87D97CBA-B776-4C15-932E-0378B490E22C}"/>
    <dgm:cxn modelId="{38F1AD0A-CBF9-4E88-B032-252B981DEE79}" srcId="{6DB87CE0-B878-468A-B92D-359A7272E8B3}" destId="{15A6927F-41C9-4214-AB20-9216682F8FD2}" srcOrd="0" destOrd="0" parTransId="{DC2499AE-4583-4A5E-BADC-3DDEB74BBEDC}" sibTransId="{072F5CF4-E5C8-4685-97F6-3FB2BC37C824}"/>
    <dgm:cxn modelId="{DF59CC16-2B6A-4EBC-9052-05A2C7613634}" type="presOf" srcId="{C33A6084-E9A3-4B7B-BF23-1F210B596C6E}" destId="{B0A19972-86F5-4828-8AD7-DFF154D19A77}" srcOrd="1" destOrd="1" presId="urn:microsoft.com/office/officeart/2005/8/layout/hProcess4"/>
    <dgm:cxn modelId="{8F1AE916-3110-4E83-8CE9-4EA1FF09703C}" srcId="{BDF25522-FC71-493D-80C2-531674ED5482}" destId="{0F5198A3-5363-4771-8A41-EBD456792752}" srcOrd="0" destOrd="0" parTransId="{E15B437A-FBAE-4D33-8CB3-BAA9F2A55711}" sibTransId="{647889BB-CEF2-4123-8D79-5A6389583F9D}"/>
    <dgm:cxn modelId="{06876E2F-05FA-4F25-B218-A2A8A2428A46}" srcId="{646D184D-1CCE-458F-AC1C-1A1183E3B85F}" destId="{93045E57-8FEC-437A-8D9B-D35F0BCC1C3E}" srcOrd="0" destOrd="0" parTransId="{B9179395-6126-4B79-9BBB-514CB8049B65}" sibTransId="{F8DCCEA4-B4C3-42C8-95E4-01894AD62A47}"/>
    <dgm:cxn modelId="{4799502F-E2E5-4553-8BE4-1C0190C1C366}" type="presOf" srcId="{D4FA1363-5D51-4DA9-AF6D-163E87CDBE0E}" destId="{E90783F0-E581-44F9-9A79-A704FEE7A5B4}" srcOrd="1" destOrd="1" presId="urn:microsoft.com/office/officeart/2005/8/layout/hProcess4"/>
    <dgm:cxn modelId="{629EC437-1CF0-4C03-B465-6736254C2C9E}" type="presOf" srcId="{BDF25522-FC71-493D-80C2-531674ED5482}" destId="{9AB9C907-1420-4DBD-9635-26F061B64B27}" srcOrd="0" destOrd="0" presId="urn:microsoft.com/office/officeart/2005/8/layout/hProcess4"/>
    <dgm:cxn modelId="{89A7FD37-41D3-483F-8A88-FF416C237A78}" type="presOf" srcId="{4748CC89-456F-4789-9C31-F23429B71BD4}" destId="{B0A19972-86F5-4828-8AD7-DFF154D19A77}" srcOrd="1" destOrd="2" presId="urn:microsoft.com/office/officeart/2005/8/layout/hProcess4"/>
    <dgm:cxn modelId="{8C74543D-7B2A-433F-B5F7-63F36461C4B9}" srcId="{6DB87CE0-B878-468A-B92D-359A7272E8B3}" destId="{4748CC89-456F-4789-9C31-F23429B71BD4}" srcOrd="2" destOrd="0" parTransId="{49D5B733-328B-46CC-8FD4-02352CB8575A}" sibTransId="{5977A89A-569E-417A-ABE3-0C8F1EF23B76}"/>
    <dgm:cxn modelId="{88E39367-D278-4BE7-A95E-E9FB6334F5ED}" type="presOf" srcId="{D4FA1363-5D51-4DA9-AF6D-163E87CDBE0E}" destId="{7F8335D6-4821-4757-BEA7-4E3B5B7A3398}" srcOrd="0" destOrd="1" presId="urn:microsoft.com/office/officeart/2005/8/layout/hProcess4"/>
    <dgm:cxn modelId="{9E442972-7094-483B-8C23-FB8A10433CD3}" srcId="{646D184D-1CCE-458F-AC1C-1A1183E3B85F}" destId="{D4FA1363-5D51-4DA9-AF6D-163E87CDBE0E}" srcOrd="1" destOrd="0" parTransId="{81478202-7606-4B08-8B1D-59CEEBBDB2F7}" sibTransId="{480811DF-AA82-49BF-94ED-1D8B5689A1F9}"/>
    <dgm:cxn modelId="{7A4BAE5A-71C7-4B5B-95A4-64F7F2C27DCE}" type="presOf" srcId="{0F5198A3-5363-4771-8A41-EBD456792752}" destId="{5CE0E47A-5735-4FE2-87AB-287DE0D98246}" srcOrd="0" destOrd="0" presId="urn:microsoft.com/office/officeart/2005/8/layout/hProcess4"/>
    <dgm:cxn modelId="{08C4D57B-0220-45AA-A31B-FFE61D4A0AE2}" type="presOf" srcId="{15A6927F-41C9-4214-AB20-9216682F8FD2}" destId="{B0A19972-86F5-4828-8AD7-DFF154D19A77}" srcOrd="1" destOrd="0" presId="urn:microsoft.com/office/officeart/2005/8/layout/hProcess4"/>
    <dgm:cxn modelId="{D55B7D7E-1425-4638-BF7F-EED16359FE14}" type="presOf" srcId="{0F5198A3-5363-4771-8A41-EBD456792752}" destId="{A34A53D3-AF3D-44A0-A431-017D2C378F6F}" srcOrd="1" destOrd="0" presId="urn:microsoft.com/office/officeart/2005/8/layout/hProcess4"/>
    <dgm:cxn modelId="{460BED83-13CD-45E6-98DC-E40CC5A06807}" type="presOf" srcId="{75341F8D-FE55-4FA1-A2A6-5FCB188ACA05}" destId="{F8658AD0-D0A7-4FB2-9A92-40F13F978B4B}" srcOrd="0" destOrd="0" presId="urn:microsoft.com/office/officeart/2005/8/layout/hProcess4"/>
    <dgm:cxn modelId="{28EC838C-DDD8-4167-B336-C36F4B618986}" srcId="{EDB63B6F-5C68-42CF-A485-8AFDBDF7A99C}" destId="{BDF25522-FC71-493D-80C2-531674ED5482}" srcOrd="1" destOrd="0" parTransId="{B71D8A0A-2C53-4E62-873A-88776DD667AA}" sibTransId="{31996881-EC43-43B3-BCD1-934A85CFCDCD}"/>
    <dgm:cxn modelId="{4A917E94-D45D-4E7A-B85A-B32A12A06F92}" type="presOf" srcId="{31996881-EC43-43B3-BCD1-934A85CFCDCD}" destId="{3F6E13FE-3F3A-4E94-9267-EC6D6F3CD827}" srcOrd="0" destOrd="0" presId="urn:microsoft.com/office/officeart/2005/8/layout/hProcess4"/>
    <dgm:cxn modelId="{F92A1D98-7A58-4FB0-A893-17172E2184B5}" type="presOf" srcId="{C33A6084-E9A3-4B7B-BF23-1F210B596C6E}" destId="{AF9D7211-061D-4B82-A81B-718C38D5DB21}" srcOrd="0" destOrd="1" presId="urn:microsoft.com/office/officeart/2005/8/layout/hProcess4"/>
    <dgm:cxn modelId="{A40F5A9C-A2D7-4D08-BF81-C54BB42D9F61}" srcId="{6DB87CE0-B878-468A-B92D-359A7272E8B3}" destId="{C33A6084-E9A3-4B7B-BF23-1F210B596C6E}" srcOrd="1" destOrd="0" parTransId="{9A74CB29-9450-4430-BE16-D7799829B1AD}" sibTransId="{C0646807-8E0F-4A8A-8EB8-D1C2B0322D45}"/>
    <dgm:cxn modelId="{B542DEA7-9DE4-4CB6-98CC-A55A9E270E22}" type="presOf" srcId="{93045E57-8FEC-437A-8D9B-D35F0BCC1C3E}" destId="{7F8335D6-4821-4757-BEA7-4E3B5B7A3398}" srcOrd="0" destOrd="0" presId="urn:microsoft.com/office/officeart/2005/8/layout/hProcess4"/>
    <dgm:cxn modelId="{E0EC8DAB-8933-4812-B74F-E45235C28772}" type="presOf" srcId="{646D184D-1CCE-458F-AC1C-1A1183E3B85F}" destId="{7CEB6C48-E386-4B7B-93B3-81F14A617621}" srcOrd="0" destOrd="0" presId="urn:microsoft.com/office/officeart/2005/8/layout/hProcess4"/>
    <dgm:cxn modelId="{3F4C2EBD-A747-467E-AF7D-727A72E8CE04}" type="presOf" srcId="{EDB63B6F-5C68-42CF-A485-8AFDBDF7A99C}" destId="{C9DF8FC8-E9A9-49EB-AC1B-2E64B490EEBD}" srcOrd="0" destOrd="0" presId="urn:microsoft.com/office/officeart/2005/8/layout/hProcess4"/>
    <dgm:cxn modelId="{E088B5C4-78E8-44A7-8ADC-91B56E403B8F}" type="presOf" srcId="{15A6927F-41C9-4214-AB20-9216682F8FD2}" destId="{AF9D7211-061D-4B82-A81B-718C38D5DB21}" srcOrd="0" destOrd="0" presId="urn:microsoft.com/office/officeart/2005/8/layout/hProcess4"/>
    <dgm:cxn modelId="{059902C5-A177-4E90-AD5A-2A85F43FB7E8}" srcId="{EDB63B6F-5C68-42CF-A485-8AFDBDF7A99C}" destId="{646D184D-1CCE-458F-AC1C-1A1183E3B85F}" srcOrd="0" destOrd="0" parTransId="{ABD331E0-7CF9-4437-AB48-0804A7409D31}" sibTransId="{75341F8D-FE55-4FA1-A2A6-5FCB188ACA05}"/>
    <dgm:cxn modelId="{713F5CD0-ABB8-4CC3-BB25-195D34DD8830}" type="presOf" srcId="{93045E57-8FEC-437A-8D9B-D35F0BCC1C3E}" destId="{E90783F0-E581-44F9-9A79-A704FEE7A5B4}" srcOrd="1" destOrd="0" presId="urn:microsoft.com/office/officeart/2005/8/layout/hProcess4"/>
    <dgm:cxn modelId="{505913E3-AA72-455F-9DEE-0C388F72D6BE}" type="presOf" srcId="{4748CC89-456F-4789-9C31-F23429B71BD4}" destId="{AF9D7211-061D-4B82-A81B-718C38D5DB21}" srcOrd="0" destOrd="2" presId="urn:microsoft.com/office/officeart/2005/8/layout/hProcess4"/>
    <dgm:cxn modelId="{A0E643EB-6DDF-4C88-9E5F-165C4DB80200}" type="presOf" srcId="{6DB87CE0-B878-468A-B92D-359A7272E8B3}" destId="{CA4FF83E-504A-4C51-8E40-4613E4E25F99}" srcOrd="0" destOrd="0" presId="urn:microsoft.com/office/officeart/2005/8/layout/hProcess4"/>
    <dgm:cxn modelId="{6E155221-2F0F-48B3-80C2-61AEAD9B00B6}" type="presParOf" srcId="{C9DF8FC8-E9A9-49EB-AC1B-2E64B490EEBD}" destId="{C2C1D002-BA4F-494F-81B6-2B43EC934C75}" srcOrd="0" destOrd="0" presId="urn:microsoft.com/office/officeart/2005/8/layout/hProcess4"/>
    <dgm:cxn modelId="{7174C05B-4912-4D89-A97D-883E515166CF}" type="presParOf" srcId="{C9DF8FC8-E9A9-49EB-AC1B-2E64B490EEBD}" destId="{6AF363EF-6756-4B40-9B7C-7571A74C5F13}" srcOrd="1" destOrd="0" presId="urn:microsoft.com/office/officeart/2005/8/layout/hProcess4"/>
    <dgm:cxn modelId="{72DE89CE-AB1F-4EA6-AE8D-152CB3FA4E92}" type="presParOf" srcId="{C9DF8FC8-E9A9-49EB-AC1B-2E64B490EEBD}" destId="{67677935-0855-4A26-B0C4-F84BF587135E}" srcOrd="2" destOrd="0" presId="urn:microsoft.com/office/officeart/2005/8/layout/hProcess4"/>
    <dgm:cxn modelId="{8A8A66BA-9AAB-40F1-8C13-447D5ABDFCCE}" type="presParOf" srcId="{67677935-0855-4A26-B0C4-F84BF587135E}" destId="{109AB74F-B1D4-4853-8658-37629277F622}" srcOrd="0" destOrd="0" presId="urn:microsoft.com/office/officeart/2005/8/layout/hProcess4"/>
    <dgm:cxn modelId="{C6DD3B38-460D-48AF-A948-6E213E1B0F87}" type="presParOf" srcId="{109AB74F-B1D4-4853-8658-37629277F622}" destId="{BE4D67FA-428D-4C9A-AAE0-B38EB5288C66}" srcOrd="0" destOrd="0" presId="urn:microsoft.com/office/officeart/2005/8/layout/hProcess4"/>
    <dgm:cxn modelId="{00FA3B89-F4AC-4603-9689-A33C1D85471A}" type="presParOf" srcId="{109AB74F-B1D4-4853-8658-37629277F622}" destId="{7F8335D6-4821-4757-BEA7-4E3B5B7A3398}" srcOrd="1" destOrd="0" presId="urn:microsoft.com/office/officeart/2005/8/layout/hProcess4"/>
    <dgm:cxn modelId="{835C7467-D0A6-48AD-8CB2-7257286EF4F6}" type="presParOf" srcId="{109AB74F-B1D4-4853-8658-37629277F622}" destId="{E90783F0-E581-44F9-9A79-A704FEE7A5B4}" srcOrd="2" destOrd="0" presId="urn:microsoft.com/office/officeart/2005/8/layout/hProcess4"/>
    <dgm:cxn modelId="{298711AB-BC5E-415C-8140-5C74A1315ED1}" type="presParOf" srcId="{109AB74F-B1D4-4853-8658-37629277F622}" destId="{7CEB6C48-E386-4B7B-93B3-81F14A617621}" srcOrd="3" destOrd="0" presId="urn:microsoft.com/office/officeart/2005/8/layout/hProcess4"/>
    <dgm:cxn modelId="{56DC8115-5ED5-4ECA-9CA8-780EE2903785}" type="presParOf" srcId="{109AB74F-B1D4-4853-8658-37629277F622}" destId="{8B4B5A08-B4A3-4AE6-A564-D495BD824F98}" srcOrd="4" destOrd="0" presId="urn:microsoft.com/office/officeart/2005/8/layout/hProcess4"/>
    <dgm:cxn modelId="{19D4E16D-FDE3-477E-B24E-95963E6DF337}" type="presParOf" srcId="{67677935-0855-4A26-B0C4-F84BF587135E}" destId="{F8658AD0-D0A7-4FB2-9A92-40F13F978B4B}" srcOrd="1" destOrd="0" presId="urn:microsoft.com/office/officeart/2005/8/layout/hProcess4"/>
    <dgm:cxn modelId="{202ACE34-F907-42D3-A5AD-131153651CD5}" type="presParOf" srcId="{67677935-0855-4A26-B0C4-F84BF587135E}" destId="{8DDB3767-8046-4C6E-BDA1-5450D16CD0E6}" srcOrd="2" destOrd="0" presId="urn:microsoft.com/office/officeart/2005/8/layout/hProcess4"/>
    <dgm:cxn modelId="{1A912A4A-D264-4FB7-BD58-FD7C5E50A15C}" type="presParOf" srcId="{8DDB3767-8046-4C6E-BDA1-5450D16CD0E6}" destId="{7EA383B2-C3C3-4DA8-AA7E-A17474DBE34E}" srcOrd="0" destOrd="0" presId="urn:microsoft.com/office/officeart/2005/8/layout/hProcess4"/>
    <dgm:cxn modelId="{4D85CECD-0E49-4BEE-88F4-A3F14DC9DB76}" type="presParOf" srcId="{8DDB3767-8046-4C6E-BDA1-5450D16CD0E6}" destId="{5CE0E47A-5735-4FE2-87AB-287DE0D98246}" srcOrd="1" destOrd="0" presId="urn:microsoft.com/office/officeart/2005/8/layout/hProcess4"/>
    <dgm:cxn modelId="{80FE9198-2058-4A63-8E95-A2B144274163}" type="presParOf" srcId="{8DDB3767-8046-4C6E-BDA1-5450D16CD0E6}" destId="{A34A53D3-AF3D-44A0-A431-017D2C378F6F}" srcOrd="2" destOrd="0" presId="urn:microsoft.com/office/officeart/2005/8/layout/hProcess4"/>
    <dgm:cxn modelId="{1FA30E05-F678-49F7-A84C-E0B1B08E584D}" type="presParOf" srcId="{8DDB3767-8046-4C6E-BDA1-5450D16CD0E6}" destId="{9AB9C907-1420-4DBD-9635-26F061B64B27}" srcOrd="3" destOrd="0" presId="urn:microsoft.com/office/officeart/2005/8/layout/hProcess4"/>
    <dgm:cxn modelId="{C4338A7F-CB70-4F9F-AD8A-71E96ECD4219}" type="presParOf" srcId="{8DDB3767-8046-4C6E-BDA1-5450D16CD0E6}" destId="{C25E610B-70FD-4621-AC6B-CC60F8941A47}" srcOrd="4" destOrd="0" presId="urn:microsoft.com/office/officeart/2005/8/layout/hProcess4"/>
    <dgm:cxn modelId="{64C80395-06D3-4ECB-AA44-4E27A80B58B6}" type="presParOf" srcId="{67677935-0855-4A26-B0C4-F84BF587135E}" destId="{3F6E13FE-3F3A-4E94-9267-EC6D6F3CD827}" srcOrd="3" destOrd="0" presId="urn:microsoft.com/office/officeart/2005/8/layout/hProcess4"/>
    <dgm:cxn modelId="{22479E09-E820-4437-BC2F-57749055A8A7}" type="presParOf" srcId="{67677935-0855-4A26-B0C4-F84BF587135E}" destId="{B084A6C2-F0D3-41DB-845C-9F979061EAA0}" srcOrd="4" destOrd="0" presId="urn:microsoft.com/office/officeart/2005/8/layout/hProcess4"/>
    <dgm:cxn modelId="{83FBFE49-FD28-4035-BA24-B837FBA837CB}" type="presParOf" srcId="{B084A6C2-F0D3-41DB-845C-9F979061EAA0}" destId="{D525C963-617E-44FF-A422-9D923FA3BA51}" srcOrd="0" destOrd="0" presId="urn:microsoft.com/office/officeart/2005/8/layout/hProcess4"/>
    <dgm:cxn modelId="{58F3036C-9122-4F99-ABCA-F91F5A21B777}" type="presParOf" srcId="{B084A6C2-F0D3-41DB-845C-9F979061EAA0}" destId="{AF9D7211-061D-4B82-A81B-718C38D5DB21}" srcOrd="1" destOrd="0" presId="urn:microsoft.com/office/officeart/2005/8/layout/hProcess4"/>
    <dgm:cxn modelId="{4B269927-2679-46B9-9C50-C682E7801D28}" type="presParOf" srcId="{B084A6C2-F0D3-41DB-845C-9F979061EAA0}" destId="{B0A19972-86F5-4828-8AD7-DFF154D19A77}" srcOrd="2" destOrd="0" presId="urn:microsoft.com/office/officeart/2005/8/layout/hProcess4"/>
    <dgm:cxn modelId="{3DE1E000-EAD3-4DE9-AB6B-BDBE791D4362}" type="presParOf" srcId="{B084A6C2-F0D3-41DB-845C-9F979061EAA0}" destId="{CA4FF83E-504A-4C51-8E40-4613E4E25F99}" srcOrd="3" destOrd="0" presId="urn:microsoft.com/office/officeart/2005/8/layout/hProcess4"/>
    <dgm:cxn modelId="{C90FE31D-2148-461E-BC4D-EA106C520724}" type="presParOf" srcId="{B084A6C2-F0D3-41DB-845C-9F979061EAA0}" destId="{390DF796-F368-4BD5-A74D-A5258276C372}"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B63B6F-5C68-42CF-A485-8AFDBDF7A99C}"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646D184D-1CCE-458F-AC1C-1A1183E3B85F}">
      <dgm:prSet phldrT="[Text]"/>
      <dgm:spPr/>
      <dgm:t>
        <a:bodyPr/>
        <a:lstStyle/>
        <a:p>
          <a:r>
            <a:rPr lang="en-US" dirty="0"/>
            <a:t>Parse Velocity Suite Data (Transmission Lines)</a:t>
          </a:r>
        </a:p>
      </dgm:t>
    </dgm:pt>
    <dgm:pt modelId="{ABD331E0-7CF9-4437-AB48-0804A7409D31}" type="parTrans" cxnId="{059902C5-A177-4E90-AD5A-2A85F43FB7E8}">
      <dgm:prSet/>
      <dgm:spPr/>
      <dgm:t>
        <a:bodyPr/>
        <a:lstStyle/>
        <a:p>
          <a:endParaRPr lang="en-US"/>
        </a:p>
      </dgm:t>
    </dgm:pt>
    <dgm:pt modelId="{75341F8D-FE55-4FA1-A2A6-5FCB188ACA05}" type="sibTrans" cxnId="{059902C5-A177-4E90-AD5A-2A85F43FB7E8}">
      <dgm:prSet/>
      <dgm:spPr/>
      <dgm:t>
        <a:bodyPr/>
        <a:lstStyle/>
        <a:p>
          <a:endParaRPr lang="en-US"/>
        </a:p>
      </dgm:t>
    </dgm:pt>
    <dgm:pt modelId="{D4FA1363-5D51-4DA9-AF6D-163E87CDBE0E}">
      <dgm:prSet phldrT="[Text]"/>
      <dgm:spPr/>
      <dgm:t>
        <a:bodyPr/>
        <a:lstStyle/>
        <a:p>
          <a:r>
            <a:rPr lang="en-US">
              <a:noFill/>
            </a:rPr>
            <a:t> </a:t>
          </a:r>
        </a:p>
      </dgm:t>
    </dgm:pt>
    <dgm:pt modelId="{81478202-7606-4B08-8B1D-59CEEBBDB2F7}" type="parTrans" cxnId="{9E442972-7094-483B-8C23-FB8A10433CD3}">
      <dgm:prSet/>
      <dgm:spPr/>
      <dgm:t>
        <a:bodyPr/>
        <a:lstStyle/>
        <a:p>
          <a:endParaRPr lang="en-US"/>
        </a:p>
      </dgm:t>
    </dgm:pt>
    <dgm:pt modelId="{480811DF-AA82-49BF-94ED-1D8B5689A1F9}" type="sibTrans" cxnId="{9E442972-7094-483B-8C23-FB8A10433CD3}">
      <dgm:prSet/>
      <dgm:spPr/>
      <dgm:t>
        <a:bodyPr/>
        <a:lstStyle/>
        <a:p>
          <a:endParaRPr lang="en-US"/>
        </a:p>
      </dgm:t>
    </dgm:pt>
    <dgm:pt modelId="{BDF25522-FC71-493D-80C2-531674ED5482}">
      <dgm:prSet phldrT="[Text]"/>
      <dgm:spPr/>
      <dgm:t>
        <a:bodyPr/>
        <a:lstStyle/>
        <a:p>
          <a:r>
            <a:rPr lang="en-US" dirty="0"/>
            <a:t>Parse TADS Data (Transmission Lines)</a:t>
          </a:r>
        </a:p>
      </dgm:t>
    </dgm:pt>
    <dgm:pt modelId="{B71D8A0A-2C53-4E62-873A-88776DD667AA}" type="parTrans" cxnId="{28EC838C-DDD8-4167-B336-C36F4B618986}">
      <dgm:prSet/>
      <dgm:spPr/>
      <dgm:t>
        <a:bodyPr/>
        <a:lstStyle/>
        <a:p>
          <a:endParaRPr lang="en-US"/>
        </a:p>
      </dgm:t>
    </dgm:pt>
    <dgm:pt modelId="{31996881-EC43-43B3-BCD1-934A85CFCDCD}" type="sibTrans" cxnId="{28EC838C-DDD8-4167-B336-C36F4B618986}">
      <dgm:prSet/>
      <dgm:spPr/>
      <dgm:t>
        <a:bodyPr/>
        <a:lstStyle/>
        <a:p>
          <a:endParaRPr lang="en-US"/>
        </a:p>
      </dgm:t>
    </dgm:pt>
    <dgm:pt modelId="{0F5198A3-5363-4771-8A41-EBD456792752}">
      <dgm:prSet phldrT="[Text]"/>
      <dgm:spPr/>
      <dgm:t>
        <a:bodyPr/>
        <a:lstStyle/>
        <a:p>
          <a:r>
            <a:rPr lang="en-US" dirty="0"/>
            <a:t>(Ideally) Filter based on the Company Names from Velocity Suite</a:t>
          </a:r>
        </a:p>
      </dgm:t>
    </dgm:pt>
    <dgm:pt modelId="{E15B437A-FBAE-4D33-8CB3-BAA9F2A55711}" type="parTrans" cxnId="{8F1AE916-3110-4E83-8CE9-4EA1FF09703C}">
      <dgm:prSet/>
      <dgm:spPr/>
      <dgm:t>
        <a:bodyPr/>
        <a:lstStyle/>
        <a:p>
          <a:endParaRPr lang="en-US"/>
        </a:p>
      </dgm:t>
    </dgm:pt>
    <dgm:pt modelId="{647889BB-CEF2-4123-8D79-5A6389583F9D}" type="sibTrans" cxnId="{8F1AE916-3110-4E83-8CE9-4EA1FF09703C}">
      <dgm:prSet/>
      <dgm:spPr/>
      <dgm:t>
        <a:bodyPr/>
        <a:lstStyle/>
        <a:p>
          <a:endParaRPr lang="en-US"/>
        </a:p>
      </dgm:t>
    </dgm:pt>
    <dgm:pt modelId="{6DB87CE0-B878-468A-B92D-359A7272E8B3}">
      <dgm:prSet phldrT="[Text]"/>
      <dgm:spPr/>
      <dgm:t>
        <a:bodyPr/>
        <a:lstStyle/>
        <a:p>
          <a:r>
            <a:rPr lang="en-US" dirty="0"/>
            <a:t>Create a Table of Matches</a:t>
          </a:r>
        </a:p>
      </dgm:t>
    </dgm:pt>
    <dgm:pt modelId="{C5D3140A-C063-4F93-ACCB-27016C671D07}" type="parTrans" cxnId="{EB6F9706-85D5-4FD9-93A3-D3DFBE13D0B0}">
      <dgm:prSet/>
      <dgm:spPr/>
      <dgm:t>
        <a:bodyPr/>
        <a:lstStyle/>
        <a:p>
          <a:endParaRPr lang="en-US"/>
        </a:p>
      </dgm:t>
    </dgm:pt>
    <dgm:pt modelId="{87D97CBA-B776-4C15-932E-0378B490E22C}" type="sibTrans" cxnId="{EB6F9706-85D5-4FD9-93A3-D3DFBE13D0B0}">
      <dgm:prSet/>
      <dgm:spPr/>
      <dgm:t>
        <a:bodyPr/>
        <a:lstStyle/>
        <a:p>
          <a:endParaRPr lang="en-US"/>
        </a:p>
      </dgm:t>
    </dgm:pt>
    <dgm:pt modelId="{15A6927F-41C9-4214-AB20-9216682F8FD2}">
      <dgm:prSet phldrT="[Text]"/>
      <dgm:spPr/>
      <dgm:t>
        <a:bodyPr/>
        <a:lstStyle/>
        <a:p>
          <a:r>
            <a:rPr lang="en-US" dirty="0"/>
            <a:t>Match between TADS and VS based on same unordered pair of (</a:t>
          </a:r>
          <a:r>
            <a:rPr lang="en-US" dirty="0" err="1">
              <a:latin typeface="Courier New" panose="02070309020205020404" pitchFamily="49" charset="0"/>
              <a:cs typeface="Courier New" panose="02070309020205020404" pitchFamily="49" charset="0"/>
            </a:rPr>
            <a:t>fromBus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toBus</a:t>
          </a:r>
          <a:r>
            <a:rPr lang="en-US" dirty="0"/>
            <a:t>)</a:t>
          </a:r>
        </a:p>
      </dgm:t>
    </dgm:pt>
    <dgm:pt modelId="{DC2499AE-4583-4A5E-BADC-3DDEB74BBEDC}" type="parTrans" cxnId="{38F1AD0A-CBF9-4E88-B032-252B981DEE79}">
      <dgm:prSet/>
      <dgm:spPr/>
      <dgm:t>
        <a:bodyPr/>
        <a:lstStyle/>
        <a:p>
          <a:endParaRPr lang="en-US"/>
        </a:p>
      </dgm:t>
    </dgm:pt>
    <dgm:pt modelId="{072F5CF4-E5C8-4685-97F6-3FB2BC37C824}" type="sibTrans" cxnId="{38F1AD0A-CBF9-4E88-B032-252B981DEE79}">
      <dgm:prSet/>
      <dgm:spPr/>
      <dgm:t>
        <a:bodyPr/>
        <a:lstStyle/>
        <a:p>
          <a:endParaRPr lang="en-US"/>
        </a:p>
      </dgm:t>
    </dgm:pt>
    <dgm:pt modelId="{C33A6084-E9A3-4B7B-BF23-1F210B596C6E}">
      <dgm:prSet phldrT="[Text]"/>
      <dgm:spPr/>
      <dgm:t>
        <a:bodyPr/>
        <a:lstStyle/>
        <a:p>
          <a:r>
            <a:rPr lang="en-US" dirty="0"/>
            <a:t>Attach the `</a:t>
          </a:r>
          <a:r>
            <a:rPr lang="en-US" dirty="0" err="1"/>
            <a:t>Rec_ID</a:t>
          </a:r>
          <a:r>
            <a:rPr lang="en-US" dirty="0"/>
            <a:t>` from VS into the table.</a:t>
          </a:r>
        </a:p>
      </dgm:t>
    </dgm:pt>
    <dgm:pt modelId="{9A74CB29-9450-4430-BE16-D7799829B1AD}" type="parTrans" cxnId="{A40F5A9C-A2D7-4D08-BF81-C54BB42D9F61}">
      <dgm:prSet/>
      <dgm:spPr/>
      <dgm:t>
        <a:bodyPr/>
        <a:lstStyle/>
        <a:p>
          <a:endParaRPr lang="en-US"/>
        </a:p>
      </dgm:t>
    </dgm:pt>
    <dgm:pt modelId="{C0646807-8E0F-4A8A-8EB8-D1C2B0322D45}" type="sibTrans" cxnId="{A40F5A9C-A2D7-4D08-BF81-C54BB42D9F61}">
      <dgm:prSet/>
      <dgm:spPr/>
      <dgm:t>
        <a:bodyPr/>
        <a:lstStyle/>
        <a:p>
          <a:endParaRPr lang="en-US"/>
        </a:p>
      </dgm:t>
    </dgm:pt>
    <dgm:pt modelId="{4748CC89-456F-4789-9C31-F23429B71BD4}">
      <dgm:prSet phldrT="[Text]"/>
      <dgm:spPr/>
      <dgm:t>
        <a:bodyPr/>
        <a:lstStyle/>
        <a:p>
          <a:r>
            <a:rPr lang="en-US" dirty="0"/>
            <a:t>Now we have a table of transmission lines whose geographical location we know</a:t>
          </a:r>
        </a:p>
      </dgm:t>
    </dgm:pt>
    <dgm:pt modelId="{49D5B733-328B-46CC-8FD4-02352CB8575A}" type="parTrans" cxnId="{8C74543D-7B2A-433F-B5F7-63F36461C4B9}">
      <dgm:prSet/>
      <dgm:spPr/>
      <dgm:t>
        <a:bodyPr/>
        <a:lstStyle/>
        <a:p>
          <a:endParaRPr lang="en-US"/>
        </a:p>
      </dgm:t>
    </dgm:pt>
    <dgm:pt modelId="{5977A89A-569E-417A-ABE3-0C8F1EF23B76}" type="sibTrans" cxnId="{8C74543D-7B2A-433F-B5F7-63F36461C4B9}">
      <dgm:prSet/>
      <dgm:spPr/>
      <dgm:t>
        <a:bodyPr/>
        <a:lstStyle/>
        <a:p>
          <a:endParaRPr lang="en-US"/>
        </a:p>
      </dgm:t>
    </dgm:pt>
    <dgm:pt modelId="{93045E57-8FEC-437A-8D9B-D35F0BCC1C3E}">
      <dgm:prSet phldrT="[Text]"/>
      <dgm:spPr>
        <a:blipFill>
          <a:blip xmlns:r="http://schemas.openxmlformats.org/officeDocument/2006/relationships" r:embed="rId1"/>
          <a:stretch>
            <a:fillRect l="-539"/>
          </a:stretch>
        </a:blipFill>
      </dgm:spPr>
      <dgm:t>
        <a:bodyPr/>
        <a:lstStyle/>
        <a:p>
          <a:r>
            <a:rPr lang="en-US">
              <a:noFill/>
            </a:rPr>
            <a:t> </a:t>
          </a:r>
        </a:p>
      </dgm:t>
    </dgm:pt>
    <dgm:pt modelId="{B9179395-6126-4B79-9BBB-514CB8049B65}" type="parTrans" cxnId="{06876E2F-05FA-4F25-B218-A2A8A2428A46}">
      <dgm:prSet/>
      <dgm:spPr/>
      <dgm:t>
        <a:bodyPr/>
        <a:lstStyle/>
        <a:p>
          <a:endParaRPr lang="en-US"/>
        </a:p>
      </dgm:t>
    </dgm:pt>
    <dgm:pt modelId="{F8DCCEA4-B4C3-42C8-95E4-01894AD62A47}" type="sibTrans" cxnId="{06876E2F-05FA-4F25-B218-A2A8A2428A46}">
      <dgm:prSet/>
      <dgm:spPr/>
      <dgm:t>
        <a:bodyPr/>
        <a:lstStyle/>
        <a:p>
          <a:endParaRPr lang="en-US"/>
        </a:p>
      </dgm:t>
    </dgm:pt>
    <dgm:pt modelId="{C9DF8FC8-E9A9-49EB-AC1B-2E64B490EEBD}" type="pres">
      <dgm:prSet presAssocID="{EDB63B6F-5C68-42CF-A485-8AFDBDF7A99C}" presName="Name0" presStyleCnt="0">
        <dgm:presLayoutVars>
          <dgm:dir/>
          <dgm:animLvl val="lvl"/>
          <dgm:resizeHandles val="exact"/>
        </dgm:presLayoutVars>
      </dgm:prSet>
      <dgm:spPr/>
    </dgm:pt>
    <dgm:pt modelId="{C2C1D002-BA4F-494F-81B6-2B43EC934C75}" type="pres">
      <dgm:prSet presAssocID="{EDB63B6F-5C68-42CF-A485-8AFDBDF7A99C}" presName="tSp" presStyleCnt="0"/>
      <dgm:spPr/>
    </dgm:pt>
    <dgm:pt modelId="{6AF363EF-6756-4B40-9B7C-7571A74C5F13}" type="pres">
      <dgm:prSet presAssocID="{EDB63B6F-5C68-42CF-A485-8AFDBDF7A99C}" presName="bSp" presStyleCnt="0"/>
      <dgm:spPr/>
    </dgm:pt>
    <dgm:pt modelId="{67677935-0855-4A26-B0C4-F84BF587135E}" type="pres">
      <dgm:prSet presAssocID="{EDB63B6F-5C68-42CF-A485-8AFDBDF7A99C}" presName="process" presStyleCnt="0"/>
      <dgm:spPr/>
    </dgm:pt>
    <dgm:pt modelId="{109AB74F-B1D4-4853-8658-37629277F622}" type="pres">
      <dgm:prSet presAssocID="{646D184D-1CCE-458F-AC1C-1A1183E3B85F}" presName="composite1" presStyleCnt="0"/>
      <dgm:spPr/>
    </dgm:pt>
    <dgm:pt modelId="{BE4D67FA-428D-4C9A-AAE0-B38EB5288C66}" type="pres">
      <dgm:prSet presAssocID="{646D184D-1CCE-458F-AC1C-1A1183E3B85F}" presName="dummyNode1" presStyleLbl="node1" presStyleIdx="0" presStyleCnt="3"/>
      <dgm:spPr/>
    </dgm:pt>
    <dgm:pt modelId="{7F8335D6-4821-4757-BEA7-4E3B5B7A3398}" type="pres">
      <dgm:prSet presAssocID="{646D184D-1CCE-458F-AC1C-1A1183E3B85F}" presName="childNode1" presStyleLbl="bgAcc1" presStyleIdx="0" presStyleCnt="3">
        <dgm:presLayoutVars>
          <dgm:bulletEnabled val="1"/>
        </dgm:presLayoutVars>
      </dgm:prSet>
      <dgm:spPr/>
    </dgm:pt>
    <dgm:pt modelId="{E90783F0-E581-44F9-9A79-A704FEE7A5B4}" type="pres">
      <dgm:prSet presAssocID="{646D184D-1CCE-458F-AC1C-1A1183E3B85F}" presName="childNode1tx" presStyleLbl="bgAcc1" presStyleIdx="0" presStyleCnt="3">
        <dgm:presLayoutVars>
          <dgm:bulletEnabled val="1"/>
        </dgm:presLayoutVars>
      </dgm:prSet>
      <dgm:spPr/>
    </dgm:pt>
    <dgm:pt modelId="{7CEB6C48-E386-4B7B-93B3-81F14A617621}" type="pres">
      <dgm:prSet presAssocID="{646D184D-1CCE-458F-AC1C-1A1183E3B85F}" presName="parentNode1" presStyleLbl="node1" presStyleIdx="0" presStyleCnt="3">
        <dgm:presLayoutVars>
          <dgm:chMax val="1"/>
          <dgm:bulletEnabled val="1"/>
        </dgm:presLayoutVars>
      </dgm:prSet>
      <dgm:spPr/>
    </dgm:pt>
    <dgm:pt modelId="{8B4B5A08-B4A3-4AE6-A564-D495BD824F98}" type="pres">
      <dgm:prSet presAssocID="{646D184D-1CCE-458F-AC1C-1A1183E3B85F}" presName="connSite1" presStyleCnt="0"/>
      <dgm:spPr/>
    </dgm:pt>
    <dgm:pt modelId="{F8658AD0-D0A7-4FB2-9A92-40F13F978B4B}" type="pres">
      <dgm:prSet presAssocID="{75341F8D-FE55-4FA1-A2A6-5FCB188ACA05}" presName="Name9" presStyleLbl="sibTrans2D1" presStyleIdx="0" presStyleCnt="2"/>
      <dgm:spPr/>
    </dgm:pt>
    <dgm:pt modelId="{8DDB3767-8046-4C6E-BDA1-5450D16CD0E6}" type="pres">
      <dgm:prSet presAssocID="{BDF25522-FC71-493D-80C2-531674ED5482}" presName="composite2" presStyleCnt="0"/>
      <dgm:spPr/>
    </dgm:pt>
    <dgm:pt modelId="{7EA383B2-C3C3-4DA8-AA7E-A17474DBE34E}" type="pres">
      <dgm:prSet presAssocID="{BDF25522-FC71-493D-80C2-531674ED5482}" presName="dummyNode2" presStyleLbl="node1" presStyleIdx="0" presStyleCnt="3"/>
      <dgm:spPr/>
    </dgm:pt>
    <dgm:pt modelId="{5CE0E47A-5735-4FE2-87AB-287DE0D98246}" type="pres">
      <dgm:prSet presAssocID="{BDF25522-FC71-493D-80C2-531674ED5482}" presName="childNode2" presStyleLbl="bgAcc1" presStyleIdx="1" presStyleCnt="3">
        <dgm:presLayoutVars>
          <dgm:bulletEnabled val="1"/>
        </dgm:presLayoutVars>
      </dgm:prSet>
      <dgm:spPr/>
    </dgm:pt>
    <dgm:pt modelId="{A34A53D3-AF3D-44A0-A431-017D2C378F6F}" type="pres">
      <dgm:prSet presAssocID="{BDF25522-FC71-493D-80C2-531674ED5482}" presName="childNode2tx" presStyleLbl="bgAcc1" presStyleIdx="1" presStyleCnt="3">
        <dgm:presLayoutVars>
          <dgm:bulletEnabled val="1"/>
        </dgm:presLayoutVars>
      </dgm:prSet>
      <dgm:spPr/>
    </dgm:pt>
    <dgm:pt modelId="{9AB9C907-1420-4DBD-9635-26F061B64B27}" type="pres">
      <dgm:prSet presAssocID="{BDF25522-FC71-493D-80C2-531674ED5482}" presName="parentNode2" presStyleLbl="node1" presStyleIdx="1" presStyleCnt="3">
        <dgm:presLayoutVars>
          <dgm:chMax val="0"/>
          <dgm:bulletEnabled val="1"/>
        </dgm:presLayoutVars>
      </dgm:prSet>
      <dgm:spPr/>
    </dgm:pt>
    <dgm:pt modelId="{C25E610B-70FD-4621-AC6B-CC60F8941A47}" type="pres">
      <dgm:prSet presAssocID="{BDF25522-FC71-493D-80C2-531674ED5482}" presName="connSite2" presStyleCnt="0"/>
      <dgm:spPr/>
    </dgm:pt>
    <dgm:pt modelId="{3F6E13FE-3F3A-4E94-9267-EC6D6F3CD827}" type="pres">
      <dgm:prSet presAssocID="{31996881-EC43-43B3-BCD1-934A85CFCDCD}" presName="Name18" presStyleLbl="sibTrans2D1" presStyleIdx="1" presStyleCnt="2"/>
      <dgm:spPr/>
    </dgm:pt>
    <dgm:pt modelId="{B084A6C2-F0D3-41DB-845C-9F979061EAA0}" type="pres">
      <dgm:prSet presAssocID="{6DB87CE0-B878-468A-B92D-359A7272E8B3}" presName="composite1" presStyleCnt="0"/>
      <dgm:spPr/>
    </dgm:pt>
    <dgm:pt modelId="{D525C963-617E-44FF-A422-9D923FA3BA51}" type="pres">
      <dgm:prSet presAssocID="{6DB87CE0-B878-468A-B92D-359A7272E8B3}" presName="dummyNode1" presStyleLbl="node1" presStyleIdx="1" presStyleCnt="3"/>
      <dgm:spPr/>
    </dgm:pt>
    <dgm:pt modelId="{AF9D7211-061D-4B82-A81B-718C38D5DB21}" type="pres">
      <dgm:prSet presAssocID="{6DB87CE0-B878-468A-B92D-359A7272E8B3}" presName="childNode1" presStyleLbl="bgAcc1" presStyleIdx="2" presStyleCnt="3">
        <dgm:presLayoutVars>
          <dgm:bulletEnabled val="1"/>
        </dgm:presLayoutVars>
      </dgm:prSet>
      <dgm:spPr/>
    </dgm:pt>
    <dgm:pt modelId="{B0A19972-86F5-4828-8AD7-DFF154D19A77}" type="pres">
      <dgm:prSet presAssocID="{6DB87CE0-B878-468A-B92D-359A7272E8B3}" presName="childNode1tx" presStyleLbl="bgAcc1" presStyleIdx="2" presStyleCnt="3">
        <dgm:presLayoutVars>
          <dgm:bulletEnabled val="1"/>
        </dgm:presLayoutVars>
      </dgm:prSet>
      <dgm:spPr/>
    </dgm:pt>
    <dgm:pt modelId="{CA4FF83E-504A-4C51-8E40-4613E4E25F99}" type="pres">
      <dgm:prSet presAssocID="{6DB87CE0-B878-468A-B92D-359A7272E8B3}" presName="parentNode1" presStyleLbl="node1" presStyleIdx="2" presStyleCnt="3">
        <dgm:presLayoutVars>
          <dgm:chMax val="1"/>
          <dgm:bulletEnabled val="1"/>
        </dgm:presLayoutVars>
      </dgm:prSet>
      <dgm:spPr/>
    </dgm:pt>
    <dgm:pt modelId="{390DF796-F368-4BD5-A74D-A5258276C372}" type="pres">
      <dgm:prSet presAssocID="{6DB87CE0-B878-468A-B92D-359A7272E8B3}" presName="connSite1" presStyleCnt="0"/>
      <dgm:spPr/>
    </dgm:pt>
  </dgm:ptLst>
  <dgm:cxnLst>
    <dgm:cxn modelId="{EB6F9706-85D5-4FD9-93A3-D3DFBE13D0B0}" srcId="{EDB63B6F-5C68-42CF-A485-8AFDBDF7A99C}" destId="{6DB87CE0-B878-468A-B92D-359A7272E8B3}" srcOrd="2" destOrd="0" parTransId="{C5D3140A-C063-4F93-ACCB-27016C671D07}" sibTransId="{87D97CBA-B776-4C15-932E-0378B490E22C}"/>
    <dgm:cxn modelId="{38F1AD0A-CBF9-4E88-B032-252B981DEE79}" srcId="{6DB87CE0-B878-468A-B92D-359A7272E8B3}" destId="{15A6927F-41C9-4214-AB20-9216682F8FD2}" srcOrd="0" destOrd="0" parTransId="{DC2499AE-4583-4A5E-BADC-3DDEB74BBEDC}" sibTransId="{072F5CF4-E5C8-4685-97F6-3FB2BC37C824}"/>
    <dgm:cxn modelId="{DF59CC16-2B6A-4EBC-9052-05A2C7613634}" type="presOf" srcId="{C33A6084-E9A3-4B7B-BF23-1F210B596C6E}" destId="{B0A19972-86F5-4828-8AD7-DFF154D19A77}" srcOrd="1" destOrd="1" presId="urn:microsoft.com/office/officeart/2005/8/layout/hProcess4"/>
    <dgm:cxn modelId="{8F1AE916-3110-4E83-8CE9-4EA1FF09703C}" srcId="{BDF25522-FC71-493D-80C2-531674ED5482}" destId="{0F5198A3-5363-4771-8A41-EBD456792752}" srcOrd="0" destOrd="0" parTransId="{E15B437A-FBAE-4D33-8CB3-BAA9F2A55711}" sibTransId="{647889BB-CEF2-4123-8D79-5A6389583F9D}"/>
    <dgm:cxn modelId="{06876E2F-05FA-4F25-B218-A2A8A2428A46}" srcId="{646D184D-1CCE-458F-AC1C-1A1183E3B85F}" destId="{93045E57-8FEC-437A-8D9B-D35F0BCC1C3E}" srcOrd="0" destOrd="0" parTransId="{B9179395-6126-4B79-9BBB-514CB8049B65}" sibTransId="{F8DCCEA4-B4C3-42C8-95E4-01894AD62A47}"/>
    <dgm:cxn modelId="{4799502F-E2E5-4553-8BE4-1C0190C1C366}" type="presOf" srcId="{D4FA1363-5D51-4DA9-AF6D-163E87CDBE0E}" destId="{E90783F0-E581-44F9-9A79-A704FEE7A5B4}" srcOrd="1" destOrd="1" presId="urn:microsoft.com/office/officeart/2005/8/layout/hProcess4"/>
    <dgm:cxn modelId="{629EC437-1CF0-4C03-B465-6736254C2C9E}" type="presOf" srcId="{BDF25522-FC71-493D-80C2-531674ED5482}" destId="{9AB9C907-1420-4DBD-9635-26F061B64B27}" srcOrd="0" destOrd="0" presId="urn:microsoft.com/office/officeart/2005/8/layout/hProcess4"/>
    <dgm:cxn modelId="{89A7FD37-41D3-483F-8A88-FF416C237A78}" type="presOf" srcId="{4748CC89-456F-4789-9C31-F23429B71BD4}" destId="{B0A19972-86F5-4828-8AD7-DFF154D19A77}" srcOrd="1" destOrd="2" presId="urn:microsoft.com/office/officeart/2005/8/layout/hProcess4"/>
    <dgm:cxn modelId="{8C74543D-7B2A-433F-B5F7-63F36461C4B9}" srcId="{6DB87CE0-B878-468A-B92D-359A7272E8B3}" destId="{4748CC89-456F-4789-9C31-F23429B71BD4}" srcOrd="2" destOrd="0" parTransId="{49D5B733-328B-46CC-8FD4-02352CB8575A}" sibTransId="{5977A89A-569E-417A-ABE3-0C8F1EF23B76}"/>
    <dgm:cxn modelId="{88E39367-D278-4BE7-A95E-E9FB6334F5ED}" type="presOf" srcId="{D4FA1363-5D51-4DA9-AF6D-163E87CDBE0E}" destId="{7F8335D6-4821-4757-BEA7-4E3B5B7A3398}" srcOrd="0" destOrd="1" presId="urn:microsoft.com/office/officeart/2005/8/layout/hProcess4"/>
    <dgm:cxn modelId="{9E442972-7094-483B-8C23-FB8A10433CD3}" srcId="{646D184D-1CCE-458F-AC1C-1A1183E3B85F}" destId="{D4FA1363-5D51-4DA9-AF6D-163E87CDBE0E}" srcOrd="1" destOrd="0" parTransId="{81478202-7606-4B08-8B1D-59CEEBBDB2F7}" sibTransId="{480811DF-AA82-49BF-94ED-1D8B5689A1F9}"/>
    <dgm:cxn modelId="{7A4BAE5A-71C7-4B5B-95A4-64F7F2C27DCE}" type="presOf" srcId="{0F5198A3-5363-4771-8A41-EBD456792752}" destId="{5CE0E47A-5735-4FE2-87AB-287DE0D98246}" srcOrd="0" destOrd="0" presId="urn:microsoft.com/office/officeart/2005/8/layout/hProcess4"/>
    <dgm:cxn modelId="{08C4D57B-0220-45AA-A31B-FFE61D4A0AE2}" type="presOf" srcId="{15A6927F-41C9-4214-AB20-9216682F8FD2}" destId="{B0A19972-86F5-4828-8AD7-DFF154D19A77}" srcOrd="1" destOrd="0" presId="urn:microsoft.com/office/officeart/2005/8/layout/hProcess4"/>
    <dgm:cxn modelId="{D55B7D7E-1425-4638-BF7F-EED16359FE14}" type="presOf" srcId="{0F5198A3-5363-4771-8A41-EBD456792752}" destId="{A34A53D3-AF3D-44A0-A431-017D2C378F6F}" srcOrd="1" destOrd="0" presId="urn:microsoft.com/office/officeart/2005/8/layout/hProcess4"/>
    <dgm:cxn modelId="{460BED83-13CD-45E6-98DC-E40CC5A06807}" type="presOf" srcId="{75341F8D-FE55-4FA1-A2A6-5FCB188ACA05}" destId="{F8658AD0-D0A7-4FB2-9A92-40F13F978B4B}" srcOrd="0" destOrd="0" presId="urn:microsoft.com/office/officeart/2005/8/layout/hProcess4"/>
    <dgm:cxn modelId="{28EC838C-DDD8-4167-B336-C36F4B618986}" srcId="{EDB63B6F-5C68-42CF-A485-8AFDBDF7A99C}" destId="{BDF25522-FC71-493D-80C2-531674ED5482}" srcOrd="1" destOrd="0" parTransId="{B71D8A0A-2C53-4E62-873A-88776DD667AA}" sibTransId="{31996881-EC43-43B3-BCD1-934A85CFCDCD}"/>
    <dgm:cxn modelId="{4A917E94-D45D-4E7A-B85A-B32A12A06F92}" type="presOf" srcId="{31996881-EC43-43B3-BCD1-934A85CFCDCD}" destId="{3F6E13FE-3F3A-4E94-9267-EC6D6F3CD827}" srcOrd="0" destOrd="0" presId="urn:microsoft.com/office/officeart/2005/8/layout/hProcess4"/>
    <dgm:cxn modelId="{F92A1D98-7A58-4FB0-A893-17172E2184B5}" type="presOf" srcId="{C33A6084-E9A3-4B7B-BF23-1F210B596C6E}" destId="{AF9D7211-061D-4B82-A81B-718C38D5DB21}" srcOrd="0" destOrd="1" presId="urn:microsoft.com/office/officeart/2005/8/layout/hProcess4"/>
    <dgm:cxn modelId="{A40F5A9C-A2D7-4D08-BF81-C54BB42D9F61}" srcId="{6DB87CE0-B878-468A-B92D-359A7272E8B3}" destId="{C33A6084-E9A3-4B7B-BF23-1F210B596C6E}" srcOrd="1" destOrd="0" parTransId="{9A74CB29-9450-4430-BE16-D7799829B1AD}" sibTransId="{C0646807-8E0F-4A8A-8EB8-D1C2B0322D45}"/>
    <dgm:cxn modelId="{B542DEA7-9DE4-4CB6-98CC-A55A9E270E22}" type="presOf" srcId="{93045E57-8FEC-437A-8D9B-D35F0BCC1C3E}" destId="{7F8335D6-4821-4757-BEA7-4E3B5B7A3398}" srcOrd="0" destOrd="0" presId="urn:microsoft.com/office/officeart/2005/8/layout/hProcess4"/>
    <dgm:cxn modelId="{E0EC8DAB-8933-4812-B74F-E45235C28772}" type="presOf" srcId="{646D184D-1CCE-458F-AC1C-1A1183E3B85F}" destId="{7CEB6C48-E386-4B7B-93B3-81F14A617621}" srcOrd="0" destOrd="0" presId="urn:microsoft.com/office/officeart/2005/8/layout/hProcess4"/>
    <dgm:cxn modelId="{3F4C2EBD-A747-467E-AF7D-727A72E8CE04}" type="presOf" srcId="{EDB63B6F-5C68-42CF-A485-8AFDBDF7A99C}" destId="{C9DF8FC8-E9A9-49EB-AC1B-2E64B490EEBD}" srcOrd="0" destOrd="0" presId="urn:microsoft.com/office/officeart/2005/8/layout/hProcess4"/>
    <dgm:cxn modelId="{E088B5C4-78E8-44A7-8ADC-91B56E403B8F}" type="presOf" srcId="{15A6927F-41C9-4214-AB20-9216682F8FD2}" destId="{AF9D7211-061D-4B82-A81B-718C38D5DB21}" srcOrd="0" destOrd="0" presId="urn:microsoft.com/office/officeart/2005/8/layout/hProcess4"/>
    <dgm:cxn modelId="{059902C5-A177-4E90-AD5A-2A85F43FB7E8}" srcId="{EDB63B6F-5C68-42CF-A485-8AFDBDF7A99C}" destId="{646D184D-1CCE-458F-AC1C-1A1183E3B85F}" srcOrd="0" destOrd="0" parTransId="{ABD331E0-7CF9-4437-AB48-0804A7409D31}" sibTransId="{75341F8D-FE55-4FA1-A2A6-5FCB188ACA05}"/>
    <dgm:cxn modelId="{713F5CD0-ABB8-4CC3-BB25-195D34DD8830}" type="presOf" srcId="{93045E57-8FEC-437A-8D9B-D35F0BCC1C3E}" destId="{E90783F0-E581-44F9-9A79-A704FEE7A5B4}" srcOrd="1" destOrd="0" presId="urn:microsoft.com/office/officeart/2005/8/layout/hProcess4"/>
    <dgm:cxn modelId="{505913E3-AA72-455F-9DEE-0C388F72D6BE}" type="presOf" srcId="{4748CC89-456F-4789-9C31-F23429B71BD4}" destId="{AF9D7211-061D-4B82-A81B-718C38D5DB21}" srcOrd="0" destOrd="2" presId="urn:microsoft.com/office/officeart/2005/8/layout/hProcess4"/>
    <dgm:cxn modelId="{A0E643EB-6DDF-4C88-9E5F-165C4DB80200}" type="presOf" srcId="{6DB87CE0-B878-468A-B92D-359A7272E8B3}" destId="{CA4FF83E-504A-4C51-8E40-4613E4E25F99}" srcOrd="0" destOrd="0" presId="urn:microsoft.com/office/officeart/2005/8/layout/hProcess4"/>
    <dgm:cxn modelId="{6E155221-2F0F-48B3-80C2-61AEAD9B00B6}" type="presParOf" srcId="{C9DF8FC8-E9A9-49EB-AC1B-2E64B490EEBD}" destId="{C2C1D002-BA4F-494F-81B6-2B43EC934C75}" srcOrd="0" destOrd="0" presId="urn:microsoft.com/office/officeart/2005/8/layout/hProcess4"/>
    <dgm:cxn modelId="{7174C05B-4912-4D89-A97D-883E515166CF}" type="presParOf" srcId="{C9DF8FC8-E9A9-49EB-AC1B-2E64B490EEBD}" destId="{6AF363EF-6756-4B40-9B7C-7571A74C5F13}" srcOrd="1" destOrd="0" presId="urn:microsoft.com/office/officeart/2005/8/layout/hProcess4"/>
    <dgm:cxn modelId="{72DE89CE-AB1F-4EA6-AE8D-152CB3FA4E92}" type="presParOf" srcId="{C9DF8FC8-E9A9-49EB-AC1B-2E64B490EEBD}" destId="{67677935-0855-4A26-B0C4-F84BF587135E}" srcOrd="2" destOrd="0" presId="urn:microsoft.com/office/officeart/2005/8/layout/hProcess4"/>
    <dgm:cxn modelId="{8A8A66BA-9AAB-40F1-8C13-447D5ABDFCCE}" type="presParOf" srcId="{67677935-0855-4A26-B0C4-F84BF587135E}" destId="{109AB74F-B1D4-4853-8658-37629277F622}" srcOrd="0" destOrd="0" presId="urn:microsoft.com/office/officeart/2005/8/layout/hProcess4"/>
    <dgm:cxn modelId="{C6DD3B38-460D-48AF-A948-6E213E1B0F87}" type="presParOf" srcId="{109AB74F-B1D4-4853-8658-37629277F622}" destId="{BE4D67FA-428D-4C9A-AAE0-B38EB5288C66}" srcOrd="0" destOrd="0" presId="urn:microsoft.com/office/officeart/2005/8/layout/hProcess4"/>
    <dgm:cxn modelId="{00FA3B89-F4AC-4603-9689-A33C1D85471A}" type="presParOf" srcId="{109AB74F-B1D4-4853-8658-37629277F622}" destId="{7F8335D6-4821-4757-BEA7-4E3B5B7A3398}" srcOrd="1" destOrd="0" presId="urn:microsoft.com/office/officeart/2005/8/layout/hProcess4"/>
    <dgm:cxn modelId="{835C7467-D0A6-48AD-8CB2-7257286EF4F6}" type="presParOf" srcId="{109AB74F-B1D4-4853-8658-37629277F622}" destId="{E90783F0-E581-44F9-9A79-A704FEE7A5B4}" srcOrd="2" destOrd="0" presId="urn:microsoft.com/office/officeart/2005/8/layout/hProcess4"/>
    <dgm:cxn modelId="{298711AB-BC5E-415C-8140-5C74A1315ED1}" type="presParOf" srcId="{109AB74F-B1D4-4853-8658-37629277F622}" destId="{7CEB6C48-E386-4B7B-93B3-81F14A617621}" srcOrd="3" destOrd="0" presId="urn:microsoft.com/office/officeart/2005/8/layout/hProcess4"/>
    <dgm:cxn modelId="{56DC8115-5ED5-4ECA-9CA8-780EE2903785}" type="presParOf" srcId="{109AB74F-B1D4-4853-8658-37629277F622}" destId="{8B4B5A08-B4A3-4AE6-A564-D495BD824F98}" srcOrd="4" destOrd="0" presId="urn:microsoft.com/office/officeart/2005/8/layout/hProcess4"/>
    <dgm:cxn modelId="{19D4E16D-FDE3-477E-B24E-95963E6DF337}" type="presParOf" srcId="{67677935-0855-4A26-B0C4-F84BF587135E}" destId="{F8658AD0-D0A7-4FB2-9A92-40F13F978B4B}" srcOrd="1" destOrd="0" presId="urn:microsoft.com/office/officeart/2005/8/layout/hProcess4"/>
    <dgm:cxn modelId="{202ACE34-F907-42D3-A5AD-131153651CD5}" type="presParOf" srcId="{67677935-0855-4A26-B0C4-F84BF587135E}" destId="{8DDB3767-8046-4C6E-BDA1-5450D16CD0E6}" srcOrd="2" destOrd="0" presId="urn:microsoft.com/office/officeart/2005/8/layout/hProcess4"/>
    <dgm:cxn modelId="{1A912A4A-D264-4FB7-BD58-FD7C5E50A15C}" type="presParOf" srcId="{8DDB3767-8046-4C6E-BDA1-5450D16CD0E6}" destId="{7EA383B2-C3C3-4DA8-AA7E-A17474DBE34E}" srcOrd="0" destOrd="0" presId="urn:microsoft.com/office/officeart/2005/8/layout/hProcess4"/>
    <dgm:cxn modelId="{4D85CECD-0E49-4BEE-88F4-A3F14DC9DB76}" type="presParOf" srcId="{8DDB3767-8046-4C6E-BDA1-5450D16CD0E6}" destId="{5CE0E47A-5735-4FE2-87AB-287DE0D98246}" srcOrd="1" destOrd="0" presId="urn:microsoft.com/office/officeart/2005/8/layout/hProcess4"/>
    <dgm:cxn modelId="{80FE9198-2058-4A63-8E95-A2B144274163}" type="presParOf" srcId="{8DDB3767-8046-4C6E-BDA1-5450D16CD0E6}" destId="{A34A53D3-AF3D-44A0-A431-017D2C378F6F}" srcOrd="2" destOrd="0" presId="urn:microsoft.com/office/officeart/2005/8/layout/hProcess4"/>
    <dgm:cxn modelId="{1FA30E05-F678-49F7-A84C-E0B1B08E584D}" type="presParOf" srcId="{8DDB3767-8046-4C6E-BDA1-5450D16CD0E6}" destId="{9AB9C907-1420-4DBD-9635-26F061B64B27}" srcOrd="3" destOrd="0" presId="urn:microsoft.com/office/officeart/2005/8/layout/hProcess4"/>
    <dgm:cxn modelId="{C4338A7F-CB70-4F9F-AD8A-71E96ECD4219}" type="presParOf" srcId="{8DDB3767-8046-4C6E-BDA1-5450D16CD0E6}" destId="{C25E610B-70FD-4621-AC6B-CC60F8941A47}" srcOrd="4" destOrd="0" presId="urn:microsoft.com/office/officeart/2005/8/layout/hProcess4"/>
    <dgm:cxn modelId="{64C80395-06D3-4ECB-AA44-4E27A80B58B6}" type="presParOf" srcId="{67677935-0855-4A26-B0C4-F84BF587135E}" destId="{3F6E13FE-3F3A-4E94-9267-EC6D6F3CD827}" srcOrd="3" destOrd="0" presId="urn:microsoft.com/office/officeart/2005/8/layout/hProcess4"/>
    <dgm:cxn modelId="{22479E09-E820-4437-BC2F-57749055A8A7}" type="presParOf" srcId="{67677935-0855-4A26-B0C4-F84BF587135E}" destId="{B084A6C2-F0D3-41DB-845C-9F979061EAA0}" srcOrd="4" destOrd="0" presId="urn:microsoft.com/office/officeart/2005/8/layout/hProcess4"/>
    <dgm:cxn modelId="{83FBFE49-FD28-4035-BA24-B837FBA837CB}" type="presParOf" srcId="{B084A6C2-F0D3-41DB-845C-9F979061EAA0}" destId="{D525C963-617E-44FF-A422-9D923FA3BA51}" srcOrd="0" destOrd="0" presId="urn:microsoft.com/office/officeart/2005/8/layout/hProcess4"/>
    <dgm:cxn modelId="{58F3036C-9122-4F99-ABCA-F91F5A21B777}" type="presParOf" srcId="{B084A6C2-F0D3-41DB-845C-9F979061EAA0}" destId="{AF9D7211-061D-4B82-A81B-718C38D5DB21}" srcOrd="1" destOrd="0" presId="urn:microsoft.com/office/officeart/2005/8/layout/hProcess4"/>
    <dgm:cxn modelId="{4B269927-2679-46B9-9C50-C682E7801D28}" type="presParOf" srcId="{B084A6C2-F0D3-41DB-845C-9F979061EAA0}" destId="{B0A19972-86F5-4828-8AD7-DFF154D19A77}" srcOrd="2" destOrd="0" presId="urn:microsoft.com/office/officeart/2005/8/layout/hProcess4"/>
    <dgm:cxn modelId="{3DE1E000-EAD3-4DE9-AB6B-BDBE791D4362}" type="presParOf" srcId="{B084A6C2-F0D3-41DB-845C-9F979061EAA0}" destId="{CA4FF83E-504A-4C51-8E40-4613E4E25F99}" srcOrd="3" destOrd="0" presId="urn:microsoft.com/office/officeart/2005/8/layout/hProcess4"/>
    <dgm:cxn modelId="{C90FE31D-2148-461E-BC4D-EA106C520724}" type="presParOf" srcId="{B084A6C2-F0D3-41DB-845C-9F979061EAA0}" destId="{390DF796-F368-4BD5-A74D-A5258276C372}"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879FB8-7366-4297-8F2B-68EDB454DFA7}">
      <dsp:nvSpPr>
        <dsp:cNvPr id="0" name=""/>
        <dsp:cNvSpPr/>
      </dsp:nvSpPr>
      <dsp:spPr>
        <a:xfrm>
          <a:off x="968349" y="527981"/>
          <a:ext cx="3538728" cy="1228953"/>
        </a:xfrm>
        <a:prstGeom prst="ellipse">
          <a:avLst/>
        </a:prstGeom>
        <a:solidFill>
          <a:schemeClr val="accent1">
            <a:tint val="50000"/>
            <a:alpha val="40000"/>
            <a:hueOff val="0"/>
            <a:satOff val="0"/>
            <a:lumOff val="0"/>
            <a:alphaOff val="0"/>
          </a:schemeClr>
        </a:solidFill>
        <a:ln w="9525" cap="flat" cmpd="sng" algn="ctr">
          <a:solidFill>
            <a:schemeClr val="accent1">
              <a:hueOff val="0"/>
              <a:satOff val="0"/>
              <a:lumOff val="0"/>
              <a:alphaOff val="0"/>
            </a:schemeClr>
          </a:solidFill>
          <a:prstDash val="solid"/>
        </a:ln>
        <a:effectLst/>
        <a:scene3d>
          <a:camera prst="orthographicFront">
            <a:rot lat="0" lon="0" rev="0"/>
          </a:camera>
          <a:lightRig rig="contrasting" dir="t">
            <a:rot lat="0" lon="0" rev="1200000"/>
          </a:lightRig>
        </a:scene3d>
        <a:sp3d z="-152400" prstMaterial="matte"/>
      </dsp:spPr>
      <dsp:style>
        <a:lnRef idx="1">
          <a:scrgbClr r="0" g="0" b="0"/>
        </a:lnRef>
        <a:fillRef idx="1">
          <a:scrgbClr r="0" g="0" b="0"/>
        </a:fillRef>
        <a:effectRef idx="0">
          <a:scrgbClr r="0" g="0" b="0"/>
        </a:effectRef>
        <a:fontRef idx="minor"/>
      </dsp:style>
    </dsp:sp>
    <dsp:sp modelId="{CD9E69A5-EBAB-4635-A1D1-C189D87B0008}">
      <dsp:nvSpPr>
        <dsp:cNvPr id="0" name=""/>
        <dsp:cNvSpPr/>
      </dsp:nvSpPr>
      <dsp:spPr>
        <a:xfrm>
          <a:off x="2400300" y="3537271"/>
          <a:ext cx="685800" cy="438912"/>
        </a:xfrm>
        <a:prstGeom prst="downArrow">
          <a:avLst/>
        </a:prstGeom>
        <a:solidFill>
          <a:schemeClr val="accent1">
            <a:tint val="6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sp>
    <dsp:sp modelId="{7D925EBE-35BA-4463-821E-2A0662D0A9CF}">
      <dsp:nvSpPr>
        <dsp:cNvPr id="0" name=""/>
        <dsp:cNvSpPr/>
      </dsp:nvSpPr>
      <dsp:spPr>
        <a:xfrm>
          <a:off x="1143003" y="4038599"/>
          <a:ext cx="3291840" cy="822960"/>
        </a:xfrm>
        <a:prstGeom prst="rect">
          <a:avLst/>
        </a:prstGeom>
        <a:solidFill>
          <a:srgbClr val="002060"/>
        </a:solidFill>
        <a:ln w="9525" cap="flat" cmpd="sng" algn="ctr">
          <a:solidFill>
            <a:schemeClr val="dk1">
              <a:alpha val="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chemeClr val="bg1"/>
              </a:solidFill>
            </a:rPr>
            <a:t>Extreme Weather Resiliency Studies</a:t>
          </a:r>
          <a:endParaRPr lang="en-US" kern="1200" dirty="0"/>
        </a:p>
      </dsp:txBody>
      <dsp:txXfrm>
        <a:off x="1143003" y="4038599"/>
        <a:ext cx="3291840" cy="822960"/>
      </dsp:txXfrm>
    </dsp:sp>
    <dsp:sp modelId="{26ABD9F4-75CC-4FE7-A2EA-A9C741963A53}">
      <dsp:nvSpPr>
        <dsp:cNvPr id="0" name=""/>
        <dsp:cNvSpPr/>
      </dsp:nvSpPr>
      <dsp:spPr>
        <a:xfrm>
          <a:off x="2254910" y="1851849"/>
          <a:ext cx="1234440" cy="1234440"/>
        </a:xfrm>
        <a:prstGeom prst="ellipse">
          <a:avLst/>
        </a:prstGeom>
        <a:solidFill>
          <a:srgbClr val="C0000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Geographical Mapping (Weather)</a:t>
          </a:r>
        </a:p>
      </dsp:txBody>
      <dsp:txXfrm>
        <a:off x="2435690" y="2032629"/>
        <a:ext cx="872880" cy="872880"/>
      </dsp:txXfrm>
    </dsp:sp>
    <dsp:sp modelId="{19FFD385-D7DF-418C-8A6F-155F03E08CA4}">
      <dsp:nvSpPr>
        <dsp:cNvPr id="0" name=""/>
        <dsp:cNvSpPr/>
      </dsp:nvSpPr>
      <dsp:spPr>
        <a:xfrm>
          <a:off x="1371599" y="925745"/>
          <a:ext cx="1234440" cy="1234440"/>
        </a:xfrm>
        <a:prstGeom prst="ellipse">
          <a:avLst/>
        </a:prstGeom>
        <a:solidFill>
          <a:srgbClr val="00B050"/>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Generator Data</a:t>
          </a:r>
        </a:p>
      </dsp:txBody>
      <dsp:txXfrm>
        <a:off x="1552379" y="1106525"/>
        <a:ext cx="872880" cy="872880"/>
      </dsp:txXfrm>
    </dsp:sp>
    <dsp:sp modelId="{21E22AAA-9595-4DDF-BD78-B68CB567C6AF}">
      <dsp:nvSpPr>
        <dsp:cNvPr id="0" name=""/>
        <dsp:cNvSpPr/>
      </dsp:nvSpPr>
      <dsp:spPr>
        <a:xfrm>
          <a:off x="2633472" y="627285"/>
          <a:ext cx="1234440" cy="1234440"/>
        </a:xfrm>
        <a:prstGeom prst="ellipse">
          <a:avLst/>
        </a:prstGeom>
        <a:solidFill>
          <a:schemeClr val="accent1">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en-US" sz="1200" kern="1200" dirty="0"/>
            <a:t>Transmission Data</a:t>
          </a:r>
        </a:p>
      </dsp:txBody>
      <dsp:txXfrm>
        <a:off x="2814252" y="808065"/>
        <a:ext cx="872880" cy="872880"/>
      </dsp:txXfrm>
    </dsp:sp>
    <dsp:sp modelId="{987E12B5-0EAC-4E7C-A004-F94A0071849D}">
      <dsp:nvSpPr>
        <dsp:cNvPr id="0" name=""/>
        <dsp:cNvSpPr/>
      </dsp:nvSpPr>
      <dsp:spPr>
        <a:xfrm>
          <a:off x="838206" y="381007"/>
          <a:ext cx="3840480" cy="3072384"/>
        </a:xfrm>
        <a:prstGeom prst="funnel">
          <a:avLst/>
        </a:prstGeom>
        <a:solidFill>
          <a:schemeClr val="lt1">
            <a:alpha val="40000"/>
            <a:hueOff val="0"/>
            <a:satOff val="0"/>
            <a:lumOff val="0"/>
            <a:alphaOff val="0"/>
          </a:schemeClr>
        </a:solidFill>
        <a:ln w="3175">
          <a:noFill/>
        </a:ln>
        <a:effectLst>
          <a:outerShdw blurRad="40000" dist="20000" dir="5400000" rotWithShape="0">
            <a:srgbClr val="000000">
              <a:alpha val="38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1">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335D6-4821-4757-BEA7-4E3B5B7A3398}">
      <dsp:nvSpPr>
        <dsp:cNvPr id="0" name=""/>
        <dsp:cNvSpPr/>
      </dsp:nvSpPr>
      <dsp:spPr>
        <a:xfrm>
          <a:off x="2848" y="1310736"/>
          <a:ext cx="2231427" cy="18404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Ascertain US States</a:t>
          </a:r>
        </a:p>
        <a:p>
          <a:pPr marL="114300" lvl="1" indent="-114300" algn="l" defTabSz="533400">
            <a:lnSpc>
              <a:spcPct val="90000"/>
            </a:lnSpc>
            <a:spcBef>
              <a:spcPct val="0"/>
            </a:spcBef>
            <a:spcAft>
              <a:spcPct val="15000"/>
            </a:spcAft>
            <a:buChar char="•"/>
          </a:pPr>
          <a:r>
            <a:rPr lang="en-US" sz="1200" kern="1200" dirty="0"/>
            <a:t>Remove entries without EIA Codes </a:t>
          </a:r>
          <a:r>
            <a:rPr lang="en-US" sz="1200" kern="1200" dirty="0">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a:t>
          </a:r>
          <a:r>
            <a:rPr lang="en-US" sz="1200" kern="1200" dirty="0" err="1">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eia</a:t>
          </a:r>
          <a:r>
            <a:rPr lang="en-US" sz="1200" kern="1200" dirty="0">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 </a:t>
          </a:r>
          <a:endParaRPr lang="en-US" sz="1200" kern="1200" dirty="0"/>
        </a:p>
      </dsp:txBody>
      <dsp:txXfrm>
        <a:off x="45202" y="1353090"/>
        <a:ext cx="2146719" cy="1361368"/>
      </dsp:txXfrm>
    </dsp:sp>
    <dsp:sp modelId="{F8658AD0-D0A7-4FB2-9A92-40F13F978B4B}">
      <dsp:nvSpPr>
        <dsp:cNvPr id="0" name=""/>
        <dsp:cNvSpPr/>
      </dsp:nvSpPr>
      <dsp:spPr>
        <a:xfrm>
          <a:off x="1265180" y="1778989"/>
          <a:ext cx="2416661" cy="2416661"/>
        </a:xfrm>
        <a:prstGeom prst="leftCircularArrow">
          <a:avLst>
            <a:gd name="adj1" fmla="val 2973"/>
            <a:gd name="adj2" fmla="val 364280"/>
            <a:gd name="adj3" fmla="val 2139791"/>
            <a:gd name="adj4" fmla="val 9024489"/>
            <a:gd name="adj5" fmla="val 346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EB6C48-E386-4B7B-93B3-81F14A617621}">
      <dsp:nvSpPr>
        <dsp:cNvPr id="0" name=""/>
        <dsp:cNvSpPr/>
      </dsp:nvSpPr>
      <dsp:spPr>
        <a:xfrm>
          <a:off x="498721" y="2756812"/>
          <a:ext cx="1983490" cy="7887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Parse Velocity Suite Data (Generator Plants)</a:t>
          </a:r>
        </a:p>
      </dsp:txBody>
      <dsp:txXfrm>
        <a:off x="521823" y="2779914"/>
        <a:ext cx="1937286" cy="742564"/>
      </dsp:txXfrm>
    </dsp:sp>
    <dsp:sp modelId="{5CE0E47A-5735-4FE2-87AB-287DE0D98246}">
      <dsp:nvSpPr>
        <dsp:cNvPr id="0" name=""/>
        <dsp:cNvSpPr/>
      </dsp:nvSpPr>
      <dsp:spPr>
        <a:xfrm>
          <a:off x="2824318" y="1310736"/>
          <a:ext cx="2231427" cy="18404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Filter based on the US States from Velocity Suite</a:t>
          </a:r>
        </a:p>
        <a:p>
          <a:pPr marL="114300" lvl="1" indent="-114300" algn="l" defTabSz="533400">
            <a:lnSpc>
              <a:spcPct val="90000"/>
            </a:lnSpc>
            <a:spcBef>
              <a:spcPct val="0"/>
            </a:spcBef>
            <a:spcAft>
              <a:spcPct val="15000"/>
            </a:spcAft>
            <a:buChar char="•"/>
          </a:pPr>
          <a:r>
            <a:rPr lang="en-US" sz="1200" kern="1200" dirty="0"/>
            <a:t>Remove entries without EIA Codes</a:t>
          </a:r>
        </a:p>
      </dsp:txBody>
      <dsp:txXfrm>
        <a:off x="2866672" y="1747475"/>
        <a:ext cx="2146719" cy="1361368"/>
      </dsp:txXfrm>
    </dsp:sp>
    <dsp:sp modelId="{3F6E13FE-3F3A-4E94-9267-EC6D6F3CD827}">
      <dsp:nvSpPr>
        <dsp:cNvPr id="0" name=""/>
        <dsp:cNvSpPr/>
      </dsp:nvSpPr>
      <dsp:spPr>
        <a:xfrm>
          <a:off x="4068055" y="194120"/>
          <a:ext cx="2701787" cy="2701787"/>
        </a:xfrm>
        <a:prstGeom prst="circularArrow">
          <a:avLst>
            <a:gd name="adj1" fmla="val 2659"/>
            <a:gd name="adj2" fmla="val 323454"/>
            <a:gd name="adj3" fmla="val 19501035"/>
            <a:gd name="adj4" fmla="val 12575511"/>
            <a:gd name="adj5" fmla="val 31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B9C907-1420-4DBD-9635-26F061B64B27}">
      <dsp:nvSpPr>
        <dsp:cNvPr id="0" name=""/>
        <dsp:cNvSpPr/>
      </dsp:nvSpPr>
      <dsp:spPr>
        <a:xfrm>
          <a:off x="3320190" y="916352"/>
          <a:ext cx="1983490" cy="7887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Parse GADS Data</a:t>
          </a:r>
        </a:p>
      </dsp:txBody>
      <dsp:txXfrm>
        <a:off x="3343292" y="939454"/>
        <a:ext cx="1937286" cy="742564"/>
      </dsp:txXfrm>
    </dsp:sp>
    <dsp:sp modelId="{AF9D7211-061D-4B82-A81B-718C38D5DB21}">
      <dsp:nvSpPr>
        <dsp:cNvPr id="0" name=""/>
        <dsp:cNvSpPr/>
      </dsp:nvSpPr>
      <dsp:spPr>
        <a:xfrm>
          <a:off x="5645787" y="1310736"/>
          <a:ext cx="2231427" cy="18404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Match between GADS and VS based on same EIA Code values</a:t>
          </a:r>
        </a:p>
        <a:p>
          <a:pPr marL="114300" lvl="1" indent="-114300" algn="l" defTabSz="533400">
            <a:lnSpc>
              <a:spcPct val="90000"/>
            </a:lnSpc>
            <a:spcBef>
              <a:spcPct val="0"/>
            </a:spcBef>
            <a:spcAft>
              <a:spcPct val="15000"/>
            </a:spcAft>
            <a:buChar char="•"/>
          </a:pPr>
          <a:r>
            <a:rPr lang="en-US" sz="1200" kern="1200" dirty="0"/>
            <a:t>Attach the `</a:t>
          </a:r>
          <a:r>
            <a:rPr lang="en-US" sz="1200" kern="1200" dirty="0" err="1"/>
            <a:t>Rec_ID</a:t>
          </a:r>
          <a:r>
            <a:rPr lang="en-US" sz="1200" kern="1200" dirty="0"/>
            <a:t>` from VS into the table.</a:t>
          </a:r>
        </a:p>
        <a:p>
          <a:pPr marL="114300" lvl="1" indent="-114300" algn="l" defTabSz="533400">
            <a:lnSpc>
              <a:spcPct val="90000"/>
            </a:lnSpc>
            <a:spcBef>
              <a:spcPct val="0"/>
            </a:spcBef>
            <a:spcAft>
              <a:spcPct val="15000"/>
            </a:spcAft>
            <a:buChar char="•"/>
          </a:pPr>
          <a:r>
            <a:rPr lang="en-US" sz="1200" kern="1200" dirty="0"/>
            <a:t>Now we have a table of generators whose geographical location we know</a:t>
          </a:r>
        </a:p>
      </dsp:txBody>
      <dsp:txXfrm>
        <a:off x="5688141" y="1353090"/>
        <a:ext cx="2146719" cy="1361368"/>
      </dsp:txXfrm>
    </dsp:sp>
    <dsp:sp modelId="{CA4FF83E-504A-4C51-8E40-4613E4E25F99}">
      <dsp:nvSpPr>
        <dsp:cNvPr id="0" name=""/>
        <dsp:cNvSpPr/>
      </dsp:nvSpPr>
      <dsp:spPr>
        <a:xfrm>
          <a:off x="6141660" y="2756812"/>
          <a:ext cx="1983490" cy="7887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Create a Table of Matches</a:t>
          </a:r>
        </a:p>
      </dsp:txBody>
      <dsp:txXfrm>
        <a:off x="6164762" y="2779914"/>
        <a:ext cx="1937286" cy="74256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335D6-4821-4757-BEA7-4E3B5B7A3398}">
      <dsp:nvSpPr>
        <dsp:cNvPr id="0" name=""/>
        <dsp:cNvSpPr/>
      </dsp:nvSpPr>
      <dsp:spPr>
        <a:xfrm>
          <a:off x="1346" y="1547733"/>
          <a:ext cx="1656743" cy="13664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Ascertain US States</a:t>
          </a:r>
        </a:p>
        <a:p>
          <a:pPr marL="57150" lvl="1" indent="-57150" algn="l" defTabSz="355600">
            <a:lnSpc>
              <a:spcPct val="90000"/>
            </a:lnSpc>
            <a:spcBef>
              <a:spcPct val="0"/>
            </a:spcBef>
            <a:spcAft>
              <a:spcPct val="15000"/>
            </a:spcAft>
            <a:buChar char="•"/>
          </a:pPr>
          <a:r>
            <a:rPr lang="en-US" sz="800" kern="1200" dirty="0"/>
            <a:t>Remove entries without EIA Codes </a:t>
          </a:r>
          <a:r>
            <a:rPr lang="en-US" sz="800" kern="1200" dirty="0">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a:t>
          </a:r>
          <a:r>
            <a:rPr lang="en-US" sz="800" kern="1200" dirty="0" err="1">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eia</a:t>
          </a:r>
          <a:r>
            <a:rPr lang="en-US" sz="800" kern="1200" dirty="0">
              <a:solidFill>
                <a:srgbClr val="00B050"/>
              </a:solidFill>
              <a:latin typeface="Tw Cen MT" panose="020B0602020104020603" pitchFamily="34" charset="0"/>
              <a:hlinkClick xmlns:r="http://schemas.openxmlformats.org/officeDocument/2006/relationships" r:id="rId1">
                <a:extLst>
                  <a:ext uri="{A12FA001-AC4F-418D-AE19-62706E023703}">
                    <ahyp:hlinkClr xmlns:ahyp="http://schemas.microsoft.com/office/drawing/2018/hyperlinkcolor" val="tx"/>
                  </a:ext>
                </a:extLst>
              </a:hlinkClick>
            </a:rPr>
            <a:t>] </a:t>
          </a:r>
          <a:endParaRPr lang="en-US" sz="800" kern="1200" dirty="0"/>
        </a:p>
      </dsp:txBody>
      <dsp:txXfrm>
        <a:off x="32792" y="1579179"/>
        <a:ext cx="1593851" cy="1010760"/>
      </dsp:txXfrm>
    </dsp:sp>
    <dsp:sp modelId="{F8658AD0-D0A7-4FB2-9A92-40F13F978B4B}">
      <dsp:nvSpPr>
        <dsp:cNvPr id="0" name=""/>
        <dsp:cNvSpPr/>
      </dsp:nvSpPr>
      <dsp:spPr>
        <a:xfrm>
          <a:off x="938577" y="1895391"/>
          <a:ext cx="1794272" cy="1794272"/>
        </a:xfrm>
        <a:prstGeom prst="leftCircularArrow">
          <a:avLst>
            <a:gd name="adj1" fmla="val 2973"/>
            <a:gd name="adj2" fmla="val 364280"/>
            <a:gd name="adj3" fmla="val 2139791"/>
            <a:gd name="adj4" fmla="val 9024489"/>
            <a:gd name="adj5" fmla="val 346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EB6C48-E386-4B7B-93B3-81F14A617621}">
      <dsp:nvSpPr>
        <dsp:cNvPr id="0" name=""/>
        <dsp:cNvSpPr/>
      </dsp:nvSpPr>
      <dsp:spPr>
        <a:xfrm>
          <a:off x="369512" y="2621386"/>
          <a:ext cx="1472661" cy="5856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Parse Velocity Suite Data (Generator Plants)</a:t>
          </a:r>
        </a:p>
      </dsp:txBody>
      <dsp:txXfrm>
        <a:off x="386664" y="2638538"/>
        <a:ext cx="1438357" cy="551324"/>
      </dsp:txXfrm>
    </dsp:sp>
    <dsp:sp modelId="{ACA02991-C428-4520-BFE0-B71AD2824FBF}">
      <dsp:nvSpPr>
        <dsp:cNvPr id="0" name=""/>
        <dsp:cNvSpPr/>
      </dsp:nvSpPr>
      <dsp:spPr>
        <a:xfrm>
          <a:off x="2096173" y="1547733"/>
          <a:ext cx="1656743" cy="13664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Match Plant Names between VS Plants and VS Units</a:t>
          </a:r>
        </a:p>
        <a:p>
          <a:pPr marL="57150" lvl="1" indent="-57150" algn="l" defTabSz="355600">
            <a:lnSpc>
              <a:spcPct val="90000"/>
            </a:lnSpc>
            <a:spcBef>
              <a:spcPct val="0"/>
            </a:spcBef>
            <a:spcAft>
              <a:spcPct val="15000"/>
            </a:spcAft>
            <a:buChar char="•"/>
          </a:pPr>
          <a:r>
            <a:rPr lang="en-US" sz="800" kern="1200" dirty="0"/>
            <a:t>Map the EIA and </a:t>
          </a:r>
          <a:r>
            <a:rPr lang="en-US" sz="800" kern="1200" dirty="0">
              <a:latin typeface="Courier New" panose="02070309020205020404" pitchFamily="49" charset="0"/>
              <a:cs typeface="Courier New" panose="02070309020205020404" pitchFamily="49" charset="0"/>
            </a:rPr>
            <a:t>Rec_ID </a:t>
          </a:r>
          <a:r>
            <a:rPr lang="en-US" sz="800" kern="1200" dirty="0"/>
            <a:t>entries from VS Plants onto the VS Units</a:t>
          </a:r>
        </a:p>
      </dsp:txBody>
      <dsp:txXfrm>
        <a:off x="2127619" y="1871993"/>
        <a:ext cx="1593851" cy="1010760"/>
      </dsp:txXfrm>
    </dsp:sp>
    <dsp:sp modelId="{26AFC60A-6E97-4635-B6A8-94A0F6F683F2}">
      <dsp:nvSpPr>
        <dsp:cNvPr id="0" name=""/>
        <dsp:cNvSpPr/>
      </dsp:nvSpPr>
      <dsp:spPr>
        <a:xfrm>
          <a:off x="3019597" y="718691"/>
          <a:ext cx="2005967" cy="2005967"/>
        </a:xfrm>
        <a:prstGeom prst="circularArrow">
          <a:avLst>
            <a:gd name="adj1" fmla="val 2659"/>
            <a:gd name="adj2" fmla="val 323454"/>
            <a:gd name="adj3" fmla="val 19501035"/>
            <a:gd name="adj4" fmla="val 12575511"/>
            <a:gd name="adj5" fmla="val 31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20AF5C9-992F-443C-94CB-3B584F1C2FEE}">
      <dsp:nvSpPr>
        <dsp:cNvPr id="0" name=""/>
        <dsp:cNvSpPr/>
      </dsp:nvSpPr>
      <dsp:spPr>
        <a:xfrm>
          <a:off x="2464338" y="1254918"/>
          <a:ext cx="1472661" cy="5856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Parse Velocity Suite Data (Generator Units)</a:t>
          </a:r>
        </a:p>
      </dsp:txBody>
      <dsp:txXfrm>
        <a:off x="2481490" y="1272070"/>
        <a:ext cx="1438357" cy="551324"/>
      </dsp:txXfrm>
    </dsp:sp>
    <dsp:sp modelId="{8E35CB5F-7A88-4D14-B289-373621A1A9E6}">
      <dsp:nvSpPr>
        <dsp:cNvPr id="0" name=""/>
        <dsp:cNvSpPr/>
      </dsp:nvSpPr>
      <dsp:spPr>
        <a:xfrm>
          <a:off x="4190999" y="1547733"/>
          <a:ext cx="1656743" cy="13664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Filter based on the US States from Velocity Suite</a:t>
          </a:r>
        </a:p>
        <a:p>
          <a:pPr marL="57150" lvl="1" indent="-57150" algn="l" defTabSz="355600">
            <a:lnSpc>
              <a:spcPct val="90000"/>
            </a:lnSpc>
            <a:spcBef>
              <a:spcPct val="0"/>
            </a:spcBef>
            <a:spcAft>
              <a:spcPct val="15000"/>
            </a:spcAft>
            <a:buChar char="•"/>
          </a:pPr>
          <a:r>
            <a:rPr lang="en-US" sz="800" kern="1200" dirty="0"/>
            <a:t>Remove entries without EIA Codes</a:t>
          </a:r>
        </a:p>
      </dsp:txBody>
      <dsp:txXfrm>
        <a:off x="4222445" y="1579179"/>
        <a:ext cx="1593851" cy="1010760"/>
      </dsp:txXfrm>
    </dsp:sp>
    <dsp:sp modelId="{87E6C064-821F-4493-93EC-B0F4E6EC942C}">
      <dsp:nvSpPr>
        <dsp:cNvPr id="0" name=""/>
        <dsp:cNvSpPr/>
      </dsp:nvSpPr>
      <dsp:spPr>
        <a:xfrm>
          <a:off x="5128230" y="1895391"/>
          <a:ext cx="1794272" cy="1794272"/>
        </a:xfrm>
        <a:prstGeom prst="leftCircularArrow">
          <a:avLst>
            <a:gd name="adj1" fmla="val 2973"/>
            <a:gd name="adj2" fmla="val 364280"/>
            <a:gd name="adj3" fmla="val 2139791"/>
            <a:gd name="adj4" fmla="val 9024489"/>
            <a:gd name="adj5" fmla="val 346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E3AE744-5871-438D-97D5-DE88BC18FB1C}">
      <dsp:nvSpPr>
        <dsp:cNvPr id="0" name=""/>
        <dsp:cNvSpPr/>
      </dsp:nvSpPr>
      <dsp:spPr>
        <a:xfrm>
          <a:off x="4559165" y="2621386"/>
          <a:ext cx="1472661" cy="5856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Parse GADS Data</a:t>
          </a:r>
        </a:p>
      </dsp:txBody>
      <dsp:txXfrm>
        <a:off x="4576317" y="2638538"/>
        <a:ext cx="1438357" cy="551324"/>
      </dsp:txXfrm>
    </dsp:sp>
    <dsp:sp modelId="{4681F090-94F7-4002-9251-FBAFBDD6DE67}">
      <dsp:nvSpPr>
        <dsp:cNvPr id="0" name=""/>
        <dsp:cNvSpPr/>
      </dsp:nvSpPr>
      <dsp:spPr>
        <a:xfrm>
          <a:off x="6285826" y="1547733"/>
          <a:ext cx="1656743" cy="136646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Match between GADS and VS Units based on same EIA Code values</a:t>
          </a:r>
        </a:p>
        <a:p>
          <a:pPr marL="57150" lvl="1" indent="-57150" algn="l" defTabSz="355600">
            <a:lnSpc>
              <a:spcPct val="90000"/>
            </a:lnSpc>
            <a:spcBef>
              <a:spcPct val="0"/>
            </a:spcBef>
            <a:spcAft>
              <a:spcPct val="15000"/>
            </a:spcAft>
            <a:buChar char="•"/>
          </a:pPr>
          <a:r>
            <a:rPr lang="en-US" sz="800" kern="1200" dirty="0"/>
            <a:t>Attach the </a:t>
          </a:r>
          <a:r>
            <a:rPr lang="en-US" sz="800" kern="1200" dirty="0" err="1">
              <a:latin typeface="Courier New" panose="02070309020205020404" pitchFamily="49" charset="0"/>
              <a:cs typeface="Courier New" panose="02070309020205020404" pitchFamily="49" charset="0"/>
            </a:rPr>
            <a:t>Rec_ID</a:t>
          </a:r>
          <a:r>
            <a:rPr lang="en-US" sz="800" kern="1200" dirty="0"/>
            <a:t> from VS into the table.</a:t>
          </a:r>
        </a:p>
        <a:p>
          <a:pPr marL="57150" lvl="1" indent="-57150" algn="l" defTabSz="355600">
            <a:lnSpc>
              <a:spcPct val="90000"/>
            </a:lnSpc>
            <a:spcBef>
              <a:spcPct val="0"/>
            </a:spcBef>
            <a:spcAft>
              <a:spcPct val="15000"/>
            </a:spcAft>
            <a:buChar char="•"/>
          </a:pPr>
          <a:r>
            <a:rPr lang="en-US" sz="800" kern="1200" dirty="0"/>
            <a:t>Now we have a table of generators whose geographical location we know</a:t>
          </a:r>
        </a:p>
      </dsp:txBody>
      <dsp:txXfrm>
        <a:off x="6317272" y="1871993"/>
        <a:ext cx="1593851" cy="1010760"/>
      </dsp:txXfrm>
    </dsp:sp>
    <dsp:sp modelId="{96BB819C-7CF7-493C-BFB4-C7B4C0D77046}">
      <dsp:nvSpPr>
        <dsp:cNvPr id="0" name=""/>
        <dsp:cNvSpPr/>
      </dsp:nvSpPr>
      <dsp:spPr>
        <a:xfrm>
          <a:off x="6653991" y="1254918"/>
          <a:ext cx="1472661" cy="58562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15240" rIns="22860" bIns="15240" numCol="1" spcCol="1270" anchor="ctr" anchorCtr="0">
          <a:noAutofit/>
        </a:bodyPr>
        <a:lstStyle/>
        <a:p>
          <a:pPr marL="0" lvl="0" indent="0" algn="ctr" defTabSz="533400">
            <a:lnSpc>
              <a:spcPct val="90000"/>
            </a:lnSpc>
            <a:spcBef>
              <a:spcPct val="0"/>
            </a:spcBef>
            <a:spcAft>
              <a:spcPct val="35000"/>
            </a:spcAft>
            <a:buNone/>
          </a:pPr>
          <a:r>
            <a:rPr lang="en-US" sz="1200" kern="1200" dirty="0"/>
            <a:t>Create a Table of Matches</a:t>
          </a:r>
        </a:p>
      </dsp:txBody>
      <dsp:txXfrm>
        <a:off x="6671143" y="1272070"/>
        <a:ext cx="1438357" cy="55132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8335D6-4821-4757-BEA7-4E3B5B7A3398}">
      <dsp:nvSpPr>
        <dsp:cNvPr id="0" name=""/>
        <dsp:cNvSpPr/>
      </dsp:nvSpPr>
      <dsp:spPr>
        <a:xfrm>
          <a:off x="2848" y="1310736"/>
          <a:ext cx="2231427" cy="18404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a:t>Filter transmission lines below rating of </a:t>
          </a:r>
          <a14:m xmlns:a14="http://schemas.microsoft.com/office/drawing/2010/main">
            <m:oMath xmlns:m="http://schemas.openxmlformats.org/officeDocument/2006/math">
              <m:r>
                <a:rPr lang="en-US" sz="1100" b="0" i="1" kern="1200" smtClean="0">
                  <a:latin typeface="Cambria Math" panose="02040503050406030204" pitchFamily="18" charset="0"/>
                </a:rPr>
                <m:t>100</m:t>
              </m:r>
              <m:r>
                <a:rPr lang="en-US" sz="1100" b="0" i="1" kern="1200" smtClean="0">
                  <a:latin typeface="Cambria Math" panose="02040503050406030204" pitchFamily="18" charset="0"/>
                </a:rPr>
                <m:t>𝑘𝑉</m:t>
              </m:r>
            </m:oMath>
          </a14:m>
          <a:endParaRPr lang="en-US" sz="1100" kern="1200" dirty="0"/>
        </a:p>
        <a:p>
          <a:pPr marL="57150" lvl="1" indent="-57150" algn="l" defTabSz="488950">
            <a:lnSpc>
              <a:spcPct val="90000"/>
            </a:lnSpc>
            <a:spcBef>
              <a:spcPct val="0"/>
            </a:spcBef>
            <a:spcAft>
              <a:spcPct val="15000"/>
            </a:spcAft>
            <a:buChar char="•"/>
          </a:pPr>
          <a:r>
            <a:rPr lang="en-US" sz="1100" kern="1200" dirty="0"/>
            <a:t>Ascertain Company Names</a:t>
          </a:r>
        </a:p>
      </dsp:txBody>
      <dsp:txXfrm>
        <a:off x="45202" y="1353090"/>
        <a:ext cx="2146719" cy="1361368"/>
      </dsp:txXfrm>
    </dsp:sp>
    <dsp:sp modelId="{F8658AD0-D0A7-4FB2-9A92-40F13F978B4B}">
      <dsp:nvSpPr>
        <dsp:cNvPr id="0" name=""/>
        <dsp:cNvSpPr/>
      </dsp:nvSpPr>
      <dsp:spPr>
        <a:xfrm>
          <a:off x="1265180" y="1778989"/>
          <a:ext cx="2416661" cy="2416661"/>
        </a:xfrm>
        <a:prstGeom prst="leftCircularArrow">
          <a:avLst>
            <a:gd name="adj1" fmla="val 2973"/>
            <a:gd name="adj2" fmla="val 364280"/>
            <a:gd name="adj3" fmla="val 2139791"/>
            <a:gd name="adj4" fmla="val 9024489"/>
            <a:gd name="adj5" fmla="val 3468"/>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CEB6C48-E386-4B7B-93B3-81F14A617621}">
      <dsp:nvSpPr>
        <dsp:cNvPr id="0" name=""/>
        <dsp:cNvSpPr/>
      </dsp:nvSpPr>
      <dsp:spPr>
        <a:xfrm>
          <a:off x="498721" y="2756812"/>
          <a:ext cx="1983490" cy="7887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Parse Velocity Suite Data (Transmission Lines)</a:t>
          </a:r>
        </a:p>
      </dsp:txBody>
      <dsp:txXfrm>
        <a:off x="521823" y="2779914"/>
        <a:ext cx="1937286" cy="742564"/>
      </dsp:txXfrm>
    </dsp:sp>
    <dsp:sp modelId="{5CE0E47A-5735-4FE2-87AB-287DE0D98246}">
      <dsp:nvSpPr>
        <dsp:cNvPr id="0" name=""/>
        <dsp:cNvSpPr/>
      </dsp:nvSpPr>
      <dsp:spPr>
        <a:xfrm>
          <a:off x="2824318" y="1310736"/>
          <a:ext cx="2231427" cy="18404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a:t>(Ideally) Filter based on the Company Names from Velocity Suite</a:t>
          </a:r>
        </a:p>
      </dsp:txBody>
      <dsp:txXfrm>
        <a:off x="2866672" y="1747475"/>
        <a:ext cx="2146719" cy="1361368"/>
      </dsp:txXfrm>
    </dsp:sp>
    <dsp:sp modelId="{3F6E13FE-3F3A-4E94-9267-EC6D6F3CD827}">
      <dsp:nvSpPr>
        <dsp:cNvPr id="0" name=""/>
        <dsp:cNvSpPr/>
      </dsp:nvSpPr>
      <dsp:spPr>
        <a:xfrm>
          <a:off x="4068055" y="194120"/>
          <a:ext cx="2701787" cy="2701787"/>
        </a:xfrm>
        <a:prstGeom prst="circularArrow">
          <a:avLst>
            <a:gd name="adj1" fmla="val 2659"/>
            <a:gd name="adj2" fmla="val 323454"/>
            <a:gd name="adj3" fmla="val 19501035"/>
            <a:gd name="adj4" fmla="val 12575511"/>
            <a:gd name="adj5" fmla="val 3102"/>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AB9C907-1420-4DBD-9635-26F061B64B27}">
      <dsp:nvSpPr>
        <dsp:cNvPr id="0" name=""/>
        <dsp:cNvSpPr/>
      </dsp:nvSpPr>
      <dsp:spPr>
        <a:xfrm>
          <a:off x="3320190" y="916352"/>
          <a:ext cx="1983490" cy="7887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Parse TADS Data (Transmission Lines)</a:t>
          </a:r>
        </a:p>
      </dsp:txBody>
      <dsp:txXfrm>
        <a:off x="3343292" y="939454"/>
        <a:ext cx="1937286" cy="742564"/>
      </dsp:txXfrm>
    </dsp:sp>
    <dsp:sp modelId="{AF9D7211-061D-4B82-A81B-718C38D5DB21}">
      <dsp:nvSpPr>
        <dsp:cNvPr id="0" name=""/>
        <dsp:cNvSpPr/>
      </dsp:nvSpPr>
      <dsp:spPr>
        <a:xfrm>
          <a:off x="5645787" y="1310736"/>
          <a:ext cx="2231427" cy="184046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0955" tIns="20955" rIns="20955" bIns="20955" numCol="1" spcCol="1270" anchor="t" anchorCtr="0">
          <a:noAutofit/>
        </a:bodyPr>
        <a:lstStyle/>
        <a:p>
          <a:pPr marL="57150" lvl="1" indent="-57150" algn="l" defTabSz="488950">
            <a:lnSpc>
              <a:spcPct val="90000"/>
            </a:lnSpc>
            <a:spcBef>
              <a:spcPct val="0"/>
            </a:spcBef>
            <a:spcAft>
              <a:spcPct val="15000"/>
            </a:spcAft>
            <a:buChar char="•"/>
          </a:pPr>
          <a:r>
            <a:rPr lang="en-US" sz="1100" kern="1200" dirty="0"/>
            <a:t>Match between TADS and VS based on same unordered pair of (</a:t>
          </a:r>
          <a:r>
            <a:rPr lang="en-US" sz="1100" kern="1200" dirty="0" err="1">
              <a:latin typeface="Courier New" panose="02070309020205020404" pitchFamily="49" charset="0"/>
              <a:cs typeface="Courier New" panose="02070309020205020404" pitchFamily="49" charset="0"/>
            </a:rPr>
            <a:t>fromBus</a:t>
          </a:r>
          <a:r>
            <a:rPr lang="en-US" sz="1100" kern="1200" dirty="0">
              <a:latin typeface="Courier New" panose="02070309020205020404" pitchFamily="49" charset="0"/>
              <a:cs typeface="Courier New" panose="02070309020205020404" pitchFamily="49" charset="0"/>
            </a:rPr>
            <a:t>, </a:t>
          </a:r>
          <a:r>
            <a:rPr lang="en-US" sz="1100" kern="1200" dirty="0" err="1">
              <a:latin typeface="Courier New" panose="02070309020205020404" pitchFamily="49" charset="0"/>
              <a:cs typeface="Courier New" panose="02070309020205020404" pitchFamily="49" charset="0"/>
            </a:rPr>
            <a:t>toBus</a:t>
          </a:r>
          <a:r>
            <a:rPr lang="en-US" sz="1100" kern="1200" dirty="0"/>
            <a:t>)</a:t>
          </a:r>
        </a:p>
        <a:p>
          <a:pPr marL="57150" lvl="1" indent="-57150" algn="l" defTabSz="488950">
            <a:lnSpc>
              <a:spcPct val="90000"/>
            </a:lnSpc>
            <a:spcBef>
              <a:spcPct val="0"/>
            </a:spcBef>
            <a:spcAft>
              <a:spcPct val="15000"/>
            </a:spcAft>
            <a:buChar char="•"/>
          </a:pPr>
          <a:r>
            <a:rPr lang="en-US" sz="1100" kern="1200" dirty="0"/>
            <a:t>Attach the `</a:t>
          </a:r>
          <a:r>
            <a:rPr lang="en-US" sz="1100" kern="1200" dirty="0" err="1"/>
            <a:t>Rec_ID</a:t>
          </a:r>
          <a:r>
            <a:rPr lang="en-US" sz="1100" kern="1200" dirty="0"/>
            <a:t>` from VS into the table.</a:t>
          </a:r>
        </a:p>
        <a:p>
          <a:pPr marL="57150" lvl="1" indent="-57150" algn="l" defTabSz="488950">
            <a:lnSpc>
              <a:spcPct val="90000"/>
            </a:lnSpc>
            <a:spcBef>
              <a:spcPct val="0"/>
            </a:spcBef>
            <a:spcAft>
              <a:spcPct val="15000"/>
            </a:spcAft>
            <a:buChar char="•"/>
          </a:pPr>
          <a:r>
            <a:rPr lang="en-US" sz="1100" kern="1200" dirty="0"/>
            <a:t>Now we have a table of transmission lines whose geographical location we know</a:t>
          </a:r>
        </a:p>
      </dsp:txBody>
      <dsp:txXfrm>
        <a:off x="5688141" y="1353090"/>
        <a:ext cx="2146719" cy="1361368"/>
      </dsp:txXfrm>
    </dsp:sp>
    <dsp:sp modelId="{CA4FF83E-504A-4C51-8E40-4613E4E25F99}">
      <dsp:nvSpPr>
        <dsp:cNvPr id="0" name=""/>
        <dsp:cNvSpPr/>
      </dsp:nvSpPr>
      <dsp:spPr>
        <a:xfrm>
          <a:off x="6141660" y="2756812"/>
          <a:ext cx="1983490" cy="7887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20320" rIns="30480" bIns="20320" numCol="1" spcCol="1270" anchor="ctr" anchorCtr="0">
          <a:noAutofit/>
        </a:bodyPr>
        <a:lstStyle/>
        <a:p>
          <a:pPr marL="0" lvl="0" indent="0" algn="ctr" defTabSz="711200">
            <a:lnSpc>
              <a:spcPct val="90000"/>
            </a:lnSpc>
            <a:spcBef>
              <a:spcPct val="0"/>
            </a:spcBef>
            <a:spcAft>
              <a:spcPct val="35000"/>
            </a:spcAft>
            <a:buNone/>
          </a:pPr>
          <a:r>
            <a:rPr lang="en-US" sz="1600" kern="1200" dirty="0"/>
            <a:t>Create a Table of Matches</a:t>
          </a:r>
        </a:p>
      </dsp:txBody>
      <dsp:txXfrm>
        <a:off x="6164762" y="2779914"/>
        <a:ext cx="1937286" cy="742564"/>
      </dsp:txXfrm>
    </dsp:sp>
  </dsp:spTree>
</dsp:drawing>
</file>

<file path=ppt/diagrams/layout1.xml><?xml version="1.0" encoding="utf-8"?>
<dgm:layoutDef xmlns:dgm="http://schemas.openxmlformats.org/drawingml/2006/diagram" xmlns:a="http://schemas.openxmlformats.org/drawingml/2006/main" uniqueId="urn:microsoft.com/office/officeart/2005/8/layout/funnel1">
  <dgm:title val=""/>
  <dgm:desc val=""/>
  <dgm:catLst>
    <dgm:cat type="relationship" pri="2000"/>
    <dgm:cat type="process" pri="27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4"/>
      <dgm:resizeHandles val="exact"/>
    </dgm:varLst>
    <dgm:alg type="composite">
      <dgm:param type="ar" val="1.25"/>
    </dgm:alg>
    <dgm:shape xmlns:r="http://schemas.openxmlformats.org/officeDocument/2006/relationships" r:blip="">
      <dgm:adjLst/>
    </dgm:shape>
    <dgm:presOf/>
    <dgm:choose name="Name1">
      <dgm:if name="Name2" axis="ch" ptType="node" func="cnt" op="equ" val="2">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w" for="ch" forName="item1" refType="w" fact="0.35"/>
          <dgm:constr type="h" for="ch" forName="item1" refType="w" fact="0.35"/>
          <dgm:constr type="t" for="ch" forName="item1" refType="h" fact="0.05"/>
          <dgm:constr type="l" for="ch" forName="item1" refType="w" fact="0.125"/>
          <dgm:constr type="primFontSz" for="ch" forName="item1" op="equ" val="65"/>
          <dgm:constr type="w" for="ch" forName="funnel" refType="w" fact="0.7"/>
          <dgm:constr type="h" for="ch" forName="funnel" refType="h" fact="0.7"/>
          <dgm:constr type="t" for="ch" forName="funnel"/>
          <dgm:constr type="l" for="ch" forName="funnel"/>
        </dgm:constrLst>
      </dgm:if>
      <dgm:else name="Name3">
        <dgm:constrLst>
          <dgm:constr type="w" for="ch" forName="ellipse" refType="w" fact="0.645"/>
          <dgm:constr type="h" for="ch" forName="ellipse" refType="h" fact="0.28"/>
          <dgm:constr type="t" for="ch" forName="ellipse" refType="w" fact="0.0275"/>
          <dgm:constr type="l" for="ch" forName="ellipse" refType="w" fact="0.0265"/>
          <dgm:constr type="w" for="ch" forName="arrow1" refType="w" fact="0.125"/>
          <dgm:constr type="h" for="ch" forName="arrow1" refType="h" fact="0.1"/>
          <dgm:constr type="t" for="ch" forName="arrow1" refType="h" fact="0.72"/>
          <dgm:constr type="l" for="ch" forName="arrow1" refType="w" fact="0.2875"/>
          <dgm:constr type="w" for="ch" forName="rectangle" refType="w" fact="0.6"/>
          <dgm:constr type="h" for="ch" forName="rectangle" refType="w" refFor="ch" refForName="rectangle" fact="0.25"/>
          <dgm:constr type="t" for="ch" forName="rectangle" refType="h" fact="0.8"/>
          <dgm:constr type="l" for="ch" forName="rectangle" refType="w" fact="0.05"/>
          <dgm:constr type="primFontSz" for="ch" forName="rectangle" val="65"/>
          <dgm:constr type="w" for="ch" forName="item1" refType="w" fact="0.225"/>
          <dgm:constr type="h" for="ch" forName="item1" refType="w" fact="0.225"/>
          <dgm:constr type="t" for="ch" forName="item1" refType="h" fact="0.336"/>
          <dgm:constr type="l" for="ch" forName="item1" refType="w" fact="0.261"/>
          <dgm:constr type="primFontSz" for="ch" forName="item1" val="65"/>
          <dgm:constr type="w" for="ch" forName="item2" refType="w" fact="0.225"/>
          <dgm:constr type="h" for="ch" forName="item2" refType="w" fact="0.225"/>
          <dgm:constr type="t" for="ch" forName="item2" refType="h" fact="0.125"/>
          <dgm:constr type="l" for="ch" forName="item2" refType="w" fact="0.1"/>
          <dgm:constr type="primFontSz" for="ch" forName="item2" refType="primFontSz" refFor="ch" refForName="item1" op="equ"/>
          <dgm:constr type="w" for="ch" forName="item3" refType="w" fact="0.225"/>
          <dgm:constr type="h" for="ch" forName="item3" refType="w" fact="0.225"/>
          <dgm:constr type="t" for="ch" forName="item3" refType="h" fact="0.057"/>
          <dgm:constr type="l" for="ch" forName="item3" refType="w" fact="0.33"/>
          <dgm:constr type="primFontSz" for="ch" forName="item3" refType="primFontSz" refFor="ch" refForName="item1" op="equ"/>
          <dgm:constr type="w" for="ch" forName="funnel" refType="w" fact="0.7"/>
          <dgm:constr type="h" for="ch" forName="funnel" refType="h" fact="0.7"/>
          <dgm:constr type="t" for="ch" forName="funnel"/>
          <dgm:constr type="l" for="ch" forName="funnel"/>
        </dgm:constrLst>
      </dgm:else>
    </dgm:choose>
    <dgm:ruleLst/>
    <dgm:choose name="Name4">
      <dgm:if name="Name5" axis="ch" ptType="node" func="cnt" op="gte" val="1">
        <dgm:layoutNode name="ellipse" styleLbl="trBgShp">
          <dgm:alg type="sp"/>
          <dgm:shape xmlns:r="http://schemas.openxmlformats.org/officeDocument/2006/relationships" type="ellipse" r:blip="">
            <dgm:adjLst/>
          </dgm:shape>
          <dgm:presOf/>
          <dgm:constrLst/>
          <dgm:ruleLst/>
        </dgm:layoutNode>
        <dgm:layoutNode name="arrow1" styleLbl="fgShp">
          <dgm:alg type="sp"/>
          <dgm:shape xmlns:r="http://schemas.openxmlformats.org/officeDocument/2006/relationships" type="downArrow" r:blip="">
            <dgm:adjLst/>
          </dgm:shape>
          <dgm:presOf/>
          <dgm:constrLst/>
          <dgm:ruleLst/>
        </dgm:layoutNode>
        <dgm:layoutNode name="rectangle" styleLbl="revTx">
          <dgm:varLst>
            <dgm:bulletEnabled val="1"/>
          </dgm:varLst>
          <dgm:alg type="tx">
            <dgm:param type="txAnchorHorzCh" val="ctr"/>
          </dgm:alg>
          <dgm:shape xmlns:r="http://schemas.openxmlformats.org/officeDocument/2006/relationships" type="rect" r:blip="">
            <dgm:adjLst/>
          </dgm:shape>
          <dgm:choose name="Name6">
            <dgm:if name="Name7" axis="ch" ptType="node" func="cnt" op="equ" val="1">
              <dgm:presOf axis="ch desOrSelf" ptType="node node" st="1 1" cnt="1 0"/>
            </dgm:if>
            <dgm:if name="Name8" axis="ch" ptType="node" func="cnt" op="equ" val="2">
              <dgm:presOf axis="ch desOrSelf" ptType="node node" st="2 1" cnt="1 0"/>
            </dgm:if>
            <dgm:if name="Name9" axis="ch" ptType="node" func="cnt" op="equ" val="3">
              <dgm:presOf axis="ch desOrSelf" ptType="node node" st="3 1" cnt="1 0"/>
            </dgm:if>
            <dgm:else name="Name10">
              <dgm:presOf axis="ch desOrSelf" ptType="node node" st="4 1" cnt="1 0"/>
            </dgm:else>
          </dgm:choose>
          <dgm:constrLst/>
          <dgm:ruleLst>
            <dgm:rule type="primFontSz" val="5" fact="NaN" max="NaN"/>
          </dgm:ruleLst>
        </dgm:layoutNode>
        <dgm:forEach name="Name11" axis="ch" ptType="node" st="2" cnt="1">
          <dgm:layoutNode name="item1" styleLbl="node1">
            <dgm:varLst>
              <dgm:bulletEnabled val="1"/>
            </dgm:varLst>
            <dgm:alg type="tx">
              <dgm:param type="txAnchorVertCh" val="mid"/>
            </dgm:alg>
            <dgm:shape xmlns:r="http://schemas.openxmlformats.org/officeDocument/2006/relationships" type="ellipse" r:blip="">
              <dgm:adjLst/>
            </dgm:shape>
            <dgm:choose name="Name12">
              <dgm:if name="Name13" axis="root ch" ptType="all node" func="cnt" op="equ" val="1">
                <dgm:presOf/>
              </dgm:if>
              <dgm:if name="Name14" axis="root ch" ptType="all node" func="cnt" op="equ" val="2">
                <dgm:presOf axis="root ch desOrSelf" ptType="all node node" st="1 1 1" cnt="0 1 0"/>
              </dgm:if>
              <dgm:if name="Name15" axis="root ch" ptType="all node" func="cnt" op="equ" val="3">
                <dgm:presOf axis="root ch desOrSelf" ptType="all node node" st="1 2 1" cnt="0 1 0"/>
              </dgm:if>
              <dgm:else name="Name16">
                <dgm:presOf axis="root ch desOrSelf" ptType="all node node" st="1 3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17" axis="ch" ptType="node" st="3" cnt="1">
          <dgm:layoutNode name="item2" styleLbl="node1">
            <dgm:varLst>
              <dgm:bulletEnabled val="1"/>
            </dgm:varLst>
            <dgm:alg type="tx">
              <dgm:param type="txAnchorVertCh" val="mid"/>
            </dgm:alg>
            <dgm:shape xmlns:r="http://schemas.openxmlformats.org/officeDocument/2006/relationships" type="ellipse" r:blip="">
              <dgm:adjLst/>
            </dgm:shape>
            <dgm:choose name="Name18">
              <dgm:if name="Name19" axis="root ch" ptType="all node" func="cnt" op="equ" val="1">
                <dgm:presOf/>
              </dgm:if>
              <dgm:if name="Name20" axis="root ch" ptType="all node" func="cnt" op="equ" val="2">
                <dgm:presOf/>
              </dgm:if>
              <dgm:if name="Name21" axis="root ch" ptType="all node" func="cnt" op="equ" val="3">
                <dgm:presOf axis="root ch desOrSelf" ptType="all node node" st="1 1 1" cnt="0 1 0"/>
              </dgm:if>
              <dgm:else name="Name22">
                <dgm:presOf axis="root ch desOrSelf" ptType="all node node" st="1 2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name="Name23" axis="ch" ptType="node" st="4" cnt="1">
          <dgm:layoutNode name="item3" styleLbl="node1">
            <dgm:varLst>
              <dgm:bulletEnabled val="1"/>
            </dgm:varLst>
            <dgm:alg type="tx">
              <dgm:param type="txAnchorVertCh" val="mid"/>
            </dgm:alg>
            <dgm:shape xmlns:r="http://schemas.openxmlformats.org/officeDocument/2006/relationships" type="ellipse" r:blip="">
              <dgm:adjLst/>
            </dgm:shape>
            <dgm:choose name="Name24">
              <dgm:if name="Name25" axis="root ch" ptType="all node" func="cnt" op="equ" val="1">
                <dgm:presOf/>
              </dgm:if>
              <dgm:if name="Name26" axis="root ch" ptType="all node" func="cnt" op="equ" val="2">
                <dgm:presOf/>
              </dgm:if>
              <dgm:if name="Name27" axis="root ch" ptType="all node" func="cnt" op="equ" val="3">
                <dgm:presOf/>
              </dgm:if>
              <dgm:else name="Name28">
                <dgm:presOf axis="root ch desOrSelf" ptType="all node node" st="1 1 1" cnt="0 1 0"/>
              </dgm:else>
            </dgm:choos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layoutNode name="funnel" styleLbl="trAlignAcc1">
          <dgm:alg type="sp"/>
          <dgm:shape xmlns:r="http://schemas.openxmlformats.org/officeDocument/2006/relationships" type="funnel" r:blip="">
            <dgm:adjLst/>
          </dgm:shape>
          <dgm:presOf/>
          <dgm:constrLst/>
          <dgm:ruleLst/>
        </dgm:layoutNode>
      </dgm:if>
      <dgm:else name="Name29"/>
    </dgm:choos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51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5138"/>
          </a:xfrm>
          <a:prstGeom prst="rect">
            <a:avLst/>
          </a:prstGeom>
        </p:spPr>
        <p:txBody>
          <a:bodyPr vert="horz" lIns="91440" tIns="45720" rIns="91440" bIns="45720" rtlCol="0"/>
          <a:lstStyle>
            <a:lvl1pPr algn="r">
              <a:defRPr sz="1200"/>
            </a:lvl1pPr>
          </a:lstStyle>
          <a:p>
            <a:fld id="{B0FC542F-8D3C-4847-93CC-E3B6CA37D9CC}" type="datetimeFigureOut">
              <a:rPr lang="en-US" smtClean="0"/>
              <a:pPr/>
              <a:t>8/9/2024</a:t>
            </a:fld>
            <a:endParaRPr lang="en-US"/>
          </a:p>
        </p:txBody>
      </p:sp>
      <p:sp>
        <p:nvSpPr>
          <p:cNvPr id="4" name="Slide Image Placeholder 3"/>
          <p:cNvSpPr>
            <a:spLocks noGrp="1" noRot="1" noChangeAspect="1"/>
          </p:cNvSpPr>
          <p:nvPr>
            <p:ph type="sldImg" idx="2"/>
          </p:nvPr>
        </p:nvSpPr>
        <p:spPr>
          <a:xfrm>
            <a:off x="406400" y="696913"/>
            <a:ext cx="6197600" cy="34861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16425"/>
            <a:ext cx="5607050" cy="41830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51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5138"/>
          </a:xfrm>
          <a:prstGeom prst="rect">
            <a:avLst/>
          </a:prstGeom>
        </p:spPr>
        <p:txBody>
          <a:bodyPr vert="horz" lIns="91440" tIns="45720" rIns="91440" bIns="45720" rtlCol="0" anchor="b"/>
          <a:lstStyle>
            <a:lvl1pPr algn="r">
              <a:defRPr sz="1200"/>
            </a:lvl1pPr>
          </a:lstStyle>
          <a:p>
            <a:fld id="{397EC48A-CACA-446F-81AF-F188FB520B0D}" type="slidenum">
              <a:rPr lang="en-US" smtClean="0"/>
              <a:pPr/>
              <a:t>‹#›</a:t>
            </a:fld>
            <a:endParaRPr lang="en-US"/>
          </a:p>
        </p:txBody>
      </p:sp>
    </p:spTree>
    <p:extLst>
      <p:ext uri="{BB962C8B-B14F-4D97-AF65-F5344CB8AC3E}">
        <p14:creationId xmlns:p14="http://schemas.microsoft.com/office/powerpoint/2010/main" val="31114487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7EC48A-CACA-446F-81AF-F188FB520B0D}" type="slidenum">
              <a:rPr lang="en-US" smtClean="0"/>
              <a:pPr/>
              <a:t>1</a:t>
            </a:fld>
            <a:endParaRPr lang="en-US"/>
          </a:p>
        </p:txBody>
      </p:sp>
    </p:spTree>
    <p:extLst>
      <p:ext uri="{BB962C8B-B14F-4D97-AF65-F5344CB8AC3E}">
        <p14:creationId xmlns:p14="http://schemas.microsoft.com/office/powerpoint/2010/main" val="28523702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7EC48A-CACA-446F-81AF-F188FB520B0D}" type="slidenum">
              <a:rPr lang="en-US" smtClean="0"/>
              <a:pPr/>
              <a:t>16</a:t>
            </a:fld>
            <a:endParaRPr lang="en-US"/>
          </a:p>
        </p:txBody>
      </p:sp>
    </p:spTree>
    <p:extLst>
      <p:ext uri="{BB962C8B-B14F-4D97-AF65-F5344CB8AC3E}">
        <p14:creationId xmlns:p14="http://schemas.microsoft.com/office/powerpoint/2010/main" val="38434074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397EC48A-CACA-446F-81AF-F188FB520B0D}" type="slidenum">
              <a:rPr lang="en-US" smtClean="0"/>
              <a:pPr/>
              <a:t>17</a:t>
            </a:fld>
            <a:endParaRPr lang="en-US"/>
          </a:p>
        </p:txBody>
      </p:sp>
    </p:spTree>
    <p:extLst>
      <p:ext uri="{BB962C8B-B14F-4D97-AF65-F5344CB8AC3E}">
        <p14:creationId xmlns:p14="http://schemas.microsoft.com/office/powerpoint/2010/main" val="36512535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p:cNvSpPr>
            <a:spLocks noGrp="1" noRot="1" noChangeAspect="1" noTextEdit="1"/>
          </p:cNvSpPr>
          <p:nvPr>
            <p:ph type="sldImg"/>
          </p:nvPr>
        </p:nvSpPr>
        <p:spPr>
          <a:xfrm>
            <a:off x="406400" y="696913"/>
            <a:ext cx="6197600" cy="3486150"/>
          </a:xfrm>
          <a:noFill/>
        </p:spPr>
      </p:sp>
      <p:sp>
        <p:nvSpPr>
          <p:cNvPr id="29699" name="Notes Placeholder 2"/>
          <p:cNvSpPr>
            <a:spLocks noGrp="1"/>
          </p:cNvSpPr>
          <p:nvPr>
            <p:ph type="body" idx="1"/>
          </p:nvPr>
        </p:nvSpPr>
        <p:spPr>
          <a:noFill/>
          <a:ln/>
        </p:spPr>
        <p:txBody>
          <a:bodyPr/>
          <a:lstStyle/>
          <a:p>
            <a:endParaRPr lang="en-US" dirty="0"/>
          </a:p>
        </p:txBody>
      </p:sp>
      <p:sp>
        <p:nvSpPr>
          <p:cNvPr id="29700" name="Slide Number Placeholder 3"/>
          <p:cNvSpPr>
            <a:spLocks noGrp="1"/>
          </p:cNvSpPr>
          <p:nvPr>
            <p:ph type="sldNum" sz="quarter" idx="5"/>
          </p:nvPr>
        </p:nvSpPr>
        <p:spPr>
          <a:noFill/>
        </p:spPr>
        <p:txBody>
          <a:bodyPr/>
          <a:lstStyle/>
          <a:p>
            <a:fld id="{0C484B90-0160-4F8C-AFC2-20EC9FCCC15C}" type="slidenum">
              <a:rPr lang="en-US" smtClean="0"/>
              <a:pPr/>
              <a:t>18</a:t>
            </a:fld>
            <a:endParaRPr lang="en-US"/>
          </a:p>
        </p:txBody>
      </p:sp>
    </p:spTree>
    <p:extLst>
      <p:ext uri="{BB962C8B-B14F-4D97-AF65-F5344CB8AC3E}">
        <p14:creationId xmlns:p14="http://schemas.microsoft.com/office/powerpoint/2010/main" val="828005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pic>
        <p:nvPicPr>
          <p:cNvPr id="5" name="Picture 4"/>
          <p:cNvPicPr>
            <a:picLocks noChangeAspect="1"/>
          </p:cNvPicPr>
          <p:nvPr userDrawn="1"/>
        </p:nvPicPr>
        <p:blipFill rotWithShape="1">
          <a:blip r:embed="rId2"/>
          <a:srcRect r="629"/>
          <a:stretch/>
        </p:blipFill>
        <p:spPr>
          <a:xfrm>
            <a:off x="70339" y="76200"/>
            <a:ext cx="12045461" cy="6753015"/>
          </a:xfrm>
          <a:prstGeom prst="rect">
            <a:avLst/>
          </a:prstGeom>
        </p:spPr>
      </p:pic>
      <p:pic>
        <p:nvPicPr>
          <p:cNvPr id="2" name="Picture 1"/>
          <p:cNvPicPr>
            <a:picLocks noChangeAspect="1"/>
          </p:cNvPicPr>
          <p:nvPr userDrawn="1"/>
        </p:nvPicPr>
        <p:blipFill rotWithShape="1">
          <a:blip r:embed="rId3"/>
          <a:srcRect l="5324" t="4418" r="65090" b="82327"/>
          <a:stretch/>
        </p:blipFill>
        <p:spPr>
          <a:xfrm>
            <a:off x="381000" y="685800"/>
            <a:ext cx="2522974" cy="756892"/>
          </a:xfrm>
          <a:prstGeom prst="rect">
            <a:avLst/>
          </a:prstGeom>
        </p:spPr>
      </p:pic>
      <p:sp>
        <p:nvSpPr>
          <p:cNvPr id="3" name="TextBox 2"/>
          <p:cNvSpPr txBox="1"/>
          <p:nvPr userDrawn="1"/>
        </p:nvSpPr>
        <p:spPr>
          <a:xfrm>
            <a:off x="3962400" y="5932863"/>
            <a:ext cx="8229600" cy="292388"/>
          </a:xfrm>
          <a:prstGeom prst="rect">
            <a:avLst/>
          </a:prstGeom>
          <a:noFill/>
        </p:spPr>
        <p:txBody>
          <a:bodyPr wrap="square" rtlCol="0">
            <a:spAutoFit/>
          </a:bodyPr>
          <a:lstStyle/>
          <a:p>
            <a:pPr algn="r"/>
            <a:r>
              <a:rPr lang="en-US" sz="1300" b="1" i="0" dirty="0">
                <a:solidFill>
                  <a:schemeClr val="accent1"/>
                </a:solidFill>
                <a:latin typeface="Tahoma" panose="020B0604030504040204" pitchFamily="34" charset="0"/>
                <a:ea typeface="Tahoma" panose="020B0604030504040204" pitchFamily="34" charset="0"/>
                <a:cs typeface="Tahoma" panose="020B0604030504040204" pitchFamily="34" charset="0"/>
              </a:rPr>
              <a:t>RELIABILITY</a:t>
            </a:r>
            <a:r>
              <a:rPr lang="en-US" sz="1300" b="1" i="0" baseline="0" dirty="0">
                <a:solidFill>
                  <a:schemeClr val="accent1"/>
                </a:solidFill>
                <a:latin typeface="Tahoma" panose="020B0604030504040204" pitchFamily="34" charset="0"/>
                <a:ea typeface="Tahoma" panose="020B0604030504040204" pitchFamily="34" charset="0"/>
                <a:cs typeface="Tahoma" panose="020B0604030504040204" pitchFamily="34" charset="0"/>
              </a:rPr>
              <a:t> | RESILIENCE | SECURITY</a:t>
            </a:r>
            <a:endParaRPr lang="en-US" sz="1300" b="1" i="0" dirty="0">
              <a:solidFill>
                <a:schemeClr val="accent1"/>
              </a:solidFill>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552038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58800" y="2468562"/>
            <a:ext cx="11074400" cy="2027238"/>
          </a:xfrm>
          <a:prstGeom prst="rect">
            <a:avLst/>
          </a:prstGeom>
        </p:spPr>
        <p:txBody>
          <a:bodyPr anchor="t" anchorCtr="0"/>
          <a:lstStyle>
            <a:lvl1pPr algn="ctr">
              <a:defRPr sz="2400" b="1" baseline="0">
                <a:solidFill>
                  <a:schemeClr val="tx2"/>
                </a:solidFill>
                <a:latin typeface="Tahoma" pitchFamily="34" charset="0"/>
                <a:ea typeface="Tahoma" pitchFamily="34" charset="0"/>
                <a:cs typeface="Tahoma" pitchFamily="34" charset="0"/>
              </a:defRPr>
            </a:lvl1pPr>
          </a:lstStyle>
          <a:p>
            <a:r>
              <a:rPr lang="en-US" dirty="0"/>
              <a:t>Subtitle Slide</a:t>
            </a:r>
          </a:p>
        </p:txBody>
      </p:sp>
    </p:spTree>
    <p:extLst>
      <p:ext uri="{BB962C8B-B14F-4D97-AF65-F5344CB8AC3E}">
        <p14:creationId xmlns:p14="http://schemas.microsoft.com/office/powerpoint/2010/main" val="4165487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860803" y="152400"/>
            <a:ext cx="8026399" cy="655638"/>
          </a:xfrm>
          <a:prstGeom prst="rect">
            <a:avLst/>
          </a:prstGeom>
        </p:spPr>
        <p:txBody>
          <a:bodyPr anchor="ctr" anchorCtr="0"/>
          <a:lstStyle>
            <a:lvl1pPr algn="r">
              <a:defRPr sz="2400" b="1">
                <a:solidFill>
                  <a:schemeClr val="bg1"/>
                </a:solidFill>
                <a:latin typeface="Tahoma" pitchFamily="34" charset="0"/>
                <a:ea typeface="Tahoma" pitchFamily="34" charset="0"/>
                <a:cs typeface="Tahoma" pitchFamily="34" charset="0"/>
              </a:defRPr>
            </a:lvl1pPr>
          </a:lstStyle>
          <a:p>
            <a:r>
              <a:rPr lang="en-US" dirty="0"/>
              <a:t>Slide Title</a:t>
            </a:r>
          </a:p>
        </p:txBody>
      </p:sp>
      <p:sp>
        <p:nvSpPr>
          <p:cNvPr id="11" name="Text Placeholder 3"/>
          <p:cNvSpPr>
            <a:spLocks noGrp="1"/>
          </p:cNvSpPr>
          <p:nvPr>
            <p:ph type="body" sz="half" idx="2"/>
          </p:nvPr>
        </p:nvSpPr>
        <p:spPr>
          <a:xfrm>
            <a:off x="461432" y="1325562"/>
            <a:ext cx="11222568" cy="4876800"/>
          </a:xfrm>
          <a:prstGeom prst="rect">
            <a:avLst/>
          </a:prstGeom>
        </p:spPr>
        <p:txBody>
          <a:bodyPr/>
          <a:lstStyle>
            <a:lvl1pPr marL="228600" marR="0" indent="-228600" algn="l" defTabSz="914400" rtl="0" eaLnBrk="1" fontAlgn="base" latinLnBrk="0" hangingPunct="1">
              <a:lnSpc>
                <a:spcPct val="100000"/>
              </a:lnSpc>
              <a:spcBef>
                <a:spcPts val="672"/>
              </a:spcBef>
              <a:spcAft>
                <a:spcPts val="0"/>
              </a:spcAft>
              <a:buClr>
                <a:srgbClr val="19396E"/>
              </a:buClr>
              <a:buSzPct val="150000"/>
              <a:buFont typeface="Arial" pitchFamily="34" charset="0"/>
              <a:buNone/>
              <a:tabLst/>
              <a:defRPr sz="2400" baseline="0">
                <a:solidFill>
                  <a:schemeClr val="accent6"/>
                </a:solidFill>
                <a:latin typeface="Calibri"/>
                <a:cs typeface="Calibri"/>
              </a:defRPr>
            </a:lvl1pPr>
            <a:lvl2pPr marL="457200" indent="-228600">
              <a:lnSpc>
                <a:spcPct val="100000"/>
              </a:lnSpc>
              <a:spcBef>
                <a:spcPts val="576"/>
              </a:spcBef>
              <a:spcAft>
                <a:spcPts val="0"/>
              </a:spcAft>
              <a:buClr>
                <a:srgbClr val="5D85A9"/>
              </a:buClr>
              <a:buFont typeface="Wingdings" charset="2"/>
              <a:buChar char="§"/>
              <a:defRPr sz="2000">
                <a:solidFill>
                  <a:schemeClr val="accent6"/>
                </a:solidFill>
                <a:latin typeface="Calibri"/>
                <a:cs typeface="Calibri"/>
              </a:defRPr>
            </a:lvl2pPr>
            <a:lvl3pPr marL="685800" indent="-228600">
              <a:lnSpc>
                <a:spcPct val="100000"/>
              </a:lnSpc>
              <a:spcBef>
                <a:spcPts val="480"/>
              </a:spcBef>
              <a:spcAft>
                <a:spcPts val="0"/>
              </a:spcAft>
              <a:buClr>
                <a:srgbClr val="19396E"/>
              </a:buClr>
              <a:buFont typeface="Courier New"/>
              <a:buChar char="o"/>
              <a:defRPr sz="1800">
                <a:solidFill>
                  <a:schemeClr val="accent6"/>
                </a:solidFill>
                <a:latin typeface="Calibri"/>
                <a:cs typeface="Calibri"/>
              </a:defRPr>
            </a:lvl3pPr>
            <a:lvl4pPr marL="914400" indent="-228600">
              <a:lnSpc>
                <a:spcPct val="100000"/>
              </a:lnSpc>
              <a:spcBef>
                <a:spcPts val="384"/>
              </a:spcBef>
              <a:spcAft>
                <a:spcPts val="0"/>
              </a:spcAft>
              <a:buClr>
                <a:srgbClr val="19396E"/>
              </a:buClr>
              <a:buFont typeface="Lucida Grande"/>
              <a:buChar char="­"/>
              <a:defRPr sz="1600" baseline="0">
                <a:solidFill>
                  <a:schemeClr val="accent6"/>
                </a:solidFill>
                <a:latin typeface="Calibri"/>
                <a:cs typeface="Calibri"/>
              </a:defRPr>
            </a:lvl4pPr>
            <a:lvl5pPr marL="2057400" indent="-228600">
              <a:lnSpc>
                <a:spcPct val="100000"/>
              </a:lnSpc>
              <a:spcBef>
                <a:spcPts val="384"/>
              </a:spcBef>
              <a:spcAft>
                <a:spcPts val="0"/>
              </a:spcAft>
              <a:buClr>
                <a:srgbClr val="19396E"/>
              </a:buClr>
              <a:buFont typeface="Wingdings" charset="2"/>
              <a:buChar char="§"/>
              <a:defRPr sz="1600">
                <a:solidFill>
                  <a:schemeClr val="tx1"/>
                </a:solidFill>
                <a:latin typeface="Calibri"/>
                <a:cs typeface="Calibri"/>
              </a:defRPr>
            </a:lvl5pPr>
            <a:lvl6pPr marL="2286000" indent="0">
              <a:buNone/>
              <a:defRPr sz="900"/>
            </a:lvl6pPr>
            <a:lvl7pPr marL="2743200" indent="0">
              <a:buNone/>
              <a:defRPr sz="900"/>
            </a:lvl7pPr>
            <a:lvl8pPr marL="3200400" indent="0">
              <a:buNone/>
              <a:defRPr sz="900"/>
            </a:lvl8pPr>
            <a:lvl9pPr marL="3657600" indent="0">
              <a:buNone/>
              <a:defRPr sz="900"/>
            </a:lvl9pPr>
          </a:lstStyle>
          <a:p>
            <a:pPr marL="228600" marR="0" lvl="0" indent="-228600" algn="l" defTabSz="914400" rtl="0" eaLnBrk="1" fontAlgn="base" latinLnBrk="0" hangingPunct="1">
              <a:lnSpc>
                <a:spcPct val="100000"/>
              </a:lnSpc>
              <a:spcBef>
                <a:spcPts val="672"/>
              </a:spcBef>
              <a:spcAft>
                <a:spcPts val="0"/>
              </a:spcAft>
              <a:buClr>
                <a:srgbClr val="19396E"/>
              </a:buClr>
              <a:buSzTx/>
              <a:tabLst/>
              <a:defRPr/>
            </a:pPr>
            <a:r>
              <a:rPr lang="en-US"/>
              <a:t>Click to edit Master text styles</a:t>
            </a:r>
          </a:p>
        </p:txBody>
      </p:sp>
    </p:spTree>
    <p:extLst>
      <p:ext uri="{BB962C8B-B14F-4D97-AF65-F5344CB8AC3E}">
        <p14:creationId xmlns:p14="http://schemas.microsoft.com/office/powerpoint/2010/main" val="2189818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Bullets">
    <p:spTree>
      <p:nvGrpSpPr>
        <p:cNvPr id="1" name=""/>
        <p:cNvGrpSpPr/>
        <p:nvPr/>
      </p:nvGrpSpPr>
      <p:grpSpPr>
        <a:xfrm>
          <a:off x="0" y="0"/>
          <a:ext cx="0" cy="0"/>
          <a:chOff x="0" y="0"/>
          <a:chExt cx="0" cy="0"/>
        </a:xfrm>
      </p:grpSpPr>
      <p:sp>
        <p:nvSpPr>
          <p:cNvPr id="13" name="Content Placeholder 2"/>
          <p:cNvSpPr>
            <a:spLocks noGrp="1"/>
          </p:cNvSpPr>
          <p:nvPr>
            <p:ph sz="half" idx="10"/>
          </p:nvPr>
        </p:nvSpPr>
        <p:spPr>
          <a:xfrm>
            <a:off x="461432" y="1325562"/>
            <a:ext cx="11222568" cy="4846638"/>
          </a:xfrm>
          <a:prstGeom prst="rect">
            <a:avLst/>
          </a:prstGeom>
        </p:spPr>
        <p:txBody>
          <a:bodyPr/>
          <a:lstStyle>
            <a:lvl1pPr marL="228600" indent="-228600">
              <a:buClr>
                <a:srgbClr val="19396E"/>
              </a:buClr>
              <a:buSzPct val="100000"/>
              <a:defRPr sz="2400" baseline="0">
                <a:solidFill>
                  <a:schemeClr val="accent6"/>
                </a:solidFill>
                <a:latin typeface="Calibri" pitchFamily="34" charset="0"/>
              </a:defRPr>
            </a:lvl1pPr>
            <a:lvl2pPr marL="457200" indent="-228600">
              <a:buClr>
                <a:srgbClr val="5D85A9"/>
              </a:buClr>
              <a:buFont typeface="Wingdings" charset="2"/>
              <a:buChar char="§"/>
              <a:defRPr sz="2000">
                <a:solidFill>
                  <a:schemeClr val="accent6"/>
                </a:solidFill>
                <a:latin typeface="Calibri" pitchFamily="34" charset="0"/>
              </a:defRPr>
            </a:lvl2pPr>
            <a:lvl3pPr marL="685800" indent="-228600">
              <a:buClr>
                <a:srgbClr val="19396E"/>
              </a:buClr>
              <a:buFont typeface="Courier New"/>
              <a:buChar char="o"/>
              <a:defRPr sz="1800">
                <a:solidFill>
                  <a:schemeClr val="accent6"/>
                </a:solidFill>
                <a:latin typeface="Calibri" pitchFamily="34" charset="0"/>
              </a:defRPr>
            </a:lvl3pPr>
            <a:lvl4pPr marL="914400" indent="-228600">
              <a:buClr>
                <a:srgbClr val="19396E"/>
              </a:buClr>
              <a:defRPr sz="1600">
                <a:solidFill>
                  <a:schemeClr val="accent6"/>
                </a:solidFill>
                <a:latin typeface="Calibri" pitchFamily="34" charset="0"/>
              </a:defRPr>
            </a:lvl4pPr>
            <a:lvl5pPr marL="2057400" indent="-228600">
              <a:buClr>
                <a:srgbClr val="19396E"/>
              </a:buClr>
              <a:buFont typeface="Wingdings" charset="2"/>
              <a:buChar char="§"/>
              <a:defRPr sz="1600">
                <a:solidFill>
                  <a:schemeClr val="accent4"/>
                </a:solidFill>
                <a:latin typeface="Calibri"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Title 1"/>
          <p:cNvSpPr>
            <a:spLocks noGrp="1"/>
          </p:cNvSpPr>
          <p:nvPr>
            <p:ph type="title" hasCustomPrompt="1"/>
          </p:nvPr>
        </p:nvSpPr>
        <p:spPr>
          <a:xfrm>
            <a:off x="3860803" y="152400"/>
            <a:ext cx="8026399" cy="655638"/>
          </a:xfrm>
          <a:prstGeom prst="rect">
            <a:avLst/>
          </a:prstGeom>
        </p:spPr>
        <p:txBody>
          <a:bodyPr anchor="ctr" anchorCtr="0"/>
          <a:lstStyle>
            <a:lvl1pPr algn="r">
              <a:defRPr sz="2400" b="1">
                <a:solidFill>
                  <a:schemeClr val="bg1"/>
                </a:solidFill>
                <a:latin typeface="Tahoma" pitchFamily="34" charset="0"/>
                <a:ea typeface="Tahoma" pitchFamily="34" charset="0"/>
                <a:cs typeface="Tahoma" pitchFamily="34" charset="0"/>
              </a:defRPr>
            </a:lvl1pPr>
          </a:lstStyle>
          <a:p>
            <a:r>
              <a:rPr lang="en-US" dirty="0"/>
              <a:t>Slide Title</a:t>
            </a:r>
          </a:p>
        </p:txBody>
      </p:sp>
    </p:spTree>
    <p:extLst>
      <p:ext uri="{BB962C8B-B14F-4D97-AF65-F5344CB8AC3E}">
        <p14:creationId xmlns:p14="http://schemas.microsoft.com/office/powerpoint/2010/main" val="24316991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6" name="Content Placeholder 2"/>
          <p:cNvSpPr>
            <a:spLocks noGrp="1"/>
          </p:cNvSpPr>
          <p:nvPr>
            <p:ph sz="half" idx="10"/>
          </p:nvPr>
        </p:nvSpPr>
        <p:spPr>
          <a:xfrm>
            <a:off x="461432" y="1325562"/>
            <a:ext cx="5388864" cy="4846638"/>
          </a:xfrm>
          <a:prstGeom prst="rect">
            <a:avLst/>
          </a:prstGeom>
        </p:spPr>
        <p:txBody>
          <a:bodyPr/>
          <a:lstStyle>
            <a:lvl1pPr marL="228600" indent="-228600">
              <a:buClr>
                <a:srgbClr val="19396E"/>
              </a:buClr>
              <a:defRPr sz="2400" baseline="0">
                <a:solidFill>
                  <a:schemeClr val="accent6"/>
                </a:solidFill>
                <a:latin typeface="Calibri" pitchFamily="34" charset="0"/>
              </a:defRPr>
            </a:lvl1pPr>
            <a:lvl2pPr marL="457200" indent="-228600">
              <a:buClr>
                <a:srgbClr val="5D85A9"/>
              </a:buClr>
              <a:buFont typeface="Wingdings" charset="2"/>
              <a:buChar char="§"/>
              <a:defRPr sz="2000">
                <a:solidFill>
                  <a:schemeClr val="accent6"/>
                </a:solidFill>
                <a:latin typeface="Calibri" pitchFamily="34" charset="0"/>
              </a:defRPr>
            </a:lvl2pPr>
            <a:lvl3pPr marL="685800" indent="-228600">
              <a:buClr>
                <a:srgbClr val="19396E"/>
              </a:buClr>
              <a:buFont typeface="Courier New"/>
              <a:buChar char="o"/>
              <a:defRPr sz="1800">
                <a:solidFill>
                  <a:schemeClr val="accent6"/>
                </a:solidFill>
                <a:latin typeface="Calibri" pitchFamily="34" charset="0"/>
              </a:defRPr>
            </a:lvl3pPr>
            <a:lvl4pPr marL="914400" indent="-228600">
              <a:buClr>
                <a:srgbClr val="19396E"/>
              </a:buClr>
              <a:defRPr sz="1600">
                <a:solidFill>
                  <a:schemeClr val="accent6"/>
                </a:solidFill>
                <a:latin typeface="Calibri" pitchFamily="34" charset="0"/>
              </a:defRPr>
            </a:lvl4pPr>
            <a:lvl5pPr marL="2057400" indent="-228600">
              <a:buClr>
                <a:srgbClr val="19396E"/>
              </a:buClr>
              <a:buFont typeface="Wingdings" charset="2"/>
              <a:buChar char="§"/>
              <a:defRPr sz="1600">
                <a:solidFill>
                  <a:schemeClr val="accent4"/>
                </a:solidFill>
                <a:latin typeface="Calibri"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2"/>
          <p:cNvSpPr>
            <a:spLocks noGrp="1"/>
          </p:cNvSpPr>
          <p:nvPr>
            <p:ph sz="half" idx="11"/>
          </p:nvPr>
        </p:nvSpPr>
        <p:spPr>
          <a:xfrm>
            <a:off x="6091936" y="1325562"/>
            <a:ext cx="5388864" cy="4846638"/>
          </a:xfrm>
          <a:prstGeom prst="rect">
            <a:avLst/>
          </a:prstGeom>
        </p:spPr>
        <p:txBody>
          <a:bodyPr/>
          <a:lstStyle>
            <a:lvl1pPr marL="228600" indent="-228600">
              <a:buClr>
                <a:srgbClr val="19396E"/>
              </a:buClr>
              <a:defRPr sz="2400" baseline="0">
                <a:solidFill>
                  <a:schemeClr val="accent6"/>
                </a:solidFill>
                <a:latin typeface="Calibri" pitchFamily="34" charset="0"/>
              </a:defRPr>
            </a:lvl1pPr>
            <a:lvl2pPr marL="457200" indent="-228600">
              <a:buClr>
                <a:srgbClr val="5D85A9"/>
              </a:buClr>
              <a:buFont typeface="Wingdings" charset="2"/>
              <a:buChar char="§"/>
              <a:defRPr sz="2000">
                <a:solidFill>
                  <a:schemeClr val="accent6"/>
                </a:solidFill>
                <a:latin typeface="Calibri" pitchFamily="34" charset="0"/>
              </a:defRPr>
            </a:lvl2pPr>
            <a:lvl3pPr marL="685800" indent="-228600">
              <a:buClr>
                <a:srgbClr val="19396E"/>
              </a:buClr>
              <a:buFont typeface="Courier New"/>
              <a:buChar char="o"/>
              <a:defRPr sz="1800">
                <a:solidFill>
                  <a:schemeClr val="accent6"/>
                </a:solidFill>
                <a:latin typeface="Calibri" pitchFamily="34" charset="0"/>
              </a:defRPr>
            </a:lvl3pPr>
            <a:lvl4pPr marL="914400" indent="-228600">
              <a:buClr>
                <a:srgbClr val="19396E"/>
              </a:buClr>
              <a:defRPr sz="1600">
                <a:solidFill>
                  <a:schemeClr val="accent6"/>
                </a:solidFill>
                <a:latin typeface="Calibri" pitchFamily="34" charset="0"/>
              </a:defRPr>
            </a:lvl4pPr>
            <a:lvl5pPr marL="2057400" indent="-228600">
              <a:buClr>
                <a:srgbClr val="19396E"/>
              </a:buClr>
              <a:buFont typeface="Wingdings" charset="2"/>
              <a:buChar char="§"/>
              <a:defRPr sz="1600">
                <a:solidFill>
                  <a:schemeClr val="accent4"/>
                </a:solidFill>
                <a:latin typeface="Calibri"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Title 1"/>
          <p:cNvSpPr>
            <a:spLocks noGrp="1"/>
          </p:cNvSpPr>
          <p:nvPr>
            <p:ph type="title" hasCustomPrompt="1"/>
          </p:nvPr>
        </p:nvSpPr>
        <p:spPr>
          <a:xfrm>
            <a:off x="3860803" y="152400"/>
            <a:ext cx="8026399" cy="655638"/>
          </a:xfrm>
          <a:prstGeom prst="rect">
            <a:avLst/>
          </a:prstGeom>
        </p:spPr>
        <p:txBody>
          <a:bodyPr anchor="ctr" anchorCtr="0"/>
          <a:lstStyle>
            <a:lvl1pPr algn="r">
              <a:defRPr sz="2400" b="1">
                <a:solidFill>
                  <a:schemeClr val="bg1"/>
                </a:solidFill>
                <a:latin typeface="Tahoma" pitchFamily="34" charset="0"/>
                <a:ea typeface="Tahoma" pitchFamily="34" charset="0"/>
                <a:cs typeface="Tahoma" pitchFamily="34" charset="0"/>
              </a:defRPr>
            </a:lvl1pPr>
          </a:lstStyle>
          <a:p>
            <a:r>
              <a:rPr lang="en-US" dirty="0"/>
              <a:t>Slide Title</a:t>
            </a:r>
          </a:p>
        </p:txBody>
      </p:sp>
    </p:spTree>
    <p:extLst>
      <p:ext uri="{BB962C8B-B14F-4D97-AF65-F5344CB8AC3E}">
        <p14:creationId xmlns:p14="http://schemas.microsoft.com/office/powerpoint/2010/main" val="2270830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461432" y="1325562"/>
            <a:ext cx="5386917" cy="639762"/>
          </a:xfrm>
          <a:prstGeom prst="rect">
            <a:avLst/>
          </a:prstGeom>
        </p:spPr>
        <p:txBody>
          <a:bodyPr anchor="b"/>
          <a:lstStyle>
            <a:lvl1pPr marL="0" indent="0">
              <a:buNone/>
              <a:defRPr sz="2400" b="1">
                <a:solidFill>
                  <a:srgbClr val="204C81"/>
                </a:solidFill>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Column Title 1</a:t>
            </a:r>
          </a:p>
        </p:txBody>
      </p:sp>
      <p:sp>
        <p:nvSpPr>
          <p:cNvPr id="5" name="Text Placeholder 4"/>
          <p:cNvSpPr>
            <a:spLocks noGrp="1"/>
          </p:cNvSpPr>
          <p:nvPr>
            <p:ph type="body" sz="quarter" idx="3" hasCustomPrompt="1"/>
          </p:nvPr>
        </p:nvSpPr>
        <p:spPr>
          <a:xfrm>
            <a:off x="6096002" y="1325562"/>
            <a:ext cx="5389033" cy="639762"/>
          </a:xfrm>
          <a:prstGeom prst="rect">
            <a:avLst/>
          </a:prstGeom>
        </p:spPr>
        <p:txBody>
          <a:bodyPr anchor="b"/>
          <a:lstStyle>
            <a:lvl1pPr marL="0" indent="0">
              <a:buNone/>
              <a:defRPr sz="2400" b="1">
                <a:solidFill>
                  <a:srgbClr val="204C81"/>
                </a:solidFill>
                <a:latin typeface="Tahoma" pitchFamily="34" charset="0"/>
                <a:ea typeface="Tahoma" pitchFamily="34" charset="0"/>
                <a:cs typeface="Tahoma"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Column Title 2</a:t>
            </a:r>
          </a:p>
        </p:txBody>
      </p:sp>
      <p:sp>
        <p:nvSpPr>
          <p:cNvPr id="12" name="Content Placeholder 2"/>
          <p:cNvSpPr>
            <a:spLocks noGrp="1"/>
          </p:cNvSpPr>
          <p:nvPr>
            <p:ph sz="half" idx="11"/>
          </p:nvPr>
        </p:nvSpPr>
        <p:spPr>
          <a:xfrm>
            <a:off x="461432" y="1981200"/>
            <a:ext cx="5388864" cy="4038600"/>
          </a:xfrm>
          <a:prstGeom prst="rect">
            <a:avLst/>
          </a:prstGeom>
        </p:spPr>
        <p:txBody>
          <a:bodyPr/>
          <a:lstStyle>
            <a:lvl1pPr marL="228600" indent="-228600">
              <a:buClr>
                <a:srgbClr val="19396E"/>
              </a:buClr>
              <a:defRPr sz="2400" baseline="0">
                <a:solidFill>
                  <a:schemeClr val="accent6"/>
                </a:solidFill>
                <a:latin typeface="Calibri" pitchFamily="34" charset="0"/>
              </a:defRPr>
            </a:lvl1pPr>
            <a:lvl2pPr marL="457200" indent="-228600">
              <a:buClr>
                <a:srgbClr val="5D85A9"/>
              </a:buClr>
              <a:buFont typeface="Wingdings" charset="2"/>
              <a:buChar char="§"/>
              <a:defRPr sz="2000">
                <a:solidFill>
                  <a:schemeClr val="accent6"/>
                </a:solidFill>
                <a:latin typeface="Calibri" pitchFamily="34" charset="0"/>
              </a:defRPr>
            </a:lvl2pPr>
            <a:lvl3pPr marL="685800" indent="-228600">
              <a:buClr>
                <a:srgbClr val="5D85A9"/>
              </a:buClr>
              <a:buFont typeface="Courier New"/>
              <a:buChar char="o"/>
              <a:defRPr sz="1800">
                <a:solidFill>
                  <a:schemeClr val="accent6"/>
                </a:solidFill>
                <a:latin typeface="Calibri" pitchFamily="34" charset="0"/>
              </a:defRPr>
            </a:lvl3pPr>
            <a:lvl4pPr marL="914400" indent="-228600">
              <a:buClr>
                <a:srgbClr val="5D85A9"/>
              </a:buClr>
              <a:defRPr sz="1600">
                <a:solidFill>
                  <a:schemeClr val="accent6"/>
                </a:solidFill>
                <a:latin typeface="Calibri" pitchFamily="34" charset="0"/>
              </a:defRPr>
            </a:lvl4pPr>
            <a:lvl5pPr marL="2057400" indent="-228600">
              <a:buClr>
                <a:srgbClr val="19396E"/>
              </a:buClr>
              <a:buFont typeface="Wingdings" charset="2"/>
              <a:buChar char="§"/>
              <a:defRPr sz="1600">
                <a:solidFill>
                  <a:schemeClr val="accent4"/>
                </a:solidFill>
                <a:latin typeface="Calibri"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2"/>
          <p:cNvSpPr>
            <a:spLocks noGrp="1"/>
          </p:cNvSpPr>
          <p:nvPr>
            <p:ph sz="half" idx="12"/>
          </p:nvPr>
        </p:nvSpPr>
        <p:spPr>
          <a:xfrm>
            <a:off x="6096169" y="1981200"/>
            <a:ext cx="5388864" cy="4038600"/>
          </a:xfrm>
          <a:prstGeom prst="rect">
            <a:avLst/>
          </a:prstGeom>
        </p:spPr>
        <p:txBody>
          <a:bodyPr/>
          <a:lstStyle>
            <a:lvl1pPr marL="228600" indent="-228600">
              <a:buClr>
                <a:srgbClr val="19396E"/>
              </a:buClr>
              <a:defRPr sz="2400" baseline="0">
                <a:solidFill>
                  <a:schemeClr val="accent6"/>
                </a:solidFill>
                <a:latin typeface="Calibri" pitchFamily="34" charset="0"/>
              </a:defRPr>
            </a:lvl1pPr>
            <a:lvl2pPr marL="457200" indent="-228600">
              <a:buClr>
                <a:srgbClr val="5D85A9"/>
              </a:buClr>
              <a:buFont typeface="Wingdings" charset="2"/>
              <a:buChar char="§"/>
              <a:defRPr sz="2000">
                <a:solidFill>
                  <a:schemeClr val="accent6"/>
                </a:solidFill>
                <a:latin typeface="Calibri" pitchFamily="34" charset="0"/>
              </a:defRPr>
            </a:lvl2pPr>
            <a:lvl3pPr marL="685800" indent="-228600">
              <a:buClr>
                <a:srgbClr val="5D85A9"/>
              </a:buClr>
              <a:buFont typeface="Courier New"/>
              <a:buChar char="o"/>
              <a:defRPr sz="1800">
                <a:solidFill>
                  <a:schemeClr val="accent6"/>
                </a:solidFill>
                <a:latin typeface="Calibri" pitchFamily="34" charset="0"/>
              </a:defRPr>
            </a:lvl3pPr>
            <a:lvl4pPr marL="914400" indent="-228600">
              <a:buClr>
                <a:srgbClr val="5D85A9"/>
              </a:buClr>
              <a:defRPr sz="1600">
                <a:solidFill>
                  <a:schemeClr val="accent6"/>
                </a:solidFill>
                <a:latin typeface="Calibri" pitchFamily="34" charset="0"/>
              </a:defRPr>
            </a:lvl4pPr>
            <a:lvl5pPr marL="2057400" indent="-228600">
              <a:buClr>
                <a:srgbClr val="19396E"/>
              </a:buClr>
              <a:buFont typeface="Wingdings" charset="2"/>
              <a:buChar char="§"/>
              <a:defRPr sz="1600">
                <a:solidFill>
                  <a:schemeClr val="accent4"/>
                </a:solidFill>
                <a:latin typeface="Calibri" pitchFamily="34" charset="0"/>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3860803" y="152400"/>
            <a:ext cx="8026399" cy="655638"/>
          </a:xfrm>
          <a:prstGeom prst="rect">
            <a:avLst/>
          </a:prstGeom>
        </p:spPr>
        <p:txBody>
          <a:bodyPr anchor="ctr" anchorCtr="0"/>
          <a:lstStyle>
            <a:lvl1pPr algn="r">
              <a:defRPr sz="2400" b="1">
                <a:solidFill>
                  <a:schemeClr val="bg1"/>
                </a:solidFill>
                <a:latin typeface="Tahoma" pitchFamily="34" charset="0"/>
                <a:ea typeface="Tahoma" pitchFamily="34" charset="0"/>
                <a:cs typeface="Tahoma" pitchFamily="34" charset="0"/>
              </a:defRPr>
            </a:lvl1pPr>
          </a:lstStyle>
          <a:p>
            <a:r>
              <a:rPr lang="en-US" dirty="0"/>
              <a:t>Slide Title</a:t>
            </a:r>
          </a:p>
        </p:txBody>
      </p:sp>
    </p:spTree>
    <p:extLst>
      <p:ext uri="{BB962C8B-B14F-4D97-AF65-F5344CB8AC3E}">
        <p14:creationId xmlns:p14="http://schemas.microsoft.com/office/powerpoint/2010/main" val="1143797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icture">
    <p:spTree>
      <p:nvGrpSpPr>
        <p:cNvPr id="1" name=""/>
        <p:cNvGrpSpPr/>
        <p:nvPr/>
      </p:nvGrpSpPr>
      <p:grpSpPr>
        <a:xfrm>
          <a:off x="0" y="0"/>
          <a:ext cx="0" cy="0"/>
          <a:chOff x="0" y="0"/>
          <a:chExt cx="0" cy="0"/>
        </a:xfrm>
      </p:grpSpPr>
      <p:sp>
        <p:nvSpPr>
          <p:cNvPr id="12" name="Picture Placeholder 2"/>
          <p:cNvSpPr>
            <a:spLocks noGrp="1"/>
          </p:cNvSpPr>
          <p:nvPr>
            <p:ph type="pic" idx="1"/>
          </p:nvPr>
        </p:nvSpPr>
        <p:spPr>
          <a:xfrm>
            <a:off x="2389717" y="1447802"/>
            <a:ext cx="7315200" cy="3279775"/>
          </a:xfrm>
          <a:prstGeom prst="rect">
            <a:avLst/>
          </a:prstGeom>
        </p:spPr>
        <p:txBody>
          <a:bodyPr/>
          <a:lstStyle>
            <a:lvl1pPr marL="0" indent="0">
              <a:buNone/>
              <a:defRPr sz="3200">
                <a:solidFill>
                  <a:schemeClr val="accent6"/>
                </a:solidFill>
                <a:latin typeface="Calibri" pitchFamily="34"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13"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solidFill>
                  <a:schemeClr val="accent6"/>
                </a:solidFill>
                <a:latin typeface="Calibri" pitchFamily="34"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6" name="Text Placeholder 3"/>
          <p:cNvSpPr>
            <a:spLocks noGrp="1"/>
          </p:cNvSpPr>
          <p:nvPr>
            <p:ph type="body" sz="half" idx="10"/>
          </p:nvPr>
        </p:nvSpPr>
        <p:spPr>
          <a:xfrm>
            <a:off x="2389717" y="4800600"/>
            <a:ext cx="7315200" cy="566928"/>
          </a:xfrm>
          <a:prstGeom prst="rect">
            <a:avLst/>
          </a:prstGeom>
        </p:spPr>
        <p:txBody>
          <a:bodyPr anchor="b" anchorCtr="0"/>
          <a:lstStyle>
            <a:lvl1pPr marL="0" indent="0">
              <a:buNone/>
              <a:defRPr sz="2000" b="1" i="0">
                <a:solidFill>
                  <a:schemeClr val="accent6"/>
                </a:solidFill>
                <a:latin typeface="Tahoma"/>
                <a:cs typeface="Tahom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Title 1"/>
          <p:cNvSpPr>
            <a:spLocks noGrp="1"/>
          </p:cNvSpPr>
          <p:nvPr>
            <p:ph type="title" hasCustomPrompt="1"/>
          </p:nvPr>
        </p:nvSpPr>
        <p:spPr>
          <a:xfrm>
            <a:off x="3860803" y="152400"/>
            <a:ext cx="8026399" cy="655638"/>
          </a:xfrm>
          <a:prstGeom prst="rect">
            <a:avLst/>
          </a:prstGeom>
        </p:spPr>
        <p:txBody>
          <a:bodyPr anchor="ctr" anchorCtr="0"/>
          <a:lstStyle>
            <a:lvl1pPr algn="r">
              <a:defRPr sz="2400" b="1">
                <a:solidFill>
                  <a:schemeClr val="bg1"/>
                </a:solidFill>
                <a:latin typeface="Tahoma" pitchFamily="34" charset="0"/>
                <a:ea typeface="Tahoma" pitchFamily="34" charset="0"/>
                <a:cs typeface="Tahoma" pitchFamily="34" charset="0"/>
              </a:defRPr>
            </a:lvl1pPr>
          </a:lstStyle>
          <a:p>
            <a:r>
              <a:rPr lang="en-US" dirty="0"/>
              <a:t>Slide Title</a:t>
            </a:r>
          </a:p>
        </p:txBody>
      </p:sp>
    </p:spTree>
    <p:extLst>
      <p:ext uri="{BB962C8B-B14F-4D97-AF65-F5344CB8AC3E}">
        <p14:creationId xmlns:p14="http://schemas.microsoft.com/office/powerpoint/2010/main" val="704763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3860803" y="152400"/>
            <a:ext cx="8026399" cy="655638"/>
          </a:xfrm>
          <a:prstGeom prst="rect">
            <a:avLst/>
          </a:prstGeom>
        </p:spPr>
        <p:txBody>
          <a:bodyPr anchor="ctr" anchorCtr="0"/>
          <a:lstStyle>
            <a:lvl1pPr algn="r">
              <a:defRPr sz="2400" b="1">
                <a:solidFill>
                  <a:schemeClr val="bg1"/>
                </a:solidFill>
                <a:latin typeface="Tahoma" pitchFamily="34" charset="0"/>
                <a:ea typeface="Tahoma" pitchFamily="34" charset="0"/>
                <a:cs typeface="Tahoma" pitchFamily="34" charset="0"/>
              </a:defRPr>
            </a:lvl1pPr>
          </a:lstStyle>
          <a:p>
            <a:r>
              <a:rPr lang="en-US" dirty="0"/>
              <a:t>Slide Title</a:t>
            </a:r>
          </a:p>
        </p:txBody>
      </p:sp>
    </p:spTree>
    <p:extLst>
      <p:ext uri="{BB962C8B-B14F-4D97-AF65-F5344CB8AC3E}">
        <p14:creationId xmlns:p14="http://schemas.microsoft.com/office/powerpoint/2010/main" val="396269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amp;A slide">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12800" y="1219200"/>
            <a:ext cx="6705600" cy="5029200"/>
          </a:xfrm>
          <a:prstGeom prst="rect">
            <a:avLst/>
          </a:prstGeom>
        </p:spPr>
      </p:pic>
      <p:sp>
        <p:nvSpPr>
          <p:cNvPr id="5" name="Rectangle 4"/>
          <p:cNvSpPr>
            <a:spLocks noChangeArrowheads="1"/>
          </p:cNvSpPr>
          <p:nvPr userDrawn="1"/>
        </p:nvSpPr>
        <p:spPr bwMode="auto">
          <a:xfrm>
            <a:off x="0" y="2971800"/>
            <a:ext cx="12192000" cy="1168400"/>
          </a:xfrm>
          <a:prstGeom prst="rect">
            <a:avLst/>
          </a:prstGeom>
          <a:gradFill rotWithShape="1">
            <a:gsLst>
              <a:gs pos="0">
                <a:srgbClr val="5D85A9"/>
              </a:gs>
              <a:gs pos="100000">
                <a:srgbClr val="5D85A9">
                  <a:alpha val="20000"/>
                </a:srgbClr>
              </a:gs>
            </a:gsLst>
            <a:lin ang="0" scaled="1"/>
          </a:gradFill>
          <a:ln w="9525">
            <a:noFill/>
            <a:miter lim="800000"/>
            <a:headEnd/>
            <a:tailEnd/>
          </a:ln>
        </p:spPr>
        <p:txBody>
          <a:bodyPr wrap="none" anchor="ctr"/>
          <a:lstStyle/>
          <a:p>
            <a:endParaRPr lang="en-US" sz="2400" baseline="-25000"/>
          </a:p>
        </p:txBody>
      </p:sp>
      <p:sp>
        <p:nvSpPr>
          <p:cNvPr id="6" name="Text Box 5"/>
          <p:cNvSpPr txBox="1">
            <a:spLocks noChangeArrowheads="1"/>
          </p:cNvSpPr>
          <p:nvPr userDrawn="1"/>
        </p:nvSpPr>
        <p:spPr bwMode="auto">
          <a:xfrm>
            <a:off x="-1727200" y="3187700"/>
            <a:ext cx="11607800" cy="641350"/>
          </a:xfrm>
          <a:prstGeom prst="rect">
            <a:avLst/>
          </a:prstGeom>
          <a:noFill/>
          <a:ln w="9525">
            <a:noFill/>
            <a:miter lim="800000"/>
            <a:headEnd/>
            <a:tailEnd/>
          </a:ln>
        </p:spPr>
        <p:txBody>
          <a:bodyPr>
            <a:spAutoFit/>
          </a:bodyPr>
          <a:lstStyle/>
          <a:p>
            <a:pPr algn="ctr">
              <a:spcBef>
                <a:spcPct val="50000"/>
              </a:spcBef>
              <a:defRPr/>
            </a:pPr>
            <a:r>
              <a:rPr lang="en-US" sz="3600" b="1" i="0" dirty="0">
                <a:ln>
                  <a:solidFill>
                    <a:schemeClr val="bg2">
                      <a:alpha val="52000"/>
                    </a:schemeClr>
                  </a:solidFill>
                </a:ln>
                <a:solidFill>
                  <a:srgbClr val="000000"/>
                </a:solidFill>
                <a:latin typeface="Tahoma" pitchFamily="34" charset="0"/>
                <a:ea typeface="+mn-ea"/>
              </a:rPr>
              <a:t>Questions and Answers</a:t>
            </a:r>
            <a:endParaRPr lang="en-US" sz="1400" b="1" i="0" dirty="0">
              <a:ln>
                <a:solidFill>
                  <a:schemeClr val="bg2">
                    <a:alpha val="52000"/>
                  </a:schemeClr>
                </a:solidFill>
              </a:ln>
              <a:solidFill>
                <a:srgbClr val="000000"/>
              </a:solidFill>
              <a:latin typeface="Verdana" pitchFamily="34" charset="0"/>
              <a:ea typeface="+mn-ea"/>
            </a:endParaRPr>
          </a:p>
        </p:txBody>
      </p:sp>
    </p:spTree>
    <p:extLst>
      <p:ext uri="{BB962C8B-B14F-4D97-AF65-F5344CB8AC3E}">
        <p14:creationId xmlns:p14="http://schemas.microsoft.com/office/powerpoint/2010/main" val="879882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NERC_PPT_insideheader.png"/>
          <p:cNvPicPr>
            <a:picLocks noChangeAspect="1"/>
          </p:cNvPicPr>
          <p:nvPr/>
        </p:nvPicPr>
        <p:blipFill rotWithShape="1">
          <a:blip r:embed="rId11" cstate="email">
            <a:extLst>
              <a:ext uri="{28A0092B-C50C-407E-A947-70E740481C1C}">
                <a14:useLocalDpi xmlns:a14="http://schemas.microsoft.com/office/drawing/2010/main"/>
              </a:ext>
            </a:extLst>
          </a:blip>
          <a:srcRect l="76378" r="1149"/>
          <a:stretch/>
        </p:blipFill>
        <p:spPr>
          <a:xfrm>
            <a:off x="10017211" y="0"/>
            <a:ext cx="2174789" cy="1255776"/>
          </a:xfrm>
          <a:prstGeom prst="rect">
            <a:avLst/>
          </a:prstGeom>
        </p:spPr>
      </p:pic>
      <p:sp>
        <p:nvSpPr>
          <p:cNvPr id="10" name="Rectangle 9"/>
          <p:cNvSpPr txBox="1">
            <a:spLocks noChangeArrowheads="1"/>
          </p:cNvSpPr>
          <p:nvPr/>
        </p:nvSpPr>
        <p:spPr bwMode="auto">
          <a:xfrm>
            <a:off x="7518400" y="6400800"/>
            <a:ext cx="4470400" cy="4572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lvl1pPr algn="r">
              <a:defRPr sz="1400" i="0">
                <a:solidFill>
                  <a:schemeClr val="bg1"/>
                </a:solidFill>
                <a:latin typeface="Tahoma" pitchFamily="84" charset="0"/>
              </a:defRPr>
            </a:lvl1pPr>
          </a:lstStyle>
          <a:p>
            <a:r>
              <a:rPr lang="en-US" sz="1200" b="1" dirty="0">
                <a:solidFill>
                  <a:srgbClr val="204C81"/>
                </a:solidFill>
              </a:rPr>
              <a:t>RELIABILITY | RESILIENCE</a:t>
            </a:r>
            <a:r>
              <a:rPr lang="en-US" sz="1200" b="1" baseline="0" dirty="0">
                <a:solidFill>
                  <a:srgbClr val="204C81"/>
                </a:solidFill>
              </a:rPr>
              <a:t> | SECURITY</a:t>
            </a:r>
            <a:endParaRPr lang="en-US" sz="1200" b="1" dirty="0">
              <a:solidFill>
                <a:srgbClr val="204C81"/>
              </a:solidFill>
            </a:endParaRPr>
          </a:p>
        </p:txBody>
      </p:sp>
      <p:sp>
        <p:nvSpPr>
          <p:cNvPr id="6" name="Rectangle 9"/>
          <p:cNvSpPr txBox="1">
            <a:spLocks noChangeArrowheads="1"/>
          </p:cNvSpPr>
          <p:nvPr/>
        </p:nvSpPr>
        <p:spPr bwMode="auto">
          <a:xfrm>
            <a:off x="609600" y="6400800"/>
            <a:ext cx="2540000" cy="457200"/>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lvl1pPr algn="r">
              <a:defRPr sz="1400" i="0">
                <a:solidFill>
                  <a:schemeClr val="bg1"/>
                </a:solidFill>
                <a:latin typeface="Tahoma" pitchFamily="84" charset="0"/>
              </a:defRPr>
            </a:lvl1pPr>
          </a:lstStyle>
          <a:p>
            <a:pPr algn="l"/>
            <a:fld id="{5F2A004B-6380-488C-8F66-3CBFEB92BB45}" type="slidenum">
              <a:rPr lang="en-US" sz="1200" b="1" smtClean="0">
                <a:solidFill>
                  <a:srgbClr val="204C81"/>
                </a:solidFill>
              </a:rPr>
              <a:pPr algn="l"/>
              <a:t>‹#›</a:t>
            </a:fld>
            <a:endParaRPr lang="en-US" sz="1200" b="1" dirty="0">
              <a:solidFill>
                <a:srgbClr val="204C81"/>
              </a:solidFill>
            </a:endParaRPr>
          </a:p>
        </p:txBody>
      </p:sp>
      <p:pic>
        <p:nvPicPr>
          <p:cNvPr id="8" name="Picture 7" descr="NERC_PPT_insideheader.png"/>
          <p:cNvPicPr>
            <a:picLocks noChangeAspect="1"/>
          </p:cNvPicPr>
          <p:nvPr userDrawn="1"/>
        </p:nvPicPr>
        <p:blipFill rotWithShape="1">
          <a:blip r:embed="rId11" cstate="email">
            <a:extLst>
              <a:ext uri="{28A0092B-C50C-407E-A947-70E740481C1C}">
                <a14:useLocalDpi xmlns:a14="http://schemas.microsoft.com/office/drawing/2010/main"/>
              </a:ext>
            </a:extLst>
          </a:blip>
          <a:srcRect l="25983" r="20474"/>
          <a:stretch/>
        </p:blipFill>
        <p:spPr>
          <a:xfrm>
            <a:off x="1" y="0"/>
            <a:ext cx="10017210" cy="1255776"/>
          </a:xfrm>
          <a:prstGeom prst="rect">
            <a:avLst/>
          </a:prstGeom>
        </p:spPr>
      </p:pic>
      <p:pic>
        <p:nvPicPr>
          <p:cNvPr id="7" name="Picture 6"/>
          <p:cNvPicPr>
            <a:picLocks noChangeAspect="1"/>
          </p:cNvPicPr>
          <p:nvPr userDrawn="1"/>
        </p:nvPicPr>
        <p:blipFill>
          <a:blip r:embed="rId12"/>
          <a:stretch>
            <a:fillRect/>
          </a:stretch>
        </p:blipFill>
        <p:spPr>
          <a:xfrm>
            <a:off x="381000" y="152400"/>
            <a:ext cx="2057400" cy="652294"/>
          </a:xfrm>
          <a:prstGeom prst="rect">
            <a:avLst/>
          </a:prstGeom>
        </p:spPr>
      </p:pic>
    </p:spTree>
    <p:extLst>
      <p:ext uri="{BB962C8B-B14F-4D97-AF65-F5344CB8AC3E}">
        <p14:creationId xmlns:p14="http://schemas.microsoft.com/office/powerpoint/2010/main" val="4063378847"/>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Lst>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ea typeface="+mn-ea"/>
        </a:defRPr>
      </a:lvl2pPr>
      <a:lvl3pPr marL="1143000" indent="-228600" algn="l" rtl="0" eaLnBrk="1" fontAlgn="base" hangingPunct="1">
        <a:spcBef>
          <a:spcPct val="20000"/>
        </a:spcBef>
        <a:spcAft>
          <a:spcPct val="0"/>
        </a:spcAft>
        <a:buChar char="•"/>
        <a:defRPr sz="2400">
          <a:solidFill>
            <a:schemeClr val="tx1"/>
          </a:solidFill>
          <a:latin typeface="+mn-lt"/>
          <a:ea typeface="+mn-ea"/>
        </a:defRPr>
      </a:lvl3pPr>
      <a:lvl4pPr marL="1600200" indent="-228600" algn="l" rtl="0" eaLnBrk="1" fontAlgn="base" hangingPunct="1">
        <a:spcBef>
          <a:spcPct val="20000"/>
        </a:spcBef>
        <a:spcAft>
          <a:spcPct val="0"/>
        </a:spcAft>
        <a:buChar char="–"/>
        <a:defRPr sz="2000">
          <a:solidFill>
            <a:schemeClr val="tx1"/>
          </a:solidFill>
          <a:latin typeface="+mn-lt"/>
          <a:ea typeface="+mn-ea"/>
        </a:defRPr>
      </a:lvl4pPr>
      <a:lvl5pPr marL="2057400" indent="-228600" algn="l" rtl="0" eaLnBrk="1" fontAlgn="base" hangingPunct="1">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2.xml"/><Relationship Id="rId7" Type="http://schemas.openxmlformats.org/officeDocument/2006/relationships/image" Target="../media/image1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2.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diagramLayout" Target="../diagrams/layout4.xml"/><Relationship Id="rId7" Type="http://schemas.openxmlformats.org/officeDocument/2006/relationships/diagramData" Target="../diagrams/data5.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hyperlink" Target="https://github.com/git-for-windows/git/releases/download/v2.46.0.windows.1/Git-2.46.0-64-bit.exe" TargetMode="Externa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erc.com/pa/RAPA/tads/Pages/default.aspx"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hitachienergy.com/us/en/products-and-solutions/energy-portfolio-management/market-intelligence-services/velocity-suite" TargetMode="External"/><Relationship Id="rId5" Type="http://schemas.openxmlformats.org/officeDocument/2006/relationships/hyperlink" Target="https://ieeexplore.ieee.org/abstract/document/10407350" TargetMode="External"/><Relationship Id="rId4" Type="http://schemas.openxmlformats.org/officeDocument/2006/relationships/hyperlink" Target="https://www.nerc.com/pa/RAPA/gads/Pages/GeneratingAvailabilityDataSystem-(GADS).aspx"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git-for-windows/git/releases/download/v2.46.0.windows.1/Git-2.46.0-64-bit.exe" TargetMode="External"/><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hyperlink" Target="https://www.eia.gov/" TargetMode="External"/><Relationship Id="rId4" Type="http://schemas.openxmlformats.org/officeDocument/2006/relationships/hyperlink" Target="https://git-scm.com/download/win"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DBX7DdFQLdQ" TargetMode="External"/><Relationship Id="rId2" Type="http://schemas.openxmlformats.org/officeDocument/2006/relationships/image" Target="../media/image6.png"/><Relationship Id="rId1" Type="http://schemas.openxmlformats.org/officeDocument/2006/relationships/slideLayout" Target="../slideLayouts/slideLayout4.xml"/><Relationship Id="rId5" Type="http://schemas.openxmlformats.org/officeDocument/2006/relationships/hyperlink" Target="https://unisonenergy.com/resources/blog/extreme-weather-cost/"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hyperlink" Target="https://www.nerc.com/pa/RAPA/gads/Pages/GeneratingAvailabilityDataSystem-(GADS).aspx" TargetMode="External"/><Relationship Id="rId7" Type="http://schemas.openxmlformats.org/officeDocument/2006/relationships/diagramColors" Target="../diagrams/colors1.xml"/><Relationship Id="rId2" Type="http://schemas.openxmlformats.org/officeDocument/2006/relationships/hyperlink" Target="https://www.nerc.com/pa/RAPA/tads/Pages/default.aspx" TargetMode="External"/><Relationship Id="rId1" Type="http://schemas.openxmlformats.org/officeDocument/2006/relationships/slideLayout" Target="../slideLayouts/slideLayout4.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hyperlink" Target="https://ieeexplore.ieee.org/abstract/document/10407350" TargetMode="External"/><Relationship Id="rId1" Type="http://schemas.openxmlformats.org/officeDocument/2006/relationships/slideLayout" Target="../slideLayouts/slideLayout4.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hyperlink" Target="https://www.hitachienergy.com/us/en/products-and-solutions/energy-portfolio-management/market-intelligence-services/velocity-suite" TargetMode="External"/><Relationship Id="rId5" Type="http://schemas.openxmlformats.org/officeDocument/2006/relationships/image" Target="../media/image14.png"/><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p:cNvSpPr txBox="1">
            <a:spLocks/>
          </p:cNvSpPr>
          <p:nvPr/>
        </p:nvSpPr>
        <p:spPr>
          <a:xfrm>
            <a:off x="1950244" y="1828800"/>
            <a:ext cx="8291512" cy="2875033"/>
          </a:xfrm>
          <a:prstGeom prst="rect">
            <a:avLst/>
          </a:prstGeom>
        </p:spPr>
        <p:txBody>
          <a:bodyPr/>
          <a:lstStyle>
            <a:lvl1pPr algn="l">
              <a:lnSpc>
                <a:spcPct val="100000"/>
              </a:lnSpc>
              <a:defRPr sz="4400" b="0">
                <a:solidFill>
                  <a:schemeClr val="bg1"/>
                </a:solidFill>
                <a:latin typeface="Tahoma" pitchFamily="34" charset="0"/>
                <a:ea typeface="Tahoma" pitchFamily="34" charset="0"/>
                <a:cs typeface="Tahoma" pitchFamily="34" charset="0"/>
              </a:defRPr>
            </a:lvl1pPr>
          </a:lstStyle>
          <a:p>
            <a:pPr algn="ctr" eaLnBrk="1" hangingPunct="1">
              <a:lnSpc>
                <a:spcPct val="110000"/>
              </a:lnSpc>
              <a:defRPr/>
            </a:pPr>
            <a:r>
              <a:rPr lang="en-US" sz="3200" i="0" kern="0" dirty="0">
                <a:latin typeface="Arial Black" panose="020B0A04020102020204" pitchFamily="34" charset="0"/>
              </a:rPr>
              <a:t>Mapping GADS </a:t>
            </a:r>
            <a:r>
              <a:rPr lang="en-US" sz="3200" i="0" kern="0" dirty="0">
                <a:solidFill>
                  <a:schemeClr val="bg1">
                    <a:lumMod val="75000"/>
                  </a:schemeClr>
                </a:solidFill>
                <a:latin typeface="Arial Black" panose="020B0A04020102020204" pitchFamily="34" charset="0"/>
              </a:rPr>
              <a:t>(Generation)</a:t>
            </a:r>
            <a:endParaRPr lang="en-US" sz="3200" i="0" kern="0" dirty="0">
              <a:latin typeface="Arial Black" panose="020B0A04020102020204" pitchFamily="34" charset="0"/>
            </a:endParaRPr>
          </a:p>
          <a:p>
            <a:pPr algn="ctr" eaLnBrk="1" hangingPunct="1">
              <a:lnSpc>
                <a:spcPct val="110000"/>
              </a:lnSpc>
              <a:defRPr/>
            </a:pPr>
            <a:r>
              <a:rPr lang="en-US" sz="3200" i="0" kern="0" dirty="0">
                <a:latin typeface="Arial Black" panose="020B0A04020102020204" pitchFamily="34" charset="0"/>
              </a:rPr>
              <a:t>and TADS </a:t>
            </a:r>
            <a:r>
              <a:rPr lang="en-US" sz="3200" b="1" i="0" kern="0" dirty="0">
                <a:solidFill>
                  <a:schemeClr val="bg1">
                    <a:lumMod val="75000"/>
                  </a:schemeClr>
                </a:solidFill>
                <a:latin typeface="Arial Black" panose="020B0A04020102020204" pitchFamily="34" charset="0"/>
              </a:rPr>
              <a:t>(Transmission)</a:t>
            </a:r>
            <a:r>
              <a:rPr lang="en-US" sz="3200" i="0" kern="0" dirty="0">
                <a:latin typeface="Arial Black" panose="020B0A04020102020204" pitchFamily="34" charset="0"/>
              </a:rPr>
              <a:t> </a:t>
            </a:r>
          </a:p>
          <a:p>
            <a:pPr algn="ctr" eaLnBrk="1" hangingPunct="1">
              <a:lnSpc>
                <a:spcPct val="110000"/>
              </a:lnSpc>
              <a:defRPr/>
            </a:pPr>
            <a:r>
              <a:rPr lang="en-US" sz="1800" kern="0" dirty="0">
                <a:latin typeface="Corbel (Body)"/>
              </a:rPr>
              <a:t>Using Velocity Suite for Extreme Weather Resiliency Planning </a:t>
            </a:r>
          </a:p>
          <a:p>
            <a:pPr eaLnBrk="1" hangingPunct="1">
              <a:lnSpc>
                <a:spcPct val="110000"/>
              </a:lnSpc>
              <a:defRPr/>
            </a:pPr>
            <a:endParaRPr lang="en-US" sz="2000" i="0" kern="0" dirty="0">
              <a:latin typeface="Tahoma" pitchFamily="84" charset="0"/>
            </a:endParaRPr>
          </a:p>
          <a:p>
            <a:pPr eaLnBrk="1" hangingPunct="1">
              <a:lnSpc>
                <a:spcPct val="110000"/>
              </a:lnSpc>
              <a:defRPr/>
            </a:pPr>
            <a:endParaRPr lang="en-US" sz="2000" i="0" kern="0" dirty="0">
              <a:latin typeface="Tahoma" pitchFamily="84" charset="0"/>
            </a:endParaRPr>
          </a:p>
          <a:p>
            <a:pPr lvl="0" algn="ctr" eaLnBrk="1" hangingPunct="1">
              <a:lnSpc>
                <a:spcPct val="110000"/>
              </a:lnSpc>
              <a:defRPr/>
            </a:pPr>
            <a:r>
              <a:rPr lang="en-US" sz="2000" i="0" kern="0" dirty="0">
                <a:latin typeface="Corbel (Body)"/>
              </a:rPr>
              <a:t>Aryan Ritwajeet Jha</a:t>
            </a:r>
          </a:p>
          <a:p>
            <a:pPr lvl="0" algn="ctr" eaLnBrk="1" hangingPunct="1">
              <a:lnSpc>
                <a:spcPct val="110000"/>
              </a:lnSpc>
              <a:defRPr/>
            </a:pPr>
            <a:r>
              <a:rPr lang="en-US" sz="2000" i="0" kern="0" dirty="0">
                <a:latin typeface="Corbel (Body)"/>
              </a:rPr>
              <a:t>Intern </a:t>
            </a:r>
            <a:r>
              <a:rPr lang="en-US" sz="2000" i="0" kern="0" dirty="0">
                <a:solidFill>
                  <a:schemeClr val="accent5">
                    <a:lumMod val="90000"/>
                  </a:schemeClr>
                </a:solidFill>
                <a:latin typeface="Corbel (Body)"/>
              </a:rPr>
              <a:t>for Summer 2024</a:t>
            </a:r>
          </a:p>
          <a:p>
            <a:pPr lvl="0" algn="ctr" eaLnBrk="1" hangingPunct="1">
              <a:lnSpc>
                <a:spcPct val="110000"/>
              </a:lnSpc>
              <a:defRPr/>
            </a:pPr>
            <a:r>
              <a:rPr lang="en-US" sz="1600" kern="0" dirty="0">
                <a:latin typeface="Corbel (Body)"/>
              </a:rPr>
              <a:t>Assisting Svetlana Ekisheva and Christopher Claypool</a:t>
            </a:r>
          </a:p>
          <a:p>
            <a:pPr lvl="0" algn="ctr" eaLnBrk="1" hangingPunct="1">
              <a:lnSpc>
                <a:spcPct val="110000"/>
              </a:lnSpc>
              <a:defRPr/>
            </a:pPr>
            <a:r>
              <a:rPr lang="en-US" sz="1600" kern="0" dirty="0">
                <a:solidFill>
                  <a:schemeClr val="bg2">
                    <a:lumMod val="40000"/>
                    <a:lumOff val="60000"/>
                  </a:schemeClr>
                </a:solidFill>
                <a:latin typeface="Corbel (Body)"/>
              </a:rPr>
              <a:t>as part of</a:t>
            </a:r>
          </a:p>
          <a:p>
            <a:pPr lvl="0" algn="ctr" eaLnBrk="1" hangingPunct="1">
              <a:lnSpc>
                <a:spcPct val="110000"/>
              </a:lnSpc>
              <a:defRPr/>
            </a:pPr>
            <a:r>
              <a:rPr lang="en-US" sz="2000" i="0" kern="0" dirty="0">
                <a:latin typeface="Corbel (Body)"/>
              </a:rPr>
              <a:t>Advanced System Analytics &amp; Modelling (ASAM)</a:t>
            </a:r>
          </a:p>
          <a:p>
            <a:pPr lvl="0" algn="ctr" eaLnBrk="1" hangingPunct="1">
              <a:lnSpc>
                <a:spcPct val="110000"/>
              </a:lnSpc>
              <a:defRPr/>
            </a:pPr>
            <a:r>
              <a:rPr lang="en-US" sz="2000" i="0" kern="0" dirty="0">
                <a:latin typeface="Corbel (Body)"/>
              </a:rPr>
              <a:t>NERC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99FDE63B-4ED2-BDAA-58E4-5ACA9C91C0FE}"/>
              </a:ext>
            </a:extLst>
          </p:cNvPr>
          <p:cNvSpPr txBox="1">
            <a:spLocks/>
          </p:cNvSpPr>
          <p:nvPr/>
        </p:nvSpPr>
        <p:spPr>
          <a:xfrm>
            <a:off x="2590801" y="152400"/>
            <a:ext cx="7010399" cy="655638"/>
          </a:xfrm>
          <a:prstGeom prst="rect">
            <a:avLst/>
          </a:prstGeom>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High-level Workflow for Mapping GADS</a:t>
            </a:r>
          </a:p>
          <a:p>
            <a:r>
              <a:rPr lang="en-US" sz="1800" b="0" kern="0" dirty="0">
                <a:solidFill>
                  <a:schemeClr val="bg1"/>
                </a:solidFill>
                <a:latin typeface="Tw Cen MT" panose="020B0602020104020603" pitchFamily="34" charset="0"/>
              </a:rPr>
              <a:t>via Velocity Suite Generator Plants</a:t>
            </a:r>
          </a:p>
        </p:txBody>
      </p:sp>
      <p:graphicFrame>
        <p:nvGraphicFramePr>
          <p:cNvPr id="2" name="Diagram 1">
            <a:extLst>
              <a:ext uri="{FF2B5EF4-FFF2-40B4-BE49-F238E27FC236}">
                <a16:creationId xmlns:a16="http://schemas.microsoft.com/office/drawing/2014/main" id="{3230E016-1703-7048-D78F-258613933CF8}"/>
              </a:ext>
            </a:extLst>
          </p:cNvPr>
          <p:cNvGraphicFramePr/>
          <p:nvPr>
            <p:extLst>
              <p:ext uri="{D42A27DB-BD31-4B8C-83A1-F6EECF244321}">
                <p14:modId xmlns:p14="http://schemas.microsoft.com/office/powerpoint/2010/main" val="2085112095"/>
              </p:ext>
            </p:extLst>
          </p:nvPr>
        </p:nvGraphicFramePr>
        <p:xfrm>
          <a:off x="3352800" y="1198033"/>
          <a:ext cx="8128000" cy="4461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a:extLst>
              <a:ext uri="{FF2B5EF4-FFF2-40B4-BE49-F238E27FC236}">
                <a16:creationId xmlns:a16="http://schemas.microsoft.com/office/drawing/2014/main" id="{EFD22957-E881-60FB-8B17-66558DC0FFBE}"/>
              </a:ext>
            </a:extLst>
          </p:cNvPr>
          <p:cNvGraphicFramePr>
            <a:graphicFrameLocks noGrp="1"/>
          </p:cNvGraphicFramePr>
          <p:nvPr>
            <p:extLst>
              <p:ext uri="{D42A27DB-BD31-4B8C-83A1-F6EECF244321}">
                <p14:modId xmlns:p14="http://schemas.microsoft.com/office/powerpoint/2010/main" val="1943833883"/>
              </p:ext>
            </p:extLst>
          </p:nvPr>
        </p:nvGraphicFramePr>
        <p:xfrm>
          <a:off x="152400" y="1374593"/>
          <a:ext cx="2971800" cy="182880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3568118305"/>
                    </a:ext>
                  </a:extLst>
                </a:gridCol>
                <a:gridCol w="1485900">
                  <a:extLst>
                    <a:ext uri="{9D8B030D-6E8A-4147-A177-3AD203B41FA5}">
                      <a16:colId xmlns:a16="http://schemas.microsoft.com/office/drawing/2014/main" val="1441463139"/>
                    </a:ext>
                  </a:extLst>
                </a:gridCol>
              </a:tblGrid>
              <a:tr h="203200">
                <a:tc>
                  <a:txBody>
                    <a:bodyPr/>
                    <a:lstStyle/>
                    <a:p>
                      <a:r>
                        <a:rPr lang="en-US" dirty="0"/>
                        <a:t>Data</a:t>
                      </a:r>
                    </a:p>
                  </a:txBody>
                  <a:tcPr/>
                </a:tc>
                <a:tc>
                  <a:txBody>
                    <a:bodyPr/>
                    <a:lstStyle/>
                    <a:p>
                      <a:endParaRPr lang="en-US" dirty="0"/>
                    </a:p>
                  </a:txBody>
                  <a:tcPr/>
                </a:tc>
                <a:extLst>
                  <a:ext uri="{0D108BD9-81ED-4DB2-BD59-A6C34878D82A}">
                    <a16:rowId xmlns:a16="http://schemas.microsoft.com/office/drawing/2014/main" val="2675889413"/>
                  </a:ext>
                </a:extLst>
              </a:tr>
              <a:tr h="203200">
                <a:tc>
                  <a:txBody>
                    <a:bodyPr/>
                    <a:lstStyle/>
                    <a:p>
                      <a:r>
                        <a:rPr lang="en-US" sz="1400" dirty="0">
                          <a:latin typeface="Tw Cen MT" panose="020B0602020104020603" pitchFamily="34" charset="0"/>
                        </a:rPr>
                        <a:t>Generator Plants from GADS mapped**</a:t>
                      </a:r>
                    </a:p>
                  </a:txBody>
                  <a:tcPr/>
                </a:tc>
                <a:tc>
                  <a:txBody>
                    <a:bodyPr/>
                    <a:lstStyle/>
                    <a:p>
                      <a:r>
                        <a:rPr lang="en-US" sz="1400" dirty="0">
                          <a:latin typeface="Tw Cen MT" panose="020B0602020104020603" pitchFamily="34" charset="0"/>
                        </a:rPr>
                        <a:t>25</a:t>
                      </a:r>
                    </a:p>
                  </a:txBody>
                  <a:tcPr/>
                </a:tc>
                <a:extLst>
                  <a:ext uri="{0D108BD9-81ED-4DB2-BD59-A6C34878D82A}">
                    <a16:rowId xmlns:a16="http://schemas.microsoft.com/office/drawing/2014/main" val="799698405"/>
                  </a:ext>
                </a:extLst>
              </a:tr>
              <a:tr h="203200">
                <a:tc>
                  <a:txBody>
                    <a:bodyPr/>
                    <a:lstStyle/>
                    <a:p>
                      <a:r>
                        <a:rPr lang="en-US" sz="1400" dirty="0">
                          <a:latin typeface="Tw Cen MT" panose="020B0602020104020603" pitchFamily="34" charset="0"/>
                        </a:rPr>
                        <a:t>Generator Units from GADS mapped</a:t>
                      </a:r>
                    </a:p>
                  </a:txBody>
                  <a:tcPr/>
                </a:tc>
                <a:tc>
                  <a:txBody>
                    <a:bodyPr/>
                    <a:lstStyle/>
                    <a:p>
                      <a:r>
                        <a:rPr lang="en-US" sz="1400" dirty="0">
                          <a:latin typeface="Tw Cen MT" panose="020B0602020104020603" pitchFamily="34" charset="0"/>
                        </a:rPr>
                        <a:t>126</a:t>
                      </a:r>
                    </a:p>
                  </a:txBody>
                  <a:tcPr/>
                </a:tc>
                <a:extLst>
                  <a:ext uri="{0D108BD9-81ED-4DB2-BD59-A6C34878D82A}">
                    <a16:rowId xmlns:a16="http://schemas.microsoft.com/office/drawing/2014/main" val="2265876906"/>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E72B24F-7324-548A-7994-9175C78FACE7}"/>
                  </a:ext>
                </a:extLst>
              </p:cNvPr>
              <p:cNvSpPr txBox="1"/>
              <p:nvPr/>
            </p:nvSpPr>
            <p:spPr>
              <a:xfrm>
                <a:off x="3429000" y="1026179"/>
                <a:ext cx="7620000" cy="738664"/>
              </a:xfrm>
              <a:prstGeom prst="rect">
                <a:avLst/>
              </a:prstGeom>
              <a:solidFill>
                <a:srgbClr val="FFC000">
                  <a:alpha val="80000"/>
                </a:srgbClr>
              </a:solidFill>
            </p:spPr>
            <p:txBody>
              <a:bodyPr wrap="square" rtlCol="0">
                <a:spAutoFit/>
              </a:bodyPr>
              <a:lstStyle/>
              <a:p>
                <a:r>
                  <a:rPr lang="en-US" sz="1400" i="0" dirty="0">
                    <a:latin typeface="Corbel (Body)"/>
                  </a:rPr>
                  <a:t>*Entries in GADS are Generator Units, which are only associated with Generator Plants having a combined** rating of </a:t>
                </a:r>
                <a14:m>
                  <m:oMath xmlns:m="http://schemas.openxmlformats.org/officeDocument/2006/math">
                    <m:r>
                      <a:rPr lang="en-US" sz="1400" b="0" i="1" smtClean="0">
                        <a:latin typeface="Cambria Math" panose="02040503050406030204" pitchFamily="18" charset="0"/>
                      </a:rPr>
                      <m:t>≥75</m:t>
                    </m:r>
                    <m:r>
                      <a:rPr lang="en-US" sz="1400" b="0" i="1" smtClean="0">
                        <a:latin typeface="Cambria Math" panose="02040503050406030204" pitchFamily="18" charset="0"/>
                      </a:rPr>
                      <m:t>𝑀𝑊</m:t>
                    </m:r>
                  </m:oMath>
                </a14:m>
                <a:r>
                  <a:rPr lang="en-US" sz="1400" i="0" dirty="0">
                    <a:latin typeface="Corbel (Body)"/>
                  </a:rPr>
                  <a:t>. Most Generator Plants from Velocity Suite are smaller (typically </a:t>
                </a:r>
                <a14:m>
                  <m:oMath xmlns:m="http://schemas.openxmlformats.org/officeDocument/2006/math">
                    <m:r>
                      <a:rPr lang="en-US" sz="1400" b="0" i="1" smtClean="0">
                        <a:latin typeface="Cambria Math" panose="02040503050406030204" pitchFamily="18" charset="0"/>
                      </a:rPr>
                      <m:t>~5</m:t>
                    </m:r>
                    <m:r>
                      <a:rPr lang="en-US" sz="1400" b="0" i="1" smtClean="0">
                        <a:latin typeface="Cambria Math" panose="02040503050406030204" pitchFamily="18" charset="0"/>
                      </a:rPr>
                      <m:t>𝑀𝑊</m:t>
                    </m:r>
                  </m:oMath>
                </a14:m>
                <a:r>
                  <a:rPr lang="en-US" sz="1400" i="0" dirty="0">
                    <a:latin typeface="Corbel (Body)"/>
                  </a:rPr>
                  <a:t>) and thus may not be matched with any entry in GADS.</a:t>
                </a:r>
              </a:p>
            </p:txBody>
          </p:sp>
        </mc:Choice>
        <mc:Fallback>
          <p:sp>
            <p:nvSpPr>
              <p:cNvPr id="5" name="TextBox 4">
                <a:extLst>
                  <a:ext uri="{FF2B5EF4-FFF2-40B4-BE49-F238E27FC236}">
                    <a16:creationId xmlns:a16="http://schemas.microsoft.com/office/drawing/2014/main" id="{AE72B24F-7324-548A-7994-9175C78FACE7}"/>
                  </a:ext>
                </a:extLst>
              </p:cNvPr>
              <p:cNvSpPr txBox="1">
                <a:spLocks noRot="1" noChangeAspect="1" noMove="1" noResize="1" noEditPoints="1" noAdjustHandles="1" noChangeArrowheads="1" noChangeShapeType="1" noTextEdit="1"/>
              </p:cNvSpPr>
              <p:nvPr/>
            </p:nvSpPr>
            <p:spPr>
              <a:xfrm>
                <a:off x="3429000" y="1026179"/>
                <a:ext cx="7620000" cy="738664"/>
              </a:xfrm>
              <a:prstGeom prst="rect">
                <a:avLst/>
              </a:prstGeom>
              <a:blipFill>
                <a:blip r:embed="rId7"/>
                <a:stretch>
                  <a:fillRect l="-240" t="-820" b="-737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033A79C-0219-B7B9-2222-A7BC38E68404}"/>
              </a:ext>
            </a:extLst>
          </p:cNvPr>
          <p:cNvSpPr txBox="1"/>
          <p:nvPr/>
        </p:nvSpPr>
        <p:spPr>
          <a:xfrm>
            <a:off x="152400" y="995401"/>
            <a:ext cx="2971800" cy="369332"/>
          </a:xfrm>
          <a:prstGeom prst="rect">
            <a:avLst/>
          </a:prstGeom>
          <a:solidFill>
            <a:srgbClr val="19396E">
              <a:alpha val="80000"/>
            </a:srgbClr>
          </a:solidFill>
          <a:ln>
            <a:solidFill>
              <a:schemeClr val="bg1"/>
            </a:solidFill>
          </a:ln>
        </p:spPr>
        <p:txBody>
          <a:bodyPr wrap="square" rtlCol="0">
            <a:spAutoFit/>
          </a:bodyPr>
          <a:lstStyle/>
          <a:p>
            <a:pPr algn="ctr"/>
            <a:r>
              <a:rPr lang="en-US" sz="1800" i="0" dirty="0">
                <a:solidFill>
                  <a:schemeClr val="bg1"/>
                </a:solidFill>
                <a:latin typeface="Corbel (Body)"/>
              </a:rPr>
              <a:t>Location 1: Chicago O’Hare</a:t>
            </a:r>
          </a:p>
        </p:txBody>
      </p:sp>
      <p:sp>
        <p:nvSpPr>
          <p:cNvPr id="8" name="TextBox 7">
            <a:extLst>
              <a:ext uri="{FF2B5EF4-FFF2-40B4-BE49-F238E27FC236}">
                <a16:creationId xmlns:a16="http://schemas.microsoft.com/office/drawing/2014/main" id="{CD0DA100-885A-BA6E-8EFC-4679739B98CA}"/>
              </a:ext>
            </a:extLst>
          </p:cNvPr>
          <p:cNvSpPr txBox="1"/>
          <p:nvPr/>
        </p:nvSpPr>
        <p:spPr>
          <a:xfrm>
            <a:off x="328706" y="6012578"/>
            <a:ext cx="9296400" cy="461665"/>
          </a:xfrm>
          <a:prstGeom prst="rect">
            <a:avLst/>
          </a:prstGeom>
          <a:solidFill>
            <a:srgbClr val="FFC000">
              <a:alpha val="80000"/>
            </a:srgbClr>
          </a:solidFill>
        </p:spPr>
        <p:txBody>
          <a:bodyPr wrap="square" rtlCol="0">
            <a:spAutoFit/>
          </a:bodyPr>
          <a:lstStyle/>
          <a:p>
            <a:r>
              <a:rPr lang="en-US" sz="1200" i="0" dirty="0">
                <a:latin typeface="Corbel (Body)"/>
              </a:rPr>
              <a:t>** Combined Rating here is taken as the sum of </a:t>
            </a:r>
            <a:r>
              <a:rPr lang="en-US" sz="1200" i="0" dirty="0">
                <a:latin typeface="Courier New" panose="02070309020205020404" pitchFamily="49" charset="0"/>
                <a:cs typeface="Courier New" panose="02070309020205020404" pitchFamily="49" charset="0"/>
              </a:rPr>
              <a:t>Cancelled/Mothballed/Operating/Planned/Retired Cap MW</a:t>
            </a:r>
            <a:r>
              <a:rPr lang="en-US" sz="1200" i="0" dirty="0">
                <a:latin typeface="Corbel (Body)"/>
              </a:rPr>
              <a:t> ratings. Several plants have been found to have their only non-zero values in the </a:t>
            </a:r>
            <a:r>
              <a:rPr lang="en-US" sz="1200" i="0" dirty="0">
                <a:latin typeface="Courier New" panose="02070309020205020404" pitchFamily="49" charset="0"/>
                <a:cs typeface="Courier New" panose="02070309020205020404" pitchFamily="49" charset="0"/>
              </a:rPr>
              <a:t>Cancelled/Retired </a:t>
            </a:r>
            <a:r>
              <a:rPr lang="en-US" sz="1200" i="0" dirty="0">
                <a:latin typeface="Corbel (Body)"/>
              </a:rPr>
              <a:t>categories (i.e. they are basically out of operation).</a:t>
            </a:r>
          </a:p>
        </p:txBody>
      </p:sp>
      <p:pic>
        <p:nvPicPr>
          <p:cNvPr id="3" name="Picture 2">
            <a:extLst>
              <a:ext uri="{FF2B5EF4-FFF2-40B4-BE49-F238E27FC236}">
                <a16:creationId xmlns:a16="http://schemas.microsoft.com/office/drawing/2014/main" id="{25A8D1F9-3921-55D4-BBD3-5F625A57B38A}"/>
              </a:ext>
            </a:extLst>
          </p:cNvPr>
          <p:cNvPicPr>
            <a:picLocks noChangeAspect="1"/>
          </p:cNvPicPr>
          <p:nvPr/>
        </p:nvPicPr>
        <p:blipFill>
          <a:blip r:embed="rId8"/>
          <a:stretch>
            <a:fillRect/>
          </a:stretch>
        </p:blipFill>
        <p:spPr>
          <a:xfrm>
            <a:off x="152400" y="5397427"/>
            <a:ext cx="2514600" cy="378410"/>
          </a:xfrm>
          <a:prstGeom prst="rect">
            <a:avLst/>
          </a:prstGeom>
        </p:spPr>
      </p:pic>
      <p:sp>
        <p:nvSpPr>
          <p:cNvPr id="7" name="TextBox 6">
            <a:extLst>
              <a:ext uri="{FF2B5EF4-FFF2-40B4-BE49-F238E27FC236}">
                <a16:creationId xmlns:a16="http://schemas.microsoft.com/office/drawing/2014/main" id="{9A7A887F-8AAF-49B9-BD3D-96B7663FA686}"/>
              </a:ext>
            </a:extLst>
          </p:cNvPr>
          <p:cNvSpPr txBox="1"/>
          <p:nvPr/>
        </p:nvSpPr>
        <p:spPr>
          <a:xfrm>
            <a:off x="2819400" y="5478105"/>
            <a:ext cx="6172200" cy="276999"/>
          </a:xfrm>
          <a:prstGeom prst="rect">
            <a:avLst/>
          </a:prstGeom>
          <a:solidFill>
            <a:srgbClr val="261D45"/>
          </a:solidFill>
        </p:spPr>
        <p:txBody>
          <a:bodyPr wrap="square" rtlCol="0">
            <a:spAutoFit/>
          </a:bodyPr>
          <a:lstStyle/>
          <a:p>
            <a:r>
              <a:rPr lang="en-US" sz="1200" i="0" dirty="0">
                <a:solidFill>
                  <a:schemeClr val="bg1"/>
                </a:solidFill>
                <a:latin typeface="Corbel (Body)"/>
              </a:rPr>
              <a:t>Performing the same analysis for a different location is as easy as changing a single line of code. </a:t>
            </a:r>
          </a:p>
        </p:txBody>
      </p:sp>
      <p:graphicFrame>
        <p:nvGraphicFramePr>
          <p:cNvPr id="10" name="Table 9">
            <a:extLst>
              <a:ext uri="{FF2B5EF4-FFF2-40B4-BE49-F238E27FC236}">
                <a16:creationId xmlns:a16="http://schemas.microsoft.com/office/drawing/2014/main" id="{D22AEDF7-05BA-357B-3981-17C7ABD12A34}"/>
              </a:ext>
            </a:extLst>
          </p:cNvPr>
          <p:cNvGraphicFramePr>
            <a:graphicFrameLocks noGrp="1"/>
          </p:cNvGraphicFramePr>
          <p:nvPr>
            <p:extLst>
              <p:ext uri="{D42A27DB-BD31-4B8C-83A1-F6EECF244321}">
                <p14:modId xmlns:p14="http://schemas.microsoft.com/office/powerpoint/2010/main" val="3943754570"/>
              </p:ext>
            </p:extLst>
          </p:nvPr>
        </p:nvGraphicFramePr>
        <p:xfrm>
          <a:off x="114300" y="3698515"/>
          <a:ext cx="2971800" cy="146304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3568118305"/>
                    </a:ext>
                  </a:extLst>
                </a:gridCol>
                <a:gridCol w="1485900">
                  <a:extLst>
                    <a:ext uri="{9D8B030D-6E8A-4147-A177-3AD203B41FA5}">
                      <a16:colId xmlns:a16="http://schemas.microsoft.com/office/drawing/2014/main" val="1441463139"/>
                    </a:ext>
                  </a:extLst>
                </a:gridCol>
              </a:tblGrid>
              <a:tr h="203200">
                <a:tc>
                  <a:txBody>
                    <a:bodyPr/>
                    <a:lstStyle/>
                    <a:p>
                      <a:r>
                        <a:rPr lang="en-US" dirty="0"/>
                        <a:t>Data</a:t>
                      </a:r>
                    </a:p>
                  </a:txBody>
                  <a:tcPr/>
                </a:tc>
                <a:tc>
                  <a:txBody>
                    <a:bodyPr/>
                    <a:lstStyle/>
                    <a:p>
                      <a:endParaRPr lang="en-US" dirty="0"/>
                    </a:p>
                  </a:txBody>
                  <a:tcPr/>
                </a:tc>
                <a:extLst>
                  <a:ext uri="{0D108BD9-81ED-4DB2-BD59-A6C34878D82A}">
                    <a16:rowId xmlns:a16="http://schemas.microsoft.com/office/drawing/2014/main" val="2675889413"/>
                  </a:ext>
                </a:extLst>
              </a:tr>
              <a:tr h="203200">
                <a:tc>
                  <a:txBody>
                    <a:bodyPr/>
                    <a:lstStyle/>
                    <a:p>
                      <a:r>
                        <a:rPr lang="en-US" sz="1200" dirty="0">
                          <a:latin typeface="Tw Cen MT" panose="020B0602020104020603" pitchFamily="34" charset="0"/>
                        </a:rPr>
                        <a:t>Generator Plants from GADS mapped**</a:t>
                      </a:r>
                    </a:p>
                  </a:txBody>
                  <a:tcPr/>
                </a:tc>
                <a:tc>
                  <a:txBody>
                    <a:bodyPr/>
                    <a:lstStyle/>
                    <a:p>
                      <a:r>
                        <a:rPr lang="en-US" sz="1400" dirty="0">
                          <a:latin typeface="Tw Cen MT" panose="020B0602020104020603" pitchFamily="34" charset="0"/>
                        </a:rPr>
                        <a:t>66</a:t>
                      </a:r>
                    </a:p>
                  </a:txBody>
                  <a:tcPr/>
                </a:tc>
                <a:extLst>
                  <a:ext uri="{0D108BD9-81ED-4DB2-BD59-A6C34878D82A}">
                    <a16:rowId xmlns:a16="http://schemas.microsoft.com/office/drawing/2014/main" val="799698405"/>
                  </a:ext>
                </a:extLst>
              </a:tr>
              <a:tr h="203200">
                <a:tc>
                  <a:txBody>
                    <a:bodyPr/>
                    <a:lstStyle/>
                    <a:p>
                      <a:r>
                        <a:rPr lang="en-US" sz="1200" dirty="0">
                          <a:latin typeface="Tw Cen MT" panose="020B0602020104020603" pitchFamily="34" charset="0"/>
                        </a:rPr>
                        <a:t>Generator Units from GADS mapped</a:t>
                      </a:r>
                    </a:p>
                  </a:txBody>
                  <a:tcPr/>
                </a:tc>
                <a:tc>
                  <a:txBody>
                    <a:bodyPr/>
                    <a:lstStyle/>
                    <a:p>
                      <a:r>
                        <a:rPr lang="en-US" sz="1400" dirty="0">
                          <a:latin typeface="Tw Cen MT" panose="020B0602020104020603" pitchFamily="34" charset="0"/>
                        </a:rPr>
                        <a:t>266</a:t>
                      </a:r>
                    </a:p>
                  </a:txBody>
                  <a:tcPr/>
                </a:tc>
                <a:extLst>
                  <a:ext uri="{0D108BD9-81ED-4DB2-BD59-A6C34878D82A}">
                    <a16:rowId xmlns:a16="http://schemas.microsoft.com/office/drawing/2014/main" val="2265876906"/>
                  </a:ext>
                </a:extLst>
              </a:tr>
            </a:tbl>
          </a:graphicData>
        </a:graphic>
      </p:graphicFrame>
      <p:sp>
        <p:nvSpPr>
          <p:cNvPr id="11" name="TextBox 10">
            <a:extLst>
              <a:ext uri="{FF2B5EF4-FFF2-40B4-BE49-F238E27FC236}">
                <a16:creationId xmlns:a16="http://schemas.microsoft.com/office/drawing/2014/main" id="{B14E009D-2799-3A0E-E385-09327D0C1575}"/>
              </a:ext>
            </a:extLst>
          </p:cNvPr>
          <p:cNvSpPr txBox="1"/>
          <p:nvPr/>
        </p:nvSpPr>
        <p:spPr>
          <a:xfrm>
            <a:off x="114300" y="3319323"/>
            <a:ext cx="2971800" cy="369332"/>
          </a:xfrm>
          <a:prstGeom prst="rect">
            <a:avLst/>
          </a:prstGeom>
          <a:solidFill>
            <a:srgbClr val="19396E">
              <a:alpha val="80000"/>
            </a:srgbClr>
          </a:solidFill>
          <a:ln>
            <a:solidFill>
              <a:schemeClr val="bg1"/>
            </a:solidFill>
          </a:ln>
        </p:spPr>
        <p:txBody>
          <a:bodyPr wrap="square" rtlCol="0">
            <a:spAutoFit/>
          </a:bodyPr>
          <a:lstStyle/>
          <a:p>
            <a:pPr algn="ctr"/>
            <a:r>
              <a:rPr lang="en-US" sz="1800" i="0" dirty="0">
                <a:solidFill>
                  <a:schemeClr val="bg1"/>
                </a:solidFill>
                <a:latin typeface="Corbel (Body)"/>
              </a:rPr>
              <a:t>Location 2: New York JFK</a:t>
            </a:r>
          </a:p>
        </p:txBody>
      </p:sp>
    </p:spTree>
    <p:extLst>
      <p:ext uri="{BB962C8B-B14F-4D97-AF65-F5344CB8AC3E}">
        <p14:creationId xmlns:p14="http://schemas.microsoft.com/office/powerpoint/2010/main" val="2747364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99FDE63B-4ED2-BDAA-58E4-5ACA9C91C0FE}"/>
              </a:ext>
            </a:extLst>
          </p:cNvPr>
          <p:cNvSpPr txBox="1">
            <a:spLocks/>
          </p:cNvSpPr>
          <p:nvPr/>
        </p:nvSpPr>
        <p:spPr>
          <a:xfrm>
            <a:off x="2590801" y="152400"/>
            <a:ext cx="7010399" cy="655638"/>
          </a:xfrm>
          <a:prstGeom prst="rect">
            <a:avLst/>
          </a:prstGeom>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High-level Workflow for Mapping GADS</a:t>
            </a:r>
          </a:p>
          <a:p>
            <a:r>
              <a:rPr lang="en-US" sz="1800" b="0" kern="0" dirty="0">
                <a:solidFill>
                  <a:schemeClr val="bg1"/>
                </a:solidFill>
                <a:latin typeface="Tw Cen MT" panose="020B0602020104020603" pitchFamily="34" charset="0"/>
              </a:rPr>
              <a:t>via Velocity Suite Generator Units</a:t>
            </a:r>
          </a:p>
          <a:p>
            <a:endParaRPr lang="en-US" i="0" kern="0" dirty="0">
              <a:solidFill>
                <a:schemeClr val="bg1"/>
              </a:solidFill>
            </a:endParaRPr>
          </a:p>
        </p:txBody>
      </p:sp>
      <p:graphicFrame>
        <p:nvGraphicFramePr>
          <p:cNvPr id="2" name="Diagram 1">
            <a:extLst>
              <a:ext uri="{FF2B5EF4-FFF2-40B4-BE49-F238E27FC236}">
                <a16:creationId xmlns:a16="http://schemas.microsoft.com/office/drawing/2014/main" id="{3230E016-1703-7048-D78F-258613933CF8}"/>
              </a:ext>
            </a:extLst>
          </p:cNvPr>
          <p:cNvGraphicFramePr/>
          <p:nvPr>
            <p:extLst>
              <p:ext uri="{D42A27DB-BD31-4B8C-83A1-F6EECF244321}">
                <p14:modId xmlns:p14="http://schemas.microsoft.com/office/powerpoint/2010/main" val="824091608"/>
              </p:ext>
            </p:extLst>
          </p:nvPr>
        </p:nvGraphicFramePr>
        <p:xfrm>
          <a:off x="3352800" y="1198033"/>
          <a:ext cx="8128000" cy="4461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a:extLst>
              <a:ext uri="{FF2B5EF4-FFF2-40B4-BE49-F238E27FC236}">
                <a16:creationId xmlns:a16="http://schemas.microsoft.com/office/drawing/2014/main" id="{EEC42EA7-3EEB-9160-C76F-1E7A0F4166EE}"/>
              </a:ext>
            </a:extLst>
          </p:cNvPr>
          <p:cNvSpPr txBox="1"/>
          <p:nvPr/>
        </p:nvSpPr>
        <p:spPr>
          <a:xfrm>
            <a:off x="457200" y="1295400"/>
            <a:ext cx="2286000" cy="4093428"/>
          </a:xfrm>
          <a:prstGeom prst="rect">
            <a:avLst/>
          </a:prstGeom>
          <a:noFill/>
        </p:spPr>
        <p:txBody>
          <a:bodyPr wrap="square" rtlCol="0">
            <a:spAutoFit/>
          </a:bodyPr>
          <a:lstStyle/>
          <a:p>
            <a:r>
              <a:rPr lang="en-US" sz="2000" b="1" dirty="0">
                <a:latin typeface="Corbel (Body)"/>
              </a:rPr>
              <a:t>On similar lines as </a:t>
            </a:r>
            <a:r>
              <a:rPr lang="en-US" sz="2000" dirty="0">
                <a:latin typeface="Corbel (Body)"/>
              </a:rPr>
              <a:t>the </a:t>
            </a:r>
            <a:r>
              <a:rPr lang="en-US" sz="2000" b="1" dirty="0">
                <a:latin typeface="Corbel (Body)"/>
              </a:rPr>
              <a:t>Generator Plants from Velocity Suite</a:t>
            </a:r>
            <a:r>
              <a:rPr lang="en-US" sz="2000" dirty="0">
                <a:latin typeface="Corbel (Body)"/>
              </a:rPr>
              <a:t>, </a:t>
            </a:r>
            <a:r>
              <a:rPr lang="en-US" sz="2000" b="1" dirty="0">
                <a:latin typeface="Corbel (Body)"/>
              </a:rPr>
              <a:t>Generator Units</a:t>
            </a:r>
            <a:r>
              <a:rPr lang="en-US" sz="2000" dirty="0">
                <a:latin typeface="Corbel (Body)"/>
              </a:rPr>
              <a:t> from Velocity Suite were </a:t>
            </a:r>
            <a:r>
              <a:rPr lang="en-US" sz="2000" b="1" dirty="0">
                <a:latin typeface="Corbel (Body)"/>
              </a:rPr>
              <a:t>also</a:t>
            </a:r>
            <a:r>
              <a:rPr lang="en-US" sz="2000" dirty="0">
                <a:latin typeface="Corbel (Body)"/>
              </a:rPr>
              <a:t> </a:t>
            </a:r>
            <a:r>
              <a:rPr lang="en-US" sz="2000" b="1" dirty="0">
                <a:latin typeface="Corbel (Body)"/>
              </a:rPr>
              <a:t>matched with the GADS Units</a:t>
            </a:r>
            <a:r>
              <a:rPr lang="en-US" sz="2000" dirty="0">
                <a:latin typeface="Corbel (Body)"/>
              </a:rPr>
              <a:t>, with some small adjustments in the workflow, and </a:t>
            </a:r>
            <a:r>
              <a:rPr lang="en-US" sz="2000" b="1" dirty="0">
                <a:latin typeface="Corbel (Body)"/>
              </a:rPr>
              <a:t>identical results </a:t>
            </a:r>
            <a:r>
              <a:rPr lang="en-US" sz="2000" dirty="0">
                <a:latin typeface="Corbel (Body)"/>
              </a:rPr>
              <a:t>were obtained.</a:t>
            </a:r>
          </a:p>
        </p:txBody>
      </p:sp>
    </p:spTree>
    <p:extLst>
      <p:ext uri="{BB962C8B-B14F-4D97-AF65-F5344CB8AC3E}">
        <p14:creationId xmlns:p14="http://schemas.microsoft.com/office/powerpoint/2010/main" val="1338554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99FDE63B-4ED2-BDAA-58E4-5ACA9C91C0FE}"/>
              </a:ext>
            </a:extLst>
          </p:cNvPr>
          <p:cNvSpPr txBox="1">
            <a:spLocks/>
          </p:cNvSpPr>
          <p:nvPr/>
        </p:nvSpPr>
        <p:spPr>
          <a:xfrm>
            <a:off x="2590801" y="152400"/>
            <a:ext cx="7010399" cy="655638"/>
          </a:xfrm>
          <a:prstGeom prst="rect">
            <a:avLst/>
          </a:prstGeom>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High-level Workflow for Mapping TADS</a:t>
            </a:r>
          </a:p>
          <a:p>
            <a:r>
              <a:rPr lang="en-US" sz="1800" b="0" kern="0" dirty="0">
                <a:solidFill>
                  <a:schemeClr val="bg1"/>
                </a:solidFill>
                <a:latin typeface="Tw Cen MT" panose="020B0602020104020603" pitchFamily="34" charset="0"/>
              </a:rPr>
              <a:t>via Velocity Suite Transmission Lines</a:t>
            </a:r>
          </a:p>
        </p:txBody>
      </p:sp>
      <mc:AlternateContent xmlns:mc="http://schemas.openxmlformats.org/markup-compatibility/2006">
        <mc:Choice xmlns:a14="http://schemas.microsoft.com/office/drawing/2010/main" Requires="a14">
          <p:graphicFrame>
            <p:nvGraphicFramePr>
              <p:cNvPr id="2" name="Diagram 1">
                <a:extLst>
                  <a:ext uri="{FF2B5EF4-FFF2-40B4-BE49-F238E27FC236}">
                    <a16:creationId xmlns:a16="http://schemas.microsoft.com/office/drawing/2014/main" id="{3230E016-1703-7048-D78F-258613933CF8}"/>
                  </a:ext>
                </a:extLst>
              </p:cNvPr>
              <p:cNvGraphicFramePr/>
              <p:nvPr>
                <p:extLst>
                  <p:ext uri="{D42A27DB-BD31-4B8C-83A1-F6EECF244321}">
                    <p14:modId xmlns:p14="http://schemas.microsoft.com/office/powerpoint/2010/main" val="3990639848"/>
                  </p:ext>
                </p:extLst>
              </p:nvPr>
            </p:nvGraphicFramePr>
            <p:xfrm>
              <a:off x="3352800" y="1198033"/>
              <a:ext cx="8128000" cy="44619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p:graphicFrame>
            <p:nvGraphicFramePr>
              <p:cNvPr id="2" name="Diagram 1">
                <a:extLst>
                  <a:ext uri="{FF2B5EF4-FFF2-40B4-BE49-F238E27FC236}">
                    <a16:creationId xmlns:a16="http://schemas.microsoft.com/office/drawing/2014/main" id="{3230E016-1703-7048-D78F-258613933CF8}"/>
                  </a:ext>
                </a:extLst>
              </p:cNvPr>
              <p:cNvGraphicFramePr/>
              <p:nvPr>
                <p:extLst>
                  <p:ext uri="{D42A27DB-BD31-4B8C-83A1-F6EECF244321}">
                    <p14:modId xmlns:p14="http://schemas.microsoft.com/office/powerpoint/2010/main" val="3990639848"/>
                  </p:ext>
                </p:extLst>
              </p:nvPr>
            </p:nvGraphicFramePr>
            <p:xfrm>
              <a:off x="3352800" y="1198033"/>
              <a:ext cx="8128000" cy="4461934"/>
            </p:xfrm>
            <a:graphic>
              <a:graphicData uri="http://schemas.openxmlformats.org/drawingml/2006/diagram">
                <dgm:relIds xmlns:dgm="http://schemas.openxmlformats.org/drawingml/2006/diagram" xmlns:r="http://schemas.openxmlformats.org/officeDocument/2006/relationships" r:dm="rId7" r:lo="rId3" r:qs="rId4" r:cs="rId5"/>
              </a:graphicData>
            </a:graphic>
          </p:graphicFrame>
        </mc:Fallback>
      </mc:AlternateContent>
      <p:graphicFrame>
        <p:nvGraphicFramePr>
          <p:cNvPr id="4" name="Table 3">
            <a:extLst>
              <a:ext uri="{FF2B5EF4-FFF2-40B4-BE49-F238E27FC236}">
                <a16:creationId xmlns:a16="http://schemas.microsoft.com/office/drawing/2014/main" id="{EFD22957-E881-60FB-8B17-66558DC0FFBE}"/>
              </a:ext>
            </a:extLst>
          </p:cNvPr>
          <p:cNvGraphicFramePr>
            <a:graphicFrameLocks noGrp="1"/>
          </p:cNvGraphicFramePr>
          <p:nvPr>
            <p:extLst>
              <p:ext uri="{D42A27DB-BD31-4B8C-83A1-F6EECF244321}">
                <p14:modId xmlns:p14="http://schemas.microsoft.com/office/powerpoint/2010/main" val="2125392834"/>
              </p:ext>
            </p:extLst>
          </p:nvPr>
        </p:nvGraphicFramePr>
        <p:xfrm>
          <a:off x="152400" y="1374593"/>
          <a:ext cx="2971800" cy="109728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3568118305"/>
                    </a:ext>
                  </a:extLst>
                </a:gridCol>
                <a:gridCol w="1485900">
                  <a:extLst>
                    <a:ext uri="{9D8B030D-6E8A-4147-A177-3AD203B41FA5}">
                      <a16:colId xmlns:a16="http://schemas.microsoft.com/office/drawing/2014/main" val="1441463139"/>
                    </a:ext>
                  </a:extLst>
                </a:gridCol>
              </a:tblGrid>
              <a:tr h="203200">
                <a:tc>
                  <a:txBody>
                    <a:bodyPr/>
                    <a:lstStyle/>
                    <a:p>
                      <a:r>
                        <a:rPr lang="en-US" dirty="0"/>
                        <a:t>Data</a:t>
                      </a:r>
                    </a:p>
                  </a:txBody>
                  <a:tcPr/>
                </a:tc>
                <a:tc>
                  <a:txBody>
                    <a:bodyPr/>
                    <a:lstStyle/>
                    <a:p>
                      <a:endParaRPr lang="en-US" dirty="0"/>
                    </a:p>
                  </a:txBody>
                  <a:tcPr/>
                </a:tc>
                <a:extLst>
                  <a:ext uri="{0D108BD9-81ED-4DB2-BD59-A6C34878D82A}">
                    <a16:rowId xmlns:a16="http://schemas.microsoft.com/office/drawing/2014/main" val="2675889413"/>
                  </a:ext>
                </a:extLst>
              </a:tr>
              <a:tr h="203200">
                <a:tc>
                  <a:txBody>
                    <a:bodyPr/>
                    <a:lstStyle/>
                    <a:p>
                      <a:r>
                        <a:rPr lang="en-US" sz="1400" dirty="0">
                          <a:latin typeface="Tw Cen MT" panose="020B0602020104020603" pitchFamily="34" charset="0"/>
                        </a:rPr>
                        <a:t>Transmission Lines from TADS mapped**</a:t>
                      </a:r>
                    </a:p>
                  </a:txBody>
                  <a:tcPr/>
                </a:tc>
                <a:tc>
                  <a:txBody>
                    <a:bodyPr/>
                    <a:lstStyle/>
                    <a:p>
                      <a:r>
                        <a:rPr lang="en-US" sz="1400" dirty="0">
                          <a:latin typeface="Tw Cen MT" panose="020B0602020104020603" pitchFamily="34" charset="0"/>
                        </a:rPr>
                        <a:t>127</a:t>
                      </a:r>
                    </a:p>
                  </a:txBody>
                  <a:tcPr/>
                </a:tc>
                <a:extLst>
                  <a:ext uri="{0D108BD9-81ED-4DB2-BD59-A6C34878D82A}">
                    <a16:rowId xmlns:a16="http://schemas.microsoft.com/office/drawing/2014/main" val="799698405"/>
                  </a:ext>
                </a:extLst>
              </a:tr>
            </a:tbl>
          </a:graphicData>
        </a:graphic>
      </p:graphicFrame>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AE72B24F-7324-548A-7994-9175C78FACE7}"/>
                  </a:ext>
                </a:extLst>
              </p:cNvPr>
              <p:cNvSpPr txBox="1"/>
              <p:nvPr/>
            </p:nvSpPr>
            <p:spPr>
              <a:xfrm>
                <a:off x="3429000" y="1026179"/>
                <a:ext cx="7620000" cy="307777"/>
              </a:xfrm>
              <a:prstGeom prst="rect">
                <a:avLst/>
              </a:prstGeom>
              <a:solidFill>
                <a:srgbClr val="FFC000">
                  <a:alpha val="80000"/>
                </a:srgbClr>
              </a:solidFill>
            </p:spPr>
            <p:txBody>
              <a:bodyPr wrap="square" rtlCol="0">
                <a:spAutoFit/>
              </a:bodyPr>
              <a:lstStyle/>
              <a:p>
                <a:r>
                  <a:rPr lang="en-US" sz="1400" i="0" dirty="0">
                    <a:latin typeface="Corbel (Body)"/>
                  </a:rPr>
                  <a:t>Entries in TADS are for transmission lines rated at a voltage </a:t>
                </a:r>
                <a14:m>
                  <m:oMath xmlns:m="http://schemas.openxmlformats.org/officeDocument/2006/math">
                    <m:r>
                      <a:rPr lang="en-US" sz="1400" b="0" i="1" smtClean="0">
                        <a:latin typeface="Cambria Math" panose="02040503050406030204" pitchFamily="18" charset="0"/>
                      </a:rPr>
                      <m:t>≥100</m:t>
                    </m:r>
                    <m:r>
                      <a:rPr lang="en-US" sz="1400" b="0" i="1" smtClean="0">
                        <a:latin typeface="Cambria Math" panose="02040503050406030204" pitchFamily="18" charset="0"/>
                      </a:rPr>
                      <m:t>𝑘𝑉</m:t>
                    </m:r>
                  </m:oMath>
                </a14:m>
                <a:r>
                  <a:rPr lang="en-US" sz="1400" i="0" dirty="0">
                    <a:latin typeface="Corbel (Body)"/>
                  </a:rPr>
                  <a:t>.</a:t>
                </a:r>
              </a:p>
            </p:txBody>
          </p:sp>
        </mc:Choice>
        <mc:Fallback>
          <p:sp>
            <p:nvSpPr>
              <p:cNvPr id="5" name="TextBox 4">
                <a:extLst>
                  <a:ext uri="{FF2B5EF4-FFF2-40B4-BE49-F238E27FC236}">
                    <a16:creationId xmlns:a16="http://schemas.microsoft.com/office/drawing/2014/main" id="{AE72B24F-7324-548A-7994-9175C78FACE7}"/>
                  </a:ext>
                </a:extLst>
              </p:cNvPr>
              <p:cNvSpPr txBox="1">
                <a:spLocks noRot="1" noChangeAspect="1" noMove="1" noResize="1" noEditPoints="1" noAdjustHandles="1" noChangeArrowheads="1" noChangeShapeType="1" noTextEdit="1"/>
              </p:cNvSpPr>
              <p:nvPr/>
            </p:nvSpPr>
            <p:spPr>
              <a:xfrm>
                <a:off x="3429000" y="1026179"/>
                <a:ext cx="7620000" cy="307777"/>
              </a:xfrm>
              <a:prstGeom prst="rect">
                <a:avLst/>
              </a:prstGeom>
              <a:blipFill>
                <a:blip r:embed="rId8"/>
                <a:stretch>
                  <a:fillRect l="-240" t="-1961" b="-1960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B033A79C-0219-B7B9-2222-A7BC38E68404}"/>
              </a:ext>
            </a:extLst>
          </p:cNvPr>
          <p:cNvSpPr txBox="1"/>
          <p:nvPr/>
        </p:nvSpPr>
        <p:spPr>
          <a:xfrm>
            <a:off x="152400" y="995401"/>
            <a:ext cx="2971800" cy="369332"/>
          </a:xfrm>
          <a:prstGeom prst="rect">
            <a:avLst/>
          </a:prstGeom>
          <a:solidFill>
            <a:srgbClr val="19396E">
              <a:alpha val="80000"/>
            </a:srgbClr>
          </a:solidFill>
          <a:ln>
            <a:solidFill>
              <a:schemeClr val="bg1"/>
            </a:solidFill>
          </a:ln>
        </p:spPr>
        <p:txBody>
          <a:bodyPr wrap="square" rtlCol="0">
            <a:spAutoFit/>
          </a:bodyPr>
          <a:lstStyle/>
          <a:p>
            <a:pPr algn="ctr"/>
            <a:r>
              <a:rPr lang="en-US" sz="1800" i="0" dirty="0">
                <a:solidFill>
                  <a:schemeClr val="bg1"/>
                </a:solidFill>
                <a:latin typeface="Corbel (Body)"/>
              </a:rPr>
              <a:t>Location 1: Chicago O’Hare</a:t>
            </a:r>
          </a:p>
        </p:txBody>
      </p:sp>
      <p:sp>
        <p:nvSpPr>
          <p:cNvPr id="8" name="TextBox 7">
            <a:extLst>
              <a:ext uri="{FF2B5EF4-FFF2-40B4-BE49-F238E27FC236}">
                <a16:creationId xmlns:a16="http://schemas.microsoft.com/office/drawing/2014/main" id="{CD0DA100-885A-BA6E-8EFC-4679739B98CA}"/>
              </a:ext>
            </a:extLst>
          </p:cNvPr>
          <p:cNvSpPr txBox="1"/>
          <p:nvPr/>
        </p:nvSpPr>
        <p:spPr>
          <a:xfrm>
            <a:off x="328706" y="6012578"/>
            <a:ext cx="11787094" cy="461665"/>
          </a:xfrm>
          <a:prstGeom prst="rect">
            <a:avLst/>
          </a:prstGeom>
          <a:solidFill>
            <a:srgbClr val="FFC000">
              <a:alpha val="80000"/>
            </a:srgbClr>
          </a:solidFill>
        </p:spPr>
        <p:txBody>
          <a:bodyPr wrap="square" rtlCol="0">
            <a:spAutoFit/>
          </a:bodyPr>
          <a:lstStyle/>
          <a:p>
            <a:r>
              <a:rPr lang="en-US" sz="1200" i="0" dirty="0">
                <a:latin typeface="Corbel (Body)"/>
              </a:rPr>
              <a:t>** Mapping was done based on exactly matching unordered </a:t>
            </a:r>
            <a:r>
              <a:rPr lang="en-US" sz="1200" i="0" dirty="0">
                <a:latin typeface="Courier New" panose="02070309020205020404" pitchFamily="49" charset="0"/>
                <a:cs typeface="Courier New" panose="02070309020205020404" pitchFamily="49" charset="0"/>
              </a:rPr>
              <a:t>(</a:t>
            </a:r>
            <a:r>
              <a:rPr lang="en-US" sz="1200" i="0" dirty="0" err="1">
                <a:latin typeface="Courier New" panose="02070309020205020404" pitchFamily="49" charset="0"/>
                <a:cs typeface="Courier New" panose="02070309020205020404" pitchFamily="49" charset="0"/>
              </a:rPr>
              <a:t>fromBus</a:t>
            </a:r>
            <a:r>
              <a:rPr lang="en-US" sz="1200" i="0" dirty="0">
                <a:latin typeface="Courier New" panose="02070309020205020404" pitchFamily="49" charset="0"/>
                <a:cs typeface="Courier New" panose="02070309020205020404" pitchFamily="49" charset="0"/>
              </a:rPr>
              <a:t>, </a:t>
            </a:r>
            <a:r>
              <a:rPr lang="en-US" sz="1200" i="0" dirty="0" err="1">
                <a:latin typeface="Courier New" panose="02070309020205020404" pitchFamily="49" charset="0"/>
                <a:cs typeface="Courier New" panose="02070309020205020404" pitchFamily="49" charset="0"/>
              </a:rPr>
              <a:t>toBus</a:t>
            </a:r>
            <a:r>
              <a:rPr lang="en-US" sz="1200" i="0" dirty="0">
                <a:latin typeface="Courier New" panose="02070309020205020404" pitchFamily="49" charset="0"/>
                <a:cs typeface="Courier New" panose="02070309020205020404" pitchFamily="49" charset="0"/>
              </a:rPr>
              <a:t>)</a:t>
            </a:r>
            <a:r>
              <a:rPr lang="en-US" sz="1200" i="0" dirty="0">
                <a:latin typeface="Corbel (Body)"/>
              </a:rPr>
              <a:t> tuples. Many potential matches were lost because of inconsistent naming of transmission lines and even operating companies between the two databases. Overall careful manual </a:t>
            </a:r>
            <a:r>
              <a:rPr lang="en-US" sz="1200" i="0" dirty="0" err="1">
                <a:latin typeface="Corbel (Body)"/>
              </a:rPr>
              <a:t>labour</a:t>
            </a:r>
            <a:r>
              <a:rPr lang="en-US" sz="1200" i="0" dirty="0">
                <a:latin typeface="Corbel (Body)"/>
              </a:rPr>
              <a:t> (in mapping company names and bus names) required for mapping more TADS transmission lines.</a:t>
            </a:r>
          </a:p>
        </p:txBody>
      </p:sp>
      <p:sp>
        <p:nvSpPr>
          <p:cNvPr id="7" name="TextBox 6">
            <a:extLst>
              <a:ext uri="{FF2B5EF4-FFF2-40B4-BE49-F238E27FC236}">
                <a16:creationId xmlns:a16="http://schemas.microsoft.com/office/drawing/2014/main" id="{E8F7BB01-8862-94BC-C525-7701D2D1D008}"/>
              </a:ext>
            </a:extLst>
          </p:cNvPr>
          <p:cNvSpPr txBox="1"/>
          <p:nvPr/>
        </p:nvSpPr>
        <p:spPr>
          <a:xfrm>
            <a:off x="152400" y="2704693"/>
            <a:ext cx="2971800" cy="369332"/>
          </a:xfrm>
          <a:prstGeom prst="rect">
            <a:avLst/>
          </a:prstGeom>
          <a:solidFill>
            <a:srgbClr val="19396E">
              <a:alpha val="80000"/>
            </a:srgbClr>
          </a:solidFill>
          <a:ln>
            <a:solidFill>
              <a:schemeClr val="bg1"/>
            </a:solidFill>
          </a:ln>
        </p:spPr>
        <p:txBody>
          <a:bodyPr wrap="square" rtlCol="0">
            <a:spAutoFit/>
          </a:bodyPr>
          <a:lstStyle/>
          <a:p>
            <a:pPr algn="ctr"/>
            <a:r>
              <a:rPr lang="en-US" sz="1800" i="0" dirty="0">
                <a:solidFill>
                  <a:schemeClr val="bg1"/>
                </a:solidFill>
                <a:latin typeface="Corbel (Body)"/>
              </a:rPr>
              <a:t>Location 2: New York JFK</a:t>
            </a:r>
          </a:p>
        </p:txBody>
      </p:sp>
      <p:graphicFrame>
        <p:nvGraphicFramePr>
          <p:cNvPr id="10" name="Table 9">
            <a:extLst>
              <a:ext uri="{FF2B5EF4-FFF2-40B4-BE49-F238E27FC236}">
                <a16:creationId xmlns:a16="http://schemas.microsoft.com/office/drawing/2014/main" id="{67E4704B-44CA-BCDC-9A2E-56439ED22C78}"/>
              </a:ext>
            </a:extLst>
          </p:cNvPr>
          <p:cNvGraphicFramePr>
            <a:graphicFrameLocks noGrp="1"/>
          </p:cNvGraphicFramePr>
          <p:nvPr>
            <p:extLst>
              <p:ext uri="{D42A27DB-BD31-4B8C-83A1-F6EECF244321}">
                <p14:modId xmlns:p14="http://schemas.microsoft.com/office/powerpoint/2010/main" val="3111811025"/>
              </p:ext>
            </p:extLst>
          </p:nvPr>
        </p:nvGraphicFramePr>
        <p:xfrm>
          <a:off x="152400" y="3083885"/>
          <a:ext cx="2971800" cy="109728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3568118305"/>
                    </a:ext>
                  </a:extLst>
                </a:gridCol>
                <a:gridCol w="1485900">
                  <a:extLst>
                    <a:ext uri="{9D8B030D-6E8A-4147-A177-3AD203B41FA5}">
                      <a16:colId xmlns:a16="http://schemas.microsoft.com/office/drawing/2014/main" val="1441463139"/>
                    </a:ext>
                  </a:extLst>
                </a:gridCol>
              </a:tblGrid>
              <a:tr h="203200">
                <a:tc>
                  <a:txBody>
                    <a:bodyPr/>
                    <a:lstStyle/>
                    <a:p>
                      <a:r>
                        <a:rPr lang="en-US" dirty="0"/>
                        <a:t>Data</a:t>
                      </a:r>
                    </a:p>
                  </a:txBody>
                  <a:tcPr/>
                </a:tc>
                <a:tc>
                  <a:txBody>
                    <a:bodyPr/>
                    <a:lstStyle/>
                    <a:p>
                      <a:endParaRPr lang="en-US" dirty="0"/>
                    </a:p>
                  </a:txBody>
                  <a:tcPr/>
                </a:tc>
                <a:extLst>
                  <a:ext uri="{0D108BD9-81ED-4DB2-BD59-A6C34878D82A}">
                    <a16:rowId xmlns:a16="http://schemas.microsoft.com/office/drawing/2014/main" val="2675889413"/>
                  </a:ext>
                </a:extLst>
              </a:tr>
              <a:tr h="203200">
                <a:tc>
                  <a:txBody>
                    <a:bodyPr/>
                    <a:lstStyle/>
                    <a:p>
                      <a:r>
                        <a:rPr lang="en-US" sz="1400" dirty="0">
                          <a:latin typeface="Tw Cen MT" panose="020B0602020104020603" pitchFamily="34" charset="0"/>
                        </a:rPr>
                        <a:t>Transmission Lines from TADS mapped**</a:t>
                      </a:r>
                    </a:p>
                  </a:txBody>
                  <a:tcPr/>
                </a:tc>
                <a:tc>
                  <a:txBody>
                    <a:bodyPr/>
                    <a:lstStyle/>
                    <a:p>
                      <a:r>
                        <a:rPr lang="en-US" sz="1400" dirty="0">
                          <a:latin typeface="Tw Cen MT" panose="020B0602020104020603" pitchFamily="34" charset="0"/>
                        </a:rPr>
                        <a:t>111</a:t>
                      </a:r>
                    </a:p>
                  </a:txBody>
                  <a:tcPr/>
                </a:tc>
                <a:extLst>
                  <a:ext uri="{0D108BD9-81ED-4DB2-BD59-A6C34878D82A}">
                    <a16:rowId xmlns:a16="http://schemas.microsoft.com/office/drawing/2014/main" val="799698405"/>
                  </a:ext>
                </a:extLst>
              </a:tr>
            </a:tbl>
          </a:graphicData>
        </a:graphic>
      </p:graphicFrame>
    </p:spTree>
    <p:extLst>
      <p:ext uri="{BB962C8B-B14F-4D97-AF65-F5344CB8AC3E}">
        <p14:creationId xmlns:p14="http://schemas.microsoft.com/office/powerpoint/2010/main" val="1428648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7FA8A1-DA70-DFF2-21C3-B77454DC096A}"/>
              </a:ext>
            </a:extLst>
          </p:cNvPr>
          <p:cNvSpPr>
            <a:spLocks noGrp="1"/>
          </p:cNvSpPr>
          <p:nvPr>
            <p:ph type="title"/>
          </p:nvPr>
        </p:nvSpPr>
        <p:spPr>
          <a:xfrm>
            <a:off x="558800" y="1143000"/>
            <a:ext cx="11074400" cy="5181600"/>
          </a:xfrm>
        </p:spPr>
        <p:txBody>
          <a:bodyPr/>
          <a:lstStyle/>
          <a:p>
            <a:r>
              <a:rPr lang="en-US" dirty="0"/>
              <a:t>Summary and Future Work:</a:t>
            </a:r>
            <a:br>
              <a:rPr lang="en-US" dirty="0"/>
            </a:br>
            <a:br>
              <a:rPr lang="en-US" dirty="0"/>
            </a:br>
            <a:r>
              <a:rPr lang="en-US" b="0" dirty="0">
                <a:latin typeface="Corbel (Body)"/>
              </a:rPr>
              <a:t>Automated the process of mapping BPS components. The output can now be used for extreme weather resiliency analysis when coupled with weather data.</a:t>
            </a:r>
            <a:br>
              <a:rPr lang="en-US" b="0" dirty="0">
                <a:latin typeface="Corbel (Body)"/>
              </a:rPr>
            </a:br>
            <a:br>
              <a:rPr lang="en-US" b="0" dirty="0">
                <a:latin typeface="Corbel (Body)"/>
              </a:rPr>
            </a:br>
            <a:r>
              <a:rPr lang="en-US" b="0" dirty="0">
                <a:latin typeface="Corbel (Body)"/>
              </a:rPr>
              <a:t>A little manual effort (such as ensuring consistency in company names) goes a long way in the analysis.</a:t>
            </a:r>
            <a:br>
              <a:rPr lang="en-US" b="0" dirty="0">
                <a:latin typeface="Corbel (Body)"/>
              </a:rPr>
            </a:br>
            <a:br>
              <a:rPr lang="en-US" b="0" dirty="0">
                <a:latin typeface="Corbel (Body)"/>
              </a:rPr>
            </a:br>
            <a:r>
              <a:rPr lang="en-US" b="0" dirty="0">
                <a:latin typeface="Corbel (Body)"/>
              </a:rPr>
              <a:t>So far only ‘exact’ matches were made. Future work could include making inexact, ‘fuzzy’ matches to capture potential matches left out due to data entry inaccuracies.</a:t>
            </a:r>
            <a:br>
              <a:rPr lang="en-US" b="0" dirty="0">
                <a:latin typeface="Corbel (Body)"/>
              </a:rPr>
            </a:br>
            <a:br>
              <a:rPr lang="en-US" b="0" dirty="0">
                <a:latin typeface="Corbel (Body)"/>
              </a:rPr>
            </a:br>
            <a:r>
              <a:rPr lang="en-US" b="0" dirty="0">
                <a:latin typeface="Corbel (Body)"/>
              </a:rPr>
              <a:t>If GADS/TADS data collection could also include some sort of approximate geographical index, it would greatly assist in this analysis.</a:t>
            </a:r>
            <a:br>
              <a:rPr lang="en-US" b="0" dirty="0">
                <a:latin typeface="Corbel (Body)"/>
              </a:rPr>
            </a:br>
            <a:br>
              <a:rPr lang="en-US" b="0" dirty="0">
                <a:latin typeface="Corbel (Body)"/>
              </a:rPr>
            </a:br>
            <a:endParaRPr lang="en-US" b="0" dirty="0">
              <a:latin typeface="Corbel (Body)"/>
            </a:endParaRPr>
          </a:p>
        </p:txBody>
      </p:sp>
    </p:spTree>
    <p:extLst>
      <p:ext uri="{BB962C8B-B14F-4D97-AF65-F5344CB8AC3E}">
        <p14:creationId xmlns:p14="http://schemas.microsoft.com/office/powerpoint/2010/main" val="631045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A8DAD5-9472-5909-690C-7DC8E9C256F0}"/>
              </a:ext>
            </a:extLst>
          </p:cNvPr>
          <p:cNvSpPr txBox="1"/>
          <p:nvPr/>
        </p:nvSpPr>
        <p:spPr>
          <a:xfrm>
            <a:off x="990600" y="1295400"/>
            <a:ext cx="9677400" cy="2800767"/>
          </a:xfrm>
          <a:prstGeom prst="rect">
            <a:avLst/>
          </a:prstGeom>
          <a:noFill/>
        </p:spPr>
        <p:txBody>
          <a:bodyPr wrap="square">
            <a:spAutoFit/>
          </a:bodyPr>
          <a:lstStyle/>
          <a:p>
            <a:pPr marR="0" lvl="0" algn="l" defTabSz="914400" rtl="0" eaLnBrk="1" fontAlgn="base" latinLnBrk="0" hangingPunct="1">
              <a:lnSpc>
                <a:spcPct val="100000"/>
              </a:lnSpc>
              <a:spcBef>
                <a:spcPct val="20000"/>
              </a:spcBef>
              <a:spcAft>
                <a:spcPct val="0"/>
              </a:spcAft>
              <a:buClr>
                <a:srgbClr val="19396E"/>
              </a:buClr>
              <a:buSzPct val="100000"/>
              <a:tabLst/>
              <a:defRPr/>
            </a:pPr>
            <a:r>
              <a:rPr kumimoji="0" lang="en-US" sz="2000" b="0" i="0" u="none" strike="noStrike" kern="0" cap="none" spc="0" normalizeH="0" baseline="0" noProof="0" dirty="0">
                <a:ln>
                  <a:noFill/>
                </a:ln>
                <a:effectLst/>
                <a:uLnTx/>
                <a:uFillTx/>
                <a:latin typeface="Corbel (Body)"/>
                <a:ea typeface="ＭＳ Ｐゴシック"/>
                <a:cs typeface="Courier New" panose="02070309020205020404" pitchFamily="49" charset="0"/>
              </a:rPr>
              <a:t>The codebase including input and output excel files may be found in the NERC Staff Directory: </a:t>
            </a:r>
            <a:r>
              <a:rPr kumimoji="0" lang="en-US" sz="2000" b="0" i="0" u="none" strike="noStrike" kern="0" cap="none" spc="0" normalizeH="0" baseline="0" noProof="0" dirty="0">
                <a:ln>
                  <a:noFill/>
                </a:ln>
                <a:effectLst/>
                <a:highlight>
                  <a:srgbClr val="C0C0C0"/>
                </a:highlight>
                <a:uLnTx/>
                <a:uFillTx/>
                <a:latin typeface="Courier New" panose="02070309020205020404" pitchFamily="49" charset="0"/>
                <a:ea typeface="ＭＳ Ｐゴシック"/>
                <a:cs typeface="Courier New" panose="02070309020205020404" pitchFamily="49" charset="0"/>
              </a:rPr>
              <a:t>H:\Mapping\Aryan</a:t>
            </a:r>
          </a:p>
          <a:p>
            <a:pPr marR="0" lvl="0" algn="l" defTabSz="914400" rtl="0" eaLnBrk="1" fontAlgn="base" latinLnBrk="0" hangingPunct="1">
              <a:lnSpc>
                <a:spcPct val="100000"/>
              </a:lnSpc>
              <a:spcBef>
                <a:spcPct val="20000"/>
              </a:spcBef>
              <a:spcAft>
                <a:spcPct val="0"/>
              </a:spcAft>
              <a:buClr>
                <a:srgbClr val="19396E"/>
              </a:buClr>
              <a:buSzPct val="100000"/>
              <a:tabLst/>
              <a:defRPr/>
            </a:pPr>
            <a:endParaRPr lang="en-US" sz="2000" i="0" kern="0" dirty="0">
              <a:latin typeface="Corbel (Body)"/>
              <a:ea typeface="ＭＳ Ｐゴシック"/>
              <a:cs typeface="Courier New" panose="02070309020205020404" pitchFamily="49" charset="0"/>
            </a:endParaRPr>
          </a:p>
          <a:p>
            <a:pPr marL="457200" marR="0" lvl="0" indent="-457200" algn="l" defTabSz="914400" rtl="0" eaLnBrk="1" fontAlgn="base" latinLnBrk="0" hangingPunct="1">
              <a:lnSpc>
                <a:spcPct val="100000"/>
              </a:lnSpc>
              <a:spcBef>
                <a:spcPct val="20000"/>
              </a:spcBef>
              <a:spcAft>
                <a:spcPct val="0"/>
              </a:spcAft>
              <a:buClr>
                <a:srgbClr val="19396E"/>
              </a:buClr>
              <a:buSzPct val="100000"/>
              <a:buFont typeface="+mj-lt"/>
              <a:buAutoNum type="arabicPeriod"/>
              <a:tabLst/>
              <a:defRPr/>
            </a:pPr>
            <a:r>
              <a:rPr kumimoji="0" lang="en-US" sz="2000" b="0" i="0" u="none" strike="noStrike" kern="0" cap="none" spc="0" normalizeH="0" baseline="0" noProof="0" dirty="0">
                <a:ln>
                  <a:noFill/>
                </a:ln>
                <a:effectLst/>
                <a:uLnTx/>
                <a:uFillTx/>
                <a:latin typeface="Corbel (Body)"/>
                <a:ea typeface="ＭＳ Ｐゴシック"/>
                <a:cs typeface="Courier New" panose="02070309020205020404" pitchFamily="49" charset="0"/>
              </a:rPr>
              <a:t>Have Git Bash </a:t>
            </a:r>
            <a:r>
              <a:rPr lang="en-US" sz="2000" i="0" dirty="0">
                <a:solidFill>
                  <a:srgbClr val="00B050"/>
                </a:solidFill>
                <a:latin typeface="Tw Cen MT" panose="020B0602020104020603" pitchFamily="34" charset="0"/>
              </a:rPr>
              <a:t>[</a:t>
            </a:r>
            <a:r>
              <a:rPr lang="en-US" sz="2000" i="0" dirty="0" err="1">
                <a:solidFill>
                  <a:srgbClr val="00B050"/>
                </a:solidFill>
                <a:latin typeface="Tw Cen MT" panose="020B0602020104020603" pitchFamily="34" charset="0"/>
                <a:hlinkClick r:id="rId2">
                  <a:extLst>
                    <a:ext uri="{A12FA001-AC4F-418D-AE19-62706E023703}">
                      <ahyp:hlinkClr xmlns:ahyp="http://schemas.microsoft.com/office/drawing/2018/hyperlinkcolor" val="tx"/>
                    </a:ext>
                  </a:extLst>
                </a:hlinkClick>
              </a:rPr>
              <a:t>GitBash</a:t>
            </a:r>
            <a:r>
              <a:rPr lang="en-US" sz="2000" i="0" dirty="0">
                <a:solidFill>
                  <a:srgbClr val="00B050"/>
                </a:solidFill>
                <a:latin typeface="Tw Cen MT" panose="020B0602020104020603" pitchFamily="34" charset="0"/>
              </a:rPr>
              <a:t>]</a:t>
            </a:r>
            <a:r>
              <a:rPr kumimoji="0" lang="en-US" sz="2000" b="0" i="0" u="none" strike="noStrike" kern="0" cap="none" spc="0" normalizeH="0" baseline="0" noProof="0" dirty="0">
                <a:ln>
                  <a:noFill/>
                </a:ln>
                <a:effectLst/>
                <a:uLnTx/>
                <a:uFillTx/>
                <a:latin typeface="Corbel (Body)"/>
                <a:ea typeface="ＭＳ Ｐゴシック"/>
                <a:cs typeface="Courier New" panose="02070309020205020404" pitchFamily="49" charset="0"/>
              </a:rPr>
              <a:t> installed (for running terminal commands)</a:t>
            </a:r>
          </a:p>
          <a:p>
            <a:pPr marL="457200" indent="-457200" eaLnBrk="1" hangingPunct="1">
              <a:spcBef>
                <a:spcPct val="20000"/>
              </a:spcBef>
              <a:buClr>
                <a:srgbClr val="19396E"/>
              </a:buClr>
              <a:buSzPct val="100000"/>
              <a:buFont typeface="+mj-lt"/>
              <a:buAutoNum type="arabicPeriod"/>
              <a:defRPr/>
            </a:pPr>
            <a:r>
              <a:rPr lang="en-US" sz="2000" i="0" kern="0" dirty="0">
                <a:latin typeface="Corbel (Body)"/>
                <a:ea typeface="ＭＳ Ｐゴシック"/>
                <a:cs typeface="Courier New" panose="02070309020205020404" pitchFamily="49" charset="0"/>
              </a:rPr>
              <a:t>Navigate to the directory </a:t>
            </a:r>
            <a:r>
              <a:rPr kumimoji="0" lang="en-US" sz="2000" b="0" i="0" u="none" strike="noStrike" kern="0" cap="none" spc="0" normalizeH="0" baseline="0" noProof="0" dirty="0">
                <a:ln>
                  <a:noFill/>
                </a:ln>
                <a:effectLst/>
                <a:highlight>
                  <a:srgbClr val="C0C0C0"/>
                </a:highlight>
                <a:uLnTx/>
                <a:uFillTx/>
                <a:latin typeface="Courier New" panose="02070309020205020404" pitchFamily="49" charset="0"/>
                <a:ea typeface="ＭＳ Ｐゴシック"/>
                <a:cs typeface="Courier New" panose="02070309020205020404" pitchFamily="49" charset="0"/>
              </a:rPr>
              <a:t>H:\Mapping\Aryan\extreme-weather-repo-FOR-END-USERS</a:t>
            </a:r>
          </a:p>
          <a:p>
            <a:pPr marL="457200" indent="-457200" eaLnBrk="1" hangingPunct="1">
              <a:spcBef>
                <a:spcPct val="20000"/>
              </a:spcBef>
              <a:buClr>
                <a:srgbClr val="19396E"/>
              </a:buClr>
              <a:buSzPct val="100000"/>
              <a:buFont typeface="+mj-lt"/>
              <a:buAutoNum type="arabicPeriod"/>
              <a:defRPr/>
            </a:pPr>
            <a:r>
              <a:rPr kumimoji="0" lang="en-US" sz="2000" b="0" i="0" u="none" strike="noStrike" kern="0" cap="none" spc="0" normalizeH="0" baseline="0" noProof="0" dirty="0">
                <a:ln>
                  <a:noFill/>
                </a:ln>
                <a:effectLst/>
                <a:uLnTx/>
                <a:uFillTx/>
                <a:latin typeface="Corbel (Body)"/>
                <a:ea typeface="ＭＳ Ｐゴシック"/>
                <a:cs typeface="Courier New" panose="02070309020205020404" pitchFamily="49" charset="0"/>
              </a:rPr>
              <a:t>Open Git Bash in the directory (&lt;</a:t>
            </a:r>
            <a:r>
              <a:rPr kumimoji="0" lang="en-US" sz="1800" b="0" i="0" u="none" strike="noStrike" kern="0" cap="none" spc="0" normalizeH="0" baseline="0" noProof="0" dirty="0">
                <a:ln>
                  <a:noFill/>
                </a:ln>
                <a:effectLst/>
                <a:uLnTx/>
                <a:uFillTx/>
                <a:latin typeface="Courier New" panose="02070309020205020404" pitchFamily="49" charset="0"/>
                <a:ea typeface="ＭＳ Ｐゴシック"/>
                <a:cs typeface="Courier New" panose="02070309020205020404" pitchFamily="49" charset="0"/>
              </a:rPr>
              <a:t>Right Click in the directory&gt; -&gt; Open Git Bash here</a:t>
            </a:r>
            <a:r>
              <a:rPr kumimoji="0" lang="en-US" sz="2000" b="0" i="0" u="none" strike="noStrike" kern="0" cap="none" spc="0" normalizeH="0" baseline="0" noProof="0" dirty="0">
                <a:ln>
                  <a:noFill/>
                </a:ln>
                <a:effectLst/>
                <a:uLnTx/>
                <a:uFillTx/>
                <a:latin typeface="Corbel (Body)"/>
                <a:ea typeface="ＭＳ Ｐゴシック"/>
                <a:cs typeface="Courier New" panose="02070309020205020404" pitchFamily="49" charset="0"/>
              </a:rPr>
              <a:t>)</a:t>
            </a:r>
          </a:p>
        </p:txBody>
      </p:sp>
      <p:sp>
        <p:nvSpPr>
          <p:cNvPr id="9" name="Title 2">
            <a:extLst>
              <a:ext uri="{FF2B5EF4-FFF2-40B4-BE49-F238E27FC236}">
                <a16:creationId xmlns:a16="http://schemas.microsoft.com/office/drawing/2014/main" id="{99FDE63B-4ED2-BDAA-58E4-5ACA9C91C0FE}"/>
              </a:ext>
            </a:extLst>
          </p:cNvPr>
          <p:cNvSpPr txBox="1">
            <a:spLocks/>
          </p:cNvSpPr>
          <p:nvPr/>
        </p:nvSpPr>
        <p:spPr>
          <a:xfrm>
            <a:off x="2590801" y="152400"/>
            <a:ext cx="7010399" cy="762000"/>
          </a:xfrm>
          <a:prstGeom prst="rect">
            <a:avLst/>
          </a:prstGeom>
          <a:solidFill>
            <a:schemeClr val="accent1">
              <a:lumMod val="75000"/>
            </a:schemeClr>
          </a:solidFill>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Workflow</a:t>
            </a:r>
          </a:p>
          <a:p>
            <a:r>
              <a:rPr lang="en-US" sz="2000" b="0" i="0" kern="0" dirty="0">
                <a:solidFill>
                  <a:schemeClr val="bg1"/>
                </a:solidFill>
              </a:rPr>
              <a:t>Repo Handling if You Prefer Version Control like GitHub</a:t>
            </a:r>
          </a:p>
        </p:txBody>
      </p:sp>
      <p:grpSp>
        <p:nvGrpSpPr>
          <p:cNvPr id="15" name="Group 14">
            <a:extLst>
              <a:ext uri="{FF2B5EF4-FFF2-40B4-BE49-F238E27FC236}">
                <a16:creationId xmlns:a16="http://schemas.microsoft.com/office/drawing/2014/main" id="{0FC29D8D-C5C4-CE5A-CC85-9E903BFACD6D}"/>
              </a:ext>
            </a:extLst>
          </p:cNvPr>
          <p:cNvGrpSpPr/>
          <p:nvPr/>
        </p:nvGrpSpPr>
        <p:grpSpPr>
          <a:xfrm>
            <a:off x="1752600" y="4191000"/>
            <a:ext cx="3706905" cy="1995851"/>
            <a:chOff x="1524000" y="4147048"/>
            <a:chExt cx="3706905" cy="1995851"/>
          </a:xfrm>
        </p:grpSpPr>
        <p:pic>
          <p:nvPicPr>
            <p:cNvPr id="11" name="Picture 10">
              <a:extLst>
                <a:ext uri="{FF2B5EF4-FFF2-40B4-BE49-F238E27FC236}">
                  <a16:creationId xmlns:a16="http://schemas.microsoft.com/office/drawing/2014/main" id="{5CE874C6-FA0A-EDAA-B9B8-10A54422333F}"/>
                </a:ext>
              </a:extLst>
            </p:cNvPr>
            <p:cNvPicPr>
              <a:picLocks noChangeAspect="1"/>
            </p:cNvPicPr>
            <p:nvPr/>
          </p:nvPicPr>
          <p:blipFill>
            <a:blip r:embed="rId3"/>
            <a:stretch>
              <a:fillRect/>
            </a:stretch>
          </p:blipFill>
          <p:spPr>
            <a:xfrm>
              <a:off x="1828800" y="4390299"/>
              <a:ext cx="3402105" cy="1752600"/>
            </a:xfrm>
            <a:prstGeom prst="rect">
              <a:avLst/>
            </a:prstGeom>
          </p:spPr>
        </p:pic>
        <p:sp>
          <p:nvSpPr>
            <p:cNvPr id="12" name="Rectangle 11">
              <a:extLst>
                <a:ext uri="{FF2B5EF4-FFF2-40B4-BE49-F238E27FC236}">
                  <a16:creationId xmlns:a16="http://schemas.microsoft.com/office/drawing/2014/main" id="{1AC73801-50D8-4F13-D8F1-FBBF17A1C2ED}"/>
                </a:ext>
              </a:extLst>
            </p:cNvPr>
            <p:cNvSpPr/>
            <p:nvPr/>
          </p:nvSpPr>
          <p:spPr bwMode="auto">
            <a:xfrm>
              <a:off x="1524000" y="4147048"/>
              <a:ext cx="381000" cy="486501"/>
            </a:xfrm>
            <a:prstGeom prst="rect">
              <a:avLst/>
            </a:prstGeom>
            <a:solidFill>
              <a:srgbClr val="204C81">
                <a:alpha val="76078"/>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a:ln>
                    <a:noFill/>
                  </a:ln>
                  <a:solidFill>
                    <a:schemeClr val="bg1"/>
                  </a:solidFill>
                  <a:effectLst/>
                  <a:latin typeface="Tw Cen MT" panose="020B0602020104020603" pitchFamily="34" charset="0"/>
                </a:rPr>
                <a:t>2</a:t>
              </a:r>
            </a:p>
          </p:txBody>
        </p:sp>
      </p:grpSp>
      <p:grpSp>
        <p:nvGrpSpPr>
          <p:cNvPr id="14" name="Group 13">
            <a:extLst>
              <a:ext uri="{FF2B5EF4-FFF2-40B4-BE49-F238E27FC236}">
                <a16:creationId xmlns:a16="http://schemas.microsoft.com/office/drawing/2014/main" id="{58900A36-C82F-FF29-60A2-274FC8A4B96C}"/>
              </a:ext>
            </a:extLst>
          </p:cNvPr>
          <p:cNvGrpSpPr/>
          <p:nvPr/>
        </p:nvGrpSpPr>
        <p:grpSpPr>
          <a:xfrm>
            <a:off x="7543800" y="4096167"/>
            <a:ext cx="1757592" cy="2172239"/>
            <a:chOff x="5905500" y="4081806"/>
            <a:chExt cx="1757592" cy="2172239"/>
          </a:xfrm>
        </p:grpSpPr>
        <p:pic>
          <p:nvPicPr>
            <p:cNvPr id="8" name="Picture 7">
              <a:extLst>
                <a:ext uri="{FF2B5EF4-FFF2-40B4-BE49-F238E27FC236}">
                  <a16:creationId xmlns:a16="http://schemas.microsoft.com/office/drawing/2014/main" id="{B05CE5EB-26FF-FFD2-33A4-B2FB8C4E8849}"/>
                </a:ext>
              </a:extLst>
            </p:cNvPr>
            <p:cNvPicPr>
              <a:picLocks noChangeAspect="1"/>
            </p:cNvPicPr>
            <p:nvPr/>
          </p:nvPicPr>
          <p:blipFill>
            <a:blip r:embed="rId4"/>
            <a:stretch>
              <a:fillRect/>
            </a:stretch>
          </p:blipFill>
          <p:spPr>
            <a:xfrm>
              <a:off x="6172200" y="4279153"/>
              <a:ext cx="1490892" cy="1974892"/>
            </a:xfrm>
            <a:prstGeom prst="rect">
              <a:avLst/>
            </a:prstGeom>
          </p:spPr>
        </p:pic>
        <p:sp>
          <p:nvSpPr>
            <p:cNvPr id="13" name="Rectangle 12">
              <a:extLst>
                <a:ext uri="{FF2B5EF4-FFF2-40B4-BE49-F238E27FC236}">
                  <a16:creationId xmlns:a16="http://schemas.microsoft.com/office/drawing/2014/main" id="{430D0E7C-7BDB-4A1F-5432-CAB167D4CA61}"/>
                </a:ext>
              </a:extLst>
            </p:cNvPr>
            <p:cNvSpPr/>
            <p:nvPr/>
          </p:nvSpPr>
          <p:spPr bwMode="auto">
            <a:xfrm>
              <a:off x="5905500" y="4081806"/>
              <a:ext cx="381000" cy="486501"/>
            </a:xfrm>
            <a:prstGeom prst="rect">
              <a:avLst/>
            </a:prstGeom>
            <a:solidFill>
              <a:srgbClr val="204C81">
                <a:alpha val="76078"/>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a:ln>
                    <a:noFill/>
                  </a:ln>
                  <a:solidFill>
                    <a:schemeClr val="bg1"/>
                  </a:solidFill>
                  <a:effectLst/>
                  <a:latin typeface="Tw Cen MT" panose="020B0602020104020603" pitchFamily="34" charset="0"/>
                </a:rPr>
                <a:t>3</a:t>
              </a:r>
            </a:p>
          </p:txBody>
        </p:sp>
      </p:grpSp>
      <p:sp>
        <p:nvSpPr>
          <p:cNvPr id="16" name="Rectangle 15">
            <a:extLst>
              <a:ext uri="{FF2B5EF4-FFF2-40B4-BE49-F238E27FC236}">
                <a16:creationId xmlns:a16="http://schemas.microsoft.com/office/drawing/2014/main" id="{A9B2FFC5-6A0A-011F-F353-0807D3DEB45B}"/>
              </a:ext>
            </a:extLst>
          </p:cNvPr>
          <p:cNvSpPr/>
          <p:nvPr/>
        </p:nvSpPr>
        <p:spPr bwMode="auto">
          <a:xfrm>
            <a:off x="7848600" y="5715000"/>
            <a:ext cx="1371600" cy="152400"/>
          </a:xfrm>
          <a:prstGeom prst="rect">
            <a:avLst/>
          </a:prstGeom>
          <a:solidFill>
            <a:srgbClr val="9A0840">
              <a:alpha val="49804"/>
            </a:srgbClr>
          </a:solidFill>
          <a:ln w="9525"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84" charset="-128"/>
            </a:endParaRPr>
          </a:p>
        </p:txBody>
      </p:sp>
    </p:spTree>
    <p:extLst>
      <p:ext uri="{BB962C8B-B14F-4D97-AF65-F5344CB8AC3E}">
        <p14:creationId xmlns:p14="http://schemas.microsoft.com/office/powerpoint/2010/main" val="36844033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A8DAD5-9472-5909-690C-7DC8E9C256F0}"/>
              </a:ext>
            </a:extLst>
          </p:cNvPr>
          <p:cNvSpPr txBox="1"/>
          <p:nvPr/>
        </p:nvSpPr>
        <p:spPr>
          <a:xfrm>
            <a:off x="990600" y="1295400"/>
            <a:ext cx="9677400" cy="2677656"/>
          </a:xfrm>
          <a:prstGeom prst="rect">
            <a:avLst/>
          </a:prstGeom>
          <a:noFill/>
        </p:spPr>
        <p:txBody>
          <a:bodyPr wrap="square">
            <a:spAutoFit/>
          </a:bodyPr>
          <a:lstStyle/>
          <a:p>
            <a:pPr marR="0" lvl="0" algn="l" defTabSz="914400" rtl="0" eaLnBrk="1" fontAlgn="base" latinLnBrk="0" hangingPunct="1">
              <a:lnSpc>
                <a:spcPct val="100000"/>
              </a:lnSpc>
              <a:spcBef>
                <a:spcPct val="20000"/>
              </a:spcBef>
              <a:spcAft>
                <a:spcPct val="0"/>
              </a:spcAft>
              <a:buClr>
                <a:srgbClr val="19396E"/>
              </a:buClr>
              <a:buSzPct val="100000"/>
              <a:tabLst/>
              <a:defRPr/>
            </a:pPr>
            <a:endParaRPr lang="en-US" sz="2000" i="0" kern="0" dirty="0">
              <a:latin typeface="Corbel (Body)"/>
              <a:ea typeface="ＭＳ Ｐゴシック"/>
              <a:cs typeface="Courier New" panose="02070309020205020404" pitchFamily="49" charset="0"/>
            </a:endParaRPr>
          </a:p>
          <a:p>
            <a:pPr marL="457200" indent="-457200" eaLnBrk="1" hangingPunct="1">
              <a:spcBef>
                <a:spcPct val="20000"/>
              </a:spcBef>
              <a:buClr>
                <a:srgbClr val="19396E"/>
              </a:buClr>
              <a:buSzPct val="100000"/>
              <a:buFont typeface="+mj-lt"/>
              <a:buAutoNum type="arabicPeriod" startAt="4"/>
              <a:defRPr/>
            </a:pPr>
            <a:r>
              <a:rPr lang="en-US" sz="2000" i="0" kern="0" dirty="0">
                <a:latin typeface="Corbel (Body)"/>
                <a:ea typeface="ＭＳ Ｐゴシック"/>
                <a:cs typeface="Courier New" panose="02070309020205020404" pitchFamily="49" charset="0"/>
              </a:rPr>
              <a:t>Run the command: </a:t>
            </a:r>
            <a:r>
              <a:rPr lang="en-US" sz="2000" i="0" kern="0" dirty="0">
                <a:highlight>
                  <a:srgbClr val="C0C0C0"/>
                </a:highlight>
                <a:latin typeface="Courier New" panose="02070309020205020404" pitchFamily="49" charset="0"/>
                <a:ea typeface="ＭＳ Ｐゴシック"/>
                <a:cs typeface="Courier New" panose="02070309020205020404" pitchFamily="49" charset="0"/>
              </a:rPr>
              <a:t>git reset --hard &amp;&amp; git clean -</a:t>
            </a:r>
            <a:r>
              <a:rPr lang="en-US" sz="2000" i="0" kern="0" dirty="0" err="1">
                <a:highlight>
                  <a:srgbClr val="C0C0C0"/>
                </a:highlight>
                <a:latin typeface="Courier New" panose="02070309020205020404" pitchFamily="49" charset="0"/>
                <a:ea typeface="ＭＳ Ｐゴシック"/>
                <a:cs typeface="Courier New" panose="02070309020205020404" pitchFamily="49" charset="0"/>
              </a:rPr>
              <a:t>fd</a:t>
            </a:r>
            <a:r>
              <a:rPr lang="en-US" sz="2000" i="0" kern="0" dirty="0">
                <a:highlight>
                  <a:srgbClr val="C0C0C0"/>
                </a:highlight>
                <a:latin typeface="Courier New" panose="02070309020205020404" pitchFamily="49" charset="0"/>
                <a:ea typeface="ＭＳ Ｐゴシック"/>
                <a:cs typeface="Courier New" panose="02070309020205020404" pitchFamily="49" charset="0"/>
              </a:rPr>
              <a:t> &amp;&amp; git pull origin master</a:t>
            </a:r>
          </a:p>
          <a:p>
            <a:pPr marL="457200" indent="-457200" eaLnBrk="1" hangingPunct="1">
              <a:spcBef>
                <a:spcPct val="20000"/>
              </a:spcBef>
              <a:buClr>
                <a:srgbClr val="19396E"/>
              </a:buClr>
              <a:buSzPct val="100000"/>
              <a:buFont typeface="+mj-lt"/>
              <a:buAutoNum type="arabicPeriod" startAt="4"/>
              <a:defRPr/>
            </a:pPr>
            <a:r>
              <a:rPr kumimoji="0" lang="en-US" sz="2000" b="0" i="0" u="none" strike="noStrike" kern="0" cap="none" spc="0" normalizeH="0" baseline="0" noProof="0" dirty="0">
                <a:ln>
                  <a:noFill/>
                </a:ln>
                <a:effectLst/>
                <a:uLnTx/>
                <a:uFillTx/>
                <a:latin typeface="Corbel (Body)"/>
                <a:ea typeface="ＭＳ Ｐゴシック"/>
                <a:cs typeface="Courier New" panose="02070309020205020404" pitchFamily="49" charset="0"/>
              </a:rPr>
              <a:t>After several minutes*, your directory is now up to date with the latest uploaded change</a:t>
            </a:r>
            <a:r>
              <a:rPr lang="en-US" sz="2000" i="0" kern="0" dirty="0">
                <a:latin typeface="Corbel (Body)"/>
                <a:ea typeface="ＭＳ Ｐゴシック"/>
                <a:cs typeface="Courier New" panose="02070309020205020404" pitchFamily="49" charset="0"/>
              </a:rPr>
              <a:t>s (Note that the actual directory with all the changes is the ‘bare’ repository </a:t>
            </a:r>
            <a:r>
              <a:rPr lang="en-US" sz="2000" i="0" kern="0" dirty="0">
                <a:latin typeface="Courier New" panose="02070309020205020404" pitchFamily="49" charset="0"/>
                <a:ea typeface="ＭＳ Ｐゴシック"/>
                <a:cs typeface="Courier New" panose="02070309020205020404" pitchFamily="49" charset="0"/>
              </a:rPr>
              <a:t>extreme-weather-repo</a:t>
            </a:r>
            <a:r>
              <a:rPr lang="en-US" sz="2000" i="0" kern="0" dirty="0">
                <a:latin typeface="Corbel (Body)"/>
                <a:ea typeface="ＭＳ Ｐゴシック"/>
                <a:cs typeface="Courier New" panose="02070309020205020404" pitchFamily="49" charset="0"/>
              </a:rPr>
              <a:t>, even if it may look mostly empty). Running the command ‘extracts’ the contents of </a:t>
            </a:r>
            <a:r>
              <a:rPr lang="en-US" sz="2000" i="0" kern="0" dirty="0">
                <a:latin typeface="Courier New" panose="02070309020205020404" pitchFamily="49" charset="0"/>
                <a:ea typeface="ＭＳ Ｐゴシック"/>
                <a:cs typeface="Courier New" panose="02070309020205020404" pitchFamily="49" charset="0"/>
              </a:rPr>
              <a:t>extreme-weather-repo </a:t>
            </a:r>
            <a:r>
              <a:rPr lang="en-US" sz="2000" i="0" kern="0" dirty="0">
                <a:latin typeface="Corbel (Body)"/>
                <a:ea typeface="ＭＳ Ｐゴシック"/>
                <a:cs typeface="Courier New" panose="02070309020205020404" pitchFamily="49" charset="0"/>
              </a:rPr>
              <a:t>into</a:t>
            </a:r>
            <a:r>
              <a:rPr lang="en-US" sz="2000" i="0" kern="0" dirty="0">
                <a:latin typeface="Courier New" panose="02070309020205020404" pitchFamily="49" charset="0"/>
                <a:ea typeface="ＭＳ Ｐゴシック"/>
                <a:cs typeface="Courier New" panose="02070309020205020404" pitchFamily="49" charset="0"/>
              </a:rPr>
              <a:t> extreme-weather-repo-FOR-END-USERS</a:t>
            </a:r>
            <a:endParaRPr kumimoji="0" lang="en-US" sz="2000" b="0" i="0" u="none" strike="noStrike" kern="0" cap="none" spc="0" normalizeH="0" baseline="0" noProof="0" dirty="0">
              <a:ln>
                <a:noFill/>
              </a:ln>
              <a:effectLst/>
              <a:uLnTx/>
              <a:uFillTx/>
              <a:latin typeface="Courier New" panose="02070309020205020404" pitchFamily="49" charset="0"/>
              <a:ea typeface="ＭＳ Ｐゴシック"/>
              <a:cs typeface="Courier New" panose="02070309020205020404" pitchFamily="49" charset="0"/>
            </a:endParaRPr>
          </a:p>
        </p:txBody>
      </p:sp>
      <p:sp>
        <p:nvSpPr>
          <p:cNvPr id="9" name="Title 2">
            <a:extLst>
              <a:ext uri="{FF2B5EF4-FFF2-40B4-BE49-F238E27FC236}">
                <a16:creationId xmlns:a16="http://schemas.microsoft.com/office/drawing/2014/main" id="{99FDE63B-4ED2-BDAA-58E4-5ACA9C91C0FE}"/>
              </a:ext>
            </a:extLst>
          </p:cNvPr>
          <p:cNvSpPr txBox="1">
            <a:spLocks/>
          </p:cNvSpPr>
          <p:nvPr/>
        </p:nvSpPr>
        <p:spPr>
          <a:xfrm>
            <a:off x="2590801" y="152400"/>
            <a:ext cx="7010399" cy="762000"/>
          </a:xfrm>
          <a:prstGeom prst="rect">
            <a:avLst/>
          </a:prstGeom>
          <a:solidFill>
            <a:schemeClr val="accent1">
              <a:lumMod val="75000"/>
            </a:schemeClr>
          </a:solidFill>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Workflow</a:t>
            </a:r>
          </a:p>
          <a:p>
            <a:r>
              <a:rPr lang="en-US" sz="2000" b="0" i="0" kern="0" dirty="0">
                <a:solidFill>
                  <a:schemeClr val="bg1"/>
                </a:solidFill>
              </a:rPr>
              <a:t>Repo Handling if You Prefer Version Control like GitHub</a:t>
            </a:r>
          </a:p>
        </p:txBody>
      </p:sp>
      <p:grpSp>
        <p:nvGrpSpPr>
          <p:cNvPr id="3" name="Group 2">
            <a:extLst>
              <a:ext uri="{FF2B5EF4-FFF2-40B4-BE49-F238E27FC236}">
                <a16:creationId xmlns:a16="http://schemas.microsoft.com/office/drawing/2014/main" id="{72C36636-B855-EA00-53B7-B74F4D5A676C}"/>
              </a:ext>
            </a:extLst>
          </p:cNvPr>
          <p:cNvGrpSpPr/>
          <p:nvPr/>
        </p:nvGrpSpPr>
        <p:grpSpPr>
          <a:xfrm>
            <a:off x="1524000" y="4191000"/>
            <a:ext cx="3512520" cy="2199390"/>
            <a:chOff x="3276600" y="4444032"/>
            <a:chExt cx="3512520" cy="2199390"/>
          </a:xfrm>
        </p:grpSpPr>
        <p:pic>
          <p:nvPicPr>
            <p:cNvPr id="5" name="Picture 4" descr="A computer screen shot of a black screen&#10;&#10;Description automatically generated">
              <a:extLst>
                <a:ext uri="{FF2B5EF4-FFF2-40B4-BE49-F238E27FC236}">
                  <a16:creationId xmlns:a16="http://schemas.microsoft.com/office/drawing/2014/main" id="{E9E8031A-2319-9520-333B-082747FEF8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05200" y="4724400"/>
              <a:ext cx="3283920" cy="1919022"/>
            </a:xfrm>
            <a:prstGeom prst="rect">
              <a:avLst/>
            </a:prstGeom>
          </p:spPr>
        </p:pic>
        <p:sp>
          <p:nvSpPr>
            <p:cNvPr id="2" name="Rectangle 1">
              <a:extLst>
                <a:ext uri="{FF2B5EF4-FFF2-40B4-BE49-F238E27FC236}">
                  <a16:creationId xmlns:a16="http://schemas.microsoft.com/office/drawing/2014/main" id="{D2D513A4-2EB3-6A64-A670-C2C79CF4084D}"/>
                </a:ext>
              </a:extLst>
            </p:cNvPr>
            <p:cNvSpPr/>
            <p:nvPr/>
          </p:nvSpPr>
          <p:spPr bwMode="auto">
            <a:xfrm>
              <a:off x="3276600" y="4444032"/>
              <a:ext cx="381000" cy="486501"/>
            </a:xfrm>
            <a:prstGeom prst="rect">
              <a:avLst/>
            </a:prstGeom>
            <a:solidFill>
              <a:srgbClr val="204C81">
                <a:alpha val="76078"/>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400" b="0" i="1" u="none" strike="noStrike" cap="none" normalizeH="0" baseline="0" dirty="0">
                  <a:ln>
                    <a:noFill/>
                  </a:ln>
                  <a:solidFill>
                    <a:schemeClr val="bg1"/>
                  </a:solidFill>
                  <a:effectLst/>
                  <a:latin typeface="Tw Cen MT" panose="020B0602020104020603" pitchFamily="34" charset="0"/>
                </a:rPr>
                <a:t>4</a:t>
              </a:r>
            </a:p>
          </p:txBody>
        </p:sp>
      </p:grpSp>
      <p:sp>
        <p:nvSpPr>
          <p:cNvPr id="4" name="TextBox 3">
            <a:extLst>
              <a:ext uri="{FF2B5EF4-FFF2-40B4-BE49-F238E27FC236}">
                <a16:creationId xmlns:a16="http://schemas.microsoft.com/office/drawing/2014/main" id="{A0FD6322-335F-DD47-92C5-EC2D11F12628}"/>
              </a:ext>
            </a:extLst>
          </p:cNvPr>
          <p:cNvSpPr txBox="1"/>
          <p:nvPr/>
        </p:nvSpPr>
        <p:spPr>
          <a:xfrm>
            <a:off x="8839200" y="4495800"/>
            <a:ext cx="2438400" cy="646331"/>
          </a:xfrm>
          <a:prstGeom prst="rect">
            <a:avLst/>
          </a:prstGeom>
          <a:solidFill>
            <a:srgbClr val="FFC000">
              <a:alpha val="80000"/>
            </a:srgbClr>
          </a:solidFill>
        </p:spPr>
        <p:txBody>
          <a:bodyPr wrap="square" rtlCol="0">
            <a:spAutoFit/>
          </a:bodyPr>
          <a:lstStyle/>
          <a:p>
            <a:r>
              <a:rPr lang="en-US" sz="1800" i="0" dirty="0">
                <a:latin typeface="Corbel (Body)"/>
              </a:rPr>
              <a:t>* It takes that long because of NERC VPN.</a:t>
            </a:r>
          </a:p>
        </p:txBody>
      </p:sp>
    </p:spTree>
    <p:extLst>
      <p:ext uri="{BB962C8B-B14F-4D97-AF65-F5344CB8AC3E}">
        <p14:creationId xmlns:p14="http://schemas.microsoft.com/office/powerpoint/2010/main" val="379597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pattFill prst="pct20">
          <a:fgClr>
            <a:srgbClr val="7030A0"/>
          </a:fgClr>
          <a:bgClr>
            <a:srgbClr val="19396E"/>
          </a:bgClr>
        </a:patt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 y="1447802"/>
            <a:ext cx="11125200" cy="3279775"/>
          </a:xfrm>
        </p:spPr>
        <p:txBody>
          <a:bodyPr/>
          <a:lstStyle/>
          <a:p>
            <a:pPr marL="457200" indent="-457200">
              <a:buFont typeface="Arial" panose="020B0604020202020204" pitchFamily="34" charset="0"/>
              <a:buChar char="•"/>
            </a:pPr>
            <a:r>
              <a:rPr lang="en-US" sz="2000" dirty="0">
                <a:solidFill>
                  <a:srgbClr val="00B050"/>
                </a:solidFill>
                <a:latin typeface="Tw Cen MT" panose="020B0602020104020603" pitchFamily="34" charset="0"/>
                <a:hlinkClick r:id="rId3">
                  <a:extLst>
                    <a:ext uri="{A12FA001-AC4F-418D-AE19-62706E023703}">
                      <ahyp:hlinkClr xmlns:ahyp="http://schemas.microsoft.com/office/drawing/2018/hyperlinkcolor" val="tx"/>
                    </a:ext>
                  </a:extLst>
                </a:hlinkClick>
              </a:rPr>
              <a:t>[TADS]</a:t>
            </a:r>
            <a:r>
              <a:rPr lang="en-US" sz="2000" dirty="0">
                <a:solidFill>
                  <a:srgbClr val="00B050"/>
                </a:solidFill>
                <a:latin typeface="Tw Cen MT" panose="020B0602020104020603" pitchFamily="34" charset="0"/>
              </a:rPr>
              <a:t> </a:t>
            </a:r>
            <a:r>
              <a:rPr lang="en-US" sz="2000" dirty="0">
                <a:solidFill>
                  <a:schemeClr val="bg1"/>
                </a:solidFill>
                <a:latin typeface="Tw Cen MT" panose="020B0602020104020603" pitchFamily="34" charset="0"/>
              </a:rPr>
              <a:t>Transmission Availability Data System (TADS). (2024, June 17). Retrieved from </a:t>
            </a:r>
            <a:r>
              <a:rPr lang="en-US" sz="2000" dirty="0">
                <a:solidFill>
                  <a:srgbClr val="00B050"/>
                </a:solidFill>
                <a:latin typeface="Tw Cen MT" panose="020B0602020104020603" pitchFamily="34" charset="0"/>
                <a:hlinkClick r:id="rId3">
                  <a:extLst>
                    <a:ext uri="{A12FA001-AC4F-418D-AE19-62706E023703}">
                      <ahyp:hlinkClr xmlns:ahyp="http://schemas.microsoft.com/office/drawing/2018/hyperlinkcolor" val="tx"/>
                    </a:ext>
                  </a:extLst>
                </a:hlinkClick>
              </a:rPr>
              <a:t>https://www.nerc.com/pa/RAPA/tads/Pages/default.aspx</a:t>
            </a:r>
            <a:endParaRPr lang="en-US" sz="2000" dirty="0">
              <a:solidFill>
                <a:srgbClr val="00B050"/>
              </a:solidFill>
              <a:latin typeface="Tw Cen MT" panose="020B0602020104020603" pitchFamily="34" charset="0"/>
            </a:endParaRPr>
          </a:p>
          <a:p>
            <a:pPr marL="457200" indent="-457200">
              <a:buFont typeface="Arial" panose="020B0604020202020204" pitchFamily="34" charset="0"/>
              <a:buChar char="•"/>
            </a:pPr>
            <a:r>
              <a:rPr lang="en-US" sz="2000" dirty="0">
                <a:solidFill>
                  <a:srgbClr val="00B050"/>
                </a:solidFill>
                <a:latin typeface="Tw Cen MT" panose="020B0602020104020603" pitchFamily="34" charset="0"/>
              </a:rPr>
              <a:t>[</a:t>
            </a:r>
            <a:r>
              <a:rPr lang="en-US" sz="2000" dirty="0">
                <a:solidFill>
                  <a:srgbClr val="00B050"/>
                </a:solidFill>
                <a:latin typeface="Tw Cen MT" panose="020B0602020104020603" pitchFamily="34" charset="0"/>
                <a:hlinkClick r:id="rId4">
                  <a:extLst>
                    <a:ext uri="{A12FA001-AC4F-418D-AE19-62706E023703}">
                      <ahyp:hlinkClr xmlns:ahyp="http://schemas.microsoft.com/office/drawing/2018/hyperlinkcolor" val="tx"/>
                    </a:ext>
                  </a:extLst>
                </a:hlinkClick>
              </a:rPr>
              <a:t>GADS</a:t>
            </a:r>
            <a:r>
              <a:rPr lang="en-US" sz="2000" dirty="0">
                <a:solidFill>
                  <a:srgbClr val="00B050"/>
                </a:solidFill>
                <a:latin typeface="Tw Cen MT" panose="020B0602020104020603" pitchFamily="34" charset="0"/>
              </a:rPr>
              <a:t>] </a:t>
            </a:r>
            <a:r>
              <a:rPr lang="en-US" sz="2000" dirty="0">
                <a:solidFill>
                  <a:schemeClr val="bg1"/>
                </a:solidFill>
                <a:latin typeface="Tw Cen MT" panose="020B0602020104020603" pitchFamily="34" charset="0"/>
              </a:rPr>
              <a:t>Generating Availability Data System (GADS). (2024, August 07). Retrieved from </a:t>
            </a:r>
            <a:r>
              <a:rPr lang="en-US" sz="2000" dirty="0">
                <a:solidFill>
                  <a:srgbClr val="00B050"/>
                </a:solidFill>
                <a:latin typeface="Tw Cen MT" panose="020B0602020104020603" pitchFamily="34" charset="0"/>
                <a:hlinkClick r:id="rId4">
                  <a:extLst>
                    <a:ext uri="{A12FA001-AC4F-418D-AE19-62706E023703}">
                      <ahyp:hlinkClr xmlns:ahyp="http://schemas.microsoft.com/office/drawing/2018/hyperlinkcolor" val="tx"/>
                    </a:ext>
                  </a:extLst>
                </a:hlinkClick>
              </a:rPr>
              <a:t>https://www.nerc.com/pa/RAPA/gads/Pages/GeneratingAvailabilityDataSystem-(GADS).aspx</a:t>
            </a:r>
            <a:endParaRPr lang="en-US" sz="2000" dirty="0">
              <a:solidFill>
                <a:srgbClr val="00B050"/>
              </a:solidFill>
              <a:latin typeface="Tw Cen MT" panose="020B0602020104020603" pitchFamily="34" charset="0"/>
            </a:endParaRPr>
          </a:p>
          <a:p>
            <a:pPr marL="457200" indent="-457200">
              <a:buFont typeface="Arial" panose="020B0604020202020204" pitchFamily="34" charset="0"/>
              <a:buChar char="•"/>
            </a:pPr>
            <a:r>
              <a:rPr lang="en-US" sz="2000" dirty="0">
                <a:solidFill>
                  <a:srgbClr val="92D050"/>
                </a:solidFill>
                <a:latin typeface="Tw Cen MT" panose="020B0602020104020603" pitchFamily="34" charset="0"/>
              </a:rPr>
              <a:t>[ekisheva2024] </a:t>
            </a:r>
            <a:r>
              <a:rPr lang="en-US" sz="2000" dirty="0">
                <a:solidFill>
                  <a:schemeClr val="bg1"/>
                </a:solidFill>
                <a:latin typeface="Tw Cen MT" panose="020B0602020104020603" pitchFamily="34" charset="0"/>
              </a:rPr>
              <a:t>Svetlana Ekisheva, Christopher Claypool, Marilyn Jayachandran, Mark G. Lauby, Weather resilience of transmission system in Florida measured and tracked with detailed outage and weather data, the 18th International conference on Probabilistic Methods Applied to Power Systems (PMAPS), 2024 (to be published).</a:t>
            </a:r>
          </a:p>
          <a:p>
            <a:pPr marL="457200" indent="-457200">
              <a:buFont typeface="Arial" panose="020B0604020202020204" pitchFamily="34" charset="0"/>
              <a:buChar char="•"/>
            </a:pPr>
            <a:r>
              <a:rPr lang="en-US" sz="2000" dirty="0">
                <a:solidFill>
                  <a:srgbClr val="00B050"/>
                </a:solidFill>
                <a:latin typeface="Tw Cen MT" panose="020B0602020104020603" pitchFamily="34" charset="0"/>
                <a:hlinkClick r:id="rId5">
                  <a:extLst>
                    <a:ext uri="{A12FA001-AC4F-418D-AE19-62706E023703}">
                      <ahyp:hlinkClr xmlns:ahyp="http://schemas.microsoft.com/office/drawing/2018/hyperlinkcolor" val="tx"/>
                    </a:ext>
                  </a:extLst>
                </a:hlinkClick>
              </a:rPr>
              <a:t>‪[ekisheva2023] </a:t>
            </a:r>
            <a:r>
              <a:rPr lang="en-US" sz="2000" dirty="0">
                <a:solidFill>
                  <a:schemeClr val="bg1"/>
                </a:solidFill>
                <a:latin typeface="Tw Cen MT" panose="020B0602020104020603" pitchFamily="34" charset="0"/>
              </a:rPr>
              <a:t>Ekisheva, S., Pratt, D. K., </a:t>
            </a:r>
            <a:r>
              <a:rPr lang="en-US" sz="2000" dirty="0" err="1">
                <a:solidFill>
                  <a:schemeClr val="bg1"/>
                </a:solidFill>
                <a:latin typeface="Tw Cen MT" panose="020B0602020104020603" pitchFamily="34" charset="0"/>
              </a:rPr>
              <a:t>Kachadurian</a:t>
            </a:r>
            <a:r>
              <a:rPr lang="en-US" sz="2000" dirty="0">
                <a:solidFill>
                  <a:schemeClr val="bg1"/>
                </a:solidFill>
                <a:latin typeface="Tw Cen MT" panose="020B0602020104020603" pitchFamily="34" charset="0"/>
              </a:rPr>
              <a:t>, M., Martin, W. G., Norris, J., &amp; Dobson, I. . Grid Restoration After Extreme Weather Events. 2023 IEEE PES Innovative Smart Grid Technologies Europe (ISGT EUROPE). IEEE. </a:t>
            </a:r>
            <a:r>
              <a:rPr lang="en-US" sz="2000" dirty="0" err="1">
                <a:solidFill>
                  <a:schemeClr val="bg1"/>
                </a:solidFill>
                <a:latin typeface="Tw Cen MT" panose="020B0602020104020603" pitchFamily="34" charset="0"/>
              </a:rPr>
              <a:t>doi</a:t>
            </a:r>
            <a:r>
              <a:rPr lang="en-US" sz="2000" dirty="0">
                <a:solidFill>
                  <a:schemeClr val="bg1"/>
                </a:solidFill>
                <a:latin typeface="Tw Cen MT" panose="020B0602020104020603" pitchFamily="34" charset="0"/>
              </a:rPr>
              <a:t>: 10.1109/ISGTEUROPE56780.2023.10407350 </a:t>
            </a:r>
          </a:p>
          <a:p>
            <a:pPr marL="457200" indent="-457200">
              <a:buFont typeface="Arial" panose="020B0604020202020204" pitchFamily="34" charset="0"/>
              <a:buChar char="•"/>
            </a:pPr>
            <a:r>
              <a:rPr lang="en-US" sz="2000" dirty="0">
                <a:solidFill>
                  <a:srgbClr val="00B050"/>
                </a:solidFill>
                <a:latin typeface="Tw Cen MT" panose="020B0602020104020603" pitchFamily="34" charset="0"/>
                <a:hlinkClick r:id="rId6">
                  <a:extLst>
                    <a:ext uri="{A12FA001-AC4F-418D-AE19-62706E023703}">
                      <ahyp:hlinkClr xmlns:ahyp="http://schemas.microsoft.com/office/drawing/2018/hyperlinkcolor" val="tx"/>
                    </a:ext>
                  </a:extLst>
                </a:hlinkClick>
              </a:rPr>
              <a:t>[VelocitySuite]</a:t>
            </a:r>
            <a:r>
              <a:rPr lang="en-US" sz="2000" dirty="0">
                <a:solidFill>
                  <a:srgbClr val="00B050"/>
                </a:solidFill>
                <a:latin typeface="Tw Cen MT" panose="020B0602020104020603" pitchFamily="34" charset="0"/>
              </a:rPr>
              <a:t> </a:t>
            </a:r>
            <a:r>
              <a:rPr lang="en-US" sz="2000" dirty="0">
                <a:solidFill>
                  <a:schemeClr val="bg1"/>
                </a:solidFill>
                <a:latin typeface="Tw Cen MT" panose="020B0602020104020603" pitchFamily="34" charset="0"/>
              </a:rPr>
              <a:t>Velocity Suite: The premier analytical source for energy information. (2024, January 22). Retrieved from https://www.hitachienergy.com/us/en/products-and-solutions/energy-portfolio-management/market-intelligence-services/velocity-suite</a:t>
            </a:r>
          </a:p>
        </p:txBody>
      </p:sp>
      <p:sp>
        <p:nvSpPr>
          <p:cNvPr id="9" name="Title 2">
            <a:extLst>
              <a:ext uri="{FF2B5EF4-FFF2-40B4-BE49-F238E27FC236}">
                <a16:creationId xmlns:a16="http://schemas.microsoft.com/office/drawing/2014/main" id="{8A48A2A7-149D-9BFA-78DD-53C4641CD223}"/>
              </a:ext>
            </a:extLst>
          </p:cNvPr>
          <p:cNvSpPr txBox="1">
            <a:spLocks/>
          </p:cNvSpPr>
          <p:nvPr/>
        </p:nvSpPr>
        <p:spPr>
          <a:xfrm>
            <a:off x="2590801" y="152400"/>
            <a:ext cx="7010399" cy="655638"/>
          </a:xfrm>
          <a:prstGeom prst="rect">
            <a:avLst/>
          </a:prstGeom>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References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pct20">
          <a:fgClr>
            <a:srgbClr val="7030A0"/>
          </a:fgClr>
          <a:bgClr>
            <a:srgbClr val="19396E"/>
          </a:bgClr>
        </a:pattFill>
        <a:effectLst/>
      </p:bgPr>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457200" y="1447802"/>
            <a:ext cx="11125200" cy="3279775"/>
          </a:xfrm>
        </p:spPr>
        <p:txBody>
          <a:bodyPr/>
          <a:lstStyle/>
          <a:p>
            <a:pPr marL="457200" indent="-457200">
              <a:buFont typeface="Arial" panose="020B0604020202020204" pitchFamily="34" charset="0"/>
              <a:buChar char="•"/>
            </a:pPr>
            <a:r>
              <a:rPr lang="en-US" sz="2000" dirty="0">
                <a:solidFill>
                  <a:srgbClr val="00B050"/>
                </a:solidFill>
                <a:latin typeface="Tw Cen MT" panose="020B0602020104020603" pitchFamily="34" charset="0"/>
              </a:rPr>
              <a:t>[</a:t>
            </a:r>
            <a:r>
              <a:rPr lang="en-US" sz="2000" dirty="0" err="1">
                <a:solidFill>
                  <a:srgbClr val="00B050"/>
                </a:solidFill>
                <a:latin typeface="Tw Cen MT" panose="020B0602020104020603" pitchFamily="34" charset="0"/>
                <a:hlinkClick r:id="rId3">
                  <a:extLst>
                    <a:ext uri="{A12FA001-AC4F-418D-AE19-62706E023703}">
                      <ahyp:hlinkClr xmlns:ahyp="http://schemas.microsoft.com/office/drawing/2018/hyperlinkcolor" val="tx"/>
                    </a:ext>
                  </a:extLst>
                </a:hlinkClick>
              </a:rPr>
              <a:t>GitBash</a:t>
            </a:r>
            <a:r>
              <a:rPr lang="en-US" sz="2000" dirty="0">
                <a:solidFill>
                  <a:srgbClr val="00B050"/>
                </a:solidFill>
                <a:latin typeface="Tw Cen MT" panose="020B0602020104020603" pitchFamily="34" charset="0"/>
              </a:rPr>
              <a:t>] </a:t>
            </a:r>
            <a:r>
              <a:rPr lang="en-US" sz="2000" dirty="0">
                <a:solidFill>
                  <a:schemeClr val="bg1"/>
                </a:solidFill>
                <a:latin typeface="Tw Cen MT" panose="020B0602020104020603" pitchFamily="34" charset="0"/>
              </a:rPr>
              <a:t>Git - Downloading Package. (2024, August 07). Retrieved from </a:t>
            </a:r>
            <a:r>
              <a:rPr lang="en-US" sz="2000" dirty="0">
                <a:solidFill>
                  <a:srgbClr val="00B050"/>
                </a:solidFill>
                <a:latin typeface="Tw Cen MT" panose="020B0602020104020603" pitchFamily="34" charset="0"/>
                <a:hlinkClick r:id="rId4">
                  <a:extLst>
                    <a:ext uri="{A12FA001-AC4F-418D-AE19-62706E023703}">
                      <ahyp:hlinkClr xmlns:ahyp="http://schemas.microsoft.com/office/drawing/2018/hyperlinkcolor" val="tx"/>
                    </a:ext>
                  </a:extLst>
                </a:hlinkClick>
              </a:rPr>
              <a:t>https://git-scm.com/download/win</a:t>
            </a:r>
            <a:endParaRPr lang="en-US" sz="2000" dirty="0">
              <a:solidFill>
                <a:srgbClr val="00B050"/>
              </a:solidFill>
              <a:latin typeface="Tw Cen MT" panose="020B0602020104020603" pitchFamily="34" charset="0"/>
            </a:endParaRPr>
          </a:p>
          <a:p>
            <a:pPr marL="457200" indent="-457200">
              <a:buFont typeface="Arial" panose="020B0604020202020204" pitchFamily="34" charset="0"/>
              <a:buChar char="•"/>
            </a:pPr>
            <a:r>
              <a:rPr lang="en-US" sz="2000" dirty="0">
                <a:solidFill>
                  <a:srgbClr val="00B050"/>
                </a:solidFill>
                <a:latin typeface="Tw Cen MT" panose="020B0602020104020603" pitchFamily="34" charset="0"/>
                <a:hlinkClick r:id="rId5">
                  <a:extLst>
                    <a:ext uri="{A12FA001-AC4F-418D-AE19-62706E023703}">
                      <ahyp:hlinkClr xmlns:ahyp="http://schemas.microsoft.com/office/drawing/2018/hyperlinkcolor" val="tx"/>
                    </a:ext>
                  </a:extLst>
                </a:hlinkClick>
              </a:rPr>
              <a:t>[</a:t>
            </a:r>
            <a:r>
              <a:rPr lang="en-US" sz="2000" dirty="0" err="1">
                <a:solidFill>
                  <a:srgbClr val="00B050"/>
                </a:solidFill>
                <a:latin typeface="Tw Cen MT" panose="020B0602020104020603" pitchFamily="34" charset="0"/>
                <a:hlinkClick r:id="rId5">
                  <a:extLst>
                    <a:ext uri="{A12FA001-AC4F-418D-AE19-62706E023703}">
                      <ahyp:hlinkClr xmlns:ahyp="http://schemas.microsoft.com/office/drawing/2018/hyperlinkcolor" val="tx"/>
                    </a:ext>
                  </a:extLst>
                </a:hlinkClick>
              </a:rPr>
              <a:t>eia</a:t>
            </a:r>
            <a:r>
              <a:rPr lang="en-US" sz="2000" dirty="0">
                <a:solidFill>
                  <a:srgbClr val="00B050"/>
                </a:solidFill>
                <a:latin typeface="Tw Cen MT" panose="020B0602020104020603" pitchFamily="34" charset="0"/>
                <a:hlinkClick r:id="rId5">
                  <a:extLst>
                    <a:ext uri="{A12FA001-AC4F-418D-AE19-62706E023703}">
                      <ahyp:hlinkClr xmlns:ahyp="http://schemas.microsoft.com/office/drawing/2018/hyperlinkcolor" val="tx"/>
                    </a:ext>
                  </a:extLst>
                </a:hlinkClick>
              </a:rPr>
              <a:t>] </a:t>
            </a:r>
            <a:r>
              <a:rPr lang="en-US" sz="2000" dirty="0">
                <a:solidFill>
                  <a:schemeClr val="bg1"/>
                </a:solidFill>
                <a:latin typeface="Tw Cen MT" panose="020B0602020104020603" pitchFamily="34" charset="0"/>
              </a:rPr>
              <a:t>Homepage - U.S. Energy Information Administration (EIA). (2024, August 07). Retrieved from </a:t>
            </a:r>
            <a:r>
              <a:rPr lang="en-US" sz="2000" dirty="0">
                <a:solidFill>
                  <a:srgbClr val="00B050"/>
                </a:solidFill>
                <a:latin typeface="Tw Cen MT" panose="020B0602020104020603" pitchFamily="34" charset="0"/>
                <a:hlinkClick r:id="rId5">
                  <a:extLst>
                    <a:ext uri="{A12FA001-AC4F-418D-AE19-62706E023703}">
                      <ahyp:hlinkClr xmlns:ahyp="http://schemas.microsoft.com/office/drawing/2018/hyperlinkcolor" val="tx"/>
                    </a:ext>
                  </a:extLst>
                </a:hlinkClick>
              </a:rPr>
              <a:t>https://www.eia.gov</a:t>
            </a:r>
            <a:endParaRPr lang="en-US" sz="2000" dirty="0">
              <a:solidFill>
                <a:srgbClr val="00B050"/>
              </a:solidFill>
              <a:latin typeface="Tw Cen MT" panose="020B0602020104020603" pitchFamily="34" charset="0"/>
            </a:endParaRPr>
          </a:p>
          <a:p>
            <a:pPr marL="457200" indent="-457200">
              <a:buFont typeface="Arial" panose="020B0604020202020204" pitchFamily="34" charset="0"/>
              <a:buChar char="•"/>
            </a:pPr>
            <a:endParaRPr lang="en-US" sz="2000" dirty="0">
              <a:solidFill>
                <a:schemeClr val="bg1"/>
              </a:solidFill>
              <a:latin typeface="Tw Cen MT" panose="020B0602020104020603" pitchFamily="34" charset="0"/>
            </a:endParaRPr>
          </a:p>
        </p:txBody>
      </p:sp>
      <p:sp>
        <p:nvSpPr>
          <p:cNvPr id="9" name="Title 2">
            <a:extLst>
              <a:ext uri="{FF2B5EF4-FFF2-40B4-BE49-F238E27FC236}">
                <a16:creationId xmlns:a16="http://schemas.microsoft.com/office/drawing/2014/main" id="{8A48A2A7-149D-9BFA-78DD-53C4641CD223}"/>
              </a:ext>
            </a:extLst>
          </p:cNvPr>
          <p:cNvSpPr txBox="1">
            <a:spLocks/>
          </p:cNvSpPr>
          <p:nvPr/>
        </p:nvSpPr>
        <p:spPr>
          <a:xfrm>
            <a:off x="2590801" y="152400"/>
            <a:ext cx="7010399" cy="655638"/>
          </a:xfrm>
          <a:prstGeom prst="rect">
            <a:avLst/>
          </a:prstGeom>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References</a:t>
            </a:r>
          </a:p>
        </p:txBody>
      </p:sp>
    </p:spTree>
    <p:extLst>
      <p:ext uri="{BB962C8B-B14F-4D97-AF65-F5344CB8AC3E}">
        <p14:creationId xmlns:p14="http://schemas.microsoft.com/office/powerpoint/2010/main" val="14033880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map of the united states&#10;&#10;Description automatically generated">
            <a:extLst>
              <a:ext uri="{FF2B5EF4-FFF2-40B4-BE49-F238E27FC236}">
                <a16:creationId xmlns:a16="http://schemas.microsoft.com/office/drawing/2014/main" id="{066070FC-6A2F-616F-3211-7415DC0322B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400" y="1295180"/>
            <a:ext cx="7239000" cy="4966520"/>
          </a:xfrm>
          <a:prstGeom prst="rect">
            <a:avLst/>
          </a:prstGeom>
        </p:spPr>
      </p:pic>
      <p:sp>
        <p:nvSpPr>
          <p:cNvPr id="17411" name="Rectangle 4"/>
          <p:cNvSpPr>
            <a:spLocks noChangeArrowheads="1"/>
          </p:cNvSpPr>
          <p:nvPr/>
        </p:nvSpPr>
        <p:spPr bwMode="auto">
          <a:xfrm>
            <a:off x="0" y="2971800"/>
            <a:ext cx="12192000" cy="1168400"/>
          </a:xfrm>
          <a:prstGeom prst="rect">
            <a:avLst/>
          </a:prstGeom>
          <a:gradFill rotWithShape="1">
            <a:gsLst>
              <a:gs pos="0">
                <a:srgbClr val="5D85A9"/>
              </a:gs>
              <a:gs pos="100000">
                <a:srgbClr val="5D85A9">
                  <a:alpha val="20000"/>
                </a:srgbClr>
              </a:gs>
            </a:gsLst>
            <a:lin ang="0" scaled="1"/>
          </a:gradFill>
          <a:ln w="9525">
            <a:noFill/>
            <a:miter lim="800000"/>
            <a:headEnd/>
            <a:tailEnd/>
          </a:ln>
        </p:spPr>
        <p:txBody>
          <a:bodyPr wrap="none" anchor="ctr"/>
          <a:lstStyle/>
          <a:p>
            <a:endParaRPr lang="en-US" baseline="-25000"/>
          </a:p>
        </p:txBody>
      </p:sp>
      <p:sp>
        <p:nvSpPr>
          <p:cNvPr id="17413" name="Text Box 5"/>
          <p:cNvSpPr txBox="1">
            <a:spLocks noChangeArrowheads="1"/>
          </p:cNvSpPr>
          <p:nvPr/>
        </p:nvSpPr>
        <p:spPr bwMode="auto">
          <a:xfrm>
            <a:off x="-228600" y="3137090"/>
            <a:ext cx="8705850" cy="641350"/>
          </a:xfrm>
          <a:prstGeom prst="rect">
            <a:avLst/>
          </a:prstGeom>
          <a:noFill/>
          <a:ln w="9525">
            <a:noFill/>
            <a:miter lim="800000"/>
            <a:headEnd/>
            <a:tailEnd/>
          </a:ln>
        </p:spPr>
        <p:txBody>
          <a:bodyPr>
            <a:spAutoFit/>
          </a:bodyPr>
          <a:lstStyle/>
          <a:p>
            <a:pPr algn="ctr">
              <a:spcBef>
                <a:spcPct val="50000"/>
              </a:spcBef>
              <a:defRPr/>
            </a:pPr>
            <a:r>
              <a:rPr lang="en-US" sz="3600" b="1" i="0" dirty="0">
                <a:ln>
                  <a:solidFill>
                    <a:schemeClr val="bg2">
                      <a:alpha val="52000"/>
                    </a:schemeClr>
                  </a:solidFill>
                </a:ln>
                <a:solidFill>
                  <a:srgbClr val="000000"/>
                </a:solidFill>
                <a:latin typeface="Tahoma" pitchFamily="34" charset="0"/>
                <a:ea typeface="+mn-ea"/>
              </a:rPr>
              <a:t>Questions and Answers</a:t>
            </a:r>
            <a:endParaRPr lang="en-US" sz="1400" b="1" i="0" dirty="0">
              <a:ln>
                <a:solidFill>
                  <a:schemeClr val="bg2">
                    <a:alpha val="52000"/>
                  </a:schemeClr>
                </a:solidFill>
              </a:ln>
              <a:solidFill>
                <a:srgbClr val="000000"/>
              </a:solidFill>
              <a:latin typeface="Verdana" pitchFamily="34" charset="0"/>
              <a:ea typeface="+mn-ea"/>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0"/>
          </p:nvPr>
        </p:nvSpPr>
        <p:spPr>
          <a:xfrm>
            <a:off x="457200" y="2209800"/>
            <a:ext cx="6396568" cy="3048000"/>
          </a:xfrm>
        </p:spPr>
        <p:txBody>
          <a:bodyPr/>
          <a:lstStyle/>
          <a:p>
            <a:pPr marL="0" indent="0">
              <a:buNone/>
            </a:pPr>
            <a:r>
              <a:rPr lang="en-US" dirty="0">
                <a:latin typeface="Corbel (Body)"/>
              </a:rPr>
              <a:t>We wish to </a:t>
            </a:r>
            <a:r>
              <a:rPr lang="en-US" b="1" dirty="0">
                <a:latin typeface="Corbel (Body)"/>
              </a:rPr>
              <a:t>identify</a:t>
            </a:r>
            <a:r>
              <a:rPr lang="en-US" dirty="0">
                <a:latin typeface="Corbel (Body)"/>
              </a:rPr>
              <a:t> the </a:t>
            </a:r>
            <a:r>
              <a:rPr lang="en-US" b="1" dirty="0">
                <a:latin typeface="Corbel (Body)"/>
              </a:rPr>
              <a:t>transmission lines and generators </a:t>
            </a:r>
            <a:r>
              <a:rPr lang="en-US" dirty="0">
                <a:latin typeface="Corbel (Body)"/>
              </a:rPr>
              <a:t>most </a:t>
            </a:r>
            <a:r>
              <a:rPr lang="en-US" b="1" dirty="0">
                <a:latin typeface="Corbel (Body)"/>
              </a:rPr>
              <a:t>susceptible</a:t>
            </a:r>
            <a:r>
              <a:rPr lang="en-US" dirty="0">
                <a:latin typeface="Corbel (Body)"/>
              </a:rPr>
              <a:t> </a:t>
            </a:r>
            <a:r>
              <a:rPr lang="en-US" b="1" dirty="0">
                <a:latin typeface="Corbel (Body)"/>
              </a:rPr>
              <a:t>to</a:t>
            </a:r>
            <a:r>
              <a:rPr lang="en-US" dirty="0">
                <a:latin typeface="Corbel (Body)"/>
              </a:rPr>
              <a:t> </a:t>
            </a:r>
            <a:r>
              <a:rPr lang="en-US" b="1" dirty="0">
                <a:latin typeface="Corbel (Body)"/>
              </a:rPr>
              <a:t>extreme weather </a:t>
            </a:r>
            <a:r>
              <a:rPr lang="en-US" dirty="0">
                <a:latin typeface="Corbel (Body)"/>
              </a:rPr>
              <a:t>events </a:t>
            </a:r>
          </a:p>
          <a:p>
            <a:pPr marL="0" indent="0">
              <a:buNone/>
            </a:pPr>
            <a:endParaRPr lang="en-US" dirty="0">
              <a:latin typeface="Corbel (Body)"/>
            </a:endParaRPr>
          </a:p>
          <a:p>
            <a:pPr marL="0" indent="0">
              <a:buNone/>
            </a:pPr>
            <a:r>
              <a:rPr lang="en-US" dirty="0">
                <a:latin typeface="Corbel (Body)"/>
              </a:rPr>
              <a:t>Doing so would enable us </a:t>
            </a:r>
            <a:r>
              <a:rPr lang="en-US" b="1" dirty="0">
                <a:latin typeface="Corbel (Body)"/>
              </a:rPr>
              <a:t>to</a:t>
            </a:r>
            <a:r>
              <a:rPr lang="en-US" dirty="0">
                <a:latin typeface="Corbel (Body)"/>
              </a:rPr>
              <a:t> </a:t>
            </a:r>
            <a:r>
              <a:rPr lang="en-US" b="1" dirty="0">
                <a:latin typeface="Corbel (Body)"/>
              </a:rPr>
              <a:t>make better planning recommendations</a:t>
            </a:r>
            <a:r>
              <a:rPr lang="en-US" dirty="0">
                <a:latin typeface="Corbel (Body)"/>
              </a:rPr>
              <a:t> to Transmission Owners (TOs) and Generator Owners (GOs).</a:t>
            </a:r>
          </a:p>
        </p:txBody>
      </p:sp>
      <p:sp>
        <p:nvSpPr>
          <p:cNvPr id="3" name="Title 2"/>
          <p:cNvSpPr>
            <a:spLocks noGrp="1"/>
          </p:cNvSpPr>
          <p:nvPr>
            <p:ph type="title"/>
          </p:nvPr>
        </p:nvSpPr>
        <p:spPr>
          <a:xfrm>
            <a:off x="2590801" y="152400"/>
            <a:ext cx="7010399" cy="655638"/>
          </a:xfrm>
        </p:spPr>
        <p:txBody>
          <a:bodyPr/>
          <a:lstStyle/>
          <a:p>
            <a:pPr algn="ctr"/>
            <a:r>
              <a:rPr lang="en-US" dirty="0"/>
              <a:t>Objective</a:t>
            </a:r>
            <a:br>
              <a:rPr lang="en-US" dirty="0"/>
            </a:br>
            <a:r>
              <a:rPr lang="en-US" sz="1800" b="0" i="1" dirty="0"/>
              <a:t>for Mapping GADS and TADS</a:t>
            </a:r>
          </a:p>
        </p:txBody>
      </p:sp>
      <p:pic>
        <p:nvPicPr>
          <p:cNvPr id="2052" name="Picture 4" descr="Maptitude Map: Florida Hurricane Wind and Pressure">
            <a:extLst>
              <a:ext uri="{FF2B5EF4-FFF2-40B4-BE49-F238E27FC236}">
                <a16:creationId xmlns:a16="http://schemas.microsoft.com/office/drawing/2014/main" id="{8F99A7EA-93B4-4906-8169-B8E8062B50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62800" y="1143000"/>
            <a:ext cx="3001617" cy="18288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D5F8C9A-7BEA-3CCC-0E7D-D30A5046FC5C}"/>
              </a:ext>
            </a:extLst>
          </p:cNvPr>
          <p:cNvSpPr txBox="1"/>
          <p:nvPr/>
        </p:nvSpPr>
        <p:spPr>
          <a:xfrm>
            <a:off x="7198659" y="3076545"/>
            <a:ext cx="3001617" cy="400110"/>
          </a:xfrm>
          <a:prstGeom prst="rect">
            <a:avLst/>
          </a:prstGeom>
          <a:noFill/>
        </p:spPr>
        <p:txBody>
          <a:bodyPr wrap="square" rtlCol="0">
            <a:spAutoFit/>
          </a:bodyPr>
          <a:lstStyle/>
          <a:p>
            <a:r>
              <a:rPr lang="en-US" sz="1000" dirty="0">
                <a:latin typeface="Tw Cen MT" panose="020B0602020104020603" pitchFamily="34" charset="0"/>
              </a:rPr>
              <a:t>Example: Mapping Energy Infrastructure Risk in Florida.</a:t>
            </a:r>
          </a:p>
          <a:p>
            <a:r>
              <a:rPr lang="en-US" sz="1000" dirty="0">
                <a:latin typeface="Tw Cen MT" panose="020B0602020104020603" pitchFamily="34" charset="0"/>
              </a:rPr>
              <a:t>Retrieved from </a:t>
            </a:r>
            <a:r>
              <a:rPr lang="en-US" sz="1000" dirty="0">
                <a:latin typeface="Tw Cen MT" panose="020B0602020104020603" pitchFamily="34" charset="0"/>
                <a:hlinkClick r:id="rId3"/>
              </a:rPr>
              <a:t>Prof. Thrall’s YouTube Video</a:t>
            </a:r>
            <a:endParaRPr lang="en-US" sz="1000" dirty="0">
              <a:latin typeface="Tw Cen MT" panose="020B0602020104020603" pitchFamily="34" charset="0"/>
            </a:endParaRPr>
          </a:p>
        </p:txBody>
      </p:sp>
      <p:sp>
        <p:nvSpPr>
          <p:cNvPr id="6" name="AutoShape 6" descr="Extreme Weather Costs the U.S. Billions | Unison Energy, LLC">
            <a:extLst>
              <a:ext uri="{FF2B5EF4-FFF2-40B4-BE49-F238E27FC236}">
                <a16:creationId xmlns:a16="http://schemas.microsoft.com/office/drawing/2014/main" id="{45E31C58-C36D-1AB7-EFB4-4D3CB8E07E3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6" name="Picture 8" descr="Extreme Weather Costs the U.S. Billions | Unison Energy, LLC">
            <a:extLst>
              <a:ext uri="{FF2B5EF4-FFF2-40B4-BE49-F238E27FC236}">
                <a16:creationId xmlns:a16="http://schemas.microsoft.com/office/drawing/2014/main" id="{A1896F82-70DB-FC7E-191E-F5C4CFDFA6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03223" y="3657600"/>
            <a:ext cx="3392488" cy="22860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86A785A-19F8-42E6-E53F-1B6AD1F24B40}"/>
              </a:ext>
            </a:extLst>
          </p:cNvPr>
          <p:cNvSpPr txBox="1"/>
          <p:nvPr/>
        </p:nvSpPr>
        <p:spPr>
          <a:xfrm>
            <a:off x="7086600" y="5905189"/>
            <a:ext cx="3001617" cy="400110"/>
          </a:xfrm>
          <a:prstGeom prst="rect">
            <a:avLst/>
          </a:prstGeom>
          <a:noFill/>
        </p:spPr>
        <p:txBody>
          <a:bodyPr wrap="square" rtlCol="0">
            <a:spAutoFit/>
          </a:bodyPr>
          <a:lstStyle/>
          <a:p>
            <a:r>
              <a:rPr lang="en-US" sz="1000" dirty="0">
                <a:latin typeface="Tw Cen MT" panose="020B0602020104020603" pitchFamily="34" charset="0"/>
              </a:rPr>
              <a:t>Billion Dollar Weather Climate Disasters</a:t>
            </a:r>
          </a:p>
          <a:p>
            <a:r>
              <a:rPr lang="en-US" sz="1000" dirty="0">
                <a:latin typeface="Tw Cen MT" panose="020B0602020104020603" pitchFamily="34" charset="0"/>
              </a:rPr>
              <a:t>Image from </a:t>
            </a:r>
            <a:r>
              <a:rPr lang="en-US" sz="1000" dirty="0">
                <a:latin typeface="Tw Cen MT" panose="020B0602020104020603" pitchFamily="34" charset="0"/>
                <a:hlinkClick r:id="rId5"/>
              </a:rPr>
              <a:t>Unison Energy</a:t>
            </a:r>
            <a:endParaRPr lang="en-US" sz="1000" dirty="0">
              <a:latin typeface="Tw Cen MT" panose="020B0602020104020603" pitchFamily="34" charset="0"/>
            </a:endParaRPr>
          </a:p>
        </p:txBody>
      </p:sp>
    </p:spTree>
    <p:extLst>
      <p:ext uri="{BB962C8B-B14F-4D97-AF65-F5344CB8AC3E}">
        <p14:creationId xmlns:p14="http://schemas.microsoft.com/office/powerpoint/2010/main" val="1826171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0"/>
          </p:nvPr>
        </p:nvSpPr>
        <p:spPr>
          <a:xfrm>
            <a:off x="457200" y="2368814"/>
            <a:ext cx="6396568" cy="2789238"/>
          </a:xfrm>
        </p:spPr>
        <p:txBody>
          <a:bodyPr/>
          <a:lstStyle/>
          <a:p>
            <a:pPr marL="0" indent="0">
              <a:buNone/>
            </a:pPr>
            <a:r>
              <a:rPr lang="en-US" b="1" dirty="0">
                <a:latin typeface="Corbel (Body)"/>
              </a:rPr>
              <a:t>NERC</a:t>
            </a:r>
            <a:r>
              <a:rPr lang="en-US" dirty="0">
                <a:latin typeface="Corbel (Body)"/>
              </a:rPr>
              <a:t> </a:t>
            </a:r>
            <a:r>
              <a:rPr lang="en-US" b="1" dirty="0">
                <a:latin typeface="Corbel (Body)"/>
              </a:rPr>
              <a:t>has</a:t>
            </a:r>
            <a:r>
              <a:rPr lang="en-US" dirty="0">
                <a:latin typeface="Corbel (Body)"/>
              </a:rPr>
              <a:t> </a:t>
            </a:r>
            <a:r>
              <a:rPr lang="en-US" b="1" dirty="0">
                <a:latin typeface="Corbel (Body)"/>
              </a:rPr>
              <a:t>data</a:t>
            </a:r>
            <a:r>
              <a:rPr lang="en-US" dirty="0">
                <a:latin typeface="Corbel (Body)"/>
              </a:rPr>
              <a:t> </a:t>
            </a:r>
            <a:r>
              <a:rPr lang="en-US" b="1" dirty="0">
                <a:latin typeface="Corbel (Body)"/>
              </a:rPr>
              <a:t>on</a:t>
            </a:r>
            <a:r>
              <a:rPr lang="en-US" dirty="0">
                <a:latin typeface="Corbel (Body)"/>
              </a:rPr>
              <a:t> Bulk Power System (</a:t>
            </a:r>
            <a:r>
              <a:rPr lang="en-US" b="1" dirty="0">
                <a:latin typeface="Corbel (Body)"/>
              </a:rPr>
              <a:t>BPS</a:t>
            </a:r>
            <a:r>
              <a:rPr lang="en-US" dirty="0">
                <a:latin typeface="Corbel (Body)"/>
              </a:rPr>
              <a:t>) </a:t>
            </a:r>
            <a:r>
              <a:rPr lang="en-US" b="1" dirty="0">
                <a:latin typeface="Corbel (Body)"/>
              </a:rPr>
              <a:t>components</a:t>
            </a:r>
            <a:r>
              <a:rPr lang="en-US" dirty="0">
                <a:latin typeface="Corbel (Body)"/>
              </a:rPr>
              <a:t> including </a:t>
            </a:r>
            <a:r>
              <a:rPr lang="en-US" b="1" dirty="0">
                <a:latin typeface="Corbel (Body)"/>
              </a:rPr>
              <a:t>Transmission Lines </a:t>
            </a:r>
            <a:r>
              <a:rPr lang="en-US" dirty="0">
                <a:latin typeface="Corbel (Body)"/>
              </a:rPr>
              <a:t>(via </a:t>
            </a:r>
            <a:r>
              <a:rPr lang="en-US" sz="2400" dirty="0">
                <a:solidFill>
                  <a:srgbClr val="00B050"/>
                </a:solidFill>
                <a:latin typeface="Tw Cen MT" panose="020B0602020104020603" pitchFamily="34" charset="0"/>
                <a:hlinkClick r:id="rId2">
                  <a:extLst>
                    <a:ext uri="{A12FA001-AC4F-418D-AE19-62706E023703}">
                      <ahyp:hlinkClr xmlns:ahyp="http://schemas.microsoft.com/office/drawing/2018/hyperlinkcolor" val="tx"/>
                    </a:ext>
                  </a:extLst>
                </a:hlinkClick>
              </a:rPr>
              <a:t>[TADS]</a:t>
            </a:r>
            <a:r>
              <a:rPr lang="en-US" sz="2400" dirty="0">
                <a:solidFill>
                  <a:srgbClr val="00B050"/>
                </a:solidFill>
                <a:latin typeface="Tw Cen MT" panose="020B0602020104020603" pitchFamily="34" charset="0"/>
              </a:rPr>
              <a:t>) </a:t>
            </a:r>
            <a:r>
              <a:rPr lang="en-US" dirty="0">
                <a:latin typeface="Corbel (Body)"/>
              </a:rPr>
              <a:t>and </a:t>
            </a:r>
            <a:r>
              <a:rPr lang="en-US" b="1" dirty="0">
                <a:latin typeface="Corbel (Body)"/>
              </a:rPr>
              <a:t>Generators</a:t>
            </a:r>
            <a:r>
              <a:rPr lang="en-US" dirty="0">
                <a:latin typeface="Corbel (Body)"/>
              </a:rPr>
              <a:t> (via </a:t>
            </a:r>
            <a:r>
              <a:rPr lang="en-US" sz="2400" dirty="0">
                <a:solidFill>
                  <a:srgbClr val="00B050"/>
                </a:solidFill>
                <a:latin typeface="Tw Cen MT" panose="020B0602020104020603" pitchFamily="34" charset="0"/>
              </a:rPr>
              <a:t>[</a:t>
            </a:r>
            <a:r>
              <a:rPr lang="en-US" sz="2400" dirty="0">
                <a:solidFill>
                  <a:srgbClr val="00B050"/>
                </a:solidFill>
                <a:latin typeface="Tw Cen MT" panose="020B0602020104020603" pitchFamily="34" charset="0"/>
                <a:hlinkClick r:id="rId3">
                  <a:extLst>
                    <a:ext uri="{A12FA001-AC4F-418D-AE19-62706E023703}">
                      <ahyp:hlinkClr xmlns:ahyp="http://schemas.microsoft.com/office/drawing/2018/hyperlinkcolor" val="tx"/>
                    </a:ext>
                  </a:extLst>
                </a:hlinkClick>
              </a:rPr>
              <a:t>GADS</a:t>
            </a:r>
            <a:r>
              <a:rPr lang="en-US" sz="2400" dirty="0">
                <a:solidFill>
                  <a:srgbClr val="00B050"/>
                </a:solidFill>
                <a:latin typeface="Tw Cen MT" panose="020B0602020104020603" pitchFamily="34" charset="0"/>
              </a:rPr>
              <a:t>]</a:t>
            </a:r>
            <a:r>
              <a:rPr lang="en-US" sz="2400" dirty="0">
                <a:solidFill>
                  <a:schemeClr val="tx1"/>
                </a:solidFill>
                <a:latin typeface="Tw Cen MT" panose="020B0602020104020603" pitchFamily="34" charset="0"/>
              </a:rPr>
              <a:t>)</a:t>
            </a:r>
            <a:r>
              <a:rPr lang="en-US" sz="2400" dirty="0">
                <a:solidFill>
                  <a:srgbClr val="00B050"/>
                </a:solidFill>
                <a:latin typeface="Tw Cen MT" panose="020B0602020104020603" pitchFamily="34" charset="0"/>
              </a:rPr>
              <a:t> </a:t>
            </a:r>
          </a:p>
          <a:p>
            <a:pPr marL="0" indent="0">
              <a:buNone/>
            </a:pPr>
            <a:endParaRPr lang="en-US" dirty="0">
              <a:latin typeface="Corbel (Body)"/>
            </a:endParaRPr>
          </a:p>
          <a:p>
            <a:pPr marL="0" indent="0">
              <a:buNone/>
            </a:pPr>
            <a:r>
              <a:rPr lang="en-US" dirty="0">
                <a:latin typeface="Corbel (Body)"/>
              </a:rPr>
              <a:t>By </a:t>
            </a:r>
            <a:r>
              <a:rPr lang="en-US" b="1" dirty="0">
                <a:latin typeface="Corbel (Body)"/>
              </a:rPr>
              <a:t>Mapping these BPS components to</a:t>
            </a:r>
            <a:r>
              <a:rPr lang="en-US" dirty="0">
                <a:latin typeface="Corbel (Body)"/>
              </a:rPr>
              <a:t> their </a:t>
            </a:r>
            <a:r>
              <a:rPr lang="en-US" b="1" i="1" dirty="0">
                <a:latin typeface="Corbel (Body)"/>
              </a:rPr>
              <a:t>geographical location</a:t>
            </a:r>
            <a:r>
              <a:rPr lang="en-US" dirty="0">
                <a:latin typeface="Corbel (Body)"/>
              </a:rPr>
              <a:t> </a:t>
            </a:r>
            <a:r>
              <a:rPr lang="en-US" b="1" dirty="0">
                <a:latin typeface="Corbel (Body)"/>
              </a:rPr>
              <a:t>we have knowledge of weather events</a:t>
            </a:r>
            <a:r>
              <a:rPr lang="en-US" dirty="0">
                <a:latin typeface="Corbel (Body)"/>
              </a:rPr>
              <a:t> and climate data </a:t>
            </a:r>
            <a:r>
              <a:rPr lang="en-US" b="1" dirty="0">
                <a:latin typeface="Corbel (Body)"/>
              </a:rPr>
              <a:t>near those locations</a:t>
            </a:r>
            <a:r>
              <a:rPr lang="en-US" dirty="0">
                <a:latin typeface="Corbel (Body)"/>
              </a:rPr>
              <a:t>. </a:t>
            </a:r>
          </a:p>
        </p:txBody>
      </p:sp>
      <p:sp>
        <p:nvSpPr>
          <p:cNvPr id="3" name="Title 2"/>
          <p:cNvSpPr>
            <a:spLocks noGrp="1"/>
          </p:cNvSpPr>
          <p:nvPr>
            <p:ph type="title"/>
          </p:nvPr>
        </p:nvSpPr>
        <p:spPr>
          <a:xfrm>
            <a:off x="2590801" y="152400"/>
            <a:ext cx="7010399" cy="655638"/>
          </a:xfrm>
        </p:spPr>
        <p:txBody>
          <a:bodyPr/>
          <a:lstStyle/>
          <a:p>
            <a:pPr algn="ctr"/>
            <a:r>
              <a:rPr lang="en-US" dirty="0"/>
              <a:t>Objective</a:t>
            </a:r>
            <a:br>
              <a:rPr lang="en-US" dirty="0"/>
            </a:br>
            <a:r>
              <a:rPr lang="en-US" sz="1800" b="0" i="1" dirty="0"/>
              <a:t>for Mapping GADS and TADS</a:t>
            </a:r>
          </a:p>
        </p:txBody>
      </p:sp>
      <p:graphicFrame>
        <p:nvGraphicFramePr>
          <p:cNvPr id="4" name="Diagram 3">
            <a:extLst>
              <a:ext uri="{FF2B5EF4-FFF2-40B4-BE49-F238E27FC236}">
                <a16:creationId xmlns:a16="http://schemas.microsoft.com/office/drawing/2014/main" id="{5D675014-13C4-3964-0693-2EB44B7F714F}"/>
              </a:ext>
            </a:extLst>
          </p:cNvPr>
          <p:cNvGraphicFramePr/>
          <p:nvPr>
            <p:extLst>
              <p:ext uri="{D42A27DB-BD31-4B8C-83A1-F6EECF244321}">
                <p14:modId xmlns:p14="http://schemas.microsoft.com/office/powerpoint/2010/main" val="2706251184"/>
              </p:ext>
            </p:extLst>
          </p:nvPr>
        </p:nvGraphicFramePr>
        <p:xfrm>
          <a:off x="6477000" y="1219200"/>
          <a:ext cx="5486400" cy="508846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7C6FF6CD-D7B4-9029-12AD-E577E47E9CD1}"/>
              </a:ext>
            </a:extLst>
          </p:cNvPr>
          <p:cNvSpPr txBox="1"/>
          <p:nvPr/>
        </p:nvSpPr>
        <p:spPr>
          <a:xfrm>
            <a:off x="533400" y="6046056"/>
            <a:ext cx="6553200" cy="523220"/>
          </a:xfrm>
          <a:prstGeom prst="rect">
            <a:avLst/>
          </a:prstGeom>
          <a:noFill/>
        </p:spPr>
        <p:txBody>
          <a:bodyPr wrap="square" rtlCol="0">
            <a:spAutoFit/>
          </a:bodyPr>
          <a:lstStyle/>
          <a:p>
            <a:r>
              <a:rPr lang="en-US" sz="1400" dirty="0">
                <a:latin typeface="Tw Cen MT" panose="020B0602020104020603" pitchFamily="34" charset="0"/>
              </a:rPr>
              <a:t>GADS: Generating Availability Data System</a:t>
            </a:r>
          </a:p>
          <a:p>
            <a:r>
              <a:rPr lang="en-US" sz="1400" dirty="0">
                <a:latin typeface="Tw Cen MT" panose="020B0602020104020603" pitchFamily="34" charset="0"/>
              </a:rPr>
              <a:t>TADS: Transmission Availability Data System</a:t>
            </a:r>
          </a:p>
        </p:txBody>
      </p:sp>
    </p:spTree>
    <p:extLst>
      <p:ext uri="{BB962C8B-B14F-4D97-AF65-F5344CB8AC3E}">
        <p14:creationId xmlns:p14="http://schemas.microsoft.com/office/powerpoint/2010/main" val="13607517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0"/>
          </p:nvPr>
        </p:nvSpPr>
        <p:spPr/>
        <p:txBody>
          <a:bodyPr/>
          <a:lstStyle/>
          <a:p>
            <a:pPr marL="0" indent="0">
              <a:buNone/>
            </a:pPr>
            <a:r>
              <a:rPr lang="en-US" dirty="0">
                <a:latin typeface="Corbel (Body)"/>
              </a:rPr>
              <a:t>With the weather data near those BPS components, we can then </a:t>
            </a:r>
            <a:r>
              <a:rPr lang="en-US" b="1" dirty="0">
                <a:latin typeface="Corbel (Body)"/>
              </a:rPr>
              <a:t>determine</a:t>
            </a:r>
            <a:r>
              <a:rPr lang="en-US" dirty="0">
                <a:latin typeface="Corbel (Body)"/>
              </a:rPr>
              <a:t> </a:t>
            </a:r>
            <a:r>
              <a:rPr lang="en-US" b="1" dirty="0">
                <a:latin typeface="Corbel (Body)"/>
              </a:rPr>
              <a:t>if</a:t>
            </a:r>
            <a:r>
              <a:rPr lang="en-US" dirty="0">
                <a:latin typeface="Corbel (Body)"/>
              </a:rPr>
              <a:t> any </a:t>
            </a:r>
            <a:r>
              <a:rPr lang="en-US" b="1" dirty="0">
                <a:latin typeface="Corbel (Body)"/>
              </a:rPr>
              <a:t>outages</a:t>
            </a:r>
            <a:r>
              <a:rPr lang="en-US" dirty="0">
                <a:latin typeface="Corbel (Body)"/>
              </a:rPr>
              <a:t> were primarily </a:t>
            </a:r>
            <a:r>
              <a:rPr lang="en-US" b="1" dirty="0">
                <a:latin typeface="Corbel (Body)"/>
              </a:rPr>
              <a:t>caused due to extreme weather events</a:t>
            </a:r>
            <a:r>
              <a:rPr lang="en-US" dirty="0">
                <a:latin typeface="Corbel (Body)"/>
              </a:rPr>
              <a:t>.</a:t>
            </a:r>
          </a:p>
          <a:p>
            <a:endParaRPr lang="en-US" dirty="0">
              <a:latin typeface="Corbel (Body)"/>
            </a:endParaRPr>
          </a:p>
          <a:p>
            <a:pPr marL="0" indent="0">
              <a:buNone/>
            </a:pPr>
            <a:r>
              <a:rPr lang="en-US" dirty="0">
                <a:latin typeface="Corbel (Body)"/>
              </a:rPr>
              <a:t>A </a:t>
            </a:r>
            <a:r>
              <a:rPr lang="en-US" b="1" dirty="0">
                <a:latin typeface="Corbel (Body)"/>
              </a:rPr>
              <a:t>study correlating</a:t>
            </a:r>
            <a:r>
              <a:rPr lang="en-US" dirty="0">
                <a:latin typeface="Corbel (Body)"/>
              </a:rPr>
              <a:t> the </a:t>
            </a:r>
            <a:r>
              <a:rPr lang="en-US" b="1" dirty="0">
                <a:latin typeface="Corbel (Body)"/>
              </a:rPr>
              <a:t>extreme weather</a:t>
            </a:r>
            <a:r>
              <a:rPr lang="en-US" dirty="0">
                <a:latin typeface="Corbel (Body)"/>
              </a:rPr>
              <a:t> around a BPS component </a:t>
            </a:r>
            <a:r>
              <a:rPr lang="en-US" b="1" dirty="0">
                <a:latin typeface="Corbel (Body)"/>
              </a:rPr>
              <a:t>to</a:t>
            </a:r>
            <a:r>
              <a:rPr lang="en-US" dirty="0">
                <a:latin typeface="Corbel (Body)"/>
              </a:rPr>
              <a:t> the </a:t>
            </a:r>
            <a:r>
              <a:rPr lang="en-US" b="1" dirty="0">
                <a:latin typeface="Corbel (Body)"/>
              </a:rPr>
              <a:t>outages </a:t>
            </a:r>
            <a:r>
              <a:rPr lang="en-US" dirty="0">
                <a:latin typeface="Corbel (Body)"/>
              </a:rPr>
              <a:t>could be done, on similar lines as </a:t>
            </a:r>
            <a:r>
              <a:rPr lang="en-US" sz="2400" dirty="0">
                <a:solidFill>
                  <a:schemeClr val="tx1"/>
                </a:solidFill>
                <a:latin typeface="Tw Cen MT" panose="020B0602020104020603" pitchFamily="34" charset="0"/>
                <a:hlinkClick r:id="rId2">
                  <a:extLst>
                    <a:ext uri="{A12FA001-AC4F-418D-AE19-62706E023703}">
                      <ahyp:hlinkClr xmlns:ahyp="http://schemas.microsoft.com/office/drawing/2018/hyperlinkcolor" val="tx"/>
                    </a:ext>
                  </a:extLst>
                </a:hlinkClick>
              </a:rPr>
              <a:t>[</a:t>
            </a:r>
            <a:r>
              <a:rPr lang="en-US" sz="2400" dirty="0">
                <a:solidFill>
                  <a:srgbClr val="00B050"/>
                </a:solidFill>
                <a:latin typeface="Tw Cen MT" panose="020B0602020104020603" pitchFamily="34" charset="0"/>
                <a:hlinkClick r:id="rId3" action="ppaction://hlinksldjump">
                  <a:extLst>
                    <a:ext uri="{A12FA001-AC4F-418D-AE19-62706E023703}">
                      <ahyp:hlinkClr xmlns:ahyp="http://schemas.microsoft.com/office/drawing/2018/hyperlinkcolor" val="tx"/>
                    </a:ext>
                  </a:extLst>
                </a:hlinkClick>
              </a:rPr>
              <a:t>ekisheva2024</a:t>
            </a:r>
            <a:r>
              <a:rPr lang="en-US" dirty="0">
                <a:solidFill>
                  <a:schemeClr val="tx1"/>
                </a:solidFill>
                <a:latin typeface="Tw Cen MT" panose="020B0602020104020603" pitchFamily="34" charset="0"/>
              </a:rPr>
              <a:t>, </a:t>
            </a:r>
            <a:r>
              <a:rPr lang="en-US" sz="2400" dirty="0">
                <a:solidFill>
                  <a:srgbClr val="00B050"/>
                </a:solidFill>
                <a:latin typeface="Tw Cen MT" panose="020B0602020104020603" pitchFamily="34" charset="0"/>
                <a:hlinkClick r:id="rId2">
                  <a:extLst>
                    <a:ext uri="{A12FA001-AC4F-418D-AE19-62706E023703}">
                      <ahyp:hlinkClr xmlns:ahyp="http://schemas.microsoft.com/office/drawing/2018/hyperlinkcolor" val="tx"/>
                    </a:ext>
                  </a:extLst>
                </a:hlinkClick>
              </a:rPr>
              <a:t>ekisheva2023] </a:t>
            </a:r>
            <a:endParaRPr lang="en-US" dirty="0">
              <a:latin typeface="Corbel (Body)"/>
            </a:endParaRPr>
          </a:p>
          <a:p>
            <a:pPr marL="0" indent="0">
              <a:buNone/>
            </a:pPr>
            <a:endParaRPr lang="en-US" dirty="0">
              <a:latin typeface="Corbel (Body)"/>
            </a:endParaRPr>
          </a:p>
        </p:txBody>
      </p:sp>
      <p:sp>
        <p:nvSpPr>
          <p:cNvPr id="3" name="Title 2"/>
          <p:cNvSpPr>
            <a:spLocks noGrp="1"/>
          </p:cNvSpPr>
          <p:nvPr>
            <p:ph type="title"/>
          </p:nvPr>
        </p:nvSpPr>
        <p:spPr>
          <a:xfrm>
            <a:off x="2590801" y="152400"/>
            <a:ext cx="7010399" cy="655638"/>
          </a:xfrm>
        </p:spPr>
        <p:txBody>
          <a:bodyPr/>
          <a:lstStyle/>
          <a:p>
            <a:pPr algn="ctr"/>
            <a:r>
              <a:rPr lang="en-US" dirty="0"/>
              <a:t>Objective</a:t>
            </a:r>
            <a:br>
              <a:rPr lang="en-US" dirty="0"/>
            </a:br>
            <a:r>
              <a:rPr lang="en-US" sz="1800" b="0" i="1" dirty="0"/>
              <a:t>for Mapping GADS and TADS</a:t>
            </a:r>
          </a:p>
        </p:txBody>
      </p:sp>
      <p:pic>
        <p:nvPicPr>
          <p:cNvPr id="1026" name="Picture 2" descr="Utilities need to think differently to avoid long power outages after  disasters | Opinion • Pennsylvania Capital-Star">
            <a:extLst>
              <a:ext uri="{FF2B5EF4-FFF2-40B4-BE49-F238E27FC236}">
                <a16:creationId xmlns:a16="http://schemas.microsoft.com/office/drawing/2014/main" id="{A1DF5AC3-C834-E3AB-EE5F-50923C56467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4652085"/>
            <a:ext cx="2655145" cy="176070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ower outages from deadly Houston storm raise new risk: hot weather : NPR">
            <a:extLst>
              <a:ext uri="{FF2B5EF4-FFF2-40B4-BE49-F238E27FC236}">
                <a16:creationId xmlns:a16="http://schemas.microsoft.com/office/drawing/2014/main" id="{FCFA0423-7BB6-E2B1-0903-0145636831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11682" y="4648201"/>
            <a:ext cx="2325327" cy="174399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lant Winterization Actions: Staying One Step Ahead - POWER Magazine">
            <a:extLst>
              <a:ext uri="{FF2B5EF4-FFF2-40B4-BE49-F238E27FC236}">
                <a16:creationId xmlns:a16="http://schemas.microsoft.com/office/drawing/2014/main" id="{A4524892-57D5-9507-D7A1-79DA35BF94D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72400" y="4504487"/>
            <a:ext cx="2546350" cy="193529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oup 3">
            <a:extLst>
              <a:ext uri="{FF2B5EF4-FFF2-40B4-BE49-F238E27FC236}">
                <a16:creationId xmlns:a16="http://schemas.microsoft.com/office/drawing/2014/main" id="{2FD83E07-E3D2-CDBA-932C-94999FF73D78}"/>
              </a:ext>
            </a:extLst>
          </p:cNvPr>
          <p:cNvGrpSpPr/>
          <p:nvPr/>
        </p:nvGrpSpPr>
        <p:grpSpPr>
          <a:xfrm>
            <a:off x="213361" y="3681527"/>
            <a:ext cx="2606039" cy="822960"/>
            <a:chOff x="1143003" y="4038599"/>
            <a:chExt cx="3291840" cy="822960"/>
          </a:xfrm>
        </p:grpSpPr>
        <p:sp>
          <p:nvSpPr>
            <p:cNvPr id="5" name="Rectangle 4">
              <a:extLst>
                <a:ext uri="{FF2B5EF4-FFF2-40B4-BE49-F238E27FC236}">
                  <a16:creationId xmlns:a16="http://schemas.microsoft.com/office/drawing/2014/main" id="{819DD982-D8DD-8494-BA83-5EB80A8E0775}"/>
                </a:ext>
              </a:extLst>
            </p:cNvPr>
            <p:cNvSpPr/>
            <p:nvPr/>
          </p:nvSpPr>
          <p:spPr>
            <a:xfrm>
              <a:off x="1143003" y="4038599"/>
              <a:ext cx="3291840" cy="822960"/>
            </a:xfrm>
            <a:prstGeom prst="rect">
              <a:avLst/>
            </a:prstGeom>
            <a:solidFill>
              <a:srgbClr val="002060"/>
            </a:solidFill>
          </p:spPr>
          <p:style>
            <a:lnRef idx="1">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6" name="TextBox 5">
              <a:extLst>
                <a:ext uri="{FF2B5EF4-FFF2-40B4-BE49-F238E27FC236}">
                  <a16:creationId xmlns:a16="http://schemas.microsoft.com/office/drawing/2014/main" id="{4693CAED-A16D-EEFA-D2C4-BBA74DC3105F}"/>
                </a:ext>
              </a:extLst>
            </p:cNvPr>
            <p:cNvSpPr txBox="1"/>
            <p:nvPr/>
          </p:nvSpPr>
          <p:spPr>
            <a:xfrm>
              <a:off x="1143003" y="4038599"/>
              <a:ext cx="3291840" cy="82296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1400" kern="1200" dirty="0">
                  <a:solidFill>
                    <a:schemeClr val="bg1"/>
                  </a:solidFill>
                  <a:latin typeface="Corbel" panose="020B0503020204020204" pitchFamily="34" charset="0"/>
                </a:rPr>
                <a:t>TADS: </a:t>
              </a:r>
            </a:p>
            <a:p>
              <a:pPr marL="0" lvl="0" indent="0" algn="ctr" defTabSz="1066800">
                <a:lnSpc>
                  <a:spcPct val="90000"/>
                </a:lnSpc>
                <a:spcBef>
                  <a:spcPct val="0"/>
                </a:spcBef>
                <a:spcAft>
                  <a:spcPct val="35000"/>
                </a:spcAft>
                <a:buNone/>
              </a:pPr>
              <a:r>
                <a:rPr lang="en-US" sz="1400" kern="1200" dirty="0">
                  <a:solidFill>
                    <a:schemeClr val="bg1"/>
                  </a:solidFill>
                  <a:latin typeface="Corbel" panose="020B0503020204020204" pitchFamily="34" charset="0"/>
                </a:rPr>
                <a:t>Transmission Line retired that day</a:t>
              </a:r>
              <a:endParaRPr lang="en-US" sz="1400" kern="1200" dirty="0">
                <a:latin typeface="Corbel" panose="020B0503020204020204" pitchFamily="34" charset="0"/>
              </a:endParaRPr>
            </a:p>
          </p:txBody>
        </p:sp>
      </p:grpSp>
      <p:sp>
        <p:nvSpPr>
          <p:cNvPr id="9" name="TextBox 8">
            <a:extLst>
              <a:ext uri="{FF2B5EF4-FFF2-40B4-BE49-F238E27FC236}">
                <a16:creationId xmlns:a16="http://schemas.microsoft.com/office/drawing/2014/main" id="{45A4CD93-FA3E-AC09-A6B8-2BC3BF491B07}"/>
              </a:ext>
            </a:extLst>
          </p:cNvPr>
          <p:cNvSpPr txBox="1"/>
          <p:nvPr/>
        </p:nvSpPr>
        <p:spPr>
          <a:xfrm>
            <a:off x="2971800" y="3681527"/>
            <a:ext cx="2655145" cy="822960"/>
          </a:xfrm>
          <a:prstGeom prst="rect">
            <a:avLst/>
          </a:prstGeom>
          <a:solidFill>
            <a:srgbClr val="0070C0"/>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1400" kern="1200" dirty="0">
                <a:solidFill>
                  <a:schemeClr val="bg1"/>
                </a:solidFill>
                <a:latin typeface="Corbel" panose="020B0503020204020204" pitchFamily="34" charset="0"/>
              </a:rPr>
              <a:t>Local Weather: </a:t>
            </a:r>
          </a:p>
          <a:p>
            <a:pPr marL="0" lvl="0" indent="0" algn="ctr" defTabSz="1066800">
              <a:lnSpc>
                <a:spcPct val="90000"/>
              </a:lnSpc>
              <a:spcBef>
                <a:spcPct val="0"/>
              </a:spcBef>
              <a:spcAft>
                <a:spcPct val="35000"/>
              </a:spcAft>
              <a:buNone/>
            </a:pPr>
            <a:r>
              <a:rPr lang="en-US" sz="1400" kern="1200" dirty="0">
                <a:solidFill>
                  <a:schemeClr val="bg1"/>
                </a:solidFill>
                <a:latin typeface="Corbel" panose="020B0503020204020204" pitchFamily="34" charset="0"/>
              </a:rPr>
              <a:t>Exceptionally high winds that day </a:t>
            </a:r>
            <a:endParaRPr lang="en-US" sz="1400" kern="1200" dirty="0">
              <a:latin typeface="Corbel" panose="020B0503020204020204" pitchFamily="34" charset="0"/>
            </a:endParaRPr>
          </a:p>
        </p:txBody>
      </p:sp>
      <p:grpSp>
        <p:nvGrpSpPr>
          <p:cNvPr id="10" name="Group 9">
            <a:extLst>
              <a:ext uri="{FF2B5EF4-FFF2-40B4-BE49-F238E27FC236}">
                <a16:creationId xmlns:a16="http://schemas.microsoft.com/office/drawing/2014/main" id="{DCE2A6F2-22DE-0652-BA27-E50BEA31C4A3}"/>
              </a:ext>
            </a:extLst>
          </p:cNvPr>
          <p:cNvGrpSpPr/>
          <p:nvPr/>
        </p:nvGrpSpPr>
        <p:grpSpPr>
          <a:xfrm>
            <a:off x="6331925" y="3575483"/>
            <a:ext cx="2606039" cy="822960"/>
            <a:chOff x="1143003" y="4038599"/>
            <a:chExt cx="3291840" cy="822960"/>
          </a:xfrm>
        </p:grpSpPr>
        <p:sp>
          <p:nvSpPr>
            <p:cNvPr id="11" name="Rectangle 10">
              <a:extLst>
                <a:ext uri="{FF2B5EF4-FFF2-40B4-BE49-F238E27FC236}">
                  <a16:creationId xmlns:a16="http://schemas.microsoft.com/office/drawing/2014/main" id="{828049FB-D398-E96C-6D31-DD74013F1DCE}"/>
                </a:ext>
              </a:extLst>
            </p:cNvPr>
            <p:cNvSpPr/>
            <p:nvPr/>
          </p:nvSpPr>
          <p:spPr>
            <a:xfrm>
              <a:off x="1143003" y="4038599"/>
              <a:ext cx="3291840" cy="822960"/>
            </a:xfrm>
            <a:prstGeom prst="rect">
              <a:avLst/>
            </a:prstGeom>
            <a:solidFill>
              <a:srgbClr val="002060"/>
            </a:solidFill>
          </p:spPr>
          <p:style>
            <a:lnRef idx="1">
              <a:schemeClr val="dk1">
                <a:alpha val="0"/>
                <a:hueOff val="0"/>
                <a:satOff val="0"/>
                <a:lumOff val="0"/>
                <a:alphaOff val="0"/>
              </a:schemeClr>
            </a:lnRef>
            <a:fillRef idx="0">
              <a:scrgbClr r="0" g="0" b="0"/>
            </a:fillRef>
            <a:effectRef idx="0">
              <a:schemeClr val="lt1">
                <a:alpha val="0"/>
                <a:hueOff val="0"/>
                <a:satOff val="0"/>
                <a:lumOff val="0"/>
                <a:alphaOff val="0"/>
              </a:schemeClr>
            </a:effectRef>
            <a:fontRef idx="minor">
              <a:schemeClr val="tx1">
                <a:hueOff val="0"/>
                <a:satOff val="0"/>
                <a:lumOff val="0"/>
                <a:alphaOff val="0"/>
              </a:schemeClr>
            </a:fontRef>
          </p:style>
          <p:txBody>
            <a:bodyPr/>
            <a:lstStyle/>
            <a:p>
              <a:endParaRPr lang="en-US"/>
            </a:p>
          </p:txBody>
        </p:sp>
        <p:sp>
          <p:nvSpPr>
            <p:cNvPr id="12" name="TextBox 11">
              <a:extLst>
                <a:ext uri="{FF2B5EF4-FFF2-40B4-BE49-F238E27FC236}">
                  <a16:creationId xmlns:a16="http://schemas.microsoft.com/office/drawing/2014/main" id="{1709395A-E014-B5ED-BEC1-0088CA10F223}"/>
                </a:ext>
              </a:extLst>
            </p:cNvPr>
            <p:cNvSpPr txBox="1"/>
            <p:nvPr/>
          </p:nvSpPr>
          <p:spPr>
            <a:xfrm>
              <a:off x="1143003" y="4038599"/>
              <a:ext cx="3291840" cy="822960"/>
            </a:xfrm>
            <a:prstGeom prst="rect">
              <a:avLst/>
            </a:prstGeom>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1600" kern="1200" dirty="0">
                  <a:solidFill>
                    <a:schemeClr val="bg1"/>
                  </a:solidFill>
                  <a:latin typeface="Corbel" panose="020B0503020204020204" pitchFamily="34" charset="0"/>
                </a:rPr>
                <a:t>TADS: </a:t>
              </a:r>
            </a:p>
            <a:p>
              <a:pPr marL="0" lvl="0" indent="0" algn="ctr" defTabSz="1066800">
                <a:lnSpc>
                  <a:spcPct val="90000"/>
                </a:lnSpc>
                <a:spcBef>
                  <a:spcPct val="0"/>
                </a:spcBef>
                <a:spcAft>
                  <a:spcPct val="35000"/>
                </a:spcAft>
                <a:buNone/>
              </a:pPr>
              <a:r>
                <a:rPr lang="en-US" sz="1600" kern="1200" dirty="0">
                  <a:solidFill>
                    <a:schemeClr val="bg1"/>
                  </a:solidFill>
                  <a:latin typeface="Corbel" panose="020B0503020204020204" pitchFamily="34" charset="0"/>
                </a:rPr>
                <a:t>Generator taken off the grid that day</a:t>
              </a:r>
              <a:endParaRPr lang="en-US" sz="1600" kern="1200" dirty="0">
                <a:latin typeface="Corbel" panose="020B0503020204020204" pitchFamily="34" charset="0"/>
              </a:endParaRPr>
            </a:p>
          </p:txBody>
        </p:sp>
      </p:grpSp>
      <p:sp>
        <p:nvSpPr>
          <p:cNvPr id="13" name="TextBox 12">
            <a:extLst>
              <a:ext uri="{FF2B5EF4-FFF2-40B4-BE49-F238E27FC236}">
                <a16:creationId xmlns:a16="http://schemas.microsoft.com/office/drawing/2014/main" id="{ADB8346C-0E47-6810-D6BE-27DFE1D7B489}"/>
              </a:ext>
            </a:extLst>
          </p:cNvPr>
          <p:cNvSpPr txBox="1"/>
          <p:nvPr/>
        </p:nvSpPr>
        <p:spPr>
          <a:xfrm>
            <a:off x="9090364" y="3575483"/>
            <a:ext cx="2655145" cy="822960"/>
          </a:xfrm>
          <a:prstGeom prst="rect">
            <a:avLst/>
          </a:prstGeom>
          <a:solidFill>
            <a:srgbClr val="0070C0"/>
          </a:solidFill>
        </p:spPr>
        <p:style>
          <a:lnRef idx="0">
            <a:scrgbClr r="0" g="0" b="0"/>
          </a:lnRef>
          <a:fillRef idx="0">
            <a:scrgbClr r="0" g="0" b="0"/>
          </a:fillRef>
          <a:effectRef idx="0">
            <a:scrgbClr r="0" g="0" b="0"/>
          </a:effectRef>
          <a:fontRef idx="minor">
            <a:schemeClr val="tx1">
              <a:hueOff val="0"/>
              <a:satOff val="0"/>
              <a:lumOff val="0"/>
              <a:alphaOff val="0"/>
            </a:schemeClr>
          </a:fontRef>
        </p:style>
        <p:txBody>
          <a:bodyPr spcFirstLastPara="0" vert="horz" wrap="square" lIns="170688" tIns="170688" rIns="170688" bIns="170688" numCol="1" spcCol="1270" anchor="ctr" anchorCtr="0">
            <a:noAutofit/>
          </a:bodyPr>
          <a:lstStyle/>
          <a:p>
            <a:pPr marL="0" lvl="0" indent="0" algn="ctr" defTabSz="1066800">
              <a:lnSpc>
                <a:spcPct val="90000"/>
              </a:lnSpc>
              <a:spcBef>
                <a:spcPct val="0"/>
              </a:spcBef>
              <a:spcAft>
                <a:spcPct val="35000"/>
              </a:spcAft>
              <a:buNone/>
            </a:pPr>
            <a:r>
              <a:rPr lang="en-US" sz="1600" kern="1200" dirty="0">
                <a:solidFill>
                  <a:schemeClr val="bg1"/>
                </a:solidFill>
                <a:latin typeface="Corbel" panose="020B0503020204020204" pitchFamily="34" charset="0"/>
              </a:rPr>
              <a:t>Local Weather: </a:t>
            </a:r>
          </a:p>
          <a:p>
            <a:pPr marL="0" lvl="0" indent="0" algn="ctr" defTabSz="1066800">
              <a:lnSpc>
                <a:spcPct val="90000"/>
              </a:lnSpc>
              <a:spcBef>
                <a:spcPct val="0"/>
              </a:spcBef>
              <a:spcAft>
                <a:spcPct val="35000"/>
              </a:spcAft>
              <a:buNone/>
            </a:pPr>
            <a:r>
              <a:rPr lang="en-US" sz="1600" kern="1200" dirty="0">
                <a:solidFill>
                  <a:schemeClr val="bg1"/>
                </a:solidFill>
                <a:latin typeface="Corbel" panose="020B0503020204020204" pitchFamily="34" charset="0"/>
              </a:rPr>
              <a:t>Heavy blizzard that day </a:t>
            </a:r>
            <a:endParaRPr lang="en-US" sz="1600" kern="1200" dirty="0">
              <a:latin typeface="Corbel" panose="020B0503020204020204" pitchFamily="34" charset="0"/>
            </a:endParaRPr>
          </a:p>
        </p:txBody>
      </p:sp>
      <p:sp>
        <p:nvSpPr>
          <p:cNvPr id="16" name="Rectangle 15">
            <a:extLst>
              <a:ext uri="{FF2B5EF4-FFF2-40B4-BE49-F238E27FC236}">
                <a16:creationId xmlns:a16="http://schemas.microsoft.com/office/drawing/2014/main" id="{5F666F5F-9622-902D-CB98-F8C9F96FE08A}"/>
              </a:ext>
            </a:extLst>
          </p:cNvPr>
          <p:cNvSpPr/>
          <p:nvPr/>
        </p:nvSpPr>
        <p:spPr bwMode="auto">
          <a:xfrm>
            <a:off x="1831492" y="6351643"/>
            <a:ext cx="2604822" cy="3883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Corbel" panose="020B0503020204020204" pitchFamily="34" charset="0"/>
              </a:rPr>
              <a:t>Reality (correlated)</a:t>
            </a:r>
          </a:p>
        </p:txBody>
      </p:sp>
      <p:sp>
        <p:nvSpPr>
          <p:cNvPr id="17" name="Rectangle 16">
            <a:extLst>
              <a:ext uri="{FF2B5EF4-FFF2-40B4-BE49-F238E27FC236}">
                <a16:creationId xmlns:a16="http://schemas.microsoft.com/office/drawing/2014/main" id="{AE50CC8B-6D06-D039-016E-A8C8579658B4}"/>
              </a:ext>
            </a:extLst>
          </p:cNvPr>
          <p:cNvSpPr/>
          <p:nvPr/>
        </p:nvSpPr>
        <p:spPr bwMode="auto">
          <a:xfrm>
            <a:off x="9295873" y="6111807"/>
            <a:ext cx="2604822" cy="3883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bg1"/>
                </a:solidFill>
                <a:effectLst/>
                <a:latin typeface="Corbel" panose="020B0503020204020204" pitchFamily="34" charset="0"/>
              </a:rPr>
              <a:t>Reality (correlated)</a:t>
            </a:r>
          </a:p>
        </p:txBody>
      </p:sp>
    </p:spTree>
    <p:extLst>
      <p:ext uri="{BB962C8B-B14F-4D97-AF65-F5344CB8AC3E}">
        <p14:creationId xmlns:p14="http://schemas.microsoft.com/office/powerpoint/2010/main" val="27212302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73A067E-1FE3-37A1-7BBF-79C0F13D0157}"/>
              </a:ext>
            </a:extLst>
          </p:cNvPr>
          <p:cNvSpPr/>
          <p:nvPr/>
        </p:nvSpPr>
        <p:spPr bwMode="auto">
          <a:xfrm>
            <a:off x="4267200" y="2293241"/>
            <a:ext cx="3276600" cy="3272347"/>
          </a:xfrm>
          <a:prstGeom prst="rect">
            <a:avLst/>
          </a:prstGeom>
          <a:solidFill>
            <a:srgbClr val="FFFF00">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84" charset="-128"/>
            </a:endParaRPr>
          </a:p>
        </p:txBody>
      </p:sp>
      <p:sp>
        <p:nvSpPr>
          <p:cNvPr id="9" name="Title 2">
            <a:extLst>
              <a:ext uri="{FF2B5EF4-FFF2-40B4-BE49-F238E27FC236}">
                <a16:creationId xmlns:a16="http://schemas.microsoft.com/office/drawing/2014/main" id="{99FDE63B-4ED2-BDAA-58E4-5ACA9C91C0FE}"/>
              </a:ext>
            </a:extLst>
          </p:cNvPr>
          <p:cNvSpPr txBox="1">
            <a:spLocks/>
          </p:cNvSpPr>
          <p:nvPr/>
        </p:nvSpPr>
        <p:spPr>
          <a:xfrm>
            <a:off x="2590801" y="152400"/>
            <a:ext cx="7010399" cy="655638"/>
          </a:xfrm>
          <a:prstGeom prst="rect">
            <a:avLst/>
          </a:prstGeom>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The Problem at Hand</a:t>
            </a:r>
          </a:p>
        </p:txBody>
      </p:sp>
      <p:grpSp>
        <p:nvGrpSpPr>
          <p:cNvPr id="10" name="Group 9">
            <a:extLst>
              <a:ext uri="{FF2B5EF4-FFF2-40B4-BE49-F238E27FC236}">
                <a16:creationId xmlns:a16="http://schemas.microsoft.com/office/drawing/2014/main" id="{2CC855C2-1441-E4CA-542D-803F7829AC17}"/>
              </a:ext>
            </a:extLst>
          </p:cNvPr>
          <p:cNvGrpSpPr/>
          <p:nvPr/>
        </p:nvGrpSpPr>
        <p:grpSpPr>
          <a:xfrm>
            <a:off x="990600" y="1600200"/>
            <a:ext cx="2057400" cy="4422718"/>
            <a:chOff x="990600" y="1600200"/>
            <a:chExt cx="2057400" cy="4422718"/>
          </a:xfrm>
        </p:grpSpPr>
        <p:pic>
          <p:nvPicPr>
            <p:cNvPr id="3074" name="Picture 2" descr="Office database - Electronic devices &amp; hardware Icons">
              <a:extLst>
                <a:ext uri="{FF2B5EF4-FFF2-40B4-BE49-F238E27FC236}">
                  <a16:creationId xmlns:a16="http://schemas.microsoft.com/office/drawing/2014/main" id="{DEF2E985-41AD-6391-1DE1-E682B0214A13}"/>
                </a:ext>
              </a:extLst>
            </p:cNvPr>
            <p:cNvPicPr>
              <a:picLocks noChangeAspect="1" noChangeArrowheads="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1219200" y="160020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Office database - Electronic devices &amp; hardware Icons">
              <a:extLst>
                <a:ext uri="{FF2B5EF4-FFF2-40B4-BE49-F238E27FC236}">
                  <a16:creationId xmlns:a16="http://schemas.microsoft.com/office/drawing/2014/main" id="{DFFDD675-C72C-149D-23A0-EB4A824F6C31}"/>
                </a:ext>
              </a:extLst>
            </p:cNvPr>
            <p:cNvPicPr>
              <a:picLocks noChangeAspect="1" noChangeArrowheads="1"/>
            </p:cNvPicPr>
            <p:nvPr/>
          </p:nvPicPr>
          <p:blipFill>
            <a:blip r:embed="rId2">
              <a:duotone>
                <a:prstClr val="black"/>
                <a:srgbClr val="0070C0">
                  <a:tint val="45000"/>
                  <a:satMod val="400000"/>
                </a:srgbClr>
              </a:duotone>
              <a:extLst>
                <a:ext uri="{28A0092B-C50C-407E-A947-70E740481C1C}">
                  <a14:useLocalDpi xmlns:a14="http://schemas.microsoft.com/office/drawing/2010/main" val="0"/>
                </a:ext>
              </a:extLst>
            </a:blip>
            <a:srcRect/>
            <a:stretch>
              <a:fillRect/>
            </a:stretch>
          </p:blipFill>
          <p:spPr bwMode="auto">
            <a:xfrm>
              <a:off x="1219200" y="40386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BC25D64-3996-5F78-41B5-A6420A3C8C03}"/>
                </a:ext>
              </a:extLst>
            </p:cNvPr>
            <p:cNvSpPr/>
            <p:nvPr/>
          </p:nvSpPr>
          <p:spPr bwMode="auto">
            <a:xfrm>
              <a:off x="990600" y="3124200"/>
              <a:ext cx="1981200" cy="3883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Corbel" panose="020B0503020204020204" pitchFamily="34" charset="0"/>
                </a:rPr>
                <a:t>Generator Units</a:t>
              </a:r>
            </a:p>
          </p:txBody>
        </p:sp>
        <p:sp>
          <p:nvSpPr>
            <p:cNvPr id="4" name="Rectangle 3">
              <a:extLst>
                <a:ext uri="{FF2B5EF4-FFF2-40B4-BE49-F238E27FC236}">
                  <a16:creationId xmlns:a16="http://schemas.microsoft.com/office/drawing/2014/main" id="{BB328AF7-12FB-B107-19B7-3F7315BAE859}"/>
                </a:ext>
              </a:extLst>
            </p:cNvPr>
            <p:cNvSpPr/>
            <p:nvPr/>
          </p:nvSpPr>
          <p:spPr bwMode="auto">
            <a:xfrm>
              <a:off x="1066800" y="5634547"/>
              <a:ext cx="1981200" cy="3883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Corbel" panose="020B0503020204020204" pitchFamily="34" charset="0"/>
                </a:rPr>
                <a:t>Transmission Lines</a:t>
              </a:r>
              <a:endParaRPr kumimoji="0" lang="en-US" sz="2000" b="0" i="0" u="none" strike="noStrike" cap="none" normalizeH="0" baseline="0" dirty="0">
                <a:ln>
                  <a:noFill/>
                </a:ln>
                <a:solidFill>
                  <a:schemeClr val="bg1"/>
                </a:solidFill>
                <a:effectLst/>
                <a:latin typeface="Corbel" panose="020B0503020204020204" pitchFamily="34" charset="0"/>
              </a:endParaRPr>
            </a:p>
          </p:txBody>
        </p:sp>
      </p:grpSp>
      <p:grpSp>
        <p:nvGrpSpPr>
          <p:cNvPr id="7" name="Group 6">
            <a:extLst>
              <a:ext uri="{FF2B5EF4-FFF2-40B4-BE49-F238E27FC236}">
                <a16:creationId xmlns:a16="http://schemas.microsoft.com/office/drawing/2014/main" id="{031AFBD2-1F09-8E03-67CA-FFD3ADCCEE33}"/>
              </a:ext>
            </a:extLst>
          </p:cNvPr>
          <p:cNvGrpSpPr/>
          <p:nvPr/>
        </p:nvGrpSpPr>
        <p:grpSpPr>
          <a:xfrm>
            <a:off x="4882776" y="2590800"/>
            <a:ext cx="2057400" cy="2514600"/>
            <a:chOff x="4882776" y="2590800"/>
            <a:chExt cx="2057400" cy="2514600"/>
          </a:xfrm>
        </p:grpSpPr>
        <p:pic>
          <p:nvPicPr>
            <p:cNvPr id="3082" name="Picture 10" descr="Geographical, geolocation, global, globe, indication, location, restriction  icon - Download on Iconfinder">
              <a:extLst>
                <a:ext uri="{FF2B5EF4-FFF2-40B4-BE49-F238E27FC236}">
                  <a16:creationId xmlns:a16="http://schemas.microsoft.com/office/drawing/2014/main" id="{115FA2F4-7B39-2FE8-BA75-7C965C255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776" y="2590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D28CADF-FE03-5BA7-467E-D3B98784C86A}"/>
                </a:ext>
              </a:extLst>
            </p:cNvPr>
            <p:cNvSpPr/>
            <p:nvPr/>
          </p:nvSpPr>
          <p:spPr bwMode="auto">
            <a:xfrm>
              <a:off x="4953000" y="4454014"/>
              <a:ext cx="1981200" cy="65138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Corbel" panose="020B0503020204020204" pitchFamily="34" charset="0"/>
                </a:rPr>
                <a:t>Geographical Mapping</a:t>
              </a:r>
            </a:p>
          </p:txBody>
        </p:sp>
      </p:grpSp>
      <p:grpSp>
        <p:nvGrpSpPr>
          <p:cNvPr id="8" name="Group 7">
            <a:extLst>
              <a:ext uri="{FF2B5EF4-FFF2-40B4-BE49-F238E27FC236}">
                <a16:creationId xmlns:a16="http://schemas.microsoft.com/office/drawing/2014/main" id="{28EA293E-996E-6221-231A-3F3A9EA6930F}"/>
              </a:ext>
            </a:extLst>
          </p:cNvPr>
          <p:cNvGrpSpPr/>
          <p:nvPr/>
        </p:nvGrpSpPr>
        <p:grpSpPr>
          <a:xfrm>
            <a:off x="8851152" y="2514600"/>
            <a:ext cx="1981200" cy="2514600"/>
            <a:chOff x="8763000" y="2438400"/>
            <a:chExt cx="1981200" cy="2514600"/>
          </a:xfrm>
        </p:grpSpPr>
        <p:pic>
          <p:nvPicPr>
            <p:cNvPr id="3076" name="Picture 4" descr="Climate, data, database, storage icon - Download on Iconfinder">
              <a:extLst>
                <a:ext uri="{FF2B5EF4-FFF2-40B4-BE49-F238E27FC236}">
                  <a16:creationId xmlns:a16="http://schemas.microsoft.com/office/drawing/2014/main" id="{AB04F36F-DCEA-4641-F063-6984EDE5D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4582" y="2438400"/>
              <a:ext cx="655638" cy="6556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eather forecast - Free weather icons">
              <a:extLst>
                <a:ext uri="{FF2B5EF4-FFF2-40B4-BE49-F238E27FC236}">
                  <a16:creationId xmlns:a16="http://schemas.microsoft.com/office/drawing/2014/main" id="{EF771AC0-9611-BCE0-0700-238EA687D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400" y="29718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D688035-64C3-7FD2-2301-249D286AC87F}"/>
                </a:ext>
              </a:extLst>
            </p:cNvPr>
            <p:cNvSpPr/>
            <p:nvPr/>
          </p:nvSpPr>
          <p:spPr bwMode="auto">
            <a:xfrm>
              <a:off x="8763000" y="4570506"/>
              <a:ext cx="1981200" cy="38249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Corbel" panose="020B0503020204020204" pitchFamily="34" charset="0"/>
                </a:rPr>
                <a:t>Weather Data</a:t>
              </a:r>
            </a:p>
          </p:txBody>
        </p:sp>
      </p:grpSp>
      <p:cxnSp>
        <p:nvCxnSpPr>
          <p:cNvPr id="12" name="Straight Arrow Connector 11">
            <a:extLst>
              <a:ext uri="{FF2B5EF4-FFF2-40B4-BE49-F238E27FC236}">
                <a16:creationId xmlns:a16="http://schemas.microsoft.com/office/drawing/2014/main" id="{9369297E-2408-0C7E-501E-3763A31C78E4}"/>
              </a:ext>
            </a:extLst>
          </p:cNvPr>
          <p:cNvCxnSpPr>
            <a:stCxn id="3074" idx="3"/>
            <a:endCxn id="3082" idx="1"/>
          </p:cNvCxnSpPr>
          <p:nvPr/>
        </p:nvCxnSpPr>
        <p:spPr bwMode="auto">
          <a:xfrm>
            <a:off x="2743200" y="2362200"/>
            <a:ext cx="2139576" cy="1257300"/>
          </a:xfrm>
          <a:prstGeom prst="straightConnector1">
            <a:avLst/>
          </a:prstGeom>
          <a:solidFill>
            <a:schemeClr val="accent1"/>
          </a:solidFill>
          <a:ln w="57150" cap="flat" cmpd="sng" algn="ctr">
            <a:solidFill>
              <a:srgbClr val="00B050"/>
            </a:solidFill>
            <a:prstDash val="solid"/>
            <a:round/>
            <a:headEnd type="none" w="med" len="med"/>
            <a:tailEnd type="triangle"/>
          </a:ln>
          <a:effectLst/>
        </p:spPr>
      </p:cxnSp>
      <p:cxnSp>
        <p:nvCxnSpPr>
          <p:cNvPr id="13" name="Straight Arrow Connector 12">
            <a:extLst>
              <a:ext uri="{FF2B5EF4-FFF2-40B4-BE49-F238E27FC236}">
                <a16:creationId xmlns:a16="http://schemas.microsoft.com/office/drawing/2014/main" id="{227ED91F-7340-84DE-C766-14CD5711D1B3}"/>
              </a:ext>
            </a:extLst>
          </p:cNvPr>
          <p:cNvCxnSpPr>
            <a:cxnSpLocks/>
          </p:cNvCxnSpPr>
          <p:nvPr/>
        </p:nvCxnSpPr>
        <p:spPr bwMode="auto">
          <a:xfrm flipV="1">
            <a:off x="6705600" y="3606849"/>
            <a:ext cx="2178423" cy="12651"/>
          </a:xfrm>
          <a:prstGeom prst="straightConnector1">
            <a:avLst/>
          </a:prstGeom>
          <a:ln w="57150" cap="flat" cmpd="sng" algn="ctr">
            <a:solidFill>
              <a:srgbClr val="C00000"/>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6" name="Straight Arrow Connector 15">
            <a:extLst>
              <a:ext uri="{FF2B5EF4-FFF2-40B4-BE49-F238E27FC236}">
                <a16:creationId xmlns:a16="http://schemas.microsoft.com/office/drawing/2014/main" id="{FBE2FCE8-817F-E323-7071-E5FD9293AEBF}"/>
              </a:ext>
            </a:extLst>
          </p:cNvPr>
          <p:cNvCxnSpPr>
            <a:cxnSpLocks/>
            <a:stCxn id="2" idx="3"/>
          </p:cNvCxnSpPr>
          <p:nvPr/>
        </p:nvCxnSpPr>
        <p:spPr bwMode="auto">
          <a:xfrm flipV="1">
            <a:off x="2743200" y="4145529"/>
            <a:ext cx="2139576" cy="655071"/>
          </a:xfrm>
          <a:prstGeom prst="straightConnector1">
            <a:avLst/>
          </a:prstGeom>
          <a:solidFill>
            <a:schemeClr val="accent1"/>
          </a:solidFill>
          <a:ln w="57150" cap="flat" cmpd="sng" algn="ctr">
            <a:solidFill>
              <a:schemeClr val="accent1">
                <a:lumMod val="60000"/>
                <a:lumOff val="40000"/>
              </a:schemeClr>
            </a:solidFill>
            <a:prstDash val="solid"/>
            <a:round/>
            <a:headEnd type="none" w="med" len="med"/>
            <a:tailEnd type="triangle"/>
          </a:ln>
          <a:effectLst/>
        </p:spPr>
      </p:cxnSp>
      <p:sp>
        <p:nvSpPr>
          <p:cNvPr id="24" name="TextBox 23">
            <a:extLst>
              <a:ext uri="{FF2B5EF4-FFF2-40B4-BE49-F238E27FC236}">
                <a16:creationId xmlns:a16="http://schemas.microsoft.com/office/drawing/2014/main" id="{F46803F3-5F52-56A8-FB75-676E5595C33A}"/>
              </a:ext>
            </a:extLst>
          </p:cNvPr>
          <p:cNvSpPr txBox="1"/>
          <p:nvPr/>
        </p:nvSpPr>
        <p:spPr>
          <a:xfrm>
            <a:off x="4610100" y="5664249"/>
            <a:ext cx="2590800" cy="457200"/>
          </a:xfrm>
          <a:prstGeom prst="rect">
            <a:avLst/>
          </a:prstGeom>
          <a:solidFill>
            <a:srgbClr val="FFFF00"/>
          </a:solidFill>
        </p:spPr>
        <p:txBody>
          <a:bodyPr wrap="square" rtlCol="0">
            <a:spAutoFit/>
          </a:bodyPr>
          <a:lstStyle/>
          <a:p>
            <a:pPr algn="ctr"/>
            <a:r>
              <a:rPr lang="en-US" i="0" dirty="0">
                <a:solidFill>
                  <a:srgbClr val="C00000"/>
                </a:solidFill>
                <a:latin typeface="Corbel (Body)"/>
              </a:rPr>
              <a:t>Missing Link!</a:t>
            </a:r>
          </a:p>
        </p:txBody>
      </p:sp>
      <p:sp>
        <p:nvSpPr>
          <p:cNvPr id="25" name="Rectangle 24">
            <a:extLst>
              <a:ext uri="{FF2B5EF4-FFF2-40B4-BE49-F238E27FC236}">
                <a16:creationId xmlns:a16="http://schemas.microsoft.com/office/drawing/2014/main" id="{694249F6-D722-FFD8-6696-D535A59717DA}"/>
              </a:ext>
            </a:extLst>
          </p:cNvPr>
          <p:cNvSpPr/>
          <p:nvPr/>
        </p:nvSpPr>
        <p:spPr bwMode="auto">
          <a:xfrm>
            <a:off x="546329" y="1531371"/>
            <a:ext cx="1040941"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u="none" strike="noStrike" cap="none" normalizeH="0" baseline="0" dirty="0">
                <a:ln>
                  <a:noFill/>
                </a:ln>
                <a:solidFill>
                  <a:schemeClr val="bg1"/>
                </a:solidFill>
                <a:effectLst/>
                <a:latin typeface="Corbel" panose="020B0503020204020204" pitchFamily="34" charset="0"/>
              </a:rPr>
              <a:t>From GADS</a:t>
            </a:r>
          </a:p>
        </p:txBody>
      </p:sp>
      <p:sp>
        <p:nvSpPr>
          <p:cNvPr id="26" name="Rectangle 25">
            <a:extLst>
              <a:ext uri="{FF2B5EF4-FFF2-40B4-BE49-F238E27FC236}">
                <a16:creationId xmlns:a16="http://schemas.microsoft.com/office/drawing/2014/main" id="{B2501C02-22BF-814C-4F53-D1DD7733982D}"/>
              </a:ext>
            </a:extLst>
          </p:cNvPr>
          <p:cNvSpPr/>
          <p:nvPr/>
        </p:nvSpPr>
        <p:spPr bwMode="auto">
          <a:xfrm>
            <a:off x="476105" y="4030094"/>
            <a:ext cx="1028989" cy="3164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u="none" strike="noStrike" cap="none" normalizeH="0" baseline="0" dirty="0">
                <a:ln>
                  <a:noFill/>
                </a:ln>
                <a:solidFill>
                  <a:schemeClr val="bg1"/>
                </a:solidFill>
                <a:effectLst/>
                <a:latin typeface="Corbel" panose="020B0503020204020204" pitchFamily="34" charset="0"/>
              </a:rPr>
              <a:t>From TADS</a:t>
            </a:r>
          </a:p>
        </p:txBody>
      </p:sp>
      <p:sp>
        <p:nvSpPr>
          <p:cNvPr id="27" name="Rectangle 26">
            <a:extLst>
              <a:ext uri="{FF2B5EF4-FFF2-40B4-BE49-F238E27FC236}">
                <a16:creationId xmlns:a16="http://schemas.microsoft.com/office/drawing/2014/main" id="{7928CD73-DCC0-BE61-2EB4-058CD3ACC1D4}"/>
              </a:ext>
            </a:extLst>
          </p:cNvPr>
          <p:cNvSpPr/>
          <p:nvPr/>
        </p:nvSpPr>
        <p:spPr bwMode="auto">
          <a:xfrm>
            <a:off x="8259856" y="2149196"/>
            <a:ext cx="1248334" cy="51509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Corbel" panose="020B0503020204020204" pitchFamily="34" charset="0"/>
              </a:rPr>
              <a:t>From Weather Stations</a:t>
            </a:r>
          </a:p>
        </p:txBody>
      </p:sp>
    </p:spTree>
    <p:extLst>
      <p:ext uri="{BB962C8B-B14F-4D97-AF65-F5344CB8AC3E}">
        <p14:creationId xmlns:p14="http://schemas.microsoft.com/office/powerpoint/2010/main" val="36763997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D73A067E-1FE3-37A1-7BBF-79C0F13D0157}"/>
              </a:ext>
            </a:extLst>
          </p:cNvPr>
          <p:cNvSpPr/>
          <p:nvPr/>
        </p:nvSpPr>
        <p:spPr bwMode="auto">
          <a:xfrm>
            <a:off x="6073589" y="2058959"/>
            <a:ext cx="5581048" cy="3769773"/>
          </a:xfrm>
          <a:prstGeom prst="rect">
            <a:avLst/>
          </a:prstGeom>
          <a:solidFill>
            <a:srgbClr val="FFFF00">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1" u="none" strike="noStrike" cap="none" normalizeH="0" baseline="0">
              <a:ln>
                <a:noFill/>
              </a:ln>
              <a:solidFill>
                <a:schemeClr val="tx1"/>
              </a:solidFill>
              <a:effectLst/>
              <a:latin typeface="Arial" charset="0"/>
              <a:ea typeface="ＭＳ Ｐゴシック" pitchFamily="84" charset="-128"/>
            </a:endParaRPr>
          </a:p>
        </p:txBody>
      </p:sp>
      <p:sp>
        <p:nvSpPr>
          <p:cNvPr id="9" name="Title 2">
            <a:extLst>
              <a:ext uri="{FF2B5EF4-FFF2-40B4-BE49-F238E27FC236}">
                <a16:creationId xmlns:a16="http://schemas.microsoft.com/office/drawing/2014/main" id="{99FDE63B-4ED2-BDAA-58E4-5ACA9C91C0FE}"/>
              </a:ext>
            </a:extLst>
          </p:cNvPr>
          <p:cNvSpPr txBox="1">
            <a:spLocks/>
          </p:cNvSpPr>
          <p:nvPr/>
        </p:nvSpPr>
        <p:spPr>
          <a:xfrm>
            <a:off x="2590801" y="152400"/>
            <a:ext cx="7010399" cy="655638"/>
          </a:xfrm>
          <a:prstGeom prst="rect">
            <a:avLst/>
          </a:prstGeom>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The Workaround: Using Velocity Suite</a:t>
            </a:r>
          </a:p>
        </p:txBody>
      </p:sp>
      <p:grpSp>
        <p:nvGrpSpPr>
          <p:cNvPr id="10" name="Group 9">
            <a:extLst>
              <a:ext uri="{FF2B5EF4-FFF2-40B4-BE49-F238E27FC236}">
                <a16:creationId xmlns:a16="http://schemas.microsoft.com/office/drawing/2014/main" id="{2CC855C2-1441-E4CA-542D-803F7829AC17}"/>
              </a:ext>
            </a:extLst>
          </p:cNvPr>
          <p:cNvGrpSpPr/>
          <p:nvPr/>
        </p:nvGrpSpPr>
        <p:grpSpPr>
          <a:xfrm>
            <a:off x="990600" y="1600200"/>
            <a:ext cx="2057400" cy="4422718"/>
            <a:chOff x="990600" y="1600200"/>
            <a:chExt cx="2057400" cy="4422718"/>
          </a:xfrm>
        </p:grpSpPr>
        <p:pic>
          <p:nvPicPr>
            <p:cNvPr id="3074" name="Picture 2" descr="Office database - Electronic devices &amp; hardware Icons">
              <a:extLst>
                <a:ext uri="{FF2B5EF4-FFF2-40B4-BE49-F238E27FC236}">
                  <a16:creationId xmlns:a16="http://schemas.microsoft.com/office/drawing/2014/main" id="{DEF2E985-41AD-6391-1DE1-E682B0214A13}"/>
                </a:ext>
              </a:extLst>
            </p:cNvPr>
            <p:cNvPicPr>
              <a:picLocks noChangeAspect="1" noChangeArrowheads="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1219200" y="160020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Office database - Electronic devices &amp; hardware Icons">
              <a:extLst>
                <a:ext uri="{FF2B5EF4-FFF2-40B4-BE49-F238E27FC236}">
                  <a16:creationId xmlns:a16="http://schemas.microsoft.com/office/drawing/2014/main" id="{DFFDD675-C72C-149D-23A0-EB4A824F6C31}"/>
                </a:ext>
              </a:extLst>
            </p:cNvPr>
            <p:cNvPicPr>
              <a:picLocks noChangeAspect="1" noChangeArrowheads="1"/>
            </p:cNvPicPr>
            <p:nvPr/>
          </p:nvPicPr>
          <p:blipFill>
            <a:blip r:embed="rId2">
              <a:duotone>
                <a:prstClr val="black"/>
                <a:srgbClr val="0070C0">
                  <a:tint val="45000"/>
                  <a:satMod val="400000"/>
                </a:srgbClr>
              </a:duotone>
              <a:extLst>
                <a:ext uri="{28A0092B-C50C-407E-A947-70E740481C1C}">
                  <a14:useLocalDpi xmlns:a14="http://schemas.microsoft.com/office/drawing/2010/main" val="0"/>
                </a:ext>
              </a:extLst>
            </a:blip>
            <a:srcRect/>
            <a:stretch>
              <a:fillRect/>
            </a:stretch>
          </p:blipFill>
          <p:spPr bwMode="auto">
            <a:xfrm>
              <a:off x="1219200" y="40386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BC25D64-3996-5F78-41B5-A6420A3C8C03}"/>
                </a:ext>
              </a:extLst>
            </p:cNvPr>
            <p:cNvSpPr/>
            <p:nvPr/>
          </p:nvSpPr>
          <p:spPr bwMode="auto">
            <a:xfrm>
              <a:off x="990600" y="3124200"/>
              <a:ext cx="1981200" cy="3883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Corbel" panose="020B0503020204020204" pitchFamily="34" charset="0"/>
                </a:rPr>
                <a:t>Generator Units</a:t>
              </a:r>
            </a:p>
          </p:txBody>
        </p:sp>
        <p:sp>
          <p:nvSpPr>
            <p:cNvPr id="4" name="Rectangle 3">
              <a:extLst>
                <a:ext uri="{FF2B5EF4-FFF2-40B4-BE49-F238E27FC236}">
                  <a16:creationId xmlns:a16="http://schemas.microsoft.com/office/drawing/2014/main" id="{BB328AF7-12FB-B107-19B7-3F7315BAE859}"/>
                </a:ext>
              </a:extLst>
            </p:cNvPr>
            <p:cNvSpPr/>
            <p:nvPr/>
          </p:nvSpPr>
          <p:spPr bwMode="auto">
            <a:xfrm>
              <a:off x="1066800" y="5634547"/>
              <a:ext cx="1981200" cy="3883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Corbel" panose="020B0503020204020204" pitchFamily="34" charset="0"/>
                </a:rPr>
                <a:t>Transmission Lines</a:t>
              </a:r>
              <a:endParaRPr kumimoji="0" lang="en-US" sz="2000" b="0" i="0" u="none" strike="noStrike" cap="none" normalizeH="0" baseline="0" dirty="0">
                <a:ln>
                  <a:noFill/>
                </a:ln>
                <a:solidFill>
                  <a:schemeClr val="bg1"/>
                </a:solidFill>
                <a:effectLst/>
                <a:latin typeface="Corbel" panose="020B0503020204020204" pitchFamily="34" charset="0"/>
              </a:endParaRPr>
            </a:p>
          </p:txBody>
        </p:sp>
      </p:grpSp>
      <p:grpSp>
        <p:nvGrpSpPr>
          <p:cNvPr id="7" name="Group 6">
            <a:extLst>
              <a:ext uri="{FF2B5EF4-FFF2-40B4-BE49-F238E27FC236}">
                <a16:creationId xmlns:a16="http://schemas.microsoft.com/office/drawing/2014/main" id="{031AFBD2-1F09-8E03-67CA-FFD3ADCCEE33}"/>
              </a:ext>
            </a:extLst>
          </p:cNvPr>
          <p:cNvGrpSpPr/>
          <p:nvPr/>
        </p:nvGrpSpPr>
        <p:grpSpPr>
          <a:xfrm>
            <a:off x="7391400" y="2583949"/>
            <a:ext cx="2057400" cy="2514600"/>
            <a:chOff x="4882776" y="2590800"/>
            <a:chExt cx="2057400" cy="2514600"/>
          </a:xfrm>
        </p:grpSpPr>
        <p:pic>
          <p:nvPicPr>
            <p:cNvPr id="3082" name="Picture 10" descr="Geographical, geolocation, global, globe, indication, location, restriction  icon - Download on Iconfinder">
              <a:extLst>
                <a:ext uri="{FF2B5EF4-FFF2-40B4-BE49-F238E27FC236}">
                  <a16:creationId xmlns:a16="http://schemas.microsoft.com/office/drawing/2014/main" id="{115FA2F4-7B39-2FE8-BA75-7C965C255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776" y="2590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D28CADF-FE03-5BA7-467E-D3B98784C86A}"/>
                </a:ext>
              </a:extLst>
            </p:cNvPr>
            <p:cNvSpPr/>
            <p:nvPr/>
          </p:nvSpPr>
          <p:spPr bwMode="auto">
            <a:xfrm>
              <a:off x="4953000" y="4454014"/>
              <a:ext cx="1981200" cy="65138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Corbel" panose="020B0503020204020204" pitchFamily="34" charset="0"/>
                </a:rPr>
                <a:t>Geographical Mapping</a:t>
              </a:r>
            </a:p>
          </p:txBody>
        </p:sp>
      </p:grpSp>
      <p:grpSp>
        <p:nvGrpSpPr>
          <p:cNvPr id="8" name="Group 7">
            <a:extLst>
              <a:ext uri="{FF2B5EF4-FFF2-40B4-BE49-F238E27FC236}">
                <a16:creationId xmlns:a16="http://schemas.microsoft.com/office/drawing/2014/main" id="{28EA293E-996E-6221-231A-3F3A9EA6930F}"/>
              </a:ext>
            </a:extLst>
          </p:cNvPr>
          <p:cNvGrpSpPr/>
          <p:nvPr/>
        </p:nvGrpSpPr>
        <p:grpSpPr>
          <a:xfrm>
            <a:off x="9506882" y="2583949"/>
            <a:ext cx="1981200" cy="2514600"/>
            <a:chOff x="8763000" y="2438400"/>
            <a:chExt cx="1981200" cy="2514600"/>
          </a:xfrm>
        </p:grpSpPr>
        <p:pic>
          <p:nvPicPr>
            <p:cNvPr id="3076" name="Picture 4" descr="Climate, data, database, storage icon - Download on Iconfinder">
              <a:extLst>
                <a:ext uri="{FF2B5EF4-FFF2-40B4-BE49-F238E27FC236}">
                  <a16:creationId xmlns:a16="http://schemas.microsoft.com/office/drawing/2014/main" id="{AB04F36F-DCEA-4641-F063-6984EDE5D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4582" y="2438400"/>
              <a:ext cx="655638" cy="6556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eather forecast - Free weather icons">
              <a:extLst>
                <a:ext uri="{FF2B5EF4-FFF2-40B4-BE49-F238E27FC236}">
                  <a16:creationId xmlns:a16="http://schemas.microsoft.com/office/drawing/2014/main" id="{EF771AC0-9611-BCE0-0700-238EA687D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400" y="29718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D688035-64C3-7FD2-2301-249D286AC87F}"/>
                </a:ext>
              </a:extLst>
            </p:cNvPr>
            <p:cNvSpPr/>
            <p:nvPr/>
          </p:nvSpPr>
          <p:spPr bwMode="auto">
            <a:xfrm>
              <a:off x="8763000" y="4570506"/>
              <a:ext cx="1981200" cy="38249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a:ln>
                    <a:noFill/>
                  </a:ln>
                  <a:solidFill>
                    <a:schemeClr val="bg1"/>
                  </a:solidFill>
                  <a:effectLst/>
                  <a:latin typeface="Corbel" panose="020B0503020204020204" pitchFamily="34" charset="0"/>
                </a:rPr>
                <a:t>Weather Data</a:t>
              </a:r>
            </a:p>
          </p:txBody>
        </p:sp>
      </p:grpSp>
      <p:cxnSp>
        <p:nvCxnSpPr>
          <p:cNvPr id="16" name="Straight Arrow Connector 15">
            <a:extLst>
              <a:ext uri="{FF2B5EF4-FFF2-40B4-BE49-F238E27FC236}">
                <a16:creationId xmlns:a16="http://schemas.microsoft.com/office/drawing/2014/main" id="{FBE2FCE8-817F-E323-7071-E5FD9293AEBF}"/>
              </a:ext>
            </a:extLst>
          </p:cNvPr>
          <p:cNvCxnSpPr>
            <a:cxnSpLocks/>
            <a:stCxn id="2" idx="3"/>
          </p:cNvCxnSpPr>
          <p:nvPr/>
        </p:nvCxnSpPr>
        <p:spPr bwMode="auto">
          <a:xfrm flipV="1">
            <a:off x="2743200" y="4412229"/>
            <a:ext cx="3313954" cy="388371"/>
          </a:xfrm>
          <a:prstGeom prst="straightConnector1">
            <a:avLst/>
          </a:prstGeom>
          <a:solidFill>
            <a:schemeClr val="accent1"/>
          </a:solidFill>
          <a:ln w="57150" cap="flat" cmpd="sng" algn="ctr">
            <a:solidFill>
              <a:schemeClr val="accent1">
                <a:lumMod val="60000"/>
                <a:lumOff val="40000"/>
              </a:schemeClr>
            </a:solidFill>
            <a:prstDash val="solid"/>
            <a:round/>
            <a:headEnd type="none" w="med" len="med"/>
            <a:tailEnd type="triangle"/>
          </a:ln>
          <a:effectLst/>
        </p:spPr>
      </p:cxnSp>
      <p:sp>
        <p:nvSpPr>
          <p:cNvPr id="25" name="Rectangle 24">
            <a:extLst>
              <a:ext uri="{FF2B5EF4-FFF2-40B4-BE49-F238E27FC236}">
                <a16:creationId xmlns:a16="http://schemas.microsoft.com/office/drawing/2014/main" id="{694249F6-D722-FFD8-6696-D535A59717DA}"/>
              </a:ext>
            </a:extLst>
          </p:cNvPr>
          <p:cNvSpPr/>
          <p:nvPr/>
        </p:nvSpPr>
        <p:spPr bwMode="auto">
          <a:xfrm>
            <a:off x="546329" y="1531371"/>
            <a:ext cx="1040941"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u="none" strike="noStrike" cap="none" normalizeH="0" baseline="0" dirty="0">
                <a:ln>
                  <a:noFill/>
                </a:ln>
                <a:solidFill>
                  <a:schemeClr val="bg1"/>
                </a:solidFill>
                <a:effectLst/>
                <a:latin typeface="Corbel" panose="020B0503020204020204" pitchFamily="34" charset="0"/>
              </a:rPr>
              <a:t>From GADS</a:t>
            </a:r>
          </a:p>
        </p:txBody>
      </p:sp>
      <p:sp>
        <p:nvSpPr>
          <p:cNvPr id="26" name="Rectangle 25">
            <a:extLst>
              <a:ext uri="{FF2B5EF4-FFF2-40B4-BE49-F238E27FC236}">
                <a16:creationId xmlns:a16="http://schemas.microsoft.com/office/drawing/2014/main" id="{B2501C02-22BF-814C-4F53-D1DD7733982D}"/>
              </a:ext>
            </a:extLst>
          </p:cNvPr>
          <p:cNvSpPr/>
          <p:nvPr/>
        </p:nvSpPr>
        <p:spPr bwMode="auto">
          <a:xfrm>
            <a:off x="476105" y="4030094"/>
            <a:ext cx="1028989" cy="3164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u="none" strike="noStrike" cap="none" normalizeH="0" baseline="0" dirty="0">
                <a:ln>
                  <a:noFill/>
                </a:ln>
                <a:solidFill>
                  <a:schemeClr val="bg1"/>
                </a:solidFill>
                <a:effectLst/>
                <a:latin typeface="Corbel" panose="020B0503020204020204" pitchFamily="34" charset="0"/>
              </a:rPr>
              <a:t>From TADS</a:t>
            </a:r>
          </a:p>
        </p:txBody>
      </p:sp>
      <p:sp>
        <p:nvSpPr>
          <p:cNvPr id="27" name="Rectangle 26">
            <a:extLst>
              <a:ext uri="{FF2B5EF4-FFF2-40B4-BE49-F238E27FC236}">
                <a16:creationId xmlns:a16="http://schemas.microsoft.com/office/drawing/2014/main" id="{7928CD73-DCC0-BE61-2EB4-058CD3ACC1D4}"/>
              </a:ext>
            </a:extLst>
          </p:cNvPr>
          <p:cNvSpPr/>
          <p:nvPr/>
        </p:nvSpPr>
        <p:spPr bwMode="auto">
          <a:xfrm>
            <a:off x="5567017" y="1915503"/>
            <a:ext cx="1443383" cy="530267"/>
          </a:xfrm>
          <a:prstGeom prst="rect">
            <a:avLst/>
          </a:prstGeom>
          <a:solidFill>
            <a:srgbClr val="9A08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a:ln>
                  <a:noFill/>
                </a:ln>
                <a:solidFill>
                  <a:schemeClr val="bg1"/>
                </a:solidFill>
                <a:effectLst/>
                <a:latin typeface="Corbel" panose="020B0503020204020204" pitchFamily="34" charset="0"/>
              </a:rPr>
              <a:t>From Velocity Suite</a:t>
            </a:r>
          </a:p>
        </p:txBody>
      </p:sp>
      <p:pic>
        <p:nvPicPr>
          <p:cNvPr id="15" name="Picture 2" descr="Office database - Electronic devices &amp; hardware Icons">
            <a:extLst>
              <a:ext uri="{FF2B5EF4-FFF2-40B4-BE49-F238E27FC236}">
                <a16:creationId xmlns:a16="http://schemas.microsoft.com/office/drawing/2014/main" id="{1442011F-6BF4-7C9B-EF23-3A5CC67ADDBB}"/>
              </a:ext>
            </a:extLst>
          </p:cNvPr>
          <p:cNvPicPr>
            <a:picLocks noChangeAspect="1" noChangeArrowheads="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6419665" y="2827436"/>
            <a:ext cx="681087" cy="68108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Office database - Electronic devices &amp; hardware Icons">
            <a:extLst>
              <a:ext uri="{FF2B5EF4-FFF2-40B4-BE49-F238E27FC236}">
                <a16:creationId xmlns:a16="http://schemas.microsoft.com/office/drawing/2014/main" id="{DC79915B-8386-261E-C513-59375734A8CC}"/>
              </a:ext>
            </a:extLst>
          </p:cNvPr>
          <p:cNvPicPr>
            <a:picLocks noChangeAspect="1" noChangeArrowheads="1"/>
          </p:cNvPicPr>
          <p:nvPr/>
        </p:nvPicPr>
        <p:blipFill>
          <a:blip r:embed="rId2">
            <a:duotone>
              <a:prstClr val="black"/>
              <a:srgbClr val="0070C0">
                <a:tint val="45000"/>
                <a:satMod val="400000"/>
              </a:srgbClr>
            </a:duotone>
            <a:extLst>
              <a:ext uri="{28A0092B-C50C-407E-A947-70E740481C1C}">
                <a14:useLocalDpi xmlns:a14="http://schemas.microsoft.com/office/drawing/2010/main" val="0"/>
              </a:ext>
            </a:extLst>
          </a:blip>
          <a:srcRect/>
          <a:stretch>
            <a:fillRect/>
          </a:stretch>
        </p:blipFill>
        <p:spPr bwMode="auto">
          <a:xfrm>
            <a:off x="6415677" y="4005782"/>
            <a:ext cx="664647" cy="66464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C008AE15-0257-9280-836E-2B735201B150}"/>
              </a:ext>
            </a:extLst>
          </p:cNvPr>
          <p:cNvSpPr/>
          <p:nvPr/>
        </p:nvSpPr>
        <p:spPr bwMode="auto">
          <a:xfrm>
            <a:off x="6195546" y="3536681"/>
            <a:ext cx="1119654" cy="2862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100" b="0" i="0" u="none" strike="noStrike" cap="none" normalizeH="0" baseline="0" dirty="0">
                <a:ln>
                  <a:noFill/>
                </a:ln>
                <a:solidFill>
                  <a:schemeClr val="bg1"/>
                </a:solidFill>
                <a:effectLst/>
                <a:latin typeface="Corbel" panose="020B0503020204020204" pitchFamily="34" charset="0"/>
              </a:rPr>
              <a:t>Generator Units</a:t>
            </a:r>
          </a:p>
        </p:txBody>
      </p:sp>
      <p:sp>
        <p:nvSpPr>
          <p:cNvPr id="19" name="Rectangle 18">
            <a:extLst>
              <a:ext uri="{FF2B5EF4-FFF2-40B4-BE49-F238E27FC236}">
                <a16:creationId xmlns:a16="http://schemas.microsoft.com/office/drawing/2014/main" id="{166ABD56-9836-3373-E144-283665107916}"/>
              </a:ext>
            </a:extLst>
          </p:cNvPr>
          <p:cNvSpPr/>
          <p:nvPr/>
        </p:nvSpPr>
        <p:spPr bwMode="auto">
          <a:xfrm>
            <a:off x="6238838" y="4704970"/>
            <a:ext cx="1033069" cy="3632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000" b="0" i="0" u="none" strike="noStrike" cap="none" normalizeH="0" baseline="0" dirty="0">
                <a:ln>
                  <a:noFill/>
                </a:ln>
                <a:solidFill>
                  <a:schemeClr val="bg1"/>
                </a:solidFill>
                <a:effectLst/>
                <a:latin typeface="Corbel" panose="020B0503020204020204" pitchFamily="34" charset="0"/>
              </a:rPr>
              <a:t>Transmission Lines</a:t>
            </a:r>
            <a:endParaRPr kumimoji="0" lang="en-US" sz="1050" b="0" i="0" u="none" strike="noStrike" cap="none" normalizeH="0" baseline="0" dirty="0">
              <a:ln>
                <a:noFill/>
              </a:ln>
              <a:solidFill>
                <a:schemeClr val="bg1"/>
              </a:solidFill>
              <a:effectLst/>
              <a:latin typeface="Corbel" panose="020B0503020204020204" pitchFamily="34" charset="0"/>
            </a:endParaRPr>
          </a:p>
        </p:txBody>
      </p:sp>
      <p:sp>
        <p:nvSpPr>
          <p:cNvPr id="20" name="TextBox 19">
            <a:extLst>
              <a:ext uri="{FF2B5EF4-FFF2-40B4-BE49-F238E27FC236}">
                <a16:creationId xmlns:a16="http://schemas.microsoft.com/office/drawing/2014/main" id="{07AE5470-009C-86C5-481F-A10D20264139}"/>
              </a:ext>
            </a:extLst>
          </p:cNvPr>
          <p:cNvSpPr txBox="1"/>
          <p:nvPr/>
        </p:nvSpPr>
        <p:spPr>
          <a:xfrm>
            <a:off x="3581400" y="1187807"/>
            <a:ext cx="8744882" cy="584775"/>
          </a:xfrm>
          <a:prstGeom prst="rect">
            <a:avLst/>
          </a:prstGeom>
          <a:noFill/>
        </p:spPr>
        <p:txBody>
          <a:bodyPr wrap="square" rtlCol="0">
            <a:spAutoFit/>
          </a:bodyPr>
          <a:lstStyle/>
          <a:p>
            <a:r>
              <a:rPr lang="en-US" sz="1600" dirty="0">
                <a:latin typeface="Corbel (Body)"/>
              </a:rPr>
              <a:t>From Velocity Suite, get a list of components which are already close to a particular weather station. </a:t>
            </a:r>
          </a:p>
          <a:p>
            <a:r>
              <a:rPr lang="en-US" sz="1600" dirty="0">
                <a:latin typeface="Corbel (Body)"/>
              </a:rPr>
              <a:t>This way, both component data and its mapping is taken care of in one go.</a:t>
            </a:r>
            <a:endParaRPr lang="en-US" sz="2000" dirty="0">
              <a:latin typeface="Corbel (Body)"/>
            </a:endParaRPr>
          </a:p>
        </p:txBody>
      </p:sp>
      <p:cxnSp>
        <p:nvCxnSpPr>
          <p:cNvPr id="21" name="Straight Arrow Connector 20">
            <a:extLst>
              <a:ext uri="{FF2B5EF4-FFF2-40B4-BE49-F238E27FC236}">
                <a16:creationId xmlns:a16="http://schemas.microsoft.com/office/drawing/2014/main" id="{43D64FEB-B464-7A02-01F0-3866D6A1FC71}"/>
              </a:ext>
            </a:extLst>
          </p:cNvPr>
          <p:cNvCxnSpPr>
            <a:cxnSpLocks/>
          </p:cNvCxnSpPr>
          <p:nvPr/>
        </p:nvCxnSpPr>
        <p:spPr bwMode="auto">
          <a:xfrm>
            <a:off x="2743200" y="2362200"/>
            <a:ext cx="3276600" cy="877387"/>
          </a:xfrm>
          <a:prstGeom prst="straightConnector1">
            <a:avLst/>
          </a:prstGeom>
          <a:solidFill>
            <a:schemeClr val="accent1"/>
          </a:solidFill>
          <a:ln w="57150" cap="flat" cmpd="sng" algn="ctr">
            <a:solidFill>
              <a:srgbClr val="00B050"/>
            </a:solidFill>
            <a:prstDash val="solid"/>
            <a:round/>
            <a:headEnd type="none" w="med" len="med"/>
            <a:tailEnd type="triangle"/>
          </a:ln>
          <a:effectLst/>
        </p:spPr>
      </p:cxnSp>
      <p:sp>
        <p:nvSpPr>
          <p:cNvPr id="29" name="TextBox 28">
            <a:extLst>
              <a:ext uri="{FF2B5EF4-FFF2-40B4-BE49-F238E27FC236}">
                <a16:creationId xmlns:a16="http://schemas.microsoft.com/office/drawing/2014/main" id="{85ABA0DB-65BE-C48D-6A52-A7968DAFC097}"/>
              </a:ext>
            </a:extLst>
          </p:cNvPr>
          <p:cNvSpPr txBox="1"/>
          <p:nvPr/>
        </p:nvSpPr>
        <p:spPr>
          <a:xfrm>
            <a:off x="3539046" y="5928668"/>
            <a:ext cx="8639507" cy="584775"/>
          </a:xfrm>
          <a:prstGeom prst="rect">
            <a:avLst/>
          </a:prstGeom>
          <a:noFill/>
        </p:spPr>
        <p:txBody>
          <a:bodyPr wrap="square">
            <a:spAutoFit/>
          </a:bodyPr>
          <a:lstStyle/>
          <a:p>
            <a:pPr marR="0" lvl="0" algn="l" defTabSz="914400" rtl="0" eaLnBrk="1" fontAlgn="base" latinLnBrk="0" hangingPunct="1">
              <a:lnSpc>
                <a:spcPct val="100000"/>
              </a:lnSpc>
              <a:spcBef>
                <a:spcPct val="20000"/>
              </a:spcBef>
              <a:spcAft>
                <a:spcPct val="0"/>
              </a:spcAft>
              <a:buClr>
                <a:srgbClr val="19396E"/>
              </a:buClr>
              <a:buSzPct val="100000"/>
              <a:tabLst/>
              <a:defRPr/>
            </a:pPr>
            <a:r>
              <a:rPr kumimoji="0" lang="en-US" sz="1600" b="0" i="0" u="none" strike="noStrike" kern="0" cap="none" spc="0" normalizeH="0" baseline="0" noProof="0" dirty="0">
                <a:ln>
                  <a:noFill/>
                </a:ln>
                <a:solidFill>
                  <a:srgbClr val="000000"/>
                </a:solidFill>
                <a:effectLst/>
                <a:uLnTx/>
                <a:uFillTx/>
                <a:latin typeface="Corbel (Body)"/>
                <a:ea typeface="ＭＳ Ｐゴシック"/>
              </a:rPr>
              <a:t>Since </a:t>
            </a:r>
            <a:r>
              <a:rPr kumimoji="0" lang="en-US" sz="1600" b="1" i="0" u="none" strike="noStrike" kern="0" cap="none" spc="0" normalizeH="0" baseline="0" noProof="0" dirty="0">
                <a:ln>
                  <a:noFill/>
                </a:ln>
                <a:solidFill>
                  <a:srgbClr val="000000"/>
                </a:solidFill>
                <a:effectLst/>
                <a:uLnTx/>
                <a:uFillTx/>
                <a:latin typeface="Corbel (Body)"/>
                <a:ea typeface="ＭＳ Ｐゴシック"/>
              </a:rPr>
              <a:t>geographical data is not collected in GADS/TADS</a:t>
            </a:r>
            <a:r>
              <a:rPr kumimoji="0" lang="en-US" sz="1600" b="0" i="0" u="none" strike="noStrike" kern="0" cap="none" spc="0" normalizeH="0" baseline="0" noProof="0" dirty="0">
                <a:ln>
                  <a:noFill/>
                </a:ln>
                <a:solidFill>
                  <a:srgbClr val="000000"/>
                </a:solidFill>
                <a:effectLst/>
                <a:uLnTx/>
                <a:uFillTx/>
                <a:latin typeface="Corbel (Body)"/>
                <a:ea typeface="ＭＳ Ｐゴシック"/>
              </a:rPr>
              <a:t>, the </a:t>
            </a:r>
            <a:r>
              <a:rPr kumimoji="0" lang="en-US" sz="1600" b="1" i="0" u="none" strike="noStrike" kern="0" cap="none" spc="0" normalizeH="0" baseline="0" noProof="0" dirty="0">
                <a:ln>
                  <a:noFill/>
                </a:ln>
                <a:solidFill>
                  <a:srgbClr val="000000"/>
                </a:solidFill>
                <a:effectLst/>
                <a:uLnTx/>
                <a:uFillTx/>
                <a:latin typeface="Corbel (Body)"/>
                <a:ea typeface="ＭＳ Ｐゴシック"/>
              </a:rPr>
              <a:t>generators/transmission lines </a:t>
            </a:r>
            <a:r>
              <a:rPr kumimoji="0" lang="en-US" sz="1600" b="0" i="0" u="none" strike="noStrike" kern="0" cap="none" spc="0" normalizeH="0" baseline="0" noProof="0" dirty="0">
                <a:ln>
                  <a:noFill/>
                </a:ln>
                <a:solidFill>
                  <a:srgbClr val="000000"/>
                </a:solidFill>
                <a:effectLst/>
                <a:uLnTx/>
                <a:uFillTx/>
                <a:latin typeface="Corbel (Body)"/>
                <a:ea typeface="ＭＳ Ｐゴシック"/>
              </a:rPr>
              <a:t>are being </a:t>
            </a:r>
            <a:r>
              <a:rPr kumimoji="0" lang="en-US" sz="1600" b="1" i="0" u="none" strike="noStrike" kern="0" cap="none" spc="0" normalizeH="0" baseline="0" noProof="0" dirty="0">
                <a:ln>
                  <a:noFill/>
                </a:ln>
                <a:solidFill>
                  <a:srgbClr val="000000"/>
                </a:solidFill>
                <a:effectLst/>
                <a:uLnTx/>
                <a:uFillTx/>
                <a:latin typeface="Corbel (Body)"/>
                <a:ea typeface="ＭＳ Ｐゴシック"/>
              </a:rPr>
              <a:t>indirectly mapped</a:t>
            </a:r>
            <a:r>
              <a:rPr kumimoji="0" lang="en-US" sz="1600" b="0" i="0" u="none" strike="noStrike" kern="0" cap="none" spc="0" normalizeH="0" baseline="0" noProof="0" dirty="0">
                <a:ln>
                  <a:noFill/>
                </a:ln>
                <a:solidFill>
                  <a:srgbClr val="000000"/>
                </a:solidFill>
                <a:effectLst/>
                <a:uLnTx/>
                <a:uFillTx/>
                <a:latin typeface="Corbel (Body)"/>
                <a:ea typeface="ＭＳ Ｐゴシック"/>
              </a:rPr>
              <a:t> using </a:t>
            </a:r>
            <a:r>
              <a:rPr kumimoji="0" lang="en-US" sz="1600" b="0" i="1" u="none" strike="noStrike" kern="0" cap="none" spc="0" normalizeH="0" baseline="0" noProof="0" dirty="0">
                <a:ln>
                  <a:noFill/>
                </a:ln>
                <a:solidFill>
                  <a:srgbClr val="000000"/>
                </a:solidFill>
                <a:effectLst/>
                <a:uLnTx/>
                <a:uFillTx/>
                <a:latin typeface="Corbel (Body)"/>
                <a:ea typeface="ＭＳ Ｐゴシック"/>
              </a:rPr>
              <a:t>Velocity Suite </a:t>
            </a:r>
            <a:r>
              <a:rPr kumimoji="0" lang="en-US" sz="1600" b="0" i="0" u="none" strike="noStrike" kern="0" cap="none" spc="0" normalizeH="0" baseline="0" noProof="0" dirty="0">
                <a:ln>
                  <a:noFill/>
                </a:ln>
                <a:solidFill>
                  <a:srgbClr val="00B050"/>
                </a:solidFill>
                <a:effectLst/>
                <a:uLnTx/>
                <a:uFillTx/>
                <a:latin typeface="Corbel (Body)"/>
                <a:ea typeface="ＭＳ Ｐゴシック"/>
                <a:hlinkClick r:id="rId6">
                  <a:extLst>
                    <a:ext uri="{A12FA001-AC4F-418D-AE19-62706E023703}">
                      <ahyp:hlinkClr xmlns:ahyp="http://schemas.microsoft.com/office/drawing/2018/hyperlinkcolor" val="tx"/>
                    </a:ext>
                  </a:extLst>
                </a:hlinkClick>
              </a:rPr>
              <a:t>[VelocitySuite]</a:t>
            </a:r>
            <a:r>
              <a:rPr kumimoji="0" lang="en-US" sz="1600" b="0" i="0" u="none" strike="noStrike" kern="0" cap="none" spc="0" normalizeH="0" baseline="0" noProof="0" dirty="0">
                <a:ln>
                  <a:noFill/>
                </a:ln>
                <a:solidFill>
                  <a:srgbClr val="00B050"/>
                </a:solidFill>
                <a:effectLst/>
                <a:uLnTx/>
                <a:uFillTx/>
                <a:latin typeface="Corbel (Body)"/>
                <a:ea typeface="ＭＳ Ｐゴシック"/>
              </a:rPr>
              <a:t> </a:t>
            </a:r>
          </a:p>
        </p:txBody>
      </p:sp>
    </p:spTree>
    <p:extLst>
      <p:ext uri="{BB962C8B-B14F-4D97-AF65-F5344CB8AC3E}">
        <p14:creationId xmlns:p14="http://schemas.microsoft.com/office/powerpoint/2010/main" val="397769415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2">
            <a:extLst>
              <a:ext uri="{FF2B5EF4-FFF2-40B4-BE49-F238E27FC236}">
                <a16:creationId xmlns:a16="http://schemas.microsoft.com/office/drawing/2014/main" id="{99FDE63B-4ED2-BDAA-58E4-5ACA9C91C0FE}"/>
              </a:ext>
            </a:extLst>
          </p:cNvPr>
          <p:cNvSpPr txBox="1">
            <a:spLocks/>
          </p:cNvSpPr>
          <p:nvPr/>
        </p:nvSpPr>
        <p:spPr>
          <a:xfrm>
            <a:off x="2590801" y="152400"/>
            <a:ext cx="7010399" cy="682682"/>
          </a:xfrm>
          <a:prstGeom prst="rect">
            <a:avLst/>
          </a:prstGeom>
          <a:solidFill>
            <a:schemeClr val="accent1"/>
          </a:solidFill>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The Resulting Problem at Hand: </a:t>
            </a:r>
          </a:p>
          <a:p>
            <a:r>
              <a:rPr lang="en-US" sz="1800" i="0" kern="0" dirty="0">
                <a:solidFill>
                  <a:schemeClr val="bg1"/>
                </a:solidFill>
              </a:rPr>
              <a:t>How to Match Components between the Two Databases?</a:t>
            </a:r>
          </a:p>
        </p:txBody>
      </p:sp>
      <p:grpSp>
        <p:nvGrpSpPr>
          <p:cNvPr id="14" name="Group 13">
            <a:extLst>
              <a:ext uri="{FF2B5EF4-FFF2-40B4-BE49-F238E27FC236}">
                <a16:creationId xmlns:a16="http://schemas.microsoft.com/office/drawing/2014/main" id="{BEA51E27-F7E9-3FC4-E7E3-E56E38E9824B}"/>
              </a:ext>
            </a:extLst>
          </p:cNvPr>
          <p:cNvGrpSpPr/>
          <p:nvPr/>
        </p:nvGrpSpPr>
        <p:grpSpPr>
          <a:xfrm>
            <a:off x="338011" y="1230777"/>
            <a:ext cx="1124095" cy="2354829"/>
            <a:chOff x="476105" y="1531371"/>
            <a:chExt cx="2571895" cy="4491547"/>
          </a:xfrm>
        </p:grpSpPr>
        <p:grpSp>
          <p:nvGrpSpPr>
            <p:cNvPr id="10" name="Group 9">
              <a:extLst>
                <a:ext uri="{FF2B5EF4-FFF2-40B4-BE49-F238E27FC236}">
                  <a16:creationId xmlns:a16="http://schemas.microsoft.com/office/drawing/2014/main" id="{2CC855C2-1441-E4CA-542D-803F7829AC17}"/>
                </a:ext>
              </a:extLst>
            </p:cNvPr>
            <p:cNvGrpSpPr/>
            <p:nvPr/>
          </p:nvGrpSpPr>
          <p:grpSpPr>
            <a:xfrm>
              <a:off x="990600" y="1600200"/>
              <a:ext cx="2057400" cy="4422718"/>
              <a:chOff x="990600" y="1600200"/>
              <a:chExt cx="2057400" cy="4422718"/>
            </a:xfrm>
          </p:grpSpPr>
          <p:pic>
            <p:nvPicPr>
              <p:cNvPr id="3074" name="Picture 2" descr="Office database - Electronic devices &amp; hardware Icons">
                <a:extLst>
                  <a:ext uri="{FF2B5EF4-FFF2-40B4-BE49-F238E27FC236}">
                    <a16:creationId xmlns:a16="http://schemas.microsoft.com/office/drawing/2014/main" id="{DEF2E985-41AD-6391-1DE1-E682B0214A13}"/>
                  </a:ext>
                </a:extLst>
              </p:cNvPr>
              <p:cNvPicPr>
                <a:picLocks noChangeAspect="1" noChangeArrowheads="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1219200" y="160020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Office database - Electronic devices &amp; hardware Icons">
                <a:extLst>
                  <a:ext uri="{FF2B5EF4-FFF2-40B4-BE49-F238E27FC236}">
                    <a16:creationId xmlns:a16="http://schemas.microsoft.com/office/drawing/2014/main" id="{DFFDD675-C72C-149D-23A0-EB4A824F6C31}"/>
                  </a:ext>
                </a:extLst>
              </p:cNvPr>
              <p:cNvPicPr>
                <a:picLocks noChangeAspect="1" noChangeArrowheads="1"/>
              </p:cNvPicPr>
              <p:nvPr/>
            </p:nvPicPr>
            <p:blipFill>
              <a:blip r:embed="rId2">
                <a:duotone>
                  <a:prstClr val="black"/>
                  <a:srgbClr val="0070C0">
                    <a:tint val="45000"/>
                    <a:satMod val="400000"/>
                  </a:srgbClr>
                </a:duotone>
                <a:extLst>
                  <a:ext uri="{28A0092B-C50C-407E-A947-70E740481C1C}">
                    <a14:useLocalDpi xmlns:a14="http://schemas.microsoft.com/office/drawing/2010/main" val="0"/>
                  </a:ext>
                </a:extLst>
              </a:blip>
              <a:srcRect/>
              <a:stretch>
                <a:fillRect/>
              </a:stretch>
            </p:blipFill>
            <p:spPr bwMode="auto">
              <a:xfrm>
                <a:off x="1219200" y="40386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6BC25D64-3996-5F78-41B5-A6420A3C8C03}"/>
                  </a:ext>
                </a:extLst>
              </p:cNvPr>
              <p:cNvSpPr/>
              <p:nvPr/>
            </p:nvSpPr>
            <p:spPr bwMode="auto">
              <a:xfrm>
                <a:off x="990600" y="3124200"/>
                <a:ext cx="1981200" cy="3883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chemeClr val="bg1"/>
                    </a:solidFill>
                    <a:effectLst/>
                    <a:latin typeface="Corbel" panose="020B0503020204020204" pitchFamily="34" charset="0"/>
                  </a:rPr>
                  <a:t>Generator Units</a:t>
                </a:r>
              </a:p>
            </p:txBody>
          </p:sp>
          <p:sp>
            <p:nvSpPr>
              <p:cNvPr id="4" name="Rectangle 3">
                <a:extLst>
                  <a:ext uri="{FF2B5EF4-FFF2-40B4-BE49-F238E27FC236}">
                    <a16:creationId xmlns:a16="http://schemas.microsoft.com/office/drawing/2014/main" id="{BB328AF7-12FB-B107-19B7-3F7315BAE859}"/>
                  </a:ext>
                </a:extLst>
              </p:cNvPr>
              <p:cNvSpPr/>
              <p:nvPr/>
            </p:nvSpPr>
            <p:spPr bwMode="auto">
              <a:xfrm>
                <a:off x="1066800" y="5634547"/>
                <a:ext cx="1981200" cy="3883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chemeClr val="bg1"/>
                    </a:solidFill>
                    <a:effectLst/>
                    <a:latin typeface="Corbel" panose="020B0503020204020204" pitchFamily="34" charset="0"/>
                  </a:rPr>
                  <a:t>Transmission Lines</a:t>
                </a:r>
              </a:p>
            </p:txBody>
          </p:sp>
        </p:grpSp>
        <p:sp>
          <p:nvSpPr>
            <p:cNvPr id="25" name="Rectangle 24">
              <a:extLst>
                <a:ext uri="{FF2B5EF4-FFF2-40B4-BE49-F238E27FC236}">
                  <a16:creationId xmlns:a16="http://schemas.microsoft.com/office/drawing/2014/main" id="{694249F6-D722-FFD8-6696-D535A59717DA}"/>
                </a:ext>
              </a:extLst>
            </p:cNvPr>
            <p:cNvSpPr/>
            <p:nvPr/>
          </p:nvSpPr>
          <p:spPr bwMode="auto">
            <a:xfrm>
              <a:off x="546329" y="1531371"/>
              <a:ext cx="1040941" cy="304800"/>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 b="0" u="none" strike="noStrike" cap="none" normalizeH="0" baseline="0" dirty="0">
                  <a:ln>
                    <a:noFill/>
                  </a:ln>
                  <a:solidFill>
                    <a:schemeClr val="bg1"/>
                  </a:solidFill>
                  <a:effectLst/>
                  <a:latin typeface="Corbel" panose="020B0503020204020204" pitchFamily="34" charset="0"/>
                </a:rPr>
                <a:t>From GADS</a:t>
              </a:r>
            </a:p>
          </p:txBody>
        </p:sp>
        <p:sp>
          <p:nvSpPr>
            <p:cNvPr id="26" name="Rectangle 25">
              <a:extLst>
                <a:ext uri="{FF2B5EF4-FFF2-40B4-BE49-F238E27FC236}">
                  <a16:creationId xmlns:a16="http://schemas.microsoft.com/office/drawing/2014/main" id="{B2501C02-22BF-814C-4F53-D1DD7733982D}"/>
                </a:ext>
              </a:extLst>
            </p:cNvPr>
            <p:cNvSpPr/>
            <p:nvPr/>
          </p:nvSpPr>
          <p:spPr bwMode="auto">
            <a:xfrm>
              <a:off x="476105" y="4030094"/>
              <a:ext cx="1028989" cy="3164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 b="0" u="none" strike="noStrike" cap="none" normalizeH="0" baseline="0" dirty="0">
                  <a:ln>
                    <a:noFill/>
                  </a:ln>
                  <a:solidFill>
                    <a:schemeClr val="bg1"/>
                  </a:solidFill>
                  <a:effectLst/>
                  <a:latin typeface="Corbel" panose="020B0503020204020204" pitchFamily="34" charset="0"/>
                </a:rPr>
                <a:t>From TADS</a:t>
              </a:r>
            </a:p>
          </p:txBody>
        </p:sp>
      </p:grpSp>
      <p:grpSp>
        <p:nvGrpSpPr>
          <p:cNvPr id="13" name="Group 12">
            <a:extLst>
              <a:ext uri="{FF2B5EF4-FFF2-40B4-BE49-F238E27FC236}">
                <a16:creationId xmlns:a16="http://schemas.microsoft.com/office/drawing/2014/main" id="{81BAF4A1-4142-DEC1-170A-DC84F6734622}"/>
              </a:ext>
            </a:extLst>
          </p:cNvPr>
          <p:cNvGrpSpPr/>
          <p:nvPr/>
        </p:nvGrpSpPr>
        <p:grpSpPr>
          <a:xfrm>
            <a:off x="8733752" y="1266863"/>
            <a:ext cx="3120237" cy="1713932"/>
            <a:chOff x="5567017" y="1915503"/>
            <a:chExt cx="6087620" cy="3913229"/>
          </a:xfrm>
        </p:grpSpPr>
        <p:sp>
          <p:nvSpPr>
            <p:cNvPr id="23" name="Rectangle 22">
              <a:extLst>
                <a:ext uri="{FF2B5EF4-FFF2-40B4-BE49-F238E27FC236}">
                  <a16:creationId xmlns:a16="http://schemas.microsoft.com/office/drawing/2014/main" id="{D73A067E-1FE3-37A1-7BBF-79C0F13D0157}"/>
                </a:ext>
              </a:extLst>
            </p:cNvPr>
            <p:cNvSpPr/>
            <p:nvPr/>
          </p:nvSpPr>
          <p:spPr bwMode="auto">
            <a:xfrm>
              <a:off x="6073589" y="2058959"/>
              <a:ext cx="5581048" cy="3769773"/>
            </a:xfrm>
            <a:prstGeom prst="rect">
              <a:avLst/>
            </a:prstGeom>
            <a:solidFill>
              <a:srgbClr val="FFFF00">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chemeClr val="tx1"/>
                </a:solidFill>
                <a:effectLst/>
                <a:latin typeface="Arial" charset="0"/>
                <a:ea typeface="ＭＳ Ｐゴシック" pitchFamily="84" charset="-128"/>
              </a:endParaRPr>
            </a:p>
          </p:txBody>
        </p:sp>
        <p:grpSp>
          <p:nvGrpSpPr>
            <p:cNvPr id="7" name="Group 6">
              <a:extLst>
                <a:ext uri="{FF2B5EF4-FFF2-40B4-BE49-F238E27FC236}">
                  <a16:creationId xmlns:a16="http://schemas.microsoft.com/office/drawing/2014/main" id="{031AFBD2-1F09-8E03-67CA-FFD3ADCCEE33}"/>
                </a:ext>
              </a:extLst>
            </p:cNvPr>
            <p:cNvGrpSpPr/>
            <p:nvPr/>
          </p:nvGrpSpPr>
          <p:grpSpPr>
            <a:xfrm>
              <a:off x="7391400" y="2583949"/>
              <a:ext cx="2057400" cy="2514600"/>
              <a:chOff x="4882776" y="2590800"/>
              <a:chExt cx="2057400" cy="2514600"/>
            </a:xfrm>
          </p:grpSpPr>
          <p:pic>
            <p:nvPicPr>
              <p:cNvPr id="3082" name="Picture 10" descr="Geographical, geolocation, global, globe, indication, location, restriction  icon - Download on Iconfinder">
                <a:extLst>
                  <a:ext uri="{FF2B5EF4-FFF2-40B4-BE49-F238E27FC236}">
                    <a16:creationId xmlns:a16="http://schemas.microsoft.com/office/drawing/2014/main" id="{115FA2F4-7B39-2FE8-BA75-7C965C2559E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776" y="2590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DD28CADF-FE03-5BA7-467E-D3B98784C86A}"/>
                  </a:ext>
                </a:extLst>
              </p:cNvPr>
              <p:cNvSpPr/>
              <p:nvPr/>
            </p:nvSpPr>
            <p:spPr bwMode="auto">
              <a:xfrm>
                <a:off x="4953000" y="4454014"/>
                <a:ext cx="1981200" cy="65138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orbel" panose="020B0503020204020204" pitchFamily="34" charset="0"/>
                  </a:rPr>
                  <a:t>Geographical Mapping</a:t>
                </a:r>
              </a:p>
            </p:txBody>
          </p:sp>
        </p:grpSp>
        <p:grpSp>
          <p:nvGrpSpPr>
            <p:cNvPr id="8" name="Group 7">
              <a:extLst>
                <a:ext uri="{FF2B5EF4-FFF2-40B4-BE49-F238E27FC236}">
                  <a16:creationId xmlns:a16="http://schemas.microsoft.com/office/drawing/2014/main" id="{28EA293E-996E-6221-231A-3F3A9EA6930F}"/>
                </a:ext>
              </a:extLst>
            </p:cNvPr>
            <p:cNvGrpSpPr/>
            <p:nvPr/>
          </p:nvGrpSpPr>
          <p:grpSpPr>
            <a:xfrm>
              <a:off x="9506882" y="2583949"/>
              <a:ext cx="1981200" cy="2514600"/>
              <a:chOff x="8763000" y="2438400"/>
              <a:chExt cx="1981200" cy="2514600"/>
            </a:xfrm>
          </p:grpSpPr>
          <p:pic>
            <p:nvPicPr>
              <p:cNvPr id="3076" name="Picture 4" descr="Climate, data, database, storage icon - Download on Iconfinder">
                <a:extLst>
                  <a:ext uri="{FF2B5EF4-FFF2-40B4-BE49-F238E27FC236}">
                    <a16:creationId xmlns:a16="http://schemas.microsoft.com/office/drawing/2014/main" id="{AB04F36F-DCEA-4641-F063-6984EDE5D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4582" y="2438400"/>
                <a:ext cx="655638" cy="65563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Weather forecast - Free weather icons">
                <a:extLst>
                  <a:ext uri="{FF2B5EF4-FFF2-40B4-BE49-F238E27FC236}">
                    <a16:creationId xmlns:a16="http://schemas.microsoft.com/office/drawing/2014/main" id="{EF771AC0-9611-BCE0-0700-238EA687D9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400" y="29718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AD688035-64C3-7FD2-2301-249D286AC87F}"/>
                  </a:ext>
                </a:extLst>
              </p:cNvPr>
              <p:cNvSpPr/>
              <p:nvPr/>
            </p:nvSpPr>
            <p:spPr bwMode="auto">
              <a:xfrm>
                <a:off x="8763000" y="4570506"/>
                <a:ext cx="1981200" cy="38249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orbel" panose="020B0503020204020204" pitchFamily="34" charset="0"/>
                  </a:rPr>
                  <a:t>Weather Data</a:t>
                </a:r>
              </a:p>
            </p:txBody>
          </p:sp>
        </p:grpSp>
        <p:sp>
          <p:nvSpPr>
            <p:cNvPr id="27" name="Rectangle 26">
              <a:extLst>
                <a:ext uri="{FF2B5EF4-FFF2-40B4-BE49-F238E27FC236}">
                  <a16:creationId xmlns:a16="http://schemas.microsoft.com/office/drawing/2014/main" id="{7928CD73-DCC0-BE61-2EB4-058CD3ACC1D4}"/>
                </a:ext>
              </a:extLst>
            </p:cNvPr>
            <p:cNvSpPr/>
            <p:nvPr/>
          </p:nvSpPr>
          <p:spPr bwMode="auto">
            <a:xfrm>
              <a:off x="5567017" y="1915503"/>
              <a:ext cx="1443383" cy="530267"/>
            </a:xfrm>
            <a:prstGeom prst="rect">
              <a:avLst/>
            </a:prstGeom>
            <a:solidFill>
              <a:srgbClr val="9A08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orbel" panose="020B0503020204020204" pitchFamily="34" charset="0"/>
                </a:rPr>
                <a:t>From Velocity Suite</a:t>
              </a:r>
            </a:p>
          </p:txBody>
        </p:sp>
        <p:pic>
          <p:nvPicPr>
            <p:cNvPr id="15" name="Picture 2" descr="Office database - Electronic devices &amp; hardware Icons">
              <a:extLst>
                <a:ext uri="{FF2B5EF4-FFF2-40B4-BE49-F238E27FC236}">
                  <a16:creationId xmlns:a16="http://schemas.microsoft.com/office/drawing/2014/main" id="{1442011F-6BF4-7C9B-EF23-3A5CC67ADDBB}"/>
                </a:ext>
              </a:extLst>
            </p:cNvPr>
            <p:cNvPicPr>
              <a:picLocks noChangeAspect="1" noChangeArrowheads="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6419665" y="2827436"/>
              <a:ext cx="681087" cy="68108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2" descr="Office database - Electronic devices &amp; hardware Icons">
              <a:extLst>
                <a:ext uri="{FF2B5EF4-FFF2-40B4-BE49-F238E27FC236}">
                  <a16:creationId xmlns:a16="http://schemas.microsoft.com/office/drawing/2014/main" id="{DC79915B-8386-261E-C513-59375734A8CC}"/>
                </a:ext>
              </a:extLst>
            </p:cNvPr>
            <p:cNvPicPr>
              <a:picLocks noChangeAspect="1" noChangeArrowheads="1"/>
            </p:cNvPicPr>
            <p:nvPr/>
          </p:nvPicPr>
          <p:blipFill>
            <a:blip r:embed="rId2">
              <a:duotone>
                <a:prstClr val="black"/>
                <a:srgbClr val="0070C0">
                  <a:tint val="45000"/>
                  <a:satMod val="400000"/>
                </a:srgbClr>
              </a:duotone>
              <a:extLst>
                <a:ext uri="{28A0092B-C50C-407E-A947-70E740481C1C}">
                  <a14:useLocalDpi xmlns:a14="http://schemas.microsoft.com/office/drawing/2010/main" val="0"/>
                </a:ext>
              </a:extLst>
            </a:blip>
            <a:srcRect/>
            <a:stretch>
              <a:fillRect/>
            </a:stretch>
          </p:blipFill>
          <p:spPr bwMode="auto">
            <a:xfrm>
              <a:off x="6415677" y="4005782"/>
              <a:ext cx="664647" cy="664647"/>
            </a:xfrm>
            <a:prstGeom prst="rect">
              <a:avLst/>
            </a:prstGeom>
            <a:noFill/>
            <a:extLst>
              <a:ext uri="{909E8E84-426E-40DD-AFC4-6F175D3DCCD1}">
                <a14:hiddenFill xmlns:a14="http://schemas.microsoft.com/office/drawing/2010/main">
                  <a:solidFill>
                    <a:srgbClr val="FFFFFF"/>
                  </a:solidFill>
                </a14:hiddenFill>
              </a:ext>
            </a:extLst>
          </p:spPr>
        </p:pic>
        <p:sp>
          <p:nvSpPr>
            <p:cNvPr id="18" name="Rectangle 17">
              <a:extLst>
                <a:ext uri="{FF2B5EF4-FFF2-40B4-BE49-F238E27FC236}">
                  <a16:creationId xmlns:a16="http://schemas.microsoft.com/office/drawing/2014/main" id="{C008AE15-0257-9280-836E-2B735201B150}"/>
                </a:ext>
              </a:extLst>
            </p:cNvPr>
            <p:cNvSpPr/>
            <p:nvPr/>
          </p:nvSpPr>
          <p:spPr bwMode="auto">
            <a:xfrm>
              <a:off x="6195546" y="3536681"/>
              <a:ext cx="1119654" cy="28628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orbel" panose="020B0503020204020204" pitchFamily="34" charset="0"/>
                </a:rPr>
                <a:t>Generator Units</a:t>
              </a:r>
            </a:p>
          </p:txBody>
        </p:sp>
        <p:sp>
          <p:nvSpPr>
            <p:cNvPr id="19" name="Rectangle 18">
              <a:extLst>
                <a:ext uri="{FF2B5EF4-FFF2-40B4-BE49-F238E27FC236}">
                  <a16:creationId xmlns:a16="http://schemas.microsoft.com/office/drawing/2014/main" id="{166ABD56-9836-3373-E144-283665107916}"/>
                </a:ext>
              </a:extLst>
            </p:cNvPr>
            <p:cNvSpPr/>
            <p:nvPr/>
          </p:nvSpPr>
          <p:spPr bwMode="auto">
            <a:xfrm>
              <a:off x="6238838" y="4704970"/>
              <a:ext cx="1033069" cy="36326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orbel" panose="020B0503020204020204" pitchFamily="34" charset="0"/>
                </a:rPr>
                <a:t>Transmission Lines</a:t>
              </a:r>
            </a:p>
          </p:txBody>
        </p:sp>
      </p:grpSp>
      <p:sp>
        <p:nvSpPr>
          <p:cNvPr id="11" name="TextBox 10">
            <a:extLst>
              <a:ext uri="{FF2B5EF4-FFF2-40B4-BE49-F238E27FC236}">
                <a16:creationId xmlns:a16="http://schemas.microsoft.com/office/drawing/2014/main" id="{5B02D5E7-35FD-2328-5F6E-879B831AFA3E}"/>
              </a:ext>
            </a:extLst>
          </p:cNvPr>
          <p:cNvSpPr txBox="1"/>
          <p:nvPr/>
        </p:nvSpPr>
        <p:spPr>
          <a:xfrm>
            <a:off x="2277782" y="1443697"/>
            <a:ext cx="5341229" cy="830997"/>
          </a:xfrm>
          <a:prstGeom prst="rect">
            <a:avLst/>
          </a:prstGeom>
          <a:noFill/>
        </p:spPr>
        <p:txBody>
          <a:bodyPr wrap="square" rtlCol="0">
            <a:spAutoFit/>
          </a:bodyPr>
          <a:lstStyle/>
          <a:p>
            <a:r>
              <a:rPr lang="en-US" i="0" dirty="0">
                <a:latin typeface="Corbel (Body)"/>
              </a:rPr>
              <a:t>Many discrepancies in reporting of data between the two databases!</a:t>
            </a:r>
          </a:p>
        </p:txBody>
      </p:sp>
      <mc:AlternateContent xmlns:mc="http://schemas.openxmlformats.org/markup-compatibility/2006">
        <mc:Choice xmlns:a14="http://schemas.microsoft.com/office/drawing/2010/main" Requires="a14">
          <p:graphicFrame>
            <p:nvGraphicFramePr>
              <p:cNvPr id="20" name="Table 19">
                <a:extLst>
                  <a:ext uri="{FF2B5EF4-FFF2-40B4-BE49-F238E27FC236}">
                    <a16:creationId xmlns:a16="http://schemas.microsoft.com/office/drawing/2014/main" id="{FB962D19-C2CD-498C-B992-CA76818F70B0}"/>
                  </a:ext>
                </a:extLst>
              </p:cNvPr>
              <p:cNvGraphicFramePr>
                <a:graphicFrameLocks noGrp="1"/>
              </p:cNvGraphicFramePr>
              <p:nvPr>
                <p:extLst>
                  <p:ext uri="{D42A27DB-BD31-4B8C-83A1-F6EECF244321}">
                    <p14:modId xmlns:p14="http://schemas.microsoft.com/office/powerpoint/2010/main" val="2805203961"/>
                  </p:ext>
                </p:extLst>
              </p:nvPr>
            </p:nvGraphicFramePr>
            <p:xfrm>
              <a:off x="1676400" y="3136200"/>
              <a:ext cx="8128000" cy="3302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67080023"/>
                        </a:ext>
                      </a:extLst>
                    </a:gridCol>
                    <a:gridCol w="4064000">
                      <a:extLst>
                        <a:ext uri="{9D8B030D-6E8A-4147-A177-3AD203B41FA5}">
                          <a16:colId xmlns:a16="http://schemas.microsoft.com/office/drawing/2014/main" val="3182998769"/>
                        </a:ext>
                      </a:extLst>
                    </a:gridCol>
                  </a:tblGrid>
                  <a:tr h="370840">
                    <a:tc>
                      <a:txBody>
                        <a:bodyPr/>
                        <a:lstStyle/>
                        <a:p>
                          <a:r>
                            <a:rPr lang="en-US" dirty="0"/>
                            <a:t>TADS/GADS</a:t>
                          </a:r>
                        </a:p>
                      </a:txBody>
                      <a:tcPr/>
                    </a:tc>
                    <a:tc>
                      <a:txBody>
                        <a:bodyPr/>
                        <a:lstStyle/>
                        <a:p>
                          <a:r>
                            <a:rPr lang="en-US" dirty="0"/>
                            <a:t>Velocity Suite</a:t>
                          </a:r>
                        </a:p>
                      </a:txBody>
                      <a:tcPr/>
                    </a:tc>
                    <a:extLst>
                      <a:ext uri="{0D108BD9-81ED-4DB2-BD59-A6C34878D82A}">
                        <a16:rowId xmlns:a16="http://schemas.microsoft.com/office/drawing/2014/main" val="3551049973"/>
                      </a:ext>
                    </a:extLst>
                  </a:tr>
                  <a:tr h="370840">
                    <a:tc>
                      <a:txBody>
                        <a:bodyPr/>
                        <a:lstStyle/>
                        <a:p>
                          <a:r>
                            <a:rPr lang="en-US" dirty="0"/>
                            <a:t>Huge, Singular Database </a:t>
                          </a:r>
                        </a:p>
                        <a:p>
                          <a:r>
                            <a:rPr lang="en-US" dirty="0"/>
                            <a:t>(</a:t>
                          </a:r>
                          <a14:m>
                            <m:oMath xmlns:m="http://schemas.openxmlformats.org/officeDocument/2006/math">
                              <m:r>
                                <a:rPr lang="en-US" i="1" dirty="0" smtClean="0">
                                  <a:latin typeface="Cambria Math" panose="02040503050406030204" pitchFamily="18" charset="0"/>
                                </a:rPr>
                                <m:t>0.3 </m:t>
                              </m:r>
                              <m:r>
                                <a:rPr lang="en-US" i="1" dirty="0" smtClean="0">
                                  <a:latin typeface="Cambria Math" panose="02040503050406030204" pitchFamily="18" charset="0"/>
                                </a:rPr>
                                <m:t>𝑀𝑖𝑙𝑙𝑖𝑜𝑛</m:t>
                              </m:r>
                            </m:oMath>
                          </a14:m>
                          <a:r>
                            <a:rPr lang="en-US" dirty="0"/>
                            <a:t> Entries in TADS)</a:t>
                          </a:r>
                        </a:p>
                      </a:txBody>
                      <a:tcPr/>
                    </a:tc>
                    <a:tc>
                      <a:txBody>
                        <a:bodyPr/>
                        <a:lstStyle/>
                        <a:p>
                          <a:r>
                            <a:rPr lang="en-US" dirty="0"/>
                            <a:t>Smaller, Location-specific Database</a:t>
                          </a:r>
                        </a:p>
                        <a:p>
                          <a:r>
                            <a:rPr lang="en-US" dirty="0"/>
                            <a:t> (</a:t>
                          </a:r>
                          <a14:m>
                            <m:oMath xmlns:m="http://schemas.openxmlformats.org/officeDocument/2006/math">
                              <m:r>
                                <a:rPr lang="en-US" i="1" dirty="0" smtClean="0">
                                  <a:latin typeface="Cambria Math" panose="02040503050406030204" pitchFamily="18" charset="0"/>
                                </a:rPr>
                                <m:t>&lt;1000</m:t>
                              </m:r>
                            </m:oMath>
                          </a14:m>
                          <a:r>
                            <a:rPr lang="en-US" dirty="0"/>
                            <a:t> Entries per Location)</a:t>
                          </a:r>
                        </a:p>
                      </a:txBody>
                      <a:tcPr/>
                    </a:tc>
                    <a:extLst>
                      <a:ext uri="{0D108BD9-81ED-4DB2-BD59-A6C34878D82A}">
                        <a16:rowId xmlns:a16="http://schemas.microsoft.com/office/drawing/2014/main" val="3991591597"/>
                      </a:ext>
                    </a:extLst>
                  </a:tr>
                  <a:tr h="370840">
                    <a:tc>
                      <a:txBody>
                        <a:bodyPr/>
                        <a:lstStyle/>
                        <a:p>
                          <a:r>
                            <a:rPr lang="en-US" dirty="0"/>
                            <a:t>Usually has a minimum cutoff (say, MW Rating) for reporting of component</a:t>
                          </a:r>
                        </a:p>
                      </a:txBody>
                      <a:tcPr/>
                    </a:tc>
                    <a:tc>
                      <a:txBody>
                        <a:bodyPr/>
                        <a:lstStyle/>
                        <a:p>
                          <a:r>
                            <a:rPr lang="en-US" dirty="0"/>
                            <a:t>Many results irrelevant to GADS/TADS</a:t>
                          </a:r>
                        </a:p>
                      </a:txBody>
                      <a:tcPr/>
                    </a:tc>
                    <a:extLst>
                      <a:ext uri="{0D108BD9-81ED-4DB2-BD59-A6C34878D82A}">
                        <a16:rowId xmlns:a16="http://schemas.microsoft.com/office/drawing/2014/main" val="22782632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"Commonwealth Edison Co“ in </a:t>
                          </a:r>
                          <a:r>
                            <a:rPr lang="en-US" sz="1800" b="0" kern="1200" dirty="0">
                              <a:solidFill>
                                <a:schemeClr val="dk1"/>
                              </a:solidFill>
                              <a:effectLst/>
                              <a:latin typeface="Courier New" panose="02070309020205020404" pitchFamily="49" charset="0"/>
                              <a:ea typeface="+mn-ea"/>
                              <a:cs typeface="Courier New" panose="02070309020205020404" pitchFamily="49" charset="0"/>
                            </a:rPr>
                            <a:t>Company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"Commonwealth Edison Company"</a:t>
                          </a:r>
                        </a:p>
                      </a:txBody>
                      <a:tcPr/>
                    </a:tc>
                    <a:extLst>
                      <a:ext uri="{0D108BD9-81ED-4DB2-BD59-A6C34878D82A}">
                        <a16:rowId xmlns:a16="http://schemas.microsoft.com/office/drawing/2014/main" val="3037634224"/>
                      </a:ext>
                    </a:extLst>
                  </a:tr>
                  <a:tr h="370840">
                    <a:tc>
                      <a:txBody>
                        <a:bodyPr/>
                        <a:lstStyle/>
                        <a:p>
                          <a:r>
                            <a:rPr lang="en-US" dirty="0"/>
                            <a:t>“eia336” in </a:t>
                          </a:r>
                          <a:r>
                            <a:rPr lang="en-US" dirty="0">
                              <a:latin typeface="Courier New" panose="02070309020205020404" pitchFamily="49" charset="0"/>
                              <a:cs typeface="Courier New" panose="02070309020205020404" pitchFamily="49" charset="0"/>
                            </a:rPr>
                            <a:t>EIA Code</a:t>
                          </a:r>
                        </a:p>
                      </a:txBody>
                      <a:tcPr/>
                    </a:tc>
                    <a:tc>
                      <a:txBody>
                        <a:bodyPr/>
                        <a:lstStyle/>
                        <a:p>
                          <a:r>
                            <a:rPr lang="en-US" dirty="0"/>
                            <a:t>“00336”</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511549481"/>
                      </a:ext>
                    </a:extLst>
                  </a:tr>
                  <a:tr h="370840">
                    <a:tc>
                      <a:txBody>
                        <a:bodyPr/>
                        <a:lstStyle/>
                        <a:p>
                          <a:r>
                            <a:rPr lang="en-US" dirty="0">
                              <a:latin typeface="Courier New" panose="02070309020205020404" pitchFamily="49" charset="0"/>
                              <a:cs typeface="Courier New" panose="02070309020205020404" pitchFamily="49" charset="0"/>
                            </a:rPr>
                            <a:t>From Bus</a:t>
                          </a:r>
                          <a:r>
                            <a:rPr lang="en-US" dirty="0"/>
                            <a:t>: A, </a:t>
                          </a:r>
                          <a:r>
                            <a:rPr lang="en-US" dirty="0">
                              <a:latin typeface="Courier New" panose="02070309020205020404" pitchFamily="49" charset="0"/>
                              <a:cs typeface="Courier New" panose="02070309020205020404" pitchFamily="49" charset="0"/>
                            </a:rPr>
                            <a:t>To Bus</a:t>
                          </a:r>
                          <a:r>
                            <a:rPr lang="en-US" dirty="0"/>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From Bus</a:t>
                          </a:r>
                          <a:r>
                            <a:rPr lang="en-US" dirty="0"/>
                            <a:t>: B, </a:t>
                          </a:r>
                          <a:r>
                            <a:rPr lang="en-US" dirty="0">
                              <a:latin typeface="Courier New" panose="02070309020205020404" pitchFamily="49" charset="0"/>
                              <a:cs typeface="Courier New" panose="02070309020205020404" pitchFamily="49" charset="0"/>
                            </a:rPr>
                            <a:t>To Bus</a:t>
                          </a:r>
                          <a:r>
                            <a:rPr lang="en-US" dirty="0"/>
                            <a:t>: C</a:t>
                          </a:r>
                        </a:p>
                        <a:p>
                          <a:r>
                            <a:rPr lang="en-US" dirty="0">
                              <a:latin typeface="Courier New" panose="02070309020205020404" pitchFamily="49" charset="0"/>
                              <a:cs typeface="Courier New" panose="02070309020205020404" pitchFamily="49" charset="0"/>
                            </a:rPr>
                            <a:t>From Bus</a:t>
                          </a:r>
                          <a:r>
                            <a:rPr lang="en-US" dirty="0"/>
                            <a:t>: C, </a:t>
                          </a:r>
                          <a:r>
                            <a:rPr lang="en-US" dirty="0">
                              <a:latin typeface="Courier New" panose="02070309020205020404" pitchFamily="49" charset="0"/>
                              <a:cs typeface="Courier New" panose="02070309020205020404" pitchFamily="49" charset="0"/>
                            </a:rPr>
                            <a:t>To Bus</a:t>
                          </a:r>
                          <a:r>
                            <a:rPr lang="en-US" dirty="0"/>
                            <a:t>: A</a:t>
                          </a:r>
                        </a:p>
                      </a:txBody>
                      <a:tcPr/>
                    </a:tc>
                    <a:extLst>
                      <a:ext uri="{0D108BD9-81ED-4DB2-BD59-A6C34878D82A}">
                        <a16:rowId xmlns:a16="http://schemas.microsoft.com/office/drawing/2014/main" val="1699678808"/>
                      </a:ext>
                    </a:extLst>
                  </a:tr>
                </a:tbl>
              </a:graphicData>
            </a:graphic>
          </p:graphicFrame>
        </mc:Choice>
        <mc:Fallback>
          <p:graphicFrame>
            <p:nvGraphicFramePr>
              <p:cNvPr id="20" name="Table 19">
                <a:extLst>
                  <a:ext uri="{FF2B5EF4-FFF2-40B4-BE49-F238E27FC236}">
                    <a16:creationId xmlns:a16="http://schemas.microsoft.com/office/drawing/2014/main" id="{FB962D19-C2CD-498C-B992-CA76818F70B0}"/>
                  </a:ext>
                </a:extLst>
              </p:cNvPr>
              <p:cNvGraphicFramePr>
                <a:graphicFrameLocks noGrp="1"/>
              </p:cNvGraphicFramePr>
              <p:nvPr>
                <p:extLst>
                  <p:ext uri="{D42A27DB-BD31-4B8C-83A1-F6EECF244321}">
                    <p14:modId xmlns:p14="http://schemas.microsoft.com/office/powerpoint/2010/main" val="2805203961"/>
                  </p:ext>
                </p:extLst>
              </p:nvPr>
            </p:nvGraphicFramePr>
            <p:xfrm>
              <a:off x="1676400" y="3136200"/>
              <a:ext cx="8128000" cy="330200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867080023"/>
                        </a:ext>
                      </a:extLst>
                    </a:gridCol>
                    <a:gridCol w="4064000">
                      <a:extLst>
                        <a:ext uri="{9D8B030D-6E8A-4147-A177-3AD203B41FA5}">
                          <a16:colId xmlns:a16="http://schemas.microsoft.com/office/drawing/2014/main" val="3182998769"/>
                        </a:ext>
                      </a:extLst>
                    </a:gridCol>
                  </a:tblGrid>
                  <a:tr h="370840">
                    <a:tc>
                      <a:txBody>
                        <a:bodyPr/>
                        <a:lstStyle/>
                        <a:p>
                          <a:r>
                            <a:rPr lang="en-US" dirty="0"/>
                            <a:t>TADS/GADS</a:t>
                          </a:r>
                        </a:p>
                      </a:txBody>
                      <a:tcPr/>
                    </a:tc>
                    <a:tc>
                      <a:txBody>
                        <a:bodyPr/>
                        <a:lstStyle/>
                        <a:p>
                          <a:r>
                            <a:rPr lang="en-US" dirty="0"/>
                            <a:t>Velocity Suite</a:t>
                          </a:r>
                        </a:p>
                      </a:txBody>
                      <a:tcPr/>
                    </a:tc>
                    <a:extLst>
                      <a:ext uri="{0D108BD9-81ED-4DB2-BD59-A6C34878D82A}">
                        <a16:rowId xmlns:a16="http://schemas.microsoft.com/office/drawing/2014/main" val="3551049973"/>
                      </a:ext>
                    </a:extLst>
                  </a:tr>
                  <a:tr h="640080">
                    <a:tc>
                      <a:txBody>
                        <a:bodyPr/>
                        <a:lstStyle/>
                        <a:p>
                          <a:endParaRPr lang="en-US"/>
                        </a:p>
                      </a:txBody>
                      <a:tcPr>
                        <a:blipFill>
                          <a:blip r:embed="rId6"/>
                          <a:stretch>
                            <a:fillRect l="-300" t="-62857" r="-100600" b="-374286"/>
                          </a:stretch>
                        </a:blipFill>
                      </a:tcPr>
                    </a:tc>
                    <a:tc>
                      <a:txBody>
                        <a:bodyPr/>
                        <a:lstStyle/>
                        <a:p>
                          <a:endParaRPr lang="en-US"/>
                        </a:p>
                      </a:txBody>
                      <a:tcPr>
                        <a:blipFill>
                          <a:blip r:embed="rId6"/>
                          <a:stretch>
                            <a:fillRect l="-100300" t="-62857" r="-600" b="-374286"/>
                          </a:stretch>
                        </a:blipFill>
                      </a:tcPr>
                    </a:tc>
                    <a:extLst>
                      <a:ext uri="{0D108BD9-81ED-4DB2-BD59-A6C34878D82A}">
                        <a16:rowId xmlns:a16="http://schemas.microsoft.com/office/drawing/2014/main" val="3991591597"/>
                      </a:ext>
                    </a:extLst>
                  </a:tr>
                  <a:tr h="640080">
                    <a:tc>
                      <a:txBody>
                        <a:bodyPr/>
                        <a:lstStyle/>
                        <a:p>
                          <a:r>
                            <a:rPr lang="en-US" dirty="0"/>
                            <a:t>Usually has a minimum cutoff (say, MW Rating) for reporting of component</a:t>
                          </a:r>
                        </a:p>
                      </a:txBody>
                      <a:tcPr/>
                    </a:tc>
                    <a:tc>
                      <a:txBody>
                        <a:bodyPr/>
                        <a:lstStyle/>
                        <a:p>
                          <a:r>
                            <a:rPr lang="en-US" dirty="0"/>
                            <a:t>Many results irrelevant to GADS/TADS</a:t>
                          </a:r>
                        </a:p>
                      </a:txBody>
                      <a:tcPr/>
                    </a:tc>
                    <a:extLst>
                      <a:ext uri="{0D108BD9-81ED-4DB2-BD59-A6C34878D82A}">
                        <a16:rowId xmlns:a16="http://schemas.microsoft.com/office/drawing/2014/main" val="2278263203"/>
                      </a:ext>
                    </a:extLst>
                  </a:tr>
                  <a:tr h="6400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"Commonwealth Edison Co“ in </a:t>
                          </a:r>
                          <a:r>
                            <a:rPr lang="en-US" sz="1800" b="0" kern="1200" dirty="0">
                              <a:solidFill>
                                <a:schemeClr val="dk1"/>
                              </a:solidFill>
                              <a:effectLst/>
                              <a:latin typeface="Courier New" panose="02070309020205020404" pitchFamily="49" charset="0"/>
                              <a:ea typeface="+mn-ea"/>
                              <a:cs typeface="Courier New" panose="02070309020205020404" pitchFamily="49" charset="0"/>
                            </a:rPr>
                            <a:t>Company Name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kern="1200" dirty="0">
                              <a:solidFill>
                                <a:schemeClr val="dk1"/>
                              </a:solidFill>
                              <a:effectLst/>
                              <a:latin typeface="+mn-lt"/>
                              <a:ea typeface="+mn-ea"/>
                              <a:cs typeface="+mn-cs"/>
                            </a:rPr>
                            <a:t>"Commonwealth Edison Company"</a:t>
                          </a:r>
                        </a:p>
                      </a:txBody>
                      <a:tcPr/>
                    </a:tc>
                    <a:extLst>
                      <a:ext uri="{0D108BD9-81ED-4DB2-BD59-A6C34878D82A}">
                        <a16:rowId xmlns:a16="http://schemas.microsoft.com/office/drawing/2014/main" val="3037634224"/>
                      </a:ext>
                    </a:extLst>
                  </a:tr>
                  <a:tr h="370840">
                    <a:tc>
                      <a:txBody>
                        <a:bodyPr/>
                        <a:lstStyle/>
                        <a:p>
                          <a:r>
                            <a:rPr lang="en-US" dirty="0"/>
                            <a:t>“eia336” in </a:t>
                          </a:r>
                          <a:r>
                            <a:rPr lang="en-US" dirty="0">
                              <a:latin typeface="Courier New" panose="02070309020205020404" pitchFamily="49" charset="0"/>
                              <a:cs typeface="Courier New" panose="02070309020205020404" pitchFamily="49" charset="0"/>
                            </a:rPr>
                            <a:t>EIA Code</a:t>
                          </a:r>
                        </a:p>
                      </a:txBody>
                      <a:tcPr/>
                    </a:tc>
                    <a:tc>
                      <a:txBody>
                        <a:bodyPr/>
                        <a:lstStyle/>
                        <a:p>
                          <a:r>
                            <a:rPr lang="en-US" dirty="0"/>
                            <a:t>“00336”</a:t>
                          </a:r>
                          <a:endParaRPr lang="en-US" dirty="0">
                            <a:latin typeface="Courier New" panose="02070309020205020404" pitchFamily="49" charset="0"/>
                            <a:cs typeface="Courier New" panose="02070309020205020404" pitchFamily="49" charset="0"/>
                          </a:endParaRPr>
                        </a:p>
                      </a:txBody>
                      <a:tcPr/>
                    </a:tc>
                    <a:extLst>
                      <a:ext uri="{0D108BD9-81ED-4DB2-BD59-A6C34878D82A}">
                        <a16:rowId xmlns:a16="http://schemas.microsoft.com/office/drawing/2014/main" val="511549481"/>
                      </a:ext>
                    </a:extLst>
                  </a:tr>
                  <a:tr h="640080">
                    <a:tc>
                      <a:txBody>
                        <a:bodyPr/>
                        <a:lstStyle/>
                        <a:p>
                          <a:r>
                            <a:rPr lang="en-US" dirty="0">
                              <a:latin typeface="Courier New" panose="02070309020205020404" pitchFamily="49" charset="0"/>
                              <a:cs typeface="Courier New" panose="02070309020205020404" pitchFamily="49" charset="0"/>
                            </a:rPr>
                            <a:t>From Bus</a:t>
                          </a:r>
                          <a:r>
                            <a:rPr lang="en-US" dirty="0"/>
                            <a:t>: A, </a:t>
                          </a:r>
                          <a:r>
                            <a:rPr lang="en-US" dirty="0">
                              <a:latin typeface="Courier New" panose="02070309020205020404" pitchFamily="49" charset="0"/>
                              <a:cs typeface="Courier New" panose="02070309020205020404" pitchFamily="49" charset="0"/>
                            </a:rPr>
                            <a:t>To Bus</a:t>
                          </a:r>
                          <a:r>
                            <a:rPr lang="en-US" dirty="0"/>
                            <a:t>: 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New" panose="02070309020205020404" pitchFamily="49" charset="0"/>
                              <a:cs typeface="Courier New" panose="02070309020205020404" pitchFamily="49" charset="0"/>
                            </a:rPr>
                            <a:t>From Bus</a:t>
                          </a:r>
                          <a:r>
                            <a:rPr lang="en-US" dirty="0"/>
                            <a:t>: B, </a:t>
                          </a:r>
                          <a:r>
                            <a:rPr lang="en-US" dirty="0">
                              <a:latin typeface="Courier New" panose="02070309020205020404" pitchFamily="49" charset="0"/>
                              <a:cs typeface="Courier New" panose="02070309020205020404" pitchFamily="49" charset="0"/>
                            </a:rPr>
                            <a:t>To Bus</a:t>
                          </a:r>
                          <a:r>
                            <a:rPr lang="en-US" dirty="0"/>
                            <a:t>: C</a:t>
                          </a:r>
                        </a:p>
                        <a:p>
                          <a:r>
                            <a:rPr lang="en-US" dirty="0">
                              <a:latin typeface="Courier New" panose="02070309020205020404" pitchFamily="49" charset="0"/>
                              <a:cs typeface="Courier New" panose="02070309020205020404" pitchFamily="49" charset="0"/>
                            </a:rPr>
                            <a:t>From Bus</a:t>
                          </a:r>
                          <a:r>
                            <a:rPr lang="en-US" dirty="0"/>
                            <a:t>: C, </a:t>
                          </a:r>
                          <a:r>
                            <a:rPr lang="en-US" dirty="0">
                              <a:latin typeface="Courier New" panose="02070309020205020404" pitchFamily="49" charset="0"/>
                              <a:cs typeface="Courier New" panose="02070309020205020404" pitchFamily="49" charset="0"/>
                            </a:rPr>
                            <a:t>To Bus</a:t>
                          </a:r>
                          <a:r>
                            <a:rPr lang="en-US" dirty="0"/>
                            <a:t>: A</a:t>
                          </a:r>
                        </a:p>
                      </a:txBody>
                      <a:tcPr/>
                    </a:tc>
                    <a:extLst>
                      <a:ext uri="{0D108BD9-81ED-4DB2-BD59-A6C34878D82A}">
                        <a16:rowId xmlns:a16="http://schemas.microsoft.com/office/drawing/2014/main" val="1699678808"/>
                      </a:ext>
                    </a:extLst>
                  </a:tr>
                </a:tbl>
              </a:graphicData>
            </a:graphic>
          </p:graphicFrame>
        </mc:Fallback>
      </mc:AlternateContent>
    </p:spTree>
    <p:extLst>
      <p:ext uri="{BB962C8B-B14F-4D97-AF65-F5344CB8AC3E}">
        <p14:creationId xmlns:p14="http://schemas.microsoft.com/office/powerpoint/2010/main" val="29711089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C4A8DAD5-9472-5909-690C-7DC8E9C256F0}"/>
              </a:ext>
            </a:extLst>
          </p:cNvPr>
          <p:cNvSpPr txBox="1"/>
          <p:nvPr/>
        </p:nvSpPr>
        <p:spPr>
          <a:xfrm>
            <a:off x="990600" y="1295400"/>
            <a:ext cx="9677400" cy="2259080"/>
          </a:xfrm>
          <a:prstGeom prst="rect">
            <a:avLst/>
          </a:prstGeom>
          <a:noFill/>
        </p:spPr>
        <p:txBody>
          <a:bodyPr wrap="square">
            <a:spAutoFit/>
          </a:bodyPr>
          <a:lstStyle/>
          <a:p>
            <a:pPr marR="0" lvl="0" algn="l" defTabSz="914400" rtl="0" eaLnBrk="1" fontAlgn="base" latinLnBrk="0" hangingPunct="1">
              <a:lnSpc>
                <a:spcPct val="100000"/>
              </a:lnSpc>
              <a:spcBef>
                <a:spcPct val="20000"/>
              </a:spcBef>
              <a:spcAft>
                <a:spcPct val="0"/>
              </a:spcAft>
              <a:buClr>
                <a:srgbClr val="19396E"/>
              </a:buClr>
              <a:buSzPct val="100000"/>
              <a:tabLst/>
              <a:defRPr/>
            </a:pPr>
            <a:r>
              <a:rPr kumimoji="0" lang="en-US" sz="2000" b="0" i="0" u="none" strike="noStrike" kern="0" cap="none" spc="0" normalizeH="0" baseline="0" noProof="0" dirty="0">
                <a:ln>
                  <a:noFill/>
                </a:ln>
                <a:effectLst/>
                <a:uLnTx/>
                <a:uFillTx/>
                <a:latin typeface="Corbel (Body)"/>
                <a:ea typeface="ＭＳ Ｐゴシック"/>
              </a:rPr>
              <a:t>API Calls are made to Velocity Suite along the lines of: </a:t>
            </a:r>
          </a:p>
          <a:p>
            <a:pPr marR="0" lvl="0" algn="l" defTabSz="914400" rtl="0" eaLnBrk="1" fontAlgn="base" latinLnBrk="0" hangingPunct="1">
              <a:lnSpc>
                <a:spcPct val="100000"/>
              </a:lnSpc>
              <a:spcBef>
                <a:spcPct val="20000"/>
              </a:spcBef>
              <a:spcAft>
                <a:spcPct val="0"/>
              </a:spcAft>
              <a:buClr>
                <a:srgbClr val="19396E"/>
              </a:buClr>
              <a:buSzPct val="100000"/>
              <a:tabLst/>
              <a:defRPr/>
            </a:pPr>
            <a:r>
              <a:rPr kumimoji="0" lang="en-US" u="none" strike="noStrike" kern="0" cap="none" spc="0" normalizeH="0" baseline="0" noProof="0" dirty="0">
                <a:ln>
                  <a:noFill/>
                </a:ln>
                <a:solidFill>
                  <a:schemeClr val="accent1">
                    <a:lumMod val="50000"/>
                  </a:schemeClr>
                </a:solidFill>
                <a:effectLst/>
                <a:uLnTx/>
                <a:uFillTx/>
                <a:latin typeface="Tw Cen MT" panose="020B0602020104020603" pitchFamily="34" charset="0"/>
                <a:ea typeface="ＭＳ Ｐゴシック"/>
                <a:cs typeface="Courier New" panose="02070309020205020404" pitchFamily="49" charset="0"/>
              </a:rPr>
              <a:t>“List and Map all Transmission Lines which are &lt;specific distance&gt; from &lt;specific weather station&gt;*” </a:t>
            </a:r>
          </a:p>
          <a:p>
            <a:pPr marR="0" lvl="0" algn="l" defTabSz="914400" rtl="0" eaLnBrk="1" fontAlgn="base" latinLnBrk="0" hangingPunct="1">
              <a:lnSpc>
                <a:spcPct val="100000"/>
              </a:lnSpc>
              <a:spcBef>
                <a:spcPct val="20000"/>
              </a:spcBef>
              <a:spcAft>
                <a:spcPct val="0"/>
              </a:spcAft>
              <a:buClr>
                <a:srgbClr val="19396E"/>
              </a:buClr>
              <a:buSzPct val="100000"/>
              <a:tabLst/>
              <a:defRPr/>
            </a:pPr>
            <a:r>
              <a:rPr kumimoji="0" lang="en-US" sz="2000" b="0" i="0" u="none" strike="noStrike" kern="0" cap="none" spc="0" normalizeH="0" baseline="0" noProof="0" dirty="0">
                <a:ln>
                  <a:noFill/>
                </a:ln>
                <a:effectLst/>
                <a:uLnTx/>
                <a:uFillTx/>
                <a:latin typeface="Corbel (Body)"/>
                <a:ea typeface="ＭＳ Ｐゴシック"/>
                <a:cs typeface="Courier New" panose="02070309020205020404" pitchFamily="49" charset="0"/>
              </a:rPr>
              <a:t>which will then </a:t>
            </a:r>
            <a:r>
              <a:rPr kumimoji="0" lang="en-US" sz="2000" b="1" i="0" u="none" strike="noStrike" kern="0" cap="none" spc="0" normalizeH="0" baseline="0" noProof="0" dirty="0">
                <a:ln>
                  <a:noFill/>
                </a:ln>
                <a:effectLst/>
                <a:uLnTx/>
                <a:uFillTx/>
                <a:latin typeface="Corbel (Body)"/>
                <a:ea typeface="ＭＳ Ｐゴシック"/>
                <a:cs typeface="Courier New" panose="02070309020205020404" pitchFamily="49" charset="0"/>
              </a:rPr>
              <a:t>output</a:t>
            </a:r>
            <a:r>
              <a:rPr kumimoji="0" lang="en-US" sz="2000" b="0" i="0" u="none" strike="noStrike" kern="0" cap="none" spc="0" normalizeH="0" baseline="0" noProof="0" dirty="0">
                <a:ln>
                  <a:noFill/>
                </a:ln>
                <a:effectLst/>
                <a:uLnTx/>
                <a:uFillTx/>
                <a:latin typeface="Corbel (Body)"/>
                <a:ea typeface="ＭＳ Ｐゴシック"/>
                <a:cs typeface="Courier New" panose="02070309020205020404" pitchFamily="49" charset="0"/>
              </a:rPr>
              <a:t> the qualifying transmission lines on a map and can export the TO data as an excel file.</a:t>
            </a:r>
            <a:endParaRPr lang="en-US" sz="2000" i="0" kern="0" dirty="0">
              <a:latin typeface="Corbel (Body)"/>
              <a:ea typeface="ＭＳ Ｐゴシック"/>
              <a:cs typeface="Courier New" panose="02070309020205020404" pitchFamily="49" charset="0"/>
            </a:endParaRPr>
          </a:p>
          <a:p>
            <a:pPr marR="0" lvl="0" algn="l" defTabSz="914400" rtl="0" eaLnBrk="1" fontAlgn="base" latinLnBrk="0" hangingPunct="1">
              <a:lnSpc>
                <a:spcPct val="100000"/>
              </a:lnSpc>
              <a:spcBef>
                <a:spcPct val="20000"/>
              </a:spcBef>
              <a:spcAft>
                <a:spcPct val="0"/>
              </a:spcAft>
              <a:buClr>
                <a:srgbClr val="19396E"/>
              </a:buClr>
              <a:buSzPct val="100000"/>
              <a:tabLst/>
              <a:defRPr/>
            </a:pPr>
            <a:endParaRPr kumimoji="0" lang="en-US" sz="2000" b="0" i="1" u="none" strike="noStrike" kern="0" cap="none" spc="0" normalizeH="0" baseline="0" noProof="0" dirty="0">
              <a:ln>
                <a:noFill/>
              </a:ln>
              <a:effectLst/>
              <a:uLnTx/>
              <a:uFillTx/>
              <a:latin typeface="Corbel (Body)"/>
              <a:ea typeface="ＭＳ Ｐゴシック"/>
              <a:cs typeface="Courier New" panose="02070309020205020404" pitchFamily="49" charset="0"/>
            </a:endParaRPr>
          </a:p>
        </p:txBody>
      </p:sp>
      <p:sp>
        <p:nvSpPr>
          <p:cNvPr id="9" name="Title 2">
            <a:extLst>
              <a:ext uri="{FF2B5EF4-FFF2-40B4-BE49-F238E27FC236}">
                <a16:creationId xmlns:a16="http://schemas.microsoft.com/office/drawing/2014/main" id="{99FDE63B-4ED2-BDAA-58E4-5ACA9C91C0FE}"/>
              </a:ext>
            </a:extLst>
          </p:cNvPr>
          <p:cNvSpPr txBox="1">
            <a:spLocks/>
          </p:cNvSpPr>
          <p:nvPr/>
        </p:nvSpPr>
        <p:spPr>
          <a:xfrm>
            <a:off x="2590801" y="152400"/>
            <a:ext cx="7010399" cy="655638"/>
          </a:xfrm>
          <a:prstGeom prst="rect">
            <a:avLst/>
          </a:prstGeom>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Workflow</a:t>
            </a:r>
          </a:p>
        </p:txBody>
      </p:sp>
      <p:pic>
        <p:nvPicPr>
          <p:cNvPr id="3" name="Picture 2" descr="A map of the state of oregon&#10;&#10;Description automatically generated">
            <a:extLst>
              <a:ext uri="{FF2B5EF4-FFF2-40B4-BE49-F238E27FC236}">
                <a16:creationId xmlns:a16="http://schemas.microsoft.com/office/drawing/2014/main" id="{953533E6-3F7E-A243-4744-9B6CE77D77FF}"/>
              </a:ext>
            </a:extLst>
          </p:cNvPr>
          <p:cNvPicPr>
            <a:picLocks noChangeAspect="1"/>
          </p:cNvPicPr>
          <p:nvPr/>
        </p:nvPicPr>
        <p:blipFill rotWithShape="1">
          <a:blip r:embed="rId2" cstate="print">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rcRect l="43198"/>
          <a:stretch/>
        </p:blipFill>
        <p:spPr>
          <a:xfrm>
            <a:off x="1606515" y="4237318"/>
            <a:ext cx="2605156" cy="1851990"/>
          </a:xfrm>
          <a:prstGeom prst="rect">
            <a:avLst/>
          </a:prstGeom>
          <a:ln w="12700">
            <a:solidFill>
              <a:schemeClr val="accent1"/>
            </a:solidFill>
          </a:ln>
        </p:spPr>
      </p:pic>
      <p:sp>
        <p:nvSpPr>
          <p:cNvPr id="4" name="TextBox 3">
            <a:extLst>
              <a:ext uri="{FF2B5EF4-FFF2-40B4-BE49-F238E27FC236}">
                <a16:creationId xmlns:a16="http://schemas.microsoft.com/office/drawing/2014/main" id="{96D9066F-7B5E-0277-468C-0841833576D6}"/>
              </a:ext>
            </a:extLst>
          </p:cNvPr>
          <p:cNvSpPr txBox="1"/>
          <p:nvPr/>
        </p:nvSpPr>
        <p:spPr>
          <a:xfrm>
            <a:off x="838200" y="6172200"/>
            <a:ext cx="4586356" cy="461665"/>
          </a:xfrm>
          <a:prstGeom prst="rect">
            <a:avLst/>
          </a:prstGeom>
          <a:solidFill>
            <a:srgbClr val="204C81"/>
          </a:solidFill>
        </p:spPr>
        <p:txBody>
          <a:bodyPr wrap="square" rtlCol="0">
            <a:spAutoFit/>
          </a:bodyPr>
          <a:lstStyle/>
          <a:p>
            <a:r>
              <a:rPr lang="en-US" sz="1200" dirty="0">
                <a:solidFill>
                  <a:schemeClr val="bg1"/>
                </a:solidFill>
                <a:latin typeface="Corbel (Body)"/>
              </a:rPr>
              <a:t>An API Call for Transmission Lines rated higher than 100kV which are within 50 miles of Chicago O'Hare Weather Station</a:t>
            </a:r>
          </a:p>
        </p:txBody>
      </p:sp>
      <p:pic>
        <p:nvPicPr>
          <p:cNvPr id="6" name="Picture 5" descr="A map of the state of oregon&#10;&#10;Description automatically generated">
            <a:extLst>
              <a:ext uri="{FF2B5EF4-FFF2-40B4-BE49-F238E27FC236}">
                <a16:creationId xmlns:a16="http://schemas.microsoft.com/office/drawing/2014/main" id="{BA0BFC4C-9F08-A568-D98F-C0D6D123331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16706" y="4267200"/>
            <a:ext cx="3379956" cy="1856232"/>
          </a:xfrm>
          <a:prstGeom prst="rect">
            <a:avLst/>
          </a:prstGeom>
          <a:ln w="12700">
            <a:solidFill>
              <a:schemeClr val="accent1"/>
            </a:solidFill>
          </a:ln>
        </p:spPr>
      </p:pic>
      <p:sp>
        <p:nvSpPr>
          <p:cNvPr id="8" name="TextBox 7">
            <a:extLst>
              <a:ext uri="{FF2B5EF4-FFF2-40B4-BE49-F238E27FC236}">
                <a16:creationId xmlns:a16="http://schemas.microsoft.com/office/drawing/2014/main" id="{EBC22D85-4B69-7CB8-7787-786AF841C6DB}"/>
              </a:ext>
            </a:extLst>
          </p:cNvPr>
          <p:cNvSpPr txBox="1"/>
          <p:nvPr/>
        </p:nvSpPr>
        <p:spPr>
          <a:xfrm>
            <a:off x="5894294" y="6172200"/>
            <a:ext cx="3402368" cy="461665"/>
          </a:xfrm>
          <a:prstGeom prst="rect">
            <a:avLst/>
          </a:prstGeom>
          <a:solidFill>
            <a:srgbClr val="1B4C80"/>
          </a:solidFill>
        </p:spPr>
        <p:txBody>
          <a:bodyPr wrap="square" rtlCol="0">
            <a:spAutoFit/>
          </a:bodyPr>
          <a:lstStyle/>
          <a:p>
            <a:r>
              <a:rPr lang="en-US" sz="1200" dirty="0">
                <a:solidFill>
                  <a:schemeClr val="bg1"/>
                </a:solidFill>
                <a:latin typeface="Corbel (Body)"/>
              </a:rPr>
              <a:t>An API Call for Generator Plants which are within 50 miles of Chicago O'Hare Weather Station</a:t>
            </a:r>
          </a:p>
        </p:txBody>
      </p:sp>
      <p:sp>
        <p:nvSpPr>
          <p:cNvPr id="10" name="TextBox 9">
            <a:extLst>
              <a:ext uri="{FF2B5EF4-FFF2-40B4-BE49-F238E27FC236}">
                <a16:creationId xmlns:a16="http://schemas.microsoft.com/office/drawing/2014/main" id="{22D7F121-909B-D1EA-1F3D-9A2DD3A0683B}"/>
              </a:ext>
            </a:extLst>
          </p:cNvPr>
          <p:cNvSpPr txBox="1"/>
          <p:nvPr/>
        </p:nvSpPr>
        <p:spPr>
          <a:xfrm>
            <a:off x="9662751" y="3232125"/>
            <a:ext cx="2209800" cy="1815882"/>
          </a:xfrm>
          <a:prstGeom prst="rect">
            <a:avLst/>
          </a:prstGeom>
          <a:solidFill>
            <a:srgbClr val="FFC000"/>
          </a:solidFill>
        </p:spPr>
        <p:txBody>
          <a:bodyPr wrap="square" rtlCol="0">
            <a:spAutoFit/>
          </a:bodyPr>
          <a:lstStyle/>
          <a:p>
            <a:r>
              <a:rPr lang="en-US" sz="1400" i="0" dirty="0">
                <a:latin typeface="Corbel (Body)"/>
              </a:rPr>
              <a:t>* Weather Stations at Airports are ideal for extreme weather studies as they have the most granularity when it comes to time-series measurements related to the weather</a:t>
            </a:r>
          </a:p>
        </p:txBody>
      </p:sp>
      <p:pic>
        <p:nvPicPr>
          <p:cNvPr id="4098" name="Picture 2" descr="Excel - Free files and folders icons">
            <a:extLst>
              <a:ext uri="{FF2B5EF4-FFF2-40B4-BE49-F238E27FC236}">
                <a16:creationId xmlns:a16="http://schemas.microsoft.com/office/drawing/2014/main" id="{59845805-ABBE-8F24-1EA7-6DEB6CE166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1462" y="3657982"/>
            <a:ext cx="989884" cy="989884"/>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Excel - Free files and folders icons">
            <a:extLst>
              <a:ext uri="{FF2B5EF4-FFF2-40B4-BE49-F238E27FC236}">
                <a16:creationId xmlns:a16="http://schemas.microsoft.com/office/drawing/2014/main" id="{3494F414-1C79-B0F7-B6C6-D5C5B3601AF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41550" y="3673104"/>
            <a:ext cx="989884" cy="98988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Arrow Connector 10">
            <a:extLst>
              <a:ext uri="{FF2B5EF4-FFF2-40B4-BE49-F238E27FC236}">
                <a16:creationId xmlns:a16="http://schemas.microsoft.com/office/drawing/2014/main" id="{3493674E-498C-300F-34B3-DD8A96C18C27}"/>
              </a:ext>
            </a:extLst>
          </p:cNvPr>
          <p:cNvCxnSpPr>
            <a:cxnSpLocks/>
            <a:endCxn id="4098" idx="0"/>
          </p:cNvCxnSpPr>
          <p:nvPr/>
        </p:nvCxnSpPr>
        <p:spPr bwMode="auto">
          <a:xfrm flipH="1">
            <a:off x="1526404" y="2819400"/>
            <a:ext cx="1292996" cy="838582"/>
          </a:xfrm>
          <a:prstGeom prst="straightConnector1">
            <a:avLst/>
          </a:prstGeom>
          <a:solidFill>
            <a:schemeClr val="accent1"/>
          </a:solidFill>
          <a:ln w="38100" cap="flat" cmpd="sng" algn="ctr">
            <a:solidFill>
              <a:srgbClr val="0000FF">
                <a:alpha val="60000"/>
              </a:srgbClr>
            </a:solidFill>
            <a:prstDash val="solid"/>
            <a:round/>
            <a:headEnd type="none" w="med" len="med"/>
            <a:tailEnd type="triangle"/>
          </a:ln>
          <a:effectLst/>
        </p:spPr>
      </p:cxnSp>
      <p:sp>
        <p:nvSpPr>
          <p:cNvPr id="16" name="TextBox 15">
            <a:extLst>
              <a:ext uri="{FF2B5EF4-FFF2-40B4-BE49-F238E27FC236}">
                <a16:creationId xmlns:a16="http://schemas.microsoft.com/office/drawing/2014/main" id="{28A0E9ED-7B6C-BD4D-5C59-6FA9014C5AF3}"/>
              </a:ext>
            </a:extLst>
          </p:cNvPr>
          <p:cNvSpPr txBox="1"/>
          <p:nvPr/>
        </p:nvSpPr>
        <p:spPr>
          <a:xfrm>
            <a:off x="6831434" y="3794748"/>
            <a:ext cx="2209800" cy="738664"/>
          </a:xfrm>
          <a:prstGeom prst="rect">
            <a:avLst/>
          </a:prstGeom>
          <a:solidFill>
            <a:schemeClr val="accent1"/>
          </a:solidFill>
        </p:spPr>
        <p:txBody>
          <a:bodyPr wrap="square" rtlCol="0">
            <a:spAutoFit/>
          </a:bodyPr>
          <a:lstStyle/>
          <a:p>
            <a:r>
              <a:rPr lang="en-US" sz="1400" i="0" dirty="0">
                <a:solidFill>
                  <a:schemeClr val="bg1"/>
                </a:solidFill>
                <a:latin typeface="Corbel (Body)"/>
              </a:rPr>
              <a:t>Similarly, output if the API Call was made for Generator Units instead</a:t>
            </a:r>
          </a:p>
        </p:txBody>
      </p:sp>
    </p:spTree>
    <p:extLst>
      <p:ext uri="{BB962C8B-B14F-4D97-AF65-F5344CB8AC3E}">
        <p14:creationId xmlns:p14="http://schemas.microsoft.com/office/powerpoint/2010/main" val="5983130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99677CE6-41F1-D2BC-5EAB-D2F90660CBBC}"/>
              </a:ext>
            </a:extLst>
          </p:cNvPr>
          <p:cNvSpPr/>
          <p:nvPr/>
        </p:nvSpPr>
        <p:spPr bwMode="auto">
          <a:xfrm>
            <a:off x="319636" y="5018347"/>
            <a:ext cx="5166764" cy="1611052"/>
          </a:xfrm>
          <a:prstGeom prst="rect">
            <a:avLst/>
          </a:prstGeom>
          <a:solidFill>
            <a:schemeClr val="accent4">
              <a:lumMod val="75000"/>
              <a:alpha val="50196"/>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chemeClr val="tx1"/>
              </a:solidFill>
              <a:effectLst/>
              <a:latin typeface="Arial" charset="0"/>
              <a:ea typeface="ＭＳ Ｐゴシック" pitchFamily="84" charset="-128"/>
            </a:endParaRPr>
          </a:p>
        </p:txBody>
      </p:sp>
      <p:sp>
        <p:nvSpPr>
          <p:cNvPr id="41" name="Rectangle 40">
            <a:extLst>
              <a:ext uri="{FF2B5EF4-FFF2-40B4-BE49-F238E27FC236}">
                <a16:creationId xmlns:a16="http://schemas.microsoft.com/office/drawing/2014/main" id="{7EB476DA-1894-B581-B58C-C098E5C3864B}"/>
              </a:ext>
            </a:extLst>
          </p:cNvPr>
          <p:cNvSpPr/>
          <p:nvPr/>
        </p:nvSpPr>
        <p:spPr bwMode="auto">
          <a:xfrm>
            <a:off x="336849" y="3349659"/>
            <a:ext cx="3871173" cy="1611052"/>
          </a:xfrm>
          <a:prstGeom prst="rect">
            <a:avLst/>
          </a:prstGeom>
          <a:solidFill>
            <a:srgbClr val="92D050">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chemeClr val="tx1"/>
              </a:solidFill>
              <a:effectLst/>
              <a:latin typeface="Arial" charset="0"/>
              <a:ea typeface="ＭＳ Ｐゴシック" pitchFamily="84" charset="-128"/>
            </a:endParaRPr>
          </a:p>
        </p:txBody>
      </p:sp>
      <p:sp>
        <p:nvSpPr>
          <p:cNvPr id="7" name="TextBox 6">
            <a:extLst>
              <a:ext uri="{FF2B5EF4-FFF2-40B4-BE49-F238E27FC236}">
                <a16:creationId xmlns:a16="http://schemas.microsoft.com/office/drawing/2014/main" id="{C4A8DAD5-9472-5909-690C-7DC8E9C256F0}"/>
              </a:ext>
            </a:extLst>
          </p:cNvPr>
          <p:cNvSpPr txBox="1"/>
          <p:nvPr/>
        </p:nvSpPr>
        <p:spPr>
          <a:xfrm>
            <a:off x="990600" y="1295400"/>
            <a:ext cx="9677400" cy="2369880"/>
          </a:xfrm>
          <a:prstGeom prst="rect">
            <a:avLst/>
          </a:prstGeom>
          <a:noFill/>
        </p:spPr>
        <p:txBody>
          <a:bodyPr wrap="square">
            <a:spAutoFit/>
          </a:bodyPr>
          <a:lstStyle/>
          <a:p>
            <a:pPr marL="228600" marR="0" lvl="0" indent="-228600" algn="l" defTabSz="914400" rtl="0" eaLnBrk="1" fontAlgn="base" latinLnBrk="0" hangingPunct="1">
              <a:lnSpc>
                <a:spcPct val="100000"/>
              </a:lnSpc>
              <a:spcBef>
                <a:spcPct val="20000"/>
              </a:spcBef>
              <a:spcAft>
                <a:spcPct val="0"/>
              </a:spcAft>
              <a:buClr>
                <a:srgbClr val="19396E"/>
              </a:buClr>
              <a:buSzPct val="100000"/>
              <a:buFontTx/>
              <a:buChar char="•"/>
              <a:tabLst/>
              <a:defRPr/>
            </a:pPr>
            <a:r>
              <a:rPr lang="en-US" sz="2000" i="0" kern="0" dirty="0">
                <a:latin typeface="Corbel (Body)"/>
                <a:ea typeface="ＭＳ Ｐゴシック"/>
                <a:cs typeface="Courier New" panose="02070309020205020404" pitchFamily="49" charset="0"/>
              </a:rPr>
              <a:t>Python scripts parse the excel files from Velocity Suite, as well as GADS/TADS and attempt to make ‘matches’ (i.e. the same component represented by both GADS/TADS and Velocity Suite) based on various heuristics.</a:t>
            </a:r>
          </a:p>
          <a:p>
            <a:pPr marL="228600" marR="0" lvl="0" indent="-228600" algn="l" defTabSz="914400" rtl="0" eaLnBrk="1" fontAlgn="base" latinLnBrk="0" hangingPunct="1">
              <a:lnSpc>
                <a:spcPct val="100000"/>
              </a:lnSpc>
              <a:spcBef>
                <a:spcPct val="20000"/>
              </a:spcBef>
              <a:spcAft>
                <a:spcPct val="0"/>
              </a:spcAft>
              <a:buClr>
                <a:srgbClr val="19396E"/>
              </a:buClr>
              <a:buSzPct val="100000"/>
              <a:buFontTx/>
              <a:buChar char="•"/>
              <a:tabLst/>
              <a:defRPr/>
            </a:pPr>
            <a:r>
              <a:rPr lang="en-US" sz="2000" i="0" kern="0" dirty="0">
                <a:latin typeface="Corbel (Body)"/>
                <a:ea typeface="ＭＳ Ｐゴシック"/>
                <a:cs typeface="Courier New" panose="02070309020205020404" pitchFamily="49" charset="0"/>
              </a:rPr>
              <a:t>If a ‘match’ is ascertained, the </a:t>
            </a:r>
            <a:r>
              <a:rPr lang="en-US" sz="2000" b="1" i="0" kern="0" dirty="0">
                <a:latin typeface="Courier New" panose="02070309020205020404" pitchFamily="49" charset="0"/>
                <a:ea typeface="ＭＳ Ｐゴシック"/>
                <a:cs typeface="Courier New" panose="02070309020205020404" pitchFamily="49" charset="0"/>
              </a:rPr>
              <a:t>Rec_ID</a:t>
            </a:r>
            <a:r>
              <a:rPr lang="en-US" sz="2000" i="0" kern="0" dirty="0">
                <a:latin typeface="Corbel (Body)"/>
                <a:ea typeface="ＭＳ Ｐゴシック"/>
                <a:cs typeface="Courier New" panose="02070309020205020404" pitchFamily="49" charset="0"/>
              </a:rPr>
              <a:t> from Velocity Suite is ‘attached’ to the GADS/TADS data, so that for future cases, we have an approximate geographical location (nearest weather station) of that BPS components</a:t>
            </a:r>
          </a:p>
          <a:p>
            <a:pPr marR="0" lvl="0" algn="l" defTabSz="914400" rtl="0" eaLnBrk="1" fontAlgn="base" latinLnBrk="0" hangingPunct="1">
              <a:lnSpc>
                <a:spcPct val="100000"/>
              </a:lnSpc>
              <a:spcBef>
                <a:spcPct val="20000"/>
              </a:spcBef>
              <a:spcAft>
                <a:spcPct val="0"/>
              </a:spcAft>
              <a:buClr>
                <a:srgbClr val="19396E"/>
              </a:buClr>
              <a:buSzPct val="100000"/>
              <a:tabLst/>
              <a:defRPr/>
            </a:pPr>
            <a:endParaRPr kumimoji="0" lang="en-US" sz="2000" b="0" i="1" u="none" strike="noStrike" kern="0" cap="none" spc="0" normalizeH="0" baseline="0" noProof="0" dirty="0">
              <a:ln>
                <a:noFill/>
              </a:ln>
              <a:effectLst/>
              <a:uLnTx/>
              <a:uFillTx/>
              <a:latin typeface="Corbel (Body)"/>
              <a:ea typeface="ＭＳ Ｐゴシック"/>
              <a:cs typeface="Courier New" panose="02070309020205020404" pitchFamily="49" charset="0"/>
            </a:endParaRPr>
          </a:p>
        </p:txBody>
      </p:sp>
      <p:sp>
        <p:nvSpPr>
          <p:cNvPr id="9" name="Title 2">
            <a:extLst>
              <a:ext uri="{FF2B5EF4-FFF2-40B4-BE49-F238E27FC236}">
                <a16:creationId xmlns:a16="http://schemas.microsoft.com/office/drawing/2014/main" id="{99FDE63B-4ED2-BDAA-58E4-5ACA9C91C0FE}"/>
              </a:ext>
            </a:extLst>
          </p:cNvPr>
          <p:cNvSpPr txBox="1">
            <a:spLocks/>
          </p:cNvSpPr>
          <p:nvPr/>
        </p:nvSpPr>
        <p:spPr>
          <a:xfrm>
            <a:off x="2590801" y="152400"/>
            <a:ext cx="7010399" cy="655638"/>
          </a:xfrm>
          <a:prstGeom prst="rect">
            <a:avLst/>
          </a:prstGeom>
        </p:spPr>
        <p:txBody>
          <a:bodyPr anchor="t" anchorCtr="0"/>
          <a:lstStyle>
            <a:lvl1pPr algn="ctr" rtl="0" eaLnBrk="1" fontAlgn="base" hangingPunct="1">
              <a:spcBef>
                <a:spcPct val="0"/>
              </a:spcBef>
              <a:spcAft>
                <a:spcPct val="0"/>
              </a:spcAft>
              <a:defRPr sz="2400" b="1" baseline="0">
                <a:solidFill>
                  <a:schemeClr val="tx2"/>
                </a:solidFill>
                <a:latin typeface="Tahoma" pitchFamily="34" charset="0"/>
                <a:ea typeface="Tahoma" pitchFamily="34" charset="0"/>
                <a:cs typeface="Tahoma" pitchFamily="34" charset="0"/>
              </a:defRPr>
            </a:lvl1pPr>
            <a:lvl2pPr algn="ctr" rtl="0" eaLnBrk="1" fontAlgn="base" hangingPunct="1">
              <a:spcBef>
                <a:spcPct val="0"/>
              </a:spcBef>
              <a:spcAft>
                <a:spcPct val="0"/>
              </a:spcAft>
              <a:defRPr sz="4400">
                <a:solidFill>
                  <a:schemeClr val="tx2"/>
                </a:solidFill>
                <a:latin typeface="Arial" charset="0"/>
                <a:ea typeface="ＭＳ Ｐゴシック" pitchFamily="84" charset="-128"/>
              </a:defRPr>
            </a:lvl2pPr>
            <a:lvl3pPr algn="ctr" rtl="0" eaLnBrk="1" fontAlgn="base" hangingPunct="1">
              <a:spcBef>
                <a:spcPct val="0"/>
              </a:spcBef>
              <a:spcAft>
                <a:spcPct val="0"/>
              </a:spcAft>
              <a:defRPr sz="4400">
                <a:solidFill>
                  <a:schemeClr val="tx2"/>
                </a:solidFill>
                <a:latin typeface="Arial" charset="0"/>
                <a:ea typeface="ＭＳ Ｐゴシック" pitchFamily="84" charset="-128"/>
              </a:defRPr>
            </a:lvl3pPr>
            <a:lvl4pPr algn="ctr" rtl="0" eaLnBrk="1" fontAlgn="base" hangingPunct="1">
              <a:spcBef>
                <a:spcPct val="0"/>
              </a:spcBef>
              <a:spcAft>
                <a:spcPct val="0"/>
              </a:spcAft>
              <a:defRPr sz="4400">
                <a:solidFill>
                  <a:schemeClr val="tx2"/>
                </a:solidFill>
                <a:latin typeface="Arial" charset="0"/>
                <a:ea typeface="ＭＳ Ｐゴシック" pitchFamily="84" charset="-128"/>
              </a:defRPr>
            </a:lvl4pPr>
            <a:lvl5pPr algn="ctr" rtl="0" eaLnBrk="1" fontAlgn="base" hangingPunct="1">
              <a:spcBef>
                <a:spcPct val="0"/>
              </a:spcBef>
              <a:spcAft>
                <a:spcPct val="0"/>
              </a:spcAft>
              <a:defRPr sz="4400">
                <a:solidFill>
                  <a:schemeClr val="tx2"/>
                </a:solidFill>
                <a:latin typeface="Arial" charset="0"/>
                <a:ea typeface="ＭＳ Ｐゴシック" pitchFamily="84" charset="-128"/>
              </a:defRPr>
            </a:lvl5pPr>
            <a:lvl6pPr marL="457200" algn="ctr" rtl="0" eaLnBrk="1" fontAlgn="base" hangingPunct="1">
              <a:spcBef>
                <a:spcPct val="0"/>
              </a:spcBef>
              <a:spcAft>
                <a:spcPct val="0"/>
              </a:spcAft>
              <a:defRPr sz="4400">
                <a:solidFill>
                  <a:schemeClr val="tx2"/>
                </a:solidFill>
                <a:latin typeface="Arial" charset="0"/>
                <a:ea typeface="ＭＳ Ｐゴシック" pitchFamily="84" charset="-128"/>
              </a:defRPr>
            </a:lvl6pPr>
            <a:lvl7pPr marL="914400" algn="ctr" rtl="0" eaLnBrk="1" fontAlgn="base" hangingPunct="1">
              <a:spcBef>
                <a:spcPct val="0"/>
              </a:spcBef>
              <a:spcAft>
                <a:spcPct val="0"/>
              </a:spcAft>
              <a:defRPr sz="4400">
                <a:solidFill>
                  <a:schemeClr val="tx2"/>
                </a:solidFill>
                <a:latin typeface="Arial" charset="0"/>
                <a:ea typeface="ＭＳ Ｐゴシック" pitchFamily="84" charset="-128"/>
              </a:defRPr>
            </a:lvl7pPr>
            <a:lvl8pPr marL="1371600" algn="ctr" rtl="0" eaLnBrk="1" fontAlgn="base" hangingPunct="1">
              <a:spcBef>
                <a:spcPct val="0"/>
              </a:spcBef>
              <a:spcAft>
                <a:spcPct val="0"/>
              </a:spcAft>
              <a:defRPr sz="4400">
                <a:solidFill>
                  <a:schemeClr val="tx2"/>
                </a:solidFill>
                <a:latin typeface="Arial" charset="0"/>
                <a:ea typeface="ＭＳ Ｐゴシック" pitchFamily="84" charset="-128"/>
              </a:defRPr>
            </a:lvl8pPr>
            <a:lvl9pPr marL="1828800" algn="ctr" rtl="0" eaLnBrk="1" fontAlgn="base" hangingPunct="1">
              <a:spcBef>
                <a:spcPct val="0"/>
              </a:spcBef>
              <a:spcAft>
                <a:spcPct val="0"/>
              </a:spcAft>
              <a:defRPr sz="4400">
                <a:solidFill>
                  <a:schemeClr val="tx2"/>
                </a:solidFill>
                <a:latin typeface="Arial" charset="0"/>
                <a:ea typeface="ＭＳ Ｐゴシック" pitchFamily="84" charset="-128"/>
              </a:defRPr>
            </a:lvl9pPr>
          </a:lstStyle>
          <a:p>
            <a:r>
              <a:rPr lang="en-US" i="0" kern="0" dirty="0">
                <a:solidFill>
                  <a:schemeClr val="bg1"/>
                </a:solidFill>
              </a:rPr>
              <a:t>Workflow: </a:t>
            </a:r>
          </a:p>
          <a:p>
            <a:r>
              <a:rPr lang="en-US" sz="2000" b="0" i="0" kern="0" dirty="0">
                <a:solidFill>
                  <a:schemeClr val="bg1"/>
                </a:solidFill>
              </a:rPr>
              <a:t>Key Columns to Match</a:t>
            </a:r>
          </a:p>
        </p:txBody>
      </p:sp>
      <p:grpSp>
        <p:nvGrpSpPr>
          <p:cNvPr id="2" name="Group 1">
            <a:extLst>
              <a:ext uri="{FF2B5EF4-FFF2-40B4-BE49-F238E27FC236}">
                <a16:creationId xmlns:a16="http://schemas.microsoft.com/office/drawing/2014/main" id="{C149D464-64C2-F5DB-A51E-554A2A11A0B3}"/>
              </a:ext>
            </a:extLst>
          </p:cNvPr>
          <p:cNvGrpSpPr/>
          <p:nvPr/>
        </p:nvGrpSpPr>
        <p:grpSpPr>
          <a:xfrm>
            <a:off x="212398" y="3292023"/>
            <a:ext cx="1340249" cy="2872806"/>
            <a:chOff x="-18449" y="543394"/>
            <a:chExt cx="3066449" cy="5479524"/>
          </a:xfrm>
        </p:grpSpPr>
        <p:grpSp>
          <p:nvGrpSpPr>
            <p:cNvPr id="3" name="Group 2">
              <a:extLst>
                <a:ext uri="{FF2B5EF4-FFF2-40B4-BE49-F238E27FC236}">
                  <a16:creationId xmlns:a16="http://schemas.microsoft.com/office/drawing/2014/main" id="{48E92563-C881-1F6F-05DA-1E7945DC00ED}"/>
                </a:ext>
              </a:extLst>
            </p:cNvPr>
            <p:cNvGrpSpPr/>
            <p:nvPr/>
          </p:nvGrpSpPr>
          <p:grpSpPr>
            <a:xfrm>
              <a:off x="990600" y="1600200"/>
              <a:ext cx="2057400" cy="4422718"/>
              <a:chOff x="990600" y="1600200"/>
              <a:chExt cx="2057400" cy="4422718"/>
            </a:xfrm>
          </p:grpSpPr>
          <p:pic>
            <p:nvPicPr>
              <p:cNvPr id="6" name="Picture 2" descr="Office database - Electronic devices &amp; hardware Icons">
                <a:extLst>
                  <a:ext uri="{FF2B5EF4-FFF2-40B4-BE49-F238E27FC236}">
                    <a16:creationId xmlns:a16="http://schemas.microsoft.com/office/drawing/2014/main" id="{3ED3E762-65E2-DED4-A029-599FEE2BA7FC}"/>
                  </a:ext>
                </a:extLst>
              </p:cNvPr>
              <p:cNvPicPr>
                <a:picLocks noChangeAspect="1" noChangeArrowheads="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1219200" y="1600200"/>
                <a:ext cx="1524000" cy="152400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Office database - Electronic devices &amp; hardware Icons">
                <a:extLst>
                  <a:ext uri="{FF2B5EF4-FFF2-40B4-BE49-F238E27FC236}">
                    <a16:creationId xmlns:a16="http://schemas.microsoft.com/office/drawing/2014/main" id="{AB6D59AE-0F13-5588-450C-E22557BD2968}"/>
                  </a:ext>
                </a:extLst>
              </p:cNvPr>
              <p:cNvPicPr>
                <a:picLocks noChangeAspect="1" noChangeArrowheads="1"/>
              </p:cNvPicPr>
              <p:nvPr/>
            </p:nvPicPr>
            <p:blipFill>
              <a:blip r:embed="rId2">
                <a:duotone>
                  <a:prstClr val="black"/>
                  <a:srgbClr val="0070C0">
                    <a:tint val="45000"/>
                    <a:satMod val="400000"/>
                  </a:srgbClr>
                </a:duotone>
                <a:extLst>
                  <a:ext uri="{28A0092B-C50C-407E-A947-70E740481C1C}">
                    <a14:useLocalDpi xmlns:a14="http://schemas.microsoft.com/office/drawing/2010/main" val="0"/>
                  </a:ext>
                </a:extLst>
              </a:blip>
              <a:srcRect/>
              <a:stretch>
                <a:fillRect/>
              </a:stretch>
            </p:blipFill>
            <p:spPr bwMode="auto">
              <a:xfrm>
                <a:off x="1219200" y="4038600"/>
                <a:ext cx="1524000" cy="1524000"/>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7826BDC8-B941-48B1-6D9E-18EA76EBD076}"/>
                  </a:ext>
                </a:extLst>
              </p:cNvPr>
              <p:cNvSpPr/>
              <p:nvPr/>
            </p:nvSpPr>
            <p:spPr bwMode="auto">
              <a:xfrm>
                <a:off x="990600" y="3124200"/>
                <a:ext cx="1981200" cy="3883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chemeClr val="bg1"/>
                    </a:solidFill>
                    <a:effectLst/>
                    <a:latin typeface="Corbel" panose="020B0503020204020204" pitchFamily="34" charset="0"/>
                  </a:rPr>
                  <a:t>Generator Units</a:t>
                </a:r>
              </a:p>
            </p:txBody>
          </p:sp>
          <p:sp>
            <p:nvSpPr>
              <p:cNvPr id="11" name="Rectangle 10">
                <a:extLst>
                  <a:ext uri="{FF2B5EF4-FFF2-40B4-BE49-F238E27FC236}">
                    <a16:creationId xmlns:a16="http://schemas.microsoft.com/office/drawing/2014/main" id="{EF26FB27-3B14-84B7-A9EA-E48380ED8890}"/>
                  </a:ext>
                </a:extLst>
              </p:cNvPr>
              <p:cNvSpPr/>
              <p:nvPr/>
            </p:nvSpPr>
            <p:spPr bwMode="auto">
              <a:xfrm>
                <a:off x="1066800" y="5634547"/>
                <a:ext cx="1981200" cy="38837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 b="0" i="0" u="none" strike="noStrike" cap="none" normalizeH="0" baseline="0" dirty="0">
                    <a:ln>
                      <a:noFill/>
                    </a:ln>
                    <a:solidFill>
                      <a:schemeClr val="bg1"/>
                    </a:solidFill>
                    <a:effectLst/>
                    <a:latin typeface="Corbel" panose="020B0503020204020204" pitchFamily="34" charset="0"/>
                  </a:rPr>
                  <a:t>Transmission Lines</a:t>
                </a:r>
              </a:p>
            </p:txBody>
          </p:sp>
        </p:grpSp>
        <p:sp>
          <p:nvSpPr>
            <p:cNvPr id="4" name="Rectangle 3">
              <a:extLst>
                <a:ext uri="{FF2B5EF4-FFF2-40B4-BE49-F238E27FC236}">
                  <a16:creationId xmlns:a16="http://schemas.microsoft.com/office/drawing/2014/main" id="{6C25C793-2205-5432-21E4-4BDC7E3B6239}"/>
                </a:ext>
              </a:extLst>
            </p:cNvPr>
            <p:cNvSpPr/>
            <p:nvPr/>
          </p:nvSpPr>
          <p:spPr bwMode="auto">
            <a:xfrm>
              <a:off x="-18449" y="543394"/>
              <a:ext cx="1040941" cy="304801"/>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 b="0" u="none" strike="noStrike" cap="none" normalizeH="0" baseline="0" dirty="0">
                  <a:ln>
                    <a:noFill/>
                  </a:ln>
                  <a:solidFill>
                    <a:schemeClr val="bg1"/>
                  </a:solidFill>
                  <a:effectLst/>
                  <a:latin typeface="Corbel" panose="020B0503020204020204" pitchFamily="34" charset="0"/>
                </a:rPr>
                <a:t>From GADS</a:t>
              </a:r>
            </a:p>
          </p:txBody>
        </p:sp>
        <p:sp>
          <p:nvSpPr>
            <p:cNvPr id="5" name="Rectangle 4">
              <a:extLst>
                <a:ext uri="{FF2B5EF4-FFF2-40B4-BE49-F238E27FC236}">
                  <a16:creationId xmlns:a16="http://schemas.microsoft.com/office/drawing/2014/main" id="{CE08C4C7-221F-8FAD-A267-0B9CEA853FE7}"/>
                </a:ext>
              </a:extLst>
            </p:cNvPr>
            <p:cNvSpPr/>
            <p:nvPr/>
          </p:nvSpPr>
          <p:spPr bwMode="auto">
            <a:xfrm>
              <a:off x="31587" y="3795033"/>
              <a:ext cx="1028989" cy="31642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400" b="0" u="none" strike="noStrike" cap="none" normalizeH="0" baseline="0" dirty="0">
                  <a:ln>
                    <a:noFill/>
                  </a:ln>
                  <a:solidFill>
                    <a:schemeClr val="bg1"/>
                  </a:solidFill>
                  <a:effectLst/>
                  <a:latin typeface="Corbel" panose="020B0503020204020204" pitchFamily="34" charset="0"/>
                </a:rPr>
                <a:t>From TADS</a:t>
              </a:r>
            </a:p>
          </p:txBody>
        </p:sp>
      </p:grpSp>
      <p:grpSp>
        <p:nvGrpSpPr>
          <p:cNvPr id="12" name="Group 11">
            <a:extLst>
              <a:ext uri="{FF2B5EF4-FFF2-40B4-BE49-F238E27FC236}">
                <a16:creationId xmlns:a16="http://schemas.microsoft.com/office/drawing/2014/main" id="{1EA1EBA6-7C29-772C-8D9B-CC274BE554B3}"/>
              </a:ext>
            </a:extLst>
          </p:cNvPr>
          <p:cNvGrpSpPr/>
          <p:nvPr/>
        </p:nvGrpSpPr>
        <p:grpSpPr>
          <a:xfrm>
            <a:off x="5649895" y="3429000"/>
            <a:ext cx="6294636" cy="3200399"/>
            <a:chOff x="-626272" y="963217"/>
            <a:chExt cx="12280911" cy="7307113"/>
          </a:xfrm>
        </p:grpSpPr>
        <p:sp>
          <p:nvSpPr>
            <p:cNvPr id="13" name="Rectangle 12">
              <a:extLst>
                <a:ext uri="{FF2B5EF4-FFF2-40B4-BE49-F238E27FC236}">
                  <a16:creationId xmlns:a16="http://schemas.microsoft.com/office/drawing/2014/main" id="{23287D2D-A093-1D69-D051-E4F1EED87B43}"/>
                </a:ext>
              </a:extLst>
            </p:cNvPr>
            <p:cNvSpPr/>
            <p:nvPr/>
          </p:nvSpPr>
          <p:spPr bwMode="auto">
            <a:xfrm>
              <a:off x="95419" y="1137196"/>
              <a:ext cx="11559220" cy="7133134"/>
            </a:xfrm>
            <a:prstGeom prst="rect">
              <a:avLst/>
            </a:prstGeom>
            <a:solidFill>
              <a:srgbClr val="FFFF00">
                <a:alpha val="50196"/>
              </a:srgb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600" b="0" i="1" u="none" strike="noStrike" cap="none" normalizeH="0" baseline="0">
                <a:ln>
                  <a:noFill/>
                </a:ln>
                <a:solidFill>
                  <a:schemeClr val="tx1"/>
                </a:solidFill>
                <a:effectLst/>
                <a:latin typeface="Arial" charset="0"/>
                <a:ea typeface="ＭＳ Ｐゴシック" pitchFamily="84" charset="-128"/>
              </a:endParaRPr>
            </a:p>
          </p:txBody>
        </p:sp>
        <p:grpSp>
          <p:nvGrpSpPr>
            <p:cNvPr id="14" name="Group 13">
              <a:extLst>
                <a:ext uri="{FF2B5EF4-FFF2-40B4-BE49-F238E27FC236}">
                  <a16:creationId xmlns:a16="http://schemas.microsoft.com/office/drawing/2014/main" id="{F47CADE3-95DA-C20B-A101-A1EFA8A5E62B}"/>
                </a:ext>
              </a:extLst>
            </p:cNvPr>
            <p:cNvGrpSpPr/>
            <p:nvPr/>
          </p:nvGrpSpPr>
          <p:grpSpPr>
            <a:xfrm>
              <a:off x="7391400" y="2583949"/>
              <a:ext cx="2057400" cy="2514600"/>
              <a:chOff x="4882776" y="2590800"/>
              <a:chExt cx="2057400" cy="2514600"/>
            </a:xfrm>
          </p:grpSpPr>
          <p:pic>
            <p:nvPicPr>
              <p:cNvPr id="24" name="Picture 10" descr="Geographical, geolocation, global, globe, indication, location, restriction  icon - Download on Iconfinder">
                <a:extLst>
                  <a:ext uri="{FF2B5EF4-FFF2-40B4-BE49-F238E27FC236}">
                    <a16:creationId xmlns:a16="http://schemas.microsoft.com/office/drawing/2014/main" id="{8EDD64E6-176B-E62C-25F0-091A43358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2776" y="2590800"/>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25" name="Rectangle 24">
                <a:extLst>
                  <a:ext uri="{FF2B5EF4-FFF2-40B4-BE49-F238E27FC236}">
                    <a16:creationId xmlns:a16="http://schemas.microsoft.com/office/drawing/2014/main" id="{D46FE8BB-548E-62FC-5F79-EB6D393E1194}"/>
                  </a:ext>
                </a:extLst>
              </p:cNvPr>
              <p:cNvSpPr/>
              <p:nvPr/>
            </p:nvSpPr>
            <p:spPr bwMode="auto">
              <a:xfrm>
                <a:off x="4953000" y="4454014"/>
                <a:ext cx="1981200" cy="651386"/>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orbel" panose="020B0503020204020204" pitchFamily="34" charset="0"/>
                  </a:rPr>
                  <a:t>Geographical Mapping</a:t>
                </a:r>
              </a:p>
            </p:txBody>
          </p:sp>
        </p:grpSp>
        <p:grpSp>
          <p:nvGrpSpPr>
            <p:cNvPr id="15" name="Group 14">
              <a:extLst>
                <a:ext uri="{FF2B5EF4-FFF2-40B4-BE49-F238E27FC236}">
                  <a16:creationId xmlns:a16="http://schemas.microsoft.com/office/drawing/2014/main" id="{9852A482-7093-DFC0-F331-7A852A113327}"/>
                </a:ext>
              </a:extLst>
            </p:cNvPr>
            <p:cNvGrpSpPr/>
            <p:nvPr/>
          </p:nvGrpSpPr>
          <p:grpSpPr>
            <a:xfrm>
              <a:off x="9506882" y="2583949"/>
              <a:ext cx="1981200" cy="2514600"/>
              <a:chOff x="8763000" y="2438400"/>
              <a:chExt cx="1981200" cy="2514600"/>
            </a:xfrm>
          </p:grpSpPr>
          <p:pic>
            <p:nvPicPr>
              <p:cNvPr id="21" name="Picture 4" descr="Climate, data, database, storage icon - Download on Iconfinder">
                <a:extLst>
                  <a:ext uri="{FF2B5EF4-FFF2-40B4-BE49-F238E27FC236}">
                    <a16:creationId xmlns:a16="http://schemas.microsoft.com/office/drawing/2014/main" id="{0BB69AA1-316C-E0F9-6E9E-BA88F8D17D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94582" y="2438400"/>
                <a:ext cx="655638" cy="655638"/>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Weather forecast - Free weather icons">
                <a:extLst>
                  <a:ext uri="{FF2B5EF4-FFF2-40B4-BE49-F238E27FC236}">
                    <a16:creationId xmlns:a16="http://schemas.microsoft.com/office/drawing/2014/main" id="{CF36285B-3922-7909-B48C-30E21B4A7EF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15400" y="2971800"/>
                <a:ext cx="1600200" cy="160020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FB633EC9-D281-C09E-EA18-7BB049E7D9DE}"/>
                  </a:ext>
                </a:extLst>
              </p:cNvPr>
              <p:cNvSpPr/>
              <p:nvPr/>
            </p:nvSpPr>
            <p:spPr bwMode="auto">
              <a:xfrm>
                <a:off x="8763000" y="4570506"/>
                <a:ext cx="1981200" cy="382494"/>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orbel" panose="020B0503020204020204" pitchFamily="34" charset="0"/>
                  </a:rPr>
                  <a:t>Weather Data</a:t>
                </a:r>
              </a:p>
            </p:txBody>
          </p:sp>
        </p:grpSp>
        <p:sp>
          <p:nvSpPr>
            <p:cNvPr id="16" name="Rectangle 15">
              <a:extLst>
                <a:ext uri="{FF2B5EF4-FFF2-40B4-BE49-F238E27FC236}">
                  <a16:creationId xmlns:a16="http://schemas.microsoft.com/office/drawing/2014/main" id="{C7A3CA3F-2A76-1307-7B80-46BF09265808}"/>
                </a:ext>
              </a:extLst>
            </p:cNvPr>
            <p:cNvSpPr/>
            <p:nvPr/>
          </p:nvSpPr>
          <p:spPr bwMode="auto">
            <a:xfrm>
              <a:off x="-626272" y="963217"/>
              <a:ext cx="1443382" cy="530266"/>
            </a:xfrm>
            <a:prstGeom prst="rect">
              <a:avLst/>
            </a:prstGeom>
            <a:solidFill>
              <a:srgbClr val="9A084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orbel" panose="020B0503020204020204" pitchFamily="34" charset="0"/>
                </a:rPr>
                <a:t>From Velocity Suite</a:t>
              </a:r>
            </a:p>
          </p:txBody>
        </p:sp>
        <p:pic>
          <p:nvPicPr>
            <p:cNvPr id="17" name="Picture 2" descr="Office database - Electronic devices &amp; hardware Icons">
              <a:extLst>
                <a:ext uri="{FF2B5EF4-FFF2-40B4-BE49-F238E27FC236}">
                  <a16:creationId xmlns:a16="http://schemas.microsoft.com/office/drawing/2014/main" id="{775D55BE-E9AE-893A-F0CF-6168C196199C}"/>
                </a:ext>
              </a:extLst>
            </p:cNvPr>
            <p:cNvPicPr>
              <a:picLocks noChangeAspect="1" noChangeArrowheads="1"/>
            </p:cNvPicPr>
            <p:nvPr/>
          </p:nvPicPr>
          <p:blipFill>
            <a:blip r:embed="rId2">
              <a:duotone>
                <a:prstClr val="black"/>
                <a:srgbClr val="00B050">
                  <a:tint val="45000"/>
                  <a:satMod val="400000"/>
                </a:srgbClr>
              </a:duotone>
              <a:extLst>
                <a:ext uri="{28A0092B-C50C-407E-A947-70E740481C1C}">
                  <a14:useLocalDpi xmlns:a14="http://schemas.microsoft.com/office/drawing/2010/main" val="0"/>
                </a:ext>
              </a:extLst>
            </a:blip>
            <a:srcRect/>
            <a:stretch>
              <a:fillRect/>
            </a:stretch>
          </p:blipFill>
          <p:spPr bwMode="auto">
            <a:xfrm>
              <a:off x="1366443" y="2015539"/>
              <a:ext cx="681087" cy="681086"/>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Office database - Electronic devices &amp; hardware Icons">
              <a:extLst>
                <a:ext uri="{FF2B5EF4-FFF2-40B4-BE49-F238E27FC236}">
                  <a16:creationId xmlns:a16="http://schemas.microsoft.com/office/drawing/2014/main" id="{FA5F5FAF-9499-AC62-E62E-2E96D409A578}"/>
                </a:ext>
              </a:extLst>
            </p:cNvPr>
            <p:cNvPicPr>
              <a:picLocks noChangeAspect="1" noChangeArrowheads="1"/>
            </p:cNvPicPr>
            <p:nvPr/>
          </p:nvPicPr>
          <p:blipFill>
            <a:blip r:embed="rId2">
              <a:duotone>
                <a:prstClr val="black"/>
                <a:srgbClr val="0070C0">
                  <a:tint val="45000"/>
                  <a:satMod val="400000"/>
                </a:srgbClr>
              </a:duotone>
              <a:extLst>
                <a:ext uri="{28A0092B-C50C-407E-A947-70E740481C1C}">
                  <a14:useLocalDpi xmlns:a14="http://schemas.microsoft.com/office/drawing/2010/main" val="0"/>
                </a:ext>
              </a:extLst>
            </a:blip>
            <a:srcRect/>
            <a:stretch>
              <a:fillRect/>
            </a:stretch>
          </p:blipFill>
          <p:spPr bwMode="auto">
            <a:xfrm>
              <a:off x="1366443" y="6182585"/>
              <a:ext cx="664647" cy="664647"/>
            </a:xfrm>
            <a:prstGeom prst="rect">
              <a:avLst/>
            </a:prstGeom>
            <a:noFill/>
            <a:extLst>
              <a:ext uri="{909E8E84-426E-40DD-AFC4-6F175D3DCCD1}">
                <a14:hiddenFill xmlns:a14="http://schemas.microsoft.com/office/drawing/2010/main">
                  <a:solidFill>
                    <a:srgbClr val="FFFFFF"/>
                  </a:solidFill>
                </a14:hiddenFill>
              </a:ext>
            </a:extLst>
          </p:spPr>
        </p:pic>
        <p:sp>
          <p:nvSpPr>
            <p:cNvPr id="19" name="Rectangle 18">
              <a:extLst>
                <a:ext uri="{FF2B5EF4-FFF2-40B4-BE49-F238E27FC236}">
                  <a16:creationId xmlns:a16="http://schemas.microsoft.com/office/drawing/2014/main" id="{BB2C4792-391F-5178-7C5F-A1DC679BA39E}"/>
                </a:ext>
              </a:extLst>
            </p:cNvPr>
            <p:cNvSpPr/>
            <p:nvPr/>
          </p:nvSpPr>
          <p:spPr bwMode="auto">
            <a:xfrm>
              <a:off x="1044865" y="2831066"/>
              <a:ext cx="1119655" cy="6646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orbel" panose="020B0503020204020204" pitchFamily="34" charset="0"/>
                </a:rPr>
                <a:t>Generator Units</a:t>
              </a:r>
            </a:p>
          </p:txBody>
        </p:sp>
        <p:sp>
          <p:nvSpPr>
            <p:cNvPr id="20" name="Rectangle 19">
              <a:extLst>
                <a:ext uri="{FF2B5EF4-FFF2-40B4-BE49-F238E27FC236}">
                  <a16:creationId xmlns:a16="http://schemas.microsoft.com/office/drawing/2014/main" id="{95A01394-885E-FB40-CDB3-C613C80FD9CF}"/>
                </a:ext>
              </a:extLst>
            </p:cNvPr>
            <p:cNvSpPr/>
            <p:nvPr/>
          </p:nvSpPr>
          <p:spPr bwMode="auto">
            <a:xfrm>
              <a:off x="1131451" y="7111708"/>
              <a:ext cx="1033069" cy="664645"/>
            </a:xfrm>
            <a:prstGeom prst="rect">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600" b="0" i="0" u="none" strike="noStrike" cap="none" normalizeH="0" baseline="0" dirty="0">
                  <a:ln>
                    <a:noFill/>
                  </a:ln>
                  <a:solidFill>
                    <a:schemeClr val="bg1"/>
                  </a:solidFill>
                  <a:effectLst/>
                  <a:latin typeface="Corbel" panose="020B0503020204020204" pitchFamily="34" charset="0"/>
                </a:rPr>
                <a:t>Transmission Lines</a:t>
              </a:r>
            </a:p>
          </p:txBody>
        </p:sp>
      </p:grpSp>
      <p:sp>
        <p:nvSpPr>
          <p:cNvPr id="26" name="TextBox 25">
            <a:extLst>
              <a:ext uri="{FF2B5EF4-FFF2-40B4-BE49-F238E27FC236}">
                <a16:creationId xmlns:a16="http://schemas.microsoft.com/office/drawing/2014/main" id="{D043DBEC-E864-75D8-A319-96E3EB951158}"/>
              </a:ext>
            </a:extLst>
          </p:cNvPr>
          <p:cNvSpPr txBox="1"/>
          <p:nvPr/>
        </p:nvSpPr>
        <p:spPr>
          <a:xfrm>
            <a:off x="7330493" y="3654432"/>
            <a:ext cx="824509" cy="307777"/>
          </a:xfrm>
          <a:prstGeom prst="rect">
            <a:avLst/>
          </a:prstGeom>
          <a:solidFill>
            <a:srgbClr val="C0000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Rec_ID</a:t>
            </a:r>
          </a:p>
        </p:txBody>
      </p:sp>
      <p:sp>
        <p:nvSpPr>
          <p:cNvPr id="27" name="TextBox 26">
            <a:extLst>
              <a:ext uri="{FF2B5EF4-FFF2-40B4-BE49-F238E27FC236}">
                <a16:creationId xmlns:a16="http://schemas.microsoft.com/office/drawing/2014/main" id="{F2F17786-F518-D15E-20CC-8E43673B9EF7}"/>
              </a:ext>
            </a:extLst>
          </p:cNvPr>
          <p:cNvSpPr txBox="1"/>
          <p:nvPr/>
        </p:nvSpPr>
        <p:spPr>
          <a:xfrm>
            <a:off x="1814202" y="3601795"/>
            <a:ext cx="1400191" cy="307777"/>
          </a:xfrm>
          <a:prstGeom prst="rect">
            <a:avLst/>
          </a:prstGeom>
          <a:solidFill>
            <a:srgbClr val="1B4C8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Rec_ID</a:t>
            </a:r>
          </a:p>
        </p:txBody>
      </p:sp>
      <p:sp>
        <p:nvSpPr>
          <p:cNvPr id="28" name="TextBox 27">
            <a:extLst>
              <a:ext uri="{FF2B5EF4-FFF2-40B4-BE49-F238E27FC236}">
                <a16:creationId xmlns:a16="http://schemas.microsoft.com/office/drawing/2014/main" id="{10B0EB66-52E9-C819-4475-63A11AB8392E}"/>
              </a:ext>
            </a:extLst>
          </p:cNvPr>
          <p:cNvSpPr txBox="1"/>
          <p:nvPr/>
        </p:nvSpPr>
        <p:spPr>
          <a:xfrm>
            <a:off x="7330493" y="5370103"/>
            <a:ext cx="824509" cy="307777"/>
          </a:xfrm>
          <a:prstGeom prst="rect">
            <a:avLst/>
          </a:prstGeom>
          <a:solidFill>
            <a:srgbClr val="C0000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Rec_ID</a:t>
            </a:r>
          </a:p>
        </p:txBody>
      </p:sp>
      <p:sp>
        <p:nvSpPr>
          <p:cNvPr id="29" name="TextBox 28">
            <a:extLst>
              <a:ext uri="{FF2B5EF4-FFF2-40B4-BE49-F238E27FC236}">
                <a16:creationId xmlns:a16="http://schemas.microsoft.com/office/drawing/2014/main" id="{506A35D5-3CA3-4C75-4091-08C9C1787F2B}"/>
              </a:ext>
            </a:extLst>
          </p:cNvPr>
          <p:cNvSpPr txBox="1"/>
          <p:nvPr/>
        </p:nvSpPr>
        <p:spPr>
          <a:xfrm>
            <a:off x="7330492" y="4061213"/>
            <a:ext cx="1054530" cy="307777"/>
          </a:xfrm>
          <a:prstGeom prst="rect">
            <a:avLst/>
          </a:prstGeom>
          <a:solidFill>
            <a:srgbClr val="C0000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EIA Code</a:t>
            </a:r>
          </a:p>
        </p:txBody>
      </p:sp>
      <p:sp>
        <p:nvSpPr>
          <p:cNvPr id="30" name="TextBox 29">
            <a:extLst>
              <a:ext uri="{FF2B5EF4-FFF2-40B4-BE49-F238E27FC236}">
                <a16:creationId xmlns:a16="http://schemas.microsoft.com/office/drawing/2014/main" id="{41844939-E9DB-E387-F480-234A2B95F6AC}"/>
              </a:ext>
            </a:extLst>
          </p:cNvPr>
          <p:cNvSpPr txBox="1"/>
          <p:nvPr/>
        </p:nvSpPr>
        <p:spPr>
          <a:xfrm>
            <a:off x="1814202" y="4001296"/>
            <a:ext cx="1054530" cy="307777"/>
          </a:xfrm>
          <a:prstGeom prst="rect">
            <a:avLst/>
          </a:prstGeom>
          <a:solidFill>
            <a:srgbClr val="1B4C8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EIA Code</a:t>
            </a:r>
          </a:p>
        </p:txBody>
      </p:sp>
      <p:sp>
        <p:nvSpPr>
          <p:cNvPr id="31" name="TextBox 30">
            <a:extLst>
              <a:ext uri="{FF2B5EF4-FFF2-40B4-BE49-F238E27FC236}">
                <a16:creationId xmlns:a16="http://schemas.microsoft.com/office/drawing/2014/main" id="{0B039EA3-24E7-0454-95FF-1AC780C59CB2}"/>
              </a:ext>
            </a:extLst>
          </p:cNvPr>
          <p:cNvSpPr txBox="1"/>
          <p:nvPr/>
        </p:nvSpPr>
        <p:spPr>
          <a:xfrm>
            <a:off x="7330492" y="5721191"/>
            <a:ext cx="1737308" cy="307777"/>
          </a:xfrm>
          <a:prstGeom prst="rect">
            <a:avLst/>
          </a:prstGeom>
          <a:solidFill>
            <a:srgbClr val="C00000"/>
          </a:solidFill>
        </p:spPr>
        <p:txBody>
          <a:bodyPr wrap="square" rtlCol="0">
            <a:spAutoFit/>
          </a:bodyPr>
          <a:lstStyle/>
          <a:p>
            <a:r>
              <a:rPr lang="en-US" sz="1400" dirty="0" err="1">
                <a:solidFill>
                  <a:schemeClr val="bg1"/>
                </a:solidFill>
                <a:latin typeface="Courier New" panose="02070309020205020404" pitchFamily="49" charset="0"/>
                <a:cs typeface="Courier New" panose="02070309020205020404" pitchFamily="49" charset="0"/>
              </a:rPr>
              <a:t>FromBus</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ToBus</a:t>
            </a:r>
            <a:endParaRPr lang="en-US" sz="1400" dirty="0">
              <a:solidFill>
                <a:schemeClr val="bg1"/>
              </a:solidFill>
              <a:latin typeface="Courier New" panose="02070309020205020404" pitchFamily="49" charset="0"/>
              <a:cs typeface="Courier New" panose="02070309020205020404" pitchFamily="49" charset="0"/>
            </a:endParaRPr>
          </a:p>
        </p:txBody>
      </p:sp>
      <p:sp>
        <p:nvSpPr>
          <p:cNvPr id="32" name="TextBox 31">
            <a:extLst>
              <a:ext uri="{FF2B5EF4-FFF2-40B4-BE49-F238E27FC236}">
                <a16:creationId xmlns:a16="http://schemas.microsoft.com/office/drawing/2014/main" id="{7785012B-1AB8-5AF8-05D5-191C82ABCC9A}"/>
              </a:ext>
            </a:extLst>
          </p:cNvPr>
          <p:cNvSpPr txBox="1"/>
          <p:nvPr/>
        </p:nvSpPr>
        <p:spPr>
          <a:xfrm>
            <a:off x="7330492" y="6097912"/>
            <a:ext cx="1737308" cy="307777"/>
          </a:xfrm>
          <a:prstGeom prst="rect">
            <a:avLst/>
          </a:prstGeom>
          <a:solidFill>
            <a:srgbClr val="C0000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Company Name</a:t>
            </a:r>
          </a:p>
        </p:txBody>
      </p:sp>
      <p:sp>
        <p:nvSpPr>
          <p:cNvPr id="33" name="TextBox 32">
            <a:extLst>
              <a:ext uri="{FF2B5EF4-FFF2-40B4-BE49-F238E27FC236}">
                <a16:creationId xmlns:a16="http://schemas.microsoft.com/office/drawing/2014/main" id="{247237FA-2124-3FBC-F6DB-AB19FE4E5FE3}"/>
              </a:ext>
            </a:extLst>
          </p:cNvPr>
          <p:cNvSpPr txBox="1"/>
          <p:nvPr/>
        </p:nvSpPr>
        <p:spPr>
          <a:xfrm>
            <a:off x="7330492" y="4445190"/>
            <a:ext cx="1737308" cy="307777"/>
          </a:xfrm>
          <a:prstGeom prst="rect">
            <a:avLst/>
          </a:prstGeom>
          <a:solidFill>
            <a:srgbClr val="C0000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Plant Name</a:t>
            </a:r>
          </a:p>
        </p:txBody>
      </p:sp>
      <p:sp>
        <p:nvSpPr>
          <p:cNvPr id="34" name="TextBox 33">
            <a:extLst>
              <a:ext uri="{FF2B5EF4-FFF2-40B4-BE49-F238E27FC236}">
                <a16:creationId xmlns:a16="http://schemas.microsoft.com/office/drawing/2014/main" id="{67C88D03-121F-1205-C7F2-9835FD4E88FC}"/>
              </a:ext>
            </a:extLst>
          </p:cNvPr>
          <p:cNvSpPr txBox="1"/>
          <p:nvPr/>
        </p:nvSpPr>
        <p:spPr>
          <a:xfrm>
            <a:off x="9194511" y="6108440"/>
            <a:ext cx="1737308" cy="307777"/>
          </a:xfrm>
          <a:prstGeom prst="rect">
            <a:avLst/>
          </a:prstGeom>
          <a:solidFill>
            <a:srgbClr val="C0000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kV Rating</a:t>
            </a:r>
          </a:p>
        </p:txBody>
      </p:sp>
      <p:sp>
        <p:nvSpPr>
          <p:cNvPr id="35" name="TextBox 34">
            <a:extLst>
              <a:ext uri="{FF2B5EF4-FFF2-40B4-BE49-F238E27FC236}">
                <a16:creationId xmlns:a16="http://schemas.microsoft.com/office/drawing/2014/main" id="{B84807F5-B66A-A657-48B2-97F3487B444D}"/>
              </a:ext>
            </a:extLst>
          </p:cNvPr>
          <p:cNvSpPr txBox="1"/>
          <p:nvPr/>
        </p:nvSpPr>
        <p:spPr>
          <a:xfrm>
            <a:off x="1796304" y="5464035"/>
            <a:ext cx="1737308" cy="307777"/>
          </a:xfrm>
          <a:prstGeom prst="rect">
            <a:avLst/>
          </a:prstGeom>
          <a:solidFill>
            <a:srgbClr val="204C81"/>
          </a:solidFill>
        </p:spPr>
        <p:txBody>
          <a:bodyPr wrap="square" rtlCol="0">
            <a:spAutoFit/>
          </a:bodyPr>
          <a:lstStyle/>
          <a:p>
            <a:r>
              <a:rPr lang="en-US" sz="1400" dirty="0" err="1">
                <a:solidFill>
                  <a:schemeClr val="bg1"/>
                </a:solidFill>
                <a:latin typeface="Courier New" panose="02070309020205020404" pitchFamily="49" charset="0"/>
                <a:cs typeface="Courier New" panose="02070309020205020404" pitchFamily="49" charset="0"/>
              </a:rPr>
              <a:t>FromBus</a:t>
            </a:r>
            <a:r>
              <a:rPr lang="en-US" sz="1400" dirty="0">
                <a:solidFill>
                  <a:schemeClr val="bg1"/>
                </a:solidFill>
                <a:latin typeface="Courier New" panose="02070309020205020404" pitchFamily="49" charset="0"/>
                <a:cs typeface="Courier New" panose="02070309020205020404" pitchFamily="49" charset="0"/>
              </a:rPr>
              <a:t>, </a:t>
            </a:r>
            <a:r>
              <a:rPr lang="en-US" sz="1400" dirty="0" err="1">
                <a:solidFill>
                  <a:schemeClr val="bg1"/>
                </a:solidFill>
                <a:latin typeface="Courier New" panose="02070309020205020404" pitchFamily="49" charset="0"/>
                <a:cs typeface="Courier New" panose="02070309020205020404" pitchFamily="49" charset="0"/>
              </a:rPr>
              <a:t>ToBus</a:t>
            </a:r>
            <a:endParaRPr lang="en-US" sz="1400" dirty="0">
              <a:solidFill>
                <a:schemeClr val="bg1"/>
              </a:solidFill>
              <a:latin typeface="Courier New" panose="02070309020205020404" pitchFamily="49" charset="0"/>
              <a:cs typeface="Courier New" panose="02070309020205020404" pitchFamily="49" charset="0"/>
            </a:endParaRPr>
          </a:p>
        </p:txBody>
      </p:sp>
      <p:sp>
        <p:nvSpPr>
          <p:cNvPr id="36" name="TextBox 35">
            <a:extLst>
              <a:ext uri="{FF2B5EF4-FFF2-40B4-BE49-F238E27FC236}">
                <a16:creationId xmlns:a16="http://schemas.microsoft.com/office/drawing/2014/main" id="{BD475E68-35BC-603C-8B99-5A19B2C19409}"/>
              </a:ext>
            </a:extLst>
          </p:cNvPr>
          <p:cNvSpPr txBox="1"/>
          <p:nvPr/>
        </p:nvSpPr>
        <p:spPr>
          <a:xfrm>
            <a:off x="1796304" y="5840756"/>
            <a:ext cx="1737308" cy="307777"/>
          </a:xfrm>
          <a:prstGeom prst="rect">
            <a:avLst/>
          </a:prstGeom>
          <a:solidFill>
            <a:srgbClr val="204C81"/>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Company Name</a:t>
            </a:r>
          </a:p>
        </p:txBody>
      </p:sp>
      <p:sp>
        <p:nvSpPr>
          <p:cNvPr id="37" name="TextBox 36">
            <a:extLst>
              <a:ext uri="{FF2B5EF4-FFF2-40B4-BE49-F238E27FC236}">
                <a16:creationId xmlns:a16="http://schemas.microsoft.com/office/drawing/2014/main" id="{E2AE6397-DF39-6D2F-8087-41192EB35B1B}"/>
              </a:ext>
            </a:extLst>
          </p:cNvPr>
          <p:cNvSpPr txBox="1"/>
          <p:nvPr/>
        </p:nvSpPr>
        <p:spPr>
          <a:xfrm>
            <a:off x="3660323" y="5851284"/>
            <a:ext cx="1737308" cy="307777"/>
          </a:xfrm>
          <a:prstGeom prst="rect">
            <a:avLst/>
          </a:prstGeom>
          <a:solidFill>
            <a:srgbClr val="204C81"/>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kV Rating</a:t>
            </a:r>
          </a:p>
        </p:txBody>
      </p:sp>
      <p:sp>
        <p:nvSpPr>
          <p:cNvPr id="38" name="TextBox 37">
            <a:extLst>
              <a:ext uri="{FF2B5EF4-FFF2-40B4-BE49-F238E27FC236}">
                <a16:creationId xmlns:a16="http://schemas.microsoft.com/office/drawing/2014/main" id="{CB2AB2DB-E9BA-8159-4BA2-12105F09B6B6}"/>
              </a:ext>
            </a:extLst>
          </p:cNvPr>
          <p:cNvSpPr txBox="1"/>
          <p:nvPr/>
        </p:nvSpPr>
        <p:spPr>
          <a:xfrm>
            <a:off x="1844206" y="4385458"/>
            <a:ext cx="1279993" cy="307777"/>
          </a:xfrm>
          <a:prstGeom prst="rect">
            <a:avLst/>
          </a:prstGeom>
          <a:solidFill>
            <a:srgbClr val="1B4C8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Plant Name</a:t>
            </a:r>
          </a:p>
        </p:txBody>
      </p:sp>
      <p:sp>
        <p:nvSpPr>
          <p:cNvPr id="39" name="TextBox 38">
            <a:extLst>
              <a:ext uri="{FF2B5EF4-FFF2-40B4-BE49-F238E27FC236}">
                <a16:creationId xmlns:a16="http://schemas.microsoft.com/office/drawing/2014/main" id="{83A1559E-021D-149A-BD0E-768163826CDC}"/>
              </a:ext>
            </a:extLst>
          </p:cNvPr>
          <p:cNvSpPr txBox="1"/>
          <p:nvPr/>
        </p:nvSpPr>
        <p:spPr>
          <a:xfrm>
            <a:off x="3219082" y="4392640"/>
            <a:ext cx="865921" cy="307777"/>
          </a:xfrm>
          <a:prstGeom prst="rect">
            <a:avLst/>
          </a:prstGeom>
          <a:solidFill>
            <a:srgbClr val="1B4C8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State</a:t>
            </a:r>
          </a:p>
        </p:txBody>
      </p:sp>
      <p:sp>
        <p:nvSpPr>
          <p:cNvPr id="40" name="TextBox 39">
            <a:extLst>
              <a:ext uri="{FF2B5EF4-FFF2-40B4-BE49-F238E27FC236}">
                <a16:creationId xmlns:a16="http://schemas.microsoft.com/office/drawing/2014/main" id="{1BD6E3B0-5158-3022-FA06-EFD711526318}"/>
              </a:ext>
            </a:extLst>
          </p:cNvPr>
          <p:cNvSpPr txBox="1"/>
          <p:nvPr/>
        </p:nvSpPr>
        <p:spPr>
          <a:xfrm>
            <a:off x="8522201" y="4061212"/>
            <a:ext cx="865921" cy="307777"/>
          </a:xfrm>
          <a:prstGeom prst="rect">
            <a:avLst/>
          </a:prstGeom>
          <a:solidFill>
            <a:srgbClr val="C00000"/>
          </a:solidFill>
        </p:spPr>
        <p:txBody>
          <a:bodyPr wrap="square" rtlCol="0">
            <a:spAutoFit/>
          </a:bodyPr>
          <a:lstStyle/>
          <a:p>
            <a:r>
              <a:rPr lang="en-US" sz="1400" dirty="0">
                <a:solidFill>
                  <a:schemeClr val="bg1"/>
                </a:solidFill>
                <a:latin typeface="Courier New" panose="02070309020205020404" pitchFamily="49" charset="0"/>
                <a:cs typeface="Courier New" panose="02070309020205020404" pitchFamily="49" charset="0"/>
              </a:rPr>
              <a:t>State</a:t>
            </a:r>
          </a:p>
        </p:txBody>
      </p:sp>
    </p:spTree>
    <p:extLst>
      <p:ext uri="{BB962C8B-B14F-4D97-AF65-F5344CB8AC3E}">
        <p14:creationId xmlns:p14="http://schemas.microsoft.com/office/powerpoint/2010/main" val="2254234510"/>
      </p:ext>
    </p:extLst>
  </p:cSld>
  <p:clrMapOvr>
    <a:masterClrMapping/>
  </p:clrMapOvr>
</p:sld>
</file>

<file path=ppt/theme/theme1.xml><?xml version="1.0" encoding="utf-8"?>
<a:theme xmlns:a="http://schemas.openxmlformats.org/drawingml/2006/main" name="NERCTheme">
  <a:themeElements>
    <a:clrScheme name="Custom 13">
      <a:dk1>
        <a:srgbClr val="000000"/>
      </a:dk1>
      <a:lt1>
        <a:srgbClr val="FFFFFF"/>
      </a:lt1>
      <a:dk2>
        <a:srgbClr val="000000"/>
      </a:dk2>
      <a:lt2>
        <a:srgbClr val="808080"/>
      </a:lt2>
      <a:accent1>
        <a:srgbClr val="204C81"/>
      </a:accent1>
      <a:accent2>
        <a:srgbClr val="5D85A9"/>
      </a:accent2>
      <a:accent3>
        <a:srgbClr val="FFFFFF"/>
      </a:accent3>
      <a:accent4>
        <a:srgbClr val="AFCDE3"/>
      </a:accent4>
      <a:accent5>
        <a:srgbClr val="D8D8D8"/>
      </a:accent5>
      <a:accent6>
        <a:srgbClr val="000000"/>
      </a:accent6>
      <a:hlink>
        <a:srgbClr val="0000FF"/>
      </a:hlink>
      <a:folHlink>
        <a:srgbClr val="6600CC"/>
      </a:folHlink>
    </a:clrScheme>
    <a:fontScheme name="Custom 1">
      <a:majorFont>
        <a:latin typeface="Calibri"/>
        <a:ea typeface="ＭＳ Ｐゴシック"/>
        <a:cs typeface=""/>
      </a:majorFont>
      <a:minorFont>
        <a:latin typeface="Calibri"/>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pitchFamily="8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1" u="none" strike="noStrike" cap="none" normalizeH="0" baseline="0" smtClean="0">
            <a:ln>
              <a:noFill/>
            </a:ln>
            <a:solidFill>
              <a:schemeClr val="tx1"/>
            </a:solidFill>
            <a:effectLst/>
            <a:latin typeface="Arial" charset="0"/>
            <a:ea typeface="ＭＳ Ｐゴシック" pitchFamily="8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NERC PowerPoint (Widescreen 16x9).potx" id="{37B45A3A-536E-47C6-A46E-70DC39572A8C}" vid="{0BEAB6DD-D04B-463B-A079-BED079838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spe:Receivers>
</file>

<file path=customXml/item2.xml><?xml version="1.0" encoding="utf-8"?>
<p:properties xmlns:p="http://schemas.microsoft.com/office/2006/metadata/properties" xmlns:xsi="http://www.w3.org/2001/XMLSchema-instance">
  <documentManagement>
    <Document_x0020_Name xmlns="a614bff7-06ef-4380-81cc-ebb8f858167d">NERC PowerPoint (Widescreen 16x9)</Document_x0020_Name>
    <Document_x0020_Category xmlns="a614bff7-06ef-4380-81cc-ebb8f858167d">Template</Document_x0020_Category>
    <Owner xmlns="a614bff7-06ef-4380-81cc-ebb8f858167d">
      <UserInfo>
        <DisplayName>Alex Carlson</DisplayName>
        <AccountId>178</AccountId>
        <AccountType/>
      </UserInfo>
    </Owner>
    <_dlc_DocId xmlns="be72bb46-7b96-43f6-b3d2-cb56bca42853">4MTZNK5M4YKK-1380784637-81</_dlc_DocId>
    <_dlc_DocIdUrl xmlns="be72bb46-7b96-43f6-b3d2-cb56bca42853">
      <Url>https://infohub.internal.nerc.com/_layouts/15/DocIdRedir.aspx?ID=4MTZNK5M4YKK-1380784637-81</Url>
      <Description>4MTZNK5M4YKK-1380784637-81</Description>
    </_dlc_DocIdUrl>
    <Division xmlns="a614bff7-06ef-4380-81cc-ebb8f858167d">NERC</Division>
  </documentManagement>
</p:properties>
</file>

<file path=customXml/item3.xml><?xml version="1.0" encoding="utf-8"?>
<?mso-contentType ?>
<SharedContentType xmlns="Microsoft.SharePoint.Taxonomy.ContentTypeSync" SourceId="9444bc9d-bb2e-441f-89a7-915ba9281662" ContentTypeId="0x0101" PreviousValue="false"/>
</file>

<file path=customXml/item4.xml><?xml version="1.0" encoding="utf-8"?>
<?mso-contentType ?>
<FormTemplates xmlns="http://schemas.microsoft.com/sharepoint/v3/contenttype/forms"/>
</file>

<file path=customXml/item5.xml><?xml version="1.0" encoding="utf-8"?>
<ct:contentTypeSchema xmlns:ct="http://schemas.microsoft.com/office/2006/metadata/contentType" xmlns:ma="http://schemas.microsoft.com/office/2006/metadata/properties/metaAttributes" ct:_="" ma:_="" ma:contentTypeName="Document" ma:contentTypeID="0x010100779E5512AEAC1B43B12780FC5E966037" ma:contentTypeVersion="7" ma:contentTypeDescription="Create a new document." ma:contentTypeScope="" ma:versionID="f63ecc5b667543f2501034afbe822c95">
  <xsd:schema xmlns:xsd="http://www.w3.org/2001/XMLSchema" xmlns:xs="http://www.w3.org/2001/XMLSchema" xmlns:p="http://schemas.microsoft.com/office/2006/metadata/properties" xmlns:ns2="a614bff7-06ef-4380-81cc-ebb8f858167d" xmlns:ns3="be72bb46-7b96-43f6-b3d2-cb56bca42853" targetNamespace="http://schemas.microsoft.com/office/2006/metadata/properties" ma:root="true" ma:fieldsID="29e083b1ea29f9eb5cce9213e74ac08c" ns2:_="" ns3:_="">
    <xsd:import namespace="a614bff7-06ef-4380-81cc-ebb8f858167d"/>
    <xsd:import namespace="be72bb46-7b96-43f6-b3d2-cb56bca42853"/>
    <xsd:element name="properties">
      <xsd:complexType>
        <xsd:sequence>
          <xsd:element name="documentManagement">
            <xsd:complexType>
              <xsd:all>
                <xsd:element ref="ns2:Document_x0020_Category"/>
                <xsd:element ref="ns2:Document_x0020_Name" minOccurs="0"/>
                <xsd:element ref="ns2:Owner" minOccurs="0"/>
                <xsd:element ref="ns2:Division" minOccurs="0"/>
                <xsd:element ref="ns3:_dlc_DocId" minOccurs="0"/>
                <xsd:element ref="ns3:_dlc_DocIdUrl" minOccurs="0"/>
                <xsd:element ref="ns3: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614bff7-06ef-4380-81cc-ebb8f858167d" elementFormDefault="qualified">
    <xsd:import namespace="http://schemas.microsoft.com/office/2006/documentManagement/types"/>
    <xsd:import namespace="http://schemas.microsoft.com/office/infopath/2007/PartnerControls"/>
    <xsd:element name="Document_x0020_Category" ma:index="4" ma:displayName="Document Category" ma:default="Document" ma:format="Dropdown" ma:internalName="Document_x0020_Category" ma:readOnly="false">
      <xsd:simpleType>
        <xsd:restriction base="dms:Choice">
          <xsd:enumeration value="Document"/>
          <xsd:enumeration value="Logo"/>
          <xsd:enumeration value="Style Guide"/>
          <xsd:enumeration value="Template"/>
          <xsd:enumeration value="Meeting Reminder Statements"/>
          <xsd:enumeration value="E-ISAC"/>
        </xsd:restriction>
      </xsd:simpleType>
    </xsd:element>
    <xsd:element name="Document_x0020_Name" ma:index="5" nillable="true" ma:displayName="Document Name" ma:internalName="Document_x0020_Name" ma:readOnly="false">
      <xsd:simpleType>
        <xsd:restriction base="dms:Text">
          <xsd:maxLength value="100"/>
        </xsd:restriction>
      </xsd:simpleType>
    </xsd:element>
    <xsd:element name="Owner" ma:index="6" nillable="true" ma:displayName="Owner" ma:list="UserInfo" ma:SharePointGroup="0" ma:internalName="Owner" ma:readOnly="false"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ivision" ma:index="11" nillable="true" ma:displayName="Area" ma:format="Dropdown" ma:internalName="Division">
      <xsd:simpleType>
        <xsd:restriction base="dms:Choice">
          <xsd:enumeration value="E-ISAC"/>
          <xsd:enumeration value="NERC"/>
        </xsd:restriction>
      </xsd:simpleType>
    </xsd:element>
  </xsd:schema>
  <xsd:schema xmlns:xsd="http://www.w3.org/2001/XMLSchema" xmlns:xs="http://www.w3.org/2001/XMLSchema" xmlns:dms="http://schemas.microsoft.com/office/2006/documentManagement/types" xmlns:pc="http://schemas.microsoft.com/office/infopath/2007/PartnerControls" targetNamespace="be72bb46-7b96-43f6-b3d2-cb56bca42853" elementFormDefault="qualified">
    <xsd:import namespace="http://schemas.microsoft.com/office/2006/documentManagement/types"/>
    <xsd:import namespace="http://schemas.microsoft.com/office/infopath/2007/PartnerControls"/>
    <xsd:element name="_dlc_DocId" ma:index="12" nillable="true" ma:displayName="Document ID Value" ma:description="The value of the document ID assigned to this item." ma:internalName="_dlc_DocId" ma:readOnly="true">
      <xsd:simpleType>
        <xsd:restriction base="dms:Text"/>
      </xsd:simpleType>
    </xsd:element>
    <xsd:element name="_dlc_DocIdUrl" ma:index="13"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4"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7" ma:displayName="Content Type"/>
        <xsd:element ref="dc:title" minOccurs="0" maxOccurs="1" ma:index="3"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B78F719-1F59-4989-B599-989CDA918138}">
  <ds:schemaRefs>
    <ds:schemaRef ds:uri="http://schemas.microsoft.com/sharepoint/events"/>
  </ds:schemaRefs>
</ds:datastoreItem>
</file>

<file path=customXml/itemProps2.xml><?xml version="1.0" encoding="utf-8"?>
<ds:datastoreItem xmlns:ds="http://schemas.openxmlformats.org/officeDocument/2006/customXml" ds:itemID="{A51EF14B-9FC4-4933-9DF9-300B895476B4}">
  <ds:schemaRefs>
    <ds:schemaRef ds:uri="http://schemas.openxmlformats.org/package/2006/metadata/core-properties"/>
    <ds:schemaRef ds:uri="be72bb46-7b96-43f6-b3d2-cb56bca42853"/>
    <ds:schemaRef ds:uri="http://purl.org/dc/elements/1.1/"/>
    <ds:schemaRef ds:uri="http://purl.org/dc/dcmitype/"/>
    <ds:schemaRef ds:uri="a614bff7-06ef-4380-81cc-ebb8f858167d"/>
    <ds:schemaRef ds:uri="http://schemas.microsoft.com/office/2006/documentManagement/types"/>
    <ds:schemaRef ds:uri="http://schemas.microsoft.com/office/infopath/2007/PartnerControls"/>
    <ds:schemaRef ds:uri="http://schemas.microsoft.com/office/2006/metadata/properties"/>
    <ds:schemaRef ds:uri="http://www.w3.org/XML/1998/namespace"/>
    <ds:schemaRef ds:uri="http://purl.org/dc/terms/"/>
  </ds:schemaRefs>
</ds:datastoreItem>
</file>

<file path=customXml/itemProps3.xml><?xml version="1.0" encoding="utf-8"?>
<ds:datastoreItem xmlns:ds="http://schemas.openxmlformats.org/officeDocument/2006/customXml" ds:itemID="{A59C48BE-2A42-48B8-8341-8AE461659F3A}">
  <ds:schemaRefs>
    <ds:schemaRef ds:uri="Microsoft.SharePoint.Taxonomy.ContentTypeSync"/>
  </ds:schemaRefs>
</ds:datastoreItem>
</file>

<file path=customXml/itemProps4.xml><?xml version="1.0" encoding="utf-8"?>
<ds:datastoreItem xmlns:ds="http://schemas.openxmlformats.org/officeDocument/2006/customXml" ds:itemID="{35FED79D-7352-4CA1-96DC-E7A4EF6B6D8B}">
  <ds:schemaRefs>
    <ds:schemaRef ds:uri="http://schemas.microsoft.com/sharepoint/v3/contenttype/forms"/>
  </ds:schemaRefs>
</ds:datastoreItem>
</file>

<file path=customXml/itemProps5.xml><?xml version="1.0" encoding="utf-8"?>
<ds:datastoreItem xmlns:ds="http://schemas.openxmlformats.org/officeDocument/2006/customXml" ds:itemID="{7AF91A6F-4822-4AEF-B25D-DE63F85A85D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614bff7-06ef-4380-81cc-ebb8f858167d"/>
    <ds:schemaRef ds:uri="be72bb46-7b96-43f6-b3d2-cb56bca4285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cac25473-bb91-4a6f-afab-8ab26c3ec881}" enabled="1" method="Standard" siteId="{a2d34bfa-bd5b-4dc3-9a2e-098f99296771}" removed="0"/>
</clbl:labelList>
</file>

<file path=docProps/app.xml><?xml version="1.0" encoding="utf-8"?>
<Properties xmlns="http://schemas.openxmlformats.org/officeDocument/2006/extended-properties" xmlns:vt="http://schemas.openxmlformats.org/officeDocument/2006/docPropsVTypes">
  <Template>NERC PowerPoint (Widescreen 16x9) (2)</Template>
  <TotalTime>1923</TotalTime>
  <Words>2004</Words>
  <Application>Microsoft Office PowerPoint</Application>
  <PresentationFormat>Widescreen</PresentationFormat>
  <Paragraphs>223</Paragraphs>
  <Slides>18</Slides>
  <Notes>4</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18</vt:i4>
      </vt:variant>
    </vt:vector>
  </HeadingPairs>
  <TitlesOfParts>
    <vt:vector size="31" baseType="lpstr">
      <vt:lpstr>Arial</vt:lpstr>
      <vt:lpstr>Arial Black</vt:lpstr>
      <vt:lpstr>Calibri</vt:lpstr>
      <vt:lpstr>Cambria Math</vt:lpstr>
      <vt:lpstr>Corbel</vt:lpstr>
      <vt:lpstr>Corbel (Body)</vt:lpstr>
      <vt:lpstr>Courier New</vt:lpstr>
      <vt:lpstr>Lucida Grande</vt:lpstr>
      <vt:lpstr>Tahoma</vt:lpstr>
      <vt:lpstr>Tw Cen MT</vt:lpstr>
      <vt:lpstr>Verdana</vt:lpstr>
      <vt:lpstr>Wingdings</vt:lpstr>
      <vt:lpstr>NERCTheme</vt:lpstr>
      <vt:lpstr>PowerPoint Presentation</vt:lpstr>
      <vt:lpstr>Objective for Mapping GADS and TADS</vt:lpstr>
      <vt:lpstr>Objective for Mapping GADS and TADS</vt:lpstr>
      <vt:lpstr>Objective for Mapping GADS and TADS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 and Future Work:  Automated the process of mapping BPS components. The output can now be used for extreme weather resiliency analysis when coupled with weather data.  A little manual effort (such as ensuring consistency in company names) goes a long way in the analysis.  So far only ‘exact’ matches were made. Future work could include making inexact, ‘fuzzy’ matches to capture potential matches left out due to data entry inaccuracies.  If GADS/TADS data collection could also include some sort of approximate geographical index, it would greatly assist in this analysis.  </vt:lpstr>
      <vt:lpstr>PowerPoint Presentation</vt:lpstr>
      <vt:lpstr>PowerPoint Presentation</vt:lpstr>
      <vt:lpstr>PowerPoint Presentation</vt:lpstr>
      <vt:lpstr>PowerPoint Presentation</vt:lpstr>
      <vt:lpstr>PowerPoint Presentation</vt:lpstr>
    </vt:vector>
  </TitlesOfParts>
  <Manager/>
  <Company>NERC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NERC PowerPoint (widescreen 16x9)</dc:title>
  <dc:subject>Extreme-Weather-Investigation</dc:subject>
  <dc:creator>Aryan Ritwajeet Jha</dc:creator>
  <cp:lastModifiedBy>Aryan Jha</cp:lastModifiedBy>
  <cp:revision>1</cp:revision>
  <dcterms:created xsi:type="dcterms:W3CDTF">2024-05-30T19:10:43Z</dcterms:created>
  <dcterms:modified xsi:type="dcterms:W3CDTF">2024-08-09T13:23:25Z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0x010100779E5512AEAC1B43B12780FC5E966037</vt:lpwstr>
  </property>
  <property fmtid="{D5CDD505-2E9C-101B-9397-08002B2CF9AE}" pid="3" name="Order">
    <vt:r8>5800</vt:r8>
  </property>
  <property fmtid="{D5CDD505-2E9C-101B-9397-08002B2CF9AE}" pid="4" name="GS_AddingInProgress">
    <vt:lpwstr>False</vt:lpwstr>
  </property>
  <property fmtid="{D5CDD505-2E9C-101B-9397-08002B2CF9AE}" pid="5" name="_dlc_DocIdItemGuid">
    <vt:lpwstr>24105d8b-5f0f-4912-a9ad-9daf8dec882b</vt:lpwstr>
  </property>
</Properties>
</file>