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5"/>
  </p:notesMasterIdLst>
  <p:sldIdLst>
    <p:sldId id="257" r:id="rId3"/>
    <p:sldId id="394" r:id="rId4"/>
    <p:sldId id="278" r:id="rId5"/>
    <p:sldId id="279" r:id="rId6"/>
    <p:sldId id="271" r:id="rId7"/>
    <p:sldId id="368" r:id="rId8"/>
    <p:sldId id="397" r:id="rId9"/>
    <p:sldId id="361" r:id="rId10"/>
    <p:sldId id="377" r:id="rId11"/>
    <p:sldId id="399" r:id="rId12"/>
    <p:sldId id="404" r:id="rId13"/>
    <p:sldId id="401" r:id="rId14"/>
    <p:sldId id="403" r:id="rId15"/>
    <p:sldId id="402" r:id="rId16"/>
    <p:sldId id="372" r:id="rId17"/>
    <p:sldId id="405" r:id="rId18"/>
    <p:sldId id="382" r:id="rId19"/>
    <p:sldId id="370" r:id="rId20"/>
    <p:sldId id="363" r:id="rId21"/>
    <p:sldId id="362" r:id="rId22"/>
    <p:sldId id="400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0EE"/>
    <a:srgbClr val="CA1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9EA5-C6E7-49BD-975B-30C7FC0F9F0A}" v="1417" dt="2023-09-27T01:34:03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159C9EA5-C6E7-49BD-975B-30C7FC0F9F0A}"/>
    <pc:docChg chg="undo custSel addSld delSld modSld sldOrd addMainMaster delMainMaster">
      <pc:chgData name="Jha, Aryan Ritwajeet" userId="2aad577e-539b-449b-83a6-8d411f484b4d" providerId="ADAL" clId="{159C9EA5-C6E7-49BD-975B-30C7FC0F9F0A}" dt="2023-09-27T01:34:03.985" v="6969" actId="164"/>
      <pc:docMkLst>
        <pc:docMk/>
      </pc:docMkLst>
      <pc:sldChg chg="modSp mod">
        <pc:chgData name="Jha, Aryan Ritwajeet" userId="2aad577e-539b-449b-83a6-8d411f484b4d" providerId="ADAL" clId="{159C9EA5-C6E7-49BD-975B-30C7FC0F9F0A}" dt="2023-09-27T01:32:38.673" v="6910" actId="27636"/>
        <pc:sldMkLst>
          <pc:docMk/>
          <pc:sldMk cId="3211284466" sldId="257"/>
        </pc:sldMkLst>
        <pc:spChg chg="mod">
          <ac:chgData name="Jha, Aryan Ritwajeet" userId="2aad577e-539b-449b-83a6-8d411f484b4d" providerId="ADAL" clId="{159C9EA5-C6E7-49BD-975B-30C7FC0F9F0A}" dt="2023-09-26T23:08:03.383" v="2840" actId="1076"/>
          <ac:spMkLst>
            <pc:docMk/>
            <pc:sldMk cId="3211284466" sldId="257"/>
            <ac:spMk id="2" creationId="{7E8EB730-B0DA-4A8F-A335-22B9758D3046}"/>
          </ac:spMkLst>
        </pc:spChg>
        <pc:spChg chg="mod">
          <ac:chgData name="Jha, Aryan Ritwajeet" userId="2aad577e-539b-449b-83a6-8d411f484b4d" providerId="ADAL" clId="{159C9EA5-C6E7-49BD-975B-30C7FC0F9F0A}" dt="2023-09-27T01:32:38.673" v="6910" actId="27636"/>
          <ac:spMkLst>
            <pc:docMk/>
            <pc:sldMk cId="3211284466" sldId="257"/>
            <ac:spMk id="3" creationId="{2BE68964-B8D8-4EBC-B9D3-CCA6FA2AC332}"/>
          </ac:spMkLst>
        </pc:spChg>
      </pc:sldChg>
      <pc:sldChg chg="addSp delSp modSp add del mod ord setBg delDesignElem">
        <pc:chgData name="Jha, Aryan Ritwajeet" userId="2aad577e-539b-449b-83a6-8d411f484b4d" providerId="ADAL" clId="{159C9EA5-C6E7-49BD-975B-30C7FC0F9F0A}" dt="2023-09-26T17:33:08.774" v="94" actId="404"/>
        <pc:sldMkLst>
          <pc:docMk/>
          <pc:sldMk cId="1735641184" sldId="271"/>
        </pc:sldMkLst>
        <pc:spChg chg="mod">
          <ac:chgData name="Jha, Aryan Ritwajeet" userId="2aad577e-539b-449b-83a6-8d411f484b4d" providerId="ADAL" clId="{159C9EA5-C6E7-49BD-975B-30C7FC0F9F0A}" dt="2023-09-26T17:33:08.774" v="94" actId="404"/>
          <ac:spMkLst>
            <pc:docMk/>
            <pc:sldMk cId="1735641184" sldId="271"/>
            <ac:spMk id="4" creationId="{FDA6A128-D30D-4F0B-A064-09B6DC7A7F1B}"/>
          </ac:spMkLst>
        </pc:spChg>
        <pc:spChg chg="add del">
          <ac:chgData name="Jha, Aryan Ritwajeet" userId="2aad577e-539b-449b-83a6-8d411f484b4d" providerId="ADAL" clId="{159C9EA5-C6E7-49BD-975B-30C7FC0F9F0A}" dt="2023-09-26T17:27:47.020" v="6"/>
          <ac:spMkLst>
            <pc:docMk/>
            <pc:sldMk cId="1735641184" sldId="271"/>
            <ac:spMk id="17" creationId="{02D44074-0B69-4F0C-A7B3-5645CE40D8E3}"/>
          </ac:spMkLst>
        </pc:spChg>
      </pc:sldChg>
      <pc:sldChg chg="addSp delSp modSp add del mod ord">
        <pc:chgData name="Jha, Aryan Ritwajeet" userId="2aad577e-539b-449b-83a6-8d411f484b4d" providerId="ADAL" clId="{159C9EA5-C6E7-49BD-975B-30C7FC0F9F0A}" dt="2023-09-26T23:50:14.667" v="3078" actId="14100"/>
        <pc:sldMkLst>
          <pc:docMk/>
          <pc:sldMk cId="930504783" sldId="278"/>
        </pc:sldMkLst>
        <pc:spChg chg="mod">
          <ac:chgData name="Jha, Aryan Ritwajeet" userId="2aad577e-539b-449b-83a6-8d411f484b4d" providerId="ADAL" clId="{159C9EA5-C6E7-49BD-975B-30C7FC0F9F0A}" dt="2023-09-26T23:50:14.667" v="3078" actId="14100"/>
          <ac:spMkLst>
            <pc:docMk/>
            <pc:sldMk cId="930504783" sldId="278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10.956" v="43" actId="20577"/>
          <ac:spMkLst>
            <pc:docMk/>
            <pc:sldMk cId="930504783" sldId="278"/>
            <ac:spMk id="3" creationId="{2B351BEF-2A59-4268-968D-5C8F03B9F3D2}"/>
          </ac:spMkLst>
        </pc:spChg>
        <pc:spChg chg="add del mod">
          <ac:chgData name="Jha, Aryan Ritwajeet" userId="2aad577e-539b-449b-83a6-8d411f484b4d" providerId="ADAL" clId="{159C9EA5-C6E7-49BD-975B-30C7FC0F9F0A}" dt="2023-09-26T22:57:03.545" v="2281" actId="21"/>
          <ac:spMkLst>
            <pc:docMk/>
            <pc:sldMk cId="930504783" sldId="278"/>
            <ac:spMk id="4" creationId="{D789BD10-08BA-8F76-B5A6-D883409FADE1}"/>
          </ac:spMkLst>
        </pc:spChg>
        <pc:picChg chg="mod">
          <ac:chgData name="Jha, Aryan Ritwajeet" userId="2aad577e-539b-449b-83a6-8d411f484b4d" providerId="ADAL" clId="{159C9EA5-C6E7-49BD-975B-30C7FC0F9F0A}" dt="2023-09-26T22:50:20.118" v="2255" actId="208"/>
          <ac:picMkLst>
            <pc:docMk/>
            <pc:sldMk cId="930504783" sldId="278"/>
            <ac:picMk id="5" creationId="{F3BB1098-C753-1B8B-3517-4016376D8014}"/>
          </ac:picMkLst>
        </pc:picChg>
        <pc:cxnChg chg="add del mod">
          <ac:chgData name="Jha, Aryan Ritwajeet" userId="2aad577e-539b-449b-83a6-8d411f484b4d" providerId="ADAL" clId="{159C9EA5-C6E7-49BD-975B-30C7FC0F9F0A}" dt="2023-09-26T22:57:03.545" v="2281" actId="21"/>
          <ac:cxnSpMkLst>
            <pc:docMk/>
            <pc:sldMk cId="930504783" sldId="278"/>
            <ac:cxnSpMk id="6" creationId="{81B6F747-F755-488D-C2A2-3755A4C522A6}"/>
          </ac:cxnSpMkLst>
        </pc:cxnChg>
      </pc:sldChg>
      <pc:sldChg chg="addSp modSp add mod ord">
        <pc:chgData name="Jha, Aryan Ritwajeet" userId="2aad577e-539b-449b-83a6-8d411f484b4d" providerId="ADAL" clId="{159C9EA5-C6E7-49BD-975B-30C7FC0F9F0A}" dt="2023-09-27T01:34:03.985" v="6969" actId="164"/>
        <pc:sldMkLst>
          <pc:docMk/>
          <pc:sldMk cId="1858411754" sldId="279"/>
        </pc:sldMkLst>
        <pc:spChg chg="mod">
          <ac:chgData name="Jha, Aryan Ritwajeet" userId="2aad577e-539b-449b-83a6-8d411f484b4d" providerId="ADAL" clId="{159C9EA5-C6E7-49BD-975B-30C7FC0F9F0A}" dt="2023-09-27T01:27:59.804" v="6335" actId="1076"/>
          <ac:spMkLst>
            <pc:docMk/>
            <pc:sldMk cId="1858411754" sldId="279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06.712" v="39" actId="5793"/>
          <ac:spMkLst>
            <pc:docMk/>
            <pc:sldMk cId="1858411754" sldId="279"/>
            <ac:spMk id="3" creationId="{2B351BEF-2A59-4268-968D-5C8F03B9F3D2}"/>
          </ac:spMkLst>
        </pc:spChg>
        <pc:spChg chg="add mod">
          <ac:chgData name="Jha, Aryan Ritwajeet" userId="2aad577e-539b-449b-83a6-8d411f484b4d" providerId="ADAL" clId="{159C9EA5-C6E7-49BD-975B-30C7FC0F9F0A}" dt="2023-09-26T23:00:59.461" v="2591" actId="1076"/>
          <ac:spMkLst>
            <pc:docMk/>
            <pc:sldMk cId="1858411754" sldId="279"/>
            <ac:spMk id="4" creationId="{2863EE49-5592-C0C5-CE37-B9B35EF6E680}"/>
          </ac:spMkLst>
        </pc:spChg>
        <pc:spChg chg="add mod">
          <ac:chgData name="Jha, Aryan Ritwajeet" userId="2aad577e-539b-449b-83a6-8d411f484b4d" providerId="ADAL" clId="{159C9EA5-C6E7-49BD-975B-30C7FC0F9F0A}" dt="2023-09-27T01:34:03.985" v="6969" actId="164"/>
          <ac:spMkLst>
            <pc:docMk/>
            <pc:sldMk cId="1858411754" sldId="279"/>
            <ac:spMk id="7" creationId="{62604F67-BACC-14BC-FF07-35ED0BA7A12D}"/>
          </ac:spMkLst>
        </pc:spChg>
        <pc:grpChg chg="add mod">
          <ac:chgData name="Jha, Aryan Ritwajeet" userId="2aad577e-539b-449b-83a6-8d411f484b4d" providerId="ADAL" clId="{159C9EA5-C6E7-49BD-975B-30C7FC0F9F0A}" dt="2023-09-27T01:34:03.985" v="6969" actId="164"/>
          <ac:grpSpMkLst>
            <pc:docMk/>
            <pc:sldMk cId="1858411754" sldId="279"/>
            <ac:grpSpMk id="8" creationId="{7E3D58BE-37C1-1389-A93B-FD09F2F478DC}"/>
          </ac:grpSpMkLst>
        </pc:grpChg>
        <pc:picChg chg="mod">
          <ac:chgData name="Jha, Aryan Ritwajeet" userId="2aad577e-539b-449b-83a6-8d411f484b4d" providerId="ADAL" clId="{159C9EA5-C6E7-49BD-975B-30C7FC0F9F0A}" dt="2023-09-26T22:59:38.937" v="2579" actId="1076"/>
          <ac:picMkLst>
            <pc:docMk/>
            <pc:sldMk cId="1858411754" sldId="279"/>
            <ac:picMk id="6" creationId="{3AE44657-C62E-2C08-8BA2-2A0608D8FC96}"/>
          </ac:picMkLst>
        </pc:picChg>
        <pc:picChg chg="add mod">
          <ac:chgData name="Jha, Aryan Ritwajeet" userId="2aad577e-539b-449b-83a6-8d411f484b4d" providerId="ADAL" clId="{159C9EA5-C6E7-49BD-975B-30C7FC0F9F0A}" dt="2023-09-27T01:34:03.985" v="6969" actId="164"/>
          <ac:picMkLst>
            <pc:docMk/>
            <pc:sldMk cId="1858411754" sldId="279"/>
            <ac:picMk id="1026" creationId="{5C03E129-A6C8-1CBC-A73A-ABFC9E75166A}"/>
          </ac:picMkLst>
        </pc:picChg>
        <pc:cxnChg chg="add mod">
          <ac:chgData name="Jha, Aryan Ritwajeet" userId="2aad577e-539b-449b-83a6-8d411f484b4d" providerId="ADAL" clId="{159C9EA5-C6E7-49BD-975B-30C7FC0F9F0A}" dt="2023-09-26T23:00:59.461" v="2591" actId="1076"/>
          <ac:cxnSpMkLst>
            <pc:docMk/>
            <pc:sldMk cId="1858411754" sldId="279"/>
            <ac:cxnSpMk id="5" creationId="{74D483C1-7380-3AB5-C3D4-885119373EAD}"/>
          </ac:cxnSpMkLst>
        </pc:cxnChg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561648844" sldId="335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083868590" sldId="33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771449399" sldId="337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236874696" sldId="338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152296590" sldId="339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132842835" sldId="340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966282477" sldId="345"/>
        </pc:sldMkLst>
      </pc:sldChg>
      <pc:sldChg chg="del">
        <pc:chgData name="Jha, Aryan Ritwajeet" userId="2aad577e-539b-449b-83a6-8d411f484b4d" providerId="ADAL" clId="{159C9EA5-C6E7-49BD-975B-30C7FC0F9F0A}" dt="2023-09-26T22:14:50.396" v="613" actId="47"/>
        <pc:sldMkLst>
          <pc:docMk/>
          <pc:sldMk cId="2724178672" sldId="34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271536588" sldId="359"/>
        </pc:sldMkLst>
      </pc:sldChg>
      <pc:sldChg chg="del">
        <pc:chgData name="Jha, Aryan Ritwajeet" userId="2aad577e-539b-449b-83a6-8d411f484b4d" providerId="ADAL" clId="{159C9EA5-C6E7-49BD-975B-30C7FC0F9F0A}" dt="2023-09-26T17:24:43.856" v="0" actId="47"/>
        <pc:sldMkLst>
          <pc:docMk/>
          <pc:sldMk cId="2564785954" sldId="360"/>
        </pc:sldMkLst>
      </pc:sldChg>
      <pc:sldChg chg="modSp mod">
        <pc:chgData name="Jha, Aryan Ritwajeet" userId="2aad577e-539b-449b-83a6-8d411f484b4d" providerId="ADAL" clId="{159C9EA5-C6E7-49BD-975B-30C7FC0F9F0A}" dt="2023-09-27T01:00:22.567" v="4480" actId="113"/>
        <pc:sldMkLst>
          <pc:docMk/>
          <pc:sldMk cId="2561349363" sldId="361"/>
        </pc:sldMkLst>
        <pc:spChg chg="mod">
          <ac:chgData name="Jha, Aryan Ritwajeet" userId="2aad577e-539b-449b-83a6-8d411f484b4d" providerId="ADAL" clId="{159C9EA5-C6E7-49BD-975B-30C7FC0F9F0A}" dt="2023-09-27T01:00:22.567" v="4480" actId="113"/>
          <ac:spMkLst>
            <pc:docMk/>
            <pc:sldMk cId="2561349363" sldId="361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9:27.711" v="4473" actId="20577"/>
          <ac:spMkLst>
            <pc:docMk/>
            <pc:sldMk cId="2561349363" sldId="361"/>
            <ac:spMk id="3" creationId="{2B9EFAB8-9A91-C655-9CD8-0AE3441761AC}"/>
          </ac:spMkLst>
        </pc:spChg>
      </pc:sldChg>
      <pc:sldChg chg="modSp mod">
        <pc:chgData name="Jha, Aryan Ritwajeet" userId="2aad577e-539b-449b-83a6-8d411f484b4d" providerId="ADAL" clId="{159C9EA5-C6E7-49BD-975B-30C7FC0F9F0A}" dt="2023-09-26T23:46:59.651" v="2950" actId="20577"/>
        <pc:sldMkLst>
          <pc:docMk/>
          <pc:sldMk cId="105884993" sldId="362"/>
        </pc:sldMkLst>
        <pc:spChg chg="mod">
          <ac:chgData name="Jha, Aryan Ritwajeet" userId="2aad577e-539b-449b-83a6-8d411f484b4d" providerId="ADAL" clId="{159C9EA5-C6E7-49BD-975B-30C7FC0F9F0A}" dt="2023-09-26T23:46:59.651" v="2950" actId="20577"/>
          <ac:spMkLst>
            <pc:docMk/>
            <pc:sldMk cId="105884993" sldId="362"/>
            <ac:spMk id="2" creationId="{59C9094E-A462-4868-E7DB-78E440507414}"/>
          </ac:spMkLst>
        </pc:spChg>
        <pc:picChg chg="mod">
          <ac:chgData name="Jha, Aryan Ritwajeet" userId="2aad577e-539b-449b-83a6-8d411f484b4d" providerId="ADAL" clId="{159C9EA5-C6E7-49BD-975B-30C7FC0F9F0A}" dt="2023-09-26T23:46:23.932" v="2865" actId="1076"/>
          <ac:picMkLst>
            <pc:docMk/>
            <pc:sldMk cId="105884993" sldId="362"/>
            <ac:picMk id="7" creationId="{D3F6C420-3EAF-98D1-C7E8-C9F3692495A7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6T23:46:42.269" v="2893" actId="20577"/>
        <pc:sldMkLst>
          <pc:docMk/>
          <pc:sldMk cId="4058929575" sldId="363"/>
        </pc:sldMkLst>
        <pc:spChg chg="mod">
          <ac:chgData name="Jha, Aryan Ritwajeet" userId="2aad577e-539b-449b-83a6-8d411f484b4d" providerId="ADAL" clId="{159C9EA5-C6E7-49BD-975B-30C7FC0F9F0A}" dt="2023-09-26T23:46:42.269" v="2893" actId="20577"/>
          <ac:spMkLst>
            <pc:docMk/>
            <pc:sldMk cId="4058929575" sldId="363"/>
            <ac:spMk id="2" creationId="{59C9094E-A462-4868-E7DB-78E440507414}"/>
          </ac:spMkLst>
        </pc:spChg>
        <pc:picChg chg="add del mod">
          <ac:chgData name="Jha, Aryan Ritwajeet" userId="2aad577e-539b-449b-83a6-8d411f484b4d" providerId="ADAL" clId="{159C9EA5-C6E7-49BD-975B-30C7FC0F9F0A}" dt="2023-09-26T23:46:21.077" v="2864" actId="1076"/>
          <ac:picMkLst>
            <pc:docMk/>
            <pc:sldMk cId="4058929575" sldId="363"/>
            <ac:picMk id="4" creationId="{CDC4F6F3-4C39-173E-F12D-19ACFC900122}"/>
          </ac:picMkLst>
        </pc:picChg>
        <pc:picChg chg="add del">
          <ac:chgData name="Jha, Aryan Ritwajeet" userId="2aad577e-539b-449b-83a6-8d411f484b4d" providerId="ADAL" clId="{159C9EA5-C6E7-49BD-975B-30C7FC0F9F0A}" dt="2023-09-26T23:44:11.778" v="2843" actId="22"/>
          <ac:picMkLst>
            <pc:docMk/>
            <pc:sldMk cId="4058929575" sldId="363"/>
            <ac:picMk id="5" creationId="{D04C7476-726C-4C04-3899-B6996497033F}"/>
          </ac:picMkLst>
        </pc:pic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1418086586" sldId="36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39870651" sldId="366"/>
        </pc:sldMkLst>
      </pc:sldChg>
      <pc:sldChg chg="addSp delSp modSp mod">
        <pc:chgData name="Jha, Aryan Ritwajeet" userId="2aad577e-539b-449b-83a6-8d411f484b4d" providerId="ADAL" clId="{159C9EA5-C6E7-49BD-975B-30C7FC0F9F0A}" dt="2023-09-27T00:47:56.332" v="4398" actId="20577"/>
        <pc:sldMkLst>
          <pc:docMk/>
          <pc:sldMk cId="195596276" sldId="368"/>
        </pc:sldMkLst>
        <pc:spChg chg="mod">
          <ac:chgData name="Jha, Aryan Ritwajeet" userId="2aad577e-539b-449b-83a6-8d411f484b4d" providerId="ADAL" clId="{159C9EA5-C6E7-49BD-975B-30C7FC0F9F0A}" dt="2023-09-27T00:47:56.332" v="4398" actId="20577"/>
          <ac:spMkLst>
            <pc:docMk/>
            <pc:sldMk cId="195596276" sldId="368"/>
            <ac:spMk id="4" creationId="{2A2E6E1A-B461-F4B3-952C-9D664C97E3E5}"/>
          </ac:spMkLst>
        </pc:spChg>
        <pc:spChg chg="mod ord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" creationId="{AAD60082-899C-94F0-0506-0C909AE14EB0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3" creationId="{7B831B6F-405A-4B47-B9BB-5CA88F2858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4" creationId="{15109354-9C5D-4F8C-B0E6-D1043C7BF20A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0" creationId="{A440A548-C0D4-4418-940E-EDC2F1D9A599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2" creationId="{E708B267-8CD2-4684-A57B-9F1070769203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2" creationId="{327D73B4-9F5C-4A64-A179-51B9500CB8B5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4" creationId="{C1F06963-6374-4B48-844F-071A9BAAAE02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10" creationId="{E3020543-B24B-4EC4-8FFC-8DD88EEA91A8}"/>
          </ac:spMkLst>
        </pc:spChg>
        <pc:grpChg chg="add del">
          <ac:chgData name="Jha, Aryan Ritwajeet" userId="2aad577e-539b-449b-83a6-8d411f484b4d" providerId="ADAL" clId="{159C9EA5-C6E7-49BD-975B-30C7FC0F9F0A}" dt="2023-09-26T23:55:38.111" v="3198" actId="26606"/>
          <ac:grpSpMkLst>
            <pc:docMk/>
            <pc:sldMk cId="195596276" sldId="368"/>
            <ac:grpSpMk id="94" creationId="{41E5AB36-9328-47E9-95AD-E38AC1C0E18D}"/>
          </ac:grpSpMkLst>
        </pc:grpChg>
        <pc:grpChg chg="add del">
          <ac:chgData name="Jha, Aryan Ritwajeet" userId="2aad577e-539b-449b-83a6-8d411f484b4d" providerId="ADAL" clId="{159C9EA5-C6E7-49BD-975B-30C7FC0F9F0A}" dt="2023-09-26T23:55:34.924" v="3197" actId="26606"/>
          <ac:grpSpMkLst>
            <pc:docMk/>
            <pc:sldMk cId="195596276" sldId="368"/>
            <ac:grpSpMk id="106" creationId="{5614C7C0-FA1D-4105-8345-1DF76F9870A8}"/>
          </ac:grpSpMkLst>
        </pc:grpChg>
        <pc:picChg chg="mod">
          <ac:chgData name="Jha, Aryan Ritwajeet" userId="2aad577e-539b-449b-83a6-8d411f484b4d" providerId="ADAL" clId="{159C9EA5-C6E7-49BD-975B-30C7FC0F9F0A}" dt="2023-09-26T23:55:38.111" v="3198" actId="26606"/>
          <ac:picMkLst>
            <pc:docMk/>
            <pc:sldMk cId="195596276" sldId="368"/>
            <ac:picMk id="49" creationId="{B4544680-A363-7308-FFE8-9D93D342134D}"/>
          </ac:picMkLst>
        </pc:picChg>
        <pc:cxnChg chg="add del">
          <ac:chgData name="Jha, Aryan Ritwajeet" userId="2aad577e-539b-449b-83a6-8d411f484b4d" providerId="ADAL" clId="{159C9EA5-C6E7-49BD-975B-30C7FC0F9F0A}" dt="2023-09-26T23:55:34.924" v="3197" actId="26606"/>
          <ac:cxnSpMkLst>
            <pc:docMk/>
            <pc:sldMk cId="195596276" sldId="368"/>
            <ac:cxnSpMk id="112" creationId="{C49DA8F6-BCC1-4447-B54C-57856834B94B}"/>
          </ac:cxnSpMkLst>
        </pc:cxn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936922489" sldId="369"/>
        </pc:sldMkLst>
      </pc:sldChg>
      <pc:sldChg chg="addSp delSp modSp mod ord">
        <pc:chgData name="Jha, Aryan Ritwajeet" userId="2aad577e-539b-449b-83a6-8d411f484b4d" providerId="ADAL" clId="{159C9EA5-C6E7-49BD-975B-30C7FC0F9F0A}" dt="2023-09-27T00:26:42.443" v="4247"/>
        <pc:sldMkLst>
          <pc:docMk/>
          <pc:sldMk cId="432346460" sldId="370"/>
        </pc:sldMkLst>
        <pc:picChg chg="add del mod">
          <ac:chgData name="Jha, Aryan Ritwajeet" userId="2aad577e-539b-449b-83a6-8d411f484b4d" providerId="ADAL" clId="{159C9EA5-C6E7-49BD-975B-30C7FC0F9F0A}" dt="2023-09-27T00:21:28.934" v="4191" actId="478"/>
          <ac:picMkLst>
            <pc:docMk/>
            <pc:sldMk cId="432346460" sldId="370"/>
            <ac:picMk id="4" creationId="{7D98BDBF-77F2-EC5C-F864-C6D0E7B44B6B}"/>
          </ac:picMkLst>
        </pc:picChg>
        <pc:picChg chg="mod">
          <ac:chgData name="Jha, Aryan Ritwajeet" userId="2aad577e-539b-449b-83a6-8d411f484b4d" providerId="ADAL" clId="{159C9EA5-C6E7-49BD-975B-30C7FC0F9F0A}" dt="2023-09-27T00:22:33.671" v="4194" actId="1076"/>
          <ac:picMkLst>
            <pc:docMk/>
            <pc:sldMk cId="432346460" sldId="370"/>
            <ac:picMk id="6" creationId="{5DAB5B05-61EC-9A59-1445-B0FA10B5B152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7T01:25:32.986" v="6330" actId="403"/>
        <pc:sldMkLst>
          <pc:docMk/>
          <pc:sldMk cId="195686194" sldId="372"/>
        </pc:sldMkLst>
        <pc:spChg chg="mod">
          <ac:chgData name="Jha, Aryan Ritwajeet" userId="2aad577e-539b-449b-83a6-8d411f484b4d" providerId="ADAL" clId="{159C9EA5-C6E7-49BD-975B-30C7FC0F9F0A}" dt="2023-09-27T01:01:16.396" v="4498" actId="20577"/>
          <ac:spMkLst>
            <pc:docMk/>
            <pc:sldMk cId="195686194" sldId="372"/>
            <ac:spMk id="2" creationId="{59C9094E-A462-4868-E7DB-78E440507414}"/>
          </ac:spMkLst>
        </pc:spChg>
        <pc:spChg chg="add mod">
          <ac:chgData name="Jha, Aryan Ritwajeet" userId="2aad577e-539b-449b-83a6-8d411f484b4d" providerId="ADAL" clId="{159C9EA5-C6E7-49BD-975B-30C7FC0F9F0A}" dt="2023-09-27T01:25:32.986" v="6330" actId="403"/>
          <ac:spMkLst>
            <pc:docMk/>
            <pc:sldMk cId="195686194" sldId="372"/>
            <ac:spMk id="3" creationId="{182CC51B-D6FF-7BE8-4C0E-F2774C613156}"/>
          </ac:spMkLst>
        </pc:spChg>
        <pc:spChg chg="del">
          <ac:chgData name="Jha, Aryan Ritwajeet" userId="2aad577e-539b-449b-83a6-8d411f484b4d" providerId="ADAL" clId="{159C9EA5-C6E7-49BD-975B-30C7FC0F9F0A}" dt="2023-09-27T00:58:46.766" v="4478" actId="478"/>
          <ac:spMkLst>
            <pc:docMk/>
            <pc:sldMk cId="195686194" sldId="372"/>
            <ac:spMk id="4" creationId="{29A92B20-39A1-CAB4-F06A-947AEAF58EAB}"/>
          </ac:spMkLst>
        </pc:spChg>
        <pc:spChg chg="mod">
          <ac:chgData name="Jha, Aryan Ritwajeet" userId="2aad577e-539b-449b-83a6-8d411f484b4d" providerId="ADAL" clId="{159C9EA5-C6E7-49BD-975B-30C7FC0F9F0A}" dt="2023-09-27T01:01:25.646" v="4523" actId="20577"/>
          <ac:spMkLst>
            <pc:docMk/>
            <pc:sldMk cId="195686194" sldId="372"/>
            <ac:spMk id="5" creationId="{AFE6C517-2645-3EDC-A4C5-C467913973FB}"/>
          </ac:spMkLst>
        </pc:spChg>
        <pc:spChg chg="del mod">
          <ac:chgData name="Jha, Aryan Ritwajeet" userId="2aad577e-539b-449b-83a6-8d411f484b4d" providerId="ADAL" clId="{159C9EA5-C6E7-49BD-975B-30C7FC0F9F0A}" dt="2023-09-27T00:58:47.166" v="4479" actId="478"/>
          <ac:spMkLst>
            <pc:docMk/>
            <pc:sldMk cId="195686194" sldId="372"/>
            <ac:spMk id="6" creationId="{3C045071-CD24-BF06-74D2-B0EF063B47B4}"/>
          </ac:spMkLst>
        </pc:spChg>
        <pc:spChg chg="add mod">
          <ac:chgData name="Jha, Aryan Ritwajeet" userId="2aad577e-539b-449b-83a6-8d411f484b4d" providerId="ADAL" clId="{159C9EA5-C6E7-49BD-975B-30C7FC0F9F0A}" dt="2023-09-27T01:25:29.477" v="6327" actId="403"/>
          <ac:spMkLst>
            <pc:docMk/>
            <pc:sldMk cId="195686194" sldId="372"/>
            <ac:spMk id="8" creationId="{EF27781D-23C5-20C2-9FD6-3039203BBD28}"/>
          </ac:spMkLst>
        </pc:spChg>
        <pc:spChg chg="add del">
          <ac:chgData name="Jha, Aryan Ritwajeet" userId="2aad577e-539b-449b-83a6-8d411f484b4d" providerId="ADAL" clId="{159C9EA5-C6E7-49BD-975B-30C7FC0F9F0A}" dt="2023-09-27T01:17:27.446" v="5690" actId="22"/>
          <ac:spMkLst>
            <pc:docMk/>
            <pc:sldMk cId="195686194" sldId="372"/>
            <ac:spMk id="12" creationId="{28228F60-B4F3-1E9C-80A7-3D8BE680F3CE}"/>
          </ac:spMkLst>
        </pc:spChg>
        <pc:spChg chg="add mod">
          <ac:chgData name="Jha, Aryan Ritwajeet" userId="2aad577e-539b-449b-83a6-8d411f484b4d" providerId="ADAL" clId="{159C9EA5-C6E7-49BD-975B-30C7FC0F9F0A}" dt="2023-09-27T01:25:26.708" v="6324" actId="404"/>
          <ac:spMkLst>
            <pc:docMk/>
            <pc:sldMk cId="195686194" sldId="372"/>
            <ac:spMk id="13" creationId="{4FC54133-8CE4-1C01-F7F1-49E060D7D2C1}"/>
          </ac:spMkLst>
        </pc:spChg>
        <pc:spChg chg="add mod">
          <ac:chgData name="Jha, Aryan Ritwajeet" userId="2aad577e-539b-449b-83a6-8d411f484b4d" providerId="ADAL" clId="{159C9EA5-C6E7-49BD-975B-30C7FC0F9F0A}" dt="2023-09-27T00:24:03.212" v="4210" actId="2085"/>
          <ac:spMkLst>
            <pc:docMk/>
            <pc:sldMk cId="195686194" sldId="372"/>
            <ac:spMk id="14" creationId="{D6B581F6-A2C5-DBB4-036E-E1CA5459FDE8}"/>
          </ac:spMkLst>
        </pc:spChg>
        <pc:grpChg chg="add del mod">
          <ac:chgData name="Jha, Aryan Ritwajeet" userId="2aad577e-539b-449b-83a6-8d411f484b4d" providerId="ADAL" clId="{159C9EA5-C6E7-49BD-975B-30C7FC0F9F0A}" dt="2023-09-27T00:58:45.606" v="4476" actId="478"/>
          <ac:grpSpMkLst>
            <pc:docMk/>
            <pc:sldMk cId="195686194" sldId="372"/>
            <ac:grpSpMk id="17" creationId="{535E0C47-7E4B-4C34-71C1-C434C4F3D075}"/>
          </ac:grpSpMkLst>
        </pc:grpChg>
        <pc:picChg chg="del">
          <ac:chgData name="Jha, Aryan Ritwajeet" userId="2aad577e-539b-449b-83a6-8d411f484b4d" providerId="ADAL" clId="{159C9EA5-C6E7-49BD-975B-30C7FC0F9F0A}" dt="2023-09-27T00:22:57.978" v="4195" actId="478"/>
          <ac:picMkLst>
            <pc:docMk/>
            <pc:sldMk cId="195686194" sldId="372"/>
            <ac:picMk id="3" creationId="{22DA8ACA-127A-4266-5AE0-E34682A2012B}"/>
          </ac:picMkLst>
        </pc:picChg>
        <pc:picChg chg="del">
          <ac:chgData name="Jha, Aryan Ritwajeet" userId="2aad577e-539b-449b-83a6-8d411f484b4d" providerId="ADAL" clId="{159C9EA5-C6E7-49BD-975B-30C7FC0F9F0A}" dt="2023-09-27T00:58:44.550" v="4475" actId="478"/>
          <ac:picMkLst>
            <pc:docMk/>
            <pc:sldMk cId="195686194" sldId="372"/>
            <ac:picMk id="7" creationId="{9B99E8DA-FD4E-7D29-FF19-79F98B1919B1}"/>
          </ac:picMkLst>
        </pc:picChg>
        <pc:picChg chg="add mod">
          <ac:chgData name="Jha, Aryan Ritwajeet" userId="2aad577e-539b-449b-83a6-8d411f484b4d" providerId="ADAL" clId="{159C9EA5-C6E7-49BD-975B-30C7FC0F9F0A}" dt="2023-09-27T00:23:58.024" v="4209" actId="164"/>
          <ac:picMkLst>
            <pc:docMk/>
            <pc:sldMk cId="195686194" sldId="372"/>
            <ac:picMk id="10" creationId="{54FA77DF-544F-523F-7849-725A0BD22B0E}"/>
          </ac:picMkLst>
        </pc:picChg>
        <pc:cxnChg chg="del mod">
          <ac:chgData name="Jha, Aryan Ritwajeet" userId="2aad577e-539b-449b-83a6-8d411f484b4d" providerId="ADAL" clId="{159C9EA5-C6E7-49BD-975B-30C7FC0F9F0A}" dt="2023-09-27T00:58:46.226" v="4477" actId="478"/>
          <ac:cxnSpMkLst>
            <pc:docMk/>
            <pc:sldMk cId="195686194" sldId="372"/>
            <ac:cxnSpMk id="9" creationId="{22913DC2-1048-0CA8-2953-9D865D0311CD}"/>
          </ac:cxnSpMkLst>
        </pc:cxnChg>
      </pc:sldChg>
      <pc:sldChg chg="delSp del mod">
        <pc:chgData name="Jha, Aryan Ritwajeet" userId="2aad577e-539b-449b-83a6-8d411f484b4d" providerId="ADAL" clId="{159C9EA5-C6E7-49BD-975B-30C7FC0F9F0A}" dt="2023-09-27T00:20:53.733" v="4181" actId="47"/>
        <pc:sldMkLst>
          <pc:docMk/>
          <pc:sldMk cId="1447204132" sldId="373"/>
        </pc:sldMkLst>
        <pc:picChg chg="del">
          <ac:chgData name="Jha, Aryan Ritwajeet" userId="2aad577e-539b-449b-83a6-8d411f484b4d" providerId="ADAL" clId="{159C9EA5-C6E7-49BD-975B-30C7FC0F9F0A}" dt="2023-09-26T22:17:55.524" v="630" actId="478"/>
          <ac:picMkLst>
            <pc:docMk/>
            <pc:sldMk cId="1447204132" sldId="373"/>
            <ac:picMk id="9" creationId="{DA49EAC0-15C1-5AB4-E568-B42EFA678656}"/>
          </ac:picMkLst>
        </pc:picChg>
      </pc:sldChg>
      <pc:sldChg chg="del">
        <pc:chgData name="Jha, Aryan Ritwajeet" userId="2aad577e-539b-449b-83a6-8d411f484b4d" providerId="ADAL" clId="{159C9EA5-C6E7-49BD-975B-30C7FC0F9F0A}" dt="2023-09-26T17:24:56.087" v="1" actId="47"/>
        <pc:sldMkLst>
          <pc:docMk/>
          <pc:sldMk cId="3293458446" sldId="374"/>
        </pc:sldMkLst>
      </pc:sldChg>
      <pc:sldChg chg="del">
        <pc:chgData name="Jha, Aryan Ritwajeet" userId="2aad577e-539b-449b-83a6-8d411f484b4d" providerId="ADAL" clId="{159C9EA5-C6E7-49BD-975B-30C7FC0F9F0A}" dt="2023-09-26T17:25:04.067" v="2" actId="47"/>
        <pc:sldMkLst>
          <pc:docMk/>
          <pc:sldMk cId="1039759568" sldId="37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868869998" sldId="376"/>
        </pc:sldMkLst>
      </pc:sldChg>
      <pc:sldChg chg="modSp mod">
        <pc:chgData name="Jha, Aryan Ritwajeet" userId="2aad577e-539b-449b-83a6-8d411f484b4d" providerId="ADAL" clId="{159C9EA5-C6E7-49BD-975B-30C7FC0F9F0A}" dt="2023-09-26T22:46:18.419" v="2002" actId="20577"/>
        <pc:sldMkLst>
          <pc:docMk/>
          <pc:sldMk cId="2958141711" sldId="377"/>
        </pc:sldMkLst>
        <pc:spChg chg="mod">
          <ac:chgData name="Jha, Aryan Ritwajeet" userId="2aad577e-539b-449b-83a6-8d411f484b4d" providerId="ADAL" clId="{159C9EA5-C6E7-49BD-975B-30C7FC0F9F0A}" dt="2023-09-26T22:38:50.376" v="1518" actId="113"/>
          <ac:spMkLst>
            <pc:docMk/>
            <pc:sldMk cId="2958141711" sldId="377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6:18.419" v="2002" actId="20577"/>
          <ac:spMkLst>
            <pc:docMk/>
            <pc:sldMk cId="2958141711" sldId="377"/>
            <ac:spMk id="5" creationId="{5B9A85B7-1BAD-6892-4273-8CEBBE81DA43}"/>
          </ac:spMkLst>
        </pc:sp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868231624" sldId="378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4025812323" sldId="379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733074480" sldId="380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313073931" sldId="381"/>
        </pc:sldMkLst>
      </pc:sldChg>
      <pc:sldChg chg="modSp mod">
        <pc:chgData name="Jha, Aryan Ritwajeet" userId="2aad577e-539b-449b-83a6-8d411f484b4d" providerId="ADAL" clId="{159C9EA5-C6E7-49BD-975B-30C7FC0F9F0A}" dt="2023-09-27T00:27:42.362" v="4270" actId="20577"/>
        <pc:sldMkLst>
          <pc:docMk/>
          <pc:sldMk cId="1919255212" sldId="382"/>
        </pc:sldMkLst>
        <pc:spChg chg="mod">
          <ac:chgData name="Jha, Aryan Ritwajeet" userId="2aad577e-539b-449b-83a6-8d411f484b4d" providerId="ADAL" clId="{159C9EA5-C6E7-49BD-975B-30C7FC0F9F0A}" dt="2023-09-27T00:27:42.362" v="4270" actId="20577"/>
          <ac:spMkLst>
            <pc:docMk/>
            <pc:sldMk cId="1919255212" sldId="382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27:22.036" v="4250" actId="207"/>
          <ac:spMkLst>
            <pc:docMk/>
            <pc:sldMk cId="1919255212" sldId="382"/>
            <ac:spMk id="4" creationId="{0E82F69F-9CE8-1B2E-8E7C-997C7681D347}"/>
          </ac:spMkLst>
        </pc:spChg>
        <pc:spChg chg="mod">
          <ac:chgData name="Jha, Aryan Ritwajeet" userId="2aad577e-539b-449b-83a6-8d411f484b4d" providerId="ADAL" clId="{159C9EA5-C6E7-49BD-975B-30C7FC0F9F0A}" dt="2023-09-27T00:27:13.553" v="4249" actId="207"/>
          <ac:spMkLst>
            <pc:docMk/>
            <pc:sldMk cId="1919255212" sldId="382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27:25.300" v="4251" actId="207"/>
          <ac:spMkLst>
            <pc:docMk/>
            <pc:sldMk cId="1919255212" sldId="382"/>
            <ac:spMk id="11" creationId="{587261F6-15AD-5D26-D9AC-EB05983860B8}"/>
          </ac:spMkLst>
        </pc:spChg>
      </pc:sldChg>
      <pc:sldChg chg="modSp del mod">
        <pc:chgData name="Jha, Aryan Ritwajeet" userId="2aad577e-539b-449b-83a6-8d411f484b4d" providerId="ADAL" clId="{159C9EA5-C6E7-49BD-975B-30C7FC0F9F0A}" dt="2023-09-27T00:42:13.315" v="4313" actId="47"/>
        <pc:sldMkLst>
          <pc:docMk/>
          <pc:sldMk cId="2115703505" sldId="383"/>
        </pc:sldMkLst>
        <pc:spChg chg="mod">
          <ac:chgData name="Jha, Aryan Ritwajeet" userId="2aad577e-539b-449b-83a6-8d411f484b4d" providerId="ADAL" clId="{159C9EA5-C6E7-49BD-975B-30C7FC0F9F0A}" dt="2023-09-27T00:27:48.082" v="4271"/>
          <ac:spMkLst>
            <pc:docMk/>
            <pc:sldMk cId="2115703505" sldId="383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34:45.406" v="4272" actId="207"/>
          <ac:spMkLst>
            <pc:docMk/>
            <pc:sldMk cId="2115703505" sldId="383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34:51.059" v="4273" actId="207"/>
          <ac:spMkLst>
            <pc:docMk/>
            <pc:sldMk cId="2115703505" sldId="383"/>
            <ac:spMk id="11" creationId="{587261F6-15AD-5D26-D9AC-EB05983860B8}"/>
          </ac:spMkLst>
        </pc:spChg>
      </pc:sldChg>
      <pc:sldChg chg="modSp del">
        <pc:chgData name="Jha, Aryan Ritwajeet" userId="2aad577e-539b-449b-83a6-8d411f484b4d" providerId="ADAL" clId="{159C9EA5-C6E7-49BD-975B-30C7FC0F9F0A}" dt="2023-09-26T22:16:59.410" v="628" actId="47"/>
        <pc:sldMkLst>
          <pc:docMk/>
          <pc:sldMk cId="305673049" sldId="384"/>
        </pc:sldMkLst>
        <pc:spChg chg="mod">
          <ac:chgData name="Jha, Aryan Ritwajeet" userId="2aad577e-539b-449b-83a6-8d411f484b4d" providerId="ADAL" clId="{159C9EA5-C6E7-49BD-975B-30C7FC0F9F0A}" dt="2023-09-26T22:16:38.551" v="627" actId="20577"/>
          <ac:spMkLst>
            <pc:docMk/>
            <pc:sldMk cId="305673049" sldId="384"/>
            <ac:spMk id="4" creationId="{0E82F69F-9CE8-1B2E-8E7C-997C7681D347}"/>
          </ac:spMkLst>
        </pc:sp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531980221" sldId="386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891068512" sldId="388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839317684" sldId="389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4277616897" sldId="390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775485004" sldId="391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852973725" sldId="392"/>
        </pc:sldMkLst>
      </pc:sldChg>
      <pc:sldChg chg="addSp delSp modSp mod">
        <pc:chgData name="Jha, Aryan Ritwajeet" userId="2aad577e-539b-449b-83a6-8d411f484b4d" providerId="ADAL" clId="{159C9EA5-C6E7-49BD-975B-30C7FC0F9F0A}" dt="2023-09-26T23:07:27.412" v="2812" actId="20577"/>
        <pc:sldMkLst>
          <pc:docMk/>
          <pc:sldMk cId="1989655587" sldId="394"/>
        </pc:sldMkLst>
        <pc:spChg chg="mo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2" creationId="{A4C04623-9F4B-09DC-9D6A-54C3F0D26B46}"/>
          </ac:spMkLst>
        </pc:spChg>
        <pc:spChg chg="mod">
          <ac:chgData name="Jha, Aryan Ritwajeet" userId="2aad577e-539b-449b-83a6-8d411f484b4d" providerId="ADAL" clId="{159C9EA5-C6E7-49BD-975B-30C7FC0F9F0A}" dt="2023-09-26T23:07:27.412" v="2812" actId="20577"/>
          <ac:spMkLst>
            <pc:docMk/>
            <pc:sldMk cId="1989655587" sldId="394"/>
            <ac:spMk id="3" creationId="{24947C85-497D-A1A4-6BBC-F29552289E3C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3" creationId="{7B831B6F-405A-4B47-B9BB-5CA88F285844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4" creationId="{15109354-9C5D-4F8C-B0E6-D1043C7BF20A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0" creationId="{1E020063-2385-44AC-BD67-258E1F0B9FCE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2" creationId="{7E014A0B-5338-4077-AFE9-A90D04D4492B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09" creationId="{5D13CC36-B950-4F02-9BAF-9A7EB267398C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11" creationId="{4F2E2428-58BA-458D-AA54-05502E63F32F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8" creationId="{EDDBB197-D710-4A4F-A9CA-FD2177498BE8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9" creationId="{975D1CFA-2CDB-4B64-BD9F-85744E8DA12F}"/>
          </ac:spMkLst>
        </pc:s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94" creationId="{78127680-150F-4A90-9950-F66392578116}"/>
          </ac:grpSpMkLst>
        </pc:gr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00" creationId="{466920E5-8640-4C24-A775-8647637094A7}"/>
          </ac:grpSpMkLst>
        </pc:grpChg>
        <pc:grpChg chg="add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13" creationId="{25EE5136-01F1-466C-962D-BA9B4C6757AA}"/>
          </ac:grpSpMkLst>
        </pc:grpChg>
        <pc:picChg chg="mod ord">
          <ac:chgData name="Jha, Aryan Ritwajeet" userId="2aad577e-539b-449b-83a6-8d411f484b4d" providerId="ADAL" clId="{159C9EA5-C6E7-49BD-975B-30C7FC0F9F0A}" dt="2023-09-26T23:05:13.738" v="2808" actId="26606"/>
          <ac:picMkLst>
            <pc:docMk/>
            <pc:sldMk cId="1989655587" sldId="394"/>
            <ac:picMk id="49" creationId="{B4544680-A363-7308-FFE8-9D93D342134D}"/>
          </ac:picMkLst>
        </pc:picChg>
      </pc:sldChg>
      <pc:sldChg chg="addSp delSp modSp del mod ord">
        <pc:chgData name="Jha, Aryan Ritwajeet" userId="2aad577e-539b-449b-83a6-8d411f484b4d" providerId="ADAL" clId="{159C9EA5-C6E7-49BD-975B-30C7FC0F9F0A}" dt="2023-09-27T00:10:58.991" v="3832" actId="47"/>
        <pc:sldMkLst>
          <pc:docMk/>
          <pc:sldMk cId="2447816817" sldId="395"/>
        </pc:sldMkLst>
        <pc:spChg chg="add del mod">
          <ac:chgData name="Jha, Aryan Ritwajeet" userId="2aad577e-539b-449b-83a6-8d411f484b4d" providerId="ADAL" clId="{159C9EA5-C6E7-49BD-975B-30C7FC0F9F0A}" dt="2023-09-26T23:54:32.473" v="3176"/>
          <ac:spMkLst>
            <pc:docMk/>
            <pc:sldMk cId="2447816817" sldId="395"/>
            <ac:spMk id="3" creationId="{A3E5798D-1965-2B22-2E8E-DA4279D0A0BD}"/>
          </ac:spMkLst>
        </pc:spChg>
        <pc:spChg chg="mod">
          <ac:chgData name="Jha, Aryan Ritwajeet" userId="2aad577e-539b-449b-83a6-8d411f484b4d" providerId="ADAL" clId="{159C9EA5-C6E7-49BD-975B-30C7FC0F9F0A}" dt="2023-09-26T23:52:51.953" v="3167" actId="20577"/>
          <ac:spMkLst>
            <pc:docMk/>
            <pc:sldMk cId="2447816817" sldId="395"/>
            <ac:spMk id="5" creationId="{AFE6C517-2645-3EDC-A4C5-C467913973FB}"/>
          </ac:spMkLst>
        </pc:spChg>
        <pc:picChg chg="add mod">
          <ac:chgData name="Jha, Aryan Ritwajeet" userId="2aad577e-539b-449b-83a6-8d411f484b4d" providerId="ADAL" clId="{159C9EA5-C6E7-49BD-975B-30C7FC0F9F0A}" dt="2023-09-26T22:49:34.078" v="2254" actId="1076"/>
          <ac:picMkLst>
            <pc:docMk/>
            <pc:sldMk cId="2447816817" sldId="395"/>
            <ac:picMk id="4" creationId="{B8EBB7CB-A12D-199F-0421-D6B872931987}"/>
          </ac:picMkLst>
        </pc:picChg>
        <pc:picChg chg="del">
          <ac:chgData name="Jha, Aryan Ritwajeet" userId="2aad577e-539b-449b-83a6-8d411f484b4d" providerId="ADAL" clId="{159C9EA5-C6E7-49BD-975B-30C7FC0F9F0A}" dt="2023-09-26T17:49:54.234" v="95" actId="478"/>
          <ac:picMkLst>
            <pc:docMk/>
            <pc:sldMk cId="2447816817" sldId="395"/>
            <ac:picMk id="9" creationId="{766C9628-90E7-3E9D-27C1-FF6919295648}"/>
          </ac:picMkLst>
        </pc:picChg>
        <pc:cxnChg chg="add del mod">
          <ac:chgData name="Jha, Aryan Ritwajeet" userId="2aad577e-539b-449b-83a6-8d411f484b4d" providerId="ADAL" clId="{159C9EA5-C6E7-49BD-975B-30C7FC0F9F0A}" dt="2023-09-26T23:54:32.473" v="3176"/>
          <ac:cxnSpMkLst>
            <pc:docMk/>
            <pc:sldMk cId="2447816817" sldId="395"/>
            <ac:cxnSpMk id="6" creationId="{EFF02584-C47D-4161-180C-C95E0A83ADE6}"/>
          </ac:cxnSpMkLst>
        </pc:cxnChg>
      </pc:sldChg>
      <pc:sldChg chg="del">
        <pc:chgData name="Jha, Aryan Ritwajeet" userId="2aad577e-539b-449b-83a6-8d411f484b4d" providerId="ADAL" clId="{159C9EA5-C6E7-49BD-975B-30C7FC0F9F0A}" dt="2023-09-26T22:12:46.212" v="610" actId="47"/>
        <pc:sldMkLst>
          <pc:docMk/>
          <pc:sldMk cId="1285560704" sldId="396"/>
        </pc:sldMkLst>
      </pc:sldChg>
      <pc:sldChg chg="add">
        <pc:chgData name="Jha, Aryan Ritwajeet" userId="2aad577e-539b-449b-83a6-8d411f484b4d" providerId="ADAL" clId="{159C9EA5-C6E7-49BD-975B-30C7FC0F9F0A}" dt="2023-09-26T22:12:14.776" v="604" actId="2890"/>
        <pc:sldMkLst>
          <pc:docMk/>
          <pc:sldMk cId="4212466708" sldId="397"/>
        </pc:sldMkLst>
      </pc:sldChg>
      <pc:sldChg chg="modSp new mod">
        <pc:chgData name="Jha, Aryan Ritwajeet" userId="2aad577e-539b-449b-83a6-8d411f484b4d" providerId="ADAL" clId="{159C9EA5-C6E7-49BD-975B-30C7FC0F9F0A}" dt="2023-09-26T22:22:02.684" v="753" actId="1076"/>
        <pc:sldMkLst>
          <pc:docMk/>
          <pc:sldMk cId="2806962077" sldId="398"/>
        </pc:sldMkLst>
        <pc:spChg chg="mod">
          <ac:chgData name="Jha, Aryan Ritwajeet" userId="2aad577e-539b-449b-83a6-8d411f484b4d" providerId="ADAL" clId="{159C9EA5-C6E7-49BD-975B-30C7FC0F9F0A}" dt="2023-09-26T22:16:12.646" v="626" actId="20577"/>
          <ac:spMkLst>
            <pc:docMk/>
            <pc:sldMk cId="2806962077" sldId="398"/>
            <ac:spMk id="2" creationId="{48EC7676-5C71-4074-E2E1-520C084BA267}"/>
          </ac:spMkLst>
        </pc:spChg>
        <pc:spChg chg="mod">
          <ac:chgData name="Jha, Aryan Ritwajeet" userId="2aad577e-539b-449b-83a6-8d411f484b4d" providerId="ADAL" clId="{159C9EA5-C6E7-49BD-975B-30C7FC0F9F0A}" dt="2023-09-26T22:22:02.684" v="753" actId="1076"/>
          <ac:spMkLst>
            <pc:docMk/>
            <pc:sldMk cId="2806962077" sldId="398"/>
            <ac:spMk id="3" creationId="{FC3BEC75-3ED8-3D2E-7AF0-ED68CBDE8918}"/>
          </ac:spMkLst>
        </pc:spChg>
      </pc:sldChg>
      <pc:sldChg chg="modSp add mod">
        <pc:chgData name="Jha, Aryan Ritwajeet" userId="2aad577e-539b-449b-83a6-8d411f484b4d" providerId="ADAL" clId="{159C9EA5-C6E7-49BD-975B-30C7FC0F9F0A}" dt="2023-09-26T22:48:56.787" v="2248" actId="207"/>
        <pc:sldMkLst>
          <pc:docMk/>
          <pc:sldMk cId="3702115571" sldId="399"/>
        </pc:sldMkLst>
        <pc:spChg chg="mod">
          <ac:chgData name="Jha, Aryan Ritwajeet" userId="2aad577e-539b-449b-83a6-8d411f484b4d" providerId="ADAL" clId="{159C9EA5-C6E7-49BD-975B-30C7FC0F9F0A}" dt="2023-09-26T22:48:56.787" v="2248" actId="207"/>
          <ac:spMkLst>
            <pc:docMk/>
            <pc:sldMk cId="3702115571" sldId="399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8:28.323" v="2245" actId="207"/>
          <ac:spMkLst>
            <pc:docMk/>
            <pc:sldMk cId="3702115571" sldId="399"/>
            <ac:spMk id="5" creationId="{5B9A85B7-1BAD-6892-4273-8CEBBE81DA43}"/>
          </ac:spMkLst>
        </pc:spChg>
      </pc:sldChg>
      <pc:sldChg chg="addSp add del mod">
        <pc:chgData name="Jha, Aryan Ritwajeet" userId="2aad577e-539b-449b-83a6-8d411f484b4d" providerId="ADAL" clId="{159C9EA5-C6E7-49BD-975B-30C7FC0F9F0A}" dt="2023-09-26T22:22:10.010" v="754" actId="2696"/>
        <pc:sldMkLst>
          <pc:docMk/>
          <pc:sldMk cId="4130153277" sldId="399"/>
        </pc:sldMkLst>
        <pc:spChg chg="add">
          <ac:chgData name="Jha, Aryan Ritwajeet" userId="2aad577e-539b-449b-83a6-8d411f484b4d" providerId="ADAL" clId="{159C9EA5-C6E7-49BD-975B-30C7FC0F9F0A}" dt="2023-09-26T22:21:49.356" v="751" actId="22"/>
          <ac:spMkLst>
            <pc:docMk/>
            <pc:sldMk cId="4130153277" sldId="399"/>
            <ac:spMk id="5" creationId="{3085B3AE-930E-FA4B-178F-8ECF2813C48A}"/>
          </ac:spMkLst>
        </pc:spChg>
      </pc:sldChg>
      <pc:sldChg chg="addSp delSp modSp add mod">
        <pc:chgData name="Jha, Aryan Ritwajeet" userId="2aad577e-539b-449b-83a6-8d411f484b4d" providerId="ADAL" clId="{159C9EA5-C6E7-49BD-975B-30C7FC0F9F0A}" dt="2023-09-27T00:43:27.043" v="4316" actId="26606"/>
        <pc:sldMkLst>
          <pc:docMk/>
          <pc:sldMk cId="2015877444" sldId="400"/>
        </pc:sldMkLst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5" creationId="{AFE6C517-2645-3EDC-A4C5-C467913973FB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8" creationId="{907EF6B7-1338-4443-8C46-6A318D952DFD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0" creationId="{DAAE4CDD-124C-4DCF-9584-B6033B545DD5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2" creationId="{081E4A58-353D-44AE-B2FC-2A74E2E400F7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7" creationId="{0DBF1ABE-8590-450D-BB49-BDDCCF3EEA9E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9" creationId="{E667A721-F18D-4002-9D70-BC20D791C0DC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1" creationId="{866FB43D-65CC-47CA-8035-FF8F6B4D1868}"/>
          </ac:spMkLst>
        </pc:spChg>
        <pc:picChg chg="add mod">
          <ac:chgData name="Jha, Aryan Ritwajeet" userId="2aad577e-539b-449b-83a6-8d411f484b4d" providerId="ADAL" clId="{159C9EA5-C6E7-49BD-975B-30C7FC0F9F0A}" dt="2023-09-27T00:43:27.043" v="4316" actId="26606"/>
          <ac:picMkLst>
            <pc:docMk/>
            <pc:sldMk cId="2015877444" sldId="400"/>
            <ac:picMk id="4" creationId="{5F5A4ED9-5211-8A47-04EC-CB440B17EE5F}"/>
          </ac:picMkLst>
        </pc:picChg>
        <pc:picChg chg="del">
          <ac:chgData name="Jha, Aryan Ritwajeet" userId="2aad577e-539b-449b-83a6-8d411f484b4d" providerId="ADAL" clId="{159C9EA5-C6E7-49BD-975B-30C7FC0F9F0A}" dt="2023-09-26T23:44:36.489" v="2849" actId="478"/>
          <ac:picMkLst>
            <pc:docMk/>
            <pc:sldMk cId="2015877444" sldId="400"/>
            <ac:picMk id="7" creationId="{D3F6C420-3EAF-98D1-C7E8-C9F3692495A7}"/>
          </ac:picMkLst>
        </pc:picChg>
      </pc:sldChg>
      <pc:sldChg chg="addSp delSp modSp add mod ord">
        <pc:chgData name="Jha, Aryan Ritwajeet" userId="2aad577e-539b-449b-83a6-8d411f484b4d" providerId="ADAL" clId="{159C9EA5-C6E7-49BD-975B-30C7FC0F9F0A}" dt="2023-09-27T00:19:56.959" v="4179" actId="207"/>
        <pc:sldMkLst>
          <pc:docMk/>
          <pc:sldMk cId="475242029" sldId="401"/>
        </pc:sldMkLst>
        <pc:spChg chg="add mod">
          <ac:chgData name="Jha, Aryan Ritwajeet" userId="2aad577e-539b-449b-83a6-8d411f484b4d" providerId="ADAL" clId="{159C9EA5-C6E7-49BD-975B-30C7FC0F9F0A}" dt="2023-09-26T23:56:22.221" v="3200" actId="207"/>
          <ac:spMkLst>
            <pc:docMk/>
            <pc:sldMk cId="475242029" sldId="401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6T23:56:31.204" v="3204" actId="207"/>
          <ac:spMkLst>
            <pc:docMk/>
            <pc:sldMk cId="475242029" sldId="401"/>
            <ac:spMk id="5" creationId="{AFE6C517-2645-3EDC-A4C5-C467913973FB}"/>
          </ac:spMkLst>
        </pc:spChg>
        <pc:spChg chg="add del mod">
          <ac:chgData name="Jha, Aryan Ritwajeet" userId="2aad577e-539b-449b-83a6-8d411f484b4d" providerId="ADAL" clId="{159C9EA5-C6E7-49BD-975B-30C7FC0F9F0A}" dt="2023-09-26T23:56:42.183" v="3206"/>
          <ac:spMkLst>
            <pc:docMk/>
            <pc:sldMk cId="475242029" sldId="401"/>
            <ac:spMk id="8" creationId="{E9DAAAB1-FF77-D198-21C9-05D67F8D0F8C}"/>
          </ac:spMkLst>
        </pc:spChg>
        <pc:spChg chg="add del mod">
          <ac:chgData name="Jha, Aryan Ritwajeet" userId="2aad577e-539b-449b-83a6-8d411f484b4d" providerId="ADAL" clId="{159C9EA5-C6E7-49BD-975B-30C7FC0F9F0A}" dt="2023-09-26T23:56:48.267" v="3210"/>
          <ac:spMkLst>
            <pc:docMk/>
            <pc:sldMk cId="475242029" sldId="401"/>
            <ac:spMk id="10" creationId="{0004668D-E1C8-D674-026D-408981B64204}"/>
          </ac:spMkLst>
        </pc:spChg>
        <pc:spChg chg="add mod">
          <ac:chgData name="Jha, Aryan Ritwajeet" userId="2aad577e-539b-449b-83a6-8d411f484b4d" providerId="ADAL" clId="{159C9EA5-C6E7-49BD-975B-30C7FC0F9F0A}" dt="2023-09-26T23:57:31.175" v="3289" actId="14100"/>
          <ac:spMkLst>
            <pc:docMk/>
            <pc:sldMk cId="475242029" sldId="401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6T23:57:52.207" v="3302" actId="14100"/>
          <ac:spMkLst>
            <pc:docMk/>
            <pc:sldMk cId="475242029" sldId="401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6T23:52:08.136" v="3085" actId="478"/>
          <ac:spMkLst>
            <pc:docMk/>
            <pc:sldMk cId="475242029" sldId="401"/>
            <ac:spMk id="16" creationId="{B7B08128-E48D-BCDF-DA72-09B0FF2452BA}"/>
          </ac:spMkLst>
        </pc:spChg>
        <pc:spChg chg="add mod">
          <ac:chgData name="Jha, Aryan Ritwajeet" userId="2aad577e-539b-449b-83a6-8d411f484b4d" providerId="ADAL" clId="{159C9EA5-C6E7-49BD-975B-30C7FC0F9F0A}" dt="2023-09-26T23:59:12.009" v="3398" actId="14100"/>
          <ac:spMkLst>
            <pc:docMk/>
            <pc:sldMk cId="475242029" sldId="401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6T23:59:39.942" v="3437" actId="404"/>
          <ac:spMkLst>
            <pc:docMk/>
            <pc:sldMk cId="475242029" sldId="401"/>
            <ac:spMk id="32" creationId="{A14ABD13-BE90-3F87-7647-383663F033A5}"/>
          </ac:spMkLst>
        </pc:spChg>
        <pc:spChg chg="add mod">
          <ac:chgData name="Jha, Aryan Ritwajeet" userId="2aad577e-539b-449b-83a6-8d411f484b4d" providerId="ADAL" clId="{159C9EA5-C6E7-49BD-975B-30C7FC0F9F0A}" dt="2023-09-27T00:11:36.006" v="3869" actId="313"/>
          <ac:spMkLst>
            <pc:docMk/>
            <pc:sldMk cId="475242029" sldId="401"/>
            <ac:spMk id="35" creationId="{3E5F247C-6735-AE05-66A9-34848D091556}"/>
          </ac:spMkLst>
        </pc:spChg>
        <pc:spChg chg="add del mod">
          <ac:chgData name="Jha, Aryan Ritwajeet" userId="2aad577e-539b-449b-83a6-8d411f484b4d" providerId="ADAL" clId="{159C9EA5-C6E7-49BD-975B-30C7FC0F9F0A}" dt="2023-09-27T00:01:03.569" v="3480"/>
          <ac:spMkLst>
            <pc:docMk/>
            <pc:sldMk cId="475242029" sldId="401"/>
            <ac:spMk id="40" creationId="{34585FDF-19F3-21E9-A7C8-8D3CD7FC59BD}"/>
          </ac:spMkLst>
        </pc:spChg>
        <pc:spChg chg="add mod">
          <ac:chgData name="Jha, Aryan Ritwajeet" userId="2aad577e-539b-449b-83a6-8d411f484b4d" providerId="ADAL" clId="{159C9EA5-C6E7-49BD-975B-30C7FC0F9F0A}" dt="2023-09-27T00:02:05.208" v="3591" actId="20577"/>
          <ac:spMkLst>
            <pc:docMk/>
            <pc:sldMk cId="475242029" sldId="401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19:56.959" v="4179" actId="207"/>
          <ac:spMkLst>
            <pc:docMk/>
            <pc:sldMk cId="475242029" sldId="401"/>
            <ac:spMk id="49" creationId="{706904F7-811C-FA0B-B53D-7F9A0FA9A862}"/>
          </ac:spMkLst>
        </pc:spChg>
        <pc:spChg chg="add mod">
          <ac:chgData name="Jha, Aryan Ritwajeet" userId="2aad577e-539b-449b-83a6-8d411f484b4d" providerId="ADAL" clId="{159C9EA5-C6E7-49BD-975B-30C7FC0F9F0A}" dt="2023-09-27T00:15:57.404" v="3995" actId="1076"/>
          <ac:spMkLst>
            <pc:docMk/>
            <pc:sldMk cId="475242029" sldId="401"/>
            <ac:spMk id="53" creationId="{62DF9172-9BEC-51C3-64C2-A53CA7928E11}"/>
          </ac:spMkLst>
        </pc:spChg>
        <pc:picChg chg="mod">
          <ac:chgData name="Jha, Aryan Ritwajeet" userId="2aad577e-539b-449b-83a6-8d411f484b4d" providerId="ADAL" clId="{159C9EA5-C6E7-49BD-975B-30C7FC0F9F0A}" dt="2023-09-26T23:53:16.734" v="3170" actId="1076"/>
          <ac:picMkLst>
            <pc:docMk/>
            <pc:sldMk cId="475242029" sldId="401"/>
            <ac:picMk id="4" creationId="{B8EBB7CB-A12D-199F-0421-D6B872931987}"/>
          </ac:picMkLst>
        </pc:pic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6T23:56:42.183" v="3206"/>
          <ac:cxnSpMkLst>
            <pc:docMk/>
            <pc:sldMk cId="475242029" sldId="401"/>
            <ac:cxnSpMk id="9" creationId="{DE7EEC8E-BC9C-E4A4-41B8-82A7C1D4C0C6}"/>
          </ac:cxnSpMkLst>
        </pc:cxnChg>
        <pc:cxnChg chg="add del mod">
          <ac:chgData name="Jha, Aryan Ritwajeet" userId="2aad577e-539b-449b-83a6-8d411f484b4d" providerId="ADAL" clId="{159C9EA5-C6E7-49BD-975B-30C7FC0F9F0A}" dt="2023-09-26T23:56:48.267" v="3210"/>
          <ac:cxnSpMkLst>
            <pc:docMk/>
            <pc:sldMk cId="475242029" sldId="401"/>
            <ac:cxnSpMk id="11" creationId="{38266E50-4605-E05A-4449-9150DF2CA300}"/>
          </ac:cxnSpMkLst>
        </pc:cxn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13" creationId="{5E23C419-BC3F-568B-D149-39829F260480}"/>
          </ac:cxnSpMkLst>
        </pc:cxnChg>
        <pc:cxnChg chg="add mod">
          <ac:chgData name="Jha, Aryan Ritwajeet" userId="2aad577e-539b-449b-83a6-8d411f484b4d" providerId="ADAL" clId="{159C9EA5-C6E7-49BD-975B-30C7FC0F9F0A}" dt="2023-09-26T23:58:10.253" v="3303" actId="208"/>
          <ac:cxnSpMkLst>
            <pc:docMk/>
            <pc:sldMk cId="475242029" sldId="401"/>
            <ac:cxnSpMk id="18" creationId="{BE576325-AFA6-BEC6-9DD9-19D0CA7A2D0B}"/>
          </ac:cxnSpMkLst>
        </pc:cxnChg>
        <pc:cxnChg chg="add mod">
          <ac:chgData name="Jha, Aryan Ritwajeet" userId="2aad577e-539b-449b-83a6-8d411f484b4d" providerId="ADAL" clId="{159C9EA5-C6E7-49BD-975B-30C7FC0F9F0A}" dt="2023-09-26T23:59:12.009" v="3398" actId="14100"/>
          <ac:cxnSpMkLst>
            <pc:docMk/>
            <pc:sldMk cId="475242029" sldId="401"/>
            <ac:cxnSpMk id="24" creationId="{198CF229-1FD9-E5D8-761A-FEE380E11912}"/>
          </ac:cxnSpMkLst>
        </pc:cxnChg>
        <pc:cxnChg chg="add mod">
          <ac:chgData name="Jha, Aryan Ritwajeet" userId="2aad577e-539b-449b-83a6-8d411f484b4d" providerId="ADAL" clId="{159C9EA5-C6E7-49BD-975B-30C7FC0F9F0A}" dt="2023-09-26T23:59:39.942" v="3437" actId="404"/>
          <ac:cxnSpMkLst>
            <pc:docMk/>
            <pc:sldMk cId="475242029" sldId="401"/>
            <ac:cxnSpMk id="33" creationId="{362A6A9D-D3E7-6FF1-E7D4-316E269E7111}"/>
          </ac:cxnSpMkLst>
        </pc:cxnChg>
        <pc:cxnChg chg="add mod">
          <ac:chgData name="Jha, Aryan Ritwajeet" userId="2aad577e-539b-449b-83a6-8d411f484b4d" providerId="ADAL" clId="{159C9EA5-C6E7-49BD-975B-30C7FC0F9F0A}" dt="2023-09-27T00:11:34.559" v="3858" actId="20577"/>
          <ac:cxnSpMkLst>
            <pc:docMk/>
            <pc:sldMk cId="475242029" sldId="401"/>
            <ac:cxnSpMk id="36" creationId="{8D426008-C705-C26F-9134-A0351A204201}"/>
          </ac:cxnSpMkLst>
        </pc:cxnChg>
        <pc:cxnChg chg="add del mod">
          <ac:chgData name="Jha, Aryan Ritwajeet" userId="2aad577e-539b-449b-83a6-8d411f484b4d" providerId="ADAL" clId="{159C9EA5-C6E7-49BD-975B-30C7FC0F9F0A}" dt="2023-09-27T00:01:03.569" v="3480"/>
          <ac:cxnSpMkLst>
            <pc:docMk/>
            <pc:sldMk cId="475242029" sldId="401"/>
            <ac:cxnSpMk id="41" creationId="{E7CE87CC-B948-3B23-EEB7-79F254C215FB}"/>
          </ac:cxnSpMkLst>
        </pc:cxnChg>
        <pc:cxnChg chg="add mod">
          <ac:chgData name="Jha, Aryan Ritwajeet" userId="2aad577e-539b-449b-83a6-8d411f484b4d" providerId="ADAL" clId="{159C9EA5-C6E7-49BD-975B-30C7FC0F9F0A}" dt="2023-09-27T00:02:15.836" v="3592" actId="208"/>
          <ac:cxnSpMkLst>
            <pc:docMk/>
            <pc:sldMk cId="475242029" sldId="401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48" creationId="{2712FACF-A787-1D47-AD9F-ACC0C125506A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2" creationId="{26AF96C6-2720-4087-9DEF-1A224BB9B212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5" creationId="{F2AA0B31-5DE6-B561-3F6C-71FCE70AD966}"/>
          </ac:cxnSpMkLst>
        </pc:cxnChg>
      </pc:sldChg>
      <pc:sldChg chg="addSp delSp modSp add mod">
        <pc:chgData name="Jha, Aryan Ritwajeet" userId="2aad577e-539b-449b-83a6-8d411f484b4d" providerId="ADAL" clId="{159C9EA5-C6E7-49BD-975B-30C7FC0F9F0A}" dt="2023-09-27T00:41:17.174" v="4311" actId="20577"/>
        <pc:sldMkLst>
          <pc:docMk/>
          <pc:sldMk cId="3313755949" sldId="402"/>
        </pc:sldMkLst>
        <pc:spChg chg="mod">
          <ac:chgData name="Jha, Aryan Ritwajeet" userId="2aad577e-539b-449b-83a6-8d411f484b4d" providerId="ADAL" clId="{159C9EA5-C6E7-49BD-975B-30C7FC0F9F0A}" dt="2023-09-27T00:05:21.269" v="3609" actId="1076"/>
          <ac:spMkLst>
            <pc:docMk/>
            <pc:sldMk cId="3313755949" sldId="402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17.174" v="4311" actId="20577"/>
          <ac:spMkLst>
            <pc:docMk/>
            <pc:sldMk cId="3313755949" sldId="402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8" creationId="{808B5641-13E1-94C5-3A86-6AC402EECA5F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10" creationId="{E6E2F01E-398C-1279-2FDD-60F8E6535D0D}"/>
          </ac:spMkLst>
        </pc:spChg>
        <pc:spChg chg="mod">
          <ac:chgData name="Jha, Aryan Ritwajeet" userId="2aad577e-539b-449b-83a6-8d411f484b4d" providerId="ADAL" clId="{159C9EA5-C6E7-49BD-975B-30C7FC0F9F0A}" dt="2023-09-27T00:05:06.955" v="3605" actId="1076"/>
          <ac:spMkLst>
            <pc:docMk/>
            <pc:sldMk cId="3313755949" sldId="402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7T00:07:55.561" v="3656" actId="17032"/>
          <ac:spMkLst>
            <pc:docMk/>
            <pc:sldMk cId="3313755949" sldId="402"/>
            <ac:spMk id="14" creationId="{9A1AFB0C-1290-49C4-8E71-571DE1180346}"/>
          </ac:spMkLst>
        </pc:spChg>
        <pc:spChg chg="mod">
          <ac:chgData name="Jha, Aryan Ritwajeet" userId="2aad577e-539b-449b-83a6-8d411f484b4d" providerId="ADAL" clId="{159C9EA5-C6E7-49BD-975B-30C7FC0F9F0A}" dt="2023-09-27T00:05:05.547" v="3604" actId="1076"/>
          <ac:spMkLst>
            <pc:docMk/>
            <pc:sldMk cId="3313755949" sldId="402"/>
            <ac:spMk id="15" creationId="{560D13B3-A357-0F74-37E8-B111C96E3992}"/>
          </ac:spMkLst>
        </pc:spChg>
        <pc:spChg chg="mod">
          <ac:chgData name="Jha, Aryan Ritwajeet" userId="2aad577e-539b-449b-83a6-8d411f484b4d" providerId="ADAL" clId="{159C9EA5-C6E7-49BD-975B-30C7FC0F9F0A}" dt="2023-09-27T00:05:03.638" v="3603" actId="1076"/>
          <ac:spMkLst>
            <pc:docMk/>
            <pc:sldMk cId="3313755949" sldId="402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7T00:08:05.136" v="3657" actId="207"/>
          <ac:spMkLst>
            <pc:docMk/>
            <pc:sldMk cId="3313755949" sldId="402"/>
            <ac:spMk id="25" creationId="{33329B2E-06C1-9FA4-31FA-BC0625329DE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29" creationId="{7A083F1A-565F-BFC3-AD80-62ECFB9E5B1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31" creationId="{1C9FC35D-19DC-F10E-A0CE-2F443EC5CD48}"/>
          </ac:spMkLst>
        </pc:spChg>
        <pc:spChg chg="mod">
          <ac:chgData name="Jha, Aryan Ritwajeet" userId="2aad577e-539b-449b-83a6-8d411f484b4d" providerId="ADAL" clId="{159C9EA5-C6E7-49BD-975B-30C7FC0F9F0A}" dt="2023-09-27T00:04:57.526" v="3602" actId="1076"/>
          <ac:spMkLst>
            <pc:docMk/>
            <pc:sldMk cId="3313755949" sldId="402"/>
            <ac:spMk id="32" creationId="{A14ABD13-BE90-3F87-7647-383663F033A5}"/>
          </ac:spMkLst>
        </pc:spChg>
        <pc:spChg chg="mod">
          <ac:chgData name="Jha, Aryan Ritwajeet" userId="2aad577e-539b-449b-83a6-8d411f484b4d" providerId="ADAL" clId="{159C9EA5-C6E7-49BD-975B-30C7FC0F9F0A}" dt="2023-09-27T00:06:25.456" v="3648" actId="115"/>
          <ac:spMkLst>
            <pc:docMk/>
            <pc:sldMk cId="3313755949" sldId="402"/>
            <ac:spMk id="35" creationId="{3E5F247C-6735-AE05-66A9-34848D091556}"/>
          </ac:spMkLst>
        </pc:spChg>
        <pc:spChg chg="mod">
          <ac:chgData name="Jha, Aryan Ritwajeet" userId="2aad577e-539b-449b-83a6-8d411f484b4d" providerId="ADAL" clId="{159C9EA5-C6E7-49BD-975B-30C7FC0F9F0A}" dt="2023-09-27T00:17:55.251" v="4170" actId="20577"/>
          <ac:spMkLst>
            <pc:docMk/>
            <pc:sldMk cId="3313755949" sldId="402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25:26.994" v="4240" actId="2085"/>
          <ac:spMkLst>
            <pc:docMk/>
            <pc:sldMk cId="3313755949" sldId="402"/>
            <ac:spMk id="50" creationId="{C169EA0C-C1E4-EC9C-A7A7-ECB1933F5449}"/>
          </ac:spMkLst>
        </pc:spChg>
        <pc:picChg chg="mod">
          <ac:chgData name="Jha, Aryan Ritwajeet" userId="2aad577e-539b-449b-83a6-8d411f484b4d" providerId="ADAL" clId="{159C9EA5-C6E7-49BD-975B-30C7FC0F9F0A}" dt="2023-09-27T00:04:30.231" v="3595" actId="14826"/>
          <ac:picMkLst>
            <pc:docMk/>
            <pc:sldMk cId="3313755949" sldId="402"/>
            <ac:picMk id="4" creationId="{B8EBB7CB-A12D-199F-0421-D6B872931987}"/>
          </ac:picMkLst>
        </pc:picChg>
        <pc:picChg chg="add del">
          <ac:chgData name="Jha, Aryan Ritwajeet" userId="2aad577e-539b-449b-83a6-8d411f484b4d" providerId="ADAL" clId="{159C9EA5-C6E7-49BD-975B-30C7FC0F9F0A}" dt="2023-09-27T00:06:33.447" v="3650" actId="22"/>
          <ac:picMkLst>
            <pc:docMk/>
            <pc:sldMk cId="3313755949" sldId="402"/>
            <ac:picMk id="20" creationId="{7FA2D2D8-B98F-E3D0-4F2A-C758B2586783}"/>
          </ac:picMkLst>
        </pc:picChg>
        <pc:cxnChg chg="mod">
          <ac:chgData name="Jha, Aryan Ritwajeet" userId="2aad577e-539b-449b-83a6-8d411f484b4d" providerId="ADAL" clId="{159C9EA5-C6E7-49BD-975B-30C7FC0F9F0A}" dt="2023-09-27T00:05:25.689" v="3610" actId="14100"/>
          <ac:cxnSpMkLst>
            <pc:docMk/>
            <pc:sldMk cId="3313755949" sldId="402"/>
            <ac:cxnSpMk id="6" creationId="{F973C6C0-18DD-2629-0831-8B6F21B1D55D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7" creationId="{5DDFF80A-514C-33C5-4E4E-80849F8B419B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9" creationId="{B9F4CF07-5F08-5E9F-6D5F-6F3A8C21D175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11" creationId="{D78B7FB5-54EE-E127-9699-943E0B9D5EC5}"/>
          </ac:cxnSpMkLst>
        </pc:cxnChg>
        <pc:cxnChg chg="mod">
          <ac:chgData name="Jha, Aryan Ritwajeet" userId="2aad577e-539b-449b-83a6-8d411f484b4d" providerId="ADAL" clId="{159C9EA5-C6E7-49BD-975B-30C7FC0F9F0A}" dt="2023-09-27T00:05:06.955" v="3605" actId="1076"/>
          <ac:cxnSpMkLst>
            <pc:docMk/>
            <pc:sldMk cId="3313755949" sldId="402"/>
            <ac:cxnSpMk id="13" creationId="{5E23C419-BC3F-568B-D149-39829F260480}"/>
          </ac:cxnSpMkLst>
        </pc:cxnChg>
        <pc:cxnChg chg="mod">
          <ac:chgData name="Jha, Aryan Ritwajeet" userId="2aad577e-539b-449b-83a6-8d411f484b4d" providerId="ADAL" clId="{159C9EA5-C6E7-49BD-975B-30C7FC0F9F0A}" dt="2023-09-27T00:05:05.547" v="3604" actId="1076"/>
          <ac:cxnSpMkLst>
            <pc:docMk/>
            <pc:sldMk cId="3313755949" sldId="402"/>
            <ac:cxnSpMk id="18" creationId="{BE576325-AFA6-BEC6-9DD9-19D0CA7A2D0B}"/>
          </ac:cxnSpMkLst>
        </pc:cxnChg>
        <pc:cxnChg chg="mod">
          <ac:chgData name="Jha, Aryan Ritwajeet" userId="2aad577e-539b-449b-83a6-8d411f484b4d" providerId="ADAL" clId="{159C9EA5-C6E7-49BD-975B-30C7FC0F9F0A}" dt="2023-09-27T00:05:03.638" v="3603" actId="1076"/>
          <ac:cxnSpMkLst>
            <pc:docMk/>
            <pc:sldMk cId="3313755949" sldId="402"/>
            <ac:cxnSpMk id="24" creationId="{198CF229-1FD9-E5D8-761A-FEE380E11912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28" creationId="{07939266-737A-93C0-C69F-A9124066C7A6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0" creationId="{64F1756B-477B-5EB7-C611-415362B0C9F0}"/>
          </ac:cxnSpMkLst>
        </pc:cxnChg>
        <pc:cxnChg chg="mod">
          <ac:chgData name="Jha, Aryan Ritwajeet" userId="2aad577e-539b-449b-83a6-8d411f484b4d" providerId="ADAL" clId="{159C9EA5-C6E7-49BD-975B-30C7FC0F9F0A}" dt="2023-09-27T00:04:57.526" v="3602" actId="1076"/>
          <ac:cxnSpMkLst>
            <pc:docMk/>
            <pc:sldMk cId="3313755949" sldId="402"/>
            <ac:cxnSpMk id="33" creationId="{362A6A9D-D3E7-6FF1-E7D4-316E269E7111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4" creationId="{C2A76DF1-3C44-C09B-918A-833E53EB9FEA}"/>
          </ac:cxnSpMkLst>
        </pc:cxnChg>
        <pc:cxnChg chg="mod">
          <ac:chgData name="Jha, Aryan Ritwajeet" userId="2aad577e-539b-449b-83a6-8d411f484b4d" providerId="ADAL" clId="{159C9EA5-C6E7-49BD-975B-30C7FC0F9F0A}" dt="2023-09-27T00:08:16.091" v="3658" actId="14100"/>
          <ac:cxnSpMkLst>
            <pc:docMk/>
            <pc:sldMk cId="3313755949" sldId="402"/>
            <ac:cxnSpMk id="36" creationId="{8D426008-C705-C26F-9134-A0351A204201}"/>
          </ac:cxnSpMkLst>
        </pc:cxnChg>
        <pc:cxnChg chg="mod">
          <ac:chgData name="Jha, Aryan Ritwajeet" userId="2aad577e-539b-449b-83a6-8d411f484b4d" providerId="ADAL" clId="{159C9EA5-C6E7-49BD-975B-30C7FC0F9F0A}" dt="2023-09-27T00:17:54.794" v="4169" actId="20577"/>
          <ac:cxnSpMkLst>
            <pc:docMk/>
            <pc:sldMk cId="3313755949" sldId="402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25:22.711" v="4239" actId="14100"/>
          <ac:cxnSpMkLst>
            <pc:docMk/>
            <pc:sldMk cId="3313755949" sldId="402"/>
            <ac:cxnSpMk id="49" creationId="{ED6E6286-5C06-48CD-DCE4-58BE713DAD73}"/>
          </ac:cxnSpMkLst>
        </pc:cxnChg>
      </pc:sldChg>
      <pc:sldChg chg="addSp delSp modSp add mod ord">
        <pc:chgData name="Jha, Aryan Ritwajeet" userId="2aad577e-539b-449b-83a6-8d411f484b4d" providerId="ADAL" clId="{159C9EA5-C6E7-49BD-975B-30C7FC0F9F0A}" dt="2023-09-27T00:41:23.898" v="4312"/>
        <pc:sldMkLst>
          <pc:docMk/>
          <pc:sldMk cId="1724449615" sldId="403"/>
        </pc:sldMkLst>
        <pc:spChg chg="del mod">
          <ac:chgData name="Jha, Aryan Ritwajeet" userId="2aad577e-539b-449b-83a6-8d411f484b4d" providerId="ADAL" clId="{159C9EA5-C6E7-49BD-975B-30C7FC0F9F0A}" dt="2023-09-27T00:35:17.536" v="4274" actId="478"/>
          <ac:spMkLst>
            <pc:docMk/>
            <pc:sldMk cId="1724449615" sldId="403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23.898" v="4312"/>
          <ac:spMkLst>
            <pc:docMk/>
            <pc:sldMk cId="1724449615" sldId="403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6" creationId="{EFCF4E92-ABD9-CD88-9B2B-90B073C8DDD8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9" creationId="{C55ED9D3-F719-9B4E-1541-DBB31B0F9863}"/>
          </ac:spMkLst>
        </pc:spChg>
        <pc:spChg chg="add mod">
          <ac:chgData name="Jha, Aryan Ritwajeet" userId="2aad577e-539b-449b-83a6-8d411f484b4d" providerId="ADAL" clId="{159C9EA5-C6E7-49BD-975B-30C7FC0F9F0A}" dt="2023-09-27T00:10:20.232" v="3829"/>
          <ac:spMkLst>
            <pc:docMk/>
            <pc:sldMk cId="1724449615" sldId="403"/>
            <ac:spMk id="11" creationId="{C625CB45-B47B-32DC-024D-A9A4F33C6FB4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14" creationId="{9A1AFB0C-1290-49C4-8E71-571DE1180346}"/>
          </ac:spMkLst>
        </pc:spChg>
        <pc:spChg chg="add mod">
          <ac:chgData name="Jha, Aryan Ritwajeet" userId="2aad577e-539b-449b-83a6-8d411f484b4d" providerId="ADAL" clId="{159C9EA5-C6E7-49BD-975B-30C7FC0F9F0A}" dt="2023-09-27T00:26:09.873" v="4242" actId="1076"/>
          <ac:spMkLst>
            <pc:docMk/>
            <pc:sldMk cId="1724449615" sldId="403"/>
            <ac:spMk id="20" creationId="{D45F11A7-1EE4-55CD-7846-1578C0CF252F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25" creationId="{33329B2E-06C1-9FA4-31FA-BC0625329DEA}"/>
          </ac:spMkLst>
        </pc:spChg>
        <pc:spChg chg="add mod">
          <ac:chgData name="Jha, Aryan Ritwajeet" userId="2aad577e-539b-449b-83a6-8d411f484b4d" providerId="ADAL" clId="{159C9EA5-C6E7-49BD-975B-30C7FC0F9F0A}" dt="2023-09-27T00:26:16.749" v="4243" actId="1076"/>
          <ac:spMkLst>
            <pc:docMk/>
            <pc:sldMk cId="1724449615" sldId="403"/>
            <ac:spMk id="26" creationId="{84ADB3CC-0790-6358-A37A-51D44C313303}"/>
          </ac:spMkLst>
        </pc:spChg>
        <pc:spChg chg="del">
          <ac:chgData name="Jha, Aryan Ritwajeet" userId="2aad577e-539b-449b-83a6-8d411f484b4d" providerId="ADAL" clId="{159C9EA5-C6E7-49BD-975B-30C7FC0F9F0A}" dt="2023-09-27T00:09:49.007" v="3822" actId="478"/>
          <ac:spMkLst>
            <pc:docMk/>
            <pc:sldMk cId="1724449615" sldId="403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42" creationId="{2FD62E4A-2336-D943-9DDB-A063D9A32D2A}"/>
          </ac:spMkLst>
        </pc:spChg>
        <pc:cxnChg chg="del mod">
          <ac:chgData name="Jha, Aryan Ritwajeet" userId="2aad577e-539b-449b-83a6-8d411f484b4d" providerId="ADAL" clId="{159C9EA5-C6E7-49BD-975B-30C7FC0F9F0A}" dt="2023-09-27T00:09:40.319" v="3820" actId="478"/>
          <ac:cxnSpMkLst>
            <pc:docMk/>
            <pc:sldMk cId="1724449615" sldId="403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7T00:35:17.536" v="4274" actId="478"/>
          <ac:cxnSpMkLst>
            <pc:docMk/>
            <pc:sldMk cId="1724449615" sldId="403"/>
            <ac:cxnSpMk id="7" creationId="{FA4183A1-7581-8CA5-8D43-2841C29666DA}"/>
          </ac:cxnSpMkLst>
        </pc:cxnChg>
        <pc:cxnChg chg="add mod">
          <ac:chgData name="Jha, Aryan Ritwajeet" userId="2aad577e-539b-449b-83a6-8d411f484b4d" providerId="ADAL" clId="{159C9EA5-C6E7-49BD-975B-30C7FC0F9F0A}" dt="2023-09-27T00:35:18.455" v="4275"/>
          <ac:cxnSpMkLst>
            <pc:docMk/>
            <pc:sldMk cId="1724449615" sldId="403"/>
            <ac:cxnSpMk id="8" creationId="{11C261D8-4164-C51B-CB60-2CD41EB8B69B}"/>
          </ac:cxnSpMkLst>
        </pc:cxnChg>
        <pc:cxnChg chg="add mod">
          <ac:chgData name="Jha, Aryan Ritwajeet" userId="2aad577e-539b-449b-83a6-8d411f484b4d" providerId="ADAL" clId="{159C9EA5-C6E7-49BD-975B-30C7FC0F9F0A}" dt="2023-09-27T00:26:20.607" v="4245" actId="14100"/>
          <ac:cxnSpMkLst>
            <pc:docMk/>
            <pc:sldMk cId="1724449615" sldId="403"/>
            <ac:cxnSpMk id="16" creationId="{00AFA024-9297-CD0C-B0E7-C73A8B56D29F}"/>
          </ac:cxnSpMkLst>
        </pc:cxnChg>
        <pc:cxnChg chg="add mod">
          <ac:chgData name="Jha, Aryan Ritwajeet" userId="2aad577e-539b-449b-83a6-8d411f484b4d" providerId="ADAL" clId="{159C9EA5-C6E7-49BD-975B-30C7FC0F9F0A}" dt="2023-09-27T00:26:18.941" v="4244" actId="14100"/>
          <ac:cxnSpMkLst>
            <pc:docMk/>
            <pc:sldMk cId="1724449615" sldId="403"/>
            <ac:cxnSpMk id="22" creationId="{C2FA8B9C-1C21-341C-33D2-90B84FE2355D}"/>
          </ac:cxnSpMkLst>
        </pc:cxnChg>
        <pc:cxnChg chg="add mod">
          <ac:chgData name="Jha, Aryan Ritwajeet" userId="2aad577e-539b-449b-83a6-8d411f484b4d" providerId="ADAL" clId="{159C9EA5-C6E7-49BD-975B-30C7FC0F9F0A}" dt="2023-09-27T00:26:16.749" v="4243" actId="1076"/>
          <ac:cxnSpMkLst>
            <pc:docMk/>
            <pc:sldMk cId="1724449615" sldId="403"/>
            <ac:cxnSpMk id="27" creationId="{429EC16A-825C-98B2-F8EC-7A3C2CC93DA3}"/>
          </ac:cxnSpMkLst>
        </pc:cxnChg>
        <pc:cxnChg chg="del">
          <ac:chgData name="Jha, Aryan Ritwajeet" userId="2aad577e-539b-449b-83a6-8d411f484b4d" providerId="ADAL" clId="{159C9EA5-C6E7-49BD-975B-30C7FC0F9F0A}" dt="2023-09-27T00:09:49.007" v="3822" actId="478"/>
          <ac:cxnSpMkLst>
            <pc:docMk/>
            <pc:sldMk cId="1724449615" sldId="403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09:43.764" v="3821" actId="478"/>
          <ac:cxnSpMkLst>
            <pc:docMk/>
            <pc:sldMk cId="1724449615" sldId="403"/>
            <ac:cxnSpMk id="43" creationId="{DAA622AD-7F7A-1C54-A3C0-1A6712AC5624}"/>
          </ac:cxnSpMkLst>
        </pc:cxnChg>
      </pc:sldChg>
      <pc:sldChg chg="delSp modSp add mod ord">
        <pc:chgData name="Jha, Aryan Ritwajeet" userId="2aad577e-539b-449b-83a6-8d411f484b4d" providerId="ADAL" clId="{159C9EA5-C6E7-49BD-975B-30C7FC0F9F0A}" dt="2023-09-27T00:14:03.612" v="3933" actId="478"/>
        <pc:sldMkLst>
          <pc:docMk/>
          <pc:sldMk cId="2182977783" sldId="404"/>
        </pc:sldMkLst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" creationId="{09A6F077-FE05-E10B-1F4E-59AF76AE7F91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2" creationId="{23257929-065B-BF03-004F-82C11A64105B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23" creationId="{83C47EC2-EE40-AB8A-25A8-C7E2142803B6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2" creationId="{A14ABD13-BE90-3F87-7647-383663F033A5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2" creationId="{2FD62E4A-2336-D943-9DDB-A063D9A32D2A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9" creationId="{706904F7-811C-FA0B-B53D-7F9A0FA9A862}"/>
          </ac:spMkLst>
        </pc:sp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6" creationId="{F973C6C0-18DD-2629-0831-8B6F21B1D55D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3" creationId="{5E23C419-BC3F-568B-D149-39829F260480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8" creationId="{BE576325-AFA6-BEC6-9DD9-19D0CA7A2D0B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24" creationId="{198CF229-1FD9-E5D8-761A-FEE380E11912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3" creationId="{362A6A9D-D3E7-6FF1-E7D4-316E269E711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3" creationId="{DAA622AD-7F7A-1C54-A3C0-1A6712AC5624}"/>
          </ac:cxnSpMkLst>
        </pc:cxnChg>
        <pc:cxnChg chg="del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8" creationId="{2712FACF-A787-1D47-AD9F-ACC0C125506A}"/>
          </ac:cxnSpMkLst>
        </pc:cxnChg>
      </pc:sldChg>
      <pc:sldChg chg="add">
        <pc:chgData name="Jha, Aryan Ritwajeet" userId="2aad577e-539b-449b-83a6-8d411f484b4d" providerId="ADAL" clId="{159C9EA5-C6E7-49BD-975B-30C7FC0F9F0A}" dt="2023-09-27T00:58:02.326" v="4474" actId="2890"/>
        <pc:sldMkLst>
          <pc:docMk/>
          <pc:sldMk cId="3092941440" sldId="405"/>
        </pc:sldMkLst>
      </pc:sldChg>
      <pc:sldMasterChg chg="add del addSldLayout delSldLayout">
        <pc:chgData name="Jha, Aryan Ritwajeet" userId="2aad577e-539b-449b-83a6-8d411f484b4d" providerId="ADAL" clId="{159C9EA5-C6E7-49BD-975B-30C7FC0F9F0A}" dt="2023-09-26T22:22:10.010" v="754" actId="2696"/>
        <pc:sldMasterMkLst>
          <pc:docMk/>
          <pc:sldMasterMk cId="3619392936" sldId="2147483648"/>
        </pc:sldMasterMkLst>
        <pc:sldLayoutChg chg="add del">
          <pc:chgData name="Jha, Aryan Ritwajeet" userId="2aad577e-539b-449b-83a6-8d411f484b4d" providerId="ADAL" clId="{159C9EA5-C6E7-49BD-975B-30C7FC0F9F0A}" dt="2023-09-26T22:22:10.010" v="754" actId="2696"/>
          <pc:sldLayoutMkLst>
            <pc:docMk/>
            <pc:sldMasterMk cId="3619392936" sldId="2147483648"/>
            <pc:sldLayoutMk cId="1793073049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789C2-B8A9-4162-807B-FEB37C05250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0560-2519-4B5C-9049-36641915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8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3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8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855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98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0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4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7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3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3.sv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053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69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iJfT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ly/yNK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s://t.ly/zGszv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63" y="2470184"/>
            <a:ext cx="11635274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Optimal Power Flow (MP-OPF)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207"/>
            <a:ext cx="9144000" cy="207780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Aryan Ritwajeet Jha</a:t>
            </a:r>
          </a:p>
          <a:p>
            <a:r>
              <a:rPr lang="en-US" sz="1900" dirty="0"/>
              <a:t>Graduate Research Assistant</a:t>
            </a:r>
            <a:r>
              <a:rPr lang="en-US" sz="1900" baseline="30000" dirty="0"/>
              <a:t>1</a:t>
            </a:r>
            <a:endParaRPr lang="en-US" sz="1900" dirty="0"/>
          </a:p>
          <a:p>
            <a:r>
              <a:rPr lang="en-US" sz="1800" dirty="0"/>
              <a:t>Under the supervision of</a:t>
            </a:r>
          </a:p>
          <a:p>
            <a:r>
              <a:rPr lang="en-US" sz="1800" dirty="0"/>
              <a:t>Dr. Anamika Dubey, Associate Professor</a:t>
            </a:r>
            <a:r>
              <a:rPr lang="en-US" sz="1800" baseline="30000" dirty="0"/>
              <a:t>1</a:t>
            </a:r>
            <a:r>
              <a:rPr lang="en-US" sz="1800" dirty="0"/>
              <a:t> and mentored by Dr. Subho Paul, Postdoctoral Research Associate</a:t>
            </a:r>
            <a:r>
              <a:rPr lang="en-US" sz="1800" baseline="30000" dirty="0"/>
              <a:t>1</a:t>
            </a:r>
          </a:p>
          <a:p>
            <a:endParaRPr lang="en-US" sz="1800" baseline="30000" dirty="0"/>
          </a:p>
          <a:p>
            <a:r>
              <a:rPr lang="en-US" sz="1600" baseline="30000" dirty="0"/>
              <a:t>1 </a:t>
            </a:r>
            <a:r>
              <a:rPr lang="en-US" sz="1300" dirty="0"/>
              <a:t>Energy Systems Innovation Center, School of Electrical Engineering and Computer Science, </a:t>
            </a:r>
            <a:r>
              <a:rPr lang="en-US" sz="1300" dirty="0" err="1"/>
              <a:t>Voiland</a:t>
            </a:r>
            <a:r>
              <a:rPr lang="en-US" sz="1300" dirty="0"/>
              <a:t> College of Engineering, Washington State University, Pullman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153572"/>
            <a:ext cx="3878036" cy="44611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0" dirty="0">
                <a:solidFill>
                  <a:srgbClr val="BD90EE"/>
                </a:solidFill>
                <a:latin typeface="+mj-lt"/>
              </a:rPr>
              <a:t>[In development]</a:t>
            </a:r>
            <a:br>
              <a:rPr lang="en-US" sz="3600" b="0" dirty="0">
                <a:solidFill>
                  <a:srgbClr val="FFFFFF"/>
                </a:solidFill>
                <a:latin typeface="+mj-lt"/>
              </a:rPr>
            </a:br>
            <a:r>
              <a:rPr lang="en-US" sz="36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 of Spatially and Temporally Decomposed OPF algorithm.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solidFill>
                <a:srgbClr val="BD90EE">
                  <a:alpha val="84706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" panose="02040503050406030204" pitchFamily="18" charset="0"/>
                    <a:cs typeface="+mn-cs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while 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“temporal boundary variables are NOT equal in value for all consecutive time intervals”</a:t>
                </a:r>
                <a:endPara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lvl="1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spatial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(D-)OPF for minimizing the losses across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spatial boundary variables between all sets of connected parent-child areas.</a:t>
                </a:r>
              </a:p>
              <a:p>
                <a:pPr marL="594360" lvl="2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Exchange temporal boundary variables between consecutive time intervals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blipFill>
                <a:blip r:embed="rId2"/>
                <a:stretch>
                  <a:fillRect l="-801" t="-384" r="-534" b="-384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1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18297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10221686" y="1705965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972300" y="1890631"/>
            <a:ext cx="3249386" cy="395369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388929" y="2483511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39494" y="2729733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680938" y="3263637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98821" y="3507279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03180" y="3945104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08037" y="3953592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603259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287405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(this equation is temporally coupled, or has ‘memory’)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811718" y="3195771"/>
            <a:ext cx="1000125" cy="1407488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159205" y="5514377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Complementarity of Charging and Discharging during a particular time interval.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2823966" y="6114542"/>
            <a:ext cx="1160175" cy="38747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12FACF-A787-1D47-AD9F-ACC0C125506A}"/>
              </a:ext>
            </a:extLst>
          </p:cNvPr>
          <p:cNvCxnSpPr>
            <a:cxnSpLocks/>
          </p:cNvCxnSpPr>
          <p:nvPr/>
        </p:nvCxnSpPr>
        <p:spPr>
          <a:xfrm flipV="1">
            <a:off x="4302579" y="5472628"/>
            <a:ext cx="923925" cy="12156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6904F7-811C-FA0B-B53D-7F9A0FA9A862}"/>
              </a:ext>
            </a:extLst>
          </p:cNvPr>
          <p:cNvSpPr txBox="1"/>
          <p:nvPr/>
        </p:nvSpPr>
        <p:spPr>
          <a:xfrm>
            <a:off x="5226504" y="5211018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AF96C6-2720-4087-9DEF-1A224BB9B21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82243" y="5713801"/>
            <a:ext cx="344261" cy="422622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DF9172-9BEC-51C3-64C2-A53CA7928E11}"/>
              </a:ext>
            </a:extLst>
          </p:cNvPr>
          <p:cNvSpPr txBox="1"/>
          <p:nvPr/>
        </p:nvSpPr>
        <p:spPr>
          <a:xfrm>
            <a:off x="5226504" y="5859424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AA0B31-5DE6-B561-3F6C-71FCE70AD9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433192" y="6085859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/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#Types of variables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#Variables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𝐷𝐸𝑅</m:t>
                          </m:r>
                          <m:r>
                            <a:rPr kumimoji="0" lang="en-I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+4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𝐵𝑎𝑡𝑡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#Equality Constraints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𝑚𝑇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𝐵𝑎𝑡𝑡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(Non-Linear)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blipFill>
                <a:blip r:embed="rId3"/>
                <a:stretch>
                  <a:fillRect b="-92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FA024-9297-CD0C-B0E7-C73A8B56D29F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5F11A7-1EE4-55CD-7846-1578C0CF252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FA8B9C-1C21-341C-33D2-90B84FE235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ADB3CC-0790-6358-A37A-51D44C313303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9EC16A-825C-98B2-F8EC-7A3C2CC93DA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F4E92-ABD9-CD88-9B2B-90B073C8DDD8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261D8-4164-C51B-CB60-2CD41EB8B69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5ED9D3-F719-9B4E-1541-DBB31B0F9863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(temporally coupled) </a:t>
            </a:r>
            <a:r>
              <a:rPr kumimoji="0" lang="en-US" sz="180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with complementarity relaxed.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</p:cNvCxnSpPr>
          <p:nvPr/>
        </p:nvCxnSpPr>
        <p:spPr>
          <a:xfrm flipH="1" flipV="1">
            <a:off x="2800289" y="2849992"/>
            <a:ext cx="1518618" cy="194244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281308" y="4248213"/>
            <a:ext cx="2664761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Extra expression added to the objective function to penalize any SCD.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Why? Want to avoid SCD, but don’t want to solve for a Mixed-Integer Problem.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stCxn id="25" idx="2"/>
            <a:endCxn id="42" idx="3"/>
          </p:cNvCxnSpPr>
          <p:nvPr/>
        </p:nvCxnSpPr>
        <p:spPr>
          <a:xfrm flipH="1">
            <a:off x="2946069" y="2619677"/>
            <a:ext cx="4310620" cy="2644199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AFB0C-1290-49C4-8E71-571DE1180346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329B2E-06C1-9FA4-31FA-BC0625329DEA}"/>
              </a:ext>
            </a:extLst>
          </p:cNvPr>
          <p:cNvSpPr/>
          <p:nvPr/>
        </p:nvSpPr>
        <p:spPr>
          <a:xfrm>
            <a:off x="6095999" y="2171311"/>
            <a:ext cx="2321379" cy="44836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6E6286-5C06-48CD-DCE4-58BE713DAD7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417378" y="2309393"/>
            <a:ext cx="1204233" cy="8274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169EA0C-C1E4-EC9C-A7A7-ECB1933F5449}"/>
              </a:ext>
            </a:extLst>
          </p:cNvPr>
          <p:cNvSpPr/>
          <p:nvPr/>
        </p:nvSpPr>
        <p:spPr>
          <a:xfrm>
            <a:off x="9621611" y="2084828"/>
            <a:ext cx="1969052" cy="4491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‘Green Box’ Term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FF80A-514C-33C5-4E4E-80849F8B419B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8B5641-13E1-94C5-3A86-6AC402EECA5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4CF07-5F08-5E9F-6D5F-6F3A8C21D1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E2F01E-398C-1279-2FDD-60F8E6535D0D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B7FB5-54EE-E127-9699-943E0B9D5E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5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Details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Platfor</a:t>
            </a:r>
            <a:r>
              <a:rPr lang="en-US" sz="2000" dirty="0"/>
              <a:t>m, Input, Output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CC51B-D6FF-7BE8-4C0E-F2774C613156}"/>
              </a:ext>
            </a:extLst>
          </p:cNvPr>
          <p:cNvSpPr/>
          <p:nvPr/>
        </p:nvSpPr>
        <p:spPr>
          <a:xfrm>
            <a:off x="225335" y="2081071"/>
            <a:ext cx="3755571" cy="176348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Platform: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Current Implementation is in </a:t>
            </a:r>
            <a:r>
              <a:rPr lang="en-US" sz="1400" b="1" dirty="0">
                <a:solidFill>
                  <a:schemeClr val="bg1"/>
                </a:solidFill>
              </a:rPr>
              <a:t>MATLAB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But </a:t>
            </a:r>
            <a:r>
              <a:rPr lang="en-US" sz="1400" b="1" dirty="0">
                <a:solidFill>
                  <a:schemeClr val="bg1"/>
                </a:solidFill>
              </a:rPr>
              <a:t>Python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b="1" dirty="0">
                <a:solidFill>
                  <a:schemeClr val="bg1"/>
                </a:solidFill>
              </a:rPr>
              <a:t>Julia</a:t>
            </a:r>
            <a:r>
              <a:rPr lang="en-US" sz="1400" dirty="0">
                <a:solidFill>
                  <a:schemeClr val="bg1"/>
                </a:solidFill>
              </a:rPr>
              <a:t> can be used to implement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/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Inputs:</a:t>
                </a:r>
              </a:p>
              <a:p>
                <a:pPr algn="ctr"/>
                <a:r>
                  <a:rPr lang="en-US" sz="1400" dirty="0"/>
                  <a:t>Inputs are the same as Powerflow variables for a distribution system. That means:</a:t>
                </a:r>
                <a:br>
                  <a:rPr lang="en-US" sz="1400" dirty="0"/>
                </a:br>
                <a:r>
                  <a:rPr lang="en-US" sz="1400" dirty="0"/>
                  <a:t>Topography:</a:t>
                </a:r>
              </a:p>
              <a:p>
                <a:r>
                  <a:rPr lang="en-US" sz="1400" b="1" dirty="0" err="1"/>
                  <a:t>busData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𝑘𝑉𝐴𝑟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 err="1"/>
                  <a:t>branchData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Power Demand </a:t>
                </a:r>
                <a:r>
                  <a:rPr lang="en-US" sz="1400" dirty="0"/>
                  <a:t>Forecast Profile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PV</a:t>
                </a:r>
                <a:r>
                  <a:rPr lang="en-US" sz="1400" dirty="0"/>
                  <a:t> Forecast Profile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PV Real Power/Reactive Power Limits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Battery Charging/Discharging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b="1" dirty="0"/>
                  <a:t>Battery SOC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dirty="0"/>
                  <a:t>What kind of objective function? Cost of Generation? Then give an estimate of Cost of substation power, cost of battery charging and cost of discharging power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[$/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/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Outputs: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</a:rPr>
                  <a:t>Optimal value of the objective function (say,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𝒌𝑾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or Cost of generation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).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All state/control/output optimal variables. Such as:</a:t>
                </a:r>
                <a:br>
                  <a:rPr lang="en-US" sz="1400" dirty="0">
                    <a:solidFill>
                      <a:schemeClr val="bg1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The nine optimization variables for all time instances across the horizon: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Output variables such as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Any other relevant variables.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blipFill>
                <a:blip r:embed="rId3"/>
                <a:stretch>
                  <a:fillRect l="-497" r="-66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 – The Coefficient fo</a:t>
                </a:r>
                <a:r>
                  <a:rPr lang="en-US" sz="2000" dirty="0"/>
                  <a:t>r the </a:t>
                </a:r>
                <a:r>
                  <a:rPr lang="en-US" sz="2000" b="1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sz="2000" dirty="0"/>
                  <a:t>term p</a:t>
                </a:r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enalizing SCD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99E8DA-FD4E-7D29-FF19-79F98B19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4" y="1966846"/>
            <a:ext cx="9051606" cy="1101263"/>
          </a:xfrm>
          <a:custGeom>
            <a:avLst/>
            <a:gdLst>
              <a:gd name="connsiteX0" fmla="*/ 0 w 9051606"/>
              <a:gd name="connsiteY0" fmla="*/ 0 h 1101263"/>
              <a:gd name="connsiteX1" fmla="*/ 384693 w 9051606"/>
              <a:gd name="connsiteY1" fmla="*/ 0 h 1101263"/>
              <a:gd name="connsiteX2" fmla="*/ 678870 w 9051606"/>
              <a:gd name="connsiteY2" fmla="*/ 0 h 1101263"/>
              <a:gd name="connsiteX3" fmla="*/ 973048 w 9051606"/>
              <a:gd name="connsiteY3" fmla="*/ 0 h 1101263"/>
              <a:gd name="connsiteX4" fmla="*/ 1448257 w 9051606"/>
              <a:gd name="connsiteY4" fmla="*/ 0 h 1101263"/>
              <a:gd name="connsiteX5" fmla="*/ 2104498 w 9051606"/>
              <a:gd name="connsiteY5" fmla="*/ 0 h 1101263"/>
              <a:gd name="connsiteX6" fmla="*/ 2670224 w 9051606"/>
              <a:gd name="connsiteY6" fmla="*/ 0 h 1101263"/>
              <a:gd name="connsiteX7" fmla="*/ 2964401 w 9051606"/>
              <a:gd name="connsiteY7" fmla="*/ 0 h 1101263"/>
              <a:gd name="connsiteX8" fmla="*/ 3439610 w 9051606"/>
              <a:gd name="connsiteY8" fmla="*/ 0 h 1101263"/>
              <a:gd name="connsiteX9" fmla="*/ 3824304 w 9051606"/>
              <a:gd name="connsiteY9" fmla="*/ 0 h 1101263"/>
              <a:gd name="connsiteX10" fmla="*/ 4118481 w 9051606"/>
              <a:gd name="connsiteY10" fmla="*/ 0 h 1101263"/>
              <a:gd name="connsiteX11" fmla="*/ 4684206 w 9051606"/>
              <a:gd name="connsiteY11" fmla="*/ 0 h 1101263"/>
              <a:gd name="connsiteX12" fmla="*/ 5068899 w 9051606"/>
              <a:gd name="connsiteY12" fmla="*/ 0 h 1101263"/>
              <a:gd name="connsiteX13" fmla="*/ 5363077 w 9051606"/>
              <a:gd name="connsiteY13" fmla="*/ 0 h 1101263"/>
              <a:gd name="connsiteX14" fmla="*/ 5747770 w 9051606"/>
              <a:gd name="connsiteY14" fmla="*/ 0 h 1101263"/>
              <a:gd name="connsiteX15" fmla="*/ 6313495 w 9051606"/>
              <a:gd name="connsiteY15" fmla="*/ 0 h 1101263"/>
              <a:gd name="connsiteX16" fmla="*/ 6788704 w 9051606"/>
              <a:gd name="connsiteY16" fmla="*/ 0 h 1101263"/>
              <a:gd name="connsiteX17" fmla="*/ 7354430 w 9051606"/>
              <a:gd name="connsiteY17" fmla="*/ 0 h 1101263"/>
              <a:gd name="connsiteX18" fmla="*/ 7648607 w 9051606"/>
              <a:gd name="connsiteY18" fmla="*/ 0 h 1101263"/>
              <a:gd name="connsiteX19" fmla="*/ 8304849 w 9051606"/>
              <a:gd name="connsiteY19" fmla="*/ 0 h 1101263"/>
              <a:gd name="connsiteX20" fmla="*/ 9051606 w 9051606"/>
              <a:gd name="connsiteY20" fmla="*/ 0 h 1101263"/>
              <a:gd name="connsiteX21" fmla="*/ 9051606 w 9051606"/>
              <a:gd name="connsiteY21" fmla="*/ 550632 h 1101263"/>
              <a:gd name="connsiteX22" fmla="*/ 9051606 w 9051606"/>
              <a:gd name="connsiteY22" fmla="*/ 1101263 h 1101263"/>
              <a:gd name="connsiteX23" fmla="*/ 8304849 w 9051606"/>
              <a:gd name="connsiteY23" fmla="*/ 1101263 h 1101263"/>
              <a:gd name="connsiteX24" fmla="*/ 7739123 w 9051606"/>
              <a:gd name="connsiteY24" fmla="*/ 1101263 h 1101263"/>
              <a:gd name="connsiteX25" fmla="*/ 7082882 w 9051606"/>
              <a:gd name="connsiteY25" fmla="*/ 1101263 h 1101263"/>
              <a:gd name="connsiteX26" fmla="*/ 6426640 w 9051606"/>
              <a:gd name="connsiteY26" fmla="*/ 1101263 h 1101263"/>
              <a:gd name="connsiteX27" fmla="*/ 5679883 w 9051606"/>
              <a:gd name="connsiteY27" fmla="*/ 1101263 h 1101263"/>
              <a:gd name="connsiteX28" fmla="*/ 5114157 w 9051606"/>
              <a:gd name="connsiteY28" fmla="*/ 1101263 h 1101263"/>
              <a:gd name="connsiteX29" fmla="*/ 4638948 w 9051606"/>
              <a:gd name="connsiteY29" fmla="*/ 1101263 h 1101263"/>
              <a:gd name="connsiteX30" fmla="*/ 4163739 w 9051606"/>
              <a:gd name="connsiteY30" fmla="*/ 1101263 h 1101263"/>
              <a:gd name="connsiteX31" fmla="*/ 3416981 w 9051606"/>
              <a:gd name="connsiteY31" fmla="*/ 1101263 h 1101263"/>
              <a:gd name="connsiteX32" fmla="*/ 3122804 w 9051606"/>
              <a:gd name="connsiteY32" fmla="*/ 1101263 h 1101263"/>
              <a:gd name="connsiteX33" fmla="*/ 2647595 w 9051606"/>
              <a:gd name="connsiteY33" fmla="*/ 1101263 h 1101263"/>
              <a:gd name="connsiteX34" fmla="*/ 1900837 w 9051606"/>
              <a:gd name="connsiteY34" fmla="*/ 1101263 h 1101263"/>
              <a:gd name="connsiteX35" fmla="*/ 1425628 w 9051606"/>
              <a:gd name="connsiteY35" fmla="*/ 1101263 h 1101263"/>
              <a:gd name="connsiteX36" fmla="*/ 950419 w 9051606"/>
              <a:gd name="connsiteY36" fmla="*/ 1101263 h 1101263"/>
              <a:gd name="connsiteX37" fmla="*/ 565725 w 9051606"/>
              <a:gd name="connsiteY37" fmla="*/ 1101263 h 1101263"/>
              <a:gd name="connsiteX38" fmla="*/ 0 w 9051606"/>
              <a:gd name="connsiteY38" fmla="*/ 1101263 h 1101263"/>
              <a:gd name="connsiteX39" fmla="*/ 0 w 9051606"/>
              <a:gd name="connsiteY39" fmla="*/ 561644 h 1101263"/>
              <a:gd name="connsiteX40" fmla="*/ 0 w 9051606"/>
              <a:gd name="connsiteY40" fmla="*/ 0 h 110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51606" h="1101263" fill="none" extrusionOk="0">
                <a:moveTo>
                  <a:pt x="0" y="0"/>
                </a:moveTo>
                <a:cubicBezTo>
                  <a:pt x="140978" y="-31375"/>
                  <a:pt x="240869" y="26140"/>
                  <a:pt x="384693" y="0"/>
                </a:cubicBezTo>
                <a:cubicBezTo>
                  <a:pt x="528517" y="-26140"/>
                  <a:pt x="593466" y="1346"/>
                  <a:pt x="678870" y="0"/>
                </a:cubicBezTo>
                <a:cubicBezTo>
                  <a:pt x="764274" y="-1346"/>
                  <a:pt x="867120" y="14672"/>
                  <a:pt x="973048" y="0"/>
                </a:cubicBezTo>
                <a:cubicBezTo>
                  <a:pt x="1078976" y="-14672"/>
                  <a:pt x="1231867" y="13736"/>
                  <a:pt x="1448257" y="0"/>
                </a:cubicBezTo>
                <a:cubicBezTo>
                  <a:pt x="1664647" y="-13736"/>
                  <a:pt x="1924811" y="21693"/>
                  <a:pt x="2104498" y="0"/>
                </a:cubicBezTo>
                <a:cubicBezTo>
                  <a:pt x="2284185" y="-21693"/>
                  <a:pt x="2393676" y="5635"/>
                  <a:pt x="2670224" y="0"/>
                </a:cubicBezTo>
                <a:cubicBezTo>
                  <a:pt x="2946772" y="-5635"/>
                  <a:pt x="2874217" y="25928"/>
                  <a:pt x="2964401" y="0"/>
                </a:cubicBezTo>
                <a:cubicBezTo>
                  <a:pt x="3054585" y="-25928"/>
                  <a:pt x="3218343" y="43843"/>
                  <a:pt x="3439610" y="0"/>
                </a:cubicBezTo>
                <a:cubicBezTo>
                  <a:pt x="3660877" y="-43843"/>
                  <a:pt x="3635178" y="19978"/>
                  <a:pt x="3824304" y="0"/>
                </a:cubicBezTo>
                <a:cubicBezTo>
                  <a:pt x="4013430" y="-19978"/>
                  <a:pt x="4056733" y="24109"/>
                  <a:pt x="4118481" y="0"/>
                </a:cubicBezTo>
                <a:cubicBezTo>
                  <a:pt x="4180229" y="-24109"/>
                  <a:pt x="4484824" y="5518"/>
                  <a:pt x="4684206" y="0"/>
                </a:cubicBezTo>
                <a:cubicBezTo>
                  <a:pt x="4883588" y="-5518"/>
                  <a:pt x="4891395" y="942"/>
                  <a:pt x="5068899" y="0"/>
                </a:cubicBezTo>
                <a:cubicBezTo>
                  <a:pt x="5246403" y="-942"/>
                  <a:pt x="5257176" y="21310"/>
                  <a:pt x="5363077" y="0"/>
                </a:cubicBezTo>
                <a:cubicBezTo>
                  <a:pt x="5468978" y="-21310"/>
                  <a:pt x="5667115" y="3730"/>
                  <a:pt x="5747770" y="0"/>
                </a:cubicBezTo>
                <a:cubicBezTo>
                  <a:pt x="5828425" y="-3730"/>
                  <a:pt x="6070391" y="4017"/>
                  <a:pt x="6313495" y="0"/>
                </a:cubicBezTo>
                <a:cubicBezTo>
                  <a:pt x="6556600" y="-4017"/>
                  <a:pt x="6621678" y="14546"/>
                  <a:pt x="6788704" y="0"/>
                </a:cubicBezTo>
                <a:cubicBezTo>
                  <a:pt x="6955730" y="-14546"/>
                  <a:pt x="7105381" y="14814"/>
                  <a:pt x="7354430" y="0"/>
                </a:cubicBezTo>
                <a:cubicBezTo>
                  <a:pt x="7603479" y="-14814"/>
                  <a:pt x="7523794" y="22416"/>
                  <a:pt x="7648607" y="0"/>
                </a:cubicBezTo>
                <a:cubicBezTo>
                  <a:pt x="7773420" y="-22416"/>
                  <a:pt x="8138243" y="64193"/>
                  <a:pt x="8304849" y="0"/>
                </a:cubicBezTo>
                <a:cubicBezTo>
                  <a:pt x="8471455" y="-64193"/>
                  <a:pt x="8880333" y="57774"/>
                  <a:pt x="9051606" y="0"/>
                </a:cubicBezTo>
                <a:cubicBezTo>
                  <a:pt x="9053698" y="225148"/>
                  <a:pt x="9010629" y="392247"/>
                  <a:pt x="9051606" y="550632"/>
                </a:cubicBezTo>
                <a:cubicBezTo>
                  <a:pt x="9092583" y="709017"/>
                  <a:pt x="9005458" y="971974"/>
                  <a:pt x="9051606" y="1101263"/>
                </a:cubicBezTo>
                <a:cubicBezTo>
                  <a:pt x="8813690" y="1131169"/>
                  <a:pt x="8660988" y="1090845"/>
                  <a:pt x="8304849" y="1101263"/>
                </a:cubicBezTo>
                <a:cubicBezTo>
                  <a:pt x="7948710" y="1111681"/>
                  <a:pt x="7894802" y="1081421"/>
                  <a:pt x="7739123" y="1101263"/>
                </a:cubicBezTo>
                <a:cubicBezTo>
                  <a:pt x="7583444" y="1121105"/>
                  <a:pt x="7373530" y="1058883"/>
                  <a:pt x="7082882" y="1101263"/>
                </a:cubicBezTo>
                <a:cubicBezTo>
                  <a:pt x="6792234" y="1143643"/>
                  <a:pt x="6741315" y="1035719"/>
                  <a:pt x="6426640" y="1101263"/>
                </a:cubicBezTo>
                <a:cubicBezTo>
                  <a:pt x="6111965" y="1166807"/>
                  <a:pt x="6012760" y="1036443"/>
                  <a:pt x="5679883" y="1101263"/>
                </a:cubicBezTo>
                <a:cubicBezTo>
                  <a:pt x="5347006" y="1166083"/>
                  <a:pt x="5390339" y="1098589"/>
                  <a:pt x="5114157" y="1101263"/>
                </a:cubicBezTo>
                <a:cubicBezTo>
                  <a:pt x="4837975" y="1103937"/>
                  <a:pt x="4862765" y="1064374"/>
                  <a:pt x="4638948" y="1101263"/>
                </a:cubicBezTo>
                <a:cubicBezTo>
                  <a:pt x="4415131" y="1138152"/>
                  <a:pt x="4328614" y="1092853"/>
                  <a:pt x="4163739" y="1101263"/>
                </a:cubicBezTo>
                <a:cubicBezTo>
                  <a:pt x="3998864" y="1109673"/>
                  <a:pt x="3719480" y="1054214"/>
                  <a:pt x="3416981" y="1101263"/>
                </a:cubicBezTo>
                <a:cubicBezTo>
                  <a:pt x="3114482" y="1148312"/>
                  <a:pt x="3227834" y="1093043"/>
                  <a:pt x="3122804" y="1101263"/>
                </a:cubicBezTo>
                <a:cubicBezTo>
                  <a:pt x="3017774" y="1109483"/>
                  <a:pt x="2880780" y="1097627"/>
                  <a:pt x="2647595" y="1101263"/>
                </a:cubicBezTo>
                <a:cubicBezTo>
                  <a:pt x="2414410" y="1104899"/>
                  <a:pt x="2214156" y="1033821"/>
                  <a:pt x="1900837" y="1101263"/>
                </a:cubicBezTo>
                <a:cubicBezTo>
                  <a:pt x="1587518" y="1168705"/>
                  <a:pt x="1564401" y="1047016"/>
                  <a:pt x="1425628" y="1101263"/>
                </a:cubicBezTo>
                <a:cubicBezTo>
                  <a:pt x="1286855" y="1155510"/>
                  <a:pt x="1067418" y="1088287"/>
                  <a:pt x="950419" y="1101263"/>
                </a:cubicBezTo>
                <a:cubicBezTo>
                  <a:pt x="833420" y="1114239"/>
                  <a:pt x="715439" y="1098108"/>
                  <a:pt x="565725" y="1101263"/>
                </a:cubicBezTo>
                <a:cubicBezTo>
                  <a:pt x="416011" y="1104418"/>
                  <a:pt x="165579" y="1056969"/>
                  <a:pt x="0" y="1101263"/>
                </a:cubicBezTo>
                <a:cubicBezTo>
                  <a:pt x="-50095" y="917732"/>
                  <a:pt x="53185" y="802197"/>
                  <a:pt x="0" y="561644"/>
                </a:cubicBezTo>
                <a:cubicBezTo>
                  <a:pt x="-53185" y="321091"/>
                  <a:pt x="18725" y="279749"/>
                  <a:pt x="0" y="0"/>
                </a:cubicBezTo>
                <a:close/>
              </a:path>
              <a:path w="9051606" h="1101263" stroke="0" extrusionOk="0">
                <a:moveTo>
                  <a:pt x="0" y="0"/>
                </a:moveTo>
                <a:cubicBezTo>
                  <a:pt x="137297" y="-55312"/>
                  <a:pt x="317867" y="63208"/>
                  <a:pt x="565725" y="0"/>
                </a:cubicBezTo>
                <a:cubicBezTo>
                  <a:pt x="813584" y="-63208"/>
                  <a:pt x="1080350" y="9508"/>
                  <a:pt x="1312483" y="0"/>
                </a:cubicBezTo>
                <a:cubicBezTo>
                  <a:pt x="1544616" y="-9508"/>
                  <a:pt x="1817832" y="58148"/>
                  <a:pt x="1968724" y="0"/>
                </a:cubicBezTo>
                <a:cubicBezTo>
                  <a:pt x="2119616" y="-58148"/>
                  <a:pt x="2129640" y="2976"/>
                  <a:pt x="2262902" y="0"/>
                </a:cubicBezTo>
                <a:cubicBezTo>
                  <a:pt x="2396164" y="-2976"/>
                  <a:pt x="2644286" y="31267"/>
                  <a:pt x="2919143" y="0"/>
                </a:cubicBezTo>
                <a:cubicBezTo>
                  <a:pt x="3194000" y="-31267"/>
                  <a:pt x="3454834" y="32564"/>
                  <a:pt x="3665900" y="0"/>
                </a:cubicBezTo>
                <a:cubicBezTo>
                  <a:pt x="3876966" y="-32564"/>
                  <a:pt x="3950265" y="28257"/>
                  <a:pt x="4141110" y="0"/>
                </a:cubicBezTo>
                <a:cubicBezTo>
                  <a:pt x="4331955" y="-28257"/>
                  <a:pt x="4314685" y="26974"/>
                  <a:pt x="4435287" y="0"/>
                </a:cubicBezTo>
                <a:cubicBezTo>
                  <a:pt x="4555889" y="-26974"/>
                  <a:pt x="4879914" y="38087"/>
                  <a:pt x="5182044" y="0"/>
                </a:cubicBezTo>
                <a:cubicBezTo>
                  <a:pt x="5484174" y="-38087"/>
                  <a:pt x="5717499" y="44537"/>
                  <a:pt x="5928802" y="0"/>
                </a:cubicBezTo>
                <a:cubicBezTo>
                  <a:pt x="6140105" y="-44537"/>
                  <a:pt x="6456269" y="60927"/>
                  <a:pt x="6675559" y="0"/>
                </a:cubicBezTo>
                <a:cubicBezTo>
                  <a:pt x="6894849" y="-60927"/>
                  <a:pt x="7019446" y="1463"/>
                  <a:pt x="7150769" y="0"/>
                </a:cubicBezTo>
                <a:cubicBezTo>
                  <a:pt x="7282092" y="-1463"/>
                  <a:pt x="7434516" y="25618"/>
                  <a:pt x="7625978" y="0"/>
                </a:cubicBezTo>
                <a:cubicBezTo>
                  <a:pt x="7817440" y="-25618"/>
                  <a:pt x="8125532" y="24299"/>
                  <a:pt x="8372736" y="0"/>
                </a:cubicBezTo>
                <a:cubicBezTo>
                  <a:pt x="8619940" y="-24299"/>
                  <a:pt x="8803544" y="44509"/>
                  <a:pt x="9051606" y="0"/>
                </a:cubicBezTo>
                <a:cubicBezTo>
                  <a:pt x="9109260" y="177762"/>
                  <a:pt x="9047627" y="295600"/>
                  <a:pt x="9051606" y="528606"/>
                </a:cubicBezTo>
                <a:cubicBezTo>
                  <a:pt x="9055585" y="761612"/>
                  <a:pt x="8983454" y="888108"/>
                  <a:pt x="9051606" y="1101263"/>
                </a:cubicBezTo>
                <a:cubicBezTo>
                  <a:pt x="8868664" y="1104992"/>
                  <a:pt x="8692996" y="1053569"/>
                  <a:pt x="8485881" y="1101263"/>
                </a:cubicBezTo>
                <a:cubicBezTo>
                  <a:pt x="8278767" y="1148957"/>
                  <a:pt x="8000423" y="1082397"/>
                  <a:pt x="7739123" y="1101263"/>
                </a:cubicBezTo>
                <a:cubicBezTo>
                  <a:pt x="7477823" y="1120129"/>
                  <a:pt x="7328145" y="1079117"/>
                  <a:pt x="6992366" y="1101263"/>
                </a:cubicBezTo>
                <a:cubicBezTo>
                  <a:pt x="6656587" y="1123409"/>
                  <a:pt x="6616945" y="1026084"/>
                  <a:pt x="6245608" y="1101263"/>
                </a:cubicBezTo>
                <a:cubicBezTo>
                  <a:pt x="5874271" y="1176442"/>
                  <a:pt x="5974540" y="1078525"/>
                  <a:pt x="5770399" y="1101263"/>
                </a:cubicBezTo>
                <a:cubicBezTo>
                  <a:pt x="5566258" y="1124001"/>
                  <a:pt x="5541396" y="1075789"/>
                  <a:pt x="5385706" y="1101263"/>
                </a:cubicBezTo>
                <a:cubicBezTo>
                  <a:pt x="5230016" y="1126737"/>
                  <a:pt x="5173560" y="1091928"/>
                  <a:pt x="5091528" y="1101263"/>
                </a:cubicBezTo>
                <a:cubicBezTo>
                  <a:pt x="5009496" y="1110598"/>
                  <a:pt x="4881521" y="1074460"/>
                  <a:pt x="4706835" y="1101263"/>
                </a:cubicBezTo>
                <a:cubicBezTo>
                  <a:pt x="4532149" y="1128066"/>
                  <a:pt x="4198980" y="1041404"/>
                  <a:pt x="4050594" y="1101263"/>
                </a:cubicBezTo>
                <a:cubicBezTo>
                  <a:pt x="3902208" y="1161122"/>
                  <a:pt x="3777755" y="1060839"/>
                  <a:pt x="3665900" y="1101263"/>
                </a:cubicBezTo>
                <a:cubicBezTo>
                  <a:pt x="3554045" y="1141687"/>
                  <a:pt x="3434545" y="1074537"/>
                  <a:pt x="3281207" y="1101263"/>
                </a:cubicBezTo>
                <a:cubicBezTo>
                  <a:pt x="3127869" y="1127989"/>
                  <a:pt x="2911351" y="1097217"/>
                  <a:pt x="2805998" y="1101263"/>
                </a:cubicBezTo>
                <a:cubicBezTo>
                  <a:pt x="2700645" y="1105309"/>
                  <a:pt x="2581868" y="1088500"/>
                  <a:pt x="2511821" y="1101263"/>
                </a:cubicBezTo>
                <a:cubicBezTo>
                  <a:pt x="2441774" y="1114026"/>
                  <a:pt x="2118498" y="1098840"/>
                  <a:pt x="1765063" y="1101263"/>
                </a:cubicBezTo>
                <a:cubicBezTo>
                  <a:pt x="1411628" y="1103686"/>
                  <a:pt x="1467082" y="1092732"/>
                  <a:pt x="1380370" y="1101263"/>
                </a:cubicBezTo>
                <a:cubicBezTo>
                  <a:pt x="1293658" y="1109794"/>
                  <a:pt x="923858" y="1043304"/>
                  <a:pt x="633612" y="1101263"/>
                </a:cubicBezTo>
                <a:cubicBezTo>
                  <a:pt x="343366" y="1159222"/>
                  <a:pt x="315418" y="1073101"/>
                  <a:pt x="0" y="1101263"/>
                </a:cubicBezTo>
                <a:cubicBezTo>
                  <a:pt x="-43574" y="845521"/>
                  <a:pt x="28479" y="760135"/>
                  <a:pt x="0" y="539619"/>
                </a:cubicBezTo>
                <a:cubicBezTo>
                  <a:pt x="-28479" y="319103"/>
                  <a:pt x="13901" y="189399"/>
                  <a:pt x="0" y="0"/>
                </a:cubicBezTo>
                <a:close/>
              </a:path>
            </a:pathLst>
          </a:custGeom>
          <a:ln>
            <a:solidFill>
              <a:srgbClr val="002D61"/>
            </a:solidFill>
            <a:extLst>
              <a:ext uri="{C807C97D-BFC1-408E-A445-0C87EB9F89A2}">
                <ask:lineSketchStyleProps xmlns:ask="http://schemas.microsoft.com/office/drawing/2018/sketchyshapes" sd="962310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92B20-39A1-CAB4-F06A-947AEAF58EAB}"/>
              </a:ext>
            </a:extLst>
          </p:cNvPr>
          <p:cNvSpPr/>
          <p:nvPr/>
        </p:nvSpPr>
        <p:spPr>
          <a:xfrm>
            <a:off x="5495730" y="2381337"/>
            <a:ext cx="212846" cy="272279"/>
          </a:xfrm>
          <a:prstGeom prst="rect">
            <a:avLst/>
          </a:prstGeom>
          <a:solidFill>
            <a:srgbClr val="9558B2">
              <a:alpha val="61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5071-CD24-BF06-74D2-B0EF063B47B4}"/>
              </a:ext>
            </a:extLst>
          </p:cNvPr>
          <p:cNvSpPr/>
          <p:nvPr/>
        </p:nvSpPr>
        <p:spPr>
          <a:xfrm>
            <a:off x="5708576" y="2106335"/>
            <a:ext cx="3099522" cy="83042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13DC2-1048-0CA8-2953-9D865D0311C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941723" y="2653616"/>
            <a:ext cx="2660430" cy="905937"/>
          </a:xfrm>
          <a:prstGeom prst="straightConnector1">
            <a:avLst/>
          </a:prstGeom>
          <a:ln w="19050" cap="flat" cmpd="sng" algn="ctr">
            <a:solidFill>
              <a:srgbClr val="9558B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5E0C47-7E4B-4C34-71C1-C434C4F3D075}"/>
              </a:ext>
            </a:extLst>
          </p:cNvPr>
          <p:cNvGrpSpPr/>
          <p:nvPr/>
        </p:nvGrpSpPr>
        <p:grpSpPr>
          <a:xfrm>
            <a:off x="1037274" y="3559553"/>
            <a:ext cx="3808898" cy="3076774"/>
            <a:chOff x="1085850" y="3491460"/>
            <a:chExt cx="3808898" cy="30767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FA77DF-544F-523F-7849-725A0BD2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5850" y="3491460"/>
              <a:ext cx="3808898" cy="30767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581F6-A2C5-DBB4-036E-E1CA5459FDE8}"/>
                </a:ext>
              </a:extLst>
            </p:cNvPr>
            <p:cNvSpPr/>
            <p:nvPr/>
          </p:nvSpPr>
          <p:spPr>
            <a:xfrm>
              <a:off x="2865664" y="6147707"/>
              <a:ext cx="269422" cy="26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94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Note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Handle SCD </a:t>
                </a:r>
                <a:r>
                  <a:rPr lang="en-US" dirty="0">
                    <a:solidFill>
                      <a:srgbClr val="00B050"/>
                    </a:solidFill>
                  </a:rPr>
                  <a:t>(Green Box) </a:t>
                </a:r>
                <a:r>
                  <a:rPr lang="en-US" dirty="0">
                    <a:solidFill>
                      <a:schemeClr val="tx1"/>
                    </a:solidFill>
                  </a:rPr>
                  <a:t>term with care.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While it has helped us relax the constraint of Boolean Variables in the optimization modelling and solving, it needs extra caution for modelling in order to arrive at a useful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example, it cannot be used alone without the main objective function, such as loss minimization. Otherwise, the optimizer will penalize any participation of the batteries, making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all batteries.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needs to be carefully designed. The value of the SCD </a:t>
                </a:r>
                <a:r>
                  <a:rPr lang="en-US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dirty="0">
                    <a:solidFill>
                      <a:schemeClr val="tx1"/>
                    </a:solidFill>
                  </a:rPr>
                  <a:t>should be within a magnitude range of the line loss function’s value. Too greater, and it would reduce battery power to zero, too low, and SCD might occur.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8" t="-3129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DCD3058-AC75-7734-DA88-C10C438DFED4}"/>
              </a:ext>
            </a:extLst>
          </p:cNvPr>
          <p:cNvGrpSpPr/>
          <p:nvPr/>
        </p:nvGrpSpPr>
        <p:grpSpPr>
          <a:xfrm>
            <a:off x="6531429" y="1925859"/>
            <a:ext cx="5492831" cy="694764"/>
            <a:chOff x="2483110" y="4392805"/>
            <a:chExt cx="9051606" cy="1101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BE699E-63EB-DC59-3A99-048CC0BA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110" y="4392805"/>
              <a:ext cx="9051606" cy="1101263"/>
            </a:xfrm>
            <a:custGeom>
              <a:avLst/>
              <a:gdLst>
                <a:gd name="connsiteX0" fmla="*/ 0 w 9051606"/>
                <a:gd name="connsiteY0" fmla="*/ 0 h 1101263"/>
                <a:gd name="connsiteX1" fmla="*/ 384693 w 9051606"/>
                <a:gd name="connsiteY1" fmla="*/ 0 h 1101263"/>
                <a:gd name="connsiteX2" fmla="*/ 678870 w 9051606"/>
                <a:gd name="connsiteY2" fmla="*/ 0 h 1101263"/>
                <a:gd name="connsiteX3" fmla="*/ 973048 w 9051606"/>
                <a:gd name="connsiteY3" fmla="*/ 0 h 1101263"/>
                <a:gd name="connsiteX4" fmla="*/ 1448257 w 9051606"/>
                <a:gd name="connsiteY4" fmla="*/ 0 h 1101263"/>
                <a:gd name="connsiteX5" fmla="*/ 2104498 w 9051606"/>
                <a:gd name="connsiteY5" fmla="*/ 0 h 1101263"/>
                <a:gd name="connsiteX6" fmla="*/ 2670224 w 9051606"/>
                <a:gd name="connsiteY6" fmla="*/ 0 h 1101263"/>
                <a:gd name="connsiteX7" fmla="*/ 2964401 w 9051606"/>
                <a:gd name="connsiteY7" fmla="*/ 0 h 1101263"/>
                <a:gd name="connsiteX8" fmla="*/ 3439610 w 9051606"/>
                <a:gd name="connsiteY8" fmla="*/ 0 h 1101263"/>
                <a:gd name="connsiteX9" fmla="*/ 3824304 w 9051606"/>
                <a:gd name="connsiteY9" fmla="*/ 0 h 1101263"/>
                <a:gd name="connsiteX10" fmla="*/ 4118481 w 9051606"/>
                <a:gd name="connsiteY10" fmla="*/ 0 h 1101263"/>
                <a:gd name="connsiteX11" fmla="*/ 4684206 w 9051606"/>
                <a:gd name="connsiteY11" fmla="*/ 0 h 1101263"/>
                <a:gd name="connsiteX12" fmla="*/ 5068899 w 9051606"/>
                <a:gd name="connsiteY12" fmla="*/ 0 h 1101263"/>
                <a:gd name="connsiteX13" fmla="*/ 5363077 w 9051606"/>
                <a:gd name="connsiteY13" fmla="*/ 0 h 1101263"/>
                <a:gd name="connsiteX14" fmla="*/ 5747770 w 9051606"/>
                <a:gd name="connsiteY14" fmla="*/ 0 h 1101263"/>
                <a:gd name="connsiteX15" fmla="*/ 6313495 w 9051606"/>
                <a:gd name="connsiteY15" fmla="*/ 0 h 1101263"/>
                <a:gd name="connsiteX16" fmla="*/ 6788704 w 9051606"/>
                <a:gd name="connsiteY16" fmla="*/ 0 h 1101263"/>
                <a:gd name="connsiteX17" fmla="*/ 7354430 w 9051606"/>
                <a:gd name="connsiteY17" fmla="*/ 0 h 1101263"/>
                <a:gd name="connsiteX18" fmla="*/ 7648607 w 9051606"/>
                <a:gd name="connsiteY18" fmla="*/ 0 h 1101263"/>
                <a:gd name="connsiteX19" fmla="*/ 8304849 w 9051606"/>
                <a:gd name="connsiteY19" fmla="*/ 0 h 1101263"/>
                <a:gd name="connsiteX20" fmla="*/ 9051606 w 9051606"/>
                <a:gd name="connsiteY20" fmla="*/ 0 h 1101263"/>
                <a:gd name="connsiteX21" fmla="*/ 9051606 w 9051606"/>
                <a:gd name="connsiteY21" fmla="*/ 550632 h 1101263"/>
                <a:gd name="connsiteX22" fmla="*/ 9051606 w 9051606"/>
                <a:gd name="connsiteY22" fmla="*/ 1101263 h 1101263"/>
                <a:gd name="connsiteX23" fmla="*/ 8304849 w 9051606"/>
                <a:gd name="connsiteY23" fmla="*/ 1101263 h 1101263"/>
                <a:gd name="connsiteX24" fmla="*/ 7739123 w 9051606"/>
                <a:gd name="connsiteY24" fmla="*/ 1101263 h 1101263"/>
                <a:gd name="connsiteX25" fmla="*/ 7082882 w 9051606"/>
                <a:gd name="connsiteY25" fmla="*/ 1101263 h 1101263"/>
                <a:gd name="connsiteX26" fmla="*/ 6426640 w 9051606"/>
                <a:gd name="connsiteY26" fmla="*/ 1101263 h 1101263"/>
                <a:gd name="connsiteX27" fmla="*/ 5679883 w 9051606"/>
                <a:gd name="connsiteY27" fmla="*/ 1101263 h 1101263"/>
                <a:gd name="connsiteX28" fmla="*/ 5114157 w 9051606"/>
                <a:gd name="connsiteY28" fmla="*/ 1101263 h 1101263"/>
                <a:gd name="connsiteX29" fmla="*/ 4638948 w 9051606"/>
                <a:gd name="connsiteY29" fmla="*/ 1101263 h 1101263"/>
                <a:gd name="connsiteX30" fmla="*/ 4163739 w 9051606"/>
                <a:gd name="connsiteY30" fmla="*/ 1101263 h 1101263"/>
                <a:gd name="connsiteX31" fmla="*/ 3416981 w 9051606"/>
                <a:gd name="connsiteY31" fmla="*/ 1101263 h 1101263"/>
                <a:gd name="connsiteX32" fmla="*/ 3122804 w 9051606"/>
                <a:gd name="connsiteY32" fmla="*/ 1101263 h 1101263"/>
                <a:gd name="connsiteX33" fmla="*/ 2647595 w 9051606"/>
                <a:gd name="connsiteY33" fmla="*/ 1101263 h 1101263"/>
                <a:gd name="connsiteX34" fmla="*/ 1900837 w 9051606"/>
                <a:gd name="connsiteY34" fmla="*/ 1101263 h 1101263"/>
                <a:gd name="connsiteX35" fmla="*/ 1425628 w 9051606"/>
                <a:gd name="connsiteY35" fmla="*/ 1101263 h 1101263"/>
                <a:gd name="connsiteX36" fmla="*/ 950419 w 9051606"/>
                <a:gd name="connsiteY36" fmla="*/ 1101263 h 1101263"/>
                <a:gd name="connsiteX37" fmla="*/ 565725 w 9051606"/>
                <a:gd name="connsiteY37" fmla="*/ 1101263 h 1101263"/>
                <a:gd name="connsiteX38" fmla="*/ 0 w 9051606"/>
                <a:gd name="connsiteY38" fmla="*/ 1101263 h 1101263"/>
                <a:gd name="connsiteX39" fmla="*/ 0 w 9051606"/>
                <a:gd name="connsiteY39" fmla="*/ 561644 h 1101263"/>
                <a:gd name="connsiteX40" fmla="*/ 0 w 9051606"/>
                <a:gd name="connsiteY40" fmla="*/ 0 h 110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51606" h="1101263" fill="none" extrusionOk="0">
                  <a:moveTo>
                    <a:pt x="0" y="0"/>
                  </a:moveTo>
                  <a:cubicBezTo>
                    <a:pt x="140978" y="-31375"/>
                    <a:pt x="240869" y="26140"/>
                    <a:pt x="384693" y="0"/>
                  </a:cubicBezTo>
                  <a:cubicBezTo>
                    <a:pt x="528517" y="-26140"/>
                    <a:pt x="593466" y="1346"/>
                    <a:pt x="678870" y="0"/>
                  </a:cubicBezTo>
                  <a:cubicBezTo>
                    <a:pt x="764274" y="-1346"/>
                    <a:pt x="867120" y="14672"/>
                    <a:pt x="973048" y="0"/>
                  </a:cubicBezTo>
                  <a:cubicBezTo>
                    <a:pt x="1078976" y="-14672"/>
                    <a:pt x="1231867" y="13736"/>
                    <a:pt x="1448257" y="0"/>
                  </a:cubicBezTo>
                  <a:cubicBezTo>
                    <a:pt x="1664647" y="-13736"/>
                    <a:pt x="1924811" y="21693"/>
                    <a:pt x="2104498" y="0"/>
                  </a:cubicBezTo>
                  <a:cubicBezTo>
                    <a:pt x="2284185" y="-21693"/>
                    <a:pt x="2393676" y="5635"/>
                    <a:pt x="2670224" y="0"/>
                  </a:cubicBezTo>
                  <a:cubicBezTo>
                    <a:pt x="2946772" y="-5635"/>
                    <a:pt x="2874217" y="25928"/>
                    <a:pt x="2964401" y="0"/>
                  </a:cubicBezTo>
                  <a:cubicBezTo>
                    <a:pt x="3054585" y="-25928"/>
                    <a:pt x="3218343" y="43843"/>
                    <a:pt x="3439610" y="0"/>
                  </a:cubicBezTo>
                  <a:cubicBezTo>
                    <a:pt x="3660877" y="-43843"/>
                    <a:pt x="3635178" y="19978"/>
                    <a:pt x="3824304" y="0"/>
                  </a:cubicBezTo>
                  <a:cubicBezTo>
                    <a:pt x="4013430" y="-19978"/>
                    <a:pt x="4056733" y="24109"/>
                    <a:pt x="4118481" y="0"/>
                  </a:cubicBezTo>
                  <a:cubicBezTo>
                    <a:pt x="4180229" y="-24109"/>
                    <a:pt x="4484824" y="5518"/>
                    <a:pt x="4684206" y="0"/>
                  </a:cubicBezTo>
                  <a:cubicBezTo>
                    <a:pt x="4883588" y="-5518"/>
                    <a:pt x="4891395" y="942"/>
                    <a:pt x="5068899" y="0"/>
                  </a:cubicBezTo>
                  <a:cubicBezTo>
                    <a:pt x="5246403" y="-942"/>
                    <a:pt x="5257176" y="21310"/>
                    <a:pt x="5363077" y="0"/>
                  </a:cubicBezTo>
                  <a:cubicBezTo>
                    <a:pt x="5468978" y="-21310"/>
                    <a:pt x="5667115" y="3730"/>
                    <a:pt x="5747770" y="0"/>
                  </a:cubicBezTo>
                  <a:cubicBezTo>
                    <a:pt x="5828425" y="-3730"/>
                    <a:pt x="6070391" y="4017"/>
                    <a:pt x="6313495" y="0"/>
                  </a:cubicBezTo>
                  <a:cubicBezTo>
                    <a:pt x="6556600" y="-4017"/>
                    <a:pt x="6621678" y="14546"/>
                    <a:pt x="6788704" y="0"/>
                  </a:cubicBezTo>
                  <a:cubicBezTo>
                    <a:pt x="6955730" y="-14546"/>
                    <a:pt x="7105381" y="14814"/>
                    <a:pt x="7354430" y="0"/>
                  </a:cubicBezTo>
                  <a:cubicBezTo>
                    <a:pt x="7603479" y="-14814"/>
                    <a:pt x="7523794" y="22416"/>
                    <a:pt x="7648607" y="0"/>
                  </a:cubicBezTo>
                  <a:cubicBezTo>
                    <a:pt x="7773420" y="-22416"/>
                    <a:pt x="8138243" y="64193"/>
                    <a:pt x="8304849" y="0"/>
                  </a:cubicBezTo>
                  <a:cubicBezTo>
                    <a:pt x="8471455" y="-64193"/>
                    <a:pt x="8880333" y="57774"/>
                    <a:pt x="9051606" y="0"/>
                  </a:cubicBezTo>
                  <a:cubicBezTo>
                    <a:pt x="9053698" y="225148"/>
                    <a:pt x="9010629" y="392247"/>
                    <a:pt x="9051606" y="550632"/>
                  </a:cubicBezTo>
                  <a:cubicBezTo>
                    <a:pt x="9092583" y="709017"/>
                    <a:pt x="9005458" y="971974"/>
                    <a:pt x="9051606" y="1101263"/>
                  </a:cubicBezTo>
                  <a:cubicBezTo>
                    <a:pt x="8813690" y="1131169"/>
                    <a:pt x="8660988" y="1090845"/>
                    <a:pt x="8304849" y="1101263"/>
                  </a:cubicBezTo>
                  <a:cubicBezTo>
                    <a:pt x="7948710" y="1111681"/>
                    <a:pt x="7894802" y="1081421"/>
                    <a:pt x="7739123" y="1101263"/>
                  </a:cubicBezTo>
                  <a:cubicBezTo>
                    <a:pt x="7583444" y="1121105"/>
                    <a:pt x="7373530" y="1058883"/>
                    <a:pt x="7082882" y="1101263"/>
                  </a:cubicBezTo>
                  <a:cubicBezTo>
                    <a:pt x="6792234" y="1143643"/>
                    <a:pt x="6741315" y="1035719"/>
                    <a:pt x="6426640" y="1101263"/>
                  </a:cubicBezTo>
                  <a:cubicBezTo>
                    <a:pt x="6111965" y="1166807"/>
                    <a:pt x="6012760" y="1036443"/>
                    <a:pt x="5679883" y="1101263"/>
                  </a:cubicBezTo>
                  <a:cubicBezTo>
                    <a:pt x="5347006" y="1166083"/>
                    <a:pt x="5390339" y="1098589"/>
                    <a:pt x="5114157" y="1101263"/>
                  </a:cubicBezTo>
                  <a:cubicBezTo>
                    <a:pt x="4837975" y="1103937"/>
                    <a:pt x="4862765" y="1064374"/>
                    <a:pt x="4638948" y="1101263"/>
                  </a:cubicBezTo>
                  <a:cubicBezTo>
                    <a:pt x="4415131" y="1138152"/>
                    <a:pt x="4328614" y="1092853"/>
                    <a:pt x="4163739" y="1101263"/>
                  </a:cubicBezTo>
                  <a:cubicBezTo>
                    <a:pt x="3998864" y="1109673"/>
                    <a:pt x="3719480" y="1054214"/>
                    <a:pt x="3416981" y="1101263"/>
                  </a:cubicBezTo>
                  <a:cubicBezTo>
                    <a:pt x="3114482" y="1148312"/>
                    <a:pt x="3227834" y="1093043"/>
                    <a:pt x="3122804" y="1101263"/>
                  </a:cubicBezTo>
                  <a:cubicBezTo>
                    <a:pt x="3017774" y="1109483"/>
                    <a:pt x="2880780" y="1097627"/>
                    <a:pt x="2647595" y="1101263"/>
                  </a:cubicBezTo>
                  <a:cubicBezTo>
                    <a:pt x="2414410" y="1104899"/>
                    <a:pt x="2214156" y="1033821"/>
                    <a:pt x="1900837" y="1101263"/>
                  </a:cubicBezTo>
                  <a:cubicBezTo>
                    <a:pt x="1587518" y="1168705"/>
                    <a:pt x="1564401" y="1047016"/>
                    <a:pt x="1425628" y="1101263"/>
                  </a:cubicBezTo>
                  <a:cubicBezTo>
                    <a:pt x="1286855" y="1155510"/>
                    <a:pt x="1067418" y="1088287"/>
                    <a:pt x="950419" y="1101263"/>
                  </a:cubicBezTo>
                  <a:cubicBezTo>
                    <a:pt x="833420" y="1114239"/>
                    <a:pt x="715439" y="1098108"/>
                    <a:pt x="565725" y="1101263"/>
                  </a:cubicBezTo>
                  <a:cubicBezTo>
                    <a:pt x="416011" y="1104418"/>
                    <a:pt x="165579" y="1056969"/>
                    <a:pt x="0" y="1101263"/>
                  </a:cubicBezTo>
                  <a:cubicBezTo>
                    <a:pt x="-50095" y="917732"/>
                    <a:pt x="53185" y="802197"/>
                    <a:pt x="0" y="561644"/>
                  </a:cubicBezTo>
                  <a:cubicBezTo>
                    <a:pt x="-53185" y="321091"/>
                    <a:pt x="18725" y="279749"/>
                    <a:pt x="0" y="0"/>
                  </a:cubicBezTo>
                  <a:close/>
                </a:path>
                <a:path w="9051606" h="1101263" stroke="0" extrusionOk="0">
                  <a:moveTo>
                    <a:pt x="0" y="0"/>
                  </a:moveTo>
                  <a:cubicBezTo>
                    <a:pt x="137297" y="-55312"/>
                    <a:pt x="317867" y="63208"/>
                    <a:pt x="565725" y="0"/>
                  </a:cubicBezTo>
                  <a:cubicBezTo>
                    <a:pt x="813584" y="-63208"/>
                    <a:pt x="1080350" y="9508"/>
                    <a:pt x="1312483" y="0"/>
                  </a:cubicBezTo>
                  <a:cubicBezTo>
                    <a:pt x="1544616" y="-9508"/>
                    <a:pt x="1817832" y="58148"/>
                    <a:pt x="1968724" y="0"/>
                  </a:cubicBezTo>
                  <a:cubicBezTo>
                    <a:pt x="2119616" y="-58148"/>
                    <a:pt x="2129640" y="2976"/>
                    <a:pt x="2262902" y="0"/>
                  </a:cubicBezTo>
                  <a:cubicBezTo>
                    <a:pt x="2396164" y="-2976"/>
                    <a:pt x="2644286" y="31267"/>
                    <a:pt x="2919143" y="0"/>
                  </a:cubicBezTo>
                  <a:cubicBezTo>
                    <a:pt x="3194000" y="-31267"/>
                    <a:pt x="3454834" y="32564"/>
                    <a:pt x="3665900" y="0"/>
                  </a:cubicBezTo>
                  <a:cubicBezTo>
                    <a:pt x="3876966" y="-32564"/>
                    <a:pt x="3950265" y="28257"/>
                    <a:pt x="4141110" y="0"/>
                  </a:cubicBezTo>
                  <a:cubicBezTo>
                    <a:pt x="4331955" y="-28257"/>
                    <a:pt x="4314685" y="26974"/>
                    <a:pt x="4435287" y="0"/>
                  </a:cubicBezTo>
                  <a:cubicBezTo>
                    <a:pt x="4555889" y="-26974"/>
                    <a:pt x="4879914" y="38087"/>
                    <a:pt x="5182044" y="0"/>
                  </a:cubicBezTo>
                  <a:cubicBezTo>
                    <a:pt x="5484174" y="-38087"/>
                    <a:pt x="5717499" y="44537"/>
                    <a:pt x="5928802" y="0"/>
                  </a:cubicBezTo>
                  <a:cubicBezTo>
                    <a:pt x="6140105" y="-44537"/>
                    <a:pt x="6456269" y="60927"/>
                    <a:pt x="6675559" y="0"/>
                  </a:cubicBezTo>
                  <a:cubicBezTo>
                    <a:pt x="6894849" y="-60927"/>
                    <a:pt x="7019446" y="1463"/>
                    <a:pt x="7150769" y="0"/>
                  </a:cubicBezTo>
                  <a:cubicBezTo>
                    <a:pt x="7282092" y="-1463"/>
                    <a:pt x="7434516" y="25618"/>
                    <a:pt x="7625978" y="0"/>
                  </a:cubicBezTo>
                  <a:cubicBezTo>
                    <a:pt x="7817440" y="-25618"/>
                    <a:pt x="8125532" y="24299"/>
                    <a:pt x="8372736" y="0"/>
                  </a:cubicBezTo>
                  <a:cubicBezTo>
                    <a:pt x="8619940" y="-24299"/>
                    <a:pt x="8803544" y="44509"/>
                    <a:pt x="9051606" y="0"/>
                  </a:cubicBezTo>
                  <a:cubicBezTo>
                    <a:pt x="9109260" y="177762"/>
                    <a:pt x="9047627" y="295600"/>
                    <a:pt x="9051606" y="528606"/>
                  </a:cubicBezTo>
                  <a:cubicBezTo>
                    <a:pt x="9055585" y="761612"/>
                    <a:pt x="8983454" y="888108"/>
                    <a:pt x="9051606" y="1101263"/>
                  </a:cubicBezTo>
                  <a:cubicBezTo>
                    <a:pt x="8868664" y="1104992"/>
                    <a:pt x="8692996" y="1053569"/>
                    <a:pt x="8485881" y="1101263"/>
                  </a:cubicBezTo>
                  <a:cubicBezTo>
                    <a:pt x="8278767" y="1148957"/>
                    <a:pt x="8000423" y="1082397"/>
                    <a:pt x="7739123" y="1101263"/>
                  </a:cubicBezTo>
                  <a:cubicBezTo>
                    <a:pt x="7477823" y="1120129"/>
                    <a:pt x="7328145" y="1079117"/>
                    <a:pt x="6992366" y="1101263"/>
                  </a:cubicBezTo>
                  <a:cubicBezTo>
                    <a:pt x="6656587" y="1123409"/>
                    <a:pt x="6616945" y="1026084"/>
                    <a:pt x="6245608" y="1101263"/>
                  </a:cubicBezTo>
                  <a:cubicBezTo>
                    <a:pt x="5874271" y="1176442"/>
                    <a:pt x="5974540" y="1078525"/>
                    <a:pt x="5770399" y="1101263"/>
                  </a:cubicBezTo>
                  <a:cubicBezTo>
                    <a:pt x="5566258" y="1124001"/>
                    <a:pt x="5541396" y="1075789"/>
                    <a:pt x="5385706" y="1101263"/>
                  </a:cubicBezTo>
                  <a:cubicBezTo>
                    <a:pt x="5230016" y="1126737"/>
                    <a:pt x="5173560" y="1091928"/>
                    <a:pt x="5091528" y="1101263"/>
                  </a:cubicBezTo>
                  <a:cubicBezTo>
                    <a:pt x="5009496" y="1110598"/>
                    <a:pt x="4881521" y="1074460"/>
                    <a:pt x="4706835" y="1101263"/>
                  </a:cubicBezTo>
                  <a:cubicBezTo>
                    <a:pt x="4532149" y="1128066"/>
                    <a:pt x="4198980" y="1041404"/>
                    <a:pt x="4050594" y="1101263"/>
                  </a:cubicBezTo>
                  <a:cubicBezTo>
                    <a:pt x="3902208" y="1161122"/>
                    <a:pt x="3777755" y="1060839"/>
                    <a:pt x="3665900" y="1101263"/>
                  </a:cubicBezTo>
                  <a:cubicBezTo>
                    <a:pt x="3554045" y="1141687"/>
                    <a:pt x="3434545" y="1074537"/>
                    <a:pt x="3281207" y="1101263"/>
                  </a:cubicBezTo>
                  <a:cubicBezTo>
                    <a:pt x="3127869" y="1127989"/>
                    <a:pt x="2911351" y="1097217"/>
                    <a:pt x="2805998" y="1101263"/>
                  </a:cubicBezTo>
                  <a:cubicBezTo>
                    <a:pt x="2700645" y="1105309"/>
                    <a:pt x="2581868" y="1088500"/>
                    <a:pt x="2511821" y="1101263"/>
                  </a:cubicBezTo>
                  <a:cubicBezTo>
                    <a:pt x="2441774" y="1114026"/>
                    <a:pt x="2118498" y="1098840"/>
                    <a:pt x="1765063" y="1101263"/>
                  </a:cubicBezTo>
                  <a:cubicBezTo>
                    <a:pt x="1411628" y="1103686"/>
                    <a:pt x="1467082" y="1092732"/>
                    <a:pt x="1380370" y="1101263"/>
                  </a:cubicBezTo>
                  <a:cubicBezTo>
                    <a:pt x="1293658" y="1109794"/>
                    <a:pt x="923858" y="1043304"/>
                    <a:pt x="633612" y="1101263"/>
                  </a:cubicBezTo>
                  <a:cubicBezTo>
                    <a:pt x="343366" y="1159222"/>
                    <a:pt x="315418" y="1073101"/>
                    <a:pt x="0" y="1101263"/>
                  </a:cubicBezTo>
                  <a:cubicBezTo>
                    <a:pt x="-43574" y="845521"/>
                    <a:pt x="28479" y="760135"/>
                    <a:pt x="0" y="539619"/>
                  </a:cubicBezTo>
                  <a:cubicBezTo>
                    <a:pt x="-28479" y="319103"/>
                    <a:pt x="13901" y="189399"/>
                    <a:pt x="0" y="0"/>
                  </a:cubicBezTo>
                  <a:close/>
                </a:path>
              </a:pathLst>
            </a:custGeom>
            <a:ln>
              <a:solidFill>
                <a:srgbClr val="002D61"/>
              </a:solidFill>
              <a:extLst>
                <a:ext uri="{C807C97D-BFC1-408E-A445-0C87EB9F89A2}">
                  <ask:lineSketchStyleProps xmlns:ask="http://schemas.microsoft.com/office/drawing/2018/sketchyshapes" sd="9623100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36DE9A-A17C-0A44-9E8E-0A70E0B977A1}"/>
                </a:ext>
              </a:extLst>
            </p:cNvPr>
            <p:cNvSpPr/>
            <p:nvPr/>
          </p:nvSpPr>
          <p:spPr>
            <a:xfrm>
              <a:off x="6941566" y="4807296"/>
              <a:ext cx="212846" cy="272279"/>
            </a:xfrm>
            <a:prstGeom prst="rect">
              <a:avLst/>
            </a:prstGeom>
            <a:solidFill>
              <a:srgbClr val="9558B2">
                <a:alpha val="61000"/>
              </a:srgb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D7A31-70AD-C2B1-34C6-B783772F4F0B}"/>
                </a:ext>
              </a:extLst>
            </p:cNvPr>
            <p:cNvSpPr/>
            <p:nvPr/>
          </p:nvSpPr>
          <p:spPr>
            <a:xfrm>
              <a:off x="7154412" y="4532294"/>
              <a:ext cx="3099522" cy="830425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7261F6-15AD-5D26-D9AC-EB05983860B8}"/>
              </a:ext>
            </a:extLst>
          </p:cNvPr>
          <p:cNvSpPr txBox="1"/>
          <p:nvPr/>
        </p:nvSpPr>
        <p:spPr>
          <a:xfrm>
            <a:off x="2698928" y="1189321"/>
            <a:ext cx="682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The cost of replacing the Boolean Constraints with the SCD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Green Box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term for avoiding SCD.</a:t>
            </a:r>
          </a:p>
        </p:txBody>
      </p:sp>
    </p:spTree>
    <p:extLst>
      <p:ext uri="{BB962C8B-B14F-4D97-AF65-F5344CB8AC3E}">
        <p14:creationId xmlns:p14="http://schemas.microsoft.com/office/powerpoint/2010/main" val="19192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Bounds and Values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Battery State/Control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5B05-61EC-9A59-1445-B0FA10B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140" y="2075040"/>
            <a:ext cx="5143325" cy="4561287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3234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Battery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4F6F3-4C39-173E-F12D-19ACFC90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860" y="1153572"/>
            <a:ext cx="6347051" cy="5566528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0589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0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623-9F4B-09DC-9D6A-54C3F0D2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Multi-Period Distributed-OPF simulation of a grid with DERs and Battery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7C85-497D-A1A4-6BBC-F2955228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Grid-level Notation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Helpful for clarifying any variable in the optimization formulations.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6C420-3EAF-98D1-C7E8-C9F3692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54" y="1095034"/>
            <a:ext cx="4720327" cy="5600731"/>
          </a:xfrm>
          <a:prstGeom prst="rect">
            <a:avLst/>
          </a:prstGeom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48515457">
                  <a:custGeom>
                    <a:avLst/>
                    <a:gdLst>
                      <a:gd name="connsiteX0" fmla="*/ 0 w 3869445"/>
                      <a:gd name="connsiteY0" fmla="*/ 0 h 4591148"/>
                      <a:gd name="connsiteX1" fmla="*/ 552778 w 3869445"/>
                      <a:gd name="connsiteY1" fmla="*/ 0 h 4591148"/>
                      <a:gd name="connsiteX2" fmla="*/ 1105556 w 3869445"/>
                      <a:gd name="connsiteY2" fmla="*/ 0 h 4591148"/>
                      <a:gd name="connsiteX3" fmla="*/ 1580945 w 3869445"/>
                      <a:gd name="connsiteY3" fmla="*/ 0 h 4591148"/>
                      <a:gd name="connsiteX4" fmla="*/ 2133723 w 3869445"/>
                      <a:gd name="connsiteY4" fmla="*/ 0 h 4591148"/>
                      <a:gd name="connsiteX5" fmla="*/ 2570417 w 3869445"/>
                      <a:gd name="connsiteY5" fmla="*/ 0 h 4591148"/>
                      <a:gd name="connsiteX6" fmla="*/ 3084500 w 3869445"/>
                      <a:gd name="connsiteY6" fmla="*/ 0 h 4591148"/>
                      <a:gd name="connsiteX7" fmla="*/ 3869445 w 3869445"/>
                      <a:gd name="connsiteY7" fmla="*/ 0 h 4591148"/>
                      <a:gd name="connsiteX8" fmla="*/ 3869445 w 3869445"/>
                      <a:gd name="connsiteY8" fmla="*/ 436159 h 4591148"/>
                      <a:gd name="connsiteX9" fmla="*/ 3869445 w 3869445"/>
                      <a:gd name="connsiteY9" fmla="*/ 964141 h 4591148"/>
                      <a:gd name="connsiteX10" fmla="*/ 3869445 w 3869445"/>
                      <a:gd name="connsiteY10" fmla="*/ 1629858 h 4591148"/>
                      <a:gd name="connsiteX11" fmla="*/ 3869445 w 3869445"/>
                      <a:gd name="connsiteY11" fmla="*/ 2111928 h 4591148"/>
                      <a:gd name="connsiteX12" fmla="*/ 3869445 w 3869445"/>
                      <a:gd name="connsiteY12" fmla="*/ 2593999 h 4591148"/>
                      <a:gd name="connsiteX13" fmla="*/ 3869445 w 3869445"/>
                      <a:gd name="connsiteY13" fmla="*/ 3259715 h 4591148"/>
                      <a:gd name="connsiteX14" fmla="*/ 3869445 w 3869445"/>
                      <a:gd name="connsiteY14" fmla="*/ 3741786 h 4591148"/>
                      <a:gd name="connsiteX15" fmla="*/ 3869445 w 3869445"/>
                      <a:gd name="connsiteY15" fmla="*/ 4591148 h 4591148"/>
                      <a:gd name="connsiteX16" fmla="*/ 3355362 w 3869445"/>
                      <a:gd name="connsiteY16" fmla="*/ 4591148 h 4591148"/>
                      <a:gd name="connsiteX17" fmla="*/ 2763889 w 3869445"/>
                      <a:gd name="connsiteY17" fmla="*/ 4591148 h 4591148"/>
                      <a:gd name="connsiteX18" fmla="*/ 2172417 w 3869445"/>
                      <a:gd name="connsiteY18" fmla="*/ 4591148 h 4591148"/>
                      <a:gd name="connsiteX19" fmla="*/ 1658334 w 3869445"/>
                      <a:gd name="connsiteY19" fmla="*/ 4591148 h 4591148"/>
                      <a:gd name="connsiteX20" fmla="*/ 1028167 w 3869445"/>
                      <a:gd name="connsiteY20" fmla="*/ 4591148 h 4591148"/>
                      <a:gd name="connsiteX21" fmla="*/ 514083 w 3869445"/>
                      <a:gd name="connsiteY21" fmla="*/ 4591148 h 4591148"/>
                      <a:gd name="connsiteX22" fmla="*/ 0 w 3869445"/>
                      <a:gd name="connsiteY22" fmla="*/ 4591148 h 4591148"/>
                      <a:gd name="connsiteX23" fmla="*/ 0 w 3869445"/>
                      <a:gd name="connsiteY23" fmla="*/ 4063166 h 4591148"/>
                      <a:gd name="connsiteX24" fmla="*/ 0 w 3869445"/>
                      <a:gd name="connsiteY24" fmla="*/ 3581095 h 4591148"/>
                      <a:gd name="connsiteX25" fmla="*/ 0 w 3869445"/>
                      <a:gd name="connsiteY25" fmla="*/ 3053113 h 4591148"/>
                      <a:gd name="connsiteX26" fmla="*/ 0 w 3869445"/>
                      <a:gd name="connsiteY26" fmla="*/ 2387397 h 4591148"/>
                      <a:gd name="connsiteX27" fmla="*/ 0 w 3869445"/>
                      <a:gd name="connsiteY27" fmla="*/ 1859415 h 4591148"/>
                      <a:gd name="connsiteX28" fmla="*/ 0 w 3869445"/>
                      <a:gd name="connsiteY28" fmla="*/ 1377344 h 4591148"/>
                      <a:gd name="connsiteX29" fmla="*/ 0 w 3869445"/>
                      <a:gd name="connsiteY29" fmla="*/ 941185 h 4591148"/>
                      <a:gd name="connsiteX30" fmla="*/ 0 w 3869445"/>
                      <a:gd name="connsiteY30" fmla="*/ 0 h 4591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869445" h="4591148" fill="none" extrusionOk="0">
                        <a:moveTo>
                          <a:pt x="0" y="0"/>
                        </a:moveTo>
                        <a:cubicBezTo>
                          <a:pt x="119811" y="-1537"/>
                          <a:pt x="358581" y="8573"/>
                          <a:pt x="552778" y="0"/>
                        </a:cubicBezTo>
                        <a:cubicBezTo>
                          <a:pt x="746975" y="-8573"/>
                          <a:pt x="878007" y="58068"/>
                          <a:pt x="1105556" y="0"/>
                        </a:cubicBezTo>
                        <a:cubicBezTo>
                          <a:pt x="1333105" y="-58068"/>
                          <a:pt x="1400331" y="43337"/>
                          <a:pt x="1580945" y="0"/>
                        </a:cubicBezTo>
                        <a:cubicBezTo>
                          <a:pt x="1761559" y="-43337"/>
                          <a:pt x="1985899" y="31426"/>
                          <a:pt x="2133723" y="0"/>
                        </a:cubicBezTo>
                        <a:cubicBezTo>
                          <a:pt x="2281547" y="-31426"/>
                          <a:pt x="2363867" y="35483"/>
                          <a:pt x="2570417" y="0"/>
                        </a:cubicBezTo>
                        <a:cubicBezTo>
                          <a:pt x="2776967" y="-35483"/>
                          <a:pt x="2874218" y="18269"/>
                          <a:pt x="3084500" y="0"/>
                        </a:cubicBezTo>
                        <a:cubicBezTo>
                          <a:pt x="3294782" y="-18269"/>
                          <a:pt x="3701823" y="90946"/>
                          <a:pt x="3869445" y="0"/>
                        </a:cubicBezTo>
                        <a:cubicBezTo>
                          <a:pt x="3894827" y="173014"/>
                          <a:pt x="3852052" y="259032"/>
                          <a:pt x="3869445" y="436159"/>
                        </a:cubicBezTo>
                        <a:cubicBezTo>
                          <a:pt x="3886838" y="613286"/>
                          <a:pt x="3849319" y="803009"/>
                          <a:pt x="3869445" y="964141"/>
                        </a:cubicBezTo>
                        <a:cubicBezTo>
                          <a:pt x="3889571" y="1125273"/>
                          <a:pt x="3834262" y="1467797"/>
                          <a:pt x="3869445" y="1629858"/>
                        </a:cubicBezTo>
                        <a:cubicBezTo>
                          <a:pt x="3904628" y="1791919"/>
                          <a:pt x="3816889" y="1908224"/>
                          <a:pt x="3869445" y="2111928"/>
                        </a:cubicBezTo>
                        <a:cubicBezTo>
                          <a:pt x="3922001" y="2315632"/>
                          <a:pt x="3859774" y="2425267"/>
                          <a:pt x="3869445" y="2593999"/>
                        </a:cubicBezTo>
                        <a:cubicBezTo>
                          <a:pt x="3879116" y="2762731"/>
                          <a:pt x="3838403" y="3109385"/>
                          <a:pt x="3869445" y="3259715"/>
                        </a:cubicBezTo>
                        <a:cubicBezTo>
                          <a:pt x="3900487" y="3410045"/>
                          <a:pt x="3838843" y="3507015"/>
                          <a:pt x="3869445" y="3741786"/>
                        </a:cubicBezTo>
                        <a:cubicBezTo>
                          <a:pt x="3900047" y="3976557"/>
                          <a:pt x="3863146" y="4246724"/>
                          <a:pt x="3869445" y="4591148"/>
                        </a:cubicBezTo>
                        <a:cubicBezTo>
                          <a:pt x="3685746" y="4647971"/>
                          <a:pt x="3563503" y="4539209"/>
                          <a:pt x="3355362" y="4591148"/>
                        </a:cubicBezTo>
                        <a:cubicBezTo>
                          <a:pt x="3147221" y="4643087"/>
                          <a:pt x="3047756" y="4546598"/>
                          <a:pt x="2763889" y="4591148"/>
                        </a:cubicBezTo>
                        <a:cubicBezTo>
                          <a:pt x="2480022" y="4635698"/>
                          <a:pt x="2449602" y="4566703"/>
                          <a:pt x="2172417" y="4591148"/>
                        </a:cubicBezTo>
                        <a:cubicBezTo>
                          <a:pt x="1895232" y="4615593"/>
                          <a:pt x="1786091" y="4551456"/>
                          <a:pt x="1658334" y="4591148"/>
                        </a:cubicBezTo>
                        <a:cubicBezTo>
                          <a:pt x="1530577" y="4630840"/>
                          <a:pt x="1197579" y="4554334"/>
                          <a:pt x="1028167" y="4591148"/>
                        </a:cubicBezTo>
                        <a:cubicBezTo>
                          <a:pt x="858755" y="4627962"/>
                          <a:pt x="631650" y="4558608"/>
                          <a:pt x="514083" y="4591148"/>
                        </a:cubicBezTo>
                        <a:cubicBezTo>
                          <a:pt x="396516" y="4623688"/>
                          <a:pt x="209855" y="4580330"/>
                          <a:pt x="0" y="4591148"/>
                        </a:cubicBezTo>
                        <a:cubicBezTo>
                          <a:pt x="-39457" y="4364073"/>
                          <a:pt x="57424" y="4241005"/>
                          <a:pt x="0" y="4063166"/>
                        </a:cubicBezTo>
                        <a:cubicBezTo>
                          <a:pt x="-57424" y="3885327"/>
                          <a:pt x="43952" y="3713477"/>
                          <a:pt x="0" y="3581095"/>
                        </a:cubicBezTo>
                        <a:cubicBezTo>
                          <a:pt x="-43952" y="3448713"/>
                          <a:pt x="62644" y="3182494"/>
                          <a:pt x="0" y="3053113"/>
                        </a:cubicBezTo>
                        <a:cubicBezTo>
                          <a:pt x="-62644" y="2923732"/>
                          <a:pt x="48236" y="2668195"/>
                          <a:pt x="0" y="2387397"/>
                        </a:cubicBezTo>
                        <a:cubicBezTo>
                          <a:pt x="-48236" y="2106599"/>
                          <a:pt x="45242" y="2003119"/>
                          <a:pt x="0" y="1859415"/>
                        </a:cubicBezTo>
                        <a:cubicBezTo>
                          <a:pt x="-45242" y="1715711"/>
                          <a:pt x="17798" y="1616676"/>
                          <a:pt x="0" y="1377344"/>
                        </a:cubicBezTo>
                        <a:cubicBezTo>
                          <a:pt x="-17798" y="1138012"/>
                          <a:pt x="21326" y="1129059"/>
                          <a:pt x="0" y="941185"/>
                        </a:cubicBezTo>
                        <a:cubicBezTo>
                          <a:pt x="-21326" y="753311"/>
                          <a:pt x="73779" y="337206"/>
                          <a:pt x="0" y="0"/>
                        </a:cubicBezTo>
                        <a:close/>
                      </a:path>
                      <a:path w="3869445" h="4591148" stroke="0" extrusionOk="0">
                        <a:moveTo>
                          <a:pt x="0" y="0"/>
                        </a:moveTo>
                        <a:cubicBezTo>
                          <a:pt x="160319" y="-17010"/>
                          <a:pt x="346433" y="5468"/>
                          <a:pt x="552778" y="0"/>
                        </a:cubicBezTo>
                        <a:cubicBezTo>
                          <a:pt x="759123" y="-5468"/>
                          <a:pt x="857656" y="24329"/>
                          <a:pt x="989472" y="0"/>
                        </a:cubicBezTo>
                        <a:cubicBezTo>
                          <a:pt x="1121288" y="-24329"/>
                          <a:pt x="1339136" y="38644"/>
                          <a:pt x="1464861" y="0"/>
                        </a:cubicBezTo>
                        <a:cubicBezTo>
                          <a:pt x="1590586" y="-38644"/>
                          <a:pt x="1832986" y="59026"/>
                          <a:pt x="2095028" y="0"/>
                        </a:cubicBezTo>
                        <a:cubicBezTo>
                          <a:pt x="2357070" y="-59026"/>
                          <a:pt x="2433996" y="8500"/>
                          <a:pt x="2647806" y="0"/>
                        </a:cubicBezTo>
                        <a:cubicBezTo>
                          <a:pt x="2861616" y="-8500"/>
                          <a:pt x="2960893" y="1240"/>
                          <a:pt x="3161889" y="0"/>
                        </a:cubicBezTo>
                        <a:cubicBezTo>
                          <a:pt x="3362885" y="-1240"/>
                          <a:pt x="3717585" y="16050"/>
                          <a:pt x="3869445" y="0"/>
                        </a:cubicBezTo>
                        <a:cubicBezTo>
                          <a:pt x="3910095" y="217505"/>
                          <a:pt x="3867322" y="292197"/>
                          <a:pt x="3869445" y="527982"/>
                        </a:cubicBezTo>
                        <a:cubicBezTo>
                          <a:pt x="3871568" y="763767"/>
                          <a:pt x="3863286" y="781499"/>
                          <a:pt x="3869445" y="964141"/>
                        </a:cubicBezTo>
                        <a:cubicBezTo>
                          <a:pt x="3875604" y="1146783"/>
                          <a:pt x="3833159" y="1261715"/>
                          <a:pt x="3869445" y="1446212"/>
                        </a:cubicBezTo>
                        <a:cubicBezTo>
                          <a:pt x="3905731" y="1630709"/>
                          <a:pt x="3845825" y="1775357"/>
                          <a:pt x="3869445" y="1882371"/>
                        </a:cubicBezTo>
                        <a:cubicBezTo>
                          <a:pt x="3893065" y="1989385"/>
                          <a:pt x="3820111" y="2207514"/>
                          <a:pt x="3869445" y="2318530"/>
                        </a:cubicBezTo>
                        <a:cubicBezTo>
                          <a:pt x="3918779" y="2429546"/>
                          <a:pt x="3846146" y="2611337"/>
                          <a:pt x="3869445" y="2892423"/>
                        </a:cubicBezTo>
                        <a:cubicBezTo>
                          <a:pt x="3892744" y="3173509"/>
                          <a:pt x="3842282" y="3334449"/>
                          <a:pt x="3869445" y="3558140"/>
                        </a:cubicBezTo>
                        <a:cubicBezTo>
                          <a:pt x="3896608" y="3781831"/>
                          <a:pt x="3838920" y="3777155"/>
                          <a:pt x="3869445" y="3994299"/>
                        </a:cubicBezTo>
                        <a:cubicBezTo>
                          <a:pt x="3899970" y="4211443"/>
                          <a:pt x="3865808" y="4317601"/>
                          <a:pt x="3869445" y="4591148"/>
                        </a:cubicBezTo>
                        <a:cubicBezTo>
                          <a:pt x="3755423" y="4635691"/>
                          <a:pt x="3629675" y="4554113"/>
                          <a:pt x="3432750" y="4591148"/>
                        </a:cubicBezTo>
                        <a:cubicBezTo>
                          <a:pt x="3235825" y="4628183"/>
                          <a:pt x="3111223" y="4554330"/>
                          <a:pt x="2918667" y="4591148"/>
                        </a:cubicBezTo>
                        <a:cubicBezTo>
                          <a:pt x="2726111" y="4627966"/>
                          <a:pt x="2615166" y="4590428"/>
                          <a:pt x="2327195" y="4591148"/>
                        </a:cubicBezTo>
                        <a:cubicBezTo>
                          <a:pt x="2039224" y="4591868"/>
                          <a:pt x="1923091" y="4575303"/>
                          <a:pt x="1774417" y="4591148"/>
                        </a:cubicBezTo>
                        <a:cubicBezTo>
                          <a:pt x="1625743" y="4606993"/>
                          <a:pt x="1312672" y="4584955"/>
                          <a:pt x="1182945" y="4591148"/>
                        </a:cubicBezTo>
                        <a:cubicBezTo>
                          <a:pt x="1053218" y="4597341"/>
                          <a:pt x="853044" y="4531395"/>
                          <a:pt x="668861" y="4591148"/>
                        </a:cubicBezTo>
                        <a:cubicBezTo>
                          <a:pt x="484678" y="4650901"/>
                          <a:pt x="187628" y="4527430"/>
                          <a:pt x="0" y="4591148"/>
                        </a:cubicBezTo>
                        <a:cubicBezTo>
                          <a:pt x="-31268" y="4457483"/>
                          <a:pt x="50543" y="4290479"/>
                          <a:pt x="0" y="4154989"/>
                        </a:cubicBezTo>
                        <a:cubicBezTo>
                          <a:pt x="-50543" y="4019499"/>
                          <a:pt x="29971" y="3899444"/>
                          <a:pt x="0" y="3672918"/>
                        </a:cubicBezTo>
                        <a:cubicBezTo>
                          <a:pt x="-29971" y="3446392"/>
                          <a:pt x="54228" y="3331128"/>
                          <a:pt x="0" y="3190848"/>
                        </a:cubicBezTo>
                        <a:cubicBezTo>
                          <a:pt x="-54228" y="3050568"/>
                          <a:pt x="49351" y="2844712"/>
                          <a:pt x="0" y="2525131"/>
                        </a:cubicBezTo>
                        <a:cubicBezTo>
                          <a:pt x="-49351" y="2205550"/>
                          <a:pt x="21984" y="2207681"/>
                          <a:pt x="0" y="1951238"/>
                        </a:cubicBezTo>
                        <a:cubicBezTo>
                          <a:pt x="-21984" y="1694795"/>
                          <a:pt x="20984" y="1604771"/>
                          <a:pt x="0" y="1423256"/>
                        </a:cubicBezTo>
                        <a:cubicBezTo>
                          <a:pt x="-20984" y="1241741"/>
                          <a:pt x="21807" y="1103209"/>
                          <a:pt x="0" y="941185"/>
                        </a:cubicBezTo>
                        <a:cubicBezTo>
                          <a:pt x="-21807" y="779161"/>
                          <a:pt x="68751" y="4569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0588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1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 Branch Flow Model and DER variables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/>
              <a:t>Helpful for clarifying any variable in the optimization formulations.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4ED9-5211-8A47-04EC-CB440B17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05" y="566637"/>
            <a:ext cx="6519801" cy="6168349"/>
          </a:xfrm>
          <a:prstGeom prst="rect">
            <a:avLst/>
          </a:pr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01587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676-5C71-4074-E2E1-520C084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EC75-3ED8-3D2E-7AF0-ED68CBDE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18" y="1995571"/>
            <a:ext cx="10063163" cy="4286531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hlinkClick r:id="rId2"/>
              </a:rPr>
              <a:t>[1] </a:t>
            </a:r>
            <a:r>
              <a:rPr lang="en-US" dirty="0">
                <a:latin typeface="Tw Cen MT" panose="020B0602020104020603" pitchFamily="34" charset="0"/>
              </a:rPr>
              <a:t>Sadnan, R., &amp; Dubey, A. (2022). Distributed Computing for Scalable Optimal Power Flow in Large Radial Electric Power Distribution Systems with Distributed Energy Resources. </a:t>
            </a:r>
            <a:r>
              <a:rPr lang="en-US" dirty="0" err="1">
                <a:latin typeface="Tw Cen MT" panose="020B0602020104020603" pitchFamily="34" charset="0"/>
              </a:rPr>
              <a:t>arXiv</a:t>
            </a:r>
            <a:r>
              <a:rPr lang="en-US" dirty="0">
                <a:latin typeface="Tw Cen MT" panose="020B0602020104020603" pitchFamily="34" charset="0"/>
              </a:rPr>
              <a:t>, 2211.03920. Retrieved from https://arxiv.org/abs/2211.03920v1</a:t>
            </a:r>
            <a:endParaRPr lang="en-IN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Current problem statement</a:t>
                </a:r>
              </a:p>
              <a:p>
                <a:pPr lvl="1"/>
                <a:r>
                  <a:rPr lang="en-US" sz="2000" b="1" dirty="0"/>
                  <a:t>Test Case</a:t>
                </a:r>
                <a:r>
                  <a:rPr lang="en-US" sz="2000" dirty="0"/>
                  <a:t>: IEEE123 Node System with Distributed Energy Resources (DERs) and Batteries.</a:t>
                </a:r>
              </a:p>
              <a:p>
                <a:pPr lvl="1"/>
                <a:r>
                  <a:rPr lang="en-US" sz="2000" dirty="0"/>
                  <a:t>Balanced three-phase </a:t>
                </a:r>
                <a:r>
                  <a:rPr lang="en-US" sz="1000" dirty="0"/>
                  <a:t>(with no phase coupling, akin to single-phase)</a:t>
                </a:r>
                <a:r>
                  <a:rPr lang="en-US" sz="2000" dirty="0"/>
                  <a:t> power distribution network.</a:t>
                </a:r>
              </a:p>
              <a:p>
                <a:pPr lvl="1"/>
                <a:r>
                  <a:rPr lang="en-US" sz="2000" b="1" dirty="0"/>
                  <a:t>Objective</a:t>
                </a:r>
                <a:r>
                  <a:rPr lang="en-US" sz="2000" dirty="0"/>
                  <a:t>: Solve for Optimal Power Flow (OPF) for a horizon time interval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  <a:blipFill>
                <a:blip r:embed="rId2"/>
                <a:stretch>
                  <a:fillRect l="-5000" t="-3316" r="-5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. &#10;IEEE 123 Node Test Feeder.">
            <a:hlinkClick r:id="rId3"/>
            <a:extLst>
              <a:ext uri="{FF2B5EF4-FFF2-40B4-BE49-F238E27FC236}">
                <a16:creationId xmlns:a16="http://schemas.microsoft.com/office/drawing/2014/main" id="{F3BB1098-C753-1B8B-3517-4016376D8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3" y="2101096"/>
            <a:ext cx="5991225" cy="4248150"/>
          </a:xfrm>
          <a:prstGeom prst="rect">
            <a:avLst/>
          </a:prstGeom>
          <a:ln>
            <a:solidFill>
              <a:srgbClr val="BD90EE"/>
            </a:solidFill>
          </a:ln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2"/>
            <a:ext cx="3660256" cy="42732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ENApp Approach [1]</a:t>
            </a:r>
          </a:p>
          <a:p>
            <a:pPr lvl="1"/>
            <a:r>
              <a:rPr lang="en-US" dirty="0"/>
              <a:t>Divide the network into several areas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IEEE 123 Node Test Feeder divided into four Areas.">
            <a:hlinkClick r:id="rId2"/>
            <a:extLst>
              <a:ext uri="{FF2B5EF4-FFF2-40B4-BE49-F238E27FC236}">
                <a16:creationId xmlns:a16="http://schemas.microsoft.com/office/drawing/2014/main" id="{3AE44657-C62E-2C08-8BA2-2A0608D8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90" y="3021569"/>
            <a:ext cx="5238750" cy="3609975"/>
          </a:xfrm>
          <a:prstGeom prst="rect">
            <a:avLst/>
          </a:prstGeom>
          <a:ln>
            <a:solidFill>
              <a:srgbClr val="BD90EE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/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A previous model of the test system. Currently the system has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DERs and Batteries on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𝟓𝟎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%+ 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of the nodes and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have a combined capacity of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𝟔𝟕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of the total demand power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blipFill>
                <a:blip r:embed="rId4"/>
                <a:stretch>
                  <a:fillRect l="-912" t="-336" b="-26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483C1-7380-3AB5-C3D4-885119373EA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809465" y="2165430"/>
            <a:ext cx="1513866" cy="856139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D58BE-37C1-1389-A93B-FD09F2F478DC}"/>
              </a:ext>
            </a:extLst>
          </p:cNvPr>
          <p:cNvGrpSpPr/>
          <p:nvPr/>
        </p:nvGrpSpPr>
        <p:grpSpPr>
          <a:xfrm>
            <a:off x="1197648" y="413199"/>
            <a:ext cx="3137587" cy="1424516"/>
            <a:chOff x="1197648" y="413199"/>
            <a:chExt cx="3137587" cy="14245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03E129-A6C8-1CBC-A73A-ABFC9E751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648" y="413199"/>
              <a:ext cx="3137587" cy="117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04F67-BACC-14BC-FF07-35ED0BA7A12D}"/>
                </a:ext>
              </a:extLst>
            </p:cNvPr>
            <p:cNvSpPr txBox="1"/>
            <p:nvPr/>
          </p:nvSpPr>
          <p:spPr>
            <a:xfrm>
              <a:off x="1585231" y="1622271"/>
              <a:ext cx="2604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Figure Courtesy: Dr. Subho Paul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(IEEE 123 System divided into)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predictions for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other non-controllable parameter values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blipFill>
                <a:blip r:embed="rId4"/>
                <a:stretch>
                  <a:fillRect l="-776" t="-1316" b="-350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Problem Statement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 other non-controllable parameter values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making sure that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SOC of the battery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 every point of the simulation)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stays in permissible limits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2. The OPF Solution is physically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consistent.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For no node containing a battery,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In other words, make sure that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008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Complementarity of Discharging and Charging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ensured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Alternatively,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800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Simultaneous Charging and Discharging (SCD)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avoided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 Other usual OPF physical constraints are also satisfied.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blipFill>
                <a:blip r:embed="rId4"/>
                <a:stretch>
                  <a:fillRect l="-776" t="-638" b="-116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1246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solidFill>
                <a:schemeClr val="accent6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Objective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Minimize Line Losses for whole horizon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System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IEEE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Node System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Phase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Balanced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(no phase coupling)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Supply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DERs (PVs): Forecasted,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Batteries at select </a:t>
                </a:r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(about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50%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total)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nodes. Substation.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Demand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Forecasted.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Control: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Inverter Reactive Power Control for DERs and Batteries. Battery Charging/Discharging.</a:t>
                </a:r>
                <a:endPara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Number of discrete time-steps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Duration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time-step: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blipFill>
                <a:blip r:embed="rId2"/>
                <a:stretch>
                  <a:fillRect l="-1691" r="-8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</a:t>
            </a:r>
            <a:r>
              <a:rPr lang="en-US" sz="4400" b="0" dirty="0">
                <a:solidFill>
                  <a:srgbClr val="FFFFFF"/>
                </a:solidFill>
                <a:latin typeface="+mj-lt"/>
              </a:rPr>
              <a:t> of the current, brute-force algorithm</a:t>
            </a:r>
            <a:endParaRPr lang="en-US" sz="4400" b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solidFill>
                <a:srgbClr val="BFBFBF">
                  <a:alpha val="85098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(Spatial)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OPF for minimizing the losses across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(spatial) boundary variables between all sets of connected parent-child areas.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-----------------------------------------------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blipFill>
                <a:blip r:embed="rId2"/>
                <a:stretch>
                  <a:fillRect l="-1283" t="-698" r="-1008" b="-1097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41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1541</Words>
  <Application>Microsoft Office PowerPoint</Application>
  <PresentationFormat>Widescreen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Cambria Math</vt:lpstr>
      <vt:lpstr>Corbel</vt:lpstr>
      <vt:lpstr>Tw Cen MT</vt:lpstr>
      <vt:lpstr>1_Office Theme</vt:lpstr>
      <vt:lpstr>Office Theme</vt:lpstr>
      <vt:lpstr>Multi-Period Optimal Power Flow (MP-OPF) for Power Distribution Systems with Battery Storage</vt:lpstr>
      <vt:lpstr>Multi-Period Distributed-OPF simulation of a grid with DERs and Battery Storage</vt:lpstr>
      <vt:lpstr>The Network</vt:lpstr>
      <vt:lpstr>The Network</vt:lpstr>
      <vt:lpstr>(IEEE 123 System divided into) 4 Area System</vt:lpstr>
      <vt:lpstr>Problem Statement</vt:lpstr>
      <vt:lpstr>Problem Statement</vt:lpstr>
      <vt:lpstr>Simulation Parameters</vt:lpstr>
      <vt:lpstr>Simulation Process of the current, brute-force algorithm</vt:lpstr>
      <vt:lpstr>[In development] Simulation Process of Spatially and Temporally Decomposed OPF algorithm.</vt:lpstr>
      <vt:lpstr>Optimization Formulation</vt:lpstr>
      <vt:lpstr>Optimization Formulation</vt:lpstr>
      <vt:lpstr>Optimization Formulation</vt:lpstr>
      <vt:lpstr>Optimization Formulation</vt:lpstr>
      <vt:lpstr>Implementation Details</vt:lpstr>
      <vt:lpstr>Implementation</vt:lpstr>
      <vt:lpstr>Implementation Note</vt:lpstr>
      <vt:lpstr>Bounds and Values</vt:lpstr>
      <vt:lpstr>Reference of Notation: Battery Variables</vt:lpstr>
      <vt:lpstr>Reference of Notation: Grid-level Notation</vt:lpstr>
      <vt:lpstr>Reference of Notation: Branch Flow Model and DER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Multi-Period Optimization for Power Distribution Systems with Battery Storage</dc:title>
  <dc:creator>Jha, Aryan Ritwajeet</dc:creator>
  <cp:lastModifiedBy>Jha, Aryan Ritwajeet</cp:lastModifiedBy>
  <cp:revision>1</cp:revision>
  <dcterms:created xsi:type="dcterms:W3CDTF">2023-09-26T17:16:46Z</dcterms:created>
  <dcterms:modified xsi:type="dcterms:W3CDTF">2023-09-27T01:34:08Z</dcterms:modified>
</cp:coreProperties>
</file>