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257" r:id="rId2"/>
    <p:sldId id="276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47" autoAdjust="0"/>
  </p:normalViewPr>
  <p:slideViewPr>
    <p:cSldViewPr snapToGrid="0" showGuides="1">
      <p:cViewPr>
        <p:scale>
          <a:sx n="66" d="100"/>
          <a:sy n="66" d="100"/>
        </p:scale>
        <p:origin x="45" y="282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35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>
            <a:lvl1pPr>
              <a:defRPr>
                <a:latin typeface="Sitka Banner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Sitka Banner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706" r:id="rId8"/>
    <p:sldLayoutId id="2147483694" r:id="rId9"/>
    <p:sldLayoutId id="2147483703" r:id="rId10"/>
    <p:sldLayoutId id="2147483708" r:id="rId11"/>
    <p:sldLayoutId id="2147483705" r:id="rId12"/>
    <p:sldLayoutId id="2147483704" r:id="rId13"/>
    <p:sldLayoutId id="2147483707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69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81" y="1650388"/>
            <a:ext cx="11113949" cy="1137708"/>
          </a:xfrm>
        </p:spPr>
        <p:txBody>
          <a:bodyPr/>
          <a:lstStyle/>
          <a:p>
            <a:pPr algn="l"/>
            <a:r>
              <a:rPr lang="en-US" sz="4000" b="1" dirty="0"/>
              <a:t>Dynamic Programming for Damping Oscillations in Power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Aryan Ritwajeet Jha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D74C1-3EB5-607D-C472-D4732726DE78}"/>
              </a:ext>
            </a:extLst>
          </p:cNvPr>
          <p:cNvSpPr txBox="1"/>
          <p:nvPr/>
        </p:nvSpPr>
        <p:spPr>
          <a:xfrm>
            <a:off x="595281" y="2772740"/>
            <a:ext cx="111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Chao Lu, Jennie Si, and Xiaorong Xie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Global stability problems such as low-frequency network oscillation at the network level can be countered using proper coordination of these controllers.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However, most controllers are designed and tuned: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Independently of each other.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Relying on having accurate system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Banner" pitchFamily="2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0741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lowchart: Document 5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Sitka Banner" pitchFamily="2" charset="0"/>
              </a:rPr>
              <a:t>Approximate Dynamic Programming (ADP)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75F3E7-A683-44EE-5B84-034320DDDE9A}"/>
              </a:ext>
            </a:extLst>
          </p:cNvPr>
          <p:cNvGrpSpPr/>
          <p:nvPr/>
        </p:nvGrpSpPr>
        <p:grpSpPr>
          <a:xfrm>
            <a:off x="4206287" y="171162"/>
            <a:ext cx="7347537" cy="4364997"/>
            <a:chOff x="4206287" y="171162"/>
            <a:chExt cx="7347537" cy="4364997"/>
          </a:xfrm>
        </p:grpSpPr>
        <p:pic>
          <p:nvPicPr>
            <p:cNvPr id="5" name="Picture 4" descr="Schematic for Implementation of Direct Heuristic Dynamic Programming (HDP).">
              <a:extLst>
                <a:ext uri="{FF2B5EF4-FFF2-40B4-BE49-F238E27FC236}">
                  <a16:creationId xmlns:a16="http://schemas.microsoft.com/office/drawing/2014/main" id="{0C93E78C-896B-FF89-00BE-FD16481DC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87" y="171162"/>
              <a:ext cx="7347537" cy="37839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E56E5A-38A6-49BF-2DAA-425F17EFCC16}"/>
                </a:ext>
              </a:extLst>
            </p:cNvPr>
            <p:cNvSpPr txBox="1"/>
            <p:nvPr/>
          </p:nvSpPr>
          <p:spPr>
            <a:xfrm>
              <a:off x="4572000" y="3889828"/>
              <a:ext cx="67418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Schematic for implementation of Direct Heuristic Dynamic Programming (HDP).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D5FF58-E462-45E1-C4A6-63E019015A67}"/>
              </a:ext>
            </a:extLst>
          </p:cNvPr>
          <p:cNvSpPr txBox="1"/>
          <p:nvPr/>
        </p:nvSpPr>
        <p:spPr>
          <a:xfrm>
            <a:off x="1458685" y="4891315"/>
            <a:ext cx="1009513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000" dirty="0"/>
              <a:t>Model Independent.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Complex, Continuous State/Control MIMO Non-Linear System with Uncertainty.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Good for Low Frequency Oscillation Problem because swing period long enough to provide sufficient time for controller to learn and adapt.</a:t>
            </a:r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Fira Sans">
      <a:majorFont>
        <a:latin typeface="Fira Sans"/>
        <a:ea typeface=""/>
        <a:cs typeface="Fira Sans"/>
      </a:majorFont>
      <a:minorFont>
        <a:latin typeface="Fira Sans"/>
        <a:ea typeface=""/>
        <a:cs typeface="Fira Sans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117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Amiri</vt:lpstr>
      <vt:lpstr>Arial</vt:lpstr>
      <vt:lpstr>Arial Black</vt:lpstr>
      <vt:lpstr>Calibri</vt:lpstr>
      <vt:lpstr>Fira sans</vt:lpstr>
      <vt:lpstr>Fira sans</vt:lpstr>
      <vt:lpstr>Sitka Banner</vt:lpstr>
      <vt:lpstr>Office Theme</vt:lpstr>
      <vt:lpstr>Dynamic Programming for Damping Oscillations in Power Systems</vt:lpstr>
      <vt:lpstr>Motivation</vt:lpstr>
      <vt:lpstr>Approximate Dynamic Programming (ADP)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172</cp:revision>
  <cp:lastPrinted>2021-09-10T21:18:26Z</cp:lastPrinted>
  <dcterms:created xsi:type="dcterms:W3CDTF">2021-07-01T22:58:28Z</dcterms:created>
  <dcterms:modified xsi:type="dcterms:W3CDTF">2023-03-25T21:36:17Z</dcterms:modified>
</cp:coreProperties>
</file>