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3E361-33CC-4BB0-B27C-CFA70302A6B4}" v="368" dt="2023-03-21T15:59:3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4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66E3E361-33CC-4BB0-B27C-CFA70302A6B4}"/>
    <pc:docChg chg="undo custSel addSld delSld modSld sldOrd">
      <pc:chgData name="Venkatasubramanian, Mani V." userId="fbe5ce37-0145-4c31-b84a-b36f8beac5f3" providerId="ADAL" clId="{66E3E361-33CC-4BB0-B27C-CFA70302A6B4}" dt="2023-03-21T19:35:15.701" v="2496" actId="2696"/>
      <pc:docMkLst>
        <pc:docMk/>
      </pc:docMkLst>
      <pc:sldChg chg="addSp delSp modSp mod">
        <pc:chgData name="Venkatasubramanian, Mani V." userId="fbe5ce37-0145-4c31-b84a-b36f8beac5f3" providerId="ADAL" clId="{66E3E361-33CC-4BB0-B27C-CFA70302A6B4}" dt="2023-03-21T14:53:33.525" v="221"/>
        <pc:sldMkLst>
          <pc:docMk/>
          <pc:sldMk cId="2559352209" sldId="256"/>
        </pc:sldMkLst>
        <pc:grpChg chg="del mod">
          <ac:chgData name="Venkatasubramanian, Mani V." userId="fbe5ce37-0145-4c31-b84a-b36f8beac5f3" providerId="ADAL" clId="{66E3E361-33CC-4BB0-B27C-CFA70302A6B4}" dt="2023-03-21T14:50:33.057" v="20"/>
          <ac:grpSpMkLst>
            <pc:docMk/>
            <pc:sldMk cId="2559352209" sldId="256"/>
            <ac:grpSpMk id="10" creationId="{91F3DE2B-C4F2-6AEF-9BF3-512FDD6FBF28}"/>
          </ac:grpSpMkLst>
        </pc:grpChg>
        <pc:grpChg chg="del mod">
          <ac:chgData name="Venkatasubramanian, Mani V." userId="fbe5ce37-0145-4c31-b84a-b36f8beac5f3" providerId="ADAL" clId="{66E3E361-33CC-4BB0-B27C-CFA70302A6B4}" dt="2023-03-21T14:50:45.959" v="47"/>
          <ac:grpSpMkLst>
            <pc:docMk/>
            <pc:sldMk cId="2559352209" sldId="256"/>
            <ac:grpSpMk id="13" creationId="{B64D1E45-D1C2-DA91-49F4-848C6FAA2A3D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27" creationId="{B25B9B56-EC56-3D62-8EB4-5C31739EB0B4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28" creationId="{DCB1714E-8B1D-B2C5-A8FF-97336E358D50}"/>
          </ac:grpSpMkLst>
        </pc:grpChg>
        <pc:grpChg chg="del mod">
          <ac:chgData name="Venkatasubramanian, Mani V." userId="fbe5ce37-0145-4c31-b84a-b36f8beac5f3" providerId="ADAL" clId="{66E3E361-33CC-4BB0-B27C-CFA70302A6B4}" dt="2023-03-21T14:50:45.959" v="47"/>
          <ac:grpSpMkLst>
            <pc:docMk/>
            <pc:sldMk cId="2559352209" sldId="256"/>
            <ac:grpSpMk id="29" creationId="{CFCFFD79-644B-2863-6FCC-B9EE493D9161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48" creationId="{7B44F11F-B740-B33F-6688-CAA8372AFE4C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49" creationId="{7B2C00B4-23FD-8E1A-D239-6808AB8CED06}"/>
          </ac:grpSpMkLst>
        </pc:grpChg>
        <pc:grpChg chg="del mod">
          <ac:chgData name="Venkatasubramanian, Mani V." userId="fbe5ce37-0145-4c31-b84a-b36f8beac5f3" providerId="ADAL" clId="{66E3E361-33CC-4BB0-B27C-CFA70302A6B4}" dt="2023-03-21T14:51:07.240" v="80"/>
          <ac:grpSpMkLst>
            <pc:docMk/>
            <pc:sldMk cId="2559352209" sldId="256"/>
            <ac:grpSpMk id="82" creationId="{F65CD43C-EE67-D76F-E6AD-1189EA0DD564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83" creationId="{7120A03C-ACB0-AB6C-5154-398810CCD9AE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84" creationId="{EBB28461-CF8B-07A6-D069-9485F778CCB6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85" creationId="{6D5CB34E-69FB-6250-7E1A-E1152B377DF8}"/>
          </ac:grpSpMkLst>
        </pc:grpChg>
        <pc:grpChg chg="del mod">
          <ac:chgData name="Venkatasubramanian, Mani V." userId="fbe5ce37-0145-4c31-b84a-b36f8beac5f3" providerId="ADAL" clId="{66E3E361-33CC-4BB0-B27C-CFA70302A6B4}" dt="2023-03-21T14:51:19.423" v="96"/>
          <ac:grpSpMkLst>
            <pc:docMk/>
            <pc:sldMk cId="2559352209" sldId="256"/>
            <ac:grpSpMk id="87" creationId="{E3513987-AF7F-CE2C-EBF1-C82F73782E26}"/>
          </ac:grpSpMkLst>
        </pc:grpChg>
        <pc:grpChg chg="del mod">
          <ac:chgData name="Venkatasubramanian, Mani V." userId="fbe5ce37-0145-4c31-b84a-b36f8beac5f3" providerId="ADAL" clId="{66E3E361-33CC-4BB0-B27C-CFA70302A6B4}" dt="2023-03-21T14:51:32.659" v="114"/>
          <ac:grpSpMkLst>
            <pc:docMk/>
            <pc:sldMk cId="2559352209" sldId="256"/>
            <ac:grpSpMk id="146" creationId="{BE0BA541-6526-A4A6-5CF3-B41DA1D3B190}"/>
          </ac:grpSpMkLst>
        </pc:grpChg>
        <pc:grpChg chg="del mod">
          <ac:chgData name="Venkatasubramanian, Mani V." userId="fbe5ce37-0145-4c31-b84a-b36f8beac5f3" providerId="ADAL" clId="{66E3E361-33CC-4BB0-B27C-CFA70302A6B4}" dt="2023-03-21T14:51:35.304" v="119"/>
          <ac:grpSpMkLst>
            <pc:docMk/>
            <pc:sldMk cId="2559352209" sldId="256"/>
            <ac:grpSpMk id="164" creationId="{F648F752-E8F3-FAF7-70C2-5E394F3590B9}"/>
          </ac:grpSpMkLst>
        </pc:grpChg>
        <pc:grpChg chg="del mod">
          <ac:chgData name="Venkatasubramanian, Mani V." userId="fbe5ce37-0145-4c31-b84a-b36f8beac5f3" providerId="ADAL" clId="{66E3E361-33CC-4BB0-B27C-CFA70302A6B4}" dt="2023-03-21T14:51:37.583" v="125"/>
          <ac:grpSpMkLst>
            <pc:docMk/>
            <pc:sldMk cId="2559352209" sldId="256"/>
            <ac:grpSpMk id="170" creationId="{4F481C8E-5A36-91FA-91AB-865A3C622DD0}"/>
          </ac:grpSpMkLst>
        </pc:grpChg>
        <pc:grpChg chg="del mod">
          <ac:chgData name="Venkatasubramanian, Mani V." userId="fbe5ce37-0145-4c31-b84a-b36f8beac5f3" providerId="ADAL" clId="{66E3E361-33CC-4BB0-B27C-CFA70302A6B4}" dt="2023-03-21T14:51:37.583" v="125"/>
          <ac:grpSpMkLst>
            <pc:docMk/>
            <pc:sldMk cId="2559352209" sldId="256"/>
            <ac:grpSpMk id="176" creationId="{0CE776BD-8061-6189-A7AE-B799D0B2F1A9}"/>
          </ac:grpSpMkLst>
        </pc:grpChg>
        <pc:grpChg chg="del mod">
          <ac:chgData name="Venkatasubramanian, Mani V." userId="fbe5ce37-0145-4c31-b84a-b36f8beac5f3" providerId="ADAL" clId="{66E3E361-33CC-4BB0-B27C-CFA70302A6B4}" dt="2023-03-21T14:51:39.028" v="129"/>
          <ac:grpSpMkLst>
            <pc:docMk/>
            <pc:sldMk cId="2559352209" sldId="256"/>
            <ac:grpSpMk id="177" creationId="{ECADD11A-F77A-8A7D-0796-74C64304500B}"/>
          </ac:grpSpMkLst>
        </pc:grpChg>
        <pc:grpChg chg="del mod">
          <ac:chgData name="Venkatasubramanian, Mani V." userId="fbe5ce37-0145-4c31-b84a-b36f8beac5f3" providerId="ADAL" clId="{66E3E361-33CC-4BB0-B27C-CFA70302A6B4}" dt="2023-03-21T14:51:40.889" v="131"/>
          <ac:grpSpMkLst>
            <pc:docMk/>
            <pc:sldMk cId="2559352209" sldId="256"/>
            <ac:grpSpMk id="184" creationId="{94984348-9EAF-57C0-ACD6-75AA11A1466B}"/>
          </ac:grpSpMkLst>
        </pc:grpChg>
        <pc:grpChg chg="del mod">
          <ac:chgData name="Venkatasubramanian, Mani V." userId="fbe5ce37-0145-4c31-b84a-b36f8beac5f3" providerId="ADAL" clId="{66E3E361-33CC-4BB0-B27C-CFA70302A6B4}" dt="2023-03-21T14:51:55.774" v="142"/>
          <ac:grpSpMkLst>
            <pc:docMk/>
            <pc:sldMk cId="2559352209" sldId="256"/>
            <ac:grpSpMk id="186" creationId="{EA04E51C-CF03-BDFB-7377-3CFDB0BA9158}"/>
          </ac:grpSpMkLst>
        </pc:grpChg>
        <pc:grpChg chg="del mod">
          <ac:chgData name="Venkatasubramanian, Mani V." userId="fbe5ce37-0145-4c31-b84a-b36f8beac5f3" providerId="ADAL" clId="{66E3E361-33CC-4BB0-B27C-CFA70302A6B4}" dt="2023-03-21T14:51:57.266" v="145"/>
          <ac:grpSpMkLst>
            <pc:docMk/>
            <pc:sldMk cId="2559352209" sldId="256"/>
            <ac:grpSpMk id="197" creationId="{42BF2137-229E-22F3-53AE-81DA3613715E}"/>
          </ac:grpSpMkLst>
        </pc:grpChg>
        <pc:grpChg chg="del mod">
          <ac:chgData name="Venkatasubramanian, Mani V." userId="fbe5ce37-0145-4c31-b84a-b36f8beac5f3" providerId="ADAL" clId="{66E3E361-33CC-4BB0-B27C-CFA70302A6B4}" dt="2023-03-21T14:52:14.699" v="159"/>
          <ac:grpSpMkLst>
            <pc:docMk/>
            <pc:sldMk cId="2559352209" sldId="256"/>
            <ac:grpSpMk id="200" creationId="{FB5EF12A-5E36-87C6-7D2E-DAD487D29F1D}"/>
          </ac:grpSpMkLst>
        </pc:grpChg>
        <pc:grpChg chg="del mod">
          <ac:chgData name="Venkatasubramanian, Mani V." userId="fbe5ce37-0145-4c31-b84a-b36f8beac5f3" providerId="ADAL" clId="{66E3E361-33CC-4BB0-B27C-CFA70302A6B4}" dt="2023-03-21T14:52:14.699" v="159"/>
          <ac:grpSpMkLst>
            <pc:docMk/>
            <pc:sldMk cId="2559352209" sldId="256"/>
            <ac:grpSpMk id="214" creationId="{2FA08A73-3682-CBF8-B86A-32AF58FFE0F6}"/>
          </ac:grpSpMkLst>
        </pc:grpChg>
        <pc:grpChg chg="del mod">
          <ac:chgData name="Venkatasubramanian, Mani V." userId="fbe5ce37-0145-4c31-b84a-b36f8beac5f3" providerId="ADAL" clId="{66E3E361-33CC-4BB0-B27C-CFA70302A6B4}" dt="2023-03-21T14:52:15.204" v="161"/>
          <ac:grpSpMkLst>
            <pc:docMk/>
            <pc:sldMk cId="2559352209" sldId="256"/>
            <ac:grpSpMk id="215" creationId="{A7B0824D-06CC-B699-30BF-9B6B5C7B0BE3}"/>
          </ac:grpSpMkLst>
        </pc:grpChg>
        <pc:grpChg chg="del mod">
          <ac:chgData name="Venkatasubramanian, Mani V." userId="fbe5ce37-0145-4c31-b84a-b36f8beac5f3" providerId="ADAL" clId="{66E3E361-33CC-4BB0-B27C-CFA70302A6B4}" dt="2023-03-21T14:52:22.197" v="174"/>
          <ac:grpSpMkLst>
            <pc:docMk/>
            <pc:sldMk cId="2559352209" sldId="256"/>
            <ac:grpSpMk id="217" creationId="{F81C459D-1380-B591-796A-45D23BE8744D}"/>
          </ac:grpSpMkLst>
        </pc:grpChg>
        <pc:grpChg chg="del mod">
          <ac:chgData name="Venkatasubramanian, Mani V." userId="fbe5ce37-0145-4c31-b84a-b36f8beac5f3" providerId="ADAL" clId="{66E3E361-33CC-4BB0-B27C-CFA70302A6B4}" dt="2023-03-21T14:52:22.197" v="174"/>
          <ac:grpSpMkLst>
            <pc:docMk/>
            <pc:sldMk cId="2559352209" sldId="256"/>
            <ac:grpSpMk id="230" creationId="{37495C57-0AEE-0B06-E1D6-B7A042DD5032}"/>
          </ac:grpSpMkLst>
        </pc:grpChg>
        <pc:grpChg chg="del mod">
          <ac:chgData name="Venkatasubramanian, Mani V." userId="fbe5ce37-0145-4c31-b84a-b36f8beac5f3" providerId="ADAL" clId="{66E3E361-33CC-4BB0-B27C-CFA70302A6B4}" dt="2023-03-21T14:52:28.319" v="184"/>
          <ac:grpSpMkLst>
            <pc:docMk/>
            <pc:sldMk cId="2559352209" sldId="256"/>
            <ac:grpSpMk id="231" creationId="{03EE90CE-02F9-C477-3720-54F5A670D2EB}"/>
          </ac:grpSpMkLst>
        </pc:grpChg>
        <pc:grpChg chg="del mod">
          <ac:chgData name="Venkatasubramanian, Mani V." userId="fbe5ce37-0145-4c31-b84a-b36f8beac5f3" providerId="ADAL" clId="{66E3E361-33CC-4BB0-B27C-CFA70302A6B4}" dt="2023-03-21T14:52:34.589" v="186"/>
          <ac:grpSpMkLst>
            <pc:docMk/>
            <pc:sldMk cId="2559352209" sldId="256"/>
            <ac:grpSpMk id="241" creationId="{414D0981-6D21-91DC-B0AC-94D9DA5CD7B2}"/>
          </ac:grpSpMkLst>
        </pc:grpChg>
        <pc:grpChg chg="del mod">
          <ac:chgData name="Venkatasubramanian, Mani V." userId="fbe5ce37-0145-4c31-b84a-b36f8beac5f3" providerId="ADAL" clId="{66E3E361-33CC-4BB0-B27C-CFA70302A6B4}" dt="2023-03-21T14:52:37.384" v="189"/>
          <ac:grpSpMkLst>
            <pc:docMk/>
            <pc:sldMk cId="2559352209" sldId="256"/>
            <ac:grpSpMk id="243" creationId="{34067E8B-E774-26AE-A657-F5050D054D04}"/>
          </ac:grpSpMkLst>
        </pc:grpChg>
        <pc:grpChg chg="del mod">
          <ac:chgData name="Venkatasubramanian, Mani V." userId="fbe5ce37-0145-4c31-b84a-b36f8beac5f3" providerId="ADAL" clId="{66E3E361-33CC-4BB0-B27C-CFA70302A6B4}" dt="2023-03-21T14:52:42.434" v="197"/>
          <ac:grpSpMkLst>
            <pc:docMk/>
            <pc:sldMk cId="2559352209" sldId="256"/>
            <ac:grpSpMk id="246" creationId="{D91B7366-A716-BC5D-A5F7-5FB9E651E342}"/>
          </ac:grpSpMkLst>
        </pc:grpChg>
        <pc:grpChg chg="del mod">
          <ac:chgData name="Venkatasubramanian, Mani V." userId="fbe5ce37-0145-4c31-b84a-b36f8beac5f3" providerId="ADAL" clId="{66E3E361-33CC-4BB0-B27C-CFA70302A6B4}" dt="2023-03-21T14:52:50.419" v="215"/>
          <ac:grpSpMkLst>
            <pc:docMk/>
            <pc:sldMk cId="2559352209" sldId="256"/>
            <ac:grpSpMk id="254" creationId="{E563F7C8-64B1-5427-5444-DEF75C82FB6D}"/>
          </ac:grpSpMkLst>
        </pc:grpChg>
        <pc:grpChg chg="mod">
          <ac:chgData name="Venkatasubramanian, Mani V." userId="fbe5ce37-0145-4c31-b84a-b36f8beac5f3" providerId="ADAL" clId="{66E3E361-33CC-4BB0-B27C-CFA70302A6B4}" dt="2023-03-21T14:52:50.419" v="215"/>
          <ac:grpSpMkLst>
            <pc:docMk/>
            <pc:sldMk cId="2559352209" sldId="256"/>
            <ac:grpSpMk id="272" creationId="{38DF9315-6873-B353-A3FE-FE209983D08E}"/>
          </ac:grpSpMkLst>
        </pc:grpChg>
        <pc:grpChg chg="mod">
          <ac:chgData name="Venkatasubramanian, Mani V." userId="fbe5ce37-0145-4c31-b84a-b36f8beac5f3" providerId="ADAL" clId="{66E3E361-33CC-4BB0-B27C-CFA70302A6B4}" dt="2023-03-21T14:53:33.525" v="221"/>
          <ac:grpSpMkLst>
            <pc:docMk/>
            <pc:sldMk cId="2559352209" sldId="256"/>
            <ac:grpSpMk id="278" creationId="{0A2788FB-845F-FE7B-21A1-DD7A3C1348F0}"/>
          </ac:grpSpMkLst>
        </pc:grp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" creationId="{809C3254-C156-CE81-D29E-E53DE965434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" creationId="{728D7C3C-EF3D-A275-7AE2-A59F9595A70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" creationId="{D5387620-1043-89DE-E5F0-F5C2AABE5B9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" creationId="{2B8F1092-0657-FB63-E266-6F664B10E90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" creationId="{317C1D7D-05C8-873C-6912-D2DDECB160D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" creationId="{F786661E-9785-2E5A-1D67-ABCB52AAFE8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8" creationId="{FCC9C528-E034-8760-ED53-1E161E93FD8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9" creationId="{92AB3AAD-2747-0B57-22AA-70C9FC12585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1" creationId="{8F65CE18-60A6-6630-E5E3-F0EDF0E9742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2" creationId="{E300E085-A433-924F-D1E0-75348E9501D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" creationId="{3FA96823-6801-40BB-C89B-353C698872A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" creationId="{FE476C60-ABAE-CAA5-3E3F-F3A7E5F4BDD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" creationId="{3206DDAE-8410-0D70-EEF8-5343CD6CBB3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" creationId="{AEF0CDD0-7D29-1B0B-C02F-4A7356B832D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" creationId="{FB0501A7-E179-FE4F-6CBF-50A0AABB9A5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" creationId="{11BE3807-C37D-F5BE-6C28-C4E374DAFE5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" creationId="{0BC8DACA-B4EC-034E-0319-938DB1236F4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" creationId="{35349427-FF1D-35C5-0031-1633A1D86B3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" creationId="{BD848E28-33DC-27E5-8371-A1C59E37DBC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" creationId="{9507F61A-F311-2692-F86A-2A7DF9770FBB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24" creationId="{79C83F57-BF3F-FF72-4822-9A6C36903F6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" creationId="{628C2DFB-E01E-6DF2-382F-B1EFE12D131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" creationId="{C71BB356-0549-104B-B3B7-9D46CECD84D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0" creationId="{85C9E63F-FB17-F035-D55A-B09FE7E8FFD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1" creationId="{F08AAF9F-FDBE-A0A5-CFFE-ADB11BE80D6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2" creationId="{99D31259-6F9F-51B0-1EDD-B7C583181009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33" creationId="{3B281750-8764-804F-21EE-656B015DA75C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34" creationId="{F9B5AD72-9F17-6575-6A62-82A4D0CF7F2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5" creationId="{AB781630-F501-DE34-B78A-31CD87FE544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6" creationId="{45F24B4F-D632-1E3A-4D76-712FAEAC34C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7" creationId="{842C1A11-4271-9E36-7DB0-58D7421C62A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8" creationId="{C27B6549-2E30-C0C2-C4D8-70EF55C1DD9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39" creationId="{0A292CB4-14EC-DC50-82CD-5473E1F0A85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0" creationId="{188996CE-75FA-7DAB-F516-4801724DC1F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1" creationId="{D604DC69-29CF-C7D5-34A0-1639B95FAE2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2" creationId="{A5679D34-FEB3-BCB5-FB4C-2286C7C15B6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3" creationId="{2E671FAB-DBCE-75E7-F4A6-E11B4988E96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44" creationId="{4BCAA721-0729-4718-A8C8-2A1D02E99FF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45" creationId="{E16B8821-0FB9-C25A-7BF7-55210B6FE242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46" creationId="{E617EC2A-5419-AF60-1782-F36DB077819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47" creationId="{943A8FF2-A4FD-DFFB-5AC8-5B0D793852C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0" creationId="{DDE6A2D8-640F-A0CE-3B36-347A1EADB53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1" creationId="{4CE75A02-8DA2-1307-D775-CC8A0F8CA49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2" creationId="{33BA56EF-B4EC-865F-A81C-18661E4703F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3" creationId="{552BAAD8-5C48-A5C5-B0A0-7F9C2632840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4" creationId="{9DCFE5F2-3B68-AED4-6BC7-0DFF971203F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5" creationId="{8E9A45B3-6CEE-8ABC-39E1-4EA347F0522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6" creationId="{55CAFB3F-84DD-9463-3076-88B4F48AC59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7" creationId="{F6F6C738-17BF-5ACC-44E9-4A80F122E61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8" creationId="{0F6C7EBD-5823-7E3E-8521-89D28486460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59" creationId="{EFCF5CED-3418-0B6F-85B3-DEB36B10B70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0" creationId="{B7FC242E-8F6F-4D37-6579-187BBC9C0E4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1" creationId="{5FB17135-53B2-5360-644A-FB04D79A57A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2" creationId="{94BC0A1A-F7B0-B473-D0C9-D404248C8A6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3" creationId="{16DD4C65-CF86-7A1C-36AD-299A11F7988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4" creationId="{30AA63A8-BADB-B129-7D1F-F40A40E943E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5" creationId="{EDFB13C5-2D08-8787-178A-76B76D2FC4B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6" creationId="{496BA289-4D1D-68F7-9441-1A6B536393C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7" creationId="{72A7278E-1269-40FD-0907-9351D8FA370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8" creationId="{C09BB868-EE1E-67B5-F1D4-0B7CB0C0FE4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69" creationId="{3996F946-80E2-F699-84D1-5738CA70EA9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0" creationId="{13E5E7E2-425B-7D81-21B1-4D8C51EC230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1" creationId="{43F9D70D-AA34-1C4A-E474-A84005EC7BF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2" creationId="{362A1887-42A6-65D0-3A75-B39E96A544A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3" creationId="{4C5CD025-A2E1-C8C0-B4C6-7401D80E610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4" creationId="{8432D02E-7ABA-5BCD-15E6-5E85DDC8916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5" creationId="{E95A74B8-A282-F927-1C2E-1F862AF542A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76" creationId="{3863273F-94F8-229C-1288-09779974560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7" creationId="{39A1A9CD-709D-E18C-CE27-01EAE105336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8" creationId="{3D3E1078-74E5-D2F3-8FEE-6B87ECC1C3B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79" creationId="{4AF3A441-0405-1463-D256-0534D439DDA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80" creationId="{48D17234-0014-FC08-CC82-B7937AFA7BA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81" creationId="{DBD1459B-D273-3E0E-3F27-FEE1BC2E7058}"/>
          </ac:inkMkLst>
        </pc:inkChg>
        <pc:inkChg chg="add mod">
          <ac:chgData name="Venkatasubramanian, Mani V." userId="fbe5ce37-0145-4c31-b84a-b36f8beac5f3" providerId="ADAL" clId="{66E3E361-33CC-4BB0-B27C-CFA70302A6B4}" dt="2023-03-21T14:51:19.423" v="96"/>
          <ac:inkMkLst>
            <pc:docMk/>
            <pc:sldMk cId="2559352209" sldId="256"/>
            <ac:inkMk id="86" creationId="{84A5BDC0-41F1-2FAD-C036-D4E7B49EB6A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88" creationId="{3B8FE3E0-87CA-D19B-8DA1-DFA825AA2AD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89" creationId="{5F424397-4960-A9F7-90AE-F70946E9A621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0" creationId="{6FE83107-9047-07E9-A2A3-416F52C5EB0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1" creationId="{5F92B36A-1C4D-4A05-4CC8-9D347483FAF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2" creationId="{959188AE-4156-5804-FCFE-B769245BE9A6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3" creationId="{E56CD64D-068D-206B-C887-17FD0F89CA75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4" creationId="{5A1380C9-2BAB-2139-16E1-3888EF81F56B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5" creationId="{39E3789E-3147-2096-C2FB-8BA9A620043C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6" creationId="{92CA489F-7FB4-FD5F-F791-F455420456F6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7" creationId="{09CF3754-9D5E-EECC-5740-25F3CF2AB20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8" creationId="{38D2CFBC-D349-3AE9-627A-A8676AE143EE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99" creationId="{95D38FE5-46B3-302F-356D-6C1E95B8A55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0" creationId="{18E9B35A-43C6-B4C1-DF4F-0D40A04DC06D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1" creationId="{A991FE3F-5CF0-8A7C-EA77-72D17E82257B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2" creationId="{F92A2BC8-8D2C-B343-58D6-E6045307F20D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3" creationId="{98B05DB1-D5C9-5B91-9514-401900C79C65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4" creationId="{AF31E2E9-60DF-A450-2A6C-2D081703579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5" creationId="{7B259A3B-3224-C535-DBF1-8A37FA417A22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6" creationId="{E1EECBAB-AB19-FA1A-2EDE-A43CB660B723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7" creationId="{BD80EB5A-AE45-9309-30C6-B97997E9F7A2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8" creationId="{B7133238-CE2A-99B4-4334-ED59C650EE05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09" creationId="{8D1886EF-4F3E-9D34-97A7-60786F4D267D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0" creationId="{B4F80D53-C5FF-2371-0076-723AAE2B67E4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1" creationId="{07FC04E0-921D-468A-0BDF-42B3D0E9F1D5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2" creationId="{8A3F576A-FE11-FF6B-2256-E83E4AD1E3DD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3" creationId="{EBED0C2C-6D1C-FE1F-2F93-5D82448737F6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4" creationId="{97C751E8-7AAA-4E37-2BB9-3A825A7999BB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5" creationId="{06460791-D0C6-3340-481C-1580DE868253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6" creationId="{04F2214B-2F3E-9AA7-A2DA-786C7D3F41C3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7" creationId="{1A50FE1E-E30E-55D2-5187-8658A8694995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8" creationId="{5E0229C5-C940-A5A8-F3B7-A87A5B690B6F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19" creationId="{82F357BD-E4D6-0CD1-1AA5-AFD0C78F04B4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0" creationId="{E7310260-F53A-2713-2079-CEC1C93E529E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1" creationId="{4550E001-1F10-2810-B498-0781CB423441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2" creationId="{0C0B1600-8CD4-5D96-60CB-DE3E23399E47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3" creationId="{813963E6-3266-377E-8AF3-6DA517CD417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4" creationId="{8864363F-1DC3-B517-0293-633767C79F0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5" creationId="{5824C55B-C965-B2E1-FFBF-B8A3B290935A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6" creationId="{DA5656C2-CF8E-B1CB-6DF1-E1184A3488A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7" creationId="{D8F4050C-923B-AEA9-C618-3ACDCEAC13C7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8" creationId="{3705EA92-CFB6-B3DF-A260-97223662D280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29" creationId="{B69C3AFD-2AAE-927C-9F07-E91C9324C3D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0" creationId="{49CD378A-BB6A-DBB7-A499-97F04A20A5C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1" creationId="{44A71CA5-32EA-A1E3-ED27-92CC10E7FDE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2" creationId="{6B0834E0-B4A7-51A7-650C-C4B980412FD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3" creationId="{8C59D3C2-9367-EE29-1467-ACD234C808D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4" creationId="{EB3FA4A2-6714-5A43-E6B0-CF9000493AB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5" creationId="{50D79394-CCF4-F296-C832-A28252726BC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6" creationId="{9A8D57AB-22EC-CC7E-B2A9-5AAF2C89CDB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7" creationId="{5079D211-F76E-0892-3D3A-CB9CBF24A83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38" creationId="{CE6E91EB-734B-DB6D-9F5E-D5DEB840EEFE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39" creationId="{7E42FEE2-4717-B97D-4BF3-6C702DA0D7B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0" creationId="{C5A852E9-500C-A634-6B55-0A7864DC6E7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1" creationId="{2822B24F-610C-28BF-DBB3-38120AF4900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2" creationId="{C2F876DC-E5DA-219C-5F6D-E953A3A80EE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3" creationId="{4CEC5440-22EA-F651-1AB1-80FEBBFB8958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44" creationId="{A026A054-1528-B1B1-9DBC-72DAA7530D41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45" creationId="{0156763B-4498-A5F7-8509-91565AF2B15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7" creationId="{82FDA60B-75AA-07D8-108E-482FACB7C0D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8" creationId="{B6E071CD-0E7A-55C1-0A52-176A428385E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49" creationId="{49102A2D-3C3B-B622-B72F-06CDF59819A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0" creationId="{D546A3CD-D2FF-B159-AC12-FE839376592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1" creationId="{5BB6DFAA-BD76-BA5E-64C7-8A0F0DA20FB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2" creationId="{4D5C318E-99E6-82B3-A62A-11FD6C13904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3" creationId="{673BBF22-A235-3DC7-0FAD-A430DB869B7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4" creationId="{A3041D9D-3610-A9CD-CE26-37F392C0531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5" creationId="{CD2C91F9-2C47-4D8B-6CBE-05A79EE2105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6" creationId="{6441DB6C-D853-CEE8-BF1F-13953A4B2BA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7" creationId="{0AA2914C-9B85-3650-DD86-C427C3CD840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8" creationId="{4C9FCD1B-A714-6B34-11EE-F561F1AC07B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59" creationId="{40C659C8-2776-B8EA-75A9-A03F623028F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0" creationId="{77EEE7ED-BE6D-18ED-050A-691970C42D0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1" creationId="{F4DF60E1-D810-A9BF-7EC1-4071D43A924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2" creationId="{2FB4A9C1-7EEF-7F92-228A-862AFA3F8A5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3" creationId="{35043444-5326-8BF0-29EA-CF5E4F46011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5" creationId="{DDED1D86-A96A-DE81-BD89-8C0525B366D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6" creationId="{173ED29F-3610-8F81-1814-30AD07F4574E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67" creationId="{EBE3C398-7F49-A6CB-473D-738DE9E0B1C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8" creationId="{B23DF9B1-EDD8-4938-A471-C5142411E74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69" creationId="{5CA3E31B-21C6-624C-846B-FCD3A23A3B5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1" creationId="{F62561CB-3827-979F-31E3-424CFDC7642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2" creationId="{861B3530-8B55-BACA-95E0-4B9C4FA5E04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3" creationId="{D704DB9A-ED73-80C2-2791-08C275CF541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4" creationId="{746FF652-0FA4-2FCD-E746-6C3E36C7E3B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5" creationId="{22E48D69-353F-1FAA-A7D7-F224D506A3D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8" creationId="{EAE6BC0B-D5CA-5B3F-2A8F-2A9A61D87B7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79" creationId="{7289A78E-F778-0A83-8E17-724F312DF536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80" creationId="{3DD49933-BA5D-B06E-B452-0AA0C97C6F7C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81" creationId="{98059B05-1098-8356-376F-0DD382BECFC1}"/>
          </ac:inkMkLst>
        </pc:inkChg>
        <pc:inkChg chg="del">
          <ac:chgData name="Venkatasubramanian, Mani V." userId="fbe5ce37-0145-4c31-b84a-b36f8beac5f3" providerId="ADAL" clId="{66E3E361-33CC-4BB0-B27C-CFA70302A6B4}" dt="2023-03-21T14:46:57.790" v="0" actId="478"/>
          <ac:inkMkLst>
            <pc:docMk/>
            <pc:sldMk cId="2559352209" sldId="256"/>
            <ac:inkMk id="182" creationId="{A2CCC159-C63A-C24F-FC2A-24D1D49DB92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3" creationId="{F3643AFB-B623-BFD8-60C3-4F16A223B93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5" creationId="{BADBDAA8-6072-6B84-0B3B-C9FDDD643D7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7" creationId="{5697094E-4C52-E3F3-2E2C-DBF9E9FF3AE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8" creationId="{99C50B05-79F5-FB69-7F78-22AB8B38A83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89" creationId="{2E0CD8B5-E4B6-4F28-69C4-102E8123755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0" creationId="{AC4DBDA4-843C-9DEF-22AD-FD1D4812762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1" creationId="{37C5CAB5-B42E-F21A-53B1-62C0B2B42C3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2" creationId="{37ECA8E9-3BFF-46CB-FA91-292CFA7A7C8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3" creationId="{4663BC8C-791E-4F16-6CFA-874B4FD1A64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4" creationId="{EDF2E17E-D12C-8C35-C218-2CB7BAC09B2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5" creationId="{B3E48E98-A95A-6F82-D122-D06D4460BA1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6" creationId="{43A2B361-6574-2E3C-0399-63FB1EB5C09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8" creationId="{542EB213-BC45-60AC-9C79-E73E108F9E1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199" creationId="{70BEDAF9-26B5-05F1-EE7C-1EFCD0CEE4BA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1" creationId="{84AA2488-FFF1-1197-13BA-2BCBA35A091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2" creationId="{DDB649CC-8511-F301-C33D-CBC9C0E1A58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3" creationId="{16759695-40C9-E20A-66B1-5455A304491A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4" creationId="{8D0A299C-5C87-5273-AAAC-E94A8882DC2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5" creationId="{A1977648-FB6F-450A-7D21-794BDB5D469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6" creationId="{2760146F-0A07-79FF-A29C-03809B29709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7" creationId="{CE3CE8C1-FF53-377C-9183-73D4E68F906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8" creationId="{E1BD5B32-073D-FD8D-719B-AF9363CE3EC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09" creationId="{12544CC5-162E-B554-EFB6-E163A79514C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0" creationId="{4F2C020B-70DF-2203-FAC3-D2E5CBCC0A55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1" creationId="{73CC0A61-73AD-562C-99E1-843E85C8219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2" creationId="{A347EAAA-23CD-9244-8D49-FB4D6B17123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3" creationId="{58FECACC-4997-F0DF-6F9E-5F1CB9A1737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6" creationId="{48B0A82E-5238-64B6-FE55-87CE4621C3A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8" creationId="{063BAED5-B152-BDD0-6EE4-B4393DAAEE0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19" creationId="{D22523D5-5A0B-8726-B41C-4C42740FF15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0" creationId="{49B9DE68-5602-5B06-F5C4-00B0A041231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1" creationId="{9CAE2AD5-AD48-2B0C-8694-4884308F30D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2" creationId="{F7FD8447-F7A1-1A19-1BAF-36998A4295F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3" creationId="{DB490309-F849-12D1-59BF-B8880DE96BD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4" creationId="{9199FCA9-6C94-6C33-C318-15967CC622D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5" creationId="{84F15F41-09EA-4335-9A53-BD5C266948A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6" creationId="{18C6525F-FB03-CC93-A24F-041B20FDB2A9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7" creationId="{B1261604-3B0E-5D39-1A24-F8564C79251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8" creationId="{DCEC59BE-7083-67CF-83CB-6AA51448D61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29" creationId="{7909066F-E926-C9D7-3D32-E16F1BFD876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2" creationId="{F13E204A-5A09-0FF4-5308-49C4216E09E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3" creationId="{E765E79D-C23C-C33B-0995-FC9177E61C1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4" creationId="{C754B3F7-22D2-A95A-4FC7-67AC99082B24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5" creationId="{FF18B8F0-3D60-3695-1EF2-88D00643E62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6" creationId="{B4450AE6-7EF9-14AE-9E22-A3250A01F1A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7" creationId="{8B4A84BF-568B-AB82-FAC8-9BE85156CFB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8" creationId="{6B4D8235-2AB3-1A3A-BB76-2F1B013A158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39" creationId="{5C61B447-CA9D-C1C1-2157-B179D63F9F8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0" creationId="{36032443-67E4-D03B-B30F-BCC84815B55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2" creationId="{1F2781F9-ECA4-B1E1-5331-DF9D69745B5D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4" creationId="{30FBE409-8576-3B84-3EDA-A67308253A7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5" creationId="{D255B6DF-93D1-AB99-FB26-6EA267BF178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7" creationId="{B9B1498A-AEA8-6BF8-68D6-02A6BA7668F1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8" creationId="{DA476BD0-2CCD-6242-8DB5-52ED6181738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49" creationId="{B82CEB41-4538-8ECC-36B4-F5FC4FC6283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0" creationId="{8439A423-3F79-1932-1BE0-E655CA437B0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1" creationId="{B0434E5E-FD0E-B338-973E-187CF678074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2" creationId="{914EC868-5216-D05F-A641-76D5879BF7EC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3" creationId="{6700E518-95E5-1F8E-38B9-1041FA00938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5" creationId="{8BF70D13-F0EC-BD3E-616D-93F872DA2CC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6" creationId="{9157B559-B391-D858-E92D-B946FC9A9C4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7" creationId="{51F39782-3CFE-4D0B-9CB9-FC694654C5E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8" creationId="{3849A773-DDCD-AB9B-2AA5-1FE8BF0E62DA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59" creationId="{CEC574CD-61D6-96CF-12AC-D9C74757C91A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0" creationId="{58231344-335A-B646-3CE1-9A64BF59ADA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1" creationId="{6DBD4C20-9A70-08AF-58E6-C5F1EDBDA93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2" creationId="{4AB84221-040E-DB44-2F26-49CF2FB0273B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3" creationId="{FFE68FC6-6885-A79C-7857-86E1ADA6D6CE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4" creationId="{29EC79F1-579B-9DA2-05E9-BFE9ECC8578F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5" creationId="{718C4ACA-C62E-DF03-03E7-34806F7C0AD0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6" creationId="{E22DCBA4-D8BE-96F3-5B6C-7FC350FC4C17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7" creationId="{59C706D1-363B-8469-B544-BBC3CF50B823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8" creationId="{DF96EF93-E719-4F98-B527-0A068136B378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69" creationId="{D68608C4-5E81-86D4-A2E9-48C29F598572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70" creationId="{B2849BD1-861B-2F2E-899E-09CA0DBE9396}"/>
          </ac:inkMkLst>
        </pc:inkChg>
        <pc:inkChg chg="add mod">
          <ac:chgData name="Venkatasubramanian, Mani V." userId="fbe5ce37-0145-4c31-b84a-b36f8beac5f3" providerId="ADAL" clId="{66E3E361-33CC-4BB0-B27C-CFA70302A6B4}" dt="2023-03-21T14:52:50.419" v="215"/>
          <ac:inkMkLst>
            <pc:docMk/>
            <pc:sldMk cId="2559352209" sldId="256"/>
            <ac:inkMk id="271" creationId="{CF88109B-033D-3221-76E4-F52057766D16}"/>
          </ac:inkMkLst>
        </pc:inkChg>
        <pc:inkChg chg="add mod">
          <ac:chgData name="Venkatasubramanian, Mani V." userId="fbe5ce37-0145-4c31-b84a-b36f8beac5f3" providerId="ADAL" clId="{66E3E361-33CC-4BB0-B27C-CFA70302A6B4}" dt="2023-03-21T14:53:33.525" v="221"/>
          <ac:inkMkLst>
            <pc:docMk/>
            <pc:sldMk cId="2559352209" sldId="256"/>
            <ac:inkMk id="273" creationId="{F9A04A75-36F1-6AD0-CD9A-9666B7C07975}"/>
          </ac:inkMkLst>
        </pc:inkChg>
        <pc:inkChg chg="add mod">
          <ac:chgData name="Venkatasubramanian, Mani V." userId="fbe5ce37-0145-4c31-b84a-b36f8beac5f3" providerId="ADAL" clId="{66E3E361-33CC-4BB0-B27C-CFA70302A6B4}" dt="2023-03-21T14:53:33.525" v="221"/>
          <ac:inkMkLst>
            <pc:docMk/>
            <pc:sldMk cId="2559352209" sldId="256"/>
            <ac:inkMk id="274" creationId="{6A2C57E8-4589-4128-8623-FACA4BD5B51E}"/>
          </ac:inkMkLst>
        </pc:inkChg>
        <pc:inkChg chg="add mod">
          <ac:chgData name="Venkatasubramanian, Mani V." userId="fbe5ce37-0145-4c31-b84a-b36f8beac5f3" providerId="ADAL" clId="{66E3E361-33CC-4BB0-B27C-CFA70302A6B4}" dt="2023-03-21T14:53:33.525" v="221"/>
          <ac:inkMkLst>
            <pc:docMk/>
            <pc:sldMk cId="2559352209" sldId="256"/>
            <ac:inkMk id="275" creationId="{D8BA9579-4D08-5A03-550B-2A5802E0B113}"/>
          </ac:inkMkLst>
        </pc:inkChg>
        <pc:inkChg chg="add mod">
          <ac:chgData name="Venkatasubramanian, Mani V." userId="fbe5ce37-0145-4c31-b84a-b36f8beac5f3" providerId="ADAL" clId="{66E3E361-33CC-4BB0-B27C-CFA70302A6B4}" dt="2023-03-21T14:53:33.525" v="221"/>
          <ac:inkMkLst>
            <pc:docMk/>
            <pc:sldMk cId="2559352209" sldId="256"/>
            <ac:inkMk id="276" creationId="{8800A397-7055-2B63-0D9A-1C6617338D8E}"/>
          </ac:inkMkLst>
        </pc:inkChg>
        <pc:inkChg chg="add mod">
          <ac:chgData name="Venkatasubramanian, Mani V." userId="fbe5ce37-0145-4c31-b84a-b36f8beac5f3" providerId="ADAL" clId="{66E3E361-33CC-4BB0-B27C-CFA70302A6B4}" dt="2023-03-21T14:53:33.525" v="221"/>
          <ac:inkMkLst>
            <pc:docMk/>
            <pc:sldMk cId="2559352209" sldId="256"/>
            <ac:inkMk id="277" creationId="{319AF9E8-6225-7F36-2E5E-3C4571A86A0A}"/>
          </ac:inkMkLst>
        </pc:inkChg>
      </pc:sldChg>
      <pc:sldChg chg="addSp delSp modSp mod">
        <pc:chgData name="Venkatasubramanian, Mani V." userId="fbe5ce37-0145-4c31-b84a-b36f8beac5f3" providerId="ADAL" clId="{66E3E361-33CC-4BB0-B27C-CFA70302A6B4}" dt="2023-03-21T15:08:03.414" v="498"/>
        <pc:sldMkLst>
          <pc:docMk/>
          <pc:sldMk cId="1261742933" sldId="257"/>
        </pc:sldMkLst>
        <pc:grpChg chg="del mod">
          <ac:chgData name="Venkatasubramanian, Mani V." userId="fbe5ce37-0145-4c31-b84a-b36f8beac5f3" providerId="ADAL" clId="{66E3E361-33CC-4BB0-B27C-CFA70302A6B4}" dt="2023-03-21T15:04:20.725" v="322"/>
          <ac:grpSpMkLst>
            <pc:docMk/>
            <pc:sldMk cId="1261742933" sldId="257"/>
            <ac:grpSpMk id="5" creationId="{5537E443-7750-F45A-999A-95C016489249}"/>
          </ac:grpSpMkLst>
        </pc:grpChg>
        <pc:grpChg chg="del mod">
          <ac:chgData name="Venkatasubramanian, Mani V." userId="fbe5ce37-0145-4c31-b84a-b36f8beac5f3" providerId="ADAL" clId="{66E3E361-33CC-4BB0-B27C-CFA70302A6B4}" dt="2023-03-21T15:04:24.486" v="328"/>
          <ac:grpSpMkLst>
            <pc:docMk/>
            <pc:sldMk cId="1261742933" sldId="257"/>
            <ac:grpSpMk id="8" creationId="{A4F3333B-3666-D373-9DDF-46D3F9538B91}"/>
          </ac:grpSpMkLst>
        </pc:grpChg>
        <pc:grpChg chg="del mod">
          <ac:chgData name="Venkatasubramanian, Mani V." userId="fbe5ce37-0145-4c31-b84a-b36f8beac5f3" providerId="ADAL" clId="{66E3E361-33CC-4BB0-B27C-CFA70302A6B4}" dt="2023-03-21T15:04:24.486" v="328"/>
          <ac:grpSpMkLst>
            <pc:docMk/>
            <pc:sldMk cId="1261742933" sldId="257"/>
            <ac:grpSpMk id="11" creationId="{B5E623ED-AB7B-F7E2-FB2A-DD61F779EFBE}"/>
          </ac:grpSpMkLst>
        </pc:grpChg>
        <pc:grpChg chg="del mod">
          <ac:chgData name="Venkatasubramanian, Mani V." userId="fbe5ce37-0145-4c31-b84a-b36f8beac5f3" providerId="ADAL" clId="{66E3E361-33CC-4BB0-B27C-CFA70302A6B4}" dt="2023-03-21T15:04:29.280" v="334"/>
          <ac:grpSpMkLst>
            <pc:docMk/>
            <pc:sldMk cId="1261742933" sldId="257"/>
            <ac:grpSpMk id="14" creationId="{F4133AC4-22DE-B878-14BE-2F63C591CF4A}"/>
          </ac:grpSpMkLst>
        </pc:grpChg>
        <pc:grpChg chg="del mod">
          <ac:chgData name="Venkatasubramanian, Mani V." userId="fbe5ce37-0145-4c31-b84a-b36f8beac5f3" providerId="ADAL" clId="{66E3E361-33CC-4BB0-B27C-CFA70302A6B4}" dt="2023-03-21T15:04:39.580" v="357"/>
          <ac:grpSpMkLst>
            <pc:docMk/>
            <pc:sldMk cId="1261742933" sldId="257"/>
            <ac:grpSpMk id="21" creationId="{0EC9BD56-9A88-7722-25EB-103A43668668}"/>
          </ac:grpSpMkLst>
        </pc:grpChg>
        <pc:grpChg chg="del mod">
          <ac:chgData name="Venkatasubramanian, Mani V." userId="fbe5ce37-0145-4c31-b84a-b36f8beac5f3" providerId="ADAL" clId="{66E3E361-33CC-4BB0-B27C-CFA70302A6B4}" dt="2023-03-21T15:04:48.454" v="360"/>
          <ac:grpSpMkLst>
            <pc:docMk/>
            <pc:sldMk cId="1261742933" sldId="257"/>
            <ac:grpSpMk id="84" creationId="{95403081-A08D-5B49-62D4-02B42EDEA36F}"/>
          </ac:grpSpMkLst>
        </pc:grpChg>
        <pc:grpChg chg="del mod">
          <ac:chgData name="Venkatasubramanian, Mani V." userId="fbe5ce37-0145-4c31-b84a-b36f8beac5f3" providerId="ADAL" clId="{66E3E361-33CC-4BB0-B27C-CFA70302A6B4}" dt="2023-03-21T15:05:14.629" v="395"/>
          <ac:grpSpMkLst>
            <pc:docMk/>
            <pc:sldMk cId="1261742933" sldId="257"/>
            <ac:grpSpMk id="87" creationId="{AA3C7BB1-4AFA-B64B-B62B-F2B18D7C337D}"/>
          </ac:grpSpMkLst>
        </pc:grpChg>
        <pc:grpChg chg="del mod">
          <ac:chgData name="Venkatasubramanian, Mani V." userId="fbe5ce37-0145-4c31-b84a-b36f8beac5f3" providerId="ADAL" clId="{66E3E361-33CC-4BB0-B27C-CFA70302A6B4}" dt="2023-03-21T15:05:14.629" v="395"/>
          <ac:grpSpMkLst>
            <pc:docMk/>
            <pc:sldMk cId="1261742933" sldId="257"/>
            <ac:grpSpMk id="89" creationId="{5FC54598-B0A9-D8F5-C1E4-3BAF18707DB3}"/>
          </ac:grpSpMkLst>
        </pc:grpChg>
        <pc:grpChg chg="del mod">
          <ac:chgData name="Venkatasubramanian, Mani V." userId="fbe5ce37-0145-4c31-b84a-b36f8beac5f3" providerId="ADAL" clId="{66E3E361-33CC-4BB0-B27C-CFA70302A6B4}" dt="2023-03-21T15:05:14.629" v="395"/>
          <ac:grpSpMkLst>
            <pc:docMk/>
            <pc:sldMk cId="1261742933" sldId="257"/>
            <ac:grpSpMk id="104" creationId="{A695B5DF-9CB6-B5B5-65DA-B50D5EB38D77}"/>
          </ac:grpSpMkLst>
        </pc:grpChg>
        <pc:grpChg chg="del mod">
          <ac:chgData name="Venkatasubramanian, Mani V." userId="fbe5ce37-0145-4c31-b84a-b36f8beac5f3" providerId="ADAL" clId="{66E3E361-33CC-4BB0-B27C-CFA70302A6B4}" dt="2023-03-21T15:05:14.629" v="395"/>
          <ac:grpSpMkLst>
            <pc:docMk/>
            <pc:sldMk cId="1261742933" sldId="257"/>
            <ac:grpSpMk id="105" creationId="{21FD5FF1-115D-ED77-BA3B-A3CE2DF0C06B}"/>
          </ac:grpSpMkLst>
        </pc:grpChg>
        <pc:grpChg chg="del mod">
          <ac:chgData name="Venkatasubramanian, Mani V." userId="fbe5ce37-0145-4c31-b84a-b36f8beac5f3" providerId="ADAL" clId="{66E3E361-33CC-4BB0-B27C-CFA70302A6B4}" dt="2023-03-21T15:05:14.629" v="395"/>
          <ac:grpSpMkLst>
            <pc:docMk/>
            <pc:sldMk cId="1261742933" sldId="257"/>
            <ac:grpSpMk id="109" creationId="{8DEC74A1-0AA7-498B-E286-A1CFC94689CA}"/>
          </ac:grpSpMkLst>
        </pc:grpChg>
        <pc:grpChg chg="del mod">
          <ac:chgData name="Venkatasubramanian, Mani V." userId="fbe5ce37-0145-4c31-b84a-b36f8beac5f3" providerId="ADAL" clId="{66E3E361-33CC-4BB0-B27C-CFA70302A6B4}" dt="2023-03-21T15:05:24.434" v="416"/>
          <ac:grpSpMkLst>
            <pc:docMk/>
            <pc:sldMk cId="1261742933" sldId="257"/>
            <ac:grpSpMk id="126" creationId="{AA6FA664-391E-CC73-22C7-EA89E306CF10}"/>
          </ac:grpSpMkLst>
        </pc:grpChg>
        <pc:grpChg chg="del mod">
          <ac:chgData name="Venkatasubramanian, Mani V." userId="fbe5ce37-0145-4c31-b84a-b36f8beac5f3" providerId="ADAL" clId="{66E3E361-33CC-4BB0-B27C-CFA70302A6B4}" dt="2023-03-21T15:05:25.604" v="419"/>
          <ac:grpSpMkLst>
            <pc:docMk/>
            <pc:sldMk cId="1261742933" sldId="257"/>
            <ac:grpSpMk id="147" creationId="{6243D7FC-D66A-E603-FD0D-716689C92D73}"/>
          </ac:grpSpMkLst>
        </pc:grpChg>
        <pc:grpChg chg="del mod">
          <ac:chgData name="Venkatasubramanian, Mani V." userId="fbe5ce37-0145-4c31-b84a-b36f8beac5f3" providerId="ADAL" clId="{66E3E361-33CC-4BB0-B27C-CFA70302A6B4}" dt="2023-03-21T15:06:28.794" v="463"/>
          <ac:grpSpMkLst>
            <pc:docMk/>
            <pc:sldMk cId="1261742933" sldId="257"/>
            <ac:grpSpMk id="150" creationId="{3976C9A7-52F7-7E02-AAF1-6B7A372BBE5F}"/>
          </ac:grpSpMkLst>
        </pc:grpChg>
        <pc:grpChg chg="del mod">
          <ac:chgData name="Venkatasubramanian, Mani V." userId="fbe5ce37-0145-4c31-b84a-b36f8beac5f3" providerId="ADAL" clId="{66E3E361-33CC-4BB0-B27C-CFA70302A6B4}" dt="2023-03-21T15:06:28.794" v="463"/>
          <ac:grpSpMkLst>
            <pc:docMk/>
            <pc:sldMk cId="1261742933" sldId="257"/>
            <ac:grpSpMk id="160" creationId="{DD466A41-9649-7A73-5222-9E1E4ACD8565}"/>
          </ac:grpSpMkLst>
        </pc:grpChg>
        <pc:grpChg chg="del mod">
          <ac:chgData name="Venkatasubramanian, Mani V." userId="fbe5ce37-0145-4c31-b84a-b36f8beac5f3" providerId="ADAL" clId="{66E3E361-33CC-4BB0-B27C-CFA70302A6B4}" dt="2023-03-21T15:06:40.159" v="483"/>
          <ac:grpSpMkLst>
            <pc:docMk/>
            <pc:sldMk cId="1261742933" sldId="257"/>
            <ac:grpSpMk id="171" creationId="{AB165431-2173-ED20-BC64-BAB94DA53C33}"/>
          </ac:grpSpMkLst>
        </pc:grpChg>
        <pc:grpChg chg="del mod">
          <ac:chgData name="Venkatasubramanian, Mani V." userId="fbe5ce37-0145-4c31-b84a-b36f8beac5f3" providerId="ADAL" clId="{66E3E361-33CC-4BB0-B27C-CFA70302A6B4}" dt="2023-03-21T15:06:32.494" v="469"/>
          <ac:grpSpMkLst>
            <pc:docMk/>
            <pc:sldMk cId="1261742933" sldId="257"/>
            <ac:grpSpMk id="182" creationId="{FC89F2E0-A09E-2B7E-8CE8-DAFA6C416AE8}"/>
          </ac:grpSpMkLst>
        </pc:grpChg>
        <pc:grpChg chg="del mod">
          <ac:chgData name="Venkatasubramanian, Mani V." userId="fbe5ce37-0145-4c31-b84a-b36f8beac5f3" providerId="ADAL" clId="{66E3E361-33CC-4BB0-B27C-CFA70302A6B4}" dt="2023-03-21T15:06:34.694" v="474"/>
          <ac:grpSpMkLst>
            <pc:docMk/>
            <pc:sldMk cId="1261742933" sldId="257"/>
            <ac:grpSpMk id="185" creationId="{602E54B5-963A-9835-CDB9-2FC0C835CD5B}"/>
          </ac:grpSpMkLst>
        </pc:grpChg>
        <pc:grpChg chg="del mod">
          <ac:chgData name="Venkatasubramanian, Mani V." userId="fbe5ce37-0145-4c31-b84a-b36f8beac5f3" providerId="ADAL" clId="{66E3E361-33CC-4BB0-B27C-CFA70302A6B4}" dt="2023-03-21T15:06:40.159" v="483"/>
          <ac:grpSpMkLst>
            <pc:docMk/>
            <pc:sldMk cId="1261742933" sldId="257"/>
            <ac:grpSpMk id="190" creationId="{56ED56BA-BB2A-9141-5F93-04E2E447B501}"/>
          </ac:grpSpMkLst>
        </pc:grpChg>
        <pc:grpChg chg="del mod">
          <ac:chgData name="Venkatasubramanian, Mani V." userId="fbe5ce37-0145-4c31-b84a-b36f8beac5f3" providerId="ADAL" clId="{66E3E361-33CC-4BB0-B27C-CFA70302A6B4}" dt="2023-03-21T15:06:45.814" v="488"/>
          <ac:grpSpMkLst>
            <pc:docMk/>
            <pc:sldMk cId="1261742933" sldId="257"/>
            <ac:grpSpMk id="199" creationId="{868AB7B7-297F-4498-911E-63CA186C63F6}"/>
          </ac:grpSpMkLst>
        </pc:grpChg>
        <pc:grpChg chg="add del mod">
          <ac:chgData name="Venkatasubramanian, Mani V." userId="fbe5ce37-0145-4c31-b84a-b36f8beac5f3" providerId="ADAL" clId="{66E3E361-33CC-4BB0-B27C-CFA70302A6B4}" dt="2023-03-21T15:08:03.414" v="498"/>
          <ac:grpSpMkLst>
            <pc:docMk/>
            <pc:sldMk cId="1261742933" sldId="257"/>
            <ac:grpSpMk id="205" creationId="{C9095F97-1B8B-3E3F-5449-1B5FE61F60F7}"/>
          </ac:grpSpMkLst>
        </pc:grpChg>
        <pc:grpChg chg="add del mod">
          <ac:chgData name="Venkatasubramanian, Mani V." userId="fbe5ce37-0145-4c31-b84a-b36f8beac5f3" providerId="ADAL" clId="{66E3E361-33CC-4BB0-B27C-CFA70302A6B4}" dt="2023-03-21T15:08:03.414" v="498"/>
          <ac:grpSpMkLst>
            <pc:docMk/>
            <pc:sldMk cId="1261742933" sldId="257"/>
            <ac:grpSpMk id="207" creationId="{96D90F95-0398-C564-A31D-FC39CFEAA768}"/>
          </ac:grpSpMkLst>
        </pc:grpChg>
        <pc:grpChg chg="mod">
          <ac:chgData name="Venkatasubramanian, Mani V." userId="fbe5ce37-0145-4c31-b84a-b36f8beac5f3" providerId="ADAL" clId="{66E3E361-33CC-4BB0-B27C-CFA70302A6B4}" dt="2023-03-21T15:08:03.044" v="495"/>
          <ac:grpSpMkLst>
            <pc:docMk/>
            <pc:sldMk cId="1261742933" sldId="257"/>
            <ac:grpSpMk id="210" creationId="{1C39A1FE-508F-B03E-E616-38F0904844B0}"/>
          </ac:grpSpMkLst>
        </pc:grp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" creationId="{FF7FBF8D-C376-2A20-2B6C-11A57A6BD05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3" creationId="{128CDE5D-37D0-00B1-3F32-A49F89AB37D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4" creationId="{453E9078-9978-3776-D13E-D223CF393F1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" creationId="{651A2E93-2938-E56D-E655-FB231B67A45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" creationId="{458453F0-0B5A-92D8-891D-EC5B0D28B03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" creationId="{FEA258A5-5685-461A-F64B-694577E84D2A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" creationId="{81728CCD-7603-D0D0-F5FD-82D050AB33D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" creationId="{7CD19F4D-E770-8E31-A163-D6B98A23678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" creationId="{41E586C7-CC32-65C0-9682-FBBDD84C4C6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" creationId="{7DD83348-1942-D28E-F481-65C6E310C82B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6" creationId="{39E06939-4982-D02E-E0A6-D8CE0F2F46D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7" creationId="{B5021240-FDE7-3C07-FA25-DB46DCDB4C2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" creationId="{89A91272-3E0A-C370-A66A-AEE477723E6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" creationId="{1A3BBF3E-EF79-885C-7298-1950BDF6ACF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" creationId="{633F8E6D-1FB9-F250-1C55-BA2C516752C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2" creationId="{56D8385E-B6AF-413C-0097-E68D8C69BFB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3" creationId="{1266B199-E47F-6ABE-4FBD-0DCD7E901F96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4" creationId="{F8EC42FE-658B-FE95-3028-69DC3F18F793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5" creationId="{2F389B87-550A-B94D-87B1-ACD1529C517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6" creationId="{C5FB72DC-F6EA-5532-CC7A-F07522DD304E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7" creationId="{BE97D0B7-9E32-2C2E-940C-549B77A40221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8" creationId="{0373C99B-9D94-4C04-A401-17B88498BE53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9" creationId="{965CB224-343A-8F44-F7F8-B0CB50051647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0" creationId="{72871806-D2BD-2A47-A28D-2F248B8B777A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1" creationId="{CD443B4E-16BF-65B8-3EF1-85D69D36A93B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2" creationId="{E75A2938-91B8-984C-488D-9DAE8504CB2B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3" creationId="{5E0F0F86-D044-C78D-8D6F-03185D4B6A91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4" creationId="{94767AA6-D71A-C311-DB47-DFA43F502C47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5" creationId="{4FB7AAD5-0437-E6E5-5636-B810A115D68C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6" creationId="{FBC80F5D-4DD8-DE7B-3E92-539D7744640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7" creationId="{C5A893EC-C37C-8C57-801B-D653CE9B4847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8" creationId="{19F2B5C3-2822-D70F-B6BF-400D19F00E1D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39" creationId="{76994EA0-CF84-C376-2F81-A728818FDE4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0" creationId="{8D805B6D-2FEF-0254-EB44-E5EB79F87FD3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1" creationId="{96B01AC8-2B9F-CBAC-E991-15316F715EF6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2" creationId="{8B321111-C5AC-D9A8-9B2F-FCB9056E9637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3" creationId="{493D19C9-EC03-F575-193D-41C32E7BC063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4" creationId="{D89A2E56-8A68-CB07-9150-3CA145D0FDF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5" creationId="{3ABDC301-8842-07C4-6B16-12C4D7A6A817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6" creationId="{6CB0CC40-15C8-59C1-F177-2AD532BEB62E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7" creationId="{3B8F01BE-99C5-1D2C-7F93-E910B352C2F8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8" creationId="{6CCA415A-B12F-FC63-BCC3-9E48ECC87846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49" creationId="{BDD96630-8B10-21B7-0207-81EC069A4E28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0" creationId="{24A08DC3-A761-E3B6-1B2B-4E858D4BAB46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1" creationId="{949469B2-883C-9C78-01D8-610B39E8B22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2" creationId="{5CAAF788-BF02-6BEC-A5DD-650F23568D9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3" creationId="{702365E8-B778-3E17-C483-06103B63C8B9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4" creationId="{22AC3027-B7C4-10DA-56B0-D6E07B272FA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5" creationId="{2405FA33-AA62-047D-70EE-2BBE57F40BBE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6" creationId="{66815AAC-866A-539A-1217-D8204F64BAF5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7" creationId="{9831CBF5-1A23-4E62-432B-7DAA56A93C6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8" creationId="{1A40AE73-A631-B2E9-7ED2-05A8B6AAC462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59" creationId="{891D8216-21B4-F805-5DCE-3A785DA016A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60" creationId="{3ACC29DA-C2CC-71F3-BB8C-258899BCE570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1" creationId="{A82A7FA8-E52A-2440-71B2-FF03CB1E8419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2" creationId="{DC2A9275-775C-FDA1-8423-E827C958EF8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3" creationId="{FD73B2E8-7A1E-868F-56E3-084CCFAC99D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4" creationId="{6DA67633-9C26-328D-7716-649083685229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5" creationId="{7EF55FBB-D530-ED26-6BB3-0AA79B35A2A0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6" creationId="{3EE91683-AA87-B1C3-11C0-B787E8BE0F6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7" creationId="{7AD9A673-B9E0-0561-6B89-17740874C06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8" creationId="{B5ABED7B-C3BE-9C62-2F7C-211072F0993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69" creationId="{7BD55513-2E23-9EA3-EC8D-F555AE5DF15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0" creationId="{EDA8D061-3F13-6660-6C6E-EEEA0A7252FA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1" creationId="{08A0B06B-412A-E43D-08E4-20095E8DA72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2" creationId="{201BD87A-E2F9-99B3-449F-3EF4435A70C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3" creationId="{3C8BFB4D-FFBA-A2DB-10D2-FE7858CD9811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74" creationId="{AFE5692D-94C4-455D-8CC5-D91600373B88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75" creationId="{A5BFE856-241D-B9E9-1277-0CD365EE0C35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76" creationId="{848C9615-D241-95A5-B061-A6CA6D197E8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7" creationId="{EAB6E796-84C2-CB5D-F9A4-1757A64908D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8" creationId="{5AED2D7C-2AC1-7CD5-8F1F-AA648EF3EA0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79" creationId="{71B1D091-6CFD-51A1-8029-EAD5A7A0AE5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0" creationId="{13B188B3-B6B9-DE6A-4BAE-E8CDF4D1F84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1" creationId="{471AE7AD-DAE3-0DAA-0561-B1D39F2D8960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2" creationId="{136FE079-3676-0A1F-8163-43B058953B7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3" creationId="{6EDD785A-F120-61A0-02F1-34FBCAE722F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5" creationId="{162D877D-4561-6965-30B1-850B0A8D3F0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86" creationId="{F0C3BADF-7923-6F41-261C-C8542EEC49B4}"/>
          </ac:inkMkLst>
        </pc:inkChg>
        <pc:inkChg chg="add mod">
          <ac:chgData name="Venkatasubramanian, Mani V." userId="fbe5ce37-0145-4c31-b84a-b36f8beac5f3" providerId="ADAL" clId="{66E3E361-33CC-4BB0-B27C-CFA70302A6B4}" dt="2023-03-21T15:05:14.629" v="395"/>
          <ac:inkMkLst>
            <pc:docMk/>
            <pc:sldMk cId="1261742933" sldId="257"/>
            <ac:inkMk id="88" creationId="{D519D26D-D202-9108-B58E-E3E574215699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0" creationId="{93B3E650-3AD1-5AF7-C090-CAE92B6257EE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91" creationId="{2CA09DB8-F897-1C94-B939-ABF3D7B91FF1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92" creationId="{48A57D26-8EF2-5010-A8E5-85DB2668B053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93" creationId="{537D457A-8E20-3A82-DABF-9912F41FC53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4" creationId="{99FA3C1E-4139-3B44-3F35-14F3B149300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5" creationId="{868AEE24-FAF2-1B94-8F81-BA58B7FF82C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6" creationId="{8D36CA1E-78C8-A6AB-F5FE-3A2F9D125C7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7" creationId="{BEB1E6BB-0861-ED80-9013-F06273FF44D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8" creationId="{F70FB526-DDB3-6A69-BE01-CE0D5787DC3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99" creationId="{32B87E6A-1B54-3BEA-82E0-9FC6CE71594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0" creationId="{92C60D98-E5AB-AA07-F4E0-F215265382C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1" creationId="{0C98E132-4E58-9CD2-0863-E9412E32C53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2" creationId="{AD5F35C5-43E5-5800-924D-DC021C36D5E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3" creationId="{CA45A6FB-2FE9-54A6-2121-2713E9C4962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6" creationId="{5BFE2C99-1802-17F1-A06D-B7EC87A24FD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7" creationId="{DB617338-A2F4-0ED4-F48E-EBDEB359E41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08" creationId="{ADC7CB0E-16BD-D8E7-9A19-E9478E7D953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0" creationId="{B1709BB2-6D06-14FF-3150-7BAB6C08B96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1" creationId="{550D5AF0-A2CD-2EB0-925D-7D18EA69B26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2" creationId="{DFA1FC9E-C7AD-BA9B-DD70-995A2C0DDD0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3" creationId="{BCC2CAE7-4422-9ED0-D018-5765690F8B9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4" creationId="{59F915D6-ED7E-7C24-4DEF-F49BFFBB3D2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5" creationId="{29B20511-8449-DA3C-9916-5B296F90E64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6" creationId="{9757FC11-9899-8151-70B8-9C6954BDA2F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7" creationId="{9CD1DE3D-2F71-A1A3-3468-E4F5A2B911D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8" creationId="{041BED84-E61A-6659-26CB-82363324A6D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19" creationId="{B33B90D8-1A0F-9771-BE2E-D3C5D65C844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0" creationId="{61925D09-0C25-6273-0034-CAB441C5FC5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1" creationId="{A73E8FA3-3FD7-7170-33C1-6203161A20E0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2" creationId="{5F40580C-2896-AE9B-C423-744963BD9B5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3" creationId="{33B06649-3907-427A-75AE-89112F90AAC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4" creationId="{548B2FCD-D310-BC85-C5E2-97002453D50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5" creationId="{F72709F7-E912-6A68-D361-746F1F0D51E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7" creationId="{8801D2DE-2F28-B255-01F0-1DCE60221BA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8" creationId="{9AB64AF9-562E-F7BD-59E5-715EE669E80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29" creationId="{A6A7CC86-9EC2-1692-6DD3-A805404AF9E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0" creationId="{7D5B2F66-788C-44B2-3B06-E3FC0BEECAE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1" creationId="{36FD45A6-8D55-2FEC-2BD5-3D184F5E036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2" creationId="{179324A3-268C-6FCF-3A24-8CD8A258863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3" creationId="{AD611341-43A4-183F-3FFA-0E724173756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4" creationId="{7F78378C-CD90-A397-266D-A0770D3851D9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5" creationId="{5DBA83F0-C377-B24C-2C85-B4B304C8E61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6" creationId="{8C75EA28-57CE-928C-C68E-D4F6DC7390B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7" creationId="{A5D72A6D-D4B8-3774-BDD3-FCAE0BE4F93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8" creationId="{04272E8D-5604-1A32-23CB-5270DDBCAD1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39" creationId="{C37E29DE-D4E8-1199-69EC-3C665D6A481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0" creationId="{EDDFD079-E553-809B-0341-96EC6CFD249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1" creationId="{9E51F6F5-A3C6-CFB3-BBCD-2864B853FCB9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2" creationId="{54687E8F-9BCF-1CBA-C634-8E0F7382D69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3" creationId="{B639531A-A60E-F87B-4E8F-230A09E6FAA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4" creationId="{7B020442-CC81-F37D-62C4-A21A91849E4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5" creationId="{B36657A6-1328-7534-C162-1EFF703AB57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6" creationId="{E1D221E8-F715-47CF-5276-D140C9557BB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8" creationId="{99E42680-DFA8-A962-F03D-F399F2B560A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49" creationId="{5339E7ED-C026-47CF-4FC4-4367779E471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1" creationId="{30E861FF-DBAC-4EBC-D058-A6F2DC1E868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2" creationId="{01A6BAB5-EBB2-06C5-D334-23081B6C8F18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3" creationId="{26F83A98-003B-3355-3624-467A1E0880D2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54" creationId="{BBC81F40-FB3B-E94B-09E3-C60CF23F489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5" creationId="{75E0C319-8E05-9E74-5808-626086ED0D4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6" creationId="{EF09CB2B-8063-DB08-7A62-F29C0B889B3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57" creationId="{191C3D2B-8B4C-F050-D51C-C9839756A3B1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58" creationId="{0BDDF0F4-3E17-178F-6072-09725E8067F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59" creationId="{63822E52-587A-D604-C94B-824A6E499A0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1" creationId="{3275CA60-FA55-C281-1AE5-BBD54B2791C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2" creationId="{48883314-8881-3D41-9E8D-80EA41E21D8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3" creationId="{FEA9202C-B679-FB2D-4E27-CAB74A17E0D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4" creationId="{BA95423F-AF55-7F26-B9FD-52C88FDF15E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5" creationId="{7605856E-79BF-8E77-5E45-433B69DBBBB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6" creationId="{6E85DFD5-71BD-CF0A-820C-4D780C012BD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7" creationId="{E8F40057-555C-0BAB-4D41-82B50C36C7EA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8" creationId="{A09D3DAD-6110-4994-A2D9-6A99EAFE99D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69" creationId="{E1C1430A-9E71-0F1D-6254-3D9550A837C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70" creationId="{876F313E-1BE4-066F-DCCE-7DFEFA27502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2" creationId="{BAC5FF1A-AB6F-0C71-FD2F-890734A0F8B6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3" creationId="{2C810771-1EF1-EC96-853A-D4DB9C12D72A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4" creationId="{F2B5A0CE-74D5-A9CF-4A00-3C393DD1F27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5" creationId="{517151B6-C929-1002-F05F-CE667FB4FE39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6" creationId="{9540BBF0-A8E5-05C1-0F48-827EA1FCBB7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7" creationId="{57F34127-634A-F777-05F6-729DF80EC8E9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8" creationId="{4BBBBA7F-0F10-4A77-5EE0-14C7CF8C3A89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179" creationId="{344B510A-4475-891D-A7D3-D4A8218D9FD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0" creationId="{D5F740FA-9FE4-930D-CB2F-B14D8A9A79E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1" creationId="{EE527133-4FB1-BEC3-D78E-05474E74414B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3" creationId="{6660FC8E-D366-88A7-DF4D-7DFA16FF8E6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4" creationId="{F520A830-8C0D-2D23-0D12-9416D40851A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6" creationId="{93475CD5-AB2A-99F9-B978-A6FE2484E9AA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7" creationId="{CD2E89AB-063E-EC34-6463-9B498CA17D7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8" creationId="{8D8B49E4-CAD1-972F-BCD9-248BB285850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89" creationId="{B7EBB85C-9CED-0EEC-F6F2-92BEC6B20295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1" creationId="{3E45B928-4860-A3D7-A8E2-5D54976D460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2" creationId="{552A1D2E-CF71-774C-8B2D-45B4F58DAD5C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3" creationId="{4FD4972B-6D85-5C22-E637-8A145C0C8171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4" creationId="{57E0D2B6-D0E8-ECA8-CF0E-AC3952E1FD0D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5" creationId="{880EAC99-52C3-8A1A-AC4D-48B176417D03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6" creationId="{014A5909-BB05-FB56-6987-53ED33121D12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7" creationId="{3E9D2166-6681-C4BE-D0B6-3FE9156E8246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198" creationId="{22DA32C4-343F-9A51-44CA-31D1E08C6B7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00" creationId="{543EC204-150E-6D3B-E30A-903EF54A52C7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1" creationId="{8CAFBE41-BD1F-8AD1-A26F-D9C2009FE4C4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2" creationId="{97FB828C-15E8-1BA5-C093-DC4FA36DB97F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3" creationId="{48FB9850-6B38-1B4A-7FE7-DEE32EBBB06E}"/>
          </ac:inkMkLst>
        </pc:inkChg>
        <pc:inkChg chg="add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4" creationId="{9E727C69-882A-5B61-1441-87CB8B89F4A1}"/>
          </ac:inkMkLst>
        </pc:inkChg>
        <pc:inkChg chg="add del mod">
          <ac:chgData name="Venkatasubramanian, Mani V." userId="fbe5ce37-0145-4c31-b84a-b36f8beac5f3" providerId="ADAL" clId="{66E3E361-33CC-4BB0-B27C-CFA70302A6B4}" dt="2023-03-21T15:08:03.414" v="498"/>
          <ac:inkMkLst>
            <pc:docMk/>
            <pc:sldMk cId="1261742933" sldId="257"/>
            <ac:inkMk id="206" creationId="{C66EF573-D01B-248B-0B31-F95216755D8A}"/>
          </ac:inkMkLst>
        </pc:inkChg>
        <pc:inkChg chg="add del mod">
          <ac:chgData name="Venkatasubramanian, Mani V." userId="fbe5ce37-0145-4c31-b84a-b36f8beac5f3" providerId="ADAL" clId="{66E3E361-33CC-4BB0-B27C-CFA70302A6B4}" dt="2023-03-21T15:08:03.384" v="496" actId="9405"/>
          <ac:inkMkLst>
            <pc:docMk/>
            <pc:sldMk cId="1261742933" sldId="257"/>
            <ac:inkMk id="208" creationId="{FA8878BD-86BC-0B6E-EA1A-6B0D55D2E734}"/>
          </ac:inkMkLst>
        </pc:inkChg>
        <pc:inkChg chg="add del mod">
          <ac:chgData name="Venkatasubramanian, Mani V." userId="fbe5ce37-0145-4c31-b84a-b36f8beac5f3" providerId="ADAL" clId="{66E3E361-33CC-4BB0-B27C-CFA70302A6B4}" dt="2023-03-21T15:08:03.044" v="495"/>
          <ac:inkMkLst>
            <pc:docMk/>
            <pc:sldMk cId="1261742933" sldId="257"/>
            <ac:inkMk id="209" creationId="{BB766AEA-C5FC-887D-80FE-4F61668A717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14" creationId="{5C746B9B-0E2E-B695-5B32-79FB3DF60E8B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15" creationId="{B08732CC-AA38-9F69-77D1-3B2AF3D4CD60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16" creationId="{B46E7B3F-DFA3-DBB1-A085-F6962A5102BC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17" creationId="{A5BF868E-C96D-88D9-8407-CE398C53383E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27" creationId="{F581F1C8-74BE-941D-772A-6FA19C56F064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49" creationId="{A8F5E8D6-F364-F2BA-FCDB-44BBAA480F8F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50" creationId="{BE422A98-BAD9-E9DB-4BE9-B5ADA1ADD2AB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51" creationId="{F7301A5C-6C75-80E7-4148-5ADA19CC4E95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54" creationId="{AE47F6B7-3DB1-8730-A727-335FA0526169}"/>
          </ac:inkMkLst>
        </pc:inkChg>
        <pc:inkChg chg="del">
          <ac:chgData name="Venkatasubramanian, Mani V." userId="fbe5ce37-0145-4c31-b84a-b36f8beac5f3" providerId="ADAL" clId="{66E3E361-33CC-4BB0-B27C-CFA70302A6B4}" dt="2023-03-21T14:47:05.924" v="2" actId="478"/>
          <ac:inkMkLst>
            <pc:docMk/>
            <pc:sldMk cId="1261742933" sldId="257"/>
            <ac:inkMk id="258" creationId="{B3C932B5-1672-01C4-4D49-ECFB4C207AF1}"/>
          </ac:inkMkLst>
        </pc:inkChg>
      </pc:sldChg>
      <pc:sldChg chg="addSp delSp modSp mod">
        <pc:chgData name="Venkatasubramanian, Mani V." userId="fbe5ce37-0145-4c31-b84a-b36f8beac5f3" providerId="ADAL" clId="{66E3E361-33CC-4BB0-B27C-CFA70302A6B4}" dt="2023-03-21T14:59:35.419" v="315"/>
        <pc:sldMkLst>
          <pc:docMk/>
          <pc:sldMk cId="3783550038" sldId="258"/>
        </pc:sldMkLst>
        <pc:grpChg chg="del mod">
          <ac:chgData name="Venkatasubramanian, Mani V." userId="fbe5ce37-0145-4c31-b84a-b36f8beac5f3" providerId="ADAL" clId="{66E3E361-33CC-4BB0-B27C-CFA70302A6B4}" dt="2023-03-21T14:56:13.624" v="254"/>
          <ac:grpSpMkLst>
            <pc:docMk/>
            <pc:sldMk cId="3783550038" sldId="258"/>
            <ac:grpSpMk id="18" creationId="{FFBFBBB3-50C1-8C8C-271D-0368EFE89034}"/>
          </ac:grpSpMkLst>
        </pc:grpChg>
        <pc:grpChg chg="del mod">
          <ac:chgData name="Venkatasubramanian, Mani V." userId="fbe5ce37-0145-4c31-b84a-b36f8beac5f3" providerId="ADAL" clId="{66E3E361-33CC-4BB0-B27C-CFA70302A6B4}" dt="2023-03-21T14:56:13.624" v="254"/>
          <ac:grpSpMkLst>
            <pc:docMk/>
            <pc:sldMk cId="3783550038" sldId="258"/>
            <ac:grpSpMk id="19" creationId="{48ACCE2C-83E1-5C01-A811-188320519F10}"/>
          </ac:grpSpMkLst>
        </pc:grpChg>
        <pc:grpChg chg="del mod">
          <ac:chgData name="Venkatasubramanian, Mani V." userId="fbe5ce37-0145-4c31-b84a-b36f8beac5f3" providerId="ADAL" clId="{66E3E361-33CC-4BB0-B27C-CFA70302A6B4}" dt="2023-03-21T14:56:13.624" v="254"/>
          <ac:grpSpMkLst>
            <pc:docMk/>
            <pc:sldMk cId="3783550038" sldId="258"/>
            <ac:grpSpMk id="41" creationId="{E33FD18F-FE81-9512-52C7-7FDBF3338E53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42" creationId="{1C7237EF-7D7D-88B9-4FA3-A58022079E22}"/>
          </ac:grpSpMkLst>
        </pc:grpChg>
        <pc:grpChg chg="del mod">
          <ac:chgData name="Venkatasubramanian, Mani V." userId="fbe5ce37-0145-4c31-b84a-b36f8beac5f3" providerId="ADAL" clId="{66E3E361-33CC-4BB0-B27C-CFA70302A6B4}" dt="2023-03-21T14:56:29.019" v="273"/>
          <ac:grpSpMkLst>
            <pc:docMk/>
            <pc:sldMk cId="3783550038" sldId="258"/>
            <ac:grpSpMk id="60" creationId="{B1C700C0-74CC-C60B-9CFE-85A908644F0E}"/>
          </ac:grpSpMkLst>
        </pc:grpChg>
        <pc:grpChg chg="del mod">
          <ac:chgData name="Venkatasubramanian, Mani V." userId="fbe5ce37-0145-4c31-b84a-b36f8beac5f3" providerId="ADAL" clId="{66E3E361-33CC-4BB0-B27C-CFA70302A6B4}" dt="2023-03-21T14:56:24.524" v="271"/>
          <ac:grpSpMkLst>
            <pc:docMk/>
            <pc:sldMk cId="3783550038" sldId="258"/>
            <ac:grpSpMk id="61" creationId="{BC92D712-24FE-5196-DB3D-4123D7480823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62" creationId="{C8AB0D4B-60FC-F89D-E3AE-F837FBBF4A32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66" creationId="{A04D9E15-A439-3F3C-A7F0-8871BEDE24A2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85" creationId="{3B43B30F-5093-8D01-7335-93A864A66D79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86" creationId="{6D2F3D6A-397E-BCF7-2D24-1640037E7334}"/>
          </ac:grpSpMkLst>
        </pc:grpChg>
        <pc:grpChg chg="del mod">
          <ac:chgData name="Venkatasubramanian, Mani V." userId="fbe5ce37-0145-4c31-b84a-b36f8beac5f3" providerId="ADAL" clId="{66E3E361-33CC-4BB0-B27C-CFA70302A6B4}" dt="2023-03-21T14:58:46.639" v="291"/>
          <ac:grpSpMkLst>
            <pc:docMk/>
            <pc:sldMk cId="3783550038" sldId="258"/>
            <ac:grpSpMk id="87" creationId="{93B4ECDB-3FF3-F9F1-6A3E-35500C915E27}"/>
          </ac:grpSpMkLst>
        </pc:grpChg>
        <pc:grpChg chg="del mod">
          <ac:chgData name="Venkatasubramanian, Mani V." userId="fbe5ce37-0145-4c31-b84a-b36f8beac5f3" providerId="ADAL" clId="{66E3E361-33CC-4BB0-B27C-CFA70302A6B4}" dt="2023-03-21T14:59:29.204" v="303"/>
          <ac:grpSpMkLst>
            <pc:docMk/>
            <pc:sldMk cId="3783550038" sldId="258"/>
            <ac:grpSpMk id="88" creationId="{613CD32A-CB7B-CFD0-E347-24776CFB8176}"/>
          </ac:grpSpMkLst>
        </pc:grpChg>
        <pc:grpChg chg="del mod">
          <ac:chgData name="Venkatasubramanian, Mani V." userId="fbe5ce37-0145-4c31-b84a-b36f8beac5f3" providerId="ADAL" clId="{66E3E361-33CC-4BB0-B27C-CFA70302A6B4}" dt="2023-03-21T14:59:29.204" v="303"/>
          <ac:grpSpMkLst>
            <pc:docMk/>
            <pc:sldMk cId="3783550038" sldId="258"/>
            <ac:grpSpMk id="91" creationId="{B6EC8500-CB2E-C030-D2ED-031F31C84604}"/>
          </ac:grpSpMkLst>
        </pc:grpChg>
        <pc:grpChg chg="del mod">
          <ac:chgData name="Venkatasubramanian, Mani V." userId="fbe5ce37-0145-4c31-b84a-b36f8beac5f3" providerId="ADAL" clId="{66E3E361-33CC-4BB0-B27C-CFA70302A6B4}" dt="2023-03-21T14:59:29.204" v="303"/>
          <ac:grpSpMkLst>
            <pc:docMk/>
            <pc:sldMk cId="3783550038" sldId="258"/>
            <ac:grpSpMk id="100" creationId="{D2A1C9F5-AD79-98A9-7086-BB36EFA37190}"/>
          </ac:grpSpMkLst>
        </pc:grpChg>
        <pc:grpChg chg="del mod">
          <ac:chgData name="Venkatasubramanian, Mani V." userId="fbe5ce37-0145-4c31-b84a-b36f8beac5f3" providerId="ADAL" clId="{66E3E361-33CC-4BB0-B27C-CFA70302A6B4}" dt="2023-03-21T14:59:35.419" v="315"/>
          <ac:grpSpMkLst>
            <pc:docMk/>
            <pc:sldMk cId="3783550038" sldId="258"/>
            <ac:grpSpMk id="101" creationId="{77D616E0-001A-AE9D-9E03-3C6572519A1C}"/>
          </ac:grpSpMkLst>
        </pc:grpChg>
        <pc:grpChg chg="mod">
          <ac:chgData name="Venkatasubramanian, Mani V." userId="fbe5ce37-0145-4c31-b84a-b36f8beac5f3" providerId="ADAL" clId="{66E3E361-33CC-4BB0-B27C-CFA70302A6B4}" dt="2023-03-21T14:59:35.419" v="315"/>
          <ac:grpSpMkLst>
            <pc:docMk/>
            <pc:sldMk cId="3783550038" sldId="258"/>
            <ac:grpSpMk id="115" creationId="{4871F443-3FAC-1D4B-485A-6171AB18FF7A}"/>
          </ac:grpSpMkLst>
        </pc:grpChg>
        <pc:grpChg chg="del mod">
          <ac:chgData name="Venkatasubramanian, Mani V." userId="fbe5ce37-0145-4c31-b84a-b36f8beac5f3" providerId="ADAL" clId="{66E3E361-33CC-4BB0-B27C-CFA70302A6B4}" dt="2023-03-21T14:59:35.419" v="315"/>
          <ac:grpSpMkLst>
            <pc:docMk/>
            <pc:sldMk cId="3783550038" sldId="258"/>
            <ac:grpSpMk id="116" creationId="{FAB4B09C-2BC9-F08C-4591-78B46725FC83}"/>
          </ac:grpSpMkLst>
        </pc:grpChg>
        <pc:grpChg chg="mod">
          <ac:chgData name="Venkatasubramanian, Mani V." userId="fbe5ce37-0145-4c31-b84a-b36f8beac5f3" providerId="ADAL" clId="{66E3E361-33CC-4BB0-B27C-CFA70302A6B4}" dt="2023-03-21T14:59:35.419" v="315"/>
          <ac:grpSpMkLst>
            <pc:docMk/>
            <pc:sldMk cId="3783550038" sldId="258"/>
            <ac:grpSpMk id="117" creationId="{7DB02A8F-D7D2-060E-9035-790D17E71BD9}"/>
          </ac:grpSpMkLst>
        </pc:grp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" creationId="{1A80DC94-14D2-3C40-C670-96DAEDD1B5AE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" creationId="{89560334-8DD1-94DB-410F-7FAF6FDDCE27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4" creationId="{034157D7-8C98-8997-C6CA-298482A4B136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5" creationId="{26C1EFC2-6845-0357-5120-E1C3EF3FA058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6" creationId="{FB8C02F2-9189-8694-7F1C-30C63023CA87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7" creationId="{019B1F6F-2C2E-F3DF-1DCC-F706AE8B81A6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8" creationId="{63553457-CC33-A355-2283-9C7A40B2E105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9" creationId="{8072CB43-2A5F-7E29-AEC9-6248BD07948B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0" creationId="{AC4DA4F9-CF38-9070-2938-E9CB3B4CF5B4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11" creationId="{7EACE097-8B6E-1F36-1E35-3E03980388A0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12" creationId="{48D8B6A7-EB2F-1B4F-B468-34D74B4D9074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13" creationId="{523C4220-B8C3-4B11-9FF6-1CC77B477418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14" creationId="{DA65CB3A-AFE8-B0FA-CBFA-B76FBC56D9BF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5" creationId="{A5E0CCBC-FF9C-149F-32AA-3D3906763E6A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6" creationId="{4156E4E8-C5C9-6A2B-70A7-9EE98997FBDF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17" creationId="{AFB12F02-3145-DE32-B932-0BFF92E6098F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0" creationId="{043DCEC9-5E86-44F5-1E73-A0053591F8F0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1" creationId="{6C4E0814-FB29-C4A4-1FFC-A1DD62832618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2" creationId="{29B17BA6-447E-9D7A-2EDC-2F2BA38AAD97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3" creationId="{04D7720D-3D36-F07E-C17F-F8300C130FA5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4" creationId="{529C18EC-4758-C1B0-9B38-A6ED26B27F9E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5" creationId="{287EF45B-360A-9843-214B-DD42695FDDE8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6" creationId="{AA677C3E-D008-F69C-1CA3-3F157D4737B4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7" creationId="{2C59C686-215C-069B-021D-903938A5092D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28" creationId="{4866C848-CF20-41C0-24D1-41441832A8A7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9" creationId="{6E7902D3-31A3-0A31-AE0E-B50172DC23FC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0" creationId="{A5C13D5A-A2F3-5EC9-1DD0-3732D5695E2B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1" creationId="{710FAED2-CE1A-E506-BFF7-D20D9100DB51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2" creationId="{14025EC3-7332-D14E-E2B6-B20CB631261B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3" creationId="{FDCBDC48-1EE3-56A4-0FEA-BDCDB55DC921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4" creationId="{295AF210-BCAE-5CC1-0106-6101719BC871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5" creationId="{E2EA35A2-8069-1250-6330-C646B271AB46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6" creationId="{2A2B64A6-0C9C-DD3A-4210-720CE85FA2F1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7" creationId="{CDABB3F8-3A3C-BD3D-D30D-2C68D2C3C971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8" creationId="{52CA59FA-9D1E-2138-B3EC-D12D8DA734FC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39" creationId="{BC42A8EF-9BD7-DAE1-59BC-B02C5F97B802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40" creationId="{A599C71B-29C3-93D6-3BAF-056923E876AF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3" creationId="{F4ACA8EE-984B-F1B9-1B28-58D7814FBF01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4" creationId="{E0194FC4-8A6B-7FFE-F04F-3E9CA4DD9A5D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5" creationId="{9DFD528F-6074-F080-9312-9B553EF4904A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6" creationId="{201389B7-E037-00A7-E5E4-AAA34B2BAE2C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7" creationId="{70BD2A07-BBBA-9CCA-8EFE-D1808EF8ADF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8" creationId="{52D3DB50-86D1-F7F9-FD04-FEACBEFE28D7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49" creationId="{5996C99E-BA99-2C90-DBED-3D2B48FAFDD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50" creationId="{A266CC42-908B-F8AF-7D39-2F2E6623DFD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51" creationId="{7870AF5A-E5BD-E477-B5D2-2695CEE682B1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52" creationId="{BBFE24D0-ACFA-AF29-923D-A096AE9C078D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53" creationId="{DF5AEF15-EBAA-87E6-8C4F-5B573D8ADF8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54" creationId="{5F3754C8-E585-2CB8-AF70-3C38D672D02B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55" creationId="{C037D4D5-913B-360F-9D0A-0651A3B27086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56" creationId="{481A5E93-B238-8D00-6EDB-959B0F7FBC55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57" creationId="{5FFB854E-C970-84AA-0AB6-1A94F0CC6D12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58" creationId="{FBC36ABE-016A-54E9-0B00-AE6D699A0C5D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59" creationId="{BBFDD428-658A-8038-F98C-791127F3F8CF}"/>
          </ac:inkMkLst>
        </pc:inkChg>
        <pc:inkChg chg="add mod">
          <ac:chgData name="Venkatasubramanian, Mani V." userId="fbe5ce37-0145-4c31-b84a-b36f8beac5f3" providerId="ADAL" clId="{66E3E361-33CC-4BB0-B27C-CFA70302A6B4}" dt="2023-03-21T14:58:46.639" v="291"/>
          <ac:inkMkLst>
            <pc:docMk/>
            <pc:sldMk cId="3783550038" sldId="258"/>
            <ac:inkMk id="63" creationId="{FE975BA9-663D-3299-6BD0-6C3C34D36791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64" creationId="{AB58265F-8902-FF0E-0C4A-DD464BC99DE2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65" creationId="{6689CF2E-7741-932C-923A-60AC9671E5C7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67" creationId="{B208F360-AA22-33C1-8A52-342250273556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68" creationId="{059B023D-6A4C-E278-9B1B-85D003A83D70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69" creationId="{3C5B49BE-B4C0-8DE1-6DF9-721A381CFE1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0" creationId="{DFCA3E35-F671-C899-C527-B71A8C1014B5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1" creationId="{0DF5994E-3517-7C27-8A64-A0FE65BBD570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2" creationId="{6EFE89ED-61B2-6335-7C24-8ABC14B70BC5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3" creationId="{25B6AFD9-1322-81BA-9CFC-E817E4F12CE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4" creationId="{D6CB117F-1CA4-0D33-0783-69C2AAD7C99B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75" creationId="{4240987A-E1FE-9053-8EE6-B2C1975D788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6" creationId="{FC489CF3-38BB-370E-95B9-B64BF70FEC17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7" creationId="{DE33B69B-8970-67AF-20E9-4647D15B45DB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8" creationId="{D2471638-2AEF-3C25-AF3D-5B244BD893ED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79" creationId="{CF5EC378-AFE9-3DDB-455D-20220588B138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80" creationId="{F5D324B4-E55B-A2F4-97BC-1D8385C45263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81" creationId="{7B351009-84C8-F206-DBEC-906FEBDC8F3B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82" creationId="{3C943554-89DF-B002-0457-35FBBFF08BBE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83" creationId="{7FDEC0C6-A14D-96FB-DF45-4B6D630CFE20}"/>
          </ac:inkMkLst>
        </pc:inkChg>
        <pc:inkChg chg="add mod">
          <ac:chgData name="Venkatasubramanian, Mani V." userId="fbe5ce37-0145-4c31-b84a-b36f8beac5f3" providerId="ADAL" clId="{66E3E361-33CC-4BB0-B27C-CFA70302A6B4}" dt="2023-03-21T14:59:29.204" v="303"/>
          <ac:inkMkLst>
            <pc:docMk/>
            <pc:sldMk cId="3783550038" sldId="258"/>
            <ac:inkMk id="84" creationId="{8F36CE63-5763-00C0-8F8E-B5968999CB5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89" creationId="{18B66D3A-9886-0855-D662-72762B83601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0" creationId="{7BC02E53-E488-467B-C6C4-F63A2F35D43A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2" creationId="{CF69E01C-B30A-FA49-47F1-EED731E7FF8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3" creationId="{E2768172-6CB4-A81D-CE0B-D136C8330718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4" creationId="{DC9DA651-C9A8-D05D-0F5F-45D7818A2B7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5" creationId="{70F6B4E1-B2EF-7EA7-3235-0CF5F8EA3155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6" creationId="{D4943335-7EC0-D4F5-1FEA-12CD33A92669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7" creationId="{A92CD62F-0B0C-4482-42CE-DFEA446BDA13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8" creationId="{6B62B2B4-179E-2F62-349F-7376C8E87296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99" creationId="{4BE3E19A-DF5D-7D43-4A52-BA3456A7D12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2" creationId="{4B248CE9-9FE4-95BF-FCD4-8AB517F76D2D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3" creationId="{2BC734BD-CF42-FFA3-3361-B9585C763167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4" creationId="{4B1DA64A-4480-A8ED-859D-C37BB3E62B84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5" creationId="{D6B011E4-B724-63E7-5A05-C3D7016E6611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6" creationId="{5C4D2EB3-1B4A-5448-5414-4B80BB439496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7" creationId="{D12342A2-02E4-94D1-7C63-3ADAA0CE4418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8" creationId="{D4E204E4-0F9A-96F5-27CE-3DC039C25D3C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09" creationId="{0E91C85B-1724-C54C-7E48-49630D0731BC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10" creationId="{6C7B3900-3E9E-7A31-D2DD-8C50F0824506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11" creationId="{F868D152-BCC5-43E9-A59E-3D35CFEBF122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12" creationId="{66C5F810-06F8-9CA4-EEFA-80F13399741F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13" creationId="{0A1309D8-EEC5-ECD5-E4C6-47F47BDABE40}"/>
          </ac:inkMkLst>
        </pc:inkChg>
        <pc:inkChg chg="add mod">
          <ac:chgData name="Venkatasubramanian, Mani V." userId="fbe5ce37-0145-4c31-b84a-b36f8beac5f3" providerId="ADAL" clId="{66E3E361-33CC-4BB0-B27C-CFA70302A6B4}" dt="2023-03-21T14:59:35.419" v="315"/>
          <ac:inkMkLst>
            <pc:docMk/>
            <pc:sldMk cId="3783550038" sldId="258"/>
            <ac:inkMk id="114" creationId="{085E26F7-F334-6C57-E3F0-A1555EE0B719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18" creationId="{E85C7595-675D-0A85-6F5D-BD0690CBBA85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28" creationId="{92FE5724-AA4F-D59C-3E5F-959DEFC9BA02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29" creationId="{14BB722F-5891-8A70-E74F-7EF39D8E78E6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37" creationId="{14EA10E8-6CE3-D51D-5A2A-117416C5BA00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58" creationId="{EDDBF096-8A8F-0959-B560-C2F0E3CE2065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59" creationId="{76FA3EB6-8E17-C5CB-23B0-19B47D38CFDF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81" creationId="{A1CAB405-D64B-91AC-D81D-8656FC3509BF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185" creationId="{0ABAE737-49DB-9758-5410-774073CDE8DD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01" creationId="{00DB75CD-45B2-79C6-E2CD-D623F6621D8A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09" creationId="{647522E6-E374-216A-090C-155730134256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22" creationId="{15D777F2-3713-36F2-4E20-BE91C9493ECE}"/>
          </ac:inkMkLst>
        </pc:inkChg>
        <pc:inkChg chg="del">
          <ac:chgData name="Venkatasubramanian, Mani V." userId="fbe5ce37-0145-4c31-b84a-b36f8beac5f3" providerId="ADAL" clId="{66E3E361-33CC-4BB0-B27C-CFA70302A6B4}" dt="2023-03-21T14:47:02.507" v="1" actId="478"/>
          <ac:inkMkLst>
            <pc:docMk/>
            <pc:sldMk cId="3783550038" sldId="258"/>
            <ac:inkMk id="224" creationId="{39BE31F2-7FC2-167E-D9BA-5CFED81E37E9}"/>
          </ac:inkMkLst>
        </pc:inkChg>
      </pc:sldChg>
      <pc:sldChg chg="addSp delSp modSp mod ord">
        <pc:chgData name="Venkatasubramanian, Mani V." userId="fbe5ce37-0145-4c31-b84a-b36f8beac5f3" providerId="ADAL" clId="{66E3E361-33CC-4BB0-B27C-CFA70302A6B4}" dt="2023-03-21T15:25:28.654" v="1376"/>
        <pc:sldMkLst>
          <pc:docMk/>
          <pc:sldMk cId="1174976635" sldId="259"/>
        </pc:sldMkLst>
        <pc:grpChg chg="del mod">
          <ac:chgData name="Venkatasubramanian, Mani V." userId="fbe5ce37-0145-4c31-b84a-b36f8beac5f3" providerId="ADAL" clId="{66E3E361-33CC-4BB0-B27C-CFA70302A6B4}" dt="2023-03-21T15:05:40.449" v="434"/>
          <ac:grpSpMkLst>
            <pc:docMk/>
            <pc:sldMk cId="1174976635" sldId="259"/>
            <ac:grpSpMk id="13" creationId="{19300610-4231-4E0B-91B0-2FD082C54435}"/>
          </ac:grpSpMkLst>
        </pc:grpChg>
        <pc:grpChg chg="del mod">
          <ac:chgData name="Venkatasubramanian, Mani V." userId="fbe5ce37-0145-4c31-b84a-b36f8beac5f3" providerId="ADAL" clId="{66E3E361-33CC-4BB0-B27C-CFA70302A6B4}" dt="2023-03-21T15:08:12.964" v="499" actId="478"/>
          <ac:grpSpMkLst>
            <pc:docMk/>
            <pc:sldMk cId="1174976635" sldId="259"/>
            <ac:grpSpMk id="14" creationId="{E2B6658A-5EA1-7AF9-829A-3F11FE641087}"/>
          </ac:grpSpMkLst>
        </pc:grpChg>
        <pc:grpChg chg="del mod">
          <ac:chgData name="Venkatasubramanian, Mani V." userId="fbe5ce37-0145-4c31-b84a-b36f8beac5f3" providerId="ADAL" clId="{66E3E361-33CC-4BB0-B27C-CFA70302A6B4}" dt="2023-03-21T15:05:44.699" v="441"/>
          <ac:grpSpMkLst>
            <pc:docMk/>
            <pc:sldMk cId="1174976635" sldId="259"/>
            <ac:grpSpMk id="21" creationId="{367B5C86-B09D-A4A7-1C68-D550544BCC14}"/>
          </ac:grpSpMkLst>
        </pc:grpChg>
        <pc:grpChg chg="del mod">
          <ac:chgData name="Venkatasubramanian, Mani V." userId="fbe5ce37-0145-4c31-b84a-b36f8beac5f3" providerId="ADAL" clId="{66E3E361-33CC-4BB0-B27C-CFA70302A6B4}" dt="2023-03-21T15:06:05.688" v="443"/>
          <ac:grpSpMkLst>
            <pc:docMk/>
            <pc:sldMk cId="1174976635" sldId="259"/>
            <ac:grpSpMk id="29" creationId="{6729DEC9-DFCE-9AA9-5ED6-F64CBE04E514}"/>
          </ac:grpSpMkLst>
        </pc:grpChg>
        <pc:grpChg chg="del mod">
          <ac:chgData name="Venkatasubramanian, Mani V." userId="fbe5ce37-0145-4c31-b84a-b36f8beac5f3" providerId="ADAL" clId="{66E3E361-33CC-4BB0-B27C-CFA70302A6B4}" dt="2023-03-21T15:06:09.329" v="445"/>
          <ac:grpSpMkLst>
            <pc:docMk/>
            <pc:sldMk cId="1174976635" sldId="259"/>
            <ac:grpSpMk id="31" creationId="{39165287-E557-83D1-6631-DC3767906218}"/>
          </ac:grpSpMkLst>
        </pc:grpChg>
        <pc:grpChg chg="del mod">
          <ac:chgData name="Venkatasubramanian, Mani V." userId="fbe5ce37-0145-4c31-b84a-b36f8beac5f3" providerId="ADAL" clId="{66E3E361-33CC-4BB0-B27C-CFA70302A6B4}" dt="2023-03-21T15:08:12.964" v="499" actId="478"/>
          <ac:grpSpMkLst>
            <pc:docMk/>
            <pc:sldMk cId="1174976635" sldId="259"/>
            <ac:grpSpMk id="33" creationId="{09F73A9C-832B-159D-2371-3E05C63DDE1E}"/>
          </ac:grpSpMkLst>
        </pc:grpChg>
        <pc:grpChg chg="del mod">
          <ac:chgData name="Venkatasubramanian, Mani V." userId="fbe5ce37-0145-4c31-b84a-b36f8beac5f3" providerId="ADAL" clId="{66E3E361-33CC-4BB0-B27C-CFA70302A6B4}" dt="2023-03-21T15:08:25.625" v="504"/>
          <ac:grpSpMkLst>
            <pc:docMk/>
            <pc:sldMk cId="1174976635" sldId="259"/>
            <ac:grpSpMk id="37" creationId="{6F3A8BB5-E532-F180-C209-45850CBAAFA4}"/>
          </ac:grpSpMkLst>
        </pc:grpChg>
        <pc:grpChg chg="del mod">
          <ac:chgData name="Venkatasubramanian, Mani V." userId="fbe5ce37-0145-4c31-b84a-b36f8beac5f3" providerId="ADAL" clId="{66E3E361-33CC-4BB0-B27C-CFA70302A6B4}" dt="2023-03-21T15:08:27.235" v="506"/>
          <ac:grpSpMkLst>
            <pc:docMk/>
            <pc:sldMk cId="1174976635" sldId="259"/>
            <ac:grpSpMk id="40" creationId="{44E8A744-B60E-3BCB-B0D1-800200BD1E06}"/>
          </ac:grpSpMkLst>
        </pc:grpChg>
        <pc:grpChg chg="del mod">
          <ac:chgData name="Venkatasubramanian, Mani V." userId="fbe5ce37-0145-4c31-b84a-b36f8beac5f3" providerId="ADAL" clId="{66E3E361-33CC-4BB0-B27C-CFA70302A6B4}" dt="2023-03-21T15:08:31.477" v="513"/>
          <ac:grpSpMkLst>
            <pc:docMk/>
            <pc:sldMk cId="1174976635" sldId="259"/>
            <ac:grpSpMk id="42" creationId="{3FD902E9-FA26-EA21-FA91-F7509573C26B}"/>
          </ac:grpSpMkLst>
        </pc:grpChg>
        <pc:grpChg chg="del mod">
          <ac:chgData name="Venkatasubramanian, Mani V." userId="fbe5ce37-0145-4c31-b84a-b36f8beac5f3" providerId="ADAL" clId="{66E3E361-33CC-4BB0-B27C-CFA70302A6B4}" dt="2023-03-21T15:08:35.014" v="520"/>
          <ac:grpSpMkLst>
            <pc:docMk/>
            <pc:sldMk cId="1174976635" sldId="259"/>
            <ac:grpSpMk id="50" creationId="{FE735A4D-3810-5CF3-8892-1CBEC54206EE}"/>
          </ac:grpSpMkLst>
        </pc:grpChg>
        <pc:grpChg chg="del mod">
          <ac:chgData name="Venkatasubramanian, Mani V." userId="fbe5ce37-0145-4c31-b84a-b36f8beac5f3" providerId="ADAL" clId="{66E3E361-33CC-4BB0-B27C-CFA70302A6B4}" dt="2023-03-21T15:08:37.718" v="522"/>
          <ac:grpSpMkLst>
            <pc:docMk/>
            <pc:sldMk cId="1174976635" sldId="259"/>
            <ac:grpSpMk id="58" creationId="{E7D8A9BC-9A1F-712C-3BAA-7F15E3F2808B}"/>
          </ac:grpSpMkLst>
        </pc:grpChg>
        <pc:grpChg chg="del mod">
          <ac:chgData name="Venkatasubramanian, Mani V." userId="fbe5ce37-0145-4c31-b84a-b36f8beac5f3" providerId="ADAL" clId="{66E3E361-33CC-4BB0-B27C-CFA70302A6B4}" dt="2023-03-21T15:08:46.674" v="525"/>
          <ac:grpSpMkLst>
            <pc:docMk/>
            <pc:sldMk cId="1174976635" sldId="259"/>
            <ac:grpSpMk id="60" creationId="{010951F8-5F8F-A40B-0653-CBBFB390E156}"/>
          </ac:grpSpMkLst>
        </pc:grpChg>
        <pc:grpChg chg="del mod">
          <ac:chgData name="Venkatasubramanian, Mani V." userId="fbe5ce37-0145-4c31-b84a-b36f8beac5f3" providerId="ADAL" clId="{66E3E361-33CC-4BB0-B27C-CFA70302A6B4}" dt="2023-03-21T15:09:25.114" v="568"/>
          <ac:grpSpMkLst>
            <pc:docMk/>
            <pc:sldMk cId="1174976635" sldId="259"/>
            <ac:grpSpMk id="63" creationId="{F4DB87D9-3C62-52E7-9587-3285A216AE57}"/>
          </ac:grpSpMkLst>
        </pc:grpChg>
        <pc:grpChg chg="del mod">
          <ac:chgData name="Venkatasubramanian, Mani V." userId="fbe5ce37-0145-4c31-b84a-b36f8beac5f3" providerId="ADAL" clId="{66E3E361-33CC-4BB0-B27C-CFA70302A6B4}" dt="2023-03-21T15:09:25.114" v="568"/>
          <ac:grpSpMkLst>
            <pc:docMk/>
            <pc:sldMk cId="1174976635" sldId="259"/>
            <ac:grpSpMk id="88" creationId="{63291BFF-7F16-0241-8E1D-7ED3C034B3D1}"/>
          </ac:grpSpMkLst>
        </pc:grpChg>
        <pc:grpChg chg="del mod">
          <ac:chgData name="Venkatasubramanian, Mani V." userId="fbe5ce37-0145-4c31-b84a-b36f8beac5f3" providerId="ADAL" clId="{66E3E361-33CC-4BB0-B27C-CFA70302A6B4}" dt="2023-03-21T15:09:25.114" v="568"/>
          <ac:grpSpMkLst>
            <pc:docMk/>
            <pc:sldMk cId="1174976635" sldId="259"/>
            <ac:grpSpMk id="89" creationId="{AFD65580-D78C-5F74-E549-24A61EE6E217}"/>
          </ac:grpSpMkLst>
        </pc:grpChg>
        <pc:grpChg chg="del mod">
          <ac:chgData name="Venkatasubramanian, Mani V." userId="fbe5ce37-0145-4c31-b84a-b36f8beac5f3" providerId="ADAL" clId="{66E3E361-33CC-4BB0-B27C-CFA70302A6B4}" dt="2023-03-21T15:09:25.114" v="568"/>
          <ac:grpSpMkLst>
            <pc:docMk/>
            <pc:sldMk cId="1174976635" sldId="259"/>
            <ac:grpSpMk id="105" creationId="{D4102AD8-EB28-B3BD-6A4F-51C44043E334}"/>
          </ac:grpSpMkLst>
        </pc:grpChg>
        <pc:grpChg chg="add del mod">
          <ac:chgData name="Venkatasubramanian, Mani V." userId="fbe5ce37-0145-4c31-b84a-b36f8beac5f3" providerId="ADAL" clId="{66E3E361-33CC-4BB0-B27C-CFA70302A6B4}" dt="2023-03-21T15:09:52.004" v="581"/>
          <ac:grpSpMkLst>
            <pc:docMk/>
            <pc:sldMk cId="1174976635" sldId="259"/>
            <ac:grpSpMk id="119" creationId="{69CD0C76-BC84-1224-74B1-EFF557D6998E}"/>
          </ac:grpSpMkLst>
        </pc:grpChg>
        <pc:grpChg chg="add del mod">
          <ac:chgData name="Venkatasubramanian, Mani V." userId="fbe5ce37-0145-4c31-b84a-b36f8beac5f3" providerId="ADAL" clId="{66E3E361-33CC-4BB0-B27C-CFA70302A6B4}" dt="2023-03-21T15:09:52.004" v="581"/>
          <ac:grpSpMkLst>
            <pc:docMk/>
            <pc:sldMk cId="1174976635" sldId="259"/>
            <ac:grpSpMk id="123" creationId="{947794E1-4DB0-E2F7-F11B-5E0137C423FD}"/>
          </ac:grpSpMkLst>
        </pc:grpChg>
        <pc:grpChg chg="add del mod">
          <ac:chgData name="Venkatasubramanian, Mani V." userId="fbe5ce37-0145-4c31-b84a-b36f8beac5f3" providerId="ADAL" clId="{66E3E361-33CC-4BB0-B27C-CFA70302A6B4}" dt="2023-03-21T15:09:52.004" v="581"/>
          <ac:grpSpMkLst>
            <pc:docMk/>
            <pc:sldMk cId="1174976635" sldId="259"/>
            <ac:grpSpMk id="127" creationId="{54FB9DB5-A1BF-5683-C4DA-2BD300ABF4E4}"/>
          </ac:grpSpMkLst>
        </pc:grpChg>
        <pc:grpChg chg="mod">
          <ac:chgData name="Venkatasubramanian, Mani V." userId="fbe5ce37-0145-4c31-b84a-b36f8beac5f3" providerId="ADAL" clId="{66E3E361-33CC-4BB0-B27C-CFA70302A6B4}" dt="2023-03-21T15:09:49.405" v="578"/>
          <ac:grpSpMkLst>
            <pc:docMk/>
            <pc:sldMk cId="1174976635" sldId="259"/>
            <ac:grpSpMk id="129" creationId="{847D019E-EC26-EA1B-8E03-DA3F82E57FEE}"/>
          </ac:grpSpMkLst>
        </pc:grpChg>
        <pc:grpChg chg="del mod">
          <ac:chgData name="Venkatasubramanian, Mani V." userId="fbe5ce37-0145-4c31-b84a-b36f8beac5f3" providerId="ADAL" clId="{66E3E361-33CC-4BB0-B27C-CFA70302A6B4}" dt="2023-03-21T15:10:20.631" v="591"/>
          <ac:grpSpMkLst>
            <pc:docMk/>
            <pc:sldMk cId="1174976635" sldId="259"/>
            <ac:grpSpMk id="132" creationId="{CC3E1D95-E03F-C9A6-F3B3-00AACC770558}"/>
          </ac:grpSpMkLst>
        </pc:grpChg>
        <pc:grpChg chg="del mod">
          <ac:chgData name="Venkatasubramanian, Mani V." userId="fbe5ce37-0145-4c31-b84a-b36f8beac5f3" providerId="ADAL" clId="{66E3E361-33CC-4BB0-B27C-CFA70302A6B4}" dt="2023-03-21T15:10:20.631" v="591"/>
          <ac:grpSpMkLst>
            <pc:docMk/>
            <pc:sldMk cId="1174976635" sldId="259"/>
            <ac:grpSpMk id="135" creationId="{3DB4D228-1C8E-7E4B-DAF1-38F5C87D9B7B}"/>
          </ac:grpSpMkLst>
        </pc:grpChg>
        <pc:grpChg chg="del mod">
          <ac:chgData name="Venkatasubramanian, Mani V." userId="fbe5ce37-0145-4c31-b84a-b36f8beac5f3" providerId="ADAL" clId="{66E3E361-33CC-4BB0-B27C-CFA70302A6B4}" dt="2023-03-21T15:10:20.631" v="591"/>
          <ac:grpSpMkLst>
            <pc:docMk/>
            <pc:sldMk cId="1174976635" sldId="259"/>
            <ac:grpSpMk id="139" creationId="{73AC67C8-919D-7B74-238F-21ECF870112C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142" creationId="{4178E715-28B8-E58C-F284-97F3410C5EDA}"/>
          </ac:grpSpMkLst>
        </pc:grpChg>
        <pc:grpChg chg="del mod">
          <ac:chgData name="Venkatasubramanian, Mani V." userId="fbe5ce37-0145-4c31-b84a-b36f8beac5f3" providerId="ADAL" clId="{66E3E361-33CC-4BB0-B27C-CFA70302A6B4}" dt="2023-03-21T15:11:23.514" v="614"/>
          <ac:grpSpMkLst>
            <pc:docMk/>
            <pc:sldMk cId="1174976635" sldId="259"/>
            <ac:grpSpMk id="147" creationId="{507FA711-27C5-B8F3-92B3-E802824AC3D2}"/>
          </ac:grpSpMkLst>
        </pc:grpChg>
        <pc:grpChg chg="del mod">
          <ac:chgData name="Venkatasubramanian, Mani V." userId="fbe5ce37-0145-4c31-b84a-b36f8beac5f3" providerId="ADAL" clId="{66E3E361-33CC-4BB0-B27C-CFA70302A6B4}" dt="2023-03-21T15:11:08.505" v="608"/>
          <ac:grpSpMkLst>
            <pc:docMk/>
            <pc:sldMk cId="1174976635" sldId="259"/>
            <ac:grpSpMk id="154" creationId="{35651A69-2279-4B34-AE01-E3E74CD036B2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159" creationId="{DBB261DF-D84B-E8B2-B5FB-74C156CA3888}"/>
          </ac:grpSpMkLst>
        </pc:grpChg>
        <pc:grpChg chg="del mod">
          <ac:chgData name="Venkatasubramanian, Mani V." userId="fbe5ce37-0145-4c31-b84a-b36f8beac5f3" providerId="ADAL" clId="{66E3E361-33CC-4BB0-B27C-CFA70302A6B4}" dt="2023-03-21T15:11:29.352" v="622"/>
          <ac:grpSpMkLst>
            <pc:docMk/>
            <pc:sldMk cId="1174976635" sldId="259"/>
            <ac:grpSpMk id="165" creationId="{2EFC804C-DD3B-96C1-013F-A94A424DB31B}"/>
          </ac:grpSpMkLst>
        </pc:grpChg>
        <pc:grpChg chg="del mod">
          <ac:chgData name="Venkatasubramanian, Mani V." userId="fbe5ce37-0145-4c31-b84a-b36f8beac5f3" providerId="ADAL" clId="{66E3E361-33CC-4BB0-B27C-CFA70302A6B4}" dt="2023-03-21T15:11:30.628" v="624"/>
          <ac:grpSpMkLst>
            <pc:docMk/>
            <pc:sldMk cId="1174976635" sldId="259"/>
            <ac:grpSpMk id="173" creationId="{28EDA089-6FD2-5669-858C-959238254964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175" creationId="{8E0350C6-E5F5-20E9-9A15-6BB238B4E084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182" creationId="{DB26EE4D-E6FF-5224-F1BA-131C5302A1BF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205" creationId="{D8F0DB4A-B4CF-17AB-5477-526C49F9A27C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206" creationId="{C6F03038-CC18-49FB-F6A0-FAC0EDD66EAE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207" creationId="{93F338CD-398D-664B-70AE-0D73D4542CE8}"/>
          </ac:grpSpMkLst>
        </pc:grpChg>
        <pc:grpChg chg="del mod">
          <ac:chgData name="Venkatasubramanian, Mani V." userId="fbe5ce37-0145-4c31-b84a-b36f8beac5f3" providerId="ADAL" clId="{66E3E361-33CC-4BB0-B27C-CFA70302A6B4}" dt="2023-03-21T15:12:06.920" v="673"/>
          <ac:grpSpMkLst>
            <pc:docMk/>
            <pc:sldMk cId="1174976635" sldId="259"/>
            <ac:grpSpMk id="226" creationId="{FCF55881-B511-144D-657D-5E57638FCD3F}"/>
          </ac:grpSpMkLst>
        </pc:grpChg>
        <pc:grpChg chg="del mod">
          <ac:chgData name="Venkatasubramanian, Mani V." userId="fbe5ce37-0145-4c31-b84a-b36f8beac5f3" providerId="ADAL" clId="{66E3E361-33CC-4BB0-B27C-CFA70302A6B4}" dt="2023-03-21T15:12:09.114" v="676"/>
          <ac:grpSpMkLst>
            <pc:docMk/>
            <pc:sldMk cId="1174976635" sldId="259"/>
            <ac:grpSpMk id="231" creationId="{929C564C-CE56-1C27-30E7-A80814BB8541}"/>
          </ac:grpSpMkLst>
        </pc:grpChg>
        <pc:grpChg chg="del mod">
          <ac:chgData name="Venkatasubramanian, Mani V." userId="fbe5ce37-0145-4c31-b84a-b36f8beac5f3" providerId="ADAL" clId="{66E3E361-33CC-4BB0-B27C-CFA70302A6B4}" dt="2023-03-21T15:12:26.948" v="679"/>
          <ac:grpSpMkLst>
            <pc:docMk/>
            <pc:sldMk cId="1174976635" sldId="259"/>
            <ac:grpSpMk id="234" creationId="{7E2B2487-2F1C-AFE4-049C-CEEF140CD23B}"/>
          </ac:grpSpMkLst>
        </pc:grpChg>
        <pc:grpChg chg="del mod">
          <ac:chgData name="Venkatasubramanian, Mani V." userId="fbe5ce37-0145-4c31-b84a-b36f8beac5f3" providerId="ADAL" clId="{66E3E361-33CC-4BB0-B27C-CFA70302A6B4}" dt="2023-03-21T15:12:31.024" v="687"/>
          <ac:grpSpMkLst>
            <pc:docMk/>
            <pc:sldMk cId="1174976635" sldId="259"/>
            <ac:grpSpMk id="237" creationId="{2AFF10D3-FC6E-0159-068E-74DE5EC4A049}"/>
          </ac:grpSpMkLst>
        </pc:grpChg>
        <pc:grpChg chg="del mod">
          <ac:chgData name="Venkatasubramanian, Mani V." userId="fbe5ce37-0145-4c31-b84a-b36f8beac5f3" providerId="ADAL" clId="{66E3E361-33CC-4BB0-B27C-CFA70302A6B4}" dt="2023-03-21T15:12:33.165" v="692"/>
          <ac:grpSpMkLst>
            <pc:docMk/>
            <pc:sldMk cId="1174976635" sldId="259"/>
            <ac:grpSpMk id="245" creationId="{6F3CE03C-51E6-69D5-667C-CF25FBAA6F29}"/>
          </ac:grpSpMkLst>
        </pc:grpChg>
        <pc:grpChg chg="del mod">
          <ac:chgData name="Venkatasubramanian, Mani V." userId="fbe5ce37-0145-4c31-b84a-b36f8beac5f3" providerId="ADAL" clId="{66E3E361-33CC-4BB0-B27C-CFA70302A6B4}" dt="2023-03-21T15:13:12.954" v="723"/>
          <ac:grpSpMkLst>
            <pc:docMk/>
            <pc:sldMk cId="1174976635" sldId="259"/>
            <ac:grpSpMk id="250" creationId="{99DE9FD1-2ACE-9E8C-84A4-3197441A845D}"/>
          </ac:grpSpMkLst>
        </pc:grpChg>
        <pc:grpChg chg="del mod">
          <ac:chgData name="Venkatasubramanian, Mani V." userId="fbe5ce37-0145-4c31-b84a-b36f8beac5f3" providerId="ADAL" clId="{66E3E361-33CC-4BB0-B27C-CFA70302A6B4}" dt="2023-03-21T15:13:16.459" v="727"/>
          <ac:grpSpMkLst>
            <pc:docMk/>
            <pc:sldMk cId="1174976635" sldId="259"/>
            <ac:grpSpMk id="254" creationId="{96D82EE3-068B-9602-19E8-531E66A551C1}"/>
          </ac:grpSpMkLst>
        </pc:grpChg>
        <pc:grpChg chg="del mod">
          <ac:chgData name="Venkatasubramanian, Mani V." userId="fbe5ce37-0145-4c31-b84a-b36f8beac5f3" providerId="ADAL" clId="{66E3E361-33CC-4BB0-B27C-CFA70302A6B4}" dt="2023-03-21T15:13:25.327" v="729"/>
          <ac:grpSpMkLst>
            <pc:docMk/>
            <pc:sldMk cId="1174976635" sldId="259"/>
            <ac:grpSpMk id="258" creationId="{AC9BB1DB-C7CE-2E5B-EF57-7D9393BBED02}"/>
          </ac:grpSpMkLst>
        </pc:grpChg>
        <pc:grpChg chg="del mod">
          <ac:chgData name="Venkatasubramanian, Mani V." userId="fbe5ce37-0145-4c31-b84a-b36f8beac5f3" providerId="ADAL" clId="{66E3E361-33CC-4BB0-B27C-CFA70302A6B4}" dt="2023-03-21T15:13:30.929" v="733"/>
          <ac:grpSpMkLst>
            <pc:docMk/>
            <pc:sldMk cId="1174976635" sldId="259"/>
            <ac:grpSpMk id="260" creationId="{B3DB5E79-0916-7EB7-219D-717D606441C5}"/>
          </ac:grpSpMkLst>
        </pc:grpChg>
        <pc:grpChg chg="del mod">
          <ac:chgData name="Venkatasubramanian, Mani V." userId="fbe5ce37-0145-4c31-b84a-b36f8beac5f3" providerId="ADAL" clId="{66E3E361-33CC-4BB0-B27C-CFA70302A6B4}" dt="2023-03-21T15:17:47.054" v="971"/>
          <ac:grpSpMkLst>
            <pc:docMk/>
            <pc:sldMk cId="1174976635" sldId="259"/>
            <ac:grpSpMk id="264" creationId="{474FDC74-FCCD-55BD-7470-09A043D2325A}"/>
          </ac:grpSpMkLst>
        </pc:grpChg>
        <pc:grpChg chg="del mod">
          <ac:chgData name="Venkatasubramanian, Mani V." userId="fbe5ce37-0145-4c31-b84a-b36f8beac5f3" providerId="ADAL" clId="{66E3E361-33CC-4BB0-B27C-CFA70302A6B4}" dt="2023-03-21T15:17:48.289" v="974"/>
          <ac:grpSpMkLst>
            <pc:docMk/>
            <pc:sldMk cId="1174976635" sldId="259"/>
            <ac:grpSpMk id="273" creationId="{44848C53-9E85-7EF3-CEFD-FB6D1338C663}"/>
          </ac:grpSpMkLst>
        </pc:grpChg>
        <pc:grpChg chg="del mod">
          <ac:chgData name="Venkatasubramanian, Mani V." userId="fbe5ce37-0145-4c31-b84a-b36f8beac5f3" providerId="ADAL" clId="{66E3E361-33CC-4BB0-B27C-CFA70302A6B4}" dt="2023-03-21T15:17:51.258" v="978"/>
          <ac:grpSpMkLst>
            <pc:docMk/>
            <pc:sldMk cId="1174976635" sldId="259"/>
            <ac:grpSpMk id="276" creationId="{2ED85085-A77C-FD2F-0072-2437EFB0283B}"/>
          </ac:grpSpMkLst>
        </pc:grpChg>
        <pc:grpChg chg="del mod">
          <ac:chgData name="Venkatasubramanian, Mani V." userId="fbe5ce37-0145-4c31-b84a-b36f8beac5f3" providerId="ADAL" clId="{66E3E361-33CC-4BB0-B27C-CFA70302A6B4}" dt="2023-03-21T15:18:06.350" v="996"/>
          <ac:grpSpMkLst>
            <pc:docMk/>
            <pc:sldMk cId="1174976635" sldId="259"/>
            <ac:grpSpMk id="280" creationId="{A485FFD6-B974-65EF-6E38-60E84C2A5683}"/>
          </ac:grpSpMkLst>
        </pc:grpChg>
        <pc:grpChg chg="del mod">
          <ac:chgData name="Venkatasubramanian, Mani V." userId="fbe5ce37-0145-4c31-b84a-b36f8beac5f3" providerId="ADAL" clId="{66E3E361-33CC-4BB0-B27C-CFA70302A6B4}" dt="2023-03-21T15:18:06.350" v="996"/>
          <ac:grpSpMkLst>
            <pc:docMk/>
            <pc:sldMk cId="1174976635" sldId="259"/>
            <ac:grpSpMk id="294" creationId="{62B25DE3-474A-3190-E1FC-CD00F8AA72C8}"/>
          </ac:grpSpMkLst>
        </pc:grpChg>
        <pc:grpChg chg="del mod">
          <ac:chgData name="Venkatasubramanian, Mani V." userId="fbe5ce37-0145-4c31-b84a-b36f8beac5f3" providerId="ADAL" clId="{66E3E361-33CC-4BB0-B27C-CFA70302A6B4}" dt="2023-03-21T15:18:06.350" v="996"/>
          <ac:grpSpMkLst>
            <pc:docMk/>
            <pc:sldMk cId="1174976635" sldId="259"/>
            <ac:grpSpMk id="295" creationId="{598C7712-4F94-E6AF-9A48-403528E54FB4}"/>
          </ac:grpSpMkLst>
        </pc:grpChg>
        <pc:grpChg chg="del mod">
          <ac:chgData name="Venkatasubramanian, Mani V." userId="fbe5ce37-0145-4c31-b84a-b36f8beac5f3" providerId="ADAL" clId="{66E3E361-33CC-4BB0-B27C-CFA70302A6B4}" dt="2023-03-21T15:18:11.304" v="1002"/>
          <ac:grpSpMkLst>
            <pc:docMk/>
            <pc:sldMk cId="1174976635" sldId="259"/>
            <ac:grpSpMk id="299" creationId="{9138A1F1-E4EC-CB85-90AB-BCEC4130DF3C}"/>
          </ac:grpSpMkLst>
        </pc:grpChg>
        <pc:grpChg chg="del mod">
          <ac:chgData name="Venkatasubramanian, Mani V." userId="fbe5ce37-0145-4c31-b84a-b36f8beac5f3" providerId="ADAL" clId="{66E3E361-33CC-4BB0-B27C-CFA70302A6B4}" dt="2023-03-21T15:25:20.317" v="1374"/>
          <ac:grpSpMkLst>
            <pc:docMk/>
            <pc:sldMk cId="1174976635" sldId="259"/>
            <ac:grpSpMk id="305" creationId="{BDEFD4F7-E3B4-2FA8-7CBC-0B6501073DDA}"/>
          </ac:grpSpMkLst>
        </pc:grpChg>
        <pc:grpChg chg="del mod">
          <ac:chgData name="Venkatasubramanian, Mani V." userId="fbe5ce37-0145-4c31-b84a-b36f8beac5f3" providerId="ADAL" clId="{66E3E361-33CC-4BB0-B27C-CFA70302A6B4}" dt="2023-03-21T15:25:28.654" v="1376"/>
          <ac:grpSpMkLst>
            <pc:docMk/>
            <pc:sldMk cId="1174976635" sldId="259"/>
            <ac:grpSpMk id="308" creationId="{01325306-2370-197C-BA52-753A833C37F0}"/>
          </ac:grpSpMkLst>
        </pc:grpChg>
        <pc:grpChg chg="mod">
          <ac:chgData name="Venkatasubramanian, Mani V." userId="fbe5ce37-0145-4c31-b84a-b36f8beac5f3" providerId="ADAL" clId="{66E3E361-33CC-4BB0-B27C-CFA70302A6B4}" dt="2023-03-21T15:25:28.654" v="1376"/>
          <ac:grpSpMkLst>
            <pc:docMk/>
            <pc:sldMk cId="1174976635" sldId="259"/>
            <ac:grpSpMk id="310" creationId="{9B1DDB1E-CC3C-68C0-0C34-64FCE1BE5F19}"/>
          </ac:grpSpMkLst>
        </pc:grpChg>
        <pc:inkChg chg="add mod">
          <ac:chgData name="Venkatasubramanian, Mani V." userId="fbe5ce37-0145-4c31-b84a-b36f8beac5f3" providerId="ADAL" clId="{66E3E361-33CC-4BB0-B27C-CFA70302A6B4}" dt="2023-03-21T15:05:38.725" v="429"/>
          <ac:inkMkLst>
            <pc:docMk/>
            <pc:sldMk cId="1174976635" sldId="259"/>
            <ac:inkMk id="2" creationId="{E7BBE584-C31F-56C8-5B1D-43353C854385}"/>
          </ac:inkMkLst>
        </pc:inkChg>
        <pc:inkChg chg="add mod">
          <ac:chgData name="Venkatasubramanian, Mani V." userId="fbe5ce37-0145-4c31-b84a-b36f8beac5f3" providerId="ADAL" clId="{66E3E361-33CC-4BB0-B27C-CFA70302A6B4}" dt="2023-03-21T15:05:38.725" v="429"/>
          <ac:inkMkLst>
            <pc:docMk/>
            <pc:sldMk cId="1174976635" sldId="259"/>
            <ac:inkMk id="3" creationId="{21F47E6A-2419-74F7-E9A4-AC87D8900563}"/>
          </ac:inkMkLst>
        </pc:inkChg>
        <pc:inkChg chg="add mod">
          <ac:chgData name="Venkatasubramanian, Mani V." userId="fbe5ce37-0145-4c31-b84a-b36f8beac5f3" providerId="ADAL" clId="{66E3E361-33CC-4BB0-B27C-CFA70302A6B4}" dt="2023-03-21T15:05:38.725" v="429"/>
          <ac:inkMkLst>
            <pc:docMk/>
            <pc:sldMk cId="1174976635" sldId="259"/>
            <ac:inkMk id="4" creationId="{C5CE46D8-3939-FCBE-CF24-BB377834E320}"/>
          </ac:inkMkLst>
        </pc:inkChg>
        <pc:inkChg chg="add mod">
          <ac:chgData name="Venkatasubramanian, Mani V." userId="fbe5ce37-0145-4c31-b84a-b36f8beac5f3" providerId="ADAL" clId="{66E3E361-33CC-4BB0-B27C-CFA70302A6B4}" dt="2023-03-21T15:05:38.725" v="429"/>
          <ac:inkMkLst>
            <pc:docMk/>
            <pc:sldMk cId="1174976635" sldId="259"/>
            <ac:inkMk id="5" creationId="{1E9F339F-F00D-D341-4904-38215A89533F}"/>
          </ac:inkMkLst>
        </pc:inkChg>
        <pc:inkChg chg="add mod">
          <ac:chgData name="Venkatasubramanian, Mani V." userId="fbe5ce37-0145-4c31-b84a-b36f8beac5f3" providerId="ADAL" clId="{66E3E361-33CC-4BB0-B27C-CFA70302A6B4}" dt="2023-03-21T15:05:38.725" v="429"/>
          <ac:inkMkLst>
            <pc:docMk/>
            <pc:sldMk cId="1174976635" sldId="259"/>
            <ac:inkMk id="6" creationId="{846EBADB-E3B4-5053-13D2-E7E8B82258ED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7" creationId="{666CACB4-0321-A641-59A9-DC136E8ED130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8" creationId="{B051FBA4-34B9-7711-186B-671D406DD91F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9" creationId="{BBD5B409-A373-4522-8A3C-1F9693361B34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10" creationId="{14EA4263-8446-4672-2A05-FC69FE3EAB6F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1" creationId="{96878337-00A5-AACF-EBE2-78E2DA9CE007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12" creationId="{3C2CEAA1-6FDD-D0E2-6E76-ECDB16099C10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5" creationId="{3F2CBC49-B949-52C4-D8BF-07F149F69A08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16" creationId="{D7D46CB4-6707-4E17-45E2-9E57159687B6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17" creationId="{CE224EF2-EBAD-ED5E-D5CE-0EE6B403BE00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" creationId="{2E19CE9E-09E0-2086-4DE7-844D2E93E134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19" creationId="{31839E77-6D2A-73F3-1ED7-D27A97B93BA3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0" creationId="{2B2EB042-0B69-C3B1-0009-ABED38356693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2" creationId="{5260E195-B025-0F07-690F-69A00CE4B020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3" creationId="{B7FCC978-C9E4-9CA7-2200-9C19CBD383C5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4" creationId="{14E84CEB-2836-F6F6-4571-AE53EFCCCF8F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5" creationId="{BB189237-D14F-ED9E-539C-C566C00A348F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26" creationId="{207B03FA-9B77-5EA9-49F8-CDAC17CC2348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7" creationId="{2E4E3701-3B6C-C0B1-6A85-CC086D4239F4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28" creationId="{2FF008D6-7007-7609-5AD8-C319A489EC34}"/>
          </ac:inkMkLst>
        </pc:inkChg>
        <pc:inkChg chg="add del mod">
          <ac:chgData name="Venkatasubramanian, Mani V." userId="fbe5ce37-0145-4c31-b84a-b36f8beac5f3" providerId="ADAL" clId="{66E3E361-33CC-4BB0-B27C-CFA70302A6B4}" dt="2023-03-21T15:08:12.964" v="499" actId="478"/>
          <ac:inkMkLst>
            <pc:docMk/>
            <pc:sldMk cId="1174976635" sldId="259"/>
            <ac:inkMk id="30" creationId="{52CFB6F3-1E92-225A-86B5-8C282777B162}"/>
          </ac:inkMkLst>
        </pc:inkChg>
        <pc:inkChg chg="add mod">
          <ac:chgData name="Venkatasubramanian, Mani V." userId="fbe5ce37-0145-4c31-b84a-b36f8beac5f3" providerId="ADAL" clId="{66E3E361-33CC-4BB0-B27C-CFA70302A6B4}" dt="2023-03-21T15:06:09.329" v="445"/>
          <ac:inkMkLst>
            <pc:docMk/>
            <pc:sldMk cId="1174976635" sldId="259"/>
            <ac:inkMk id="32" creationId="{1DC98186-4E43-25A2-FF8B-5BB992D2C9F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4" creationId="{7944BF1C-E474-AF9B-D104-BDEC795CFEA7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35" creationId="{0542B1F6-B17F-31F9-8A12-81566C5FF0E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6" creationId="{A4093AC1-4A0D-2347-0A77-07D652C1E57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8" creationId="{92BBD6C9-6BE4-91F4-90FD-887849B7C684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39" creationId="{34198E6C-8AAB-F371-7504-4856768CB3A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1" creationId="{46C8D113-178A-E6C3-DE70-B2BC7F5D7C0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3" creationId="{6A5F8F8D-F17A-8BDC-8817-368F325AC5F2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44" creationId="{F7914A70-28B1-5788-F586-E68B2D0E613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5" creationId="{9184B598-223E-8BF4-FAF5-7972EFA3911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6" creationId="{D5B2D93E-D298-9D37-F459-0F63B401DAF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7" creationId="{C73BF9D5-CDC4-DFD4-DB3B-007FEF3633E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8" creationId="{4092E273-1980-9BEF-F5A3-FDF5FFF52CD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49" creationId="{E84A3C82-E093-3230-A044-8084262DA23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1" creationId="{73776827-D1C2-BD82-EA64-13E14806E30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2" creationId="{76472294-E2AE-56A9-AC72-EB46CBE3B00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3" creationId="{F36221D3-E191-011E-1CAA-437F1CBE210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4" creationId="{F53C2B0D-8CAD-1844-06FB-4B2D783CFCE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5" creationId="{3D112675-494D-BB34-6EEB-B92BFBE2D320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56" creationId="{F9D5D9B4-A11C-A081-6C0A-EB714B71E7A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7" creationId="{392952CC-DBE2-D156-F752-A9CB3B58A54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59" creationId="{FCF210EE-6E4D-660D-C838-0A02C31AC53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1" creationId="{2D381A16-BBBE-0AE1-2C6E-837332ABCFB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2" creationId="{C8A26AA3-A977-044B-1131-F4048E4B8FB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4" creationId="{C5933C49-76C6-EC8F-FC7E-71CA2831B27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5" creationId="{8C119A3B-2BF4-9E7F-1EBB-1078614224E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6" creationId="{A52DBAAA-B8CF-3E03-2F99-A7303197E6FF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67" creationId="{71660A72-78C7-F5CF-7AA1-6504DDEFCB4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8" creationId="{F14F40D6-B71C-27DE-2502-5FF2C0685AD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69" creationId="{79A00D6B-174D-D99D-390F-5193756BD64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0" creationId="{612C3050-8EF5-C7C7-986F-0893592FB362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71" creationId="{D0F1B526-F2F4-FCB9-87A4-A6C6C8C493C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2" creationId="{0F0020A7-AAE4-70BB-E84A-D181F6FAA00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3" creationId="{0272CBC5-CA04-2679-6BD6-1D465661968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4" creationId="{5EF95FFA-74BF-038A-1927-1FEE738C4C4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5" creationId="{2D2C691F-02EB-34C7-0A02-C429F77B11B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6" creationId="{39E427D6-15FD-850B-7898-8DC960909B2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7" creationId="{64D9EC48-7D6F-8B3B-8AAF-B3FC87AC067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8" creationId="{C9809552-195D-8C1D-6683-4E03565734A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79" creationId="{CE87B992-1D6B-499E-D52A-7658C9503AD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80" creationId="{6469EAA9-533B-6D02-7B4D-3965820E06A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81" creationId="{EC33BCB2-DD9C-5984-0C2D-6A1A442147B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82" creationId="{9D81BDEA-C866-40D9-F308-CE0B5D331880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83" creationId="{9164DFFF-89B0-FF19-2DC6-133B1200D77E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84" creationId="{F9781584-1737-BEF8-635B-3A6F06CEB3DE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85" creationId="{8FF81930-969A-A072-128C-3A665FEC3FF1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86" creationId="{E98FCEEF-3165-4DB9-09BD-919ECE36CD3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87" creationId="{8C30ABCD-11DE-0E92-5C31-1A044F4CCCF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0" creationId="{39FAC56D-F493-9E7C-7F03-25306B5D827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1" creationId="{86A1F6E3-69EE-C060-C34A-4ADCEF75AB3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2" creationId="{D5BCB3C4-C9FA-0A71-CEB6-BDC819BB637B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93" creationId="{98C568D6-AC6A-CEC2-96F2-E174BA1152CC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94" creationId="{AC4248C1-0765-1C2A-9031-D51AC09649D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5" creationId="{F5EF022A-B93E-FD95-1E3F-18A841F2400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6" creationId="{72643AF7-5773-8540-F488-A81B4DB4410D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97" creationId="{0C3EC06F-4B8F-44C2-A932-8E1D46FC503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8" creationId="{0C828400-9324-1E3C-296E-EEBD2573599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99" creationId="{CECEBFC6-A56C-2979-165B-E79C1CA96AB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0" creationId="{B764270A-FE24-1874-CB23-D6AF7876922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1" creationId="{E611ABE6-3437-95C1-C5DF-D901AECED252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02" creationId="{769459C3-718A-2915-6CC4-FE5F4237B82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3" creationId="{3092570B-AE26-D6BD-2740-A29D8A3A635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4" creationId="{F38D68E3-B62B-A145-2981-AD51AE55C86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6" creationId="{1E4ED1A0-E7AB-05DF-9A5E-3D4C3A1D7447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07" creationId="{1D50C5A8-0D16-E762-6EAA-AAD44875941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8" creationId="{9CC177CD-E736-74B2-88C9-7B3914CC969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09" creationId="{A4701098-8225-7843-7427-699B4693FEB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0" creationId="{670DECC5-8724-41A2-652C-D260812047B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1" creationId="{41BA0990-7261-59E7-79D1-C4CE344ED4C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2" creationId="{60A0CB24-A532-5E3B-762E-4F50C0AC41A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3" creationId="{E7E0AF71-07E7-3A71-D09B-C19D931F1002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14" creationId="{F581DC0D-B365-AC8C-B228-BE53039CB72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5" creationId="{4DD68241-0A5D-5672-05C2-0DC2B930CB7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6" creationId="{8CA7A6A7-25A4-E0BC-E018-69166E2D381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7" creationId="{5FC476A1-C3F6-BA45-0F58-538461CB3FC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18" creationId="{22BE09EB-8A46-538E-FE30-6E7A3FD8A32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20" creationId="{C2437535-7962-1E74-9134-854C92BD7AB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21" creationId="{50331E7F-F7E4-D996-3CD8-8FF1C7C24081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22" creationId="{89F8DEA9-433F-4292-C971-8DAE50729BF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24" creationId="{C9B6E924-CD49-D00E-5A92-50C751AC2CD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25" creationId="{B6CAEEC3-37FC-77E4-394D-9D888BC3C65E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26" creationId="{DB7B6157-E5AA-1049-52AA-EDD6E7DCC4DB}"/>
          </ac:inkMkLst>
        </pc:inkChg>
        <pc:inkChg chg="add del mod">
          <ac:chgData name="Venkatasubramanian, Mani V." userId="fbe5ce37-0145-4c31-b84a-b36f8beac5f3" providerId="ADAL" clId="{66E3E361-33CC-4BB0-B27C-CFA70302A6B4}" dt="2023-03-21T15:09:49.405" v="578"/>
          <ac:inkMkLst>
            <pc:docMk/>
            <pc:sldMk cId="1174976635" sldId="259"/>
            <ac:inkMk id="128" creationId="{BC9F6ED1-2F1D-FA81-E460-0BAA3A146C5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0" creationId="{A36CF831-F8B7-730B-32A6-40EC10DF1DA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1" creationId="{8E0EF438-307C-EACE-8CA2-659DB1D65B2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3" creationId="{0472B96C-459E-E5C0-7D29-6EB7BD8A357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4" creationId="{1D611515-002C-2E6F-ADB8-EB6F226A014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6" creationId="{415B4F61-AD3A-ECDD-E0B2-0D896D6AB0F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7" creationId="{A8639513-8D71-C0C9-57F9-31AA3A41AA6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38" creationId="{6DEAB3A0-1954-9078-F137-BA32CE68B90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0" creationId="{6A3DF2E8-FC40-AC8D-5B72-96168E33779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1" creationId="{C16BD753-5B3A-7EB9-9842-15056004FC6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3" creationId="{8AC28F75-D2F9-D7B6-4EBA-AA54B1403D0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4" creationId="{95CFDDE9-CCB6-E489-1381-3D20D1A2C8A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5" creationId="{2E287337-B80E-D9A7-617E-6B2347F2829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6" creationId="{B905E9D2-BAB2-131E-798F-97076CB89F0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8" creationId="{4F009700-9274-F90F-F806-C8361DAA873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49" creationId="{0B18602F-8430-CC36-5B4B-FE3F2380608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0" creationId="{35D4AD24-E200-2CC3-9E68-5C225C18F4C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1" creationId="{5BBFC424-EB98-6AAA-12FA-55A36FC2ABF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2" creationId="{051564BE-EE92-9E14-3665-6D94D87D125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3" creationId="{0499D948-237F-1F35-0D03-A7E3F0C60E4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5" creationId="{0797BFD5-1419-8F43-481C-C653C8BE247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6" creationId="{4CC1BD95-104E-47AD-296E-AACF8E406B3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7" creationId="{E925A634-DCDE-6A8D-0FA0-204A092E86F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58" creationId="{6A8D184C-E9B1-C3D2-069A-B11AE3FC3F5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0" creationId="{76109330-38B7-F083-5AEE-4AAB2371074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1" creationId="{38D88E56-70AE-D659-FB85-83B07E4AE5C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2" creationId="{807EE510-5F15-F288-6469-3E9F5E9E086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3" creationId="{460959D7-AB83-1B01-A252-E4AE4AB0A6B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4" creationId="{1B37D563-0398-5EF6-3351-720A0D16DEA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6" creationId="{299BCC9D-83B2-D735-FDC2-40BF8C6F438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7" creationId="{F4FFBD19-C76B-B181-93D8-E601D9E2B3E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8" creationId="{7B8F59D6-318E-F198-33B7-6FD0D36D8E3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69" creationId="{2A951A8D-480A-9440-F188-15017E14719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0" creationId="{C4A8FA31-19C6-F11C-D40F-8C6264439E8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1" creationId="{93A844FD-BAC6-0F21-30DF-8A3FCE2ED8C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2" creationId="{4D8BF7BD-2EA4-3457-B907-2434AEB8C7B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4" creationId="{9079E4AA-0F74-FBB7-9E1D-6534200AC07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6" creationId="{922ADAF8-E0D3-BAFC-9075-3C24FCD0E94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7" creationId="{7BBE623B-AC87-C144-811E-CFC5F4996CE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8" creationId="{BCD37C68-14FF-8EE2-EB2C-06B4A8931E1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79" creationId="{CCA26F8B-693C-67E5-819F-12B47DBFD222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0" creationId="{A8325EA2-F27D-8944-8F97-05859A71DE67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1" creationId="{A7D2DC26-94D6-683B-3B49-705DB4AF80A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83" creationId="{C6585873-B475-DE55-3EED-D8F4868ECD0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84" creationId="{192670CB-902B-8D7A-21CE-CF46CA6DB31E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5" creationId="{29A731EA-0F3B-343F-7601-24A5EB4D6BD5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6" creationId="{D28EB38A-0DB6-EA3C-FE75-8097CEC5149C}"/>
          </ac:inkMkLst>
        </pc:inkChg>
        <pc:inkChg chg="del">
          <ac:chgData name="Venkatasubramanian, Mani V." userId="fbe5ce37-0145-4c31-b84a-b36f8beac5f3" providerId="ADAL" clId="{66E3E361-33CC-4BB0-B27C-CFA70302A6B4}" dt="2023-03-21T14:47:08.807" v="3" actId="478"/>
          <ac:inkMkLst>
            <pc:docMk/>
            <pc:sldMk cId="1174976635" sldId="259"/>
            <ac:inkMk id="187" creationId="{54DD6B2B-2A9E-168B-A11E-39E123734FB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88" creationId="{ED19376D-4D6C-FCC4-687C-E13205DD3B2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89" creationId="{D8C67660-C21E-3F56-45EF-561DB75B54E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0" creationId="{702D86C3-A59E-76BC-EB39-FE98478CEEC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1" creationId="{18404E63-9197-B7E4-EC7F-7A396837E57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2" creationId="{7A9E4032-7603-1C57-4079-F1CA59EA5E1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3" creationId="{564633E2-C459-8980-9A10-C659529CB40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4" creationId="{0BB503F2-ED8E-37BC-6D77-2760192B297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5" creationId="{CBCDA75E-39FA-A4D5-8E46-38ABC525DB8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6" creationId="{591448F1-FF80-921B-55F9-F0B163DBD5E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7" creationId="{5A18B4DD-BC4C-4718-5569-5122369192F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8" creationId="{F8C1787F-8063-4C3A-F68F-CF46AC2D517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199" creationId="{60F1507A-1140-F96B-2B65-F8AE18A34A1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0" creationId="{D436426C-822F-54BE-3132-87BBFB3E418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1" creationId="{3E66FB22-770C-2F8E-18B7-E6E0B2A8337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2" creationId="{260DF831-2FD1-68C5-2B89-AF86DF017EC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3" creationId="{1D639157-E8F0-9396-ADBD-F61D01F9A2D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4" creationId="{D158B3A3-E964-F5CA-8699-6DCAF5698DC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8" creationId="{40FE5BA0-E280-B2BA-3390-0E58109443D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09" creationId="{B71363F1-A638-B07C-DC2A-164956E6402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0" creationId="{713400C6-6620-B603-E891-DECB27BFCB4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1" creationId="{A2642199-415F-456E-D2A1-7A2AC813C6F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2" creationId="{CCC73D1F-1058-A6D2-21CA-C364BE509D6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3" creationId="{3A2EE31B-F830-6545-BCEA-550C001DDA4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4" creationId="{8BF046CF-3E59-825A-F0A0-48160ECE81C1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5" creationId="{42B660FD-92C2-A8DF-6A2F-9F81ACEAC06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6" creationId="{8BE6A630-CBF9-FAE1-1BA2-2CAB962D13C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7" creationId="{037E37D1-5637-8C67-1BBC-32740B674FF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8" creationId="{5296B1F0-44B8-2C5F-8117-711C83021C6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19" creationId="{9C6D5E6C-EC5E-8C0E-3B42-6D0D1A75AC6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0" creationId="{066FE74B-23B5-5226-C291-E2757BA9BE5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1" creationId="{9852A039-8556-18B1-54C2-23FE1B5442E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2" creationId="{04827D33-6B84-23C8-A58C-312C65780DD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3" creationId="{61B31EA9-7D09-5567-4800-EBF04552A64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4" creationId="{5D894490-E739-CDD9-D3F7-EBDC02E25D7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5" creationId="{63246A11-CA87-3245-C018-E030FED8992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7" creationId="{E41DA04A-CC7B-5FD6-5A0A-B3A55150173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8" creationId="{CAF5558F-1FBC-AC17-5C74-A58883F1D48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29" creationId="{594D0E07-CE76-081F-EDB5-2A42F8E70DB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0" creationId="{F3455AE5-9BBC-7B2F-B98F-D85235F82D0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2" creationId="{810E1A20-74F0-FF1A-E49D-9C5EB5704E9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3" creationId="{A8B8525E-C2B4-D67E-7AD7-7390006964D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5" creationId="{5EA769FC-2A1C-065F-42F6-9EE6694ABF0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6" creationId="{1075038B-6B5A-4960-776B-4F58D134A86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8" creationId="{3DF99440-C3B6-DB8D-490D-D013FC593FC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39" creationId="{9AF3C2B5-4AE7-957E-0D57-85045DEDE22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0" creationId="{772A66AA-9D29-E723-594F-15ACF8F5215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1" creationId="{1A49B1A4-6746-7801-D8BC-C086942B927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2" creationId="{32C036D4-C108-ED8F-3CBE-0855B0ADE1A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3" creationId="{3F0380F1-99C6-53C9-2655-2668267A468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4" creationId="{25A8A812-D00D-BF5F-8B42-4FE7F39DBBC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6" creationId="{4E147B71-50CF-4016-D0E2-2D47AC509DC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7" creationId="{EC5282E9-9736-618F-33C2-579B878AB6B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8" creationId="{4FCA498F-0BF8-ACE2-817F-2616D0E0987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49" creationId="{8D1A8DE5-89EB-034C-89F7-FAAC048635B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1" creationId="{FC49255D-5675-FABD-8068-1AC3AFF58C3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2" creationId="{F34A547F-CC40-6A39-6413-3F5200FBE3A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3" creationId="{5229C156-0D90-36AB-DE22-B1B0A609C25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5" creationId="{F1F96825-5A10-EA42-4E0F-263287A1255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6" creationId="{2CBB5728-2EAD-E2ED-D583-B282938E42B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57" creationId="{96B1F46E-AC0F-E9D8-8BCB-30A61553A45B}"/>
          </ac:inkMkLst>
        </pc:inkChg>
        <pc:inkChg chg="add mod">
          <ac:chgData name="Venkatasubramanian, Mani V." userId="fbe5ce37-0145-4c31-b84a-b36f8beac5f3" providerId="ADAL" clId="{66E3E361-33CC-4BB0-B27C-CFA70302A6B4}" dt="2023-03-21T15:13:30.929" v="733"/>
          <ac:inkMkLst>
            <pc:docMk/>
            <pc:sldMk cId="1174976635" sldId="259"/>
            <ac:inkMk id="259" creationId="{10C0C940-247C-6494-D108-0676173B53B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1" creationId="{BEABA787-F9A4-9CA8-80C9-A70A5B76573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2" creationId="{196379BF-2516-C056-510E-35990B3A515C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3" creationId="{9D5F9F27-FAB0-5980-8024-0F146DAABCD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5" creationId="{9ABD7982-BE67-5A27-1AB5-A3CDDA54F00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6" creationId="{E65E48C0-CC81-F629-5BB2-1A13A11ECFA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7" creationId="{028A04F7-CC28-AC5C-3DF4-E465FABF25C4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8" creationId="{4651CEEB-1AC9-6322-62E3-4E7B40EF29A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69" creationId="{937FFC2D-D5B6-6B2D-94E6-25F0E3E4100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0" creationId="{755B227C-C4B4-EEED-B33B-1EF60FFB2A6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1" creationId="{0A264B4E-23F7-A938-1AF9-34040FF5E9C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2" creationId="{326B06FB-5A29-F0F6-0C7E-24C58B27D45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4" creationId="{D190A506-8FEE-7129-5DA3-3B12DD8D70F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5" creationId="{320126EF-275E-93D5-E049-8C8210AE99D8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7" creationId="{094D2CB8-BFFD-81AC-2915-4A5C20A4157A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8" creationId="{F0F6F638-4EA3-2410-BD24-DB6BC8D771E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79" creationId="{37CE0CA7-29ED-B14D-C32C-2DDCAAAA2C9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1" creationId="{E5756CF6-6B29-56B2-EFB3-9FDBA57729E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2" creationId="{A0FD5FF5-E200-8D36-D119-829890D0E51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3" creationId="{4909E29F-4055-D9FD-A485-FC6B52CD91F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4" creationId="{F9FE41C8-4B95-EE84-3619-26C01ECBCB2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5" creationId="{07AC4334-3ADD-68ED-1484-563DCDB684A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6" creationId="{C04CB6FE-DB04-C376-A665-578888237040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7" creationId="{07F134C5-B8C0-FEFD-A524-112EA959C313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8" creationId="{311527FC-67F0-7FC7-1BE3-DFE4EE652EE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89" creationId="{B44C1C1A-E79D-0D6F-C098-DB407B79F55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0" creationId="{38B92481-9E5E-B414-CFFA-3B9F55E6521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1" creationId="{3593CB57-A64C-B9EF-B5D9-214D84E77B92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2" creationId="{52FDE23B-CEF4-0C05-4D28-4CA4667512D7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3" creationId="{B147748F-009C-C6F8-F8DD-CE4C202C16BD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6" creationId="{E0DE3325-8F94-1AC4-1387-1B1155B1C7A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7" creationId="{2F239DB3-FAFC-9C8D-A579-20BB8BB37AB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298" creationId="{4308D5F3-BD53-98CC-8789-A47E2DF876E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0" creationId="{A0ADBC8D-21BD-A8EF-15A5-B72C7FBF043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1" creationId="{3941CEC8-01D4-0F6B-404D-BD8F875A0345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2" creationId="{8CFE9BA1-4D32-9A1E-3485-592ABBC07886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3" creationId="{DEBDEE9C-7437-9D3E-CC99-2859D481401F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4" creationId="{D9441202-978F-89F6-942C-7239234D7FDE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6" creationId="{6B6F7E9D-B2A2-339F-A8F0-4403B7D69B69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7" creationId="{561089BE-15B5-E560-CD2F-0D36240A017B}"/>
          </ac:inkMkLst>
        </pc:inkChg>
        <pc:inkChg chg="add mod">
          <ac:chgData name="Venkatasubramanian, Mani V." userId="fbe5ce37-0145-4c31-b84a-b36f8beac5f3" providerId="ADAL" clId="{66E3E361-33CC-4BB0-B27C-CFA70302A6B4}" dt="2023-03-21T15:25:28.654" v="1376"/>
          <ac:inkMkLst>
            <pc:docMk/>
            <pc:sldMk cId="1174976635" sldId="259"/>
            <ac:inkMk id="309" creationId="{CEF69687-B2C0-26C7-4C90-6D526114DD24}"/>
          </ac:inkMkLst>
        </pc:inkChg>
      </pc:sldChg>
      <pc:sldChg chg="addSp delSp modSp mod">
        <pc:chgData name="Venkatasubramanian, Mani V." userId="fbe5ce37-0145-4c31-b84a-b36f8beac5f3" providerId="ADAL" clId="{66E3E361-33CC-4BB0-B27C-CFA70302A6B4}" dt="2023-03-21T15:15:55.134" v="868"/>
        <pc:sldMkLst>
          <pc:docMk/>
          <pc:sldMk cId="1782890459" sldId="260"/>
        </pc:sldMkLst>
        <pc:grpChg chg="del mod">
          <ac:chgData name="Venkatasubramanian, Mani V." userId="fbe5ce37-0145-4c31-b84a-b36f8beac5f3" providerId="ADAL" clId="{66E3E361-33CC-4BB0-B27C-CFA70302A6B4}" dt="2023-03-21T15:14:46.785" v="808"/>
          <ac:grpSpMkLst>
            <pc:docMk/>
            <pc:sldMk cId="1782890459" sldId="260"/>
            <ac:grpSpMk id="28" creationId="{51574A3C-707B-6CD3-6D2C-7AAC5F8051D7}"/>
          </ac:grpSpMkLst>
        </pc:grpChg>
        <pc:grpChg chg="del mod">
          <ac:chgData name="Venkatasubramanian, Mani V." userId="fbe5ce37-0145-4c31-b84a-b36f8beac5f3" providerId="ADAL" clId="{66E3E361-33CC-4BB0-B27C-CFA70302A6B4}" dt="2023-03-21T15:14:46.785" v="808"/>
          <ac:grpSpMkLst>
            <pc:docMk/>
            <pc:sldMk cId="1782890459" sldId="260"/>
            <ac:grpSpMk id="29" creationId="{09E164BB-4B5A-D37F-C57F-F9C7598ED632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30" creationId="{B94269F7-7505-28B4-BECF-8CA82E0DB0F3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31" creationId="{E17E1277-1207-E1BD-1473-361DC07C4555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32" creationId="{F82B7F93-ADA2-6541-D828-A875A79787DB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33" creationId="{01F8802B-5B7C-F8EE-21F8-776BBEE3C624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40" creationId="{2534B623-3305-DB47-3D22-A0A3F4E41423}"/>
          </ac:grpSpMkLst>
        </pc:grpChg>
        <pc:grpChg chg="del mod">
          <ac:chgData name="Venkatasubramanian, Mani V." userId="fbe5ce37-0145-4c31-b84a-b36f8beac5f3" providerId="ADAL" clId="{66E3E361-33CC-4BB0-B27C-CFA70302A6B4}" dt="2023-03-21T15:13:42.455" v="746"/>
          <ac:grpSpMkLst>
            <pc:docMk/>
            <pc:sldMk cId="1782890459" sldId="260"/>
            <ac:grpSpMk id="41" creationId="{0E7643D0-C497-B9A9-82AE-E3B49D14AC79}"/>
          </ac:grpSpMkLst>
        </pc:grpChg>
        <pc:grpChg chg="del mod">
          <ac:chgData name="Venkatasubramanian, Mani V." userId="fbe5ce37-0145-4c31-b84a-b36f8beac5f3" providerId="ADAL" clId="{66E3E361-33CC-4BB0-B27C-CFA70302A6B4}" dt="2023-03-21T15:14:46.785" v="808"/>
          <ac:grpSpMkLst>
            <pc:docMk/>
            <pc:sldMk cId="1782890459" sldId="260"/>
            <ac:grpSpMk id="47" creationId="{0AAF0A3F-576D-CD4E-0BE9-620052D1EFA4}"/>
          </ac:grpSpMkLst>
        </pc:grpChg>
        <pc:grpChg chg="del mod">
          <ac:chgData name="Venkatasubramanian, Mani V." userId="fbe5ce37-0145-4c31-b84a-b36f8beac5f3" providerId="ADAL" clId="{66E3E361-33CC-4BB0-B27C-CFA70302A6B4}" dt="2023-03-21T15:13:53.294" v="768"/>
          <ac:grpSpMkLst>
            <pc:docMk/>
            <pc:sldMk cId="1782890459" sldId="260"/>
            <ac:grpSpMk id="73" creationId="{63CF654C-41D4-CC48-3468-B0C3595B51DE}"/>
          </ac:grpSpMkLst>
        </pc:grpChg>
        <pc:grpChg chg="del mod">
          <ac:chgData name="Venkatasubramanian, Mani V." userId="fbe5ce37-0145-4c31-b84a-b36f8beac5f3" providerId="ADAL" clId="{66E3E361-33CC-4BB0-B27C-CFA70302A6B4}" dt="2023-03-21T15:14:10.785" v="786"/>
          <ac:grpSpMkLst>
            <pc:docMk/>
            <pc:sldMk cId="1782890459" sldId="260"/>
            <ac:grpSpMk id="74" creationId="{3DA8F89A-7CF8-AC6A-7E30-862209D2EE1A}"/>
          </ac:grpSpMkLst>
        </pc:grpChg>
        <pc:grpChg chg="del mod">
          <ac:chgData name="Venkatasubramanian, Mani V." userId="fbe5ce37-0145-4c31-b84a-b36f8beac5f3" providerId="ADAL" clId="{66E3E361-33CC-4BB0-B27C-CFA70302A6B4}" dt="2023-03-21T15:14:10.785" v="786"/>
          <ac:grpSpMkLst>
            <pc:docMk/>
            <pc:sldMk cId="1782890459" sldId="260"/>
            <ac:grpSpMk id="75" creationId="{A27EC9A3-0C33-094C-955D-BC2E1052BBCC}"/>
          </ac:grpSpMkLst>
        </pc:grpChg>
        <pc:grpChg chg="del mod">
          <ac:chgData name="Venkatasubramanian, Mani V." userId="fbe5ce37-0145-4c31-b84a-b36f8beac5f3" providerId="ADAL" clId="{66E3E361-33CC-4BB0-B27C-CFA70302A6B4}" dt="2023-03-21T15:13:53.294" v="768"/>
          <ac:grpSpMkLst>
            <pc:docMk/>
            <pc:sldMk cId="1782890459" sldId="260"/>
            <ac:grpSpMk id="76" creationId="{86EAFDAB-CACF-9E32-B26F-E1B76C31193F}"/>
          </ac:grpSpMkLst>
        </pc:grpChg>
        <pc:grpChg chg="del mod">
          <ac:chgData name="Venkatasubramanian, Mani V." userId="fbe5ce37-0145-4c31-b84a-b36f8beac5f3" providerId="ADAL" clId="{66E3E361-33CC-4BB0-B27C-CFA70302A6B4}" dt="2023-03-21T15:14:10.785" v="786"/>
          <ac:grpSpMkLst>
            <pc:docMk/>
            <pc:sldMk cId="1782890459" sldId="260"/>
            <ac:grpSpMk id="77" creationId="{BE9DCFDA-0538-BA61-8ADE-358DBE0F14BC}"/>
          </ac:grpSpMkLst>
        </pc:grpChg>
        <pc:grpChg chg="mod">
          <ac:chgData name="Venkatasubramanian, Mani V." userId="fbe5ce37-0145-4c31-b84a-b36f8beac5f3" providerId="ADAL" clId="{66E3E361-33CC-4BB0-B27C-CFA70302A6B4}" dt="2023-03-21T15:13:53.294" v="768"/>
          <ac:grpSpMkLst>
            <pc:docMk/>
            <pc:sldMk cId="1782890459" sldId="260"/>
            <ac:grpSpMk id="78" creationId="{71772AD4-20BD-2E5E-E929-97892006278C}"/>
          </ac:grpSpMkLst>
        </pc:grpChg>
        <pc:grpChg chg="del mod">
          <ac:chgData name="Venkatasubramanian, Mani V." userId="fbe5ce37-0145-4c31-b84a-b36f8beac5f3" providerId="ADAL" clId="{66E3E361-33CC-4BB0-B27C-CFA70302A6B4}" dt="2023-03-21T15:14:10.785" v="786"/>
          <ac:grpSpMkLst>
            <pc:docMk/>
            <pc:sldMk cId="1782890459" sldId="260"/>
            <ac:grpSpMk id="98" creationId="{18FDBC4D-660F-7A04-C587-F261A90CEBE6}"/>
          </ac:grpSpMkLst>
        </pc:grpChg>
        <pc:grpChg chg="del mod">
          <ac:chgData name="Venkatasubramanian, Mani V." userId="fbe5ce37-0145-4c31-b84a-b36f8beac5f3" providerId="ADAL" clId="{66E3E361-33CC-4BB0-B27C-CFA70302A6B4}" dt="2023-03-21T15:15:28.959" v="834"/>
          <ac:grpSpMkLst>
            <pc:docMk/>
            <pc:sldMk cId="1782890459" sldId="260"/>
            <ac:grpSpMk id="99" creationId="{E2BBCE58-63EE-C9BC-8901-08317E018066}"/>
          </ac:grpSpMkLst>
        </pc:grpChg>
        <pc:grpChg chg="mod">
          <ac:chgData name="Venkatasubramanian, Mani V." userId="fbe5ce37-0145-4c31-b84a-b36f8beac5f3" providerId="ADAL" clId="{66E3E361-33CC-4BB0-B27C-CFA70302A6B4}" dt="2023-03-21T15:14:19.444" v="806"/>
          <ac:grpSpMkLst>
            <pc:docMk/>
            <pc:sldMk cId="1782890459" sldId="260"/>
            <ac:grpSpMk id="134" creationId="{914AB46A-F7C8-D50C-BA75-A346A9377D9D}"/>
          </ac:grpSpMkLst>
        </pc:grpChg>
        <pc:grpChg chg="mod">
          <ac:chgData name="Venkatasubramanian, Mani V." userId="fbe5ce37-0145-4c31-b84a-b36f8beac5f3" providerId="ADAL" clId="{66E3E361-33CC-4BB0-B27C-CFA70302A6B4}" dt="2023-03-21T15:14:19.444" v="806"/>
          <ac:grpSpMkLst>
            <pc:docMk/>
            <pc:sldMk cId="1782890459" sldId="260"/>
            <ac:grpSpMk id="135" creationId="{5EA0086E-6AF0-4563-6889-3A717D21740E}"/>
          </ac:grpSpMkLst>
        </pc:grpChg>
        <pc:grpChg chg="mod">
          <ac:chgData name="Venkatasubramanian, Mani V." userId="fbe5ce37-0145-4c31-b84a-b36f8beac5f3" providerId="ADAL" clId="{66E3E361-33CC-4BB0-B27C-CFA70302A6B4}" dt="2023-03-21T15:14:19.444" v="806"/>
          <ac:grpSpMkLst>
            <pc:docMk/>
            <pc:sldMk cId="1782890459" sldId="260"/>
            <ac:grpSpMk id="136" creationId="{81BB0B39-6C84-6E2E-6E1F-80A91CAF2F3F}"/>
          </ac:grpSpMkLst>
        </pc:grpChg>
        <pc:grpChg chg="mod">
          <ac:chgData name="Venkatasubramanian, Mani V." userId="fbe5ce37-0145-4c31-b84a-b36f8beac5f3" providerId="ADAL" clId="{66E3E361-33CC-4BB0-B27C-CFA70302A6B4}" dt="2023-03-21T15:14:46.785" v="808"/>
          <ac:grpSpMkLst>
            <pc:docMk/>
            <pc:sldMk cId="1782890459" sldId="260"/>
            <ac:grpSpMk id="138" creationId="{CA1B3FC3-E58A-427E-8041-2C04C4A8CBF5}"/>
          </ac:grpSpMkLst>
        </pc:grpChg>
        <pc:grpChg chg="del mod">
          <ac:chgData name="Venkatasubramanian, Mani V." userId="fbe5ce37-0145-4c31-b84a-b36f8beac5f3" providerId="ADAL" clId="{66E3E361-33CC-4BB0-B27C-CFA70302A6B4}" dt="2023-03-21T15:15:55.134" v="868"/>
          <ac:grpSpMkLst>
            <pc:docMk/>
            <pc:sldMk cId="1782890459" sldId="260"/>
            <ac:grpSpMk id="164" creationId="{85536F4C-A2AC-2A70-C649-8D068B6DF371}"/>
          </ac:grpSpMkLst>
        </pc:grpChg>
        <pc:grpChg chg="del mod">
          <ac:chgData name="Venkatasubramanian, Mani V." userId="fbe5ce37-0145-4c31-b84a-b36f8beac5f3" providerId="ADAL" clId="{66E3E361-33CC-4BB0-B27C-CFA70302A6B4}" dt="2023-03-21T15:15:55.134" v="868"/>
          <ac:grpSpMkLst>
            <pc:docMk/>
            <pc:sldMk cId="1782890459" sldId="260"/>
            <ac:grpSpMk id="165" creationId="{F840ADDE-7167-3460-8D09-7FF563C3733B}"/>
          </ac:grpSpMkLst>
        </pc:grpChg>
        <pc:grpChg chg="del mod">
          <ac:chgData name="Venkatasubramanian, Mani V." userId="fbe5ce37-0145-4c31-b84a-b36f8beac5f3" providerId="ADAL" clId="{66E3E361-33CC-4BB0-B27C-CFA70302A6B4}" dt="2023-03-21T15:15:42.649" v="846"/>
          <ac:grpSpMkLst>
            <pc:docMk/>
            <pc:sldMk cId="1782890459" sldId="260"/>
            <ac:grpSpMk id="166" creationId="{B066E0BB-E548-8590-2E2E-473B9170D9B0}"/>
          </ac:grpSpMkLst>
        </pc:grpChg>
        <pc:grpChg chg="del mod">
          <ac:chgData name="Venkatasubramanian, Mani V." userId="fbe5ce37-0145-4c31-b84a-b36f8beac5f3" providerId="ADAL" clId="{66E3E361-33CC-4BB0-B27C-CFA70302A6B4}" dt="2023-03-21T15:15:42.649" v="846"/>
          <ac:grpSpMkLst>
            <pc:docMk/>
            <pc:sldMk cId="1782890459" sldId="260"/>
            <ac:grpSpMk id="167" creationId="{5AE1E85A-6AC8-B0D8-7B20-71757323A3AA}"/>
          </ac:grpSpMkLst>
        </pc:grpChg>
        <pc:grpChg chg="mod">
          <ac:chgData name="Venkatasubramanian, Mani V." userId="fbe5ce37-0145-4c31-b84a-b36f8beac5f3" providerId="ADAL" clId="{66E3E361-33CC-4BB0-B27C-CFA70302A6B4}" dt="2023-03-21T15:15:28.959" v="834"/>
          <ac:grpSpMkLst>
            <pc:docMk/>
            <pc:sldMk cId="1782890459" sldId="260"/>
            <ac:grpSpMk id="170" creationId="{D4505CCF-7F45-6877-8C32-CC9371C9E86D}"/>
          </ac:grpSpMkLst>
        </pc:grpChg>
        <pc:grpChg chg="del mod">
          <ac:chgData name="Venkatasubramanian, Mani V." userId="fbe5ce37-0145-4c31-b84a-b36f8beac5f3" providerId="ADAL" clId="{66E3E361-33CC-4BB0-B27C-CFA70302A6B4}" dt="2023-03-21T15:15:42.649" v="846"/>
          <ac:grpSpMkLst>
            <pc:docMk/>
            <pc:sldMk cId="1782890459" sldId="260"/>
            <ac:grpSpMk id="175" creationId="{169206E8-9155-7597-930C-95EA74A8059F}"/>
          </ac:grpSpMkLst>
        </pc:grpChg>
        <pc:grpChg chg="del mod">
          <ac:chgData name="Venkatasubramanian, Mani V." userId="fbe5ce37-0145-4c31-b84a-b36f8beac5f3" providerId="ADAL" clId="{66E3E361-33CC-4BB0-B27C-CFA70302A6B4}" dt="2023-03-21T15:15:46.459" v="854"/>
          <ac:grpSpMkLst>
            <pc:docMk/>
            <pc:sldMk cId="1782890459" sldId="260"/>
            <ac:grpSpMk id="184" creationId="{911190A6-2163-4AEA-28A9-42BF159E18D3}"/>
          </ac:grpSpMkLst>
        </pc:grpChg>
        <pc:grpChg chg="del mod">
          <ac:chgData name="Venkatasubramanian, Mani V." userId="fbe5ce37-0145-4c31-b84a-b36f8beac5f3" providerId="ADAL" clId="{66E3E361-33CC-4BB0-B27C-CFA70302A6B4}" dt="2023-03-21T15:15:48.044" v="857"/>
          <ac:grpSpMkLst>
            <pc:docMk/>
            <pc:sldMk cId="1782890459" sldId="260"/>
            <ac:grpSpMk id="197" creationId="{52EADED7-1B34-A5C5-557A-22EE40D9B442}"/>
          </ac:grpSpMkLst>
        </pc:grpChg>
        <pc:grpChg chg="del mod">
          <ac:chgData name="Venkatasubramanian, Mani V." userId="fbe5ce37-0145-4c31-b84a-b36f8beac5f3" providerId="ADAL" clId="{66E3E361-33CC-4BB0-B27C-CFA70302A6B4}" dt="2023-03-21T15:15:55.134" v="868"/>
          <ac:grpSpMkLst>
            <pc:docMk/>
            <pc:sldMk cId="1782890459" sldId="260"/>
            <ac:grpSpMk id="200" creationId="{168ACCB3-1FDA-20A8-0206-870F5A7A9E5E}"/>
          </ac:grpSpMkLst>
        </pc:grpChg>
        <pc:grpChg chg="mod">
          <ac:chgData name="Venkatasubramanian, Mani V." userId="fbe5ce37-0145-4c31-b84a-b36f8beac5f3" providerId="ADAL" clId="{66E3E361-33CC-4BB0-B27C-CFA70302A6B4}" dt="2023-03-21T15:15:55.134" v="868"/>
          <ac:grpSpMkLst>
            <pc:docMk/>
            <pc:sldMk cId="1782890459" sldId="260"/>
            <ac:grpSpMk id="211" creationId="{53A54514-F1B0-067B-27B8-3F60DFF8BCB6}"/>
          </ac:grpSpMkLst>
        </pc:grp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" creationId="{EA88C290-2BB7-B79B-FEDE-0CB67D1BD71B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" creationId="{612BA37B-CEAD-247F-F182-50EBF740F25E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" creationId="{37432528-58BE-4BDF-7901-DB620BBFFE09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5" creationId="{0AC8F1E6-9D5D-8E7C-C280-3FABC309B00A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6" creationId="{A7BBD17A-62AC-F8A9-FB14-DEDF17685BC1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7" creationId="{01A407C7-0721-9EE9-3382-1EC6592ACD76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8" creationId="{69315359-E25D-33EF-6469-B41BBB892DAB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9" creationId="{6AEA7F3C-0708-FFC2-E916-405311188F61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0" creationId="{FD7F1F9F-83A9-404F-3C50-9E826EED7F13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1" creationId="{ADC9EE86-5BE3-F94B-3ABB-FB7600BFB551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2" creationId="{2C913F47-329F-FB34-BD50-29DFC73986D5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3" creationId="{7187B046-BA20-9782-DA07-C8D540584B87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4" creationId="{BDBCBD64-6AA2-F9E9-E7EF-A7DC3FB8F141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5" creationId="{0C91071E-B4F6-08C0-D695-73035081C32B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6" creationId="{32A8492A-E971-E9F3-F46B-ED42C1E0ECBD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7" creationId="{3F7B4D94-F2F6-D4A6-83F9-296EECCC48CA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8" creationId="{A0323B94-0BDE-550E-56B8-1F3F74866ECB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9" creationId="{6ABCDA3F-C8C0-8120-31CC-0BD702FD0C72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0" creationId="{855691FA-D579-9776-44E7-0FFA00C35E57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1" creationId="{65D4B136-9AEE-157A-1566-C654A7204AC4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2" creationId="{7361F55F-633A-046A-470B-9F700F58CE9E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3" creationId="{DC01DCBF-FB9C-C385-96F8-89506DBC20F4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4" creationId="{ECF7A251-1DE0-DA93-A7A9-CED3F8B11164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5" creationId="{FEDC496A-54F6-7D69-E63A-8ED58233793D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6" creationId="{023BC295-98DC-8E61-743D-87F927721863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27" creationId="{040140BA-A8D3-11FC-1D12-1BDA6A29AD6B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4" creationId="{7AFCC4E4-F231-EFA2-1A72-D01DB38708C6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5" creationId="{AC95F74B-20D1-AFA6-A1F5-D2E0167D7AAF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6" creationId="{B506BB78-15CF-C347-338A-6D5E33AB87DE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7" creationId="{5417E1E1-49CA-7801-2904-2488E433665A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8" creationId="{CE815080-795B-21AB-7B29-6412983B7519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39" creationId="{CED2C292-0F13-A73A-7F1A-997E756318C3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2" creationId="{AAA10A7E-49F2-71F3-05D6-67B0B90AFFD6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3" creationId="{71D294D6-CE01-D06F-6B91-054F6362DBCD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4" creationId="{8C9ACD5B-BD66-7BFF-3BC8-CCD813A99303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5" creationId="{6A2607C6-A537-5DE1-92B3-397D5DD46DC2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46" creationId="{EC55B704-77CB-9FFF-E55F-07FC16CEA0DE}"/>
          </ac:inkMkLst>
        </pc:inkChg>
        <pc:inkChg chg="add mod">
          <ac:chgData name="Venkatasubramanian, Mani V." userId="fbe5ce37-0145-4c31-b84a-b36f8beac5f3" providerId="ADAL" clId="{66E3E361-33CC-4BB0-B27C-CFA70302A6B4}" dt="2023-03-21T15:13:53.294" v="768"/>
          <ac:inkMkLst>
            <pc:docMk/>
            <pc:sldMk cId="1782890459" sldId="260"/>
            <ac:inkMk id="48" creationId="{9E495C25-2CA4-76D1-3E14-9DDDCC33625D}"/>
          </ac:inkMkLst>
        </pc:inkChg>
        <pc:inkChg chg="add mod">
          <ac:chgData name="Venkatasubramanian, Mani V." userId="fbe5ce37-0145-4c31-b84a-b36f8beac5f3" providerId="ADAL" clId="{66E3E361-33CC-4BB0-B27C-CFA70302A6B4}" dt="2023-03-21T15:13:53.294" v="768"/>
          <ac:inkMkLst>
            <pc:docMk/>
            <pc:sldMk cId="1782890459" sldId="260"/>
            <ac:inkMk id="49" creationId="{7877A8E5-F831-8123-026A-83C68402A48E}"/>
          </ac:inkMkLst>
        </pc:inkChg>
        <pc:inkChg chg="add mod">
          <ac:chgData name="Venkatasubramanian, Mani V." userId="fbe5ce37-0145-4c31-b84a-b36f8beac5f3" providerId="ADAL" clId="{66E3E361-33CC-4BB0-B27C-CFA70302A6B4}" dt="2023-03-21T15:14:10.785" v="786"/>
          <ac:inkMkLst>
            <pc:docMk/>
            <pc:sldMk cId="1782890459" sldId="260"/>
            <ac:inkMk id="50" creationId="{07A3132F-D769-0317-2504-EB395449C45F}"/>
          </ac:inkMkLst>
        </pc:inkChg>
        <pc:inkChg chg="add mod">
          <ac:chgData name="Venkatasubramanian, Mani V." userId="fbe5ce37-0145-4c31-b84a-b36f8beac5f3" providerId="ADAL" clId="{66E3E361-33CC-4BB0-B27C-CFA70302A6B4}" dt="2023-03-21T15:14:10.785" v="786"/>
          <ac:inkMkLst>
            <pc:docMk/>
            <pc:sldMk cId="1782890459" sldId="260"/>
            <ac:inkMk id="51" creationId="{0E6BCA12-D88C-D19F-1B4F-37F9315205E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2" creationId="{73A1453F-305B-0C71-8C74-3FA6CCF392CC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3" creationId="{BD6A5C93-A3A7-396B-1ADC-21FA9175A011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4" creationId="{C72E8DE0-F46C-D2D1-7752-3FA5C4611578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5" creationId="{876EBC77-347F-317F-B130-119EC2CFA91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6" creationId="{024056F4-F11A-A466-A0E4-8DF3B013D420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57" creationId="{F64DC6B2-EC41-F9F6-0452-ABBA750D4F48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58" creationId="{48A98F90-EE20-1FC1-3A4B-734B94DAB9DB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59" creationId="{4F3194BF-54BE-C7D6-1230-AF315F5835F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0" creationId="{F1206096-95CD-08C2-F504-1930CD85C3B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1" creationId="{1530B46A-0379-6749-E986-7422E2B6CBCB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2" creationId="{93ADFF67-F1FB-68AB-A423-1446BEEAE181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3" creationId="{B7983714-1E1B-7102-1CA4-D2AAB1056683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4" creationId="{E58D089E-2392-7F66-AB5C-A8A196CFD0D0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5" creationId="{2AF27E5D-3932-C989-211D-5ADBEBEF2E81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6" creationId="{A63CF7AA-6121-EA1D-04F6-C36A07046042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7" creationId="{99DAED1E-DF47-DFB3-BD68-2FDA8A48D31F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68" creationId="{6ECC64DC-F6D5-4B7F-8EDD-DFD01C06EC1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69" creationId="{A4446D0F-BB34-41DD-D94D-6F560997B816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70" creationId="{4583CB0E-C2ED-CEFA-3AAF-A90BE0CE05B0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71" creationId="{7C776BCF-8D4C-22F4-FD7E-1356150504E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72" creationId="{206CB4B0-D0D7-365A-EC5B-D9ECDCA88915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79" creationId="{FAC9EB4F-4FCB-83F2-5A4D-80E9F66BCD72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0" creationId="{E5E27EF7-D505-2435-8909-C50239FCB727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1" creationId="{B7878BCB-080F-39D2-1188-7FFE8B0BCE4D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2" creationId="{C6F1A1A4-4569-4B61-8E46-4F608E2B1CBE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3" creationId="{2462E635-A360-9C71-6272-0CDCBA9AE785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4" creationId="{70F00876-6668-D524-0170-00C06406D40F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5" creationId="{A656D6E0-1798-2010-FD68-60C599258483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6" creationId="{CD972243-A610-1613-CF74-2381D7EFE82B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7" creationId="{A498963E-328A-1688-0AF8-425801BBEB3B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8" creationId="{9C916C85-3356-1B63-B266-1A88A61C710F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89" creationId="{9C690A0F-B5D0-6F99-EB62-16E51A696DC9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0" creationId="{BB17BF0A-239E-1E56-854F-3D9B3C1A77F2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91" creationId="{69371C99-F6AA-D3AE-4CAB-ABDCEB3AA753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2" creationId="{09050CA6-C4E2-0E02-9D3D-274B74908652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3" creationId="{0DCF3D61-483A-E84D-4ABA-790A68D9F03A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4" creationId="{C12E4D8F-B40A-D03B-E8F0-BE4056A2B469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5" creationId="{00AAD7BD-7621-730E-0E68-11FCE292D27F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96" creationId="{4C408945-84AA-BC37-E279-D8FC16E3C3BE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97" creationId="{180B0D80-DB7E-CE5A-91C3-38311973C87B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00" creationId="{4BDE1F02-617A-E5F3-5D09-18400CEB9B42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01" creationId="{0572F423-1144-68A4-9AA5-551E320502F7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02" creationId="{697F3E4D-F874-B0B8-37FB-C83D263272A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03" creationId="{7B568493-991D-D06A-26C8-5A20DED71B5A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04" creationId="{C4B2C2F0-2E33-6A8D-B151-8A06DD1E01DD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05" creationId="{B9DC5297-D8F2-06C2-157C-2ADB2FA6A4EC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06" creationId="{61851BBD-5B12-174F-879C-43ED9ED37C86}"/>
          </ac:inkMkLst>
        </pc:inkChg>
        <pc:inkChg chg="add">
          <ac:chgData name="Venkatasubramanian, Mani V." userId="fbe5ce37-0145-4c31-b84a-b36f8beac5f3" providerId="ADAL" clId="{66E3E361-33CC-4BB0-B27C-CFA70302A6B4}" dt="2023-03-21T15:14:12.900" v="791" actId="9405"/>
          <ac:inkMkLst>
            <pc:docMk/>
            <pc:sldMk cId="1782890459" sldId="260"/>
            <ac:inkMk id="107" creationId="{97F3AA7E-F1DF-B360-9889-45C62A2679B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08" creationId="{7735211E-58C1-7775-0DD4-4E4F05AF3A33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09" creationId="{5F56BCB0-2FE2-00C9-CE91-7ABEA4F36118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0" creationId="{9749E736-8A31-495D-B6D4-7F4BE36EF6D4}"/>
          </ac:inkMkLst>
        </pc:inkChg>
        <pc:inkChg chg="add">
          <ac:chgData name="Venkatasubramanian, Mani V." userId="fbe5ce37-0145-4c31-b84a-b36f8beac5f3" providerId="ADAL" clId="{66E3E361-33CC-4BB0-B27C-CFA70302A6B4}" dt="2023-03-21T15:14:13.268" v="792" actId="9405"/>
          <ac:inkMkLst>
            <pc:docMk/>
            <pc:sldMk cId="1782890459" sldId="260"/>
            <ac:inkMk id="111" creationId="{E5B36D6D-2504-D16F-44B5-DED2DA50441C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12" creationId="{56E4F721-EF66-CA13-7C33-D194B06368CA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13" creationId="{D463CD2E-2B32-D7DB-ABC0-D9A1E0969043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14" creationId="{85DB2078-3EBA-2046-FC76-709B04B54910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5" creationId="{46AACA6B-5F7C-D921-6ADB-19469FDDDE0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6" creationId="{E671E1DE-6F11-50C1-C32C-D184A18B4B4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7" creationId="{0ED1C16B-E9BA-CF9D-4391-217CB7A4EE7D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8" creationId="{1EC4ED58-DE24-75D8-FAE5-FF06D59908D5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19" creationId="{5A75A967-0292-29CE-7D5E-55F7533A0816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20" creationId="{33B46C9F-E1F9-748E-5E67-A1231BCE7569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21" creationId="{AE42C03C-1E22-5CB7-1C16-C7A8825F51D1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22" creationId="{2CE4CFDD-C470-ED48-9E5D-CE80C13F28A8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23" creationId="{E88501CC-086D-FDA5-B3CA-13BA3727858B}"/>
          </ac:inkMkLst>
        </pc:inkChg>
        <pc:inkChg chg="add">
          <ac:chgData name="Venkatasubramanian, Mani V." userId="fbe5ce37-0145-4c31-b84a-b36f8beac5f3" providerId="ADAL" clId="{66E3E361-33CC-4BB0-B27C-CFA70302A6B4}" dt="2023-03-21T15:14:15.664" v="798" actId="9405"/>
          <ac:inkMkLst>
            <pc:docMk/>
            <pc:sldMk cId="1782890459" sldId="260"/>
            <ac:inkMk id="124" creationId="{850DA4C9-5629-AD0E-031E-609AB1B3E1F6}"/>
          </ac:inkMkLst>
        </pc:inkChg>
        <pc:inkChg chg="add">
          <ac:chgData name="Venkatasubramanian, Mani V." userId="fbe5ce37-0145-4c31-b84a-b36f8beac5f3" providerId="ADAL" clId="{66E3E361-33CC-4BB0-B27C-CFA70302A6B4}" dt="2023-03-21T15:14:16.029" v="799" actId="9405"/>
          <ac:inkMkLst>
            <pc:docMk/>
            <pc:sldMk cId="1782890459" sldId="260"/>
            <ac:inkMk id="125" creationId="{7B93976A-7088-94F9-5261-BC6E37DAA9D4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26" creationId="{989D2B13-DBEC-1A22-2DC3-2381E3BAD7D5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27" creationId="{91F83206-25E2-4C8C-8356-8432F1B59639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28" creationId="{9FA142B3-93F4-948E-8FC4-366D63069080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29" creationId="{91A3B12F-2357-94C0-00F6-E114B265AF29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30" creationId="{F8C6ADD4-7BC3-2A17-4A6B-5EFD400DB2BC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31" creationId="{6E36746A-FAB6-1EFC-377D-C8D6A01155DF}"/>
          </ac:inkMkLst>
        </pc:inkChg>
        <pc:inkChg chg="add mod">
          <ac:chgData name="Venkatasubramanian, Mani V." userId="fbe5ce37-0145-4c31-b84a-b36f8beac5f3" providerId="ADAL" clId="{66E3E361-33CC-4BB0-B27C-CFA70302A6B4}" dt="2023-03-21T15:14:19.444" v="806"/>
          <ac:inkMkLst>
            <pc:docMk/>
            <pc:sldMk cId="1782890459" sldId="260"/>
            <ac:inkMk id="132" creationId="{94FBEC6A-1723-08E7-844C-AD13DF5B4630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33" creationId="{F1954E48-AA63-B991-45EA-2DC7B76FCA7A}"/>
          </ac:inkMkLst>
        </pc:inkChg>
        <pc:inkChg chg="add mod">
          <ac:chgData name="Venkatasubramanian, Mani V." userId="fbe5ce37-0145-4c31-b84a-b36f8beac5f3" providerId="ADAL" clId="{66E3E361-33CC-4BB0-B27C-CFA70302A6B4}" dt="2023-03-21T15:14:46.785" v="808"/>
          <ac:inkMkLst>
            <pc:docMk/>
            <pc:sldMk cId="1782890459" sldId="260"/>
            <ac:inkMk id="137" creationId="{72CA5284-6115-6E82-D840-4F864D08BC66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39" creationId="{75699C30-97A4-EEAA-4C2C-C7C6BBA3DF89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0" creationId="{42FAB227-7033-61EF-F85D-261007C55305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1" creationId="{3AC38E02-D122-27E4-AD1C-19E650B66649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2" creationId="{7CFA1F15-6EA1-2061-EA92-87684A31005C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3" creationId="{B00D6966-5112-CAF8-85B2-40B994F4A93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4" creationId="{3067A08D-7BEC-A7EA-07DE-BBE02DEEC80E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5" creationId="{DD95F8F1-81E9-67F8-E787-F2AD1E0E127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6" creationId="{986314E9-C74B-645C-546D-11B63D397AD2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7" creationId="{CDAD4C87-7FF4-93CE-6003-8F9017510441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8" creationId="{007591E3-DCD0-F5C8-9088-DC9183FD22D5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49" creationId="{D6D4FFEC-4C5C-5D16-CCB4-10BD51B41CCF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50" creationId="{47D87FF8-BA12-821B-DB0B-DB15B6EBFC9C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51" creationId="{9104A328-294F-6C9B-633D-75236ED2FFD4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52" creationId="{2136C1FA-4123-AA70-1B28-D0F8FA422DF2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3" creationId="{4E31D790-4B00-24D3-1FD6-B80DD70DFA74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4" creationId="{776D58DD-50A6-0DBC-24D5-479487BBF09A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5" creationId="{0DBF7F39-EDDC-9325-2456-18A6485B0955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6" creationId="{4B231BF1-481F-82AB-D3E3-7B7EF4D0FE89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7" creationId="{D805B284-C43F-77E1-29C4-39E8F1E32017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8" creationId="{AEE5F542-0795-0858-E3B2-5D5B9FA06C56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59" creationId="{C2CA2C39-F65F-FE56-ECA1-6AE9FFE2FD7F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60" creationId="{0C122A31-88E2-E89D-86AF-8AA69908BF0E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61" creationId="{6C7DF530-02E0-60B7-F276-BE3BB267A11B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62" creationId="{C09E9B22-BD36-29A6-CF24-4C8EB33E565A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63" creationId="{7FAF0274-1465-AFA8-F9A9-6437065E287A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168" creationId="{1F7D5D4F-708B-0446-A44E-C840A63170FF}"/>
          </ac:inkMkLst>
        </pc:inkChg>
        <pc:inkChg chg="add mod">
          <ac:chgData name="Venkatasubramanian, Mani V." userId="fbe5ce37-0145-4c31-b84a-b36f8beac5f3" providerId="ADAL" clId="{66E3E361-33CC-4BB0-B27C-CFA70302A6B4}" dt="2023-03-21T15:15:28.959" v="834"/>
          <ac:inkMkLst>
            <pc:docMk/>
            <pc:sldMk cId="1782890459" sldId="260"/>
            <ac:inkMk id="169" creationId="{3DA354D8-ED79-3C66-BF4A-D0FFA5E1B89B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1" creationId="{B7D0ED25-A0D5-6EF2-68D0-0595F2F0B023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2" creationId="{F7542470-C3F7-5CDA-0438-4A58F900D5E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3" creationId="{9BA7E407-BE8B-DE9B-5C69-04EF52AB8BA7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4" creationId="{9D0F7E3C-1C3E-9F01-7653-DC79017C198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6" creationId="{0CF5AD65-BBBD-C98D-FD7D-5C5828A1E579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7" creationId="{6A6BBCDC-77F1-48B1-FE00-9DD1172BE5B7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8" creationId="{C3363918-574A-2517-2E82-EB0862E96960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79" creationId="{30140EB9-0606-3C7D-D801-C8A556652912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0" creationId="{F99EDE70-8AE0-362A-9757-B323DC2E2ADE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81" creationId="{82DD8DB1-B1D9-A610-2948-4F34D95084C6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82" creationId="{D1B1A1E2-46A0-B30D-3DB4-4B365A6C3072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3" creationId="{9978A3D2-A922-E401-D089-9EDA3FEA2D0A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5" creationId="{E73CFDCC-FB1B-8AFD-02DD-89DE15149C85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6" creationId="{60CA953A-046B-5E32-3275-19E46D8489F0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87" creationId="{2F8CA2A8-F45B-4C14-0E8A-DD2F59E6E975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8" creationId="{56D779A8-AFD1-D0F7-7F5F-ED5205CC76BC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89" creationId="{39535D79-757A-594E-ACB4-B164C6C0CCC1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90" creationId="{C02346BD-D9A6-77DA-0C73-193D3A54F850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91" creationId="{FACD2AFA-6F99-F4F0-2247-24110453556A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92" creationId="{FD19C18B-9373-247D-73D7-4D820635727B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93" creationId="{6E6CE1F6-9258-85CD-7991-E0C7BC6B2CD4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94" creationId="{0E110C1F-2A0A-EA52-156C-2C3D81D4A460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95" creationId="{31943A40-20B6-5CA8-52DA-7ABCF76EE649}"/>
          </ac:inkMkLst>
        </pc:inkChg>
        <pc:inkChg chg="del">
          <ac:chgData name="Venkatasubramanian, Mani V." userId="fbe5ce37-0145-4c31-b84a-b36f8beac5f3" providerId="ADAL" clId="{66E3E361-33CC-4BB0-B27C-CFA70302A6B4}" dt="2023-03-21T14:47:12.968" v="4" actId="478"/>
          <ac:inkMkLst>
            <pc:docMk/>
            <pc:sldMk cId="1782890459" sldId="260"/>
            <ac:inkMk id="196" creationId="{D148536E-2E19-1AEC-2436-3AAFF0BA9B76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98" creationId="{AB4D2B67-A37F-A78E-E708-0C38D11FA1AC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199" creationId="{FD53D2FC-E815-6234-550A-242AC50F779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1" creationId="{E64F9459-A2D1-AA7F-3E65-5676FAC4EB7C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2" creationId="{DBC48C52-4361-6FE6-06FC-40F35F8C83DB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3" creationId="{38A68E1E-CF6B-EAF1-304C-3BE24B4F5781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4" creationId="{7026BB9A-81DE-6DAC-94CB-1990EC166E57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5" creationId="{7B80AA1A-4F99-189C-DC67-B4A86576C966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6" creationId="{294180D5-79F0-E49D-F4F8-6EE7FF4EF579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7" creationId="{07788591-46B7-932D-6736-8D40655BA8D7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8" creationId="{054B3CC2-A12A-CC66-201F-59169F1CF064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09" creationId="{CD81130E-6976-B6D5-D001-98E3A15B208D}"/>
          </ac:inkMkLst>
        </pc:inkChg>
        <pc:inkChg chg="add mod">
          <ac:chgData name="Venkatasubramanian, Mani V." userId="fbe5ce37-0145-4c31-b84a-b36f8beac5f3" providerId="ADAL" clId="{66E3E361-33CC-4BB0-B27C-CFA70302A6B4}" dt="2023-03-21T15:15:55.134" v="868"/>
          <ac:inkMkLst>
            <pc:docMk/>
            <pc:sldMk cId="1782890459" sldId="260"/>
            <ac:inkMk id="210" creationId="{2F9C1C14-5591-003C-653D-A4346B2AB9FA}"/>
          </ac:inkMkLst>
        </pc:inkChg>
      </pc:sldChg>
      <pc:sldChg chg="addSp delSp modSp mod">
        <pc:chgData name="Venkatasubramanian, Mani V." userId="fbe5ce37-0145-4c31-b84a-b36f8beac5f3" providerId="ADAL" clId="{66E3E361-33CC-4BB0-B27C-CFA70302A6B4}" dt="2023-03-21T15:20:54.120" v="1134"/>
        <pc:sldMkLst>
          <pc:docMk/>
          <pc:sldMk cId="22823073" sldId="261"/>
        </pc:sldMkLst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12" creationId="{F75F24D5-418B-6842-4EA7-45334AA57A20}"/>
          </ac:grpSpMkLst>
        </pc:grpChg>
        <pc:grpChg chg="del mod">
          <ac:chgData name="Venkatasubramanian, Mani V." userId="fbe5ce37-0145-4c31-b84a-b36f8beac5f3" providerId="ADAL" clId="{66E3E361-33CC-4BB0-B27C-CFA70302A6B4}" dt="2023-03-21T15:16:13.208" v="885"/>
          <ac:grpSpMkLst>
            <pc:docMk/>
            <pc:sldMk cId="22823073" sldId="261"/>
            <ac:grpSpMk id="16" creationId="{E0FF50E5-D2C9-694E-CB20-CD257460FCCF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18" creationId="{85B38E17-B876-B66F-390B-BD0BEC6D33EF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29" creationId="{93F0535B-1608-71AF-EAB1-BE3F7A593480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30" creationId="{0ED112A6-F476-540F-B47B-FA2634DB8FFB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40" creationId="{8B2CCECA-FCCA-1053-8D5B-D38F65A7C9CE}"/>
          </ac:grpSpMkLst>
        </pc:grpChg>
        <pc:grpChg chg="del mod">
          <ac:chgData name="Venkatasubramanian, Mani V." userId="fbe5ce37-0145-4c31-b84a-b36f8beac5f3" providerId="ADAL" clId="{66E3E361-33CC-4BB0-B27C-CFA70302A6B4}" dt="2023-03-21T15:16:40.228" v="913"/>
          <ac:grpSpMkLst>
            <pc:docMk/>
            <pc:sldMk cId="22823073" sldId="261"/>
            <ac:grpSpMk id="43" creationId="{AC7FFF21-A14C-FFE8-9CE3-39F2413D8B35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48" creationId="{2927E760-BFCC-57A8-CF1F-B94BD358E21A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53" creationId="{5115D9A5-F523-9136-DC6A-89C38600A98A}"/>
          </ac:grpSpMkLst>
        </pc:grpChg>
        <pc:grpChg chg="del mod">
          <ac:chgData name="Venkatasubramanian, Mani V." userId="fbe5ce37-0145-4c31-b84a-b36f8beac5f3" providerId="ADAL" clId="{66E3E361-33CC-4BB0-B27C-CFA70302A6B4}" dt="2023-03-21T15:17:05.474" v="946"/>
          <ac:grpSpMkLst>
            <pc:docMk/>
            <pc:sldMk cId="22823073" sldId="261"/>
            <ac:grpSpMk id="69" creationId="{4877F3D4-0A24-EE21-177D-614085F1B99B}"/>
          </ac:grpSpMkLst>
        </pc:grpChg>
        <pc:grpChg chg="del mod">
          <ac:chgData name="Venkatasubramanian, Mani V." userId="fbe5ce37-0145-4c31-b84a-b36f8beac5f3" providerId="ADAL" clId="{66E3E361-33CC-4BB0-B27C-CFA70302A6B4}" dt="2023-03-21T15:17:05.474" v="946"/>
          <ac:grpSpMkLst>
            <pc:docMk/>
            <pc:sldMk cId="22823073" sldId="261"/>
            <ac:grpSpMk id="95" creationId="{C1ABAA48-3CD4-182D-4381-A6208C0B59C0}"/>
          </ac:grpSpMkLst>
        </pc:grpChg>
        <pc:grpChg chg="del mod">
          <ac:chgData name="Venkatasubramanian, Mani V." userId="fbe5ce37-0145-4c31-b84a-b36f8beac5f3" providerId="ADAL" clId="{66E3E361-33CC-4BB0-B27C-CFA70302A6B4}" dt="2023-03-21T15:19:27.223" v="1059"/>
          <ac:grpSpMkLst>
            <pc:docMk/>
            <pc:sldMk cId="22823073" sldId="261"/>
            <ac:grpSpMk id="96" creationId="{BC8DDB2E-4BBC-0A37-9003-D5AB45863493}"/>
          </ac:grpSpMkLst>
        </pc:grpChg>
        <pc:grpChg chg="del mod">
          <ac:chgData name="Venkatasubramanian, Mani V." userId="fbe5ce37-0145-4c31-b84a-b36f8beac5f3" providerId="ADAL" clId="{66E3E361-33CC-4BB0-B27C-CFA70302A6B4}" dt="2023-03-21T15:18:22.259" v="1004"/>
          <ac:grpSpMkLst>
            <pc:docMk/>
            <pc:sldMk cId="22823073" sldId="261"/>
            <ac:grpSpMk id="109" creationId="{51A87B4E-041D-E992-67FA-28D0486F4E52}"/>
          </ac:grpSpMkLst>
        </pc:grpChg>
        <pc:grpChg chg="del mod">
          <ac:chgData name="Venkatasubramanian, Mani V." userId="fbe5ce37-0145-4c31-b84a-b36f8beac5f3" providerId="ADAL" clId="{66E3E361-33CC-4BB0-B27C-CFA70302A6B4}" dt="2023-03-21T15:19:27.223" v="1059"/>
          <ac:grpSpMkLst>
            <pc:docMk/>
            <pc:sldMk cId="22823073" sldId="261"/>
            <ac:grpSpMk id="113" creationId="{120D9D78-C011-20ED-6ECF-6CFEF75A8C5F}"/>
          </ac:grpSpMkLst>
        </pc:grpChg>
        <pc:grpChg chg="del mod">
          <ac:chgData name="Venkatasubramanian, Mani V." userId="fbe5ce37-0145-4c31-b84a-b36f8beac5f3" providerId="ADAL" clId="{66E3E361-33CC-4BB0-B27C-CFA70302A6B4}" dt="2023-03-21T15:18:23.184" v="1006"/>
          <ac:grpSpMkLst>
            <pc:docMk/>
            <pc:sldMk cId="22823073" sldId="261"/>
            <ac:grpSpMk id="115" creationId="{30D34351-2DC8-0B49-9F1B-2823CA9A47D2}"/>
          </ac:grpSpMkLst>
        </pc:grpChg>
        <pc:grpChg chg="del mod">
          <ac:chgData name="Venkatasubramanian, Mani V." userId="fbe5ce37-0145-4c31-b84a-b36f8beac5f3" providerId="ADAL" clId="{66E3E361-33CC-4BB0-B27C-CFA70302A6B4}" dt="2023-03-21T15:19:27.223" v="1059"/>
          <ac:grpSpMkLst>
            <pc:docMk/>
            <pc:sldMk cId="22823073" sldId="261"/>
            <ac:grpSpMk id="117" creationId="{1A8A0FF9-3FDA-F98D-4712-EC785BAB0A81}"/>
          </ac:grpSpMkLst>
        </pc:grpChg>
        <pc:grpChg chg="del mod">
          <ac:chgData name="Venkatasubramanian, Mani V." userId="fbe5ce37-0145-4c31-b84a-b36f8beac5f3" providerId="ADAL" clId="{66E3E361-33CC-4BB0-B27C-CFA70302A6B4}" dt="2023-03-21T15:19:27.223" v="1059"/>
          <ac:grpSpMkLst>
            <pc:docMk/>
            <pc:sldMk cId="22823073" sldId="261"/>
            <ac:grpSpMk id="127" creationId="{372B2389-12C0-10EB-731C-9F53B0563E07}"/>
          </ac:grpSpMkLst>
        </pc:grpChg>
        <pc:grpChg chg="del mod">
          <ac:chgData name="Venkatasubramanian, Mani V." userId="fbe5ce37-0145-4c31-b84a-b36f8beac5f3" providerId="ADAL" clId="{66E3E361-33CC-4BB0-B27C-CFA70302A6B4}" dt="2023-03-21T15:20:05.932" v="1090"/>
          <ac:grpSpMkLst>
            <pc:docMk/>
            <pc:sldMk cId="22823073" sldId="261"/>
            <ac:grpSpMk id="148" creationId="{5DCFFC35-D8C5-C711-10F0-D0F1536DAD69}"/>
          </ac:grpSpMkLst>
        </pc:grpChg>
        <pc:grpChg chg="del mod">
          <ac:chgData name="Venkatasubramanian, Mani V." userId="fbe5ce37-0145-4c31-b84a-b36f8beac5f3" providerId="ADAL" clId="{66E3E361-33CC-4BB0-B27C-CFA70302A6B4}" dt="2023-03-21T15:19:27.223" v="1059"/>
          <ac:grpSpMkLst>
            <pc:docMk/>
            <pc:sldMk cId="22823073" sldId="261"/>
            <ac:grpSpMk id="149" creationId="{1B947B47-33F4-BD17-6462-CFE4EB18F474}"/>
          </ac:grpSpMkLst>
        </pc:grpChg>
        <pc:grpChg chg="del mod">
          <ac:chgData name="Venkatasubramanian, Mani V." userId="fbe5ce37-0145-4c31-b84a-b36f8beac5f3" providerId="ADAL" clId="{66E3E361-33CC-4BB0-B27C-CFA70302A6B4}" dt="2023-03-21T15:20:05.932" v="1090"/>
          <ac:grpSpMkLst>
            <pc:docMk/>
            <pc:sldMk cId="22823073" sldId="261"/>
            <ac:grpSpMk id="157" creationId="{ADEBF20F-6AF6-1743-18F6-6E7A41C6327D}"/>
          </ac:grpSpMkLst>
        </pc:grpChg>
        <pc:grpChg chg="del mod">
          <ac:chgData name="Venkatasubramanian, Mani V." userId="fbe5ce37-0145-4c31-b84a-b36f8beac5f3" providerId="ADAL" clId="{66E3E361-33CC-4BB0-B27C-CFA70302A6B4}" dt="2023-03-21T15:20:05.932" v="1090"/>
          <ac:grpSpMkLst>
            <pc:docMk/>
            <pc:sldMk cId="22823073" sldId="261"/>
            <ac:grpSpMk id="171" creationId="{A7EC67B7-7633-F33F-AB64-E094BEB1FDDD}"/>
          </ac:grpSpMkLst>
        </pc:grpChg>
        <pc:grpChg chg="del mod">
          <ac:chgData name="Venkatasubramanian, Mani V." userId="fbe5ce37-0145-4c31-b84a-b36f8beac5f3" providerId="ADAL" clId="{66E3E361-33CC-4BB0-B27C-CFA70302A6B4}" dt="2023-03-21T15:19:51.549" v="1078"/>
          <ac:grpSpMkLst>
            <pc:docMk/>
            <pc:sldMk cId="22823073" sldId="261"/>
            <ac:grpSpMk id="184" creationId="{984ABDFF-3414-6F78-28E7-04D15AC471B8}"/>
          </ac:grpSpMkLst>
        </pc:grpChg>
        <pc:grpChg chg="del mod">
          <ac:chgData name="Venkatasubramanian, Mani V." userId="fbe5ce37-0145-4c31-b84a-b36f8beac5f3" providerId="ADAL" clId="{66E3E361-33CC-4BB0-B27C-CFA70302A6B4}" dt="2023-03-21T15:19:54.765" v="1086"/>
          <ac:grpSpMkLst>
            <pc:docMk/>
            <pc:sldMk cId="22823073" sldId="261"/>
            <ac:grpSpMk id="190" creationId="{DD36B606-0C11-FEE9-8660-B051F5AD7206}"/>
          </ac:grpSpMkLst>
        </pc:grpChg>
        <pc:grpChg chg="del mod">
          <ac:chgData name="Venkatasubramanian, Mani V." userId="fbe5ce37-0145-4c31-b84a-b36f8beac5f3" providerId="ADAL" clId="{66E3E361-33CC-4BB0-B27C-CFA70302A6B4}" dt="2023-03-21T15:19:56.674" v="1088"/>
          <ac:grpSpMkLst>
            <pc:docMk/>
            <pc:sldMk cId="22823073" sldId="261"/>
            <ac:grpSpMk id="198" creationId="{EF7E2FB5-400F-FA57-1F6C-33CDFF75BC38}"/>
          </ac:grpSpMkLst>
        </pc:grpChg>
        <pc:grpChg chg="del mod">
          <ac:chgData name="Venkatasubramanian, Mani V." userId="fbe5ce37-0145-4c31-b84a-b36f8beac5f3" providerId="ADAL" clId="{66E3E361-33CC-4BB0-B27C-CFA70302A6B4}" dt="2023-03-21T15:20:05.932" v="1090"/>
          <ac:grpSpMkLst>
            <pc:docMk/>
            <pc:sldMk cId="22823073" sldId="261"/>
            <ac:grpSpMk id="200" creationId="{79A7C989-2971-109A-C4B4-B74DF2446013}"/>
          </ac:grpSpMkLst>
        </pc:grpChg>
        <pc:grpChg chg="del mod">
          <ac:chgData name="Venkatasubramanian, Mani V." userId="fbe5ce37-0145-4c31-b84a-b36f8beac5f3" providerId="ADAL" clId="{66E3E361-33CC-4BB0-B27C-CFA70302A6B4}" dt="2023-03-21T15:20:21.530" v="1092"/>
          <ac:grpSpMkLst>
            <pc:docMk/>
            <pc:sldMk cId="22823073" sldId="261"/>
            <ac:grpSpMk id="202" creationId="{DBEF14EA-02A2-203F-B28B-D870985B5AF7}"/>
          </ac:grpSpMkLst>
        </pc:grpChg>
        <pc:grpChg chg="del mod">
          <ac:chgData name="Venkatasubramanian, Mani V." userId="fbe5ce37-0145-4c31-b84a-b36f8beac5f3" providerId="ADAL" clId="{66E3E361-33CC-4BB0-B27C-CFA70302A6B4}" dt="2023-03-21T15:20:54.120" v="1134"/>
          <ac:grpSpMkLst>
            <pc:docMk/>
            <pc:sldMk cId="22823073" sldId="261"/>
            <ac:grpSpMk id="204" creationId="{6C537105-3282-64DC-929A-A3ED5FD6892E}"/>
          </ac:grpSpMkLst>
        </pc:grpChg>
        <pc:grpChg chg="del mod">
          <ac:chgData name="Venkatasubramanian, Mani V." userId="fbe5ce37-0145-4c31-b84a-b36f8beac5f3" providerId="ADAL" clId="{66E3E361-33CC-4BB0-B27C-CFA70302A6B4}" dt="2023-03-21T15:20:40.574" v="1112"/>
          <ac:grpSpMkLst>
            <pc:docMk/>
            <pc:sldMk cId="22823073" sldId="261"/>
            <ac:grpSpMk id="216" creationId="{C0B9C64A-710B-FB35-CCA0-3F53824A4774}"/>
          </ac:grpSpMkLst>
        </pc:grpChg>
        <pc:grpChg chg="del mod">
          <ac:chgData name="Venkatasubramanian, Mani V." userId="fbe5ce37-0145-4c31-b84a-b36f8beac5f3" providerId="ADAL" clId="{66E3E361-33CC-4BB0-B27C-CFA70302A6B4}" dt="2023-03-21T15:20:54.120" v="1134"/>
          <ac:grpSpMkLst>
            <pc:docMk/>
            <pc:sldMk cId="22823073" sldId="261"/>
            <ac:grpSpMk id="217" creationId="{3F6249E4-9FA4-F24A-DA02-A7C57EADB0C7}"/>
          </ac:grpSpMkLst>
        </pc:grpChg>
        <pc:grpChg chg="del mod">
          <ac:chgData name="Venkatasubramanian, Mani V." userId="fbe5ce37-0145-4c31-b84a-b36f8beac5f3" providerId="ADAL" clId="{66E3E361-33CC-4BB0-B27C-CFA70302A6B4}" dt="2023-03-21T15:20:49.364" v="1128"/>
          <ac:grpSpMkLst>
            <pc:docMk/>
            <pc:sldMk cId="22823073" sldId="261"/>
            <ac:grpSpMk id="225" creationId="{89D92B14-DE98-D1A2-97A7-9C754B9DB220}"/>
          </ac:grpSpMkLst>
        </pc:grpChg>
        <pc:grpChg chg="del mod">
          <ac:chgData name="Venkatasubramanian, Mani V." userId="fbe5ce37-0145-4c31-b84a-b36f8beac5f3" providerId="ADAL" clId="{66E3E361-33CC-4BB0-B27C-CFA70302A6B4}" dt="2023-03-21T15:20:51.144" v="1132"/>
          <ac:grpSpMkLst>
            <pc:docMk/>
            <pc:sldMk cId="22823073" sldId="261"/>
            <ac:grpSpMk id="241" creationId="{8344CC60-D933-A795-9160-2B5420697013}"/>
          </ac:grpSpMkLst>
        </pc:grpChg>
        <pc:grpChg chg="del mod">
          <ac:chgData name="Venkatasubramanian, Mani V." userId="fbe5ce37-0145-4c31-b84a-b36f8beac5f3" providerId="ADAL" clId="{66E3E361-33CC-4BB0-B27C-CFA70302A6B4}" dt="2023-03-21T15:20:54.120" v="1134"/>
          <ac:grpSpMkLst>
            <pc:docMk/>
            <pc:sldMk cId="22823073" sldId="261"/>
            <ac:grpSpMk id="245" creationId="{B2689A1E-A508-20A8-B4FB-2D081DFD2746}"/>
          </ac:grpSpMkLst>
        </pc:grpChg>
        <pc:grpChg chg="mod">
          <ac:chgData name="Venkatasubramanian, Mani V." userId="fbe5ce37-0145-4c31-b84a-b36f8beac5f3" providerId="ADAL" clId="{66E3E361-33CC-4BB0-B27C-CFA70302A6B4}" dt="2023-03-21T15:20:54.120" v="1134"/>
          <ac:grpSpMkLst>
            <pc:docMk/>
            <pc:sldMk cId="22823073" sldId="261"/>
            <ac:grpSpMk id="247" creationId="{838BACC9-501D-8B75-EB68-AA03848E2574}"/>
          </ac:grpSpMkLst>
        </pc:grp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" creationId="{87BA7F9B-3F1F-4139-9CA5-05DA3544F63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" creationId="{918DD7CA-9205-6B03-0B7A-8000881D84A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" creationId="{00A94607-3BEE-59C4-2F4B-E3B22A27F19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" creationId="{A1CD9CBD-B6A7-F05E-6E20-9E438632D94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" creationId="{4DF3CA03-0956-76E8-5E92-1383B91B363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" creationId="{6348C4F8-B5AB-7F8D-927F-3AEFFEBD659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" creationId="{631D1409-9F10-4048-8798-878A8D38592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" creationId="{9A229CE6-7B04-95DC-4543-2D335F5051B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" creationId="{DF63FAEE-D508-97B7-D053-1AC9E0EC7BA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" creationId="{5858EE45-1E6A-5E79-4FBA-B721BAC9E7E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" creationId="{9C31158F-FF5E-6BF6-A4F2-F8F904C2D06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" creationId="{A0DC72DB-E46D-BB26-D940-73C6D508AA4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" creationId="{96AB64AB-94AC-BBAE-E002-B23B8371291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" creationId="{8661DB53-7109-BA9D-3F6F-AC66738A93A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" creationId="{642C1870-C918-D92D-F05D-BE1ABC097CB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" creationId="{537C378F-0A14-137D-89F4-95B96FC3BCF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" creationId="{C2D12C19-3F08-7EA1-3315-E4C42B72C43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" creationId="{6A8FFD56-8919-051F-E6E6-44C34C60616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" creationId="{57E29BDC-3033-2018-562C-3297DACB370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" creationId="{88639815-E949-1210-9DC1-AECA37F1608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5" creationId="{D7A3D43C-E174-D1A1-EE9F-3BD28C98B3A5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26" creationId="{C3F3F190-145A-9944-EC7A-0B5CA377761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7" creationId="{C010B57D-6D73-9998-7309-E9D7268974C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8" creationId="{E78EA739-86F7-DD29-3EA4-4E2941C5CAC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1" creationId="{290904A2-1C18-CA71-398C-6E4EB69B36F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2" creationId="{39E85EC1-4634-6A3A-CCD9-93CB1FF9FAF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3" creationId="{F6679794-D9FB-268F-DE83-D90899D46D9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4" creationId="{E4C6A8E6-BEF3-2F6D-45C8-A315C60ADC3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5" creationId="{0A3A14A9-B950-7776-155E-29AF1A695C0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6" creationId="{3FCC7D07-4F21-7993-BA8F-C4D85FA0D28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7" creationId="{D8741414-CFF1-C38E-3C31-91D05A54E3A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8" creationId="{C2B3DB3F-C90E-9CD1-67E2-A38ED037F0C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39" creationId="{1C607207-BB8D-7149-EE71-7885B7EB6B3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1" creationId="{BDBF6A9F-1EB0-525F-ED31-C6751A690FF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2" creationId="{AF9C1B51-89B0-E658-AEB1-F1C9E575CED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4" creationId="{18A0D616-4C5B-1C8A-5EA1-3A8512132DF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5" creationId="{5DF507C4-B3FA-16B8-3DCF-438655ECD4F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6" creationId="{3C91170C-3457-BE87-4BA9-2086BFF9546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7" creationId="{BBA6CEAB-CF4F-9E4A-D6A3-15F41807E93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49" creationId="{34B21FA1-B125-656A-059A-888EF26935E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0" creationId="{AF6E907F-0E77-9C4C-B1C9-706C1827012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1" creationId="{4D54A79F-D846-092F-8087-EC901FE5A2A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2" creationId="{995FEF01-743D-6364-0C36-D52EAE08D82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4" creationId="{65E3138A-C6C6-757A-53D4-1067CE2D317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5" creationId="{5FAAC643-FD78-87A6-5883-7CC56BDC8F2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6" creationId="{9BDDA2F2-A78F-BF22-ED19-59592D7544E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57" creationId="{DC495966-EE07-B14C-808A-B5084A2118D9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58" creationId="{19E56DDC-DBD6-B3DA-F975-1263CE3DB99B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59" creationId="{4B5DD49B-82D8-0F45-E6DA-8D64AF9306AD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60" creationId="{955D0D08-B484-1A7A-5503-23CFB698EDD2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61" creationId="{B06913EF-5724-D627-2990-8A7926AC0BC5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62" creationId="{49F86013-D493-842C-3BDC-BD19C327D9C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3" creationId="{4EFB7B90-790E-A388-1C0B-7050673E15C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4" creationId="{B34D8B50-336E-1A95-65A7-D60944A3A8A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5" creationId="{E09256BC-D7AB-B109-0DFB-1EFB4B36635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6" creationId="{0A0B0652-FDA5-8648-D93D-42373A2123D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7" creationId="{6E1694C7-BAB7-002D-25FC-A44FC4D5596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68" creationId="{719C7433-F6CF-B807-6798-AF07A6B29590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70" creationId="{DEA3158D-95F7-A73A-3ABF-0DBDB684FC36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71" creationId="{B788D31E-2AB9-27AD-ABD9-78CC0B75D66C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72" creationId="{D114FC96-B08C-21E2-2378-391852D5C6D2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73" creationId="{D755D3B2-2C67-AE12-AB38-F9825563695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4" creationId="{CF4612E0-77DE-6A69-1E38-C4F0FDFEB47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5" creationId="{9278E3DF-63EC-ECFA-C417-6E98A08E093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6" creationId="{F97A0DEE-DF55-AB5C-4336-490C6D03C7F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7" creationId="{FE4CE23E-5BD3-774A-C6BF-3122011C618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8" creationId="{64E8EF81-3148-7F9E-A73A-ED63F5AED0F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79" creationId="{7706D5AC-084C-7095-E386-83D1B02D808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0" creationId="{ADCC56A7-A939-E786-6F4A-FAB8B42B7B41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81" creationId="{C3E6F046-9695-A79F-DDD1-52EBCCD90659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82" creationId="{8103920E-4CC4-FCB8-7BD5-CF7026ADF7B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3" creationId="{9BF2818F-259D-7523-B002-9C11FB94976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4" creationId="{24C700C5-6EE3-CB26-5CC9-BDFCBF14DAB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5" creationId="{5D0ECDFC-6EBA-30AE-3497-12578C683EE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6" creationId="{12473CD7-B079-40BB-7B7E-440D927DF41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7" creationId="{3662E5B3-75B0-F09D-E31E-DF323F0DC3D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8" creationId="{D4D3248B-81C7-561D-B092-C493D82B919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89" creationId="{582469F7-A718-0647-E5F3-F93ADBCFA47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0" creationId="{DCE29586-FC34-B0A5-5B44-660CCB77E44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1" creationId="{7CC14892-A6D0-F3CD-B023-CB5BBC814036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92" creationId="{412AE4B6-8EE9-E693-7FEB-B639F2E1A3B9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93" creationId="{C0D79406-DFDA-8BB6-63B3-5D2672F49ACA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94" creationId="{7CA66576-AC1C-2D06-72D5-4AEAD254A8F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7" creationId="{42DF1A60-F158-5A79-3886-78FB72A0CE5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8" creationId="{CDE16342-4174-CD66-9D54-6F012723A86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99" creationId="{D9F709B2-91B6-BA85-B9FE-20542E8D61C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0" creationId="{FAC91F08-0572-DC6B-25CB-DF1C709556E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1" creationId="{4F7A18AA-A2B7-639E-0B6C-94FDB06CC20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2" creationId="{324A9A6C-D5DB-85A9-F931-05592D99EDB4}"/>
          </ac:inkMkLst>
        </pc:inkChg>
        <pc:inkChg chg="del">
          <ac:chgData name="Venkatasubramanian, Mani V." userId="fbe5ce37-0145-4c31-b84a-b36f8beac5f3" providerId="ADAL" clId="{66E3E361-33CC-4BB0-B27C-CFA70302A6B4}" dt="2023-03-21T14:47:19.099" v="5" actId="478"/>
          <ac:inkMkLst>
            <pc:docMk/>
            <pc:sldMk cId="22823073" sldId="261"/>
            <ac:inkMk id="103" creationId="{9C42BA31-55E5-09EF-1AF9-71F723BBBC5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4" creationId="{22371E36-F32B-0BD9-5503-7945F06B968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5" creationId="{88548EF9-11DD-D08F-C7DB-ECE3FF41ADF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6" creationId="{CBA04C3A-DC25-609C-C2A4-6515852CBF9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7" creationId="{C8A3EE7C-1485-40AF-C11A-8E64C4B721D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08" creationId="{F468DA20-11DF-A6FB-C732-38A9A82BD7F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0" creationId="{F3DC2275-D8B9-32DD-39A8-6A2EADC0437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1" creationId="{3C965A6E-901D-D3BF-BD1B-EA12F171DFE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2" creationId="{D1A92DD4-2655-B28B-AAB5-4A019408B97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4" creationId="{69EC181E-66EA-2CBD-9514-F49833A1275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6" creationId="{9D2B08E0-9B15-9C32-F619-0980F8D0472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8" creationId="{A16A766B-4413-CD2C-EFD6-E46D9A4F400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19" creationId="{503E930D-6289-EA9F-E730-87B768BCB08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0" creationId="{E0F212D8-27E6-DA22-CFCE-78DE45AF641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1" creationId="{31D0BD2C-C3B8-6CBD-484D-7F8364A7DB3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2" creationId="{9D284AFE-D7CB-C894-3E1B-9214D72311F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3" creationId="{776C545F-FFA6-7E42-8E95-CEE4EDCD619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4" creationId="{C2CD61EB-F82A-AC6A-F6C9-80AD1951645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5" creationId="{5966F9F0-9BFC-8761-39C2-6DF973BD199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6" creationId="{3A61F985-4D30-76E1-84B4-39C6A970B50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8" creationId="{4A881672-9880-9D49-838A-FC05C18EDDD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29" creationId="{5FC92CF8-07D4-04D0-E341-216BCECCE28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0" creationId="{DACB4A94-DD38-337C-6A60-F8C6FC20F1C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1" creationId="{30FD11D5-1087-9CC0-20EE-8EA397D43A3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2" creationId="{F4D22A83-3C58-D1A4-3B72-3EAB8E17C5F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3" creationId="{88670129-BF7C-AFDB-776B-D424A5C1591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4" creationId="{9C452AA4-16C7-35DD-5A84-3E0447E95AC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5" creationId="{7DFC8B90-3710-4605-1B41-AA9063EFC93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6" creationId="{08651503-65B8-99F6-6708-3732FA1BC5A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7" creationId="{04F6EAA3-72DA-CEB4-7A41-0789A817A63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8" creationId="{7E4E60B3-DF66-9324-909B-A713A4F295A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39" creationId="{F44A19B3-A700-E858-0804-F94DBA2B2C5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0" creationId="{D222E3D2-8045-0D21-E18F-9F6F4A95D3F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1" creationId="{CE50C9E8-C2F1-8304-773C-703DECF6521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2" creationId="{70574C39-55B9-F7A4-DAAA-D5D88AB3ECB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3" creationId="{FE940188-6E49-B018-737F-4D71EF8C52E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4" creationId="{AB3017D0-BE47-9A20-83EA-7077DEECE18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5" creationId="{BF31EA38-84A2-6235-A23D-9F0DD2FF46D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6" creationId="{86EA66C3-3114-3F03-BDD6-E83C13DBEE0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47" creationId="{4CC35975-38B5-ECED-B8F2-9DA9B0E9BD2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0" creationId="{38C2F3BE-6321-4446-C634-BF87B809612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1" creationId="{AF9EED46-C2CF-50BE-9B4A-B8642CB39E9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2" creationId="{5E4C199D-3DA2-9BD4-36BB-924114369A3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3" creationId="{E8B5A115-62AD-6181-4D16-06B4DD3452C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4" creationId="{7AFC0A12-87E6-7D0E-D3B9-FCC7D925C6E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5" creationId="{8496CE27-175A-E4A6-5622-2E30763E492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6" creationId="{6FA5C8FC-2AFA-44DB-8057-BDE39BB3C8C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8" creationId="{5B95FC6A-97F0-062E-361D-9EA492AF23A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59" creationId="{2DAFAC5A-3CCB-3FC7-3653-248439B6E55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0" creationId="{620A5A45-47A6-0FDA-484A-E704A3944B1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1" creationId="{90A80949-2EEB-F4A2-C704-B1B61395A6D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2" creationId="{9C00D17F-9652-B7A8-85FF-8037286CA11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3" creationId="{9B4CB858-B8F8-5363-7F15-484EC119365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4" creationId="{58E569A5-C716-3E0B-FC79-E3776CB06D3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5" creationId="{004CB9E7-E635-211D-70E6-4BF0B9788AD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6" creationId="{B0FF599E-62DE-8699-4BE3-F513289598C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7" creationId="{ECE91F14-E09D-4315-42D2-A2D507AACEE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8" creationId="{745AE13C-271E-6769-ABBA-3F68F52490A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69" creationId="{7A583453-D593-0901-9A5D-C632B8CB0DA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0" creationId="{46C87F33-DDD8-3F78-6B54-4D71B74CF8CE}"/>
          </ac:inkMkLst>
        </pc:inkChg>
        <pc:inkChg chg="add">
          <ac:chgData name="Venkatasubramanian, Mani V." userId="fbe5ce37-0145-4c31-b84a-b36f8beac5f3" providerId="ADAL" clId="{66E3E361-33CC-4BB0-B27C-CFA70302A6B4}" dt="2023-03-21T15:19:36.034" v="1060" actId="9405"/>
          <ac:inkMkLst>
            <pc:docMk/>
            <pc:sldMk cId="22823073" sldId="261"/>
            <ac:inkMk id="172" creationId="{20A4484B-628D-EAAE-0297-223ACE0816A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3" creationId="{6CD26F38-FCAE-F87B-3413-285CD967319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4" creationId="{2EAF683C-B396-48F6-0CDB-548A1BE3884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5" creationId="{1DDA3B4A-0657-C095-9BB1-F136E6B42F0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6" creationId="{F98B3FCB-DB7C-C3A3-9EFF-7B61CD92366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7" creationId="{6ADA0463-5206-872B-8ADD-1E4877C14DA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8" creationId="{3C2C31B3-B4D1-14EA-5270-F83BD670CB5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79" creationId="{A78182CA-855A-D477-C39D-4321825E5D7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0" creationId="{FE0EF191-B45A-34B4-8F70-0AAA4868407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1" creationId="{0E99520F-4E66-631C-EC69-E265E72832F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2" creationId="{BB35D87F-9229-3956-CD00-6D9E4FF5AA8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3" creationId="{E6381F89-A324-8980-0C1A-C4D9322E325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5" creationId="{3396CF41-B58E-C7B0-32D1-F20937252C5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6" creationId="{77F0242F-C8EA-1E68-7C6C-9482D2D81E6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7" creationId="{EC0AE372-2EE6-62CB-1920-DEBA1CBAD3D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8" creationId="{76F5E7EC-6EB8-4754-361B-69AAEA3A7B9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89" creationId="{5B1BD550-8E35-9295-F6B8-79BB354DCEE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1" creationId="{A4878690-6E42-45F8-8C35-47308EA218D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2" creationId="{400524C2-00CA-FCC6-8922-3CE94E5E656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3" creationId="{65418BF3-5533-41BE-180D-77066901034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4" creationId="{1347763F-924E-3A1B-5807-88733CF21CB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5" creationId="{20180B3E-27D9-D7FB-E82A-C85D590F545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6" creationId="{44FFDC5B-6405-F537-74EF-86CC3BD0674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7" creationId="{F32D5EE8-9BC1-BC17-E228-25D83F27D83A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199" creationId="{EE253B10-D61B-FF04-2559-C9F3AB36F981}"/>
          </ac:inkMkLst>
        </pc:inkChg>
        <pc:inkChg chg="add mod">
          <ac:chgData name="Venkatasubramanian, Mani V." userId="fbe5ce37-0145-4c31-b84a-b36f8beac5f3" providerId="ADAL" clId="{66E3E361-33CC-4BB0-B27C-CFA70302A6B4}" dt="2023-03-21T15:20:21.530" v="1092"/>
          <ac:inkMkLst>
            <pc:docMk/>
            <pc:sldMk cId="22823073" sldId="261"/>
            <ac:inkMk id="201" creationId="{E8983060-90D9-A9BC-DC62-289B525A343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3" creationId="{DF79DCA1-F348-1553-7F18-F6C87016D5C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5" creationId="{C57C2377-AFE8-14DC-DEDC-73F4EFAB6A0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6" creationId="{CDE4C488-D528-25D1-D967-C4F9F72709A3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7" creationId="{1F5B1C35-E28B-068C-B14D-18917970BBC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8" creationId="{F412C096-3F2A-20D4-2454-F2699DFC794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09" creationId="{4FDC7B5C-B0C8-487C-9B0D-EDE2C9FA49D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0" creationId="{222D1A33-6CEC-E1D2-17B7-4ABFF48E138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1" creationId="{0F09CC51-6535-C81A-D259-15C83ED5523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2" creationId="{21C7C469-1523-DC65-B2E0-34151028116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3" creationId="{EA029E3E-DA1A-9ADF-1AD3-AAAA1FD0D26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4" creationId="{A36ADF9B-6071-4FF2-B945-0E62039A7B5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5" creationId="{7EB595B5-C4A7-1798-41CA-C6B49ADC281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8" creationId="{529D2487-1A63-1613-FCD0-172B1C4E1D2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19" creationId="{93B98D96-CB07-D33F-4289-999C7EA94202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0" creationId="{22E77719-C646-0280-150A-AAE4B936B9A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1" creationId="{B1D26BF4-E814-E222-181C-B1EA882E5A1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2" creationId="{5CA6B9BF-EFEE-D9D0-3D25-761A55B13D7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3" creationId="{75C6FCA7-E52C-B684-0734-CB9EE8397F3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4" creationId="{33359E46-E1DB-0E19-6C9A-EE4D09B48F21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6" creationId="{1774D28A-9219-58AD-3830-797F9398826F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7" creationId="{0908E8B1-95D6-C1BE-F22D-C2741C307DD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8" creationId="{772C8341-E4DB-3FCF-7DB9-A2E15C344A0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29" creationId="{0370CEF8-6B73-C507-677C-7CAE13F047CD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0" creationId="{F784202E-C279-F224-5076-65326105BD7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1" creationId="{09F92A9D-47E8-F9D7-7909-424C3B88A3D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2" creationId="{404A0A16-E6D0-575C-25F9-D57BC2FA7B8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3" creationId="{F8F5C21F-6445-9EFF-C69F-B8172235BEC4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4" creationId="{20FCB82F-906D-EF0D-7D55-972EC139C4D7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5" creationId="{46EB4852-5212-DE98-E2D6-96D509F198AE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6" creationId="{A42AA5FE-F756-C803-F9DB-1657AEA03770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7" creationId="{3A484128-A225-E36E-F3D8-A4985AB5844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8" creationId="{8D9CF820-B783-ABC3-60D0-3E4734D8CB55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39" creationId="{DC6B706D-843A-0FDF-C9AD-ADC73FF2F208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0" creationId="{3EFA0F9C-063F-AE23-1403-CE6C5322BBDC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2" creationId="{BEA653FC-73D3-2583-6F4F-AC3A662E1346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3" creationId="{2D7F601A-7762-926F-0C7B-3CA22D960109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4" creationId="{A4D4BA38-D749-58A2-7522-6B524A1C453B}"/>
          </ac:inkMkLst>
        </pc:inkChg>
        <pc:inkChg chg="add mod">
          <ac:chgData name="Venkatasubramanian, Mani V." userId="fbe5ce37-0145-4c31-b84a-b36f8beac5f3" providerId="ADAL" clId="{66E3E361-33CC-4BB0-B27C-CFA70302A6B4}" dt="2023-03-21T15:20:54.120" v="1134"/>
          <ac:inkMkLst>
            <pc:docMk/>
            <pc:sldMk cId="22823073" sldId="261"/>
            <ac:inkMk id="246" creationId="{978B1A60-52AB-6CFF-D662-0BD4EEE2DBF0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2084627359" sldId="262"/>
        </pc:sldMkLst>
      </pc:sldChg>
      <pc:sldChg chg="addSp delSp modSp add mod">
        <pc:chgData name="Venkatasubramanian, Mani V." userId="fbe5ce37-0145-4c31-b84a-b36f8beac5f3" providerId="ADAL" clId="{66E3E361-33CC-4BB0-B27C-CFA70302A6B4}" dt="2023-03-21T15:24:22.404" v="1324"/>
        <pc:sldMkLst>
          <pc:docMk/>
          <pc:sldMk cId="3910811827" sldId="262"/>
        </pc:sldMkLst>
        <pc:grpChg chg="mod">
          <ac:chgData name="Venkatasubramanian, Mani V." userId="fbe5ce37-0145-4c31-b84a-b36f8beac5f3" providerId="ADAL" clId="{66E3E361-33CC-4BB0-B27C-CFA70302A6B4}" dt="2023-03-21T15:21:54.054" v="1145"/>
          <ac:grpSpMkLst>
            <pc:docMk/>
            <pc:sldMk cId="3910811827" sldId="262"/>
            <ac:grpSpMk id="10" creationId="{D295F2E0-549D-6B7E-F3F8-392315EF6BB0}"/>
          </ac:grpSpMkLst>
        </pc:grpChg>
        <pc:grpChg chg="del mod">
          <ac:chgData name="Venkatasubramanian, Mani V." userId="fbe5ce37-0145-4c31-b84a-b36f8beac5f3" providerId="ADAL" clId="{66E3E361-33CC-4BB0-B27C-CFA70302A6B4}" dt="2023-03-21T15:21:59.518" v="1157"/>
          <ac:grpSpMkLst>
            <pc:docMk/>
            <pc:sldMk cId="3910811827" sldId="262"/>
            <ac:grpSpMk id="16" creationId="{858113FD-557F-9EE1-1DE9-334CC850FD52}"/>
          </ac:grpSpMkLst>
        </pc:grpChg>
        <pc:grpChg chg="mod">
          <ac:chgData name="Venkatasubramanian, Mani V." userId="fbe5ce37-0145-4c31-b84a-b36f8beac5f3" providerId="ADAL" clId="{66E3E361-33CC-4BB0-B27C-CFA70302A6B4}" dt="2023-03-21T15:21:59.518" v="1157"/>
          <ac:grpSpMkLst>
            <pc:docMk/>
            <pc:sldMk cId="3910811827" sldId="262"/>
            <ac:grpSpMk id="22" creationId="{6582A39C-F794-795A-72A4-C71E90C870F7}"/>
          </ac:grpSpMkLst>
        </pc:grpChg>
        <pc:grpChg chg="mod">
          <ac:chgData name="Venkatasubramanian, Mani V." userId="fbe5ce37-0145-4c31-b84a-b36f8beac5f3" providerId="ADAL" clId="{66E3E361-33CC-4BB0-B27C-CFA70302A6B4}" dt="2023-03-21T15:22:03.228" v="1164"/>
          <ac:grpSpMkLst>
            <pc:docMk/>
            <pc:sldMk cId="3910811827" sldId="262"/>
            <ac:grpSpMk id="29" creationId="{A0906335-C8E5-9E7A-140C-994CDCF14881}"/>
          </ac:grpSpMkLst>
        </pc:grpChg>
        <pc:grpChg chg="mod">
          <ac:chgData name="Venkatasubramanian, Mani V." userId="fbe5ce37-0145-4c31-b84a-b36f8beac5f3" providerId="ADAL" clId="{66E3E361-33CC-4BB0-B27C-CFA70302A6B4}" dt="2023-03-21T15:22:03.228" v="1164"/>
          <ac:grpSpMkLst>
            <pc:docMk/>
            <pc:sldMk cId="3910811827" sldId="262"/>
            <ac:grpSpMk id="30" creationId="{6572E079-94BC-0DA6-58B0-F3DA59A3613B}"/>
          </ac:grpSpMkLst>
        </pc:grpChg>
        <pc:grpChg chg="mod">
          <ac:chgData name="Venkatasubramanian, Mani V." userId="fbe5ce37-0145-4c31-b84a-b36f8beac5f3" providerId="ADAL" clId="{66E3E361-33CC-4BB0-B27C-CFA70302A6B4}" dt="2023-03-21T15:22:13.557" v="1176"/>
          <ac:grpSpMkLst>
            <pc:docMk/>
            <pc:sldMk cId="3910811827" sldId="262"/>
            <ac:grpSpMk id="42" creationId="{118AC0B9-2AFA-62D9-3770-2675A9E18E14}"/>
          </ac:grpSpMkLst>
        </pc:grpChg>
        <pc:grpChg chg="mod">
          <ac:chgData name="Venkatasubramanian, Mani V." userId="fbe5ce37-0145-4c31-b84a-b36f8beac5f3" providerId="ADAL" clId="{66E3E361-33CC-4BB0-B27C-CFA70302A6B4}" dt="2023-03-21T15:22:13.557" v="1176"/>
          <ac:grpSpMkLst>
            <pc:docMk/>
            <pc:sldMk cId="3910811827" sldId="262"/>
            <ac:grpSpMk id="43" creationId="{06B37D1F-5F05-D5E2-0E92-CA83E95EEFF5}"/>
          </ac:grpSpMkLst>
        </pc:grpChg>
        <pc:grpChg chg="del mod">
          <ac:chgData name="Venkatasubramanian, Mani V." userId="fbe5ce37-0145-4c31-b84a-b36f8beac5f3" providerId="ADAL" clId="{66E3E361-33CC-4BB0-B27C-CFA70302A6B4}" dt="2023-03-21T15:22:32.848" v="1188"/>
          <ac:grpSpMkLst>
            <pc:docMk/>
            <pc:sldMk cId="3910811827" sldId="262"/>
            <ac:grpSpMk id="49" creationId="{A5F30D43-63F8-44E8-D411-862B77CBFA7F}"/>
          </ac:grpSpMkLst>
        </pc:grpChg>
        <pc:grpChg chg="mod">
          <ac:chgData name="Venkatasubramanian, Mani V." userId="fbe5ce37-0145-4c31-b84a-b36f8beac5f3" providerId="ADAL" clId="{66E3E361-33CC-4BB0-B27C-CFA70302A6B4}" dt="2023-03-21T15:22:32.848" v="1188"/>
          <ac:grpSpMkLst>
            <pc:docMk/>
            <pc:sldMk cId="3910811827" sldId="262"/>
            <ac:grpSpMk id="55" creationId="{1E58B49D-5912-1558-507F-1116BB53DFBA}"/>
          </ac:grpSpMkLst>
        </pc:grpChg>
        <pc:grpChg chg="del mod">
          <ac:chgData name="Venkatasubramanian, Mani V." userId="fbe5ce37-0145-4c31-b84a-b36f8beac5f3" providerId="ADAL" clId="{66E3E361-33CC-4BB0-B27C-CFA70302A6B4}" dt="2023-03-21T15:22:43.364" v="1196"/>
          <ac:grpSpMkLst>
            <pc:docMk/>
            <pc:sldMk cId="3910811827" sldId="262"/>
            <ac:grpSpMk id="63" creationId="{4AABFE64-0D45-FCF5-C41A-72E0AB113970}"/>
          </ac:grpSpMkLst>
        </pc:grpChg>
        <pc:grpChg chg="del mod">
          <ac:chgData name="Venkatasubramanian, Mani V." userId="fbe5ce37-0145-4c31-b84a-b36f8beac5f3" providerId="ADAL" clId="{66E3E361-33CC-4BB0-B27C-CFA70302A6B4}" dt="2023-03-21T15:22:43.899" v="1198"/>
          <ac:grpSpMkLst>
            <pc:docMk/>
            <pc:sldMk cId="3910811827" sldId="262"/>
            <ac:grpSpMk id="64" creationId="{B7C85A75-5CF2-953C-4EE0-BA05BBF65D05}"/>
          </ac:grpSpMkLst>
        </pc:grpChg>
        <pc:grpChg chg="del mod">
          <ac:chgData name="Venkatasubramanian, Mani V." userId="fbe5ce37-0145-4c31-b84a-b36f8beac5f3" providerId="ADAL" clId="{66E3E361-33CC-4BB0-B27C-CFA70302A6B4}" dt="2023-03-21T15:22:44.948" v="1200"/>
          <ac:grpSpMkLst>
            <pc:docMk/>
            <pc:sldMk cId="3910811827" sldId="262"/>
            <ac:grpSpMk id="66" creationId="{5A99E7EB-695C-D5E5-C913-0F9B5CFA97D5}"/>
          </ac:grpSpMkLst>
        </pc:grpChg>
        <pc:grpChg chg="mod">
          <ac:chgData name="Venkatasubramanian, Mani V." userId="fbe5ce37-0145-4c31-b84a-b36f8beac5f3" providerId="ADAL" clId="{66E3E361-33CC-4BB0-B27C-CFA70302A6B4}" dt="2023-03-21T15:22:44.948" v="1200"/>
          <ac:grpSpMkLst>
            <pc:docMk/>
            <pc:sldMk cId="3910811827" sldId="262"/>
            <ac:grpSpMk id="68" creationId="{2A416294-6536-5878-BEF4-339A8AD3789E}"/>
          </ac:grpSpMkLst>
        </pc:grpChg>
        <pc:grpChg chg="mod">
          <ac:chgData name="Venkatasubramanian, Mani V." userId="fbe5ce37-0145-4c31-b84a-b36f8beac5f3" providerId="ADAL" clId="{66E3E361-33CC-4BB0-B27C-CFA70302A6B4}" dt="2023-03-21T15:22:57.294" v="1210"/>
          <ac:grpSpMkLst>
            <pc:docMk/>
            <pc:sldMk cId="3910811827" sldId="262"/>
            <ac:grpSpMk id="78" creationId="{BDD2061C-C240-5E00-2905-1FE9800EA347}"/>
          </ac:grpSpMkLst>
        </pc:grpChg>
        <pc:grpChg chg="mod">
          <ac:chgData name="Venkatasubramanian, Mani V." userId="fbe5ce37-0145-4c31-b84a-b36f8beac5f3" providerId="ADAL" clId="{66E3E361-33CC-4BB0-B27C-CFA70302A6B4}" dt="2023-03-21T15:22:57.294" v="1210"/>
          <ac:grpSpMkLst>
            <pc:docMk/>
            <pc:sldMk cId="3910811827" sldId="262"/>
            <ac:grpSpMk id="79" creationId="{D8C4DEFB-D161-40C1-7D24-4AC3B03567B5}"/>
          </ac:grpSpMkLst>
        </pc:grpChg>
        <pc:grpChg chg="mod">
          <ac:chgData name="Venkatasubramanian, Mani V." userId="fbe5ce37-0145-4c31-b84a-b36f8beac5f3" providerId="ADAL" clId="{66E3E361-33CC-4BB0-B27C-CFA70302A6B4}" dt="2023-03-21T15:23:02.147" v="1221"/>
          <ac:grpSpMkLst>
            <pc:docMk/>
            <pc:sldMk cId="3910811827" sldId="262"/>
            <ac:grpSpMk id="90" creationId="{F08EA63C-60C5-B005-5CAB-27714845F661}"/>
          </ac:grpSpMkLst>
        </pc:grpChg>
        <pc:grpChg chg="mod">
          <ac:chgData name="Venkatasubramanian, Mani V." userId="fbe5ce37-0145-4c31-b84a-b36f8beac5f3" providerId="ADAL" clId="{66E3E361-33CC-4BB0-B27C-CFA70302A6B4}" dt="2023-03-21T15:23:02.147" v="1221"/>
          <ac:grpSpMkLst>
            <pc:docMk/>
            <pc:sldMk cId="3910811827" sldId="262"/>
            <ac:grpSpMk id="91" creationId="{D6C8C2B7-E087-F5FB-9F0C-B6C15E87B654}"/>
          </ac:grpSpMkLst>
        </pc:grpChg>
        <pc:grpChg chg="mod">
          <ac:chgData name="Venkatasubramanian, Mani V." userId="fbe5ce37-0145-4c31-b84a-b36f8beac5f3" providerId="ADAL" clId="{66E3E361-33CC-4BB0-B27C-CFA70302A6B4}" dt="2023-03-21T15:23:02.147" v="1221"/>
          <ac:grpSpMkLst>
            <pc:docMk/>
            <pc:sldMk cId="3910811827" sldId="262"/>
            <ac:grpSpMk id="92" creationId="{56991AB1-B71C-0C04-6EC6-1DAC36ACF7B1}"/>
          </ac:grpSpMkLst>
        </pc:grpChg>
        <pc:grpChg chg="mod">
          <ac:chgData name="Venkatasubramanian, Mani V." userId="fbe5ce37-0145-4c31-b84a-b36f8beac5f3" providerId="ADAL" clId="{66E3E361-33CC-4BB0-B27C-CFA70302A6B4}" dt="2023-03-21T15:23:02.147" v="1221"/>
          <ac:grpSpMkLst>
            <pc:docMk/>
            <pc:sldMk cId="3910811827" sldId="262"/>
            <ac:grpSpMk id="93" creationId="{5A2E2A84-DD03-5959-8750-7C9541900B8F}"/>
          </ac:grpSpMkLst>
        </pc:grpChg>
        <pc:grpChg chg="del mod">
          <ac:chgData name="Venkatasubramanian, Mani V." userId="fbe5ce37-0145-4c31-b84a-b36f8beac5f3" providerId="ADAL" clId="{66E3E361-33CC-4BB0-B27C-CFA70302A6B4}" dt="2023-03-21T15:23:53.819" v="1285"/>
          <ac:grpSpMkLst>
            <pc:docMk/>
            <pc:sldMk cId="3910811827" sldId="262"/>
            <ac:grpSpMk id="107" creationId="{E3B39661-EDF6-A57E-0577-681BFF255B65}"/>
          </ac:grpSpMkLst>
        </pc:grpChg>
        <pc:grpChg chg="del mod">
          <ac:chgData name="Venkatasubramanian, Mani V." userId="fbe5ce37-0145-4c31-b84a-b36f8beac5f3" providerId="ADAL" clId="{66E3E361-33CC-4BB0-B27C-CFA70302A6B4}" dt="2023-03-21T15:23:29.435" v="1243"/>
          <ac:grpSpMkLst>
            <pc:docMk/>
            <pc:sldMk cId="3910811827" sldId="262"/>
            <ac:grpSpMk id="113" creationId="{E7560647-2FAB-E4A5-C917-4E313806E408}"/>
          </ac:grpSpMkLst>
        </pc:grpChg>
        <pc:grpChg chg="del mod">
          <ac:chgData name="Venkatasubramanian, Mani V." userId="fbe5ce37-0145-4c31-b84a-b36f8beac5f3" providerId="ADAL" clId="{66E3E361-33CC-4BB0-B27C-CFA70302A6B4}" dt="2023-03-21T15:23:34.209" v="1249"/>
          <ac:grpSpMkLst>
            <pc:docMk/>
            <pc:sldMk cId="3910811827" sldId="262"/>
            <ac:grpSpMk id="115" creationId="{1FE8AFCB-CE34-E3EE-1B50-03EC3B1096EB}"/>
          </ac:grpSpMkLst>
        </pc:grpChg>
        <pc:grpChg chg="del mod">
          <ac:chgData name="Venkatasubramanian, Mani V." userId="fbe5ce37-0145-4c31-b84a-b36f8beac5f3" providerId="ADAL" clId="{66E3E361-33CC-4BB0-B27C-CFA70302A6B4}" dt="2023-03-21T15:23:34.209" v="1249"/>
          <ac:grpSpMkLst>
            <pc:docMk/>
            <pc:sldMk cId="3910811827" sldId="262"/>
            <ac:grpSpMk id="119" creationId="{3570C516-E63A-6079-E180-19497F3F0BFB}"/>
          </ac:grpSpMkLst>
        </pc:grpChg>
        <pc:grpChg chg="del mod">
          <ac:chgData name="Venkatasubramanian, Mani V." userId="fbe5ce37-0145-4c31-b84a-b36f8beac5f3" providerId="ADAL" clId="{66E3E361-33CC-4BB0-B27C-CFA70302A6B4}" dt="2023-03-21T15:23:53.819" v="1285"/>
          <ac:grpSpMkLst>
            <pc:docMk/>
            <pc:sldMk cId="3910811827" sldId="262"/>
            <ac:grpSpMk id="121" creationId="{FCE6476F-43D4-9984-81DD-EEF69E70658E}"/>
          </ac:grpSpMkLst>
        </pc:grpChg>
        <pc:grpChg chg="del mod">
          <ac:chgData name="Venkatasubramanian, Mani V." userId="fbe5ce37-0145-4c31-b84a-b36f8beac5f3" providerId="ADAL" clId="{66E3E361-33CC-4BB0-B27C-CFA70302A6B4}" dt="2023-03-21T15:23:38.949" v="1261"/>
          <ac:grpSpMkLst>
            <pc:docMk/>
            <pc:sldMk cId="3910811827" sldId="262"/>
            <ac:grpSpMk id="130" creationId="{E423F96F-68A4-AE30-C1B4-CBB76DCC5928}"/>
          </ac:grpSpMkLst>
        </pc:grpChg>
        <pc:grpChg chg="del mod">
          <ac:chgData name="Venkatasubramanian, Mani V." userId="fbe5ce37-0145-4c31-b84a-b36f8beac5f3" providerId="ADAL" clId="{66E3E361-33CC-4BB0-B27C-CFA70302A6B4}" dt="2023-03-21T15:23:40.239" v="1263"/>
          <ac:grpSpMkLst>
            <pc:docMk/>
            <pc:sldMk cId="3910811827" sldId="262"/>
            <ac:grpSpMk id="131" creationId="{C8DE2F10-98E1-2855-BCC9-2CE1278EBCC3}"/>
          </ac:grpSpMkLst>
        </pc:grpChg>
        <pc:grpChg chg="del mod">
          <ac:chgData name="Venkatasubramanian, Mani V." userId="fbe5ce37-0145-4c31-b84a-b36f8beac5f3" providerId="ADAL" clId="{66E3E361-33CC-4BB0-B27C-CFA70302A6B4}" dt="2023-03-21T15:23:41.244" v="1265"/>
          <ac:grpSpMkLst>
            <pc:docMk/>
            <pc:sldMk cId="3910811827" sldId="262"/>
            <ac:grpSpMk id="132" creationId="{B9332C9B-CE89-7926-5C9A-B7DA00D4D02B}"/>
          </ac:grpSpMkLst>
        </pc:grpChg>
        <pc:grpChg chg="mod">
          <ac:chgData name="Venkatasubramanian, Mani V." userId="fbe5ce37-0145-4c31-b84a-b36f8beac5f3" providerId="ADAL" clId="{66E3E361-33CC-4BB0-B27C-CFA70302A6B4}" dt="2023-03-21T15:23:38.949" v="1261"/>
          <ac:grpSpMkLst>
            <pc:docMk/>
            <pc:sldMk cId="3910811827" sldId="262"/>
            <ac:grpSpMk id="135" creationId="{1532E891-D496-5004-2057-CC5BA313501D}"/>
          </ac:grpSpMkLst>
        </pc:grpChg>
        <pc:grpChg chg="del mod">
          <ac:chgData name="Venkatasubramanian, Mani V." userId="fbe5ce37-0145-4c31-b84a-b36f8beac5f3" providerId="ADAL" clId="{66E3E361-33CC-4BB0-B27C-CFA70302A6B4}" dt="2023-03-21T15:23:41.244" v="1265"/>
          <ac:grpSpMkLst>
            <pc:docMk/>
            <pc:sldMk cId="3910811827" sldId="262"/>
            <ac:grpSpMk id="137" creationId="{6AEE2585-11EF-0D8D-5F36-CE1C2601D49A}"/>
          </ac:grpSpMkLst>
        </pc:grpChg>
        <pc:grpChg chg="mod">
          <ac:chgData name="Venkatasubramanian, Mani V." userId="fbe5ce37-0145-4c31-b84a-b36f8beac5f3" providerId="ADAL" clId="{66E3E361-33CC-4BB0-B27C-CFA70302A6B4}" dt="2023-03-21T15:23:41.244" v="1265"/>
          <ac:grpSpMkLst>
            <pc:docMk/>
            <pc:sldMk cId="3910811827" sldId="262"/>
            <ac:grpSpMk id="139" creationId="{CFE1C9FA-DECE-80C6-9ECC-66929F000B97}"/>
          </ac:grpSpMkLst>
        </pc:grpChg>
        <pc:grpChg chg="mod">
          <ac:chgData name="Venkatasubramanian, Mani V." userId="fbe5ce37-0145-4c31-b84a-b36f8beac5f3" providerId="ADAL" clId="{66E3E361-33CC-4BB0-B27C-CFA70302A6B4}" dt="2023-03-21T15:23:53.819" v="1285"/>
          <ac:grpSpMkLst>
            <pc:docMk/>
            <pc:sldMk cId="3910811827" sldId="262"/>
            <ac:grpSpMk id="159" creationId="{82F8B209-9C31-3D53-A104-F5A1DC86470B}"/>
          </ac:grpSpMkLst>
        </pc:grpChg>
        <pc:grpChg chg="mod">
          <ac:chgData name="Venkatasubramanian, Mani V." userId="fbe5ce37-0145-4c31-b84a-b36f8beac5f3" providerId="ADAL" clId="{66E3E361-33CC-4BB0-B27C-CFA70302A6B4}" dt="2023-03-21T15:23:53.819" v="1285"/>
          <ac:grpSpMkLst>
            <pc:docMk/>
            <pc:sldMk cId="3910811827" sldId="262"/>
            <ac:grpSpMk id="160" creationId="{DF52839E-B2A8-1D5D-FD4B-D844F5089493}"/>
          </ac:grpSpMkLst>
        </pc:grpChg>
        <pc:grpChg chg="mod">
          <ac:chgData name="Venkatasubramanian, Mani V." userId="fbe5ce37-0145-4c31-b84a-b36f8beac5f3" providerId="ADAL" clId="{66E3E361-33CC-4BB0-B27C-CFA70302A6B4}" dt="2023-03-21T15:23:57.244" v="1292"/>
          <ac:grpSpMkLst>
            <pc:docMk/>
            <pc:sldMk cId="3910811827" sldId="262"/>
            <ac:grpSpMk id="167" creationId="{85116EE7-538D-D6E4-A5BF-E318CF2A8FB8}"/>
          </ac:grpSpMkLst>
        </pc:grpChg>
        <pc:grpChg chg="del mod">
          <ac:chgData name="Venkatasubramanian, Mani V." userId="fbe5ce37-0145-4c31-b84a-b36f8beac5f3" providerId="ADAL" clId="{66E3E361-33CC-4BB0-B27C-CFA70302A6B4}" dt="2023-03-21T15:24:22.404" v="1324"/>
          <ac:grpSpMkLst>
            <pc:docMk/>
            <pc:sldMk cId="3910811827" sldId="262"/>
            <ac:grpSpMk id="178" creationId="{6C2B2C28-26B7-4C45-927A-5A97DA545FE7}"/>
          </ac:grpSpMkLst>
        </pc:grpChg>
        <pc:grpChg chg="del mod">
          <ac:chgData name="Venkatasubramanian, Mani V." userId="fbe5ce37-0145-4c31-b84a-b36f8beac5f3" providerId="ADAL" clId="{66E3E361-33CC-4BB0-B27C-CFA70302A6B4}" dt="2023-03-21T15:24:22.404" v="1324"/>
          <ac:grpSpMkLst>
            <pc:docMk/>
            <pc:sldMk cId="3910811827" sldId="262"/>
            <ac:grpSpMk id="183" creationId="{34705EDB-F2F8-FFAD-AEC4-1B8D03AB1260}"/>
          </ac:grpSpMkLst>
        </pc:grpChg>
        <pc:grpChg chg="mod">
          <ac:chgData name="Venkatasubramanian, Mani V." userId="fbe5ce37-0145-4c31-b84a-b36f8beac5f3" providerId="ADAL" clId="{66E3E361-33CC-4BB0-B27C-CFA70302A6B4}" dt="2023-03-21T15:24:22.404" v="1324"/>
          <ac:grpSpMkLst>
            <pc:docMk/>
            <pc:sldMk cId="3910811827" sldId="262"/>
            <ac:grpSpMk id="199" creationId="{B6CBBD03-E2E2-1DBC-06EA-6B95270DEBBB}"/>
          </ac:grpSpMkLst>
        </pc:grp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2" creationId="{D3916311-AF75-17CD-0794-8EEFDDB65236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3" creationId="{D58D8004-9D04-BC45-1840-00B13CC2E77A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4" creationId="{B0E69071-E4A8-9D7E-928A-4FE1326B03A6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5" creationId="{8EB60C67-3A07-550B-6E37-F7AE13B24017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6" creationId="{04F94B1F-3801-5BAB-DD18-0F72C397A4AE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7" creationId="{5DC33B43-7BA8-8A91-172A-E3446A9176F9}"/>
          </ac:inkMkLst>
        </pc:inkChg>
        <pc:inkChg chg="add mod">
          <ac:chgData name="Venkatasubramanian, Mani V." userId="fbe5ce37-0145-4c31-b84a-b36f8beac5f3" providerId="ADAL" clId="{66E3E361-33CC-4BB0-B27C-CFA70302A6B4}" dt="2023-03-21T15:21:54.054" v="1145"/>
          <ac:inkMkLst>
            <pc:docMk/>
            <pc:sldMk cId="3910811827" sldId="262"/>
            <ac:inkMk id="8" creationId="{C83B4E57-0243-DB06-F4E3-62675FF0FBF6}"/>
          </ac:inkMkLst>
        </pc:inkChg>
        <pc:inkChg chg="add">
          <ac:chgData name="Venkatasubramanian, Mani V." userId="fbe5ce37-0145-4c31-b84a-b36f8beac5f3" providerId="ADAL" clId="{66E3E361-33CC-4BB0-B27C-CFA70302A6B4}" dt="2023-03-21T15:21:53.049" v="1144" actId="9405"/>
          <ac:inkMkLst>
            <pc:docMk/>
            <pc:sldMk cId="3910811827" sldId="262"/>
            <ac:inkMk id="9" creationId="{184AE0CF-518A-3423-EAD1-0FE1D7B35298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1" creationId="{022B5D1E-9529-DE22-2D45-8875FCC8365B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2" creationId="{5D1DC50C-883E-FBE9-AA9E-9D80CC1599F1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3" creationId="{5F53EF92-D335-CF43-B220-C3CB3E220617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4" creationId="{E226A6F4-D565-1DB6-9EEE-61B341326DC9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5" creationId="{FADECF84-353A-18D1-D46E-6B2303692876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7" creationId="{EC41DD46-B24C-A1C4-AD2A-E0BFD632EF25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8" creationId="{68A0214B-4B1E-5982-B3E2-FC0FC2D48BFC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19" creationId="{5DA95561-49CD-A338-CF86-200DA5DC60F9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20" creationId="{A74D3C0B-4F42-375D-87F7-0C22D6987B95}"/>
          </ac:inkMkLst>
        </pc:inkChg>
        <pc:inkChg chg="add mod">
          <ac:chgData name="Venkatasubramanian, Mani V." userId="fbe5ce37-0145-4c31-b84a-b36f8beac5f3" providerId="ADAL" clId="{66E3E361-33CC-4BB0-B27C-CFA70302A6B4}" dt="2023-03-21T15:21:59.518" v="1157"/>
          <ac:inkMkLst>
            <pc:docMk/>
            <pc:sldMk cId="3910811827" sldId="262"/>
            <ac:inkMk id="21" creationId="{CEA0BA96-D75A-8FB0-4097-9005B67CD583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3" creationId="{142D0B10-5EAA-DC5B-7E1F-43CE57010208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4" creationId="{26719828-85F3-90FF-FF5D-208A7D779099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5" creationId="{B5B8C71E-B6FD-7860-BE4D-44CD14866BA5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6" creationId="{CEE08283-0E3B-3206-F4BC-7CFBE0B24462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7" creationId="{F0665546-94C3-2689-2047-647CE99F20B5}"/>
          </ac:inkMkLst>
        </pc:inkChg>
        <pc:inkChg chg="add mod">
          <ac:chgData name="Venkatasubramanian, Mani V." userId="fbe5ce37-0145-4c31-b84a-b36f8beac5f3" providerId="ADAL" clId="{66E3E361-33CC-4BB0-B27C-CFA70302A6B4}" dt="2023-03-21T15:22:03.228" v="1164"/>
          <ac:inkMkLst>
            <pc:docMk/>
            <pc:sldMk cId="3910811827" sldId="262"/>
            <ac:inkMk id="28" creationId="{7557901B-C046-77F3-08FC-CAEBDCE700DA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1" creationId="{EC47B718-A89F-D437-3908-FF9A58A25624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2" creationId="{D7B56BC7-685B-3EE7-1FD0-859DFBD33896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3" creationId="{125C7E3C-988C-9569-D91A-66615A06F310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4" creationId="{5A855D10-88C6-75F2-2609-36913EB81F91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5" creationId="{23694630-592D-EC5B-92B6-233E35F90650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6" creationId="{12C61E99-B620-6195-5A10-207333678519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7" creationId="{F3D8C04B-564F-DA6D-0271-ACDDC22B0DD5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8" creationId="{72673D3F-4DA2-568A-9144-4CB97CDF42DA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39" creationId="{AFD3215C-4204-75C9-6F66-5F8B87399C89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40" creationId="{BB89856A-1F6F-B737-53E2-4725CC7E86E3}"/>
          </ac:inkMkLst>
        </pc:inkChg>
        <pc:inkChg chg="add mod">
          <ac:chgData name="Venkatasubramanian, Mani V." userId="fbe5ce37-0145-4c31-b84a-b36f8beac5f3" providerId="ADAL" clId="{66E3E361-33CC-4BB0-B27C-CFA70302A6B4}" dt="2023-03-21T15:22:13.557" v="1176"/>
          <ac:inkMkLst>
            <pc:docMk/>
            <pc:sldMk cId="3910811827" sldId="262"/>
            <ac:inkMk id="41" creationId="{50CB75DF-B17F-F9B9-395A-C5A07E9E2527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44" creationId="{5B33E3B8-DC53-67A0-78CD-598EEEF02792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45" creationId="{3E19DADC-20C4-6D4D-9737-63A2D584870A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46" creationId="{804ABD41-719B-757D-86C2-E308E8A271BF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47" creationId="{361810B3-1213-96FD-4347-FEB6D84652C2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48" creationId="{FFF4A2B4-4A93-F10F-A81B-10185379B3EE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50" creationId="{975A678A-DC02-22F1-551C-698D93D114F5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51" creationId="{3081A4F8-B115-64D6-1A33-A5E9A98D71FE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52" creationId="{BAAA4A49-98F0-D057-D116-543BD619BDD4}"/>
          </ac:inkMkLst>
        </pc:inkChg>
        <pc:inkChg chg="add mod">
          <ac:chgData name="Venkatasubramanian, Mani V." userId="fbe5ce37-0145-4c31-b84a-b36f8beac5f3" providerId="ADAL" clId="{66E3E361-33CC-4BB0-B27C-CFA70302A6B4}" dt="2023-03-21T15:22:32.848" v="1188"/>
          <ac:inkMkLst>
            <pc:docMk/>
            <pc:sldMk cId="3910811827" sldId="262"/>
            <ac:inkMk id="53" creationId="{AA92B027-9539-4DD7-4243-79D2942C21D2}"/>
          </ac:inkMkLst>
        </pc:inkChg>
        <pc:inkChg chg="add">
          <ac:chgData name="Venkatasubramanian, Mani V." userId="fbe5ce37-0145-4c31-b84a-b36f8beac5f3" providerId="ADAL" clId="{66E3E361-33CC-4BB0-B27C-CFA70302A6B4}" dt="2023-03-21T15:22:32.304" v="1187" actId="9405"/>
          <ac:inkMkLst>
            <pc:docMk/>
            <pc:sldMk cId="3910811827" sldId="262"/>
            <ac:inkMk id="54" creationId="{E0883A9F-2128-2166-53F8-218ADCCFDF69}"/>
          </ac:inkMkLst>
        </pc:inkChg>
        <pc:inkChg chg="add mod">
          <ac:chgData name="Venkatasubramanian, Mani V." userId="fbe5ce37-0145-4c31-b84a-b36f8beac5f3" providerId="ADAL" clId="{66E3E361-33CC-4BB0-B27C-CFA70302A6B4}" dt="2023-03-21T15:22:43.899" v="1198"/>
          <ac:inkMkLst>
            <pc:docMk/>
            <pc:sldMk cId="3910811827" sldId="262"/>
            <ac:inkMk id="56" creationId="{C5A270E1-6D9D-D1E1-B16B-E716B84D7B85}"/>
          </ac:inkMkLst>
        </pc:inkChg>
        <pc:inkChg chg="add mod">
          <ac:chgData name="Venkatasubramanian, Mani V." userId="fbe5ce37-0145-4c31-b84a-b36f8beac5f3" providerId="ADAL" clId="{66E3E361-33CC-4BB0-B27C-CFA70302A6B4}" dt="2023-03-21T15:22:43.899" v="1198"/>
          <ac:inkMkLst>
            <pc:docMk/>
            <pc:sldMk cId="3910811827" sldId="262"/>
            <ac:inkMk id="57" creationId="{D098F605-8E2A-1C0A-F818-D88980610514}"/>
          </ac:inkMkLst>
        </pc:inkChg>
        <pc:inkChg chg="add mod">
          <ac:chgData name="Venkatasubramanian, Mani V." userId="fbe5ce37-0145-4c31-b84a-b36f8beac5f3" providerId="ADAL" clId="{66E3E361-33CC-4BB0-B27C-CFA70302A6B4}" dt="2023-03-21T15:22:43.899" v="1198"/>
          <ac:inkMkLst>
            <pc:docMk/>
            <pc:sldMk cId="3910811827" sldId="262"/>
            <ac:inkMk id="58" creationId="{839DF34B-1AD0-2791-135B-6979A5D71360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59" creationId="{B047522C-9008-4535-A0F5-3ABE77FF145D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60" creationId="{210CF2D4-B111-BCDF-1D62-70B5A85B6A23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61" creationId="{6E32F50A-BFC7-35BC-99DF-A9FA7ABF5A09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62" creationId="{3CB4EAAA-C4E2-87C8-B24C-2FE97869EBA4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65" creationId="{74AAB3B6-08AD-AA33-9515-75D6B40BE0DD}"/>
          </ac:inkMkLst>
        </pc:inkChg>
        <pc:inkChg chg="add mod">
          <ac:chgData name="Venkatasubramanian, Mani V." userId="fbe5ce37-0145-4c31-b84a-b36f8beac5f3" providerId="ADAL" clId="{66E3E361-33CC-4BB0-B27C-CFA70302A6B4}" dt="2023-03-21T15:22:44.948" v="1200"/>
          <ac:inkMkLst>
            <pc:docMk/>
            <pc:sldMk cId="3910811827" sldId="262"/>
            <ac:inkMk id="67" creationId="{EC68EFFD-5FE4-6C5D-E270-2B5228A05BF0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69" creationId="{AC2751A1-4901-68BC-1A61-720C44668E90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70" creationId="{7FE0CA9C-EA46-C062-0E34-29A7B885E287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71" creationId="{CE2F3019-41CC-D4B7-ED11-DA49B8010728}"/>
          </ac:inkMkLst>
        </pc:inkChg>
        <pc:inkChg chg="add">
          <ac:chgData name="Venkatasubramanian, Mani V." userId="fbe5ce37-0145-4c31-b84a-b36f8beac5f3" providerId="ADAL" clId="{66E3E361-33CC-4BB0-B27C-CFA70302A6B4}" dt="2023-03-21T15:22:54.595" v="1204" actId="9405"/>
          <ac:inkMkLst>
            <pc:docMk/>
            <pc:sldMk cId="3910811827" sldId="262"/>
            <ac:inkMk id="72" creationId="{A5519229-3F21-0A0B-CCE5-307F88403BFD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73" creationId="{C1BA4349-BBE7-FF13-9E35-88C5FE2C20D6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74" creationId="{ACBB8033-D2AF-26CF-6D11-E5158B439878}"/>
          </ac:inkMkLst>
        </pc:inkChg>
        <pc:inkChg chg="add mod">
          <ac:chgData name="Venkatasubramanian, Mani V." userId="fbe5ce37-0145-4c31-b84a-b36f8beac5f3" providerId="ADAL" clId="{66E3E361-33CC-4BB0-B27C-CFA70302A6B4}" dt="2023-03-21T15:22:57.294" v="1210"/>
          <ac:inkMkLst>
            <pc:docMk/>
            <pc:sldMk cId="3910811827" sldId="262"/>
            <ac:inkMk id="75" creationId="{EEA02D0D-7028-EEBF-7458-4C51C2796974}"/>
          </ac:inkMkLst>
        </pc:inkChg>
        <pc:inkChg chg="add">
          <ac:chgData name="Venkatasubramanian, Mani V." userId="fbe5ce37-0145-4c31-b84a-b36f8beac5f3" providerId="ADAL" clId="{66E3E361-33CC-4BB0-B27C-CFA70302A6B4}" dt="2023-03-21T15:22:56.269" v="1208" actId="9405"/>
          <ac:inkMkLst>
            <pc:docMk/>
            <pc:sldMk cId="3910811827" sldId="262"/>
            <ac:inkMk id="76" creationId="{AB45923F-3F3E-6EA5-C2B1-A5ED5FCC552D}"/>
          </ac:inkMkLst>
        </pc:inkChg>
        <pc:inkChg chg="add">
          <ac:chgData name="Venkatasubramanian, Mani V." userId="fbe5ce37-0145-4c31-b84a-b36f8beac5f3" providerId="ADAL" clId="{66E3E361-33CC-4BB0-B27C-CFA70302A6B4}" dt="2023-03-21T15:22:56.616" v="1209" actId="9405"/>
          <ac:inkMkLst>
            <pc:docMk/>
            <pc:sldMk cId="3910811827" sldId="262"/>
            <ac:inkMk id="77" creationId="{6943CB06-757D-A48C-85EE-F6DBE255B4AC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0" creationId="{04B597FE-3BB4-35B5-BAAD-28CE7BD25DB2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1" creationId="{9351022C-091A-7B28-732E-0BD02A052E6D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2" creationId="{CD552AA7-9E04-1169-0B15-EB49D27BB030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3" creationId="{7BB4FBCB-5A4D-D76E-0F50-31E1B5C86519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4" creationId="{CCE12B69-87DA-998B-9522-C825201845CC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5" creationId="{6875AB2A-8FAB-D670-82A9-8EF1B3164BE5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6" creationId="{6D173518-37B1-D59B-2231-7998668943C3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7" creationId="{9FD18382-4FFA-6EFB-C9A5-CDCE0CB042FC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8" creationId="{EB459D6B-410E-1CCA-05B9-942C1A4D95E8}"/>
          </ac:inkMkLst>
        </pc:inkChg>
        <pc:inkChg chg="add mod">
          <ac:chgData name="Venkatasubramanian, Mani V." userId="fbe5ce37-0145-4c31-b84a-b36f8beac5f3" providerId="ADAL" clId="{66E3E361-33CC-4BB0-B27C-CFA70302A6B4}" dt="2023-03-21T15:23:02.147" v="1221"/>
          <ac:inkMkLst>
            <pc:docMk/>
            <pc:sldMk cId="3910811827" sldId="262"/>
            <ac:inkMk id="89" creationId="{2386ACB5-2B1B-B4E5-E2F4-53A29EEC005D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4" creationId="{ED8EACE1-52ED-625A-A383-987F0BC9EE49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5" creationId="{28D53BCE-38BC-5A18-A2C0-EC9A6A3A2372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6" creationId="{8EA89841-9D0B-EE86-09F9-252F427A3B1F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7" creationId="{94CCE905-1F4B-7241-45D8-8BDB645B24D3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8" creationId="{C5D6C1BF-6E6C-381B-1E7D-0EF1330618E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99" creationId="{574B46DC-4DB7-3AD0-AB9D-20188CF1A467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0" creationId="{4732DC50-70C6-A559-8959-394A6ECA5027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1" creationId="{E29E42C6-A8A4-A99F-BFA0-082731C065A5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2" creationId="{18FAB66A-89BB-0465-1D71-237C973FDA6A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3" creationId="{2921F38E-8BA9-A9B5-12D2-954C55ABD91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4" creationId="{1FF4A6A1-5EF2-B242-2287-BFC5AABCFCAB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5" creationId="{5A4E6517-9DE0-6671-EFCB-9F0E3DCF768D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6" creationId="{86CEEEAF-776F-0428-448D-EEE1997FB15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8" creationId="{3D83CF86-48FB-8BD4-3A39-CE21A2646158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09" creationId="{4CF599FB-E35C-2824-A603-1B9949DD2E88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0" creationId="{8E1FB9ED-F673-2F2A-FA74-D3E322A27C6E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1" creationId="{F7ABED21-8F3D-E123-FAF3-9138BC1E3E2E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2" creationId="{28F00C90-9B17-530F-B148-C7CF6651360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4" creationId="{1CEBBB6F-9741-302B-8F3D-051CBE757982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6" creationId="{F5D887D3-E2F6-9904-226B-15D946C2C49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7" creationId="{BEB497D8-26F3-CEC1-86DD-14E5A82DBDB3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18" creationId="{4C7042FA-5DE2-4C81-8764-881310FC1DB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20" creationId="{98CAABF0-FAAF-D8DD-6DD7-60093BB1D50B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2" creationId="{00EE74EA-FD78-AA9D-6359-E03485D5D345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3" creationId="{116BF008-161A-E9D0-8F89-3DDECA5BB5C6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4" creationId="{547328CC-19D0-17AC-AD29-A94E522954AD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5" creationId="{93E680BF-3597-1685-6679-61736D1A3C32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6" creationId="{9B8B285F-1814-5A2E-5EB7-7EFA9D044A41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27" creationId="{7D6E124E-B737-B6C1-48FD-9E1EA71C1747}"/>
          </ac:inkMkLst>
        </pc:inkChg>
        <pc:inkChg chg="add mod">
          <ac:chgData name="Venkatasubramanian, Mani V." userId="fbe5ce37-0145-4c31-b84a-b36f8beac5f3" providerId="ADAL" clId="{66E3E361-33CC-4BB0-B27C-CFA70302A6B4}" dt="2023-03-21T15:23:38.949" v="1261"/>
          <ac:inkMkLst>
            <pc:docMk/>
            <pc:sldMk cId="3910811827" sldId="262"/>
            <ac:inkMk id="128" creationId="{1C5BC7BE-68ED-43D3-AF3C-158D44D85117}"/>
          </ac:inkMkLst>
        </pc:inkChg>
        <pc:inkChg chg="add mod">
          <ac:chgData name="Venkatasubramanian, Mani V." userId="fbe5ce37-0145-4c31-b84a-b36f8beac5f3" providerId="ADAL" clId="{66E3E361-33CC-4BB0-B27C-CFA70302A6B4}" dt="2023-03-21T15:23:38.949" v="1261"/>
          <ac:inkMkLst>
            <pc:docMk/>
            <pc:sldMk cId="3910811827" sldId="262"/>
            <ac:inkMk id="129" creationId="{EE65F09F-059C-5DA1-EA7F-0F46D11DC9F2}"/>
          </ac:inkMkLst>
        </pc:inkChg>
        <pc:inkChg chg="add mod">
          <ac:chgData name="Venkatasubramanian, Mani V." userId="fbe5ce37-0145-4c31-b84a-b36f8beac5f3" providerId="ADAL" clId="{66E3E361-33CC-4BB0-B27C-CFA70302A6B4}" dt="2023-03-21T15:23:38.949" v="1261"/>
          <ac:inkMkLst>
            <pc:docMk/>
            <pc:sldMk cId="3910811827" sldId="262"/>
            <ac:inkMk id="133" creationId="{5D848746-1005-C354-2A47-B358C762E94C}"/>
          </ac:inkMkLst>
        </pc:inkChg>
        <pc:inkChg chg="add mod">
          <ac:chgData name="Venkatasubramanian, Mani V." userId="fbe5ce37-0145-4c31-b84a-b36f8beac5f3" providerId="ADAL" clId="{66E3E361-33CC-4BB0-B27C-CFA70302A6B4}" dt="2023-03-21T15:23:38.949" v="1261"/>
          <ac:inkMkLst>
            <pc:docMk/>
            <pc:sldMk cId="3910811827" sldId="262"/>
            <ac:inkMk id="134" creationId="{9D92F6CD-FEA0-2CF6-DB3B-C10D023D9248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36" creationId="{CE6B42FD-A9F9-F578-1EEE-1D1FE86074A1}"/>
          </ac:inkMkLst>
        </pc:inkChg>
        <pc:inkChg chg="add mod">
          <ac:chgData name="Venkatasubramanian, Mani V." userId="fbe5ce37-0145-4c31-b84a-b36f8beac5f3" providerId="ADAL" clId="{66E3E361-33CC-4BB0-B27C-CFA70302A6B4}" dt="2023-03-21T15:23:41.244" v="1265"/>
          <ac:inkMkLst>
            <pc:docMk/>
            <pc:sldMk cId="3910811827" sldId="262"/>
            <ac:inkMk id="138" creationId="{064F0693-7B4A-50BB-0A35-76DD77E8A75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0" creationId="{1A684C04-8C9D-985C-C7C2-91E9261B951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1" creationId="{C701E90C-873D-E5EB-D095-B213FB934CC9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2" creationId="{8A96461F-A1E7-A305-44CF-0369A24C9C5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3" creationId="{057C38CA-5873-DE53-D23F-DC825C9A12B7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4" creationId="{396ACB28-C5E7-EF2D-EECC-10297B9DF2A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5" creationId="{ECE8B915-D16A-2083-16C5-B50F6D6750E7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6" creationId="{1FD852C6-BEBC-B36C-0730-F7AAF5420AB8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7" creationId="{7594E26A-F63D-71C5-A11E-259926E991A6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8" creationId="{F058F906-268A-9D1E-EBA3-8FCB772A71E2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49" creationId="{2A6C3C9C-D0C4-4F7C-45F7-F409911D0D23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0" creationId="{94216E90-3601-4743-7904-256C4AAADA8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1" creationId="{0C3EA9FD-E753-347E-3FF2-25CC5A66DA60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2" creationId="{E377ED84-5542-2385-A5C2-4F1B9F5460AA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3" creationId="{CB288563-1CEF-8F67-0205-4D2D89D9FB2B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4" creationId="{CFA2A931-B024-0F8B-52BA-DDC50D64E3EB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5" creationId="{1CC839CA-B7EC-4008-671E-7D870A5AAF8C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6" creationId="{56AF3B93-FC21-F70F-AFF6-6911FB1A4F0A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7" creationId="{3ED9CBC6-4C6F-87E3-91B8-765551A34227}"/>
          </ac:inkMkLst>
        </pc:inkChg>
        <pc:inkChg chg="add mod">
          <ac:chgData name="Venkatasubramanian, Mani V." userId="fbe5ce37-0145-4c31-b84a-b36f8beac5f3" providerId="ADAL" clId="{66E3E361-33CC-4BB0-B27C-CFA70302A6B4}" dt="2023-03-21T15:23:53.819" v="1285"/>
          <ac:inkMkLst>
            <pc:docMk/>
            <pc:sldMk cId="3910811827" sldId="262"/>
            <ac:inkMk id="158" creationId="{99E080CA-FBBB-2C4B-87D0-6A4D1A7B5DB2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1" creationId="{6AF72E3C-8330-844F-BF65-EAC96C25D575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2" creationId="{4C9ACA81-C2A7-2FA4-CC93-2B6B7C5CFF34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3" creationId="{02750436-F97C-17A0-BF0A-9CF8CAF48D31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4" creationId="{2196E6FB-A582-0FB0-AF28-92603FD170F5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5" creationId="{BEFBE652-C16F-49E0-5BE2-E5D8C795F096}"/>
          </ac:inkMkLst>
        </pc:inkChg>
        <pc:inkChg chg="add mod">
          <ac:chgData name="Venkatasubramanian, Mani V." userId="fbe5ce37-0145-4c31-b84a-b36f8beac5f3" providerId="ADAL" clId="{66E3E361-33CC-4BB0-B27C-CFA70302A6B4}" dt="2023-03-21T15:23:57.244" v="1292"/>
          <ac:inkMkLst>
            <pc:docMk/>
            <pc:sldMk cId="3910811827" sldId="262"/>
            <ac:inkMk id="166" creationId="{C1016308-B4BB-C5B0-4389-FBCE9A9F7036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68" creationId="{448C4B93-D2DD-669E-3FC6-C2A801E618CC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69" creationId="{ED57588D-0B52-9D29-3A9D-59D4D55FDEAB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0" creationId="{20E9D003-E5D6-7737-89A2-CFB8B6C4B37E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1" creationId="{3262072D-FEBF-3E9C-3BA6-98C845BD8DDF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2" creationId="{9861082B-5A0D-28FD-D754-5A946D0491A8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3" creationId="{CC2C7FF6-CFE7-8869-E223-025E26CD0F28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4" creationId="{A88D2578-EE81-67BD-9E4A-721415BB4C55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5" creationId="{58584B38-1A60-5F81-2438-990CED8FCAD0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6" creationId="{7B832233-364B-657C-02BE-8AE669AC739D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7" creationId="{140B3D2A-64D6-ED0F-6DE5-124C5205470F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79" creationId="{4524EB92-77CE-2B7E-27FC-5A006DC1E7B9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0" creationId="{AED8F07F-3CF8-224C-CB1B-F9AC4C9F4830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1" creationId="{BE0CB709-B763-897C-C866-26DD085C9600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2" creationId="{B2A3EC46-8813-4F9E-D847-DC1D9E8698B3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4" creationId="{CC7AEA8E-4E7E-E5ED-96E5-58EE35B7FC1A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5" creationId="{87F56223-062B-D8C7-B402-929A61272D0D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6" creationId="{943C49FB-E84B-58F3-C44B-1398CE387344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7" creationId="{09938364-8B07-6D9B-72A7-E45D239B38B3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8" creationId="{791B8754-8F3E-BD96-67A9-32E4115B4B57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89" creationId="{863E0F95-1EF8-D539-8A18-AC3474742C02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0" creationId="{521AB2E9-E14B-11EF-2724-5013D4CE4E2F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1" creationId="{4BCC8823-AE9F-B0AB-4387-C6CF10BC98AE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2" creationId="{6FE96987-6BBB-B2DE-33FD-C0F91BA168BD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3" creationId="{EA3502C8-CA6B-A76A-78B5-FE5E4E8A8BA1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4" creationId="{5864184E-0FE7-0B05-9687-CB43208C06F3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5" creationId="{B5B82460-97FF-F6BD-6048-A71D24EFD917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6" creationId="{FECA0FCE-6DB5-8088-10BE-6FD7A4EDC600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7" creationId="{B8405C4B-0102-0220-3E11-000BF380C299}"/>
          </ac:inkMkLst>
        </pc:inkChg>
        <pc:inkChg chg="add mod">
          <ac:chgData name="Venkatasubramanian, Mani V." userId="fbe5ce37-0145-4c31-b84a-b36f8beac5f3" providerId="ADAL" clId="{66E3E361-33CC-4BB0-B27C-CFA70302A6B4}" dt="2023-03-21T15:24:22.404" v="1324"/>
          <ac:inkMkLst>
            <pc:docMk/>
            <pc:sldMk cId="3910811827" sldId="262"/>
            <ac:inkMk id="198" creationId="{83A5ED1A-FC15-57DB-9D24-5792324F48C0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2669326818" sldId="263"/>
        </pc:sldMkLst>
      </pc:sldChg>
      <pc:sldChg chg="addSp delSp modSp add mod replId">
        <pc:chgData name="Venkatasubramanian, Mani V." userId="fbe5ce37-0145-4c31-b84a-b36f8beac5f3" providerId="ADAL" clId="{66E3E361-33CC-4BB0-B27C-CFA70302A6B4}" dt="2023-03-21T15:45:05.916" v="2102"/>
        <pc:sldMkLst>
          <pc:docMk/>
          <pc:sldMk cId="3398702376" sldId="263"/>
        </pc:sldMkLst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0" creationId="{076B38B3-530E-8AD2-BB10-1DA13B42EACE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8" creationId="{D855F284-75B2-1045-817E-E9A39B4B2C7F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9" creationId="{665B9C8C-99B8-A28E-688D-5506F23A5FF5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24" creationId="{48910A31-1CA3-378B-6665-5CF212253FF7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32" creationId="{EA880B7C-9DFE-ECD9-96DE-9BA066C397DA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33" creationId="{5BB8ED9C-ED02-08B7-BCEE-54365B112E59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50" creationId="{0118E068-30A9-1CC9-67E2-FA78331E953E}"/>
          </ac:grpSpMkLst>
        </pc:grpChg>
        <pc:grpChg chg="del mod">
          <ac:chgData name="Venkatasubramanian, Mani V." userId="fbe5ce37-0145-4c31-b84a-b36f8beac5f3" providerId="ADAL" clId="{66E3E361-33CC-4BB0-B27C-CFA70302A6B4}" dt="2023-03-21T15:25:04.834" v="1371"/>
          <ac:grpSpMkLst>
            <pc:docMk/>
            <pc:sldMk cId="3398702376" sldId="263"/>
            <ac:grpSpMk id="51" creationId="{DEA1F029-35A7-BB31-612B-6FD2AE4A76E4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52" creationId="{E2EFB550-AEFF-E9D7-296E-576C64FD158B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53" creationId="{D80BDF01-896E-E1C5-5D08-5E60AD4027AD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54" creationId="{3A9E12D9-FB39-E6B0-8577-2FD0F1248F21}"/>
          </ac:grpSpMkLst>
        </pc:grpChg>
        <pc:grpChg chg="add del mod">
          <ac:chgData name="Venkatasubramanian, Mani V." userId="fbe5ce37-0145-4c31-b84a-b36f8beac5f3" providerId="ADAL" clId="{66E3E361-33CC-4BB0-B27C-CFA70302A6B4}" dt="2023-03-21T15:25:55.144" v="1406"/>
          <ac:grpSpMkLst>
            <pc:docMk/>
            <pc:sldMk cId="3398702376" sldId="263"/>
            <ac:grpSpMk id="64" creationId="{9DADA52F-3265-20CF-C525-84F39D4FEC44}"/>
          </ac:grpSpMkLst>
        </pc:grpChg>
        <pc:grpChg chg="add del mod">
          <ac:chgData name="Venkatasubramanian, Mani V." userId="fbe5ce37-0145-4c31-b84a-b36f8beac5f3" providerId="ADAL" clId="{66E3E361-33CC-4BB0-B27C-CFA70302A6B4}" dt="2023-03-21T15:25:54.666" v="1403"/>
          <ac:grpSpMkLst>
            <pc:docMk/>
            <pc:sldMk cId="3398702376" sldId="263"/>
            <ac:grpSpMk id="67" creationId="{D5B422E5-CBB1-F987-C573-F8D1E3060E20}"/>
          </ac:grpSpMkLst>
        </pc:grpChg>
        <pc:grpChg chg="mod">
          <ac:chgData name="Venkatasubramanian, Mani V." userId="fbe5ce37-0145-4c31-b84a-b36f8beac5f3" providerId="ADAL" clId="{66E3E361-33CC-4BB0-B27C-CFA70302A6B4}" dt="2023-03-21T15:25:53.669" v="1397"/>
          <ac:grpSpMkLst>
            <pc:docMk/>
            <pc:sldMk cId="3398702376" sldId="263"/>
            <ac:grpSpMk id="73" creationId="{92BA90AC-D7AD-6ECF-C4A0-CFA4AA93C9B0}"/>
          </ac:grpSpMkLst>
        </pc:grpChg>
        <pc:grpChg chg="del mod">
          <ac:chgData name="Venkatasubramanian, Mani V." userId="fbe5ce37-0145-4c31-b84a-b36f8beac5f3" providerId="ADAL" clId="{66E3E361-33CC-4BB0-B27C-CFA70302A6B4}" dt="2023-03-21T15:26:05.647" v="1430"/>
          <ac:grpSpMkLst>
            <pc:docMk/>
            <pc:sldMk cId="3398702376" sldId="263"/>
            <ac:grpSpMk id="82" creationId="{394FD5C0-E821-A634-F773-CA5409D81E6B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89" creationId="{8F192791-3E88-381E-BBAE-C01265CDAB7E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99" creationId="{73296AE1-C481-35BA-166D-5BD5A313A3A6}"/>
          </ac:grpSpMkLst>
        </pc:grpChg>
        <pc:grpChg chg="del mod">
          <ac:chgData name="Venkatasubramanian, Mani V." userId="fbe5ce37-0145-4c31-b84a-b36f8beac5f3" providerId="ADAL" clId="{66E3E361-33CC-4BB0-B27C-CFA70302A6B4}" dt="2023-03-21T15:26:30.967" v="1449"/>
          <ac:grpSpMkLst>
            <pc:docMk/>
            <pc:sldMk cId="3398702376" sldId="263"/>
            <ac:grpSpMk id="106" creationId="{D91B90CB-799D-057A-ED69-3460649A2086}"/>
          </ac:grpSpMkLst>
        </pc:grpChg>
        <pc:grpChg chg="del mod">
          <ac:chgData name="Venkatasubramanian, Mani V." userId="fbe5ce37-0145-4c31-b84a-b36f8beac5f3" providerId="ADAL" clId="{66E3E361-33CC-4BB0-B27C-CFA70302A6B4}" dt="2023-03-21T15:26:31.844" v="1451"/>
          <ac:grpSpMkLst>
            <pc:docMk/>
            <pc:sldMk cId="3398702376" sldId="263"/>
            <ac:grpSpMk id="108" creationId="{ADEB2C55-ED4B-1871-8EB6-9796BC7EC73A}"/>
          </ac:grpSpMkLst>
        </pc:grpChg>
        <pc:grpChg chg="del mod">
          <ac:chgData name="Venkatasubramanian, Mani V." userId="fbe5ce37-0145-4c31-b84a-b36f8beac5f3" providerId="ADAL" clId="{66E3E361-33CC-4BB0-B27C-CFA70302A6B4}" dt="2023-03-21T15:26:36.424" v="1462"/>
          <ac:grpSpMkLst>
            <pc:docMk/>
            <pc:sldMk cId="3398702376" sldId="263"/>
            <ac:grpSpMk id="110" creationId="{C4CAA441-169D-D526-A6D4-5402116F6981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21" creationId="{63C406EC-12B8-4D81-2431-0952585F03BA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22" creationId="{D14777C3-1A3D-2933-F7B7-A77C1DD158C7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23" creationId="{D356995A-2155-88D1-3384-34C1FDC26404}"/>
          </ac:grpSpMkLst>
        </pc:grpChg>
        <pc:grpChg chg="del mod">
          <ac:chgData name="Venkatasubramanian, Mani V." userId="fbe5ce37-0145-4c31-b84a-b36f8beac5f3" providerId="ADAL" clId="{66E3E361-33CC-4BB0-B27C-CFA70302A6B4}" dt="2023-03-21T15:26:45.234" v="1474"/>
          <ac:grpSpMkLst>
            <pc:docMk/>
            <pc:sldMk cId="3398702376" sldId="263"/>
            <ac:grpSpMk id="131" creationId="{90743C3E-D610-0524-54C1-35CBD1CAC294}"/>
          </ac:grpSpMkLst>
        </pc:grpChg>
        <pc:grpChg chg="del mod">
          <ac:chgData name="Venkatasubramanian, Mani V." userId="fbe5ce37-0145-4c31-b84a-b36f8beac5f3" providerId="ADAL" clId="{66E3E361-33CC-4BB0-B27C-CFA70302A6B4}" dt="2023-03-21T15:26:46.514" v="1477"/>
          <ac:grpSpMkLst>
            <pc:docMk/>
            <pc:sldMk cId="3398702376" sldId="263"/>
            <ac:grpSpMk id="135" creationId="{03A10DDB-8280-1CC0-3B33-C29F19D756FC}"/>
          </ac:grpSpMkLst>
        </pc:grpChg>
        <pc:grpChg chg="del mod">
          <ac:chgData name="Venkatasubramanian, Mani V." userId="fbe5ce37-0145-4c31-b84a-b36f8beac5f3" providerId="ADAL" clId="{66E3E361-33CC-4BB0-B27C-CFA70302A6B4}" dt="2023-03-21T15:26:53.608" v="1490"/>
          <ac:grpSpMkLst>
            <pc:docMk/>
            <pc:sldMk cId="3398702376" sldId="263"/>
            <ac:grpSpMk id="138" creationId="{95822FCB-16C5-F466-48B7-B2D130D07D4C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51" creationId="{4F93AF69-D8B9-EB8B-6A9F-315007DADA91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62" creationId="{5AC3047A-70E6-C98C-AFBF-1511B2B457AB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72" creationId="{75ED97C1-FDF5-0F09-AC98-9A3980F0533B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177" creationId="{880BD21D-2095-7FB8-3F84-B3EA25049582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206" creationId="{E9A52EB3-7303-2B12-B36A-8ED55D8A75E7}"/>
          </ac:grpSpMkLst>
        </pc:grpChg>
        <pc:grpChg chg="del mod">
          <ac:chgData name="Venkatasubramanian, Mani V." userId="fbe5ce37-0145-4c31-b84a-b36f8beac5f3" providerId="ADAL" clId="{66E3E361-33CC-4BB0-B27C-CFA70302A6B4}" dt="2023-03-21T15:27:28.974" v="1545"/>
          <ac:grpSpMkLst>
            <pc:docMk/>
            <pc:sldMk cId="3398702376" sldId="263"/>
            <ac:grpSpMk id="207" creationId="{E4E77A2D-0D4D-C62E-E994-F02F65689A48}"/>
          </ac:grpSpMkLst>
        </pc:grpChg>
        <pc:grpChg chg="del mod">
          <ac:chgData name="Venkatasubramanian, Mani V." userId="fbe5ce37-0145-4c31-b84a-b36f8beac5f3" providerId="ADAL" clId="{66E3E361-33CC-4BB0-B27C-CFA70302A6B4}" dt="2023-03-21T15:27:30.527" v="1548"/>
          <ac:grpSpMkLst>
            <pc:docMk/>
            <pc:sldMk cId="3398702376" sldId="263"/>
            <ac:grpSpMk id="208" creationId="{EF32BC5C-6827-2941-3A81-0B2D4B0EE72A}"/>
          </ac:grpSpMkLst>
        </pc:grpChg>
        <pc:grpChg chg="del mod">
          <ac:chgData name="Venkatasubramanian, Mani V." userId="fbe5ce37-0145-4c31-b84a-b36f8beac5f3" providerId="ADAL" clId="{66E3E361-33CC-4BB0-B27C-CFA70302A6B4}" dt="2023-03-21T15:27:31.750" v="1550"/>
          <ac:grpSpMkLst>
            <pc:docMk/>
            <pc:sldMk cId="3398702376" sldId="263"/>
            <ac:grpSpMk id="211" creationId="{01EC3FD0-2563-A351-A82C-A4FEE4B5F639}"/>
          </ac:grpSpMkLst>
        </pc:grpChg>
        <pc:grpChg chg="del mod">
          <ac:chgData name="Venkatasubramanian, Mani V." userId="fbe5ce37-0145-4c31-b84a-b36f8beac5f3" providerId="ADAL" clId="{66E3E361-33CC-4BB0-B27C-CFA70302A6B4}" dt="2023-03-21T15:27:36.596" v="1559"/>
          <ac:grpSpMkLst>
            <pc:docMk/>
            <pc:sldMk cId="3398702376" sldId="263"/>
            <ac:grpSpMk id="213" creationId="{5D4F1337-EB2B-DE0B-97C5-0BDF93DCDA42}"/>
          </ac:grpSpMkLst>
        </pc:grpChg>
        <pc:grpChg chg="del mod">
          <ac:chgData name="Venkatasubramanian, Mani V." userId="fbe5ce37-0145-4c31-b84a-b36f8beac5f3" providerId="ADAL" clId="{66E3E361-33CC-4BB0-B27C-CFA70302A6B4}" dt="2023-03-21T15:44:56.527" v="2095"/>
          <ac:grpSpMkLst>
            <pc:docMk/>
            <pc:sldMk cId="3398702376" sldId="263"/>
            <ac:grpSpMk id="222" creationId="{A1ACA62E-EC78-59AA-AA27-B42E2CEADF0A}"/>
          </ac:grpSpMkLst>
        </pc:grpChg>
        <pc:grpChg chg="del mod">
          <ac:chgData name="Venkatasubramanian, Mani V." userId="fbe5ce37-0145-4c31-b84a-b36f8beac5f3" providerId="ADAL" clId="{66E3E361-33CC-4BB0-B27C-CFA70302A6B4}" dt="2023-03-21T15:44:58.134" v="2098"/>
          <ac:grpSpMkLst>
            <pc:docMk/>
            <pc:sldMk cId="3398702376" sldId="263"/>
            <ac:grpSpMk id="224" creationId="{E7AFCA2D-E76C-A5BB-1419-216D25906937}"/>
          </ac:grpSpMkLst>
        </pc:grpChg>
        <pc:grpChg chg="del mod">
          <ac:chgData name="Venkatasubramanian, Mani V." userId="fbe5ce37-0145-4c31-b84a-b36f8beac5f3" providerId="ADAL" clId="{66E3E361-33CC-4BB0-B27C-CFA70302A6B4}" dt="2023-03-21T15:45:04.039" v="2100"/>
          <ac:grpSpMkLst>
            <pc:docMk/>
            <pc:sldMk cId="3398702376" sldId="263"/>
            <ac:grpSpMk id="227" creationId="{98CCDF0C-B125-CDBF-1AC5-3DCA02D08945}"/>
          </ac:grpSpMkLst>
        </pc:grpChg>
        <pc:grpChg chg="del mod">
          <ac:chgData name="Venkatasubramanian, Mani V." userId="fbe5ce37-0145-4c31-b84a-b36f8beac5f3" providerId="ADAL" clId="{66E3E361-33CC-4BB0-B27C-CFA70302A6B4}" dt="2023-03-21T15:45:05.916" v="2102"/>
          <ac:grpSpMkLst>
            <pc:docMk/>
            <pc:sldMk cId="3398702376" sldId="263"/>
            <ac:grpSpMk id="229" creationId="{10816843-AB26-0BD5-414E-537E4C157F07}"/>
          </ac:grpSpMkLst>
        </pc:grpChg>
        <pc:grpChg chg="mod">
          <ac:chgData name="Venkatasubramanian, Mani V." userId="fbe5ce37-0145-4c31-b84a-b36f8beac5f3" providerId="ADAL" clId="{66E3E361-33CC-4BB0-B27C-CFA70302A6B4}" dt="2023-03-21T15:45:05.916" v="2102"/>
          <ac:grpSpMkLst>
            <pc:docMk/>
            <pc:sldMk cId="3398702376" sldId="263"/>
            <ac:grpSpMk id="231" creationId="{4C4798F0-6C15-F39B-6514-D4D96CF1E361}"/>
          </ac:grpSpMkLst>
        </pc:grp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" creationId="{7BC53A5B-EA18-AE5E-237A-5175D031CE5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" creationId="{515AFB1A-1CAE-C2DA-6430-A8E8983B19B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" creationId="{1CC97023-77E9-A92B-F5A8-3D27D0AB862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5" creationId="{DC5955D0-B87B-D181-3C4B-B1AF605D5A9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6" creationId="{A2574446-E2F1-0DC9-3704-DC0AD4442E6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" creationId="{549562C5-7067-BA03-1847-CC32A54FDD7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" creationId="{3B361EE4-9C53-EDBF-0788-BF94773C0FB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" creationId="{0649F3B8-3931-CA0C-33F9-55979AD5A9A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" creationId="{F422D0C0-7F51-9B70-C71D-4E87CBDF4BE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" creationId="{23A1FCAD-EE9F-C461-F878-71111546E4F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" creationId="{745EB8C4-E643-38A0-9A6B-2A19B1D8984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" creationId="{B7B7E712-9DE1-856F-7691-B203DD85519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" creationId="{59FAEDAB-FF72-0FC4-5715-6AD89D79566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" creationId="{B52D7713-7D3B-83D9-231D-A2ACFC9D569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" creationId="{C44DF6C3-DD4F-8FB8-854E-C5382FC0113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" creationId="{2899D20D-05D1-FB4C-7B9C-AED7734EDCB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" creationId="{BDA37A77-6865-A190-0C81-E365D052CB0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" creationId="{2DCAFEBA-49A3-2DB6-E668-3436A6C4315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3" creationId="{989ACE9D-4253-0328-2794-969D4E56301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5" creationId="{2423A5ED-72FB-CFAF-4E9A-A66ABC37A18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6" creationId="{84D90329-E127-CA58-8988-D72261F8A8E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7" creationId="{949895DA-377E-D675-69E5-FE71932AC55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8" creationId="{100CB815-7ABA-C279-035B-F708D0D0C60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9" creationId="{62D03BDC-C911-9524-235B-6E0E1451D25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0" creationId="{8B27DEA6-7289-3BA9-950C-9D636A90E9F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1" creationId="{0895E2F5-7BB6-77C7-B1AA-2E8E34C0C5D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4" creationId="{3416CAA0-7045-2D35-8CEE-240AA0EB95B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5" creationId="{DC45F983-C66B-C4E7-4D42-2147CBF20AC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6" creationId="{FDDBAE74-5746-A089-80FB-13FB0B7A077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7" creationId="{2A8683BE-D305-5486-BB12-4659CC1F1A1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8" creationId="{DDF7524A-13E4-6B3B-175C-9465EDEE6F5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39" creationId="{08BB1FC7-D37A-BF60-1978-0521B0B56A8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0" creationId="{FD1CF89D-64E8-71B6-5EEE-05D154A630C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1" creationId="{A963676B-096D-A227-64D7-91F3FA07DF5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2" creationId="{98E491E8-8497-BC27-F349-0A7813FE8CF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3" creationId="{82227807-4FC6-FC90-BEF9-0F94A9A2897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4" creationId="{58533959-F756-E0C8-DF1F-A58FC91DB38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5" creationId="{0D5E4096-5BE4-D707-4F65-A72A1FC08E7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6" creationId="{E214EB0C-F2C9-B128-4887-D5F1F79E851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7" creationId="{DED50CE6-18E7-D608-BB67-0CEC7BB2B01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8" creationId="{1573D254-30F1-6F68-EAAE-B635E7B569B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49" creationId="{7C5C5712-CB00-A1BC-E658-36FA483484DC}"/>
          </ac:inkMkLst>
        </pc:inkChg>
        <pc:inkChg chg="add del mod">
          <ac:chgData name="Venkatasubramanian, Mani V." userId="fbe5ce37-0145-4c31-b84a-b36f8beac5f3" providerId="ADAL" clId="{66E3E361-33CC-4BB0-B27C-CFA70302A6B4}" dt="2023-03-21T15:25:56.475" v="1414" actId="9405"/>
          <ac:inkMkLst>
            <pc:docMk/>
            <pc:sldMk cId="3398702376" sldId="263"/>
            <ac:inkMk id="55" creationId="{92CCF28B-C2AE-01DE-DA66-F0B7A77FED51}"/>
          </ac:inkMkLst>
        </pc:inkChg>
        <pc:inkChg chg="add del mod">
          <ac:chgData name="Venkatasubramanian, Mani V." userId="fbe5ce37-0145-4c31-b84a-b36f8beac5f3" providerId="ADAL" clId="{66E3E361-33CC-4BB0-B27C-CFA70302A6B4}" dt="2023-03-21T15:25:56.294" v="1413" actId="9405"/>
          <ac:inkMkLst>
            <pc:docMk/>
            <pc:sldMk cId="3398702376" sldId="263"/>
            <ac:inkMk id="56" creationId="{F8260F57-A134-2DE8-DDCE-7403EF2B3AB8}"/>
          </ac:inkMkLst>
        </pc:inkChg>
        <pc:inkChg chg="add del mod">
          <ac:chgData name="Venkatasubramanian, Mani V." userId="fbe5ce37-0145-4c31-b84a-b36f8beac5f3" providerId="ADAL" clId="{66E3E361-33CC-4BB0-B27C-CFA70302A6B4}" dt="2023-03-21T15:25:56.129" v="1412" actId="9405"/>
          <ac:inkMkLst>
            <pc:docMk/>
            <pc:sldMk cId="3398702376" sldId="263"/>
            <ac:inkMk id="57" creationId="{1E5A6244-9101-BE08-9648-5D3A6855B4CE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942" v="1411" actId="9405"/>
          <ac:inkMkLst>
            <pc:docMk/>
            <pc:sldMk cId="3398702376" sldId="263"/>
            <ac:inkMk id="58" creationId="{3AE75129-FCAA-F92A-BA4D-4138C3411B6F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784" v="1410" actId="9405"/>
          <ac:inkMkLst>
            <pc:docMk/>
            <pc:sldMk cId="3398702376" sldId="263"/>
            <ac:inkMk id="59" creationId="{68661BC1-FA2E-C30E-CDD6-74882DB07AC6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614" v="1409" actId="9405"/>
          <ac:inkMkLst>
            <pc:docMk/>
            <pc:sldMk cId="3398702376" sldId="263"/>
            <ac:inkMk id="60" creationId="{D0A3C174-77D4-95A7-46AE-ED8E682758B9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454" v="1408" actId="9405"/>
          <ac:inkMkLst>
            <pc:docMk/>
            <pc:sldMk cId="3398702376" sldId="263"/>
            <ac:inkMk id="61" creationId="{034311C8-B29E-8CA1-1066-61117270464C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304" v="1407" actId="9405"/>
          <ac:inkMkLst>
            <pc:docMk/>
            <pc:sldMk cId="3398702376" sldId="263"/>
            <ac:inkMk id="62" creationId="{47AF80B4-299F-DACB-13BA-0B2D8F9F47B6}"/>
          </ac:inkMkLst>
        </pc:inkChg>
        <pc:inkChg chg="add del mod">
          <ac:chgData name="Venkatasubramanian, Mani V." userId="fbe5ce37-0145-4c31-b84a-b36f8beac5f3" providerId="ADAL" clId="{66E3E361-33CC-4BB0-B27C-CFA70302A6B4}" dt="2023-03-21T15:25:55.144" v="1406"/>
          <ac:inkMkLst>
            <pc:docMk/>
            <pc:sldMk cId="3398702376" sldId="263"/>
            <ac:inkMk id="63" creationId="{59647042-E4A3-F6F9-B324-9C9DA1398CD0}"/>
          </ac:inkMkLst>
        </pc:inkChg>
        <pc:inkChg chg="add del mod">
          <ac:chgData name="Venkatasubramanian, Mani V." userId="fbe5ce37-0145-4c31-b84a-b36f8beac5f3" providerId="ADAL" clId="{66E3E361-33CC-4BB0-B27C-CFA70302A6B4}" dt="2023-03-21T15:25:54.830" v="1404" actId="9405"/>
          <ac:inkMkLst>
            <pc:docMk/>
            <pc:sldMk cId="3398702376" sldId="263"/>
            <ac:inkMk id="65" creationId="{2C1AE9B1-6CBE-269A-8655-929FEFBB64F3}"/>
          </ac:inkMkLst>
        </pc:inkChg>
        <pc:inkChg chg="add del mod">
          <ac:chgData name="Venkatasubramanian, Mani V." userId="fbe5ce37-0145-4c31-b84a-b36f8beac5f3" providerId="ADAL" clId="{66E3E361-33CC-4BB0-B27C-CFA70302A6B4}" dt="2023-03-21T15:25:54.666" v="1403"/>
          <ac:inkMkLst>
            <pc:docMk/>
            <pc:sldMk cId="3398702376" sldId="263"/>
            <ac:inkMk id="66" creationId="{A58872CF-DE83-1B4B-41BA-94D7CECD76E6}"/>
          </ac:inkMkLst>
        </pc:inkChg>
        <pc:inkChg chg="add del mod">
          <ac:chgData name="Venkatasubramanian, Mani V." userId="fbe5ce37-0145-4c31-b84a-b36f8beac5f3" providerId="ADAL" clId="{66E3E361-33CC-4BB0-B27C-CFA70302A6B4}" dt="2023-03-21T15:25:54.496" v="1401" actId="9405"/>
          <ac:inkMkLst>
            <pc:docMk/>
            <pc:sldMk cId="3398702376" sldId="263"/>
            <ac:inkMk id="68" creationId="{42A721F7-AE8D-4A93-D4A4-F281D518D0B2}"/>
          </ac:inkMkLst>
        </pc:inkChg>
        <pc:inkChg chg="add del mod">
          <ac:chgData name="Venkatasubramanian, Mani V." userId="fbe5ce37-0145-4c31-b84a-b36f8beac5f3" providerId="ADAL" clId="{66E3E361-33CC-4BB0-B27C-CFA70302A6B4}" dt="2023-03-21T15:25:54.337" v="1400" actId="9405"/>
          <ac:inkMkLst>
            <pc:docMk/>
            <pc:sldMk cId="3398702376" sldId="263"/>
            <ac:inkMk id="69" creationId="{E3DCC4F6-F819-52FA-2A7B-4DDBB8350EBF}"/>
          </ac:inkMkLst>
        </pc:inkChg>
        <pc:inkChg chg="add del mod">
          <ac:chgData name="Venkatasubramanian, Mani V." userId="fbe5ce37-0145-4c31-b84a-b36f8beac5f3" providerId="ADAL" clId="{66E3E361-33CC-4BB0-B27C-CFA70302A6B4}" dt="2023-03-21T15:25:54.134" v="1399" actId="9405"/>
          <ac:inkMkLst>
            <pc:docMk/>
            <pc:sldMk cId="3398702376" sldId="263"/>
            <ac:inkMk id="70" creationId="{A14FA73D-F95D-25FD-71C2-C55D99C8AD73}"/>
          </ac:inkMkLst>
        </pc:inkChg>
        <pc:inkChg chg="add del mod">
          <ac:chgData name="Venkatasubramanian, Mani V." userId="fbe5ce37-0145-4c31-b84a-b36f8beac5f3" providerId="ADAL" clId="{66E3E361-33CC-4BB0-B27C-CFA70302A6B4}" dt="2023-03-21T15:25:53.899" v="1398" actId="9405"/>
          <ac:inkMkLst>
            <pc:docMk/>
            <pc:sldMk cId="3398702376" sldId="263"/>
            <ac:inkMk id="71" creationId="{2093B805-5D6A-66B8-001A-0CB0A5A49D80}"/>
          </ac:inkMkLst>
        </pc:inkChg>
        <pc:inkChg chg="add del mod">
          <ac:chgData name="Venkatasubramanian, Mani V." userId="fbe5ce37-0145-4c31-b84a-b36f8beac5f3" providerId="ADAL" clId="{66E3E361-33CC-4BB0-B27C-CFA70302A6B4}" dt="2023-03-21T15:25:53.669" v="1397"/>
          <ac:inkMkLst>
            <pc:docMk/>
            <pc:sldMk cId="3398702376" sldId="263"/>
            <ac:inkMk id="72" creationId="{4D7D0723-E67E-D879-B8AE-582B2FC3067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4" creationId="{1EFB50A6-86F2-C48C-C381-03BEA339C5F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5" creationId="{CF690CDE-7A21-0AE0-5802-39AF9B20423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6" creationId="{64AE5613-3AD0-31C2-386B-0565FA8C1E6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7" creationId="{F951E0EA-6177-42AD-1A19-EC8542E97BF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8" creationId="{3A558246-F52A-8F39-FFA4-3F4EF55AC01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79" creationId="{D8708542-D1C7-75A3-EB7E-7780A0A9CEB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0" creationId="{85C7FBAE-9C40-2959-ADEB-4CAB0EF225F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1" creationId="{81A3F699-5FDF-8437-473E-C639B80DDBD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3" creationId="{333302CB-17EE-F8DC-2F93-5E6CF7BEFB9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4" creationId="{36ED50ED-1DE6-721A-34CB-452C151AF94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5" creationId="{79209FF1-07B2-AECE-2BB2-E7AB9A39CD5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6" creationId="{A018C463-2106-37EF-0C44-422F9636D84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7" creationId="{CD5AB615-6043-6949-3D89-8803E1A8CD5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88" creationId="{2969D1DA-06DA-5DB8-99D4-50E95CD2E3E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0" creationId="{064E4316-2367-D410-CE26-C234FE2B1CB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1" creationId="{E3B21F4C-A2F1-131E-8063-48BB07FFC84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2" creationId="{BADFFADA-A15F-C7F6-FB31-622CC8D107C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3" creationId="{ACB148BC-6F83-21A6-BA37-462FD5AB0DF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4" creationId="{3A790BCB-A284-12A2-2132-4785FF02FEF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5" creationId="{61C71179-614E-7C86-56DE-CA76151BBEB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6" creationId="{AA0E4A89-7662-207A-FE5F-5C2FF457BA4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7" creationId="{B59E2282-1345-EE5B-EBEF-DF663D594F7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98" creationId="{AA271F6D-BC1A-FF7C-E6AD-B95D040B42F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0" creationId="{382903E4-123E-33A4-3486-8861A29C779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1" creationId="{197F854B-C9B0-D953-C940-286D3FF9695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2" creationId="{EA6988ED-2432-68AD-8469-4FA91AB31A0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3" creationId="{C29289FA-73B3-E5A8-11DA-788424C41B7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4" creationId="{99679B5C-D9DF-826A-D05E-5840A820F00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5" creationId="{08C6DB7A-AF50-BDF6-D635-AA47A6DB693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7" creationId="{9BE05D84-2FF9-5ECA-D40D-633E88F3791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09" creationId="{98A08129-B3DC-D58E-B77F-92B3F59D8D9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1" creationId="{2455E34E-F8A3-E217-767F-F979ACF68AE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2" creationId="{BC7AF1F7-503C-999A-7CFB-33DE78F19C5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3" creationId="{D1E1A220-DAF9-DCC3-2A51-7DE57DF4BCE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4" creationId="{6CD709C1-CF91-233D-3C2D-AF7DD968852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5" creationId="{1566064F-A869-13B7-4B61-99148D6535C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6" creationId="{117FE48F-D4E9-0080-084D-48E84C415FE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7" creationId="{B67374C4-79C7-011E-5266-461AB6B870A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8" creationId="{DF95E785-760C-DD08-959D-0FDB3A6582E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19" creationId="{3090D24B-DE95-2EC3-82F4-276C2CD94C6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0" creationId="{66DE2732-22C4-7816-E6A5-8783BE62E90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4" creationId="{96D03F4D-18AE-FB03-8B24-1175E925D38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5" creationId="{4DC03BD4-AE40-DCB7-177F-E3D52AF09B3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6" creationId="{8DD4C3E0-73DC-C0A0-3BEE-BCF3A7D7C04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7" creationId="{D95E0950-7223-322A-D769-1BC00BE8557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8" creationId="{73A80FF9-DE25-B7AD-5EDB-2155E51FBD7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29" creationId="{28A53AEC-E760-81A5-1B15-47E79E87743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0" creationId="{52BDB27D-4740-2988-FC2B-0B81D71F6FF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2" creationId="{AFF29E2A-2E4A-1B44-7781-3917B1716C7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3" creationId="{B2318B72-E88F-F18B-1341-96497FDDCCE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4" creationId="{6E992042-745B-49C5-5610-978F9FAB125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6" creationId="{36F85BB1-79A9-448B-9E39-E4B6C9E626D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7" creationId="{0D832D4A-1277-EE64-74B6-EAFB10DB2DE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39" creationId="{F8B3966E-CC33-8DA5-9160-33D6D51E1E7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0" creationId="{58E851F3-7D2C-3843-1C61-D545198D488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1" creationId="{92215918-3ECA-F5AF-991A-E602F896576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2" creationId="{410869D8-078A-466F-C487-14A88232D59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3" creationId="{8CAC9C4C-80D2-B03D-28FA-99C6FCFC683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4" creationId="{920D64E2-B373-29DC-7903-7B5F69D5195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5" creationId="{B3C443C9-1A2A-EE34-CB5F-239149F9CAA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6" creationId="{2FE90219-D4C3-B2AC-C0B6-609D8F416F3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7" creationId="{27F9AC5C-2916-BEA7-8815-7612DF55FBD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8" creationId="{04F9745F-29F6-CC47-DA55-326D20F6017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49" creationId="{6AC4A96F-515F-0B5C-F61E-66036C21A70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0" creationId="{C3D97AB1-C73A-52EB-2B4A-17251734FE6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2" creationId="{389D4F8C-0C95-772E-4ABD-3CB19E787FF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3" creationId="{A104F69E-6F9C-653C-9ED3-4C059BB1BF1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4" creationId="{BFC97455-9ECF-5028-CEB6-BADD4153F73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5" creationId="{63DE1C8B-C644-9AF4-52F3-D83B347D11B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6" creationId="{1CCF900B-3AF8-038C-310F-D80CEEBD4D8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7" creationId="{CDAD5FA3-A63A-D4F6-4E3C-2ABD30119BEF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8" creationId="{9B70B65B-30C9-677B-EEAE-65BD0628C03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59" creationId="{AAC4D766-D7A5-60B5-7EA0-661D9E2788B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0" creationId="{7B2D787C-1F1F-B5D1-3C62-AB858AE4523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1" creationId="{48D0041B-78E2-8F8C-E45E-600E76B9D89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3" creationId="{AB8B5DB0-9739-2209-B027-810822D0E39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4" creationId="{54D644D4-EE6C-5766-98C3-A7698EADE6A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5" creationId="{C1673CC6-682F-CAD5-FC49-D386985733E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6" creationId="{3B340EF7-8C7E-5917-E045-CC3F2F039B9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7" creationId="{A6F188CA-E42F-6B66-04E6-8566EFE3349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8" creationId="{E34AA030-FA5B-78D5-FAF0-F6F0853013A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69" creationId="{2DD068AA-5B54-A17A-0268-BAF55B30F1F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0" creationId="{EB310B4C-E77A-F17F-58DC-1A4B5386C44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1" creationId="{D75B0398-90AB-3631-BE2C-C8608FE35B4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3" creationId="{B6016DE9-769E-5935-548F-AC814EB4C09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4" creationId="{A16D5860-DDD4-79D6-99C1-B29ADC664E2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5" creationId="{A05109B5-9326-B197-282F-C7E1497E664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6" creationId="{356D5540-AE32-21B6-F46D-1CDFEC59FA72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8" creationId="{DCCB4A48-1554-1E07-CAD0-44281005E0A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79" creationId="{2BB18698-57B6-0754-43C1-9CC816C0AAD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0" creationId="{E1E25D41-6BAA-55B8-1BC0-9A1D9D9D642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1" creationId="{1536EC52-3B4C-4513-168E-8E12E31E83B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2" creationId="{475F30A2-B3F1-40B4-D00E-BA31E90C326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3" creationId="{224CDC07-DD5A-18A8-638A-26A9775D13A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4" creationId="{0F95DDC1-851D-38A2-0185-FD8FFC2558D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5" creationId="{33A88ADF-4033-E061-2267-C973A4DC140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6" creationId="{2172D6D1-B8B9-8BC7-56DD-43F6B9E4438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7" creationId="{0CAB2C25-69AA-BE17-F4DD-42B4AA49685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8" creationId="{BD1D64AB-7EFF-C8C7-02F3-49F508B5F72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89" creationId="{A8389BAC-C562-09AD-1FFE-9A3BB72D3DC5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0" creationId="{CEA253F9-FC86-23F0-9A4C-A38F0C8BEEC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1" creationId="{57510869-B597-84C2-D75E-ACFB508A901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2" creationId="{C6B64526-DA2F-7FA2-E83B-93A29836317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3" creationId="{3CBFC8DA-9485-5CE6-2F38-0060214B2E54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4" creationId="{8074C4DF-76AA-3065-EF49-463BA9300AA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5" creationId="{E8616168-ADE0-EC11-BD48-5FBB32322C6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6" creationId="{0E143F4D-3E8A-C9A9-510F-5217EDCB365C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7" creationId="{B7C5DA9F-21EB-3FBA-5C15-14679231187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8" creationId="{77D9FF56-1961-4461-CDD0-9DF92591180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199" creationId="{8FEAA2B7-92CB-3F16-D88E-82CA477341FB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0" creationId="{BDDFB888-EEA7-2930-E202-14520C517E8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1" creationId="{4057AECE-7E9C-4197-ADA6-256AA44B6AE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2" creationId="{B04C79A0-45CE-6F9A-AE60-54FA6E7B4EE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3" creationId="{0C0AECF2-0BE1-4B34-0316-CD3DDD66AA7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4" creationId="{ED341B5F-E20A-1469-79FA-B285C651BD8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5" creationId="{6C63DB0C-064B-4452-5B90-9FFC2D40A7D3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09" creationId="{A2B442FC-649C-0512-54E3-A04A3364E95D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0" creationId="{CF5F88E4-B272-707D-521F-B01E36DDDDA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2" creationId="{C1556FB2-1D0F-99F6-C5F3-B8DE63B5D09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4" creationId="{140AACBF-A8FF-1649-EF4D-B1EA12BED2D9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5" creationId="{81FF2AAA-46EB-95B7-8AB4-43D31135E37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6" creationId="{7D8B4439-E029-EC01-77F5-184D51D3140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7" creationId="{145C7C42-7F0B-E83B-4729-4C54461A6EF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8" creationId="{2BB76346-32A6-842A-01D9-734D8BD26628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19" creationId="{13C13C94-FF0B-4315-A720-ECB0148B634A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0" creationId="{F3EC66A2-EBC3-AA16-E2F2-70F3B30F147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1" creationId="{BD78070C-F31C-71F5-26FC-13DEFEFC3CC7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3" creationId="{22A128AC-8AF9-916B-4E6A-B758983EE301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5" creationId="{976A8FC1-69E5-ED8B-DFB5-50564FDAD006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6" creationId="{D1EA2101-1922-AAEE-6ABD-FC8A6976BD40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28" creationId="{7E928062-249B-B90C-146F-45938A120BCE}"/>
          </ac:inkMkLst>
        </pc:inkChg>
        <pc:inkChg chg="add mod">
          <ac:chgData name="Venkatasubramanian, Mani V." userId="fbe5ce37-0145-4c31-b84a-b36f8beac5f3" providerId="ADAL" clId="{66E3E361-33CC-4BB0-B27C-CFA70302A6B4}" dt="2023-03-21T15:45:05.916" v="2102"/>
          <ac:inkMkLst>
            <pc:docMk/>
            <pc:sldMk cId="3398702376" sldId="263"/>
            <ac:inkMk id="230" creationId="{D4259743-D80C-24CC-5803-CC143FA380B5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3145754575" sldId="264"/>
        </pc:sldMkLst>
      </pc:sldChg>
      <pc:sldChg chg="addSp delSp modSp add mod replId">
        <pc:chgData name="Venkatasubramanian, Mani V." userId="fbe5ce37-0145-4c31-b84a-b36f8beac5f3" providerId="ADAL" clId="{66E3E361-33CC-4BB0-B27C-CFA70302A6B4}" dt="2023-03-21T15:44:45.811" v="2093" actId="9405"/>
        <pc:sldMkLst>
          <pc:docMk/>
          <pc:sldMk cId="3933410868" sldId="264"/>
        </pc:sldMkLst>
        <pc:grpChg chg="del mod">
          <ac:chgData name="Venkatasubramanian, Mani V." userId="fbe5ce37-0145-4c31-b84a-b36f8beac5f3" providerId="ADAL" clId="{66E3E361-33CC-4BB0-B27C-CFA70302A6B4}" dt="2023-03-21T15:28:18.454" v="1614"/>
          <ac:grpSpMkLst>
            <pc:docMk/>
            <pc:sldMk cId="3933410868" sldId="264"/>
            <ac:grpSpMk id="34" creationId="{492DAD30-7E94-296D-1782-3FF908A7B32A}"/>
          </ac:grpSpMkLst>
        </pc:grpChg>
        <pc:grpChg chg="del mod">
          <ac:chgData name="Venkatasubramanian, Mani V." userId="fbe5ce37-0145-4c31-b84a-b36f8beac5f3" providerId="ADAL" clId="{66E3E361-33CC-4BB0-B27C-CFA70302A6B4}" dt="2023-03-21T15:28:18.454" v="1614"/>
          <ac:grpSpMkLst>
            <pc:docMk/>
            <pc:sldMk cId="3933410868" sldId="264"/>
            <ac:grpSpMk id="51" creationId="{63919B5C-772F-0886-B0E8-1199E3851639}"/>
          </ac:grpSpMkLst>
        </pc:grpChg>
        <pc:grpChg chg="del mod">
          <ac:chgData name="Venkatasubramanian, Mani V." userId="fbe5ce37-0145-4c31-b84a-b36f8beac5f3" providerId="ADAL" clId="{66E3E361-33CC-4BB0-B27C-CFA70302A6B4}" dt="2023-03-21T15:28:22.535" v="1619"/>
          <ac:grpSpMkLst>
            <pc:docMk/>
            <pc:sldMk cId="3933410868" sldId="264"/>
            <ac:grpSpMk id="56" creationId="{BC76BAF3-93EB-A8ED-48AF-0CB5B039E943}"/>
          </ac:grpSpMkLst>
        </pc:grpChg>
        <pc:grpChg chg="del mod">
          <ac:chgData name="Venkatasubramanian, Mani V." userId="fbe5ce37-0145-4c31-b84a-b36f8beac5f3" providerId="ADAL" clId="{66E3E361-33CC-4BB0-B27C-CFA70302A6B4}" dt="2023-03-21T15:28:22.535" v="1619"/>
          <ac:grpSpMkLst>
            <pc:docMk/>
            <pc:sldMk cId="3933410868" sldId="264"/>
            <ac:grpSpMk id="61" creationId="{C5CFC00D-94E1-085E-CADD-F3316219A9F6}"/>
          </ac:grpSpMkLst>
        </pc:grpChg>
        <pc:grpChg chg="del mod">
          <ac:chgData name="Venkatasubramanian, Mani V." userId="fbe5ce37-0145-4c31-b84a-b36f8beac5f3" providerId="ADAL" clId="{66E3E361-33CC-4BB0-B27C-CFA70302A6B4}" dt="2023-03-21T15:28:25.694" v="1623"/>
          <ac:grpSpMkLst>
            <pc:docMk/>
            <pc:sldMk cId="3933410868" sldId="264"/>
            <ac:grpSpMk id="62" creationId="{E5429124-03B5-096A-30BD-2F91BBE769D9}"/>
          </ac:grpSpMkLst>
        </pc:grpChg>
        <pc:grpChg chg="del mod">
          <ac:chgData name="Venkatasubramanian, Mani V." userId="fbe5ce37-0145-4c31-b84a-b36f8beac5f3" providerId="ADAL" clId="{66E3E361-33CC-4BB0-B27C-CFA70302A6B4}" dt="2023-03-21T15:28:31.494" v="1625"/>
          <ac:grpSpMkLst>
            <pc:docMk/>
            <pc:sldMk cId="3933410868" sldId="264"/>
            <ac:grpSpMk id="66" creationId="{B756E282-4F7B-6E77-5B85-3B1AB6A82921}"/>
          </ac:grpSpMkLst>
        </pc:grpChg>
        <pc:grpChg chg="del mod">
          <ac:chgData name="Venkatasubramanian, Mani V." userId="fbe5ce37-0145-4c31-b84a-b36f8beac5f3" providerId="ADAL" clId="{66E3E361-33CC-4BB0-B27C-CFA70302A6B4}" dt="2023-03-21T15:28:35.974" v="1630"/>
          <ac:grpSpMkLst>
            <pc:docMk/>
            <pc:sldMk cId="3933410868" sldId="264"/>
            <ac:grpSpMk id="68" creationId="{3EECA5DC-EEBE-7CB0-665D-6EDDE8498809}"/>
          </ac:grpSpMkLst>
        </pc:grpChg>
        <pc:grpChg chg="del mod">
          <ac:chgData name="Venkatasubramanian, Mani V." userId="fbe5ce37-0145-4c31-b84a-b36f8beac5f3" providerId="ADAL" clId="{66E3E361-33CC-4BB0-B27C-CFA70302A6B4}" dt="2023-03-21T15:28:41.409" v="1634"/>
          <ac:grpSpMkLst>
            <pc:docMk/>
            <pc:sldMk cId="3933410868" sldId="264"/>
            <ac:grpSpMk id="73" creationId="{A89EDF45-CDFB-5D63-363D-C7CDA2376757}"/>
          </ac:grpSpMkLst>
        </pc:grpChg>
        <pc:grpChg chg="mod">
          <ac:chgData name="Venkatasubramanian, Mani V." userId="fbe5ce37-0145-4c31-b84a-b36f8beac5f3" providerId="ADAL" clId="{66E3E361-33CC-4BB0-B27C-CFA70302A6B4}" dt="2023-03-21T15:28:41.409" v="1634"/>
          <ac:grpSpMkLst>
            <pc:docMk/>
            <pc:sldMk cId="3933410868" sldId="264"/>
            <ac:grpSpMk id="77" creationId="{8A672C26-360F-A004-B47B-C8350287EF94}"/>
          </ac:grpSpMkLst>
        </pc:grpChg>
        <pc:grpChg chg="mod">
          <ac:chgData name="Venkatasubramanian, Mani V." userId="fbe5ce37-0145-4c31-b84a-b36f8beac5f3" providerId="ADAL" clId="{66E3E361-33CC-4BB0-B27C-CFA70302A6B4}" dt="2023-03-21T15:28:41.409" v="1634"/>
          <ac:grpSpMkLst>
            <pc:docMk/>
            <pc:sldMk cId="3933410868" sldId="264"/>
            <ac:grpSpMk id="78" creationId="{2E508593-E62C-ECF0-FCDF-A07A330126E4}"/>
          </ac:grpSpMkLst>
        </pc:grpChg>
        <pc:grpChg chg="del mod">
          <ac:chgData name="Venkatasubramanian, Mani V." userId="fbe5ce37-0145-4c31-b84a-b36f8beac5f3" providerId="ADAL" clId="{66E3E361-33CC-4BB0-B27C-CFA70302A6B4}" dt="2023-03-21T15:28:48.724" v="1643"/>
          <ac:grpSpMkLst>
            <pc:docMk/>
            <pc:sldMk cId="3933410868" sldId="264"/>
            <ac:grpSpMk id="81" creationId="{472CB408-64F1-C17D-DB55-9FEEEECE5CFA}"/>
          </ac:grpSpMkLst>
        </pc:grpChg>
        <pc:grpChg chg="mod">
          <ac:chgData name="Venkatasubramanian, Mani V." userId="fbe5ce37-0145-4c31-b84a-b36f8beac5f3" providerId="ADAL" clId="{66E3E361-33CC-4BB0-B27C-CFA70302A6B4}" dt="2023-03-21T15:28:48.724" v="1643"/>
          <ac:grpSpMkLst>
            <pc:docMk/>
            <pc:sldMk cId="3933410868" sldId="264"/>
            <ac:grpSpMk id="87" creationId="{6167BFC5-D191-619C-CC94-6012B5F97BC5}"/>
          </ac:grpSpMkLst>
        </pc:grp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" creationId="{2080CD5C-1218-28F4-4B27-C32A72FD886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" creationId="{2A034535-8C02-0D5F-999B-69613273390F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" creationId="{9BB1E888-3CEE-55C9-337D-765255515585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" creationId="{79DA2F0B-3F5E-FAD7-085F-283B54798252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" creationId="{7CF33DE7-B45E-725B-CA41-46A17CC45282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" creationId="{54432E55-9323-A841-C5E1-42FFF846D34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8" creationId="{02FD25C5-F32E-2E9A-D76E-8CE1A57FCD2A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9" creationId="{44818ACC-8EB4-8D4B-D133-B8E32DDF97B0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0" creationId="{92B24B71-7202-092F-CF84-444C0A461C4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1" creationId="{DC2EDB78-3F18-DC5A-50F2-0C593829CB4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2" creationId="{EFDD4146-99EA-FBB7-85DA-F54544B7F6B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3" creationId="{9BEAF27D-C55A-8F64-17D7-70F0109A0A45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4" creationId="{AFD2E987-61A5-CFCE-6BCC-3E59CFAFC17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5" creationId="{0D242EBA-E543-7779-B9A4-A418C4D86D0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6" creationId="{C4C91B05-9885-08C0-F479-5E87BBC286C8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7" creationId="{A6DCD3A0-274E-296E-95D4-A5F27031F29D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8" creationId="{21D60705-6659-DDF3-70AB-BF51C68EC10F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19" creationId="{D4673255-289F-282C-B526-C2A068D78DE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0" creationId="{C6076E33-75A2-162D-A104-D542AC2DDAF5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1" creationId="{14E784E3-1555-ADA0-E5B8-5F6FC25015F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2" creationId="{3BFA1578-B7D7-E618-941B-8E42F784494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3" creationId="{C43EC21C-F7A1-74EB-1720-713C7F5BE00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4" creationId="{9406714D-38E0-7DD8-C110-96E0980FF88F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5" creationId="{0B46EDD2-E04D-B87F-FAA7-96AD03456E7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6" creationId="{DF60A2B9-2B24-5051-73D4-201C7B88AEFE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7" creationId="{EC8EAF34-5FD9-DCF8-A436-8C7B32F685F8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8" creationId="{6FD2912F-39F6-91A6-C6BA-C5922FFD3A6F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29" creationId="{2DAD0DC0-8FC7-0D1A-C1F9-1D6C938CD506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0" creationId="{B8F53E69-C39E-1193-EA2A-75D9D40862D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1" creationId="{82B00390-4483-CC0D-5162-6D8C791678D6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2" creationId="{5068CED8-C26E-4139-81BD-E9AC6E6AA88D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3" creationId="{6B33EA03-BCC4-2766-D55D-F725077E3AB0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5" creationId="{F58AB032-F2E1-0954-366B-275F9A5F204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6" creationId="{504DAC9C-FEBB-EC81-DB5F-DD1A8F711F46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7" creationId="{93C04B50-C24F-41D6-4672-CCEBD62E278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8" creationId="{9783F0C3-E441-6C32-C53A-84DF28BCBDB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39" creationId="{250592C8-76BB-D275-0A99-FFF3B4E63ED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0" creationId="{E0A8839D-1E70-B883-3525-D5C6FAA36D69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1" creationId="{A591E798-2BDD-8F0F-EF7F-AA1285408D98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2" creationId="{66688622-145C-9DFA-87F8-22A6E089AB65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3" creationId="{F6E85B71-B6D5-1327-E57D-0EF1294CDCC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4" creationId="{FCE32727-1E3A-04B3-CA2B-BE8177960E5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5" creationId="{AC8664DA-6FE4-8F73-A8A2-E13D6E6E92E7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6" creationId="{464C13B0-9599-B075-8959-4F084E4F23DA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7" creationId="{3D5D5A49-BC90-68A8-1A97-1F893DBE7DA9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8" creationId="{CEF4A8ED-3823-A5EC-7AFF-FBDC8D404A2E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49" creationId="{CEF0EFCC-A006-E3F7-BBFE-9634F3E1F9F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0" creationId="{13676E04-308D-EF9C-F90F-B8B5CF5B82D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2" creationId="{08990376-B425-D088-F3D4-E99DAA4A76E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3" creationId="{C6F12009-94AE-EFBB-09D0-DAEB2BDA6446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4" creationId="{0CC1C878-EEC9-4E84-507E-30763E506AEB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5" creationId="{7E758631-13CE-1E38-F4AC-F5D40806A869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7" creationId="{BED98E5B-B579-F181-DEB6-58428EBFEC9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8" creationId="{ADB6FFF7-B49D-A534-38CB-4B4A2E78712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59" creationId="{8541FCAB-39C5-0357-4ED6-CE62FB44130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0" creationId="{B94D0472-E65B-8A98-86CF-70DCC094DB29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3" creationId="{D2FF5C59-AF38-6513-EE43-F06AA6AF7BCE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4" creationId="{80BF4484-2568-F3E0-EDE5-90E7CA4756C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5" creationId="{24606057-2549-152C-EF29-0F80A9AA7E3A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7" creationId="{BFEAD9ED-1DAE-7134-A883-3BB3547E9A6C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69" creationId="{D1BEB3F6-D171-34C2-3FA4-E8CA9C466A23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0" creationId="{D969F322-6C07-DA43-C27F-CE905926BAED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1" creationId="{F3863629-8D3C-5ACC-B02A-210CCFAF8384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2" creationId="{E8C3BF5C-47C1-E47B-E16D-6C0B2DBC5998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4" creationId="{7AB1A424-38BB-335A-CDD4-762B8A1C985D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5" creationId="{59B86076-CF41-6EA4-EAAE-2B5E800795BE}"/>
          </ac:inkMkLst>
        </pc:inkChg>
        <pc:inkChg chg="add mod">
          <ac:chgData name="Venkatasubramanian, Mani V." userId="fbe5ce37-0145-4c31-b84a-b36f8beac5f3" providerId="ADAL" clId="{66E3E361-33CC-4BB0-B27C-CFA70302A6B4}" dt="2023-03-21T15:28:41.409" v="1634"/>
          <ac:inkMkLst>
            <pc:docMk/>
            <pc:sldMk cId="3933410868" sldId="264"/>
            <ac:inkMk id="76" creationId="{EEF89C7C-B057-D4E0-FF3E-E7E7AED991D0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79" creationId="{0150FED2-6FD7-7512-D579-AF9C03F63569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0" creationId="{9E1D00D6-8CA5-4707-D561-33564A28330C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2" creationId="{4C14D0F1-1879-8C57-A4B2-25A6D1713AFF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3" creationId="{D8F38FA6-A766-1BC9-286E-4FDEBC45328E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4" creationId="{1353EB4A-F397-93E9-BC89-A65F947079A9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5" creationId="{F10ACE5C-B72A-861E-159A-BB0FBA2F9FF0}"/>
          </ac:inkMkLst>
        </pc:inkChg>
        <pc:inkChg chg="add mod">
          <ac:chgData name="Venkatasubramanian, Mani V." userId="fbe5ce37-0145-4c31-b84a-b36f8beac5f3" providerId="ADAL" clId="{66E3E361-33CC-4BB0-B27C-CFA70302A6B4}" dt="2023-03-21T15:28:48.724" v="1643"/>
          <ac:inkMkLst>
            <pc:docMk/>
            <pc:sldMk cId="3933410868" sldId="264"/>
            <ac:inkMk id="86" creationId="{DAC30382-212C-EF90-ED7E-CAD147B96ABB}"/>
          </ac:inkMkLst>
        </pc:inkChg>
        <pc:inkChg chg="add">
          <ac:chgData name="Venkatasubramanian, Mani V." userId="fbe5ce37-0145-4c31-b84a-b36f8beac5f3" providerId="ADAL" clId="{66E3E361-33CC-4BB0-B27C-CFA70302A6B4}" dt="2023-03-21T15:44:45.811" v="2093" actId="9405"/>
          <ac:inkMkLst>
            <pc:docMk/>
            <pc:sldMk cId="3933410868" sldId="264"/>
            <ac:inkMk id="88" creationId="{FEC8A24D-F709-CC14-4ED4-D619FC6A53B5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3051057297" sldId="265"/>
        </pc:sldMkLst>
      </pc:sldChg>
      <pc:sldChg chg="addSp delSp modSp add mod replId">
        <pc:chgData name="Venkatasubramanian, Mani V." userId="fbe5ce37-0145-4c31-b84a-b36f8beac5f3" providerId="ADAL" clId="{66E3E361-33CC-4BB0-B27C-CFA70302A6B4}" dt="2023-03-21T15:59:16.404" v="2493"/>
        <pc:sldMkLst>
          <pc:docMk/>
          <pc:sldMk cId="3878029163" sldId="265"/>
        </pc:sldMkLst>
        <pc:grpChg chg="del mod">
          <ac:chgData name="Venkatasubramanian, Mani V." userId="fbe5ce37-0145-4c31-b84a-b36f8beac5f3" providerId="ADAL" clId="{66E3E361-33CC-4BB0-B27C-CFA70302A6B4}" dt="2023-03-21T15:30:13.944" v="1671"/>
          <ac:grpSpMkLst>
            <pc:docMk/>
            <pc:sldMk cId="3878029163" sldId="265"/>
            <ac:grpSpMk id="9" creationId="{9DE0634F-3C01-8709-A7A0-F8CC15CEA65F}"/>
          </ac:grpSpMkLst>
        </pc:grpChg>
        <pc:grpChg chg="del mod">
          <ac:chgData name="Venkatasubramanian, Mani V." userId="fbe5ce37-0145-4c31-b84a-b36f8beac5f3" providerId="ADAL" clId="{66E3E361-33CC-4BB0-B27C-CFA70302A6B4}" dt="2023-03-21T15:30:15.194" v="1673"/>
          <ac:grpSpMkLst>
            <pc:docMk/>
            <pc:sldMk cId="3878029163" sldId="265"/>
            <ac:grpSpMk id="29" creationId="{45281ECE-7202-21A2-D8AB-D61A7C82D82D}"/>
          </ac:grpSpMkLst>
        </pc:grpChg>
        <pc:grpChg chg="del mod">
          <ac:chgData name="Venkatasubramanian, Mani V." userId="fbe5ce37-0145-4c31-b84a-b36f8beac5f3" providerId="ADAL" clId="{66E3E361-33CC-4BB0-B27C-CFA70302A6B4}" dt="2023-03-21T15:30:21.384" v="1689"/>
          <ac:grpSpMkLst>
            <pc:docMk/>
            <pc:sldMk cId="3878029163" sldId="265"/>
            <ac:grpSpMk id="31" creationId="{CE10331B-7AB9-792D-AADC-3A4A1C1FD904}"/>
          </ac:grpSpMkLst>
        </pc:grpChg>
        <pc:grpChg chg="del mod">
          <ac:chgData name="Venkatasubramanian, Mani V." userId="fbe5ce37-0145-4c31-b84a-b36f8beac5f3" providerId="ADAL" clId="{66E3E361-33CC-4BB0-B27C-CFA70302A6B4}" dt="2023-03-21T15:30:22.954" v="1693"/>
          <ac:grpSpMkLst>
            <pc:docMk/>
            <pc:sldMk cId="3878029163" sldId="265"/>
            <ac:grpSpMk id="47" creationId="{8BE80E34-1408-6383-2229-52B3C0F88DDC}"/>
          </ac:grpSpMkLst>
        </pc:grpChg>
        <pc:grpChg chg="del mod">
          <ac:chgData name="Venkatasubramanian, Mani V." userId="fbe5ce37-0145-4c31-b84a-b36f8beac5f3" providerId="ADAL" clId="{66E3E361-33CC-4BB0-B27C-CFA70302A6B4}" dt="2023-03-21T15:31:52.344" v="1788"/>
          <ac:grpSpMkLst>
            <pc:docMk/>
            <pc:sldMk cId="3878029163" sldId="265"/>
            <ac:grpSpMk id="51" creationId="{CD0B1F0F-3F79-36B8-05B8-C464E8789835}"/>
          </ac:grpSpMkLst>
        </pc:grpChg>
        <pc:grpChg chg="del mod">
          <ac:chgData name="Venkatasubramanian, Mani V." userId="fbe5ce37-0145-4c31-b84a-b36f8beac5f3" providerId="ADAL" clId="{66E3E361-33CC-4BB0-B27C-CFA70302A6B4}" dt="2023-03-21T15:30:26.448" v="1700"/>
          <ac:grpSpMkLst>
            <pc:docMk/>
            <pc:sldMk cId="3878029163" sldId="265"/>
            <ac:grpSpMk id="54" creationId="{1A2D6AA3-6843-6863-FB91-23174C71D70B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58" creationId="{032CE826-5B57-00CA-FF87-D7956CCAA08E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63" creationId="{5395E162-7BF2-3516-F499-A8C013E86DBA}"/>
          </ac:grpSpMkLst>
        </pc:grpChg>
        <pc:grpChg chg="del mod">
          <ac:chgData name="Venkatasubramanian, Mani V." userId="fbe5ce37-0145-4c31-b84a-b36f8beac5f3" providerId="ADAL" clId="{66E3E361-33CC-4BB0-B27C-CFA70302A6B4}" dt="2023-03-21T15:30:32.984" v="1716"/>
          <ac:grpSpMkLst>
            <pc:docMk/>
            <pc:sldMk cId="3878029163" sldId="265"/>
            <ac:grpSpMk id="70" creationId="{C3B24F23-6F01-FB55-74DA-5D92C5CE47A0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71" creationId="{6A714413-0F46-1268-1CD3-78F9E6A7180E}"/>
          </ac:grpSpMkLst>
        </pc:grpChg>
        <pc:grpChg chg="del mod">
          <ac:chgData name="Venkatasubramanian, Mani V." userId="fbe5ce37-0145-4c31-b84a-b36f8beac5f3" providerId="ADAL" clId="{66E3E361-33CC-4BB0-B27C-CFA70302A6B4}" dt="2023-03-21T15:30:34.034" v="1718"/>
          <ac:grpSpMkLst>
            <pc:docMk/>
            <pc:sldMk cId="3878029163" sldId="265"/>
            <ac:grpSpMk id="75" creationId="{A82CD6C0-3479-2C32-212A-302378B4E99F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77" creationId="{D2A592D4-6E86-F2E6-BF60-440686B55EF3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94" creationId="{604570F4-6CEB-6C20-E904-D6B7FBB4D5DB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95" creationId="{40551214-5E40-2FB9-582D-998890ABBDFD}"/>
          </ac:grpSpMkLst>
        </pc:grpChg>
        <pc:grpChg chg="del mod">
          <ac:chgData name="Venkatasubramanian, Mani V." userId="fbe5ce37-0145-4c31-b84a-b36f8beac5f3" providerId="ADAL" clId="{66E3E361-33CC-4BB0-B27C-CFA70302A6B4}" dt="2023-03-21T15:30:47.064" v="1745"/>
          <ac:grpSpMkLst>
            <pc:docMk/>
            <pc:sldMk cId="3878029163" sldId="265"/>
            <ac:grpSpMk id="96" creationId="{F7AD1CC3-AA16-3EE7-732F-091545C3C8E2}"/>
          </ac:grpSpMkLst>
        </pc:grpChg>
        <pc:grpChg chg="del mod">
          <ac:chgData name="Venkatasubramanian, Mani V." userId="fbe5ce37-0145-4c31-b84a-b36f8beac5f3" providerId="ADAL" clId="{66E3E361-33CC-4BB0-B27C-CFA70302A6B4}" dt="2023-03-21T15:33:20.374" v="1797"/>
          <ac:grpSpMkLst>
            <pc:docMk/>
            <pc:sldMk cId="3878029163" sldId="265"/>
            <ac:grpSpMk id="106" creationId="{A8ACAB16-98F8-F2AD-B0C3-23E1B0127D98}"/>
          </ac:grpSpMkLst>
        </pc:grpChg>
        <pc:grpChg chg="del mod">
          <ac:chgData name="Venkatasubramanian, Mani V." userId="fbe5ce37-0145-4c31-b84a-b36f8beac5f3" providerId="ADAL" clId="{66E3E361-33CC-4BB0-B27C-CFA70302A6B4}" dt="2023-03-21T15:33:08.024" v="1790"/>
          <ac:grpSpMkLst>
            <pc:docMk/>
            <pc:sldMk cId="3878029163" sldId="265"/>
            <ac:grpSpMk id="112" creationId="{1496C0E3-EB77-0D46-BB14-26DBC4CF3B2D}"/>
          </ac:grpSpMkLst>
        </pc:grpChg>
        <pc:grpChg chg="del mod">
          <ac:chgData name="Venkatasubramanian, Mani V." userId="fbe5ce37-0145-4c31-b84a-b36f8beac5f3" providerId="ADAL" clId="{66E3E361-33CC-4BB0-B27C-CFA70302A6B4}" dt="2023-03-21T15:33:20.374" v="1797"/>
          <ac:grpSpMkLst>
            <pc:docMk/>
            <pc:sldMk cId="3878029163" sldId="265"/>
            <ac:grpSpMk id="114" creationId="{14E58158-0DE0-4E31-B927-5C86327B501F}"/>
          </ac:grpSpMkLst>
        </pc:grpChg>
        <pc:grpChg chg="del mod">
          <ac:chgData name="Venkatasubramanian, Mani V." userId="fbe5ce37-0145-4c31-b84a-b36f8beac5f3" providerId="ADAL" clId="{66E3E361-33CC-4BB0-B27C-CFA70302A6B4}" dt="2023-03-21T15:33:27.179" v="1805"/>
          <ac:grpSpMkLst>
            <pc:docMk/>
            <pc:sldMk cId="3878029163" sldId="265"/>
            <ac:grpSpMk id="121" creationId="{F2A9484E-290E-2843-5ED0-5900B62DBA92}"/>
          </ac:grpSpMkLst>
        </pc:grpChg>
        <pc:grpChg chg="del mod">
          <ac:chgData name="Venkatasubramanian, Mani V." userId="fbe5ce37-0145-4c31-b84a-b36f8beac5f3" providerId="ADAL" clId="{66E3E361-33CC-4BB0-B27C-CFA70302A6B4}" dt="2023-03-21T15:33:30.344" v="1807"/>
          <ac:grpSpMkLst>
            <pc:docMk/>
            <pc:sldMk cId="3878029163" sldId="265"/>
            <ac:grpSpMk id="129" creationId="{4F735515-46F5-60FF-5633-AE2D0E9875F5}"/>
          </ac:grpSpMkLst>
        </pc:grpChg>
        <pc:grpChg chg="del mod">
          <ac:chgData name="Venkatasubramanian, Mani V." userId="fbe5ce37-0145-4c31-b84a-b36f8beac5f3" providerId="ADAL" clId="{66E3E361-33CC-4BB0-B27C-CFA70302A6B4}" dt="2023-03-21T15:33:34.044" v="1809"/>
          <ac:grpSpMkLst>
            <pc:docMk/>
            <pc:sldMk cId="3878029163" sldId="265"/>
            <ac:grpSpMk id="131" creationId="{3963DC0C-C84D-693C-341D-B98E83496344}"/>
          </ac:grpSpMkLst>
        </pc:grpChg>
        <pc:grpChg chg="del mod">
          <ac:chgData name="Venkatasubramanian, Mani V." userId="fbe5ce37-0145-4c31-b84a-b36f8beac5f3" providerId="ADAL" clId="{66E3E361-33CC-4BB0-B27C-CFA70302A6B4}" dt="2023-03-21T15:38:18.684" v="2016"/>
          <ac:grpSpMkLst>
            <pc:docMk/>
            <pc:sldMk cId="3878029163" sldId="265"/>
            <ac:grpSpMk id="133" creationId="{4050008E-2325-4EE5-DEB8-0E24D266C7A1}"/>
          </ac:grpSpMkLst>
        </pc:grpChg>
        <pc:grpChg chg="del mod">
          <ac:chgData name="Venkatasubramanian, Mani V." userId="fbe5ce37-0145-4c31-b84a-b36f8beac5f3" providerId="ADAL" clId="{66E3E361-33CC-4BB0-B27C-CFA70302A6B4}" dt="2023-03-21T15:38:21.614" v="2018"/>
          <ac:grpSpMkLst>
            <pc:docMk/>
            <pc:sldMk cId="3878029163" sldId="265"/>
            <ac:grpSpMk id="136" creationId="{3CFC44F1-D4B1-268B-43BA-F7DB36B44F3B}"/>
          </ac:grpSpMkLst>
        </pc:grpChg>
        <pc:grpChg chg="del mod">
          <ac:chgData name="Venkatasubramanian, Mani V." userId="fbe5ce37-0145-4c31-b84a-b36f8beac5f3" providerId="ADAL" clId="{66E3E361-33CC-4BB0-B27C-CFA70302A6B4}" dt="2023-03-21T15:38:24.909" v="2021"/>
          <ac:grpSpMkLst>
            <pc:docMk/>
            <pc:sldMk cId="3878029163" sldId="265"/>
            <ac:grpSpMk id="138" creationId="{F687D2BD-4C56-BE1C-3B86-215C2EBC1C47}"/>
          </ac:grpSpMkLst>
        </pc:grpChg>
        <pc:grpChg chg="del mod">
          <ac:chgData name="Venkatasubramanian, Mani V." userId="fbe5ce37-0145-4c31-b84a-b36f8beac5f3" providerId="ADAL" clId="{66E3E361-33CC-4BB0-B27C-CFA70302A6B4}" dt="2023-03-21T15:38:28.077" v="2023"/>
          <ac:grpSpMkLst>
            <pc:docMk/>
            <pc:sldMk cId="3878029163" sldId="265"/>
            <ac:grpSpMk id="141" creationId="{101840CD-4D60-6202-9C01-8F503358E284}"/>
          </ac:grpSpMkLst>
        </pc:grpChg>
        <pc:grpChg chg="del mod">
          <ac:chgData name="Venkatasubramanian, Mani V." userId="fbe5ce37-0145-4c31-b84a-b36f8beac5f3" providerId="ADAL" clId="{66E3E361-33CC-4BB0-B27C-CFA70302A6B4}" dt="2023-03-21T15:38:34.844" v="2028"/>
          <ac:grpSpMkLst>
            <pc:docMk/>
            <pc:sldMk cId="3878029163" sldId="265"/>
            <ac:grpSpMk id="143" creationId="{3433E093-47F9-F376-56F3-337A033FD7E2}"/>
          </ac:grpSpMkLst>
        </pc:grpChg>
        <pc:grpChg chg="del mod">
          <ac:chgData name="Venkatasubramanian, Mani V." userId="fbe5ce37-0145-4c31-b84a-b36f8beac5f3" providerId="ADAL" clId="{66E3E361-33CC-4BB0-B27C-CFA70302A6B4}" dt="2023-03-21T15:39:43.622" v="2050"/>
          <ac:grpSpMkLst>
            <pc:docMk/>
            <pc:sldMk cId="3878029163" sldId="265"/>
            <ac:grpSpMk id="148" creationId="{831BF8A2-B7FD-0910-759D-BE3128A91EE1}"/>
          </ac:grpSpMkLst>
        </pc:grpChg>
        <pc:grpChg chg="del mod">
          <ac:chgData name="Venkatasubramanian, Mani V." userId="fbe5ce37-0145-4c31-b84a-b36f8beac5f3" providerId="ADAL" clId="{66E3E361-33CC-4BB0-B27C-CFA70302A6B4}" dt="2023-03-21T15:59:11.614" v="2491"/>
          <ac:grpSpMkLst>
            <pc:docMk/>
            <pc:sldMk cId="3878029163" sldId="265"/>
            <ac:grpSpMk id="150" creationId="{D182A65C-0B72-BA2F-4240-4D20A50E3EF3}"/>
          </ac:grpSpMkLst>
        </pc:grpChg>
        <pc:grpChg chg="del mod">
          <ac:chgData name="Venkatasubramanian, Mani V." userId="fbe5ce37-0145-4c31-b84a-b36f8beac5f3" providerId="ADAL" clId="{66E3E361-33CC-4BB0-B27C-CFA70302A6B4}" dt="2023-03-21T15:59:16.404" v="2493"/>
          <ac:grpSpMkLst>
            <pc:docMk/>
            <pc:sldMk cId="3878029163" sldId="265"/>
            <ac:grpSpMk id="153" creationId="{F8CCF556-D34C-5A19-7B34-AEC14DEDD8AE}"/>
          </ac:grpSpMkLst>
        </pc:grpChg>
        <pc:grpChg chg="mod">
          <ac:chgData name="Venkatasubramanian, Mani V." userId="fbe5ce37-0145-4c31-b84a-b36f8beac5f3" providerId="ADAL" clId="{66E3E361-33CC-4BB0-B27C-CFA70302A6B4}" dt="2023-03-21T15:59:16.404" v="2493"/>
          <ac:grpSpMkLst>
            <pc:docMk/>
            <pc:sldMk cId="3878029163" sldId="265"/>
            <ac:grpSpMk id="155" creationId="{A40304DA-2194-46F5-5105-F225E958B6E8}"/>
          </ac:grpSpMkLst>
        </pc:grp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" creationId="{F2A3A895-AFE7-C96E-06F0-025E0A267D4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" creationId="{A466C786-B4D2-3F28-44F0-D8952F238B8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" creationId="{2F6005FD-0367-A28B-BE0E-FBFE00ADEF9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" creationId="{558735EB-DC8C-F9D6-480D-83D7DCD1F817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" creationId="{9034D749-9B75-3324-3735-6A1E977F4EA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" creationId="{CD2A31D0-EB83-C207-BE77-AE24CE810B5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" creationId="{A481A3E9-659F-23BB-9BA0-85838E3FF9C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" creationId="{54F4DA7D-FBEB-427D-7E26-17DFCC9FBE8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" creationId="{6AA3DC7C-4AF5-5A12-98C5-28539A44B28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" creationId="{08F1D83D-BEC0-10DB-63E8-AC5F83627EC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3" creationId="{20E6F01D-EE77-2E65-20F0-B1CBFC7631B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" creationId="{864C7B20-2D80-2A3A-5020-734BE22913F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5" creationId="{F23379B9-DBFF-388D-D394-807D96F54A9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6" creationId="{48B60AFF-FFBB-C46F-0866-4F389FAB1D9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7" creationId="{26187CBA-74BC-E464-ED00-59BCF5317CE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8" creationId="{21533517-6A93-D4F9-557F-0844EF7A5BB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9" creationId="{52FF5286-C81B-DC1F-9E74-48F10C7990D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0" creationId="{672D08FD-1F32-6BDB-F0C4-959F67DC8A8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1" creationId="{B2EE1600-52A0-87F9-0005-D296F55095E4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2" creationId="{A377A5DB-2652-6023-1C33-416A1CAEE3E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3" creationId="{6A6D0ABF-9760-43A5-449B-01A8D60130B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4" creationId="{4E9EC866-FA84-A03F-4028-A378BC69450E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5" creationId="{39F4E9A6-20FB-B2E6-DA48-D361CF634A54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6" creationId="{6FFF5D3D-5E96-78CC-8C6E-668CFD8F8C3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7" creationId="{B5060DE0-78F5-9593-BD8C-BA7DE26B280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28" creationId="{55C2A8EE-47D3-8721-2B3F-73A639CD29C7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0" creationId="{46DCD9AF-73BE-4181-F5F4-B46DA29F99A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2" creationId="{D680B1F9-36AD-B808-8CBF-4AD77925A8D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3" creationId="{4BD64B26-762B-EA3C-2503-BA266B69F41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4" creationId="{E4991963-60DC-D4FF-676F-C07B5BDB3D77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5" creationId="{AA20434B-60F5-8696-BE1E-B0C6EBDAFEF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6" creationId="{A0F10B85-56BA-A132-8254-2E29730F4F3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7" creationId="{24C0FD76-A84D-8A82-68AE-D69A8ED2C16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8" creationId="{8D25467B-C4D8-17BB-1C68-CDA8AB43E7A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39" creationId="{567341EA-BDAE-FFC5-0AE1-718FE1975BB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0" creationId="{20D15788-AABE-66D5-1EEE-90A252F3192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1" creationId="{F101C59A-B377-D490-1D46-C4EF98E4A26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2" creationId="{3862A4D6-3FC9-3D96-F718-D8D92FCBA01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3" creationId="{A5E4EC8C-7911-67CD-A770-4158F11CBAF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4" creationId="{2386B46A-7E45-02DF-E5EC-B1390CE5FC3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5" creationId="{10CCE984-95FD-524B-05F6-A12FD97859F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6" creationId="{4D643DD5-6B30-5232-E245-4E4B5961071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8" creationId="{520BE1AB-EB54-D5DE-37D2-BF994D188B5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49" creationId="{2B878BDA-3A73-9DDF-B627-CB521D7E873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0" creationId="{E3E3664F-6B26-F42C-C268-10E6C8F33FA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2" creationId="{41CFBA65-C30C-F338-A5A9-B5248F3DBCBE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3" creationId="{172639F3-50CB-4EA3-8DB4-BA0D319B99D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5" creationId="{F9DEDF51-26FE-9A58-6CEC-E0472EF3504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6" creationId="{A4C6BAC4-DCB2-3729-78DB-D3D5058F394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7" creationId="{0A957CE9-4A0B-C7BE-6A6E-7430C3B889D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59" creationId="{039CA92F-2C1D-9100-19B1-5F1CBE0981D7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0" creationId="{99283B00-E451-69FD-2E47-E51D25D74B9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1" creationId="{9D8394DB-4F71-2F37-9CFF-2FFF88E83FE5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2" creationId="{78C08486-3117-5B1B-4796-688CB53A3D8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4" creationId="{0512FE5F-0A08-010C-D63F-B5501D806E7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5" creationId="{921CFE51-DC5B-A122-7E42-8AC9100B8C6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6" creationId="{086C544A-1476-C61F-4C4D-262564D5137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7" creationId="{45D960DE-CAA0-7AB8-8631-0D9E8413028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8" creationId="{E413B640-FDD7-55E6-2842-AC03B1F0F6E5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69" creationId="{22876092-26A8-AC0E-8F13-3CE67BE7CC0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2" creationId="{06B65C43-930B-4987-1608-1A40EC88752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3" creationId="{8788A94C-D0A6-3B0B-796B-9D5587BF87C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4" creationId="{A7F8B2FF-B1CF-0A51-D358-78F2F478D38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6" creationId="{CA9055C5-7D01-9019-FED6-FDBCE2C4077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8" creationId="{D6991227-87CB-A5CC-3E3F-5F6CFFED531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79" creationId="{1AB2406D-39A2-111B-9F7F-13FD46088144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0" creationId="{4D6007A4-8291-699E-4C47-C8B3D6170C2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1" creationId="{4839B90D-6CBB-DB41-F8DD-A2EF8307529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2" creationId="{F5CD2740-D2AB-066B-2393-F7535AF1F27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3" creationId="{49CED58C-C9F1-5508-B1BA-7790E7DCA29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4" creationId="{3228C340-A090-18EF-44DA-B245E1920D3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5" creationId="{5895A73A-1DA7-0012-8EFF-A487CE6D265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6" creationId="{75CF92D5-7B2A-C843-A856-3AA0B9B43DB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7" creationId="{D6BC90F0-AE04-9E79-C32E-D92A39715F3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8" creationId="{CFC21A0E-572C-C23E-DD24-721F67F05A8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89" creationId="{D627B66F-FDF8-C70C-4308-C6396FF8526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0" creationId="{4F38F2F3-9988-F529-96E2-045841B96F2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1" creationId="{D8CA5E80-E834-F3DC-2DE2-325FE8E7727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2" creationId="{F7BEC425-13BF-C86A-7E1D-D5AE7E0A3DA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3" creationId="{CA25F27D-D9B9-4DB7-DC14-B8CECF15D3D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7" creationId="{9721DCAC-F44D-A0C2-959A-F73A250EE75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8" creationId="{1D97E9B7-439A-8A38-68EB-FBAA48A037F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99" creationId="{46B1895B-1416-FFC1-C640-F79FD03C83F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0" creationId="{8FC1776A-B045-B6AE-1C45-026A21EB869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1" creationId="{CD8F63B6-DE33-77D2-359D-4F178EC4A31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2" creationId="{35625177-B428-1D06-71A6-3524271D8BB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3" creationId="{6F8B9B56-4478-9C56-79CF-83C747FA1B5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4" creationId="{C60A4BD2-67A8-D1D6-48D5-F22E319F334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5" creationId="{B83EBE93-E627-E572-2D63-887E9F40AC40}"/>
          </ac:inkMkLst>
        </pc:inkChg>
        <pc:inkChg chg="add">
          <ac:chgData name="Venkatasubramanian, Mani V." userId="fbe5ce37-0145-4c31-b84a-b36f8beac5f3" providerId="ADAL" clId="{66E3E361-33CC-4BB0-B27C-CFA70302A6B4}" dt="2023-03-21T15:31:04.090" v="1746" actId="9405"/>
          <ac:inkMkLst>
            <pc:docMk/>
            <pc:sldMk cId="3878029163" sldId="265"/>
            <ac:inkMk id="107" creationId="{DFECFAA1-C6D3-F3FD-AA14-9618365E85A4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8" creationId="{AEB83295-E19D-CB65-BA5F-7079C15B948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09" creationId="{DB216B42-D5B1-4530-1F77-23807A35B78C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0" creationId="{75AF88DA-2F1F-879F-9D58-6D659A75E81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1" creationId="{5E39B769-5AF2-6A07-EA94-283ACDF47947}"/>
          </ac:inkMkLst>
        </pc:inkChg>
        <pc:inkChg chg="add mod">
          <ac:chgData name="Venkatasubramanian, Mani V." userId="fbe5ce37-0145-4c31-b84a-b36f8beac5f3" providerId="ADAL" clId="{66E3E361-33CC-4BB0-B27C-CFA70302A6B4}" dt="2023-03-21T15:33:20.374" v="1797"/>
          <ac:inkMkLst>
            <pc:docMk/>
            <pc:sldMk cId="3878029163" sldId="265"/>
            <ac:inkMk id="113" creationId="{7FE5C10D-F1A4-E0C0-BA1E-D68B224E6E1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5" creationId="{DF6380D5-F2EF-3766-C69F-16A325E1329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6" creationId="{6C7D3222-C0ED-F24F-D988-F721E918609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7" creationId="{4181DDC4-7ED0-5FCE-A865-9CA326E34CF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8" creationId="{CD98BF1E-AA08-C61C-3FF6-C73B7AC88B8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19" creationId="{EAC1E74C-BD72-D2E3-946D-6C45718035B0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0" creationId="{38F8D302-638B-79CC-EC32-1528DFC80CF2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2" creationId="{5704CB18-33A0-CD82-F13D-519D2A12F12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3" creationId="{0E0F05FF-B386-0DA5-07C6-191A137A868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4" creationId="{30F80AC3-FB51-FA26-C728-0F6F11975B4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5" creationId="{A931174B-F75C-C665-ED68-0874848FD0D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6" creationId="{7FD24E5B-0D91-17DF-1C56-3AF1D1290493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7" creationId="{D59CB6D4-DB0B-4207-1139-ADB5B3E6356E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28" creationId="{DFF4DD52-D243-091D-CDEE-1E7C60F0158A}"/>
          </ac:inkMkLst>
        </pc:inkChg>
        <pc:inkChg chg="add mod">
          <ac:chgData name="Venkatasubramanian, Mani V." userId="fbe5ce37-0145-4c31-b84a-b36f8beac5f3" providerId="ADAL" clId="{66E3E361-33CC-4BB0-B27C-CFA70302A6B4}" dt="2023-03-21T15:33:34.044" v="1809"/>
          <ac:inkMkLst>
            <pc:docMk/>
            <pc:sldMk cId="3878029163" sldId="265"/>
            <ac:inkMk id="130" creationId="{EFEF461B-20B1-25E0-68BB-5B93C4AF8966}"/>
          </ac:inkMkLst>
        </pc:inkChg>
        <pc:inkChg chg="add mod">
          <ac:chgData name="Venkatasubramanian, Mani V." userId="fbe5ce37-0145-4c31-b84a-b36f8beac5f3" providerId="ADAL" clId="{66E3E361-33CC-4BB0-B27C-CFA70302A6B4}" dt="2023-03-21T15:38:18.684" v="2016"/>
          <ac:inkMkLst>
            <pc:docMk/>
            <pc:sldMk cId="3878029163" sldId="265"/>
            <ac:inkMk id="132" creationId="{C56024C7-B368-F475-82BB-0085F127D5CD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34" creationId="{EBBAC86F-3B4D-180F-9563-5F218CFD1B4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35" creationId="{98443F74-F388-BC27-4A73-EE891C5C9DA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37" creationId="{75A5FD83-C7E4-AA78-63E1-022894AA8BBF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39" creationId="{FADC0E3D-AF3F-EF60-9382-B3B9F1E7AC11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0" creationId="{611D2068-C495-3348-0C4C-54F02CB53E76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2" creationId="{504BAE5C-39A7-877E-46B6-12E5AEC58FC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4" creationId="{08F94F65-AFA7-E79F-D0A3-2BEF0694C4FA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5" creationId="{A2350C52-F237-7A60-8CDB-9635ED4D9B2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6" creationId="{A8A0056A-1DA6-80A4-E840-707BA5D3280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47" creationId="{DB948662-2B24-9924-49C5-80A91129E337}"/>
          </ac:inkMkLst>
        </pc:inkChg>
        <pc:inkChg chg="add mod">
          <ac:chgData name="Venkatasubramanian, Mani V." userId="fbe5ce37-0145-4c31-b84a-b36f8beac5f3" providerId="ADAL" clId="{66E3E361-33CC-4BB0-B27C-CFA70302A6B4}" dt="2023-03-21T15:59:11.614" v="2491"/>
          <ac:inkMkLst>
            <pc:docMk/>
            <pc:sldMk cId="3878029163" sldId="265"/>
            <ac:inkMk id="149" creationId="{E20211EC-B322-35DF-5B36-B1DE2C4EDED8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51" creationId="{A66F537A-E648-4683-1363-1E2845B6ECB9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52" creationId="{AD9118F0-F1FB-D14B-02C0-D993FCF4025B}"/>
          </ac:inkMkLst>
        </pc:inkChg>
        <pc:inkChg chg="add mod">
          <ac:chgData name="Venkatasubramanian, Mani V." userId="fbe5ce37-0145-4c31-b84a-b36f8beac5f3" providerId="ADAL" clId="{66E3E361-33CC-4BB0-B27C-CFA70302A6B4}" dt="2023-03-21T15:59:16.404" v="2493"/>
          <ac:inkMkLst>
            <pc:docMk/>
            <pc:sldMk cId="3878029163" sldId="265"/>
            <ac:inkMk id="154" creationId="{5C9A36CC-20DE-B02F-B893-25166BB4B331}"/>
          </ac:inkMkLst>
        </pc:inkChg>
      </pc:sldChg>
      <pc:sldChg chg="addSp delSp modSp add mod replId">
        <pc:chgData name="Venkatasubramanian, Mani V." userId="fbe5ce37-0145-4c31-b84a-b36f8beac5f3" providerId="ADAL" clId="{66E3E361-33CC-4BB0-B27C-CFA70302A6B4}" dt="2023-03-21T15:44:22.564" v="2092"/>
        <pc:sldMkLst>
          <pc:docMk/>
          <pc:sldMk cId="1849673806" sldId="266"/>
        </pc:sldMkLst>
        <pc:grpChg chg="del mod">
          <ac:chgData name="Venkatasubramanian, Mani V." userId="fbe5ce37-0145-4c31-b84a-b36f8beac5f3" providerId="ADAL" clId="{66E3E361-33CC-4BB0-B27C-CFA70302A6B4}" dt="2023-03-21T15:31:09.676" v="1755"/>
          <ac:grpSpMkLst>
            <pc:docMk/>
            <pc:sldMk cId="1849673806" sldId="266"/>
            <ac:grpSpMk id="4" creationId="{E343DC99-5501-04E3-FEE0-32616F8273E8}"/>
          </ac:grpSpMkLst>
        </pc:grpChg>
        <pc:grpChg chg="del mod">
          <ac:chgData name="Venkatasubramanian, Mani V." userId="fbe5ce37-0145-4c31-b84a-b36f8beac5f3" providerId="ADAL" clId="{66E3E361-33CC-4BB0-B27C-CFA70302A6B4}" dt="2023-03-21T15:31:25.259" v="1783"/>
          <ac:grpSpMkLst>
            <pc:docMk/>
            <pc:sldMk cId="1849673806" sldId="266"/>
            <ac:grpSpMk id="10" creationId="{E0E32D1F-DB40-7D8C-A042-73A758EFC8C5}"/>
          </ac:grpSpMkLst>
        </pc:grpChg>
        <pc:grpChg chg="del mod">
          <ac:chgData name="Venkatasubramanian, Mani V." userId="fbe5ce37-0145-4c31-b84a-b36f8beac5f3" providerId="ADAL" clId="{66E3E361-33CC-4BB0-B27C-CFA70302A6B4}" dt="2023-03-21T15:31:25.259" v="1783"/>
          <ac:grpSpMkLst>
            <pc:docMk/>
            <pc:sldMk cId="1849673806" sldId="266"/>
            <ac:grpSpMk id="11" creationId="{ECF4724E-A436-4C88-D500-76B92293D553}"/>
          </ac:grpSpMkLst>
        </pc:grpChg>
        <pc:grpChg chg="del mod">
          <ac:chgData name="Venkatasubramanian, Mani V." userId="fbe5ce37-0145-4c31-b84a-b36f8beac5f3" providerId="ADAL" clId="{66E3E361-33CC-4BB0-B27C-CFA70302A6B4}" dt="2023-03-21T15:31:25.259" v="1783"/>
          <ac:grpSpMkLst>
            <pc:docMk/>
            <pc:sldMk cId="1849673806" sldId="266"/>
            <ac:grpSpMk id="18" creationId="{604A565E-C09B-9E81-A35F-D0BBC307C115}"/>
          </ac:grpSpMkLst>
        </pc:grpChg>
        <pc:grpChg chg="mod">
          <ac:chgData name="Venkatasubramanian, Mani V." userId="fbe5ce37-0145-4c31-b84a-b36f8beac5f3" providerId="ADAL" clId="{66E3E361-33CC-4BB0-B27C-CFA70302A6B4}" dt="2023-03-21T15:31:16.448" v="1767"/>
          <ac:grpSpMkLst>
            <pc:docMk/>
            <pc:sldMk cId="1849673806" sldId="266"/>
            <ac:grpSpMk id="23" creationId="{1454AAFC-BE6B-20F2-CCBF-3AB982476B29}"/>
          </ac:grpSpMkLst>
        </pc:grpChg>
        <pc:grpChg chg="mod">
          <ac:chgData name="Venkatasubramanian, Mani V." userId="fbe5ce37-0145-4c31-b84a-b36f8beac5f3" providerId="ADAL" clId="{66E3E361-33CC-4BB0-B27C-CFA70302A6B4}" dt="2023-03-21T15:31:16.448" v="1767"/>
          <ac:grpSpMkLst>
            <pc:docMk/>
            <pc:sldMk cId="1849673806" sldId="266"/>
            <ac:grpSpMk id="24" creationId="{89D17E6F-D9E3-E8EB-6CF3-BFF247F91720}"/>
          </ac:grpSpMkLst>
        </pc:grpChg>
        <pc:grpChg chg="mod">
          <ac:chgData name="Venkatasubramanian, Mani V." userId="fbe5ce37-0145-4c31-b84a-b36f8beac5f3" providerId="ADAL" clId="{66E3E361-33CC-4BB0-B27C-CFA70302A6B4}" dt="2023-03-21T15:31:25.259" v="1783"/>
          <ac:grpSpMkLst>
            <pc:docMk/>
            <pc:sldMk cId="1849673806" sldId="266"/>
            <ac:grpSpMk id="40" creationId="{A69359A3-77EC-6D3C-8357-D5503A8F41E2}"/>
          </ac:grpSpMkLst>
        </pc:grpChg>
        <pc:grpChg chg="del mod">
          <ac:chgData name="Venkatasubramanian, Mani V." userId="fbe5ce37-0145-4c31-b84a-b36f8beac5f3" providerId="ADAL" clId="{66E3E361-33CC-4BB0-B27C-CFA70302A6B4}" dt="2023-03-21T15:44:20.577" v="2088"/>
          <ac:grpSpMkLst>
            <pc:docMk/>
            <pc:sldMk cId="1849673806" sldId="266"/>
            <ac:grpSpMk id="62" creationId="{DC53CB90-95BA-2FD7-5361-05BAEC3E34CD}"/>
          </ac:grpSpMkLst>
        </pc:grpChg>
        <pc:grpChg chg="del mod">
          <ac:chgData name="Venkatasubramanian, Mani V." userId="fbe5ce37-0145-4c31-b84a-b36f8beac5f3" providerId="ADAL" clId="{66E3E361-33CC-4BB0-B27C-CFA70302A6B4}" dt="2023-03-21T15:44:20.005" v="2086"/>
          <ac:grpSpMkLst>
            <pc:docMk/>
            <pc:sldMk cId="1849673806" sldId="266"/>
            <ac:grpSpMk id="63" creationId="{BC464750-97B7-F3F9-1014-85693D3E1779}"/>
          </ac:grpSpMkLst>
        </pc:grpChg>
        <pc:grpChg chg="mod">
          <ac:chgData name="Venkatasubramanian, Mani V." userId="fbe5ce37-0145-4c31-b84a-b36f8beac5f3" providerId="ADAL" clId="{66E3E361-33CC-4BB0-B27C-CFA70302A6B4}" dt="2023-03-21T15:44:20.005" v="2086"/>
          <ac:grpSpMkLst>
            <pc:docMk/>
            <pc:sldMk cId="1849673806" sldId="266"/>
            <ac:grpSpMk id="65" creationId="{0D9BE69B-46FE-91B3-D53B-AA9B2131752F}"/>
          </ac:grpSpMkLst>
        </pc:grpChg>
        <pc:grpChg chg="del mod">
          <ac:chgData name="Venkatasubramanian, Mani V." userId="fbe5ce37-0145-4c31-b84a-b36f8beac5f3" providerId="ADAL" clId="{66E3E361-33CC-4BB0-B27C-CFA70302A6B4}" dt="2023-03-21T15:44:22.564" v="2092"/>
          <ac:grpSpMkLst>
            <pc:docMk/>
            <pc:sldMk cId="1849673806" sldId="266"/>
            <ac:grpSpMk id="67" creationId="{7920C174-80B9-2129-2D78-061C9B0444E6}"/>
          </ac:grpSpMkLst>
        </pc:grpChg>
        <pc:grpChg chg="mod">
          <ac:chgData name="Venkatasubramanian, Mani V." userId="fbe5ce37-0145-4c31-b84a-b36f8beac5f3" providerId="ADAL" clId="{66E3E361-33CC-4BB0-B27C-CFA70302A6B4}" dt="2023-03-21T15:44:22.564" v="2092"/>
          <ac:grpSpMkLst>
            <pc:docMk/>
            <pc:sldMk cId="1849673806" sldId="266"/>
            <ac:grpSpMk id="71" creationId="{7DD3E9E3-81D0-B074-6B6A-5070471DA944}"/>
          </ac:grpSpMkLst>
        </pc:grp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" creationId="{B7C6EAA5-BE1E-1FAA-A7B0-7F62E44CFA47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" creationId="{257FD404-A7B2-238D-7BCB-ED111595B7E8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5" creationId="{0491443A-53A5-D56C-80DC-72F4EAED6B52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6" creationId="{268B8B24-C93D-02E2-41AA-BFF29EAFC95A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7" creationId="{64E1959F-7F32-F1DC-8E6D-AFA22861ACC7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8" creationId="{12D5F32C-AA67-37C3-74E0-82E5A205A5F5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9" creationId="{085015D9-1CF4-4B6D-82FA-1F58CF20476E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12" creationId="{4993CC9F-A186-43A4-7171-5F872F7F6FCF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13" creationId="{8D2A817B-2687-77BC-3E51-27642C91E0E3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14" creationId="{7FF9D20D-ED53-A4A2-4C2E-8E6A7A84C4CC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15" creationId="{BFC4B890-79E1-6EE7-DB56-995C604E396E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16" creationId="{76C153C8-C741-1349-9EB8-DD308ADB440F}"/>
          </ac:inkMkLst>
        </pc:inkChg>
        <pc:inkChg chg="add">
          <ac:chgData name="Venkatasubramanian, Mani V." userId="fbe5ce37-0145-4c31-b84a-b36f8beac5f3" providerId="ADAL" clId="{66E3E361-33CC-4BB0-B27C-CFA70302A6B4}" dt="2023-03-21T15:31:11.884" v="1761" actId="9405"/>
          <ac:inkMkLst>
            <pc:docMk/>
            <pc:sldMk cId="1849673806" sldId="266"/>
            <ac:inkMk id="17" creationId="{989BAD3F-CF1A-95D1-588C-84484B321D66}"/>
          </ac:inkMkLst>
        </pc:inkChg>
        <pc:inkChg chg="add mod">
          <ac:chgData name="Venkatasubramanian, Mani V." userId="fbe5ce37-0145-4c31-b84a-b36f8beac5f3" providerId="ADAL" clId="{66E3E361-33CC-4BB0-B27C-CFA70302A6B4}" dt="2023-03-21T15:31:16.448" v="1767"/>
          <ac:inkMkLst>
            <pc:docMk/>
            <pc:sldMk cId="1849673806" sldId="266"/>
            <ac:inkMk id="19" creationId="{846615CF-E3F8-89C5-37E7-51C0D29EE23C}"/>
          </ac:inkMkLst>
        </pc:inkChg>
        <pc:inkChg chg="add mod">
          <ac:chgData name="Venkatasubramanian, Mani V." userId="fbe5ce37-0145-4c31-b84a-b36f8beac5f3" providerId="ADAL" clId="{66E3E361-33CC-4BB0-B27C-CFA70302A6B4}" dt="2023-03-21T15:31:16.448" v="1767"/>
          <ac:inkMkLst>
            <pc:docMk/>
            <pc:sldMk cId="1849673806" sldId="266"/>
            <ac:inkMk id="20" creationId="{D6B3635F-EABF-1B6B-F353-57453A6F288D}"/>
          </ac:inkMkLst>
        </pc:inkChg>
        <pc:inkChg chg="add mod">
          <ac:chgData name="Venkatasubramanian, Mani V." userId="fbe5ce37-0145-4c31-b84a-b36f8beac5f3" providerId="ADAL" clId="{66E3E361-33CC-4BB0-B27C-CFA70302A6B4}" dt="2023-03-21T15:31:16.448" v="1767"/>
          <ac:inkMkLst>
            <pc:docMk/>
            <pc:sldMk cId="1849673806" sldId="266"/>
            <ac:inkMk id="21" creationId="{86CE8C9C-6ACD-8916-04A1-CC81E414F7B5}"/>
          </ac:inkMkLst>
        </pc:inkChg>
        <pc:inkChg chg="add mod">
          <ac:chgData name="Venkatasubramanian, Mani V." userId="fbe5ce37-0145-4c31-b84a-b36f8beac5f3" providerId="ADAL" clId="{66E3E361-33CC-4BB0-B27C-CFA70302A6B4}" dt="2023-03-21T15:31:16.448" v="1767"/>
          <ac:inkMkLst>
            <pc:docMk/>
            <pc:sldMk cId="1849673806" sldId="266"/>
            <ac:inkMk id="22" creationId="{A47EDE73-7534-B36A-35C0-88470F6D950A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5" creationId="{B316AD4E-DF5F-C168-B1ED-5D2371D80BFF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6" creationId="{459DA031-6BD9-9AEE-864C-E4FFD5BC5C69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7" creationId="{CE16FD27-85B8-E083-0802-F4C9D65A43C0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8" creationId="{E9444410-C500-0264-B726-A02E11893B73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29" creationId="{069DDE2D-01DC-6A0C-2D51-369D00BCA062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0" creationId="{CBD01F93-27AB-4CBC-08C4-004F5A53E658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1" creationId="{118A3AED-BB31-780B-9EDD-A059B77002A9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2" creationId="{2841C8CF-42C4-BE2B-268A-ACD2FC3D31E1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3" creationId="{6918B5D2-8F37-3828-243E-C59F5092D97B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4" creationId="{07AA1D83-6807-3CE8-C139-84D6313B1AD6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5" creationId="{63F93259-32BD-92A7-107F-EDF4C02A28C3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6" creationId="{A88B51DA-FC17-1AF7-B3F3-A6F766B70F09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7" creationId="{C5734700-B49D-FCB5-1C11-ADD12FD63BE3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8" creationId="{2843A86F-64BC-051F-1818-E2E2310AABB7}"/>
          </ac:inkMkLst>
        </pc:inkChg>
        <pc:inkChg chg="add mod">
          <ac:chgData name="Venkatasubramanian, Mani V." userId="fbe5ce37-0145-4c31-b84a-b36f8beac5f3" providerId="ADAL" clId="{66E3E361-33CC-4BB0-B27C-CFA70302A6B4}" dt="2023-03-21T15:31:25.259" v="1783"/>
          <ac:inkMkLst>
            <pc:docMk/>
            <pc:sldMk cId="1849673806" sldId="266"/>
            <ac:inkMk id="39" creationId="{23568B61-F8F3-CBA4-361E-D50904F0AE15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41" creationId="{60CFC3FC-F51D-9157-ADBA-33BF5E54AF3C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42" creationId="{C3C56B56-01BE-378D-543A-11D44934994B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43" creationId="{24960381-6948-7F98-D042-FD3A5E5FA953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44" creationId="{A4E0203C-7093-87E6-ACD3-CA889BCE27D1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45" creationId="{ED33F8D1-35F4-4040-4442-FF575AC42165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46" creationId="{6C8EEBDE-3E3C-0E6C-67EE-5E0DA58894FA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47" creationId="{2285E02A-E0F2-1704-7605-38E457AD723B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48" creationId="{B9ED08DE-B3FD-3872-25B3-0038CAABAA7F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49" creationId="{595B1422-EE1A-CAFF-5F88-65D1F6B9B40C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0" creationId="{D21B83A5-A631-73CE-A784-0FE8DC63A178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1" creationId="{066B065C-C6A1-F9DE-DD71-ABEEB7B70CAB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2" creationId="{D32A9C10-1298-F157-4AD1-76356211FE28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3" creationId="{E9EB8574-C846-F076-5C7A-7C6D046EDD67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4" creationId="{0B436ADA-4083-E1B6-CB6E-137953570CF5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5" creationId="{FEF7F67D-E3E6-A9ED-2CB6-0C146AAACA86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6" creationId="{5C72F23A-C6B4-70DC-8EC3-32AFA15F94C6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7" creationId="{3626009F-F714-1553-F695-14219C2F88B8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8" creationId="{9947F529-9D62-7A5E-517A-51F3B84449DB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59" creationId="{9C1F9120-90C5-A9E4-AD99-CAA11AAD90DC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60" creationId="{A270CE8C-5DDE-D2E7-8D6F-9EEE24103875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61" creationId="{1AB62D68-CCA5-1DFA-FF95-0BD5AEA6176E}"/>
          </ac:inkMkLst>
        </pc:inkChg>
        <pc:inkChg chg="add mod">
          <ac:chgData name="Venkatasubramanian, Mani V." userId="fbe5ce37-0145-4c31-b84a-b36f8beac5f3" providerId="ADAL" clId="{66E3E361-33CC-4BB0-B27C-CFA70302A6B4}" dt="2023-03-21T15:44:20.005" v="2086"/>
          <ac:inkMkLst>
            <pc:docMk/>
            <pc:sldMk cId="1849673806" sldId="266"/>
            <ac:inkMk id="64" creationId="{5FED4002-16BA-B511-0BB6-EDC735FA3B8D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66" creationId="{2E273437-C8AE-98E5-FD58-D269E4DF427B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68" creationId="{D01363C2-578C-E3AB-C3FC-E263AAB1E263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69" creationId="{9C48C78C-576E-D474-8BA4-AA7B495581DE}"/>
          </ac:inkMkLst>
        </pc:inkChg>
        <pc:inkChg chg="add mod">
          <ac:chgData name="Venkatasubramanian, Mani V." userId="fbe5ce37-0145-4c31-b84a-b36f8beac5f3" providerId="ADAL" clId="{66E3E361-33CC-4BB0-B27C-CFA70302A6B4}" dt="2023-03-21T15:44:22.564" v="2092"/>
          <ac:inkMkLst>
            <pc:docMk/>
            <pc:sldMk cId="1849673806" sldId="266"/>
            <ac:inkMk id="70" creationId="{F995E16C-F376-86B3-0C2B-9D1BE7C33308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2658410279" sldId="266"/>
        </pc:sldMkLst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3185010" sldId="267"/>
        </pc:sldMkLst>
      </pc:sldChg>
      <pc:sldChg chg="addSp delSp modSp add mod replId">
        <pc:chgData name="Venkatasubramanian, Mani V." userId="fbe5ce37-0145-4c31-b84a-b36f8beac5f3" providerId="ADAL" clId="{66E3E361-33CC-4BB0-B27C-CFA70302A6B4}" dt="2023-03-21T15:34:31.779" v="1858"/>
        <pc:sldMkLst>
          <pc:docMk/>
          <pc:sldMk cId="1995435713" sldId="267"/>
        </pc:sldMkLst>
        <pc:grpChg chg="del mod">
          <ac:chgData name="Venkatasubramanian, Mani V." userId="fbe5ce37-0145-4c31-b84a-b36f8beac5f3" providerId="ADAL" clId="{66E3E361-33CC-4BB0-B27C-CFA70302A6B4}" dt="2023-03-21T15:34:20.968" v="1838"/>
          <ac:grpSpMkLst>
            <pc:docMk/>
            <pc:sldMk cId="1995435713" sldId="267"/>
            <ac:grpSpMk id="21" creationId="{058A1FCF-07E9-2C83-E0B4-A6E5FB8EBA8F}"/>
          </ac:grpSpMkLst>
        </pc:grpChg>
        <pc:grpChg chg="del 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22" creationId="{CD56CC30-0A4F-89BC-D955-8EF6BE8DB6EA}"/>
          </ac:grpSpMkLst>
        </pc:grpChg>
        <pc:grpChg chg="del 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23" creationId="{3FE6A97C-FDF7-FD22-471E-0FA5E36192EC}"/>
          </ac:grpSpMkLst>
        </pc:grpChg>
        <pc:grpChg chg="del mod">
          <ac:chgData name="Venkatasubramanian, Mani V." userId="fbe5ce37-0145-4c31-b84a-b36f8beac5f3" providerId="ADAL" clId="{66E3E361-33CC-4BB0-B27C-CFA70302A6B4}" dt="2023-03-21T15:34:22.607" v="1840"/>
          <ac:grpSpMkLst>
            <pc:docMk/>
            <pc:sldMk cId="1995435713" sldId="267"/>
            <ac:grpSpMk id="24" creationId="{1E5BD6EB-5983-4757-F761-03E8C5347F19}"/>
          </ac:grpSpMkLst>
        </pc:grpChg>
        <pc:grpChg chg="mod">
          <ac:chgData name="Venkatasubramanian, Mani V." userId="fbe5ce37-0145-4c31-b84a-b36f8beac5f3" providerId="ADAL" clId="{66E3E361-33CC-4BB0-B27C-CFA70302A6B4}" dt="2023-03-21T15:34:20.968" v="1838"/>
          <ac:grpSpMkLst>
            <pc:docMk/>
            <pc:sldMk cId="1995435713" sldId="267"/>
            <ac:grpSpMk id="33" creationId="{8601C47A-4C3F-56D6-7B13-3BE52D27A597}"/>
          </ac:grpSpMkLst>
        </pc:grpChg>
        <pc:grpChg chg="del 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35" creationId="{A2287A32-A682-253C-3B16-C5881CE720C3}"/>
          </ac:grpSpMkLst>
        </pc:grpChg>
        <pc:grpChg chg="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53" creationId="{05D98428-7096-FB23-688C-979EB1D6860F}"/>
          </ac:grpSpMkLst>
        </pc:grpChg>
        <pc:grpChg chg="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54" creationId="{D4D2E9A9-555B-8A48-3F07-12EFDA81DAE6}"/>
          </ac:grpSpMkLst>
        </pc:grpChg>
        <pc:grpChg chg="del 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55" creationId="{B2476808-0F7F-8D18-9449-19A4D80AD5FE}"/>
          </ac:grpSpMkLst>
        </pc:grpChg>
        <pc:grpChg chg="mod">
          <ac:chgData name="Venkatasubramanian, Mani V." userId="fbe5ce37-0145-4c31-b84a-b36f8beac5f3" providerId="ADAL" clId="{66E3E361-33CC-4BB0-B27C-CFA70302A6B4}" dt="2023-03-21T15:34:31.779" v="1858"/>
          <ac:grpSpMkLst>
            <pc:docMk/>
            <pc:sldMk cId="1995435713" sldId="267"/>
            <ac:grpSpMk id="56" creationId="{CB6279A2-B248-503F-3934-56B750E60ADD}"/>
          </ac:grpSpMkLst>
        </pc:grpChg>
        <pc:inkChg chg="add">
          <ac:chgData name="Venkatasubramanian, Mani V." userId="fbe5ce37-0145-4c31-b84a-b36f8beac5f3" providerId="ADAL" clId="{66E3E361-33CC-4BB0-B27C-CFA70302A6B4}" dt="2023-03-21T15:34:02.184" v="1810" actId="9405"/>
          <ac:inkMkLst>
            <pc:docMk/>
            <pc:sldMk cId="1995435713" sldId="267"/>
            <ac:inkMk id="2" creationId="{A39BE110-E394-F954-A73E-07980B23FD65}"/>
          </ac:inkMkLst>
        </pc:inkChg>
        <pc:inkChg chg="add">
          <ac:chgData name="Venkatasubramanian, Mani V." userId="fbe5ce37-0145-4c31-b84a-b36f8beac5f3" providerId="ADAL" clId="{66E3E361-33CC-4BB0-B27C-CFA70302A6B4}" dt="2023-03-21T15:34:05.574" v="1811" actId="9405"/>
          <ac:inkMkLst>
            <pc:docMk/>
            <pc:sldMk cId="1995435713" sldId="267"/>
            <ac:inkMk id="3" creationId="{8796A727-484C-1910-8CA8-4260E7314DEC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4" creationId="{0BBA4C28-626F-25B6-9A4A-1CB305EAB178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5" creationId="{BCCEE107-DE06-786D-EFC4-738E572B8B21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6" creationId="{694BC6A2-6242-9509-0BEB-83AF0D23D5C9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7" creationId="{B3BC14A0-0269-9594-3DC9-B8A7F9F9CA7F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8" creationId="{03503C90-0FF4-871D-321B-9E8F063E2014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9" creationId="{2BCAAB4E-2327-411C-DBCF-317FC1527A8D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0" creationId="{A0E302CA-6B6E-236E-CA33-6DF29C3113A7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1" creationId="{19DFD579-1C5C-1EF5-0663-0FEB7BA03EDA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2" creationId="{7C23C673-9990-56C2-778B-D0F80BCD001D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3" creationId="{50FD65E4-DD5C-A47D-A770-50A9D96DC795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4" creationId="{D1D79599-6F17-1256-B880-140E3BCEC1DA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5" creationId="{B90E9347-FE14-2E00-8BC2-54ECB7AE06CC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6" creationId="{40B6FF53-58C3-8575-3800-0D2E2E12C389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7" creationId="{97C7F69B-6F1E-E838-2BDE-B1BE2775A84A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8" creationId="{4A04B6AC-729D-6AA8-FFAF-37DFD6C81630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19" creationId="{3AD0CEA2-675D-3072-F4B1-B75A5240FB18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0" creationId="{ED72DD4B-21E4-B5BE-3B5F-80904A574C13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5" creationId="{5AA7666F-9F12-C826-8BA8-97C9A0FD781A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6" creationId="{38E519A4-121C-16E6-F11F-10947456ADA8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7" creationId="{D00F15A1-7B48-FB13-955B-00DAE3ADC40F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8" creationId="{69AE0B1A-E795-919A-D994-A16F489D7536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29" creationId="{87831FFF-CAAC-A6B4-8605-05AD065641E8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30" creationId="{19AE85E2-A911-CB0F-9F7D-AD29CC0775B6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31" creationId="{A487E894-7D10-3207-17FA-C74CF1D310F5}"/>
          </ac:inkMkLst>
        </pc:inkChg>
        <pc:inkChg chg="add mod">
          <ac:chgData name="Venkatasubramanian, Mani V." userId="fbe5ce37-0145-4c31-b84a-b36f8beac5f3" providerId="ADAL" clId="{66E3E361-33CC-4BB0-B27C-CFA70302A6B4}" dt="2023-03-21T15:34:20.968" v="1838"/>
          <ac:inkMkLst>
            <pc:docMk/>
            <pc:sldMk cId="1995435713" sldId="267"/>
            <ac:inkMk id="32" creationId="{94C1273F-54BD-435F-274E-8A36739E4348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34" creationId="{C9C4699A-372E-1E20-7BD9-8CCAFB1E312D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36" creationId="{45F47AB7-BFEC-2490-39D7-ABCB30DE6161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37" creationId="{24201A98-A665-2F01-3C47-6B352885B2C7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38" creationId="{19685CDE-8A58-0693-F895-199707B63D79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39" creationId="{1AEEAC8C-CFB7-DF2F-B2EE-0356C7360902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0" creationId="{68E69127-3781-B89B-97FB-77CE8176C2C4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1" creationId="{70C5CDF4-BE70-F3AD-93D1-7BBA759AFEBB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2" creationId="{DDB8B614-2C9A-574B-5B54-E464FBCC0EEE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3" creationId="{E0190886-A457-E371-B30B-F87BE06B2622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4" creationId="{2BC58B48-0BD2-CBE3-720A-1E2793E66AA2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5" creationId="{7005A9FA-26F5-8DA7-666E-5DD1FC8D515F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6" creationId="{652340DA-7138-7DA1-224C-CB5C68EBB8FB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7" creationId="{A60D6ECB-58FF-AF04-C1DF-F530F35B9C16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8" creationId="{5C8C50DE-D6C8-24ED-BCC9-7EE3865FF5C6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49" creationId="{482B4451-B88C-9A4E-2E64-C59CC35E6EBE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50" creationId="{0A569975-A267-336C-F783-A092BEC062B9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51" creationId="{7C866DC7-A754-A17B-703A-AFB27FAA6456}"/>
          </ac:inkMkLst>
        </pc:inkChg>
        <pc:inkChg chg="add mod">
          <ac:chgData name="Venkatasubramanian, Mani V." userId="fbe5ce37-0145-4c31-b84a-b36f8beac5f3" providerId="ADAL" clId="{66E3E361-33CC-4BB0-B27C-CFA70302A6B4}" dt="2023-03-21T15:34:31.779" v="1858"/>
          <ac:inkMkLst>
            <pc:docMk/>
            <pc:sldMk cId="1995435713" sldId="267"/>
            <ac:inkMk id="52" creationId="{CD14A810-8051-6376-8F36-7EA250A7637A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644748756" sldId="268"/>
        </pc:sldMkLst>
      </pc:sldChg>
      <pc:sldChg chg="addSp delSp modSp add mod">
        <pc:chgData name="Venkatasubramanian, Mani V." userId="fbe5ce37-0145-4c31-b84a-b36f8beac5f3" providerId="ADAL" clId="{66E3E361-33CC-4BB0-B27C-CFA70302A6B4}" dt="2023-03-21T15:41:22.279" v="2062"/>
        <pc:sldMkLst>
          <pc:docMk/>
          <pc:sldMk cId="1671796900" sldId="268"/>
        </pc:sldMkLst>
        <pc:grpChg chg="del mod">
          <ac:chgData name="Venkatasubramanian, Mani V." userId="fbe5ce37-0145-4c31-b84a-b36f8beac5f3" providerId="ADAL" clId="{66E3E361-33CC-4BB0-B27C-CFA70302A6B4}" dt="2023-03-21T15:35:11.234" v="1868"/>
          <ac:grpSpMkLst>
            <pc:docMk/>
            <pc:sldMk cId="1671796900" sldId="268"/>
            <ac:grpSpMk id="4" creationId="{D9C671C3-9BF5-CC8C-2EC4-B236D57F7B57}"/>
          </ac:grpSpMkLst>
        </pc:grpChg>
        <pc:grpChg chg="del mod">
          <ac:chgData name="Venkatasubramanian, Mani V." userId="fbe5ce37-0145-4c31-b84a-b36f8beac5f3" providerId="ADAL" clId="{66E3E361-33CC-4BB0-B27C-CFA70302A6B4}" dt="2023-03-21T15:35:05.649" v="1866"/>
          <ac:grpSpMkLst>
            <pc:docMk/>
            <pc:sldMk cId="1671796900" sldId="268"/>
            <ac:grpSpMk id="7" creationId="{672410B3-B88E-1ED6-566C-F7BF2D5CC798}"/>
          </ac:grpSpMkLst>
        </pc:grpChg>
        <pc:grpChg chg="del mod">
          <ac:chgData name="Venkatasubramanian, Mani V." userId="fbe5ce37-0145-4c31-b84a-b36f8beac5f3" providerId="ADAL" clId="{66E3E361-33CC-4BB0-B27C-CFA70302A6B4}" dt="2023-03-21T15:35:11.234" v="1868"/>
          <ac:grpSpMkLst>
            <pc:docMk/>
            <pc:sldMk cId="1671796900" sldId="268"/>
            <ac:grpSpMk id="9" creationId="{54D3FD31-4CC0-E964-4C63-02DF2EC40BD2}"/>
          </ac:grpSpMkLst>
        </pc:grpChg>
        <pc:grpChg chg="del mod">
          <ac:chgData name="Venkatasubramanian, Mani V." userId="fbe5ce37-0145-4c31-b84a-b36f8beac5f3" providerId="ADAL" clId="{66E3E361-33CC-4BB0-B27C-CFA70302A6B4}" dt="2023-03-21T15:35:31.965" v="1890"/>
          <ac:grpSpMkLst>
            <pc:docMk/>
            <pc:sldMk cId="1671796900" sldId="268"/>
            <ac:grpSpMk id="11" creationId="{A120F19E-086A-FD25-EED9-F0C10A6AE989}"/>
          </ac:grpSpMkLst>
        </pc:grpChg>
        <pc:grpChg chg="mod">
          <ac:chgData name="Venkatasubramanian, Mani V." userId="fbe5ce37-0145-4c31-b84a-b36f8beac5f3" providerId="ADAL" clId="{66E3E361-33CC-4BB0-B27C-CFA70302A6B4}" dt="2023-03-21T15:35:24.324" v="1876"/>
          <ac:grpSpMkLst>
            <pc:docMk/>
            <pc:sldMk cId="1671796900" sldId="268"/>
            <ac:grpSpMk id="17" creationId="{D10B01F3-87A9-7717-13E0-2F52FD27ED3E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23" creationId="{C57870C4-7D2B-529F-9C69-EA07F2D29E1A}"/>
          </ac:grpSpMkLst>
        </pc:grpChg>
        <pc:grpChg chg="del mod">
          <ac:chgData name="Venkatasubramanian, Mani V." userId="fbe5ce37-0145-4c31-b84a-b36f8beac5f3" providerId="ADAL" clId="{66E3E361-33CC-4BB0-B27C-CFA70302A6B4}" dt="2023-03-21T15:35:33.966" v="1893"/>
          <ac:grpSpMkLst>
            <pc:docMk/>
            <pc:sldMk cId="1671796900" sldId="268"/>
            <ac:grpSpMk id="27" creationId="{99CC4005-2B76-FC8F-3C3B-A84BB7E5CE05}"/>
          </ac:grpSpMkLst>
        </pc:grpChg>
        <pc:grpChg chg="del mod">
          <ac:chgData name="Venkatasubramanian, Mani V." userId="fbe5ce37-0145-4c31-b84a-b36f8beac5f3" providerId="ADAL" clId="{66E3E361-33CC-4BB0-B27C-CFA70302A6B4}" dt="2023-03-21T15:40:23.634" v="2055"/>
          <ac:grpSpMkLst>
            <pc:docMk/>
            <pc:sldMk cId="1671796900" sldId="268"/>
            <ac:grpSpMk id="30" creationId="{AE4847B1-F2BB-29B6-1861-F20847EF82F6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38" creationId="{629A9832-9D46-E765-95C1-1805852C1FE6}"/>
          </ac:grpSpMkLst>
        </pc:grpChg>
        <pc:grpChg chg="del mod">
          <ac:chgData name="Venkatasubramanian, Mani V." userId="fbe5ce37-0145-4c31-b84a-b36f8beac5f3" providerId="ADAL" clId="{66E3E361-33CC-4BB0-B27C-CFA70302A6B4}" dt="2023-03-21T15:37:11.644" v="1979"/>
          <ac:grpSpMkLst>
            <pc:docMk/>
            <pc:sldMk cId="1671796900" sldId="268"/>
            <ac:grpSpMk id="50" creationId="{E14BF6A0-1DA6-F069-3A4E-5672937315A2}"/>
          </ac:grpSpMkLst>
        </pc:grpChg>
        <pc:grpChg chg="del mod">
          <ac:chgData name="Venkatasubramanian, Mani V." userId="fbe5ce37-0145-4c31-b84a-b36f8beac5f3" providerId="ADAL" clId="{66E3E361-33CC-4BB0-B27C-CFA70302A6B4}" dt="2023-03-21T15:37:11.644" v="1979"/>
          <ac:grpSpMkLst>
            <pc:docMk/>
            <pc:sldMk cId="1671796900" sldId="268"/>
            <ac:grpSpMk id="51" creationId="{603516EA-E0EE-696E-4F18-04132C851B95}"/>
          </ac:grpSpMkLst>
        </pc:grpChg>
        <pc:grpChg chg="del mod">
          <ac:chgData name="Venkatasubramanian, Mani V." userId="fbe5ce37-0145-4c31-b84a-b36f8beac5f3" providerId="ADAL" clId="{66E3E361-33CC-4BB0-B27C-CFA70302A6B4}" dt="2023-03-21T15:36:13.258" v="1926"/>
          <ac:grpSpMkLst>
            <pc:docMk/>
            <pc:sldMk cId="1671796900" sldId="268"/>
            <ac:grpSpMk id="55" creationId="{CE2666A4-59C8-E6D9-2294-CE53899B0370}"/>
          </ac:grpSpMkLst>
        </pc:grpChg>
        <pc:grpChg chg="del mod">
          <ac:chgData name="Venkatasubramanian, Mani V." userId="fbe5ce37-0145-4c31-b84a-b36f8beac5f3" providerId="ADAL" clId="{66E3E361-33CC-4BB0-B27C-CFA70302A6B4}" dt="2023-03-21T15:36:28.764" v="1952"/>
          <ac:grpSpMkLst>
            <pc:docMk/>
            <pc:sldMk cId="1671796900" sldId="268"/>
            <ac:grpSpMk id="64" creationId="{1485AE28-E9C1-66ED-EBF9-7745656642BA}"/>
          </ac:grpSpMkLst>
        </pc:grpChg>
        <pc:grpChg chg="del mod">
          <ac:chgData name="Venkatasubramanian, Mani V." userId="fbe5ce37-0145-4c31-b84a-b36f8beac5f3" providerId="ADAL" clId="{66E3E361-33CC-4BB0-B27C-CFA70302A6B4}" dt="2023-03-21T15:36:28.764" v="1952"/>
          <ac:grpSpMkLst>
            <pc:docMk/>
            <pc:sldMk cId="1671796900" sldId="268"/>
            <ac:grpSpMk id="71" creationId="{54B6B9CC-0566-BED7-D70F-1875F99DF618}"/>
          </ac:grpSpMkLst>
        </pc:grpChg>
        <pc:grpChg chg="del mod">
          <ac:chgData name="Venkatasubramanian, Mani V." userId="fbe5ce37-0145-4c31-b84a-b36f8beac5f3" providerId="ADAL" clId="{66E3E361-33CC-4BB0-B27C-CFA70302A6B4}" dt="2023-03-21T15:36:28.764" v="1952"/>
          <ac:grpSpMkLst>
            <pc:docMk/>
            <pc:sldMk cId="1671796900" sldId="268"/>
            <ac:grpSpMk id="74" creationId="{8E5FEF52-C6D7-F766-B465-B164CC18B7CC}"/>
          </ac:grpSpMkLst>
        </pc:grpChg>
        <pc:grpChg chg="del mod">
          <ac:chgData name="Venkatasubramanian, Mani V." userId="fbe5ce37-0145-4c31-b84a-b36f8beac5f3" providerId="ADAL" clId="{66E3E361-33CC-4BB0-B27C-CFA70302A6B4}" dt="2023-03-21T15:37:22.604" v="1988"/>
          <ac:grpSpMkLst>
            <pc:docMk/>
            <pc:sldMk cId="1671796900" sldId="268"/>
            <ac:grpSpMk id="90" creationId="{B2EB84CA-488D-5619-267E-A325BF6CFC79}"/>
          </ac:grpSpMkLst>
        </pc:grpChg>
        <pc:grpChg chg="del mod">
          <ac:chgData name="Venkatasubramanian, Mani V." userId="fbe5ce37-0145-4c31-b84a-b36f8beac5f3" providerId="ADAL" clId="{66E3E361-33CC-4BB0-B27C-CFA70302A6B4}" dt="2023-03-21T15:36:50.454" v="1973"/>
          <ac:grpSpMkLst>
            <pc:docMk/>
            <pc:sldMk cId="1671796900" sldId="268"/>
            <ac:grpSpMk id="108" creationId="{A3BD4C59-5237-C308-9D53-6264A652544B}"/>
          </ac:grpSpMkLst>
        </pc:grpChg>
        <pc:grpChg chg="del mod">
          <ac:chgData name="Venkatasubramanian, Mani V." userId="fbe5ce37-0145-4c31-b84a-b36f8beac5f3" providerId="ADAL" clId="{66E3E361-33CC-4BB0-B27C-CFA70302A6B4}" dt="2023-03-21T15:37:11.644" v="1979"/>
          <ac:grpSpMkLst>
            <pc:docMk/>
            <pc:sldMk cId="1671796900" sldId="268"/>
            <ac:grpSpMk id="109" creationId="{30D89012-8F54-B3A2-7E7A-7AC4360672FA}"/>
          </ac:grpSpMkLst>
        </pc:grpChg>
        <pc:grpChg chg="del mod">
          <ac:chgData name="Venkatasubramanian, Mani V." userId="fbe5ce37-0145-4c31-b84a-b36f8beac5f3" providerId="ADAL" clId="{66E3E361-33CC-4BB0-B27C-CFA70302A6B4}" dt="2023-03-21T15:37:11.644" v="1979"/>
          <ac:grpSpMkLst>
            <pc:docMk/>
            <pc:sldMk cId="1671796900" sldId="268"/>
            <ac:grpSpMk id="112" creationId="{6F2A12E5-CB7D-EF75-8A23-B70D820A4601}"/>
          </ac:grpSpMkLst>
        </pc:grpChg>
        <pc:grpChg chg="del mod">
          <ac:chgData name="Venkatasubramanian, Mani V." userId="fbe5ce37-0145-4c31-b84a-b36f8beac5f3" providerId="ADAL" clId="{66E3E361-33CC-4BB0-B27C-CFA70302A6B4}" dt="2023-03-21T15:37:11.644" v="1979"/>
          <ac:grpSpMkLst>
            <pc:docMk/>
            <pc:sldMk cId="1671796900" sldId="268"/>
            <ac:grpSpMk id="115" creationId="{45341878-2BC9-9B02-7702-4C03DAAB2E5F}"/>
          </ac:grpSpMkLst>
        </pc:grpChg>
        <pc:grpChg chg="del mod">
          <ac:chgData name="Venkatasubramanian, Mani V." userId="fbe5ce37-0145-4c31-b84a-b36f8beac5f3" providerId="ADAL" clId="{66E3E361-33CC-4BB0-B27C-CFA70302A6B4}" dt="2023-03-21T15:37:40.715" v="2003"/>
          <ac:grpSpMkLst>
            <pc:docMk/>
            <pc:sldMk cId="1671796900" sldId="268"/>
            <ac:grpSpMk id="118" creationId="{22C39379-0141-CB70-242F-EF0BB1EB2329}"/>
          </ac:grpSpMkLst>
        </pc:grpChg>
        <pc:grpChg chg="del mod">
          <ac:chgData name="Venkatasubramanian, Mani V." userId="fbe5ce37-0145-4c31-b84a-b36f8beac5f3" providerId="ADAL" clId="{66E3E361-33CC-4BB0-B27C-CFA70302A6B4}" dt="2023-03-21T15:37:22.604" v="1988"/>
          <ac:grpSpMkLst>
            <pc:docMk/>
            <pc:sldMk cId="1671796900" sldId="268"/>
            <ac:grpSpMk id="123" creationId="{74B6FB2C-FAA9-90D8-8D8D-FC76CB7E71AD}"/>
          </ac:grpSpMkLst>
        </pc:grpChg>
        <pc:grpChg chg="del mod">
          <ac:chgData name="Venkatasubramanian, Mani V." userId="fbe5ce37-0145-4c31-b84a-b36f8beac5f3" providerId="ADAL" clId="{66E3E361-33CC-4BB0-B27C-CFA70302A6B4}" dt="2023-03-21T15:37:22.604" v="1988"/>
          <ac:grpSpMkLst>
            <pc:docMk/>
            <pc:sldMk cId="1671796900" sldId="268"/>
            <ac:grpSpMk id="124" creationId="{1E24995F-3BAA-0CAA-CD44-17595F0DBE1F}"/>
          </ac:grpSpMkLst>
        </pc:grpChg>
        <pc:grpChg chg="del mod">
          <ac:chgData name="Venkatasubramanian, Mani V." userId="fbe5ce37-0145-4c31-b84a-b36f8beac5f3" providerId="ADAL" clId="{66E3E361-33CC-4BB0-B27C-CFA70302A6B4}" dt="2023-03-21T15:38:04.864" v="2013"/>
          <ac:grpSpMkLst>
            <pc:docMk/>
            <pc:sldMk cId="1671796900" sldId="268"/>
            <ac:grpSpMk id="128" creationId="{EE3DCAF1-ED5F-E5BB-CFEE-BE46844A4CC6}"/>
          </ac:grpSpMkLst>
        </pc:grpChg>
        <pc:grpChg chg="del mod">
          <ac:chgData name="Venkatasubramanian, Mani V." userId="fbe5ce37-0145-4c31-b84a-b36f8beac5f3" providerId="ADAL" clId="{66E3E361-33CC-4BB0-B27C-CFA70302A6B4}" dt="2023-03-21T15:37:40.715" v="2003"/>
          <ac:grpSpMkLst>
            <pc:docMk/>
            <pc:sldMk cId="1671796900" sldId="268"/>
            <ac:grpSpMk id="137" creationId="{580A7D09-7C56-7B06-F571-8580C76217EE}"/>
          </ac:grpSpMkLst>
        </pc:grpChg>
        <pc:grpChg chg="del mod">
          <ac:chgData name="Venkatasubramanian, Mani V." userId="fbe5ce37-0145-4c31-b84a-b36f8beac5f3" providerId="ADAL" clId="{66E3E361-33CC-4BB0-B27C-CFA70302A6B4}" dt="2023-03-21T15:37:43.229" v="2008"/>
          <ac:grpSpMkLst>
            <pc:docMk/>
            <pc:sldMk cId="1671796900" sldId="268"/>
            <ac:grpSpMk id="143" creationId="{AA89683A-63F5-339B-B891-8ED3C10D33B7}"/>
          </ac:grpSpMkLst>
        </pc:grpChg>
        <pc:grpChg chg="del mod">
          <ac:chgData name="Venkatasubramanian, Mani V." userId="fbe5ce37-0145-4c31-b84a-b36f8beac5f3" providerId="ADAL" clId="{66E3E361-33CC-4BB0-B27C-CFA70302A6B4}" dt="2023-03-21T15:37:45.340" v="2010"/>
          <ac:grpSpMkLst>
            <pc:docMk/>
            <pc:sldMk cId="1671796900" sldId="268"/>
            <ac:grpSpMk id="148" creationId="{BE6ABF11-5AC8-53D3-0D4B-1223248FDDDD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50" creationId="{6EBA2C43-439A-384E-4716-235FF41CD2BF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53" creationId="{3884F1C4-FAC4-33BE-47BC-E6034F5D9C2D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60" creationId="{15E8BD7C-403B-F04B-9F8B-C0B78FD463B6}"/>
          </ac:grpSpMkLst>
        </pc:grpChg>
        <pc:grpChg chg="del mod">
          <ac:chgData name="Venkatasubramanian, Mani V." userId="fbe5ce37-0145-4c31-b84a-b36f8beac5f3" providerId="ADAL" clId="{66E3E361-33CC-4BB0-B27C-CFA70302A6B4}" dt="2023-03-21T15:39:14.367" v="2048"/>
          <ac:grpSpMkLst>
            <pc:docMk/>
            <pc:sldMk cId="1671796900" sldId="268"/>
            <ac:grpSpMk id="168" creationId="{33C2BCAB-6D2F-9477-B53D-8433B1B907C5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73" creationId="{3AD60EE2-149F-3BC5-D700-C9BFBD51CD54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76" creationId="{B044E652-8898-B287-B0C4-2E098180E318}"/>
          </ac:grpSpMkLst>
        </pc:grpChg>
        <pc:grpChg chg="del 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78" creationId="{52D5FE09-66F1-B70E-C888-FEE1AD3C33A7}"/>
          </ac:grpSpMkLst>
        </pc:grpChg>
        <pc:grpChg chg="mod">
          <ac:chgData name="Venkatasubramanian, Mani V." userId="fbe5ce37-0145-4c31-b84a-b36f8beac5f3" providerId="ADAL" clId="{66E3E361-33CC-4BB0-B27C-CFA70302A6B4}" dt="2023-03-21T15:40:32.294" v="2057"/>
          <ac:grpSpMkLst>
            <pc:docMk/>
            <pc:sldMk cId="1671796900" sldId="268"/>
            <ac:grpSpMk id="180" creationId="{40200198-A984-A75B-3FC6-EC22E523F542}"/>
          </ac:grpSpMkLst>
        </pc:grpChg>
        <pc:grpChg chg="mod">
          <ac:chgData name="Venkatasubramanian, Mani V." userId="fbe5ce37-0145-4c31-b84a-b36f8beac5f3" providerId="ADAL" clId="{66E3E361-33CC-4BB0-B27C-CFA70302A6B4}" dt="2023-03-21T15:41:22.279" v="2062"/>
          <ac:grpSpMkLst>
            <pc:docMk/>
            <pc:sldMk cId="1671796900" sldId="268"/>
            <ac:grpSpMk id="185" creationId="{232A2272-C8FA-0A28-181A-FE31518E3C80}"/>
          </ac:grpSpMkLst>
        </pc:grp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" creationId="{7FF99DF1-4834-212D-CAAA-86A72C50CB0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" creationId="{7D86459D-420C-A597-F696-124892E4775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" creationId="{781A6604-C06F-E2F8-65EF-A39DB5FC99A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" creationId="{1278C5B1-1BB7-1F02-F8C5-F3950D2EE1F5}"/>
          </ac:inkMkLst>
        </pc:inkChg>
        <pc:inkChg chg="add mod">
          <ac:chgData name="Venkatasubramanian, Mani V." userId="fbe5ce37-0145-4c31-b84a-b36f8beac5f3" providerId="ADAL" clId="{66E3E361-33CC-4BB0-B27C-CFA70302A6B4}" dt="2023-03-21T15:35:11.234" v="1868"/>
          <ac:inkMkLst>
            <pc:docMk/>
            <pc:sldMk cId="1671796900" sldId="268"/>
            <ac:inkMk id="8" creationId="{3E47AEA6-71B3-2479-2568-2F8DB060B456}"/>
          </ac:inkMkLst>
        </pc:inkChg>
        <pc:inkChg chg="add mod">
          <ac:chgData name="Venkatasubramanian, Mani V." userId="fbe5ce37-0145-4c31-b84a-b36f8beac5f3" providerId="ADAL" clId="{66E3E361-33CC-4BB0-B27C-CFA70302A6B4}" dt="2023-03-21T15:35:31.965" v="1890"/>
          <ac:inkMkLst>
            <pc:docMk/>
            <pc:sldMk cId="1671796900" sldId="268"/>
            <ac:inkMk id="10" creationId="{BC85966A-0CB2-3682-17B7-C58181880FD5}"/>
          </ac:inkMkLst>
        </pc:inkChg>
        <pc:inkChg chg="add del mod">
          <ac:chgData name="Venkatasubramanian, Mani V." userId="fbe5ce37-0145-4c31-b84a-b36f8beac5f3" providerId="ADAL" clId="{66E3E361-33CC-4BB0-B27C-CFA70302A6B4}" dt="2023-03-21T15:35:25.374" v="1880" actId="9405"/>
          <ac:inkMkLst>
            <pc:docMk/>
            <pc:sldMk cId="1671796900" sldId="268"/>
            <ac:inkMk id="12" creationId="{DF711037-9D5A-39C4-9C1E-68451648D099}"/>
          </ac:inkMkLst>
        </pc:inkChg>
        <pc:inkChg chg="add del mod">
          <ac:chgData name="Venkatasubramanian, Mani V." userId="fbe5ce37-0145-4c31-b84a-b36f8beac5f3" providerId="ADAL" clId="{66E3E361-33CC-4BB0-B27C-CFA70302A6B4}" dt="2023-03-21T15:35:25.139" v="1879" actId="9405"/>
          <ac:inkMkLst>
            <pc:docMk/>
            <pc:sldMk cId="1671796900" sldId="268"/>
            <ac:inkMk id="13" creationId="{CBAEDDC8-E3ED-927F-03FF-FB8DF8ADAD3F}"/>
          </ac:inkMkLst>
        </pc:inkChg>
        <pc:inkChg chg="add del mod">
          <ac:chgData name="Venkatasubramanian, Mani V." userId="fbe5ce37-0145-4c31-b84a-b36f8beac5f3" providerId="ADAL" clId="{66E3E361-33CC-4BB0-B27C-CFA70302A6B4}" dt="2023-03-21T15:35:24.874" v="1878" actId="9405"/>
          <ac:inkMkLst>
            <pc:docMk/>
            <pc:sldMk cId="1671796900" sldId="268"/>
            <ac:inkMk id="14" creationId="{E5B60379-EFD6-AA01-ADDD-0ADE5D671C28}"/>
          </ac:inkMkLst>
        </pc:inkChg>
        <pc:inkChg chg="add del mod">
          <ac:chgData name="Venkatasubramanian, Mani V." userId="fbe5ce37-0145-4c31-b84a-b36f8beac5f3" providerId="ADAL" clId="{66E3E361-33CC-4BB0-B27C-CFA70302A6B4}" dt="2023-03-21T15:35:24.624" v="1877" actId="9405"/>
          <ac:inkMkLst>
            <pc:docMk/>
            <pc:sldMk cId="1671796900" sldId="268"/>
            <ac:inkMk id="15" creationId="{4E54263C-1163-3AD1-2948-3CDAA7D6CECF}"/>
          </ac:inkMkLst>
        </pc:inkChg>
        <pc:inkChg chg="add del mod">
          <ac:chgData name="Venkatasubramanian, Mani V." userId="fbe5ce37-0145-4c31-b84a-b36f8beac5f3" providerId="ADAL" clId="{66E3E361-33CC-4BB0-B27C-CFA70302A6B4}" dt="2023-03-21T15:35:24.324" v="1876"/>
          <ac:inkMkLst>
            <pc:docMk/>
            <pc:sldMk cId="1671796900" sldId="268"/>
            <ac:inkMk id="16" creationId="{E21B66BD-9C63-3324-94AA-159ED2C7ECD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8" creationId="{A2512D71-02B2-F356-AFC9-97E918320FC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9" creationId="{D96980C9-701F-2A92-747C-749E46F13ED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0" creationId="{83CF8441-8455-0249-14CC-8A42E79E4B8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1" creationId="{E59E2AF2-E05E-3F34-C9BB-87874437DFE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2" creationId="{97496989-E734-B96D-2AAF-92E928463E5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4" creationId="{4E29519E-CB05-EC99-B250-09E62B6CDF8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5" creationId="{82739F68-91CE-F01E-5FBB-209DE6E9DB0C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6" creationId="{F07B5238-8208-E035-547F-9918064F06E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8" creationId="{09A766C2-EA67-FDC0-7ADE-8324DCCC30B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29" creationId="{127D8C16-F0F6-F20D-6123-802DD6F4218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1" creationId="{EF59E99F-E097-28D9-7154-E40C02FC6B1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2" creationId="{29CB2DA4-F48B-4E6D-2207-68C1433EB24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3" creationId="{1E77B1FE-96F0-3C91-D6AC-6C975268694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4" creationId="{069CA87A-EA6C-F1AE-80D1-AA3E519CC1A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5" creationId="{CE14F9BE-A659-EF15-AFD1-8C37B76B076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6" creationId="{EDC70032-66E6-B62D-A4A8-FACB3418C7D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7" creationId="{AF8BCB6E-C386-DE4C-A1D7-E6CC5BF0F3F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39" creationId="{E7D01EA6-51D4-EC46-7E72-86E6A989CC67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0" creationId="{2A815DD1-2233-3C08-1D5B-B5E6A7A6F57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1" creationId="{31ABF85C-B72E-967D-5680-D0CF008E8FA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2" creationId="{22757B30-3BDB-7D1D-F027-CF5E23DB5CC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3" creationId="{390819A6-A237-EA73-075F-8550EDB9F33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4" creationId="{E7A1890D-0522-DF53-2C19-78AB3240845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5" creationId="{02AB6826-CB79-5672-C4B3-ACDBEFC1616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6" creationId="{A2B41DF7-CC37-235E-525F-D0D3E09EA58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7" creationId="{5CFFFF9F-31B3-3A2C-5B9A-FFAB9DCE6AD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8" creationId="{518CF686-0074-7B23-01D8-07851BCDDC0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49" creationId="{11EE9EF9-A745-1747-B8B1-7651F9EDA9E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2" creationId="{699F8B0C-7E22-7B7A-992E-32B83665AA6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3" creationId="{F06B1EFF-F1BE-F648-F9E8-5FB5839F2DF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4" creationId="{BB32C7A3-81C0-721A-C87E-6C8213036B3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6" creationId="{15549771-055A-080D-17CA-C276EF59AE4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7" creationId="{7CB71582-FE8B-59F9-8C4F-91369DAAB73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8" creationId="{39177D27-E3EB-34EC-FCAE-592BC815D4D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59" creationId="{B1A9F832-6CF8-DD7E-5270-D985FC39A71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0" creationId="{26EC75A6-72DD-6E46-B248-25FE70EB997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1" creationId="{76C238C6-276F-9CFE-3E68-D808F49A79F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2" creationId="{286970F4-6FA1-7AB8-1003-D6F709CD9AD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3" creationId="{20A38F5C-DD1B-04E9-D1A3-B31CA05C72D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5" creationId="{3A229079-DAEE-F1B9-7190-43190559DAF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6" creationId="{1951DBEF-608E-DB14-D90C-F2A2E2BAF7A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7" creationId="{58F41E80-4F51-211A-A85D-E37F05B8F8E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8" creationId="{D3FEF94C-AD79-4A4B-7F1C-DE4004E6D1F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69" creationId="{A5E12506-B174-C168-9598-7C8F2E02CC8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0" creationId="{8AF339C1-A8CF-B54B-81F3-99DF6A0FD54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2" creationId="{AC4DE4D1-69D8-627C-553E-1D8094C288C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3" creationId="{DFB8E1AB-9467-5E14-3CF5-3CEF9B4BCE8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5" creationId="{F83C4DC4-8EDB-A890-841E-598688CFC1D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6" creationId="{5E4E9778-5325-F24E-223B-3763492A99E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7" creationId="{2CF32221-FC59-A393-B1B0-B30A80B888E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8" creationId="{51209AE2-F273-0CB5-A076-8EEB4BB3AFA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79" creationId="{90000A50-64F4-2768-A55A-AE1BBAE3EC9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0" creationId="{A128E649-6F21-0841-E489-E9727A4C34E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1" creationId="{1EEA4E3E-5E83-E7B1-B0ED-648DEA5CFAD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2" creationId="{BE04428A-6C49-7382-17BD-2A7873388A4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3" creationId="{801FA9EC-5CE0-F637-E9D6-2616AFC6729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4" creationId="{47805761-2343-D840-B511-647D19898A0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5" creationId="{686AFD09-9EDB-D5F6-DFF8-873D4C6D779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6" creationId="{E5AE4C31-D1D7-8AE3-7AFD-EE93A9D4081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7" creationId="{08BB62CA-B02F-B3B3-25B4-814C7D38636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8" creationId="{349CC7DF-F1DE-F099-AD29-7171ACCC373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89" creationId="{0FDCFAF8-939C-980D-F0AC-D5ED41D77DC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1" creationId="{D6F24B52-DC9B-B35C-3119-1E69CF6413B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2" creationId="{6D525590-3092-CECD-B765-755C0B9FBCC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3" creationId="{6CB8CCFA-EBA0-9E44-AC1C-53005C64915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4" creationId="{6DD64BCD-987A-108E-C401-8B2F37ED0B2C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5" creationId="{087B42F7-67C4-F044-0F40-8FFFABCA05F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6" creationId="{D812D0FE-062E-DEB4-3615-2B17D23D9D0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7" creationId="{00E3B14B-DD6F-A9AC-5932-76BA5AEED03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8" creationId="{ED392F16-70AE-ACCF-7404-F587ECA13BC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99" creationId="{2B6966C5-6C25-A626-7185-7D632250275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0" creationId="{DC8196A6-E6B8-8E8E-98C6-EB16A994215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1" creationId="{FF52769A-CDEF-0B45-7AA1-DDB84579991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2" creationId="{930E4F9A-E14A-92F6-949A-E5575DC200C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3" creationId="{47E7A6C8-B09F-9B67-2A67-E894EA04655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4" creationId="{E31279E6-2B3C-1543-533C-104ADD7BE1D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5" creationId="{D15B5A86-BF23-19BA-3001-9A6825FEBA6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6" creationId="{4004EA64-6012-7681-8B5D-8F4AEB611D1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07" creationId="{DDFDA75B-AF56-304E-6D91-C633D5ED1917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0" creationId="{2C4ADA16-2C73-6B5C-40B9-111013BF74EE}"/>
          </ac:inkMkLst>
        </pc:inkChg>
        <pc:inkChg chg="add mod">
          <ac:chgData name="Venkatasubramanian, Mani V." userId="fbe5ce37-0145-4c31-b84a-b36f8beac5f3" providerId="ADAL" clId="{66E3E361-33CC-4BB0-B27C-CFA70302A6B4}" dt="2023-03-21T15:37:11.644" v="1979"/>
          <ac:inkMkLst>
            <pc:docMk/>
            <pc:sldMk cId="1671796900" sldId="268"/>
            <ac:inkMk id="111" creationId="{68DA3A22-3CF8-4212-3C8F-8EB5C47DDC0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3" creationId="{A5986202-A7ED-8C05-35AC-9B30F3954EB7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4" creationId="{29DE8B67-5491-9B95-D721-46C21103328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6" creationId="{6612CB34-047C-5C88-49BE-E1060CF98C5C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7" creationId="{8067C42A-42F0-EDFC-A3BC-BF796C52255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19" creationId="{3E61F3E9-A2B2-5406-DF17-37AEA2D2B05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0" creationId="{26C72D30-B154-9DE7-3C56-B4E1F432E2B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1" creationId="{EEAC3CC1-02C5-334E-5AC5-97CAC93A6B5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2" creationId="{A5746A4D-4B10-EE12-8676-1E88B86CC51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5" creationId="{C1A6C6AE-1B08-1504-0506-1649C096577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6" creationId="{E121F9E9-156B-08A6-7024-FC1CE5E3228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7" creationId="{4D2F3CF9-1E4B-476B-2E00-B75E5B22F9A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29" creationId="{0630D1FD-172D-4043-D8DF-DF4FD3A04F9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0" creationId="{72D1F1C7-E470-594F-2A2B-B557FB28B27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1" creationId="{0D5401AC-A1B7-672F-E4FF-5FB2844BB5E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2" creationId="{255A300F-78E2-A13C-97B2-9223EB1B663D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3" creationId="{13A35A5C-0F04-6571-47A1-63AD65E8DB2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4" creationId="{504681F0-5540-E07B-43C3-9FAA2E893C64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5" creationId="{EC06957D-97C4-8965-8DAE-3ABA877018D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6" creationId="{3BA41B34-525A-1BBD-AD7D-D2B03A3DBC9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8" creationId="{CFD9D8C3-A0C1-9967-B506-CC3F2BCDD11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39" creationId="{40FE1493-A670-CA4E-81F6-71259928632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0" creationId="{FC03C064-F92C-5DA8-D7CB-1675CB8B920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1" creationId="{4D9D5C7B-65A8-A06F-F9F0-4E354F98DF8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2" creationId="{3B5620D1-80E9-8108-7D20-9346894269A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4" creationId="{A95C546B-9C84-FA56-6332-3892BC448C9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5" creationId="{AE007D2D-CEA4-A3F2-CC10-49C8D35283F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6" creationId="{F2E7AA75-9192-0295-FC1F-26F7DB27B4A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7" creationId="{6EC22F70-2BD5-5EB7-6FA5-17CAE2417989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49" creationId="{8AA83705-62BF-5113-C119-354F2D2DB9C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1" creationId="{1B2F8A05-BBA4-F744-FDC4-AE346EF8F04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2" creationId="{DB0125A5-8D5E-F616-4CC6-B2951AD7189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4" creationId="{4474204E-22BD-DB97-C881-D62DF832D79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5" creationId="{8009F9F9-5185-6D86-4067-F6EF66F73FD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6" creationId="{FDB38428-F7FD-23D2-E5CD-6B92815DA05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7" creationId="{A3A445D1-B160-E4D3-974D-E4250B8E844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8" creationId="{2F8933E0-9FF0-6B5F-4C03-475FB2D06D46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59" creationId="{46A39CA9-B9C9-C540-1E07-B68AB3ED4283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1" creationId="{DC9BA777-6806-3D09-244F-76A4E6A5058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2" creationId="{9588B005-9A2C-D3BB-0803-5BF30500FF3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3" creationId="{E460D6AC-D2BD-C3BE-3767-AB427494A1A8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4" creationId="{30EF1892-3514-C3D0-FF74-B1779A5780B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5" creationId="{C728F27F-B8DC-1266-FAEC-69C06834D6F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6" creationId="{35EF8B96-C482-3CD5-7F9B-DAE59EF2176F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7" creationId="{93AF1670-B0A8-1CF8-73FB-04E28214A055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69" creationId="{15FE8983-DE19-6DF0-6B12-BFECE6EF964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0" creationId="{0F754DF7-1E8A-9A7F-3B82-EF237833ECE0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1" creationId="{B37BCC8B-7251-D513-2091-CAE3C693A5DB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2" creationId="{96F4A5B9-82FC-8FED-700D-CB69FBFB8C3E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4" creationId="{81670DD3-8925-DDC8-D35F-0F734F87AC32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5" creationId="{0DE5CFC4-152B-D3AD-F521-99236CAD0FEA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7" creationId="{399A9F90-ECAB-C8BA-2ECA-727B834E3741}"/>
          </ac:inkMkLst>
        </pc:inkChg>
        <pc:inkChg chg="add mod">
          <ac:chgData name="Venkatasubramanian, Mani V." userId="fbe5ce37-0145-4c31-b84a-b36f8beac5f3" providerId="ADAL" clId="{66E3E361-33CC-4BB0-B27C-CFA70302A6B4}" dt="2023-03-21T15:40:32.294" v="2057"/>
          <ac:inkMkLst>
            <pc:docMk/>
            <pc:sldMk cId="1671796900" sldId="268"/>
            <ac:inkMk id="179" creationId="{4129CB2A-9CA8-EB26-E665-786F9F322FF4}"/>
          </ac:inkMkLst>
        </pc:inkChg>
        <pc:inkChg chg="add mod">
          <ac:chgData name="Venkatasubramanian, Mani V." userId="fbe5ce37-0145-4c31-b84a-b36f8beac5f3" providerId="ADAL" clId="{66E3E361-33CC-4BB0-B27C-CFA70302A6B4}" dt="2023-03-21T15:41:22.279" v="2062"/>
          <ac:inkMkLst>
            <pc:docMk/>
            <pc:sldMk cId="1671796900" sldId="268"/>
            <ac:inkMk id="181" creationId="{90ECECC0-B2F3-B418-74EC-555FA215B89F}"/>
          </ac:inkMkLst>
        </pc:inkChg>
        <pc:inkChg chg="add mod">
          <ac:chgData name="Venkatasubramanian, Mani V." userId="fbe5ce37-0145-4c31-b84a-b36f8beac5f3" providerId="ADAL" clId="{66E3E361-33CC-4BB0-B27C-CFA70302A6B4}" dt="2023-03-21T15:41:22.279" v="2062"/>
          <ac:inkMkLst>
            <pc:docMk/>
            <pc:sldMk cId="1671796900" sldId="268"/>
            <ac:inkMk id="182" creationId="{9AA0CECD-9CC9-3494-8889-FC3A8DC4ED2F}"/>
          </ac:inkMkLst>
        </pc:inkChg>
        <pc:inkChg chg="add mod">
          <ac:chgData name="Venkatasubramanian, Mani V." userId="fbe5ce37-0145-4c31-b84a-b36f8beac5f3" providerId="ADAL" clId="{66E3E361-33CC-4BB0-B27C-CFA70302A6B4}" dt="2023-03-21T15:41:22.279" v="2062"/>
          <ac:inkMkLst>
            <pc:docMk/>
            <pc:sldMk cId="1671796900" sldId="268"/>
            <ac:inkMk id="183" creationId="{30C71B98-A146-5B30-A411-27CACF7B6FBF}"/>
          </ac:inkMkLst>
        </pc:inkChg>
        <pc:inkChg chg="add mod">
          <ac:chgData name="Venkatasubramanian, Mani V." userId="fbe5ce37-0145-4c31-b84a-b36f8beac5f3" providerId="ADAL" clId="{66E3E361-33CC-4BB0-B27C-CFA70302A6B4}" dt="2023-03-21T15:41:22.279" v="2062"/>
          <ac:inkMkLst>
            <pc:docMk/>
            <pc:sldMk cId="1671796900" sldId="268"/>
            <ac:inkMk id="184" creationId="{2BB511D5-456C-BB32-8D24-DD4B52E5469E}"/>
          </ac:inkMkLst>
        </pc:inkChg>
      </pc:sldChg>
      <pc:sldChg chg="addSp delSp modSp add mod replId">
        <pc:chgData name="Venkatasubramanian, Mani V." userId="fbe5ce37-0145-4c31-b84a-b36f8beac5f3" providerId="ADAL" clId="{66E3E361-33CC-4BB0-B27C-CFA70302A6B4}" dt="2023-03-21T15:59:39.844" v="2495"/>
        <pc:sldMkLst>
          <pc:docMk/>
          <pc:sldMk cId="1005992937" sldId="269"/>
        </pc:sldMkLst>
        <pc:grpChg chg="del mod">
          <ac:chgData name="Venkatasubramanian, Mani V." userId="fbe5ce37-0145-4c31-b84a-b36f8beac5f3" providerId="ADAL" clId="{66E3E361-33CC-4BB0-B27C-CFA70302A6B4}" dt="2023-03-21T15:45:56.304" v="2122"/>
          <ac:grpSpMkLst>
            <pc:docMk/>
            <pc:sldMk cId="1005992937" sldId="269"/>
            <ac:grpSpMk id="10" creationId="{7C29883B-05AD-052D-E170-A64AB2B7968E}"/>
          </ac:grpSpMkLst>
        </pc:grpChg>
        <pc:grpChg chg="del mod">
          <ac:chgData name="Venkatasubramanian, Mani V." userId="fbe5ce37-0145-4c31-b84a-b36f8beac5f3" providerId="ADAL" clId="{66E3E361-33CC-4BB0-B27C-CFA70302A6B4}" dt="2023-03-21T15:46:09.584" v="2140"/>
          <ac:grpSpMkLst>
            <pc:docMk/>
            <pc:sldMk cId="1005992937" sldId="269"/>
            <ac:grpSpMk id="21" creationId="{580877E8-859A-EC11-C55C-74C808204C9C}"/>
          </ac:grpSpMkLst>
        </pc:grpChg>
        <pc:grpChg chg="del mod">
          <ac:chgData name="Venkatasubramanian, Mani V." userId="fbe5ce37-0145-4c31-b84a-b36f8beac5f3" providerId="ADAL" clId="{66E3E361-33CC-4BB0-B27C-CFA70302A6B4}" dt="2023-03-21T15:46:02.926" v="2137"/>
          <ac:grpSpMkLst>
            <pc:docMk/>
            <pc:sldMk cId="1005992937" sldId="269"/>
            <ac:grpSpMk id="31" creationId="{8687FF74-970F-4501-2700-338F2E70F801}"/>
          </ac:grpSpMkLst>
        </pc:grpChg>
        <pc:grpChg chg="del mod">
          <ac:chgData name="Venkatasubramanian, Mani V." userId="fbe5ce37-0145-4c31-b84a-b36f8beac5f3" providerId="ADAL" clId="{66E3E361-33CC-4BB0-B27C-CFA70302A6B4}" dt="2023-03-21T15:46:09.584" v="2140"/>
          <ac:grpSpMkLst>
            <pc:docMk/>
            <pc:sldMk cId="1005992937" sldId="269"/>
            <ac:grpSpMk id="36" creationId="{17811C94-9710-B5C7-90BB-D89DBE24DB46}"/>
          </ac:grpSpMkLst>
        </pc:grpChg>
        <pc:grpChg chg="del mod">
          <ac:chgData name="Venkatasubramanian, Mani V." userId="fbe5ce37-0145-4c31-b84a-b36f8beac5f3" providerId="ADAL" clId="{66E3E361-33CC-4BB0-B27C-CFA70302A6B4}" dt="2023-03-21T15:46:16.828" v="2143"/>
          <ac:grpSpMkLst>
            <pc:docMk/>
            <pc:sldMk cId="1005992937" sldId="269"/>
            <ac:grpSpMk id="39" creationId="{AFF855DC-97E3-A3A8-5F61-228ADEEEA7A5}"/>
          </ac:grpSpMkLst>
        </pc:grpChg>
        <pc:grpChg chg="del mod">
          <ac:chgData name="Venkatasubramanian, Mani V." userId="fbe5ce37-0145-4c31-b84a-b36f8beac5f3" providerId="ADAL" clId="{66E3E361-33CC-4BB0-B27C-CFA70302A6B4}" dt="2023-03-21T15:46:20.837" v="2152"/>
          <ac:grpSpMkLst>
            <pc:docMk/>
            <pc:sldMk cId="1005992937" sldId="269"/>
            <ac:grpSpMk id="42" creationId="{C1881650-E35C-365E-5F40-D03EC305300B}"/>
          </ac:grpSpMkLst>
        </pc:grpChg>
        <pc:grpChg chg="del mod">
          <ac:chgData name="Venkatasubramanian, Mani V." userId="fbe5ce37-0145-4c31-b84a-b36f8beac5f3" providerId="ADAL" clId="{66E3E361-33CC-4BB0-B27C-CFA70302A6B4}" dt="2023-03-21T15:46:25.369" v="2157"/>
          <ac:grpSpMkLst>
            <pc:docMk/>
            <pc:sldMk cId="1005992937" sldId="269"/>
            <ac:grpSpMk id="51" creationId="{4D019C94-2610-AC0F-561A-775D700CE160}"/>
          </ac:grpSpMkLst>
        </pc:grpChg>
        <pc:grpChg chg="del mod">
          <ac:chgData name="Venkatasubramanian, Mani V." userId="fbe5ce37-0145-4c31-b84a-b36f8beac5f3" providerId="ADAL" clId="{66E3E361-33CC-4BB0-B27C-CFA70302A6B4}" dt="2023-03-21T15:47:09.299" v="2204"/>
          <ac:grpSpMkLst>
            <pc:docMk/>
            <pc:sldMk cId="1005992937" sldId="269"/>
            <ac:grpSpMk id="56" creationId="{4B81CF63-E39F-6D61-BCE3-FCE0F1C49C8F}"/>
          </ac:grpSpMkLst>
        </pc:grpChg>
        <pc:grpChg chg="del mod">
          <ac:chgData name="Venkatasubramanian, Mani V." userId="fbe5ce37-0145-4c31-b84a-b36f8beac5f3" providerId="ADAL" clId="{66E3E361-33CC-4BB0-B27C-CFA70302A6B4}" dt="2023-03-21T15:46:50.108" v="2181"/>
          <ac:grpSpMkLst>
            <pc:docMk/>
            <pc:sldMk cId="1005992937" sldId="269"/>
            <ac:grpSpMk id="60" creationId="{72A49C48-BC8A-997A-2DF8-640FD70806C8}"/>
          </ac:grpSpMkLst>
        </pc:grpChg>
        <pc:grpChg chg="del mod">
          <ac:chgData name="Venkatasubramanian, Mani V." userId="fbe5ce37-0145-4c31-b84a-b36f8beac5f3" providerId="ADAL" clId="{66E3E361-33CC-4BB0-B27C-CFA70302A6B4}" dt="2023-03-21T15:46:50.108" v="2181"/>
          <ac:grpSpMkLst>
            <pc:docMk/>
            <pc:sldMk cId="1005992937" sldId="269"/>
            <ac:grpSpMk id="67" creationId="{0EFFA155-535D-0D93-94C6-66150BBC4484}"/>
          </ac:grpSpMkLst>
        </pc:grpChg>
        <pc:grpChg chg="del mod">
          <ac:chgData name="Venkatasubramanian, Mani V." userId="fbe5ce37-0145-4c31-b84a-b36f8beac5f3" providerId="ADAL" clId="{66E3E361-33CC-4BB0-B27C-CFA70302A6B4}" dt="2023-03-21T15:46:50.108" v="2181"/>
          <ac:grpSpMkLst>
            <pc:docMk/>
            <pc:sldMk cId="1005992937" sldId="269"/>
            <ac:grpSpMk id="78" creationId="{91DFBDAC-2001-E9D5-3C83-0BA42001F93E}"/>
          </ac:grpSpMkLst>
        </pc:grpChg>
        <pc:grpChg chg="del mod">
          <ac:chgData name="Venkatasubramanian, Mani V." userId="fbe5ce37-0145-4c31-b84a-b36f8beac5f3" providerId="ADAL" clId="{66E3E361-33CC-4BB0-B27C-CFA70302A6B4}" dt="2023-03-21T15:46:50.108" v="2181"/>
          <ac:grpSpMkLst>
            <pc:docMk/>
            <pc:sldMk cId="1005992937" sldId="269"/>
            <ac:grpSpMk id="79" creationId="{121E16D7-05D7-C9D1-2B33-9D4FB6B85785}"/>
          </ac:grpSpMkLst>
        </pc:grpChg>
        <pc:grpChg chg="del mod">
          <ac:chgData name="Venkatasubramanian, Mani V." userId="fbe5ce37-0145-4c31-b84a-b36f8beac5f3" providerId="ADAL" clId="{66E3E361-33CC-4BB0-B27C-CFA70302A6B4}" dt="2023-03-21T15:47:46.504" v="2258"/>
          <ac:grpSpMkLst>
            <pc:docMk/>
            <pc:sldMk cId="1005992937" sldId="269"/>
            <ac:grpSpMk id="81" creationId="{ACA96813-B0B1-960B-6390-220BC842285E}"/>
          </ac:grpSpMkLst>
        </pc:grpChg>
        <pc:grpChg chg="del mod">
          <ac:chgData name="Venkatasubramanian, Mani V." userId="fbe5ce37-0145-4c31-b84a-b36f8beac5f3" providerId="ADAL" clId="{66E3E361-33CC-4BB0-B27C-CFA70302A6B4}" dt="2023-03-21T15:46:58.867" v="2195"/>
          <ac:grpSpMkLst>
            <pc:docMk/>
            <pc:sldMk cId="1005992937" sldId="269"/>
            <ac:grpSpMk id="91" creationId="{BE575F9B-7C0C-D512-B69E-70454AD7EEA0}"/>
          </ac:grpSpMkLst>
        </pc:grpChg>
        <pc:grpChg chg="del mod">
          <ac:chgData name="Venkatasubramanian, Mani V." userId="fbe5ce37-0145-4c31-b84a-b36f8beac5f3" providerId="ADAL" clId="{66E3E361-33CC-4BB0-B27C-CFA70302A6B4}" dt="2023-03-21T15:47:01.859" v="2200"/>
          <ac:grpSpMkLst>
            <pc:docMk/>
            <pc:sldMk cId="1005992937" sldId="269"/>
            <ac:grpSpMk id="95" creationId="{46BAE7B5-46F8-9A9C-EE58-EAE84AE8C284}"/>
          </ac:grpSpMkLst>
        </pc:grpChg>
        <pc:grpChg chg="del mod">
          <ac:chgData name="Venkatasubramanian, Mani V." userId="fbe5ce37-0145-4c31-b84a-b36f8beac5f3" providerId="ADAL" clId="{66E3E361-33CC-4BB0-B27C-CFA70302A6B4}" dt="2023-03-21T15:47:32.820" v="2235"/>
          <ac:grpSpMkLst>
            <pc:docMk/>
            <pc:sldMk cId="1005992937" sldId="269"/>
            <ac:grpSpMk id="100" creationId="{9D1B4957-716B-D384-A8FD-A5EB277DF6DC}"/>
          </ac:grpSpMkLst>
        </pc:grpChg>
        <pc:grpChg chg="del mod">
          <ac:chgData name="Venkatasubramanian, Mani V." userId="fbe5ce37-0145-4c31-b84a-b36f8beac5f3" providerId="ADAL" clId="{66E3E361-33CC-4BB0-B27C-CFA70302A6B4}" dt="2023-03-21T15:47:10.854" v="2208"/>
          <ac:grpSpMkLst>
            <pc:docMk/>
            <pc:sldMk cId="1005992937" sldId="269"/>
            <ac:grpSpMk id="104" creationId="{9A2C26F1-795F-DDAC-6D08-63D8E3DA8A28}"/>
          </ac:grpSpMkLst>
        </pc:grpChg>
        <pc:grpChg chg="del mod">
          <ac:chgData name="Venkatasubramanian, Mani V." userId="fbe5ce37-0145-4c31-b84a-b36f8beac5f3" providerId="ADAL" clId="{66E3E361-33CC-4BB0-B27C-CFA70302A6B4}" dt="2023-03-21T15:47:14.149" v="2216"/>
          <ac:grpSpMkLst>
            <pc:docMk/>
            <pc:sldMk cId="1005992937" sldId="269"/>
            <ac:grpSpMk id="108" creationId="{C2B41B1F-D38C-DA4E-73A4-E0A6756BAF7E}"/>
          </ac:grpSpMkLst>
        </pc:grpChg>
        <pc:grpChg chg="del mod">
          <ac:chgData name="Venkatasubramanian, Mani V." userId="fbe5ce37-0145-4c31-b84a-b36f8beac5f3" providerId="ADAL" clId="{66E3E361-33CC-4BB0-B27C-CFA70302A6B4}" dt="2023-03-21T15:47:18.044" v="2221"/>
          <ac:grpSpMkLst>
            <pc:docMk/>
            <pc:sldMk cId="1005992937" sldId="269"/>
            <ac:grpSpMk id="116" creationId="{1B65C9D1-657D-F79A-6BEA-26BAA5366E01}"/>
          </ac:grpSpMkLst>
        </pc:grpChg>
        <pc:grpChg chg="del mod">
          <ac:chgData name="Venkatasubramanian, Mani V." userId="fbe5ce37-0145-4c31-b84a-b36f8beac5f3" providerId="ADAL" clId="{66E3E361-33CC-4BB0-B27C-CFA70302A6B4}" dt="2023-03-21T15:47:19.474" v="2223"/>
          <ac:grpSpMkLst>
            <pc:docMk/>
            <pc:sldMk cId="1005992937" sldId="269"/>
            <ac:grpSpMk id="121" creationId="{60D3C6A3-ED65-D27D-7C73-15132B56492F}"/>
          </ac:grpSpMkLst>
        </pc:grpChg>
        <pc:grpChg chg="del mod">
          <ac:chgData name="Venkatasubramanian, Mani V." userId="fbe5ce37-0145-4c31-b84a-b36f8beac5f3" providerId="ADAL" clId="{66E3E361-33CC-4BB0-B27C-CFA70302A6B4}" dt="2023-03-21T15:47:46.504" v="2258"/>
          <ac:grpSpMkLst>
            <pc:docMk/>
            <pc:sldMk cId="1005992937" sldId="269"/>
            <ac:grpSpMk id="123" creationId="{9CCFBC22-62ED-089B-EC3E-AAF60B3D266B}"/>
          </ac:grpSpMkLst>
        </pc:grpChg>
        <pc:grpChg chg="del mod">
          <ac:chgData name="Venkatasubramanian, Mani V." userId="fbe5ce37-0145-4c31-b84a-b36f8beac5f3" providerId="ADAL" clId="{66E3E361-33CC-4BB0-B27C-CFA70302A6B4}" dt="2023-03-21T15:47:46.504" v="2258"/>
          <ac:grpSpMkLst>
            <pc:docMk/>
            <pc:sldMk cId="1005992937" sldId="269"/>
            <ac:grpSpMk id="126" creationId="{5ACE9CE6-A2F9-54B9-2D4D-1B43BFD3F406}"/>
          </ac:grpSpMkLst>
        </pc:grpChg>
        <pc:grpChg chg="del mod">
          <ac:chgData name="Venkatasubramanian, Mani V." userId="fbe5ce37-0145-4c31-b84a-b36f8beac5f3" providerId="ADAL" clId="{66E3E361-33CC-4BB0-B27C-CFA70302A6B4}" dt="2023-03-21T15:47:32.820" v="2235"/>
          <ac:grpSpMkLst>
            <pc:docMk/>
            <pc:sldMk cId="1005992937" sldId="269"/>
            <ac:grpSpMk id="130" creationId="{65708791-FDC6-6F1E-F0F3-0BF474707771}"/>
          </ac:grpSpMkLst>
        </pc:grpChg>
        <pc:grpChg chg="del mod">
          <ac:chgData name="Venkatasubramanian, Mani V." userId="fbe5ce37-0145-4c31-b84a-b36f8beac5f3" providerId="ADAL" clId="{66E3E361-33CC-4BB0-B27C-CFA70302A6B4}" dt="2023-03-21T15:47:46.504" v="2258"/>
          <ac:grpSpMkLst>
            <pc:docMk/>
            <pc:sldMk cId="1005992937" sldId="269"/>
            <ac:grpSpMk id="135" creationId="{75AECC22-2CD9-6FEC-0AE8-949C66F2DC45}"/>
          </ac:grpSpMkLst>
        </pc:grpChg>
        <pc:grpChg chg="del mod">
          <ac:chgData name="Venkatasubramanian, Mani V." userId="fbe5ce37-0145-4c31-b84a-b36f8beac5f3" providerId="ADAL" clId="{66E3E361-33CC-4BB0-B27C-CFA70302A6B4}" dt="2023-03-21T15:47:42.954" v="2251"/>
          <ac:grpSpMkLst>
            <pc:docMk/>
            <pc:sldMk cId="1005992937" sldId="269"/>
            <ac:grpSpMk id="143" creationId="{3324DD31-3A04-65D6-C5E2-643BCB885C72}"/>
          </ac:grpSpMkLst>
        </pc:grpChg>
        <pc:grpChg chg="del mod">
          <ac:chgData name="Venkatasubramanian, Mani V." userId="fbe5ce37-0145-4c31-b84a-b36f8beac5f3" providerId="ADAL" clId="{66E3E361-33CC-4BB0-B27C-CFA70302A6B4}" dt="2023-03-21T15:47:46.504" v="2258"/>
          <ac:grpSpMkLst>
            <pc:docMk/>
            <pc:sldMk cId="1005992937" sldId="269"/>
            <ac:grpSpMk id="151" creationId="{C549AE99-3BE7-5B42-6698-9C5CEBE7DB2A}"/>
          </ac:grpSpMkLst>
        </pc:grpChg>
        <pc:grpChg chg="del mod">
          <ac:chgData name="Venkatasubramanian, Mani V." userId="fbe5ce37-0145-4c31-b84a-b36f8beac5f3" providerId="ADAL" clId="{66E3E361-33CC-4BB0-B27C-CFA70302A6B4}" dt="2023-03-21T15:47:51.279" v="2269"/>
          <ac:grpSpMkLst>
            <pc:docMk/>
            <pc:sldMk cId="1005992937" sldId="269"/>
            <ac:grpSpMk id="158" creationId="{31CB9C98-47B2-ACA1-5F2B-22D0E3075D5F}"/>
          </ac:grpSpMkLst>
        </pc:grpChg>
        <pc:grpChg chg="del mod">
          <ac:chgData name="Venkatasubramanian, Mani V." userId="fbe5ce37-0145-4c31-b84a-b36f8beac5f3" providerId="ADAL" clId="{66E3E361-33CC-4BB0-B27C-CFA70302A6B4}" dt="2023-03-21T15:48:00.164" v="2274"/>
          <ac:grpSpMkLst>
            <pc:docMk/>
            <pc:sldMk cId="1005992937" sldId="269"/>
            <ac:grpSpMk id="169" creationId="{FE904D10-03EA-B2E2-B9B9-B92C2146429D}"/>
          </ac:grpSpMkLst>
        </pc:grpChg>
        <pc:grpChg chg="del mod">
          <ac:chgData name="Venkatasubramanian, Mani V." userId="fbe5ce37-0145-4c31-b84a-b36f8beac5f3" providerId="ADAL" clId="{66E3E361-33CC-4BB0-B27C-CFA70302A6B4}" dt="2023-03-21T15:48:05.779" v="2283"/>
          <ac:grpSpMkLst>
            <pc:docMk/>
            <pc:sldMk cId="1005992937" sldId="269"/>
            <ac:grpSpMk id="174" creationId="{425627AF-1E5C-24AA-46AF-A3F347E73412}"/>
          </ac:grpSpMkLst>
        </pc:grpChg>
        <pc:grpChg chg="del mod">
          <ac:chgData name="Venkatasubramanian, Mani V." userId="fbe5ce37-0145-4c31-b84a-b36f8beac5f3" providerId="ADAL" clId="{66E3E361-33CC-4BB0-B27C-CFA70302A6B4}" dt="2023-03-21T15:48:25.996" v="2306"/>
          <ac:grpSpMkLst>
            <pc:docMk/>
            <pc:sldMk cId="1005992937" sldId="269"/>
            <ac:grpSpMk id="183" creationId="{D1604B17-405A-8687-FEA3-AF429AD2A332}"/>
          </ac:grpSpMkLst>
        </pc:grpChg>
        <pc:grpChg chg="del mod">
          <ac:chgData name="Venkatasubramanian, Mani V." userId="fbe5ce37-0145-4c31-b84a-b36f8beac5f3" providerId="ADAL" clId="{66E3E361-33CC-4BB0-B27C-CFA70302A6B4}" dt="2023-03-21T15:48:23.328" v="2302"/>
          <ac:grpSpMkLst>
            <pc:docMk/>
            <pc:sldMk cId="1005992937" sldId="269"/>
            <ac:grpSpMk id="187" creationId="{93477158-1561-0F5D-74C2-A33E4E46FF18}"/>
          </ac:grpSpMkLst>
        </pc:grpChg>
        <pc:grpChg chg="del mod">
          <ac:chgData name="Venkatasubramanian, Mani V." userId="fbe5ce37-0145-4c31-b84a-b36f8beac5f3" providerId="ADAL" clId="{66E3E361-33CC-4BB0-B27C-CFA70302A6B4}" dt="2023-03-21T15:48:17.379" v="2293"/>
          <ac:grpSpMkLst>
            <pc:docMk/>
            <pc:sldMk cId="1005992937" sldId="269"/>
            <ac:grpSpMk id="190" creationId="{A87C0CC0-79A5-4D06-8DCA-6DEBBD7C368A}"/>
          </ac:grpSpMkLst>
        </pc:grpChg>
        <pc:grpChg chg="del mod">
          <ac:chgData name="Venkatasubramanian, Mani V." userId="fbe5ce37-0145-4c31-b84a-b36f8beac5f3" providerId="ADAL" clId="{66E3E361-33CC-4BB0-B27C-CFA70302A6B4}" dt="2023-03-21T15:48:18.457" v="2295"/>
          <ac:grpSpMkLst>
            <pc:docMk/>
            <pc:sldMk cId="1005992937" sldId="269"/>
            <ac:grpSpMk id="193" creationId="{C5E71A81-26D5-AFB4-EBB3-D41F6E27FF9E}"/>
          </ac:grpSpMkLst>
        </pc:grpChg>
        <pc:grpChg chg="del mod">
          <ac:chgData name="Venkatasubramanian, Mani V." userId="fbe5ce37-0145-4c31-b84a-b36f8beac5f3" providerId="ADAL" clId="{66E3E361-33CC-4BB0-B27C-CFA70302A6B4}" dt="2023-03-21T15:48:20.824" v="2298"/>
          <ac:grpSpMkLst>
            <pc:docMk/>
            <pc:sldMk cId="1005992937" sldId="269"/>
            <ac:grpSpMk id="195" creationId="{AEE67E85-5C05-E89A-2E58-41A4B5B4C7CB}"/>
          </ac:grpSpMkLst>
        </pc:grpChg>
        <pc:grpChg chg="del mod">
          <ac:chgData name="Venkatasubramanian, Mani V." userId="fbe5ce37-0145-4c31-b84a-b36f8beac5f3" providerId="ADAL" clId="{66E3E361-33CC-4BB0-B27C-CFA70302A6B4}" dt="2023-03-21T15:48:23.328" v="2302"/>
          <ac:grpSpMkLst>
            <pc:docMk/>
            <pc:sldMk cId="1005992937" sldId="269"/>
            <ac:grpSpMk id="198" creationId="{A7882519-ECA4-D6EE-49B9-296BB6ED4B9F}"/>
          </ac:grpSpMkLst>
        </pc:grpChg>
        <pc:grpChg chg="del mod">
          <ac:chgData name="Venkatasubramanian, Mani V." userId="fbe5ce37-0145-4c31-b84a-b36f8beac5f3" providerId="ADAL" clId="{66E3E361-33CC-4BB0-B27C-CFA70302A6B4}" dt="2023-03-21T15:48:25.996" v="2306"/>
          <ac:grpSpMkLst>
            <pc:docMk/>
            <pc:sldMk cId="1005992937" sldId="269"/>
            <ac:grpSpMk id="202" creationId="{DA5F99D5-1ACE-C5D3-61F4-E0801D0C0AC9}"/>
          </ac:grpSpMkLst>
        </pc:grpChg>
        <pc:grpChg chg="del mod">
          <ac:chgData name="Venkatasubramanian, Mani V." userId="fbe5ce37-0145-4c31-b84a-b36f8beac5f3" providerId="ADAL" clId="{66E3E361-33CC-4BB0-B27C-CFA70302A6B4}" dt="2023-03-21T15:48:27.819" v="2309"/>
          <ac:grpSpMkLst>
            <pc:docMk/>
            <pc:sldMk cId="1005992937" sldId="269"/>
            <ac:grpSpMk id="206" creationId="{C178015B-3AC3-6F2B-662F-89E3B4D69041}"/>
          </ac:grpSpMkLst>
        </pc:grpChg>
        <pc:grpChg chg="del mod">
          <ac:chgData name="Venkatasubramanian, Mani V." userId="fbe5ce37-0145-4c31-b84a-b36f8beac5f3" providerId="ADAL" clId="{66E3E361-33CC-4BB0-B27C-CFA70302A6B4}" dt="2023-03-21T15:48:29.281" v="2313"/>
          <ac:grpSpMkLst>
            <pc:docMk/>
            <pc:sldMk cId="1005992937" sldId="269"/>
            <ac:grpSpMk id="209" creationId="{982FB71C-C851-3DF6-DBAB-802D6F952502}"/>
          </ac:grpSpMkLst>
        </pc:grpChg>
        <pc:grpChg chg="del mod">
          <ac:chgData name="Venkatasubramanian, Mani V." userId="fbe5ce37-0145-4c31-b84a-b36f8beac5f3" providerId="ADAL" clId="{66E3E361-33CC-4BB0-B27C-CFA70302A6B4}" dt="2023-03-21T15:48:39.259" v="2316"/>
          <ac:grpSpMkLst>
            <pc:docMk/>
            <pc:sldMk cId="1005992937" sldId="269"/>
            <ac:grpSpMk id="213" creationId="{BB989D72-5D16-7530-318A-E45D4CC491FB}"/>
          </ac:grpSpMkLst>
        </pc:grpChg>
        <pc:grpChg chg="del mod">
          <ac:chgData name="Venkatasubramanian, Mani V." userId="fbe5ce37-0145-4c31-b84a-b36f8beac5f3" providerId="ADAL" clId="{66E3E361-33CC-4BB0-B27C-CFA70302A6B4}" dt="2023-03-21T15:49:06.239" v="2321"/>
          <ac:grpSpMkLst>
            <pc:docMk/>
            <pc:sldMk cId="1005992937" sldId="269"/>
            <ac:grpSpMk id="216" creationId="{7FC74D10-24ED-2D58-294D-970859C574E5}"/>
          </ac:grpSpMkLst>
        </pc:grpChg>
        <pc:grpChg chg="add del mod">
          <ac:chgData name="Venkatasubramanian, Mani V." userId="fbe5ce37-0145-4c31-b84a-b36f8beac5f3" providerId="ADAL" clId="{66E3E361-33CC-4BB0-B27C-CFA70302A6B4}" dt="2023-03-21T15:50:22.787" v="2401"/>
          <ac:grpSpMkLst>
            <pc:docMk/>
            <pc:sldMk cId="1005992937" sldId="269"/>
            <ac:grpSpMk id="219" creationId="{E4EF63B7-A4BE-3AD7-77A2-7CB9E703131B}"/>
          </ac:grpSpMkLst>
        </pc:grpChg>
        <pc:grpChg chg="add del mod">
          <ac:chgData name="Venkatasubramanian, Mani V." userId="fbe5ce37-0145-4c31-b84a-b36f8beac5f3" providerId="ADAL" clId="{66E3E361-33CC-4BB0-B27C-CFA70302A6B4}" dt="2023-03-21T15:49:26.375" v="2359"/>
          <ac:grpSpMkLst>
            <pc:docMk/>
            <pc:sldMk cId="1005992937" sldId="269"/>
            <ac:grpSpMk id="225" creationId="{30E59849-4C90-EC86-BE61-1B70F38950B7}"/>
          </ac:grpSpMkLst>
        </pc:grpChg>
        <pc:grpChg chg="add del mod">
          <ac:chgData name="Venkatasubramanian, Mani V." userId="fbe5ce37-0145-4c31-b84a-b36f8beac5f3" providerId="ADAL" clId="{66E3E361-33CC-4BB0-B27C-CFA70302A6B4}" dt="2023-03-21T15:49:25.791" v="2355"/>
          <ac:grpSpMkLst>
            <pc:docMk/>
            <pc:sldMk cId="1005992937" sldId="269"/>
            <ac:grpSpMk id="229" creationId="{DD286E07-D645-B9F3-6CDE-65511BBAE707}"/>
          </ac:grpSpMkLst>
        </pc:grpChg>
        <pc:grpChg chg="add del mod">
          <ac:chgData name="Venkatasubramanian, Mani V." userId="fbe5ce37-0145-4c31-b84a-b36f8beac5f3" providerId="ADAL" clId="{66E3E361-33CC-4BB0-B27C-CFA70302A6B4}" dt="2023-03-21T15:49:25.424" v="2352"/>
          <ac:grpSpMkLst>
            <pc:docMk/>
            <pc:sldMk cId="1005992937" sldId="269"/>
            <ac:grpSpMk id="232" creationId="{FAEEDA61-409A-D37A-5579-F71AEB220916}"/>
          </ac:grpSpMkLst>
        </pc:grpChg>
        <pc:grpChg chg="add del mod">
          <ac:chgData name="Venkatasubramanian, Mani V." userId="fbe5ce37-0145-4c31-b84a-b36f8beac5f3" providerId="ADAL" clId="{66E3E361-33CC-4BB0-B27C-CFA70302A6B4}" dt="2023-03-21T15:49:24.144" v="2344"/>
          <ac:grpSpMkLst>
            <pc:docMk/>
            <pc:sldMk cId="1005992937" sldId="269"/>
            <ac:grpSpMk id="240" creationId="{AE295853-F805-485A-762A-21D647859B48}"/>
          </ac:grpSpMkLst>
        </pc:grpChg>
        <pc:grpChg chg="add del mod">
          <ac:chgData name="Venkatasubramanian, Mani V." userId="fbe5ce37-0145-4c31-b84a-b36f8beac5f3" providerId="ADAL" clId="{66E3E361-33CC-4BB0-B27C-CFA70302A6B4}" dt="2023-03-21T15:49:24.144" v="2344"/>
          <ac:grpSpMkLst>
            <pc:docMk/>
            <pc:sldMk cId="1005992937" sldId="269"/>
            <ac:grpSpMk id="241" creationId="{12C92404-98AF-7D74-73F7-6B21DC0B6E05}"/>
          </ac:grpSpMkLst>
        </pc:grpChg>
        <pc:grpChg chg="mod">
          <ac:chgData name="Venkatasubramanian, Mani V." userId="fbe5ce37-0145-4c31-b84a-b36f8beac5f3" providerId="ADAL" clId="{66E3E361-33CC-4BB0-B27C-CFA70302A6B4}" dt="2023-03-21T15:49:24.144" v="2344"/>
          <ac:grpSpMkLst>
            <pc:docMk/>
            <pc:sldMk cId="1005992937" sldId="269"/>
            <ac:grpSpMk id="242" creationId="{6AB1B135-601E-F83A-B171-0F1B2B0790FE}"/>
          </ac:grpSpMkLst>
        </pc:grpChg>
        <pc:grpChg chg="del mod">
          <ac:chgData name="Venkatasubramanian, Mani V." userId="fbe5ce37-0145-4c31-b84a-b36f8beac5f3" providerId="ADAL" clId="{66E3E361-33CC-4BB0-B27C-CFA70302A6B4}" dt="2023-03-21T15:49:32.324" v="2368"/>
          <ac:grpSpMkLst>
            <pc:docMk/>
            <pc:sldMk cId="1005992937" sldId="269"/>
            <ac:grpSpMk id="245" creationId="{4A0AFF11-D415-3F9A-CBA9-49051A28D851}"/>
          </ac:grpSpMkLst>
        </pc:grpChg>
        <pc:grpChg chg="del mod">
          <ac:chgData name="Venkatasubramanian, Mani V." userId="fbe5ce37-0145-4c31-b84a-b36f8beac5f3" providerId="ADAL" clId="{66E3E361-33CC-4BB0-B27C-CFA70302A6B4}" dt="2023-03-21T15:49:32.324" v="2368"/>
          <ac:grpSpMkLst>
            <pc:docMk/>
            <pc:sldMk cId="1005992937" sldId="269"/>
            <ac:grpSpMk id="248" creationId="{2164176C-42A4-4729-5D85-6F2AC9D56C7F}"/>
          </ac:grpSpMkLst>
        </pc:grpChg>
        <pc:grpChg chg="del mod">
          <ac:chgData name="Venkatasubramanian, Mani V." userId="fbe5ce37-0145-4c31-b84a-b36f8beac5f3" providerId="ADAL" clId="{66E3E361-33CC-4BB0-B27C-CFA70302A6B4}" dt="2023-03-21T15:49:34.096" v="2371"/>
          <ac:grpSpMkLst>
            <pc:docMk/>
            <pc:sldMk cId="1005992937" sldId="269"/>
            <ac:grpSpMk id="251" creationId="{EDA960FB-6266-DC0D-7D94-F6D6F9132C26}"/>
          </ac:grpSpMkLst>
        </pc:grpChg>
        <pc:grpChg chg="del mod">
          <ac:chgData name="Venkatasubramanian, Mani V." userId="fbe5ce37-0145-4c31-b84a-b36f8beac5f3" providerId="ADAL" clId="{66E3E361-33CC-4BB0-B27C-CFA70302A6B4}" dt="2023-03-21T15:49:42.404" v="2389"/>
          <ac:grpSpMkLst>
            <pc:docMk/>
            <pc:sldMk cId="1005992937" sldId="269"/>
            <ac:grpSpMk id="254" creationId="{F17A1941-E222-FB2A-E980-370C8A91167A}"/>
          </ac:grpSpMkLst>
        </pc:grpChg>
        <pc:grpChg chg="del mod">
          <ac:chgData name="Venkatasubramanian, Mani V." userId="fbe5ce37-0145-4c31-b84a-b36f8beac5f3" providerId="ADAL" clId="{66E3E361-33CC-4BB0-B27C-CFA70302A6B4}" dt="2023-03-21T15:49:44.994" v="2392"/>
          <ac:grpSpMkLst>
            <pc:docMk/>
            <pc:sldMk cId="1005992937" sldId="269"/>
            <ac:grpSpMk id="272" creationId="{E3E41BD3-6CBF-F5C7-1AA0-69FC6E9A295D}"/>
          </ac:grpSpMkLst>
        </pc:grpChg>
        <pc:grpChg chg="del mod">
          <ac:chgData name="Venkatasubramanian, Mani V." userId="fbe5ce37-0145-4c31-b84a-b36f8beac5f3" providerId="ADAL" clId="{66E3E361-33CC-4BB0-B27C-CFA70302A6B4}" dt="2023-03-21T15:49:48.734" v="2396"/>
          <ac:grpSpMkLst>
            <pc:docMk/>
            <pc:sldMk cId="1005992937" sldId="269"/>
            <ac:grpSpMk id="275" creationId="{DB1A3C18-3083-3465-598B-40FAFC3DEE14}"/>
          </ac:grpSpMkLst>
        </pc:grpChg>
        <pc:grpChg chg="del mod">
          <ac:chgData name="Venkatasubramanian, Mani V." userId="fbe5ce37-0145-4c31-b84a-b36f8beac5f3" providerId="ADAL" clId="{66E3E361-33CC-4BB0-B27C-CFA70302A6B4}" dt="2023-03-21T15:49:48.734" v="2396"/>
          <ac:grpSpMkLst>
            <pc:docMk/>
            <pc:sldMk cId="1005992937" sldId="269"/>
            <ac:grpSpMk id="279" creationId="{DA81514F-5D7F-8D57-D15C-D3E33A066CA5}"/>
          </ac:grpSpMkLst>
        </pc:grpChg>
        <pc:grpChg chg="del mod">
          <ac:chgData name="Venkatasubramanian, Mani V." userId="fbe5ce37-0145-4c31-b84a-b36f8beac5f3" providerId="ADAL" clId="{66E3E361-33CC-4BB0-B27C-CFA70302A6B4}" dt="2023-03-21T15:49:51.939" v="2398"/>
          <ac:grpSpMkLst>
            <pc:docMk/>
            <pc:sldMk cId="1005992937" sldId="269"/>
            <ac:grpSpMk id="280" creationId="{0350E739-2A71-8F02-9BC0-DDD590BF2BB0}"/>
          </ac:grpSpMkLst>
        </pc:grpChg>
        <pc:grpChg chg="del mod">
          <ac:chgData name="Venkatasubramanian, Mani V." userId="fbe5ce37-0145-4c31-b84a-b36f8beac5f3" providerId="ADAL" clId="{66E3E361-33CC-4BB0-B27C-CFA70302A6B4}" dt="2023-03-21T15:50:22.787" v="2401"/>
          <ac:grpSpMkLst>
            <pc:docMk/>
            <pc:sldMk cId="1005992937" sldId="269"/>
            <ac:grpSpMk id="282" creationId="{82B9DB4F-FE23-B1B1-0AE1-D6FD1D9F9EB2}"/>
          </ac:grpSpMkLst>
        </pc:grpChg>
        <pc:grpChg chg="del mod">
          <ac:chgData name="Venkatasubramanian, Mani V." userId="fbe5ce37-0145-4c31-b84a-b36f8beac5f3" providerId="ADAL" clId="{66E3E361-33CC-4BB0-B27C-CFA70302A6B4}" dt="2023-03-21T15:50:24.234" v="2404"/>
          <ac:grpSpMkLst>
            <pc:docMk/>
            <pc:sldMk cId="1005992937" sldId="269"/>
            <ac:grpSpMk id="285" creationId="{F2395338-BA16-3C80-9916-0A05653B6E2D}"/>
          </ac:grpSpMkLst>
        </pc:grpChg>
        <pc:grpChg chg="del mod">
          <ac:chgData name="Venkatasubramanian, Mani V." userId="fbe5ce37-0145-4c31-b84a-b36f8beac5f3" providerId="ADAL" clId="{66E3E361-33CC-4BB0-B27C-CFA70302A6B4}" dt="2023-03-21T15:50:25.719" v="2407"/>
          <ac:grpSpMkLst>
            <pc:docMk/>
            <pc:sldMk cId="1005992937" sldId="269"/>
            <ac:grpSpMk id="288" creationId="{BE21A06F-5716-C774-2E67-CFCAE9C2473F}"/>
          </ac:grpSpMkLst>
        </pc:grpChg>
        <pc:grpChg chg="del mod">
          <ac:chgData name="Venkatasubramanian, Mani V." userId="fbe5ce37-0145-4c31-b84a-b36f8beac5f3" providerId="ADAL" clId="{66E3E361-33CC-4BB0-B27C-CFA70302A6B4}" dt="2023-03-21T15:50:32.406" v="2409"/>
          <ac:grpSpMkLst>
            <pc:docMk/>
            <pc:sldMk cId="1005992937" sldId="269"/>
            <ac:grpSpMk id="291" creationId="{805930C7-4483-FBFC-B940-4D7FBADA6DF9}"/>
          </ac:grpSpMkLst>
        </pc:grpChg>
        <pc:grpChg chg="del mod">
          <ac:chgData name="Venkatasubramanian, Mani V." userId="fbe5ce37-0145-4c31-b84a-b36f8beac5f3" providerId="ADAL" clId="{66E3E361-33CC-4BB0-B27C-CFA70302A6B4}" dt="2023-03-21T15:56:02.964" v="2482"/>
          <ac:grpSpMkLst>
            <pc:docMk/>
            <pc:sldMk cId="1005992937" sldId="269"/>
            <ac:grpSpMk id="293" creationId="{A37AD009-B6EF-D434-5696-A7F2D7687801}"/>
          </ac:grpSpMkLst>
        </pc:grpChg>
        <pc:grpChg chg="del mod">
          <ac:chgData name="Venkatasubramanian, Mani V." userId="fbe5ce37-0145-4c31-b84a-b36f8beac5f3" providerId="ADAL" clId="{66E3E361-33CC-4BB0-B27C-CFA70302A6B4}" dt="2023-03-21T15:56:02.964" v="2482"/>
          <ac:grpSpMkLst>
            <pc:docMk/>
            <pc:sldMk cId="1005992937" sldId="269"/>
            <ac:grpSpMk id="298" creationId="{1C27D43E-A429-3CC3-00B3-22E407311D9A}"/>
          </ac:grpSpMkLst>
        </pc:grpChg>
        <pc:grpChg chg="del mod">
          <ac:chgData name="Venkatasubramanian, Mani V." userId="fbe5ce37-0145-4c31-b84a-b36f8beac5f3" providerId="ADAL" clId="{66E3E361-33CC-4BB0-B27C-CFA70302A6B4}" dt="2023-03-21T15:56:30.674" v="2484"/>
          <ac:grpSpMkLst>
            <pc:docMk/>
            <pc:sldMk cId="1005992937" sldId="269"/>
            <ac:grpSpMk id="301" creationId="{34244224-626E-AFF5-785B-2254626837DF}"/>
          </ac:grpSpMkLst>
        </pc:grpChg>
        <pc:grpChg chg="del mod">
          <ac:chgData name="Venkatasubramanian, Mani V." userId="fbe5ce37-0145-4c31-b84a-b36f8beac5f3" providerId="ADAL" clId="{66E3E361-33CC-4BB0-B27C-CFA70302A6B4}" dt="2023-03-21T15:57:18.054" v="2488"/>
          <ac:grpSpMkLst>
            <pc:docMk/>
            <pc:sldMk cId="1005992937" sldId="269"/>
            <ac:grpSpMk id="303" creationId="{CFFAD5C5-197A-08D4-BE06-3BFC390F0432}"/>
          </ac:grpSpMkLst>
        </pc:grpChg>
        <pc:grpChg chg="del mod">
          <ac:chgData name="Venkatasubramanian, Mani V." userId="fbe5ce37-0145-4c31-b84a-b36f8beac5f3" providerId="ADAL" clId="{66E3E361-33CC-4BB0-B27C-CFA70302A6B4}" dt="2023-03-21T15:59:39.844" v="2495"/>
          <ac:grpSpMkLst>
            <pc:docMk/>
            <pc:sldMk cId="1005992937" sldId="269"/>
            <ac:grpSpMk id="307" creationId="{EB7EB8F9-BE92-03CB-6AEF-9EEC20C408EF}"/>
          </ac:grpSpMkLst>
        </pc:grpChg>
        <pc:grpChg chg="mod">
          <ac:chgData name="Venkatasubramanian, Mani V." userId="fbe5ce37-0145-4c31-b84a-b36f8beac5f3" providerId="ADAL" clId="{66E3E361-33CC-4BB0-B27C-CFA70302A6B4}" dt="2023-03-21T15:59:39.844" v="2495"/>
          <ac:grpSpMkLst>
            <pc:docMk/>
            <pc:sldMk cId="1005992937" sldId="269"/>
            <ac:grpSpMk id="309" creationId="{E7BA724B-DE31-7546-6761-466AD9D2882F}"/>
          </ac:grpSpMkLst>
        </pc:grp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" creationId="{57404C69-4176-D8DD-A03D-D1DFFE9FA30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" creationId="{967CF90B-1F2D-46C9-9B32-1A93BB67729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" creationId="{D11DC9B5-625C-FE7A-727C-AF76471E7C9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" creationId="{16FE6531-D157-EB89-A23E-AD240E8B175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" creationId="{A4229F0C-9FE3-3515-AC48-3B31A5C5EF0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" creationId="{3FD42AE0-F4D1-32D9-D6FE-923C0374EC0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" creationId="{F7C5C2FD-BE02-F9A7-3693-8065FB1F187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" creationId="{692FE6D4-2CF8-04B8-4ED8-6AF0AF074A3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" creationId="{51675883-DB8D-9005-E1B8-3693463036A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" creationId="{EE3FDC52-55D5-0818-163B-3CFE3847037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" creationId="{5C6089E4-BCBD-93B5-D30C-8FCADE95BCF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" creationId="{5EB5A299-EB28-0CB0-59E7-6C984BAD75F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" creationId="{9AF0A26F-D633-FF86-A341-C95354C5878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" creationId="{7573D544-395B-F227-86D0-A49E5DB2E56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" creationId="{F0947904-3B48-05A3-7D3C-0988ABDDD6A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" creationId="{B34956F6-C846-C233-6F6B-4770857A0F7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" creationId="{5452461F-30B4-A692-D2C2-FEE8C404365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" creationId="{296E2278-B9D4-9775-A7C3-BA9D34593FA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2" creationId="{0CD710CC-B471-EF0E-7BE9-1DE33AE2D1C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3" creationId="{EECC735E-FAF1-D3A4-16D9-031EAE539B7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" creationId="{9BAE857B-782B-9083-AB0C-056B3602F2F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" creationId="{EA1B3159-AAD9-3A69-C82A-6E1D5E110BB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" creationId="{799B918E-5DDA-D28A-07FB-519D836F2CB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" creationId="{F0677510-86A1-6EBA-4B3D-75791BA87D5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" creationId="{F72ACA9B-FEA8-EA11-BFE5-14ABA06E380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" creationId="{50CE7437-7BD9-FE86-235D-33C31EE9DE5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" creationId="{5F0ECAA0-33EB-C90B-879E-F48E7FAC36C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2" creationId="{AD7E1A4B-E6F6-F3BB-4423-54AF68D47A5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3" creationId="{F1E2DF83-8338-A6D4-01CD-EE983D18980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4" creationId="{F0A69D5B-D855-1D20-C479-CC558DE95C2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5" creationId="{797F4AB9-EC1B-B81B-296C-3F81562C1B2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7" creationId="{8C416778-162A-2897-FA1D-F946A55F350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8" creationId="{C71982DF-AF0F-A4BE-FDE3-34537C38F6F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0" creationId="{40211507-95A4-06C0-96AE-2DAD4B6F81A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1" creationId="{6DA6B697-62EC-4E38-64D4-5F83EA348F4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3" creationId="{4A6E766E-EE5E-C811-6EC1-0BBE250024A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4" creationId="{C389A8E6-9B99-E2CE-D6EC-6F53F4DCD16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5" creationId="{B792F482-7585-2E6C-62E0-B6165DD0847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6" creationId="{DAAFCC33-DB94-D71A-DA1C-1E3059FEFF2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7" creationId="{D048D21F-DB6C-5C7F-9218-F28AA6ACA75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8" creationId="{29B060ED-89AE-4EA4-8BC0-51165E61611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49" creationId="{03D6A5C4-3D93-162C-C056-7D97C7187F7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0" creationId="{04D5881A-3411-6FC1-7D58-C6B5DE7B0D7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2" creationId="{91E4646F-99E1-F526-2546-97CC76D92AC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3" creationId="{394F80FF-8361-3912-97DA-7C1C1A0023F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4" creationId="{489F1641-5EE5-F43A-7F9A-65189BF291B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5" creationId="{BC33F1FB-4A95-DC80-5B14-E8C9259B1F55}"/>
          </ac:inkMkLst>
        </pc:inkChg>
        <pc:inkChg chg="add">
          <ac:chgData name="Venkatasubramanian, Mani V." userId="fbe5ce37-0145-4c31-b84a-b36f8beac5f3" providerId="ADAL" clId="{66E3E361-33CC-4BB0-B27C-CFA70302A6B4}" dt="2023-03-21T15:46:30.324" v="2158" actId="9405"/>
          <ac:inkMkLst>
            <pc:docMk/>
            <pc:sldMk cId="1005992937" sldId="269"/>
            <ac:inkMk id="57" creationId="{DC3B5307-7680-75CD-92FD-6196EB4BF4A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8" creationId="{2E9A4712-AB0E-DCF8-9A62-BA3BD2DD2D1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59" creationId="{FC717A39-5EF8-BD6B-E512-BD49605721E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1" creationId="{9C9DC385-E6C1-A461-3E86-74258543B5A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2" creationId="{20CA07B0-E82B-7B83-D7D2-3F490FEF56E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3" creationId="{705E076E-15D2-A8F9-D951-72145136809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4" creationId="{404A18FE-A7E4-1B8F-C7E7-3C8F69060F5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5" creationId="{EDBF48F1-1E6D-AD1C-DB39-E74F0DE0F06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6" creationId="{08CFA516-8DDD-1B7D-F9B7-77EE3F23DC8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8" creationId="{A108C18D-7677-5A69-0815-C564C05313F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69" creationId="{9B7B92EF-5E16-2450-6FD3-7AC96BB4639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0" creationId="{74F4644C-8E8F-E857-D0CA-C9340164E3D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1" creationId="{075CEFA3-1609-C1C8-E705-97011F7D048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2" creationId="{63E00D8A-184D-22CC-A9EE-542DA611987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3" creationId="{80CFECBC-1D20-A2C7-362D-3ECA48A8815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4" creationId="{A3BE6D97-DA20-D917-ABC2-76BC2A971D3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5" creationId="{C74C17C0-A1E8-2C23-A492-9560A2A2F29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6" creationId="{EB8E5F9B-6FEA-8952-C615-EC6D8AE80DE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77" creationId="{978421FB-FAC8-09F7-110C-5E7F7F20491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0" creationId="{1D818077-C6E0-A21B-1A02-11D478E1874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2" creationId="{F17AE864-4DA6-A864-E6DE-E2DC26794D2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3" creationId="{A6B81DEE-47D2-2321-934D-98E503DBBB8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4" creationId="{CB6F76AA-068A-E420-C388-D065ECB5731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5" creationId="{33354014-B338-E442-845E-5BCAC6D15BB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6" creationId="{E812EA96-D98F-B547-9286-32297689156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7" creationId="{FE282C79-F68D-560A-4145-B6B5AF78100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8" creationId="{7DA3D7DF-CBB9-70E7-92BA-B102263DC73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89" creationId="{C577E522-4056-A28C-4C03-ED8D4D234E1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0" creationId="{411102E8-647A-1BAE-4471-8DE5A8C20C3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2" creationId="{AAB797B9-B041-B744-DB62-BA466AF1130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3" creationId="{B6D9FE16-7A8D-B35D-FC1D-1FF28E97CF7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4" creationId="{97DDF6C5-FCDC-B53F-B392-A6708DF1706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6" creationId="{88422C0F-1D72-41F7-F091-883E797DE1A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7" creationId="{861E571B-E1A3-D52C-1CB8-5F9F257C876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8" creationId="{C3896C67-E11D-2900-C219-43BBEB60FF7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99" creationId="{0F1CA243-94CC-9A06-1BC4-30910BF7A51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1" creationId="{69CB7059-CBF9-EC2E-146C-7021B4BFCAD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2" creationId="{822BBE08-D572-0779-74C8-16B07BA8961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3" creationId="{FCC893DC-38FF-1183-4241-717E616C3C4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5" creationId="{3F450AEE-C5AE-FB84-E79C-C4C13ED3AB3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6" creationId="{4F3AB00C-7C60-035E-4869-A0C8649DE02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7" creationId="{1008F0A9-914E-EAA5-AB9D-4ABB1D3EFBB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09" creationId="{8D347E13-19C3-2E4B-1470-95AAAEB3B4F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0" creationId="{B318A883-604A-95B5-F0D9-67A15D850AF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1" creationId="{A289B2E1-C5FD-1B84-C6C2-09ACF746782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2" creationId="{C0A0A1E1-E554-65AD-8352-2548CEA4326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3" creationId="{175B3318-FF6C-1B3B-0C23-42A8640DF51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4" creationId="{06AC4D55-3200-D36E-AC68-EF7D9BC892F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5" creationId="{C0B2F516-C46C-AE8F-9D4C-E22865B326C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7" creationId="{F24CBD7E-8A43-6471-1E1C-01D4486366D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8" creationId="{1CE35AD2-FE11-5309-8992-3B60D839949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19" creationId="{3EAC0149-AE24-D8D0-C83E-0781B8D2533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0" creationId="{C61B8E86-BA10-7678-9723-44150523D6F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2" creationId="{8E8092FB-B1F2-BCBB-0E62-66DFB15FC70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4" creationId="{97CFCE52-CA2D-07D9-91AD-9084729A8B8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5" creationId="{D4FA3F4A-59B4-0D98-1E76-D1E6759FB03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7" creationId="{55DEFFBE-3CB4-CC97-FE60-B5EFA2DE8EE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8" creationId="{6A99F63C-0AEB-A651-109B-1C35ABC2E94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29" creationId="{CAD00A62-B9C7-64D3-B494-E03FEA6736A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1" creationId="{9DB840A7-04ED-4F8B-01DC-B030A4FD55D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2" creationId="{69132EA3-FBE8-2445-3A4A-068F9690763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3" creationId="{E5BB2770-2E2C-4F98-9DF5-5FE2EAF9BDB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4" creationId="{9A8669D5-1918-C7AF-DBD6-8CCDBF8DEC4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6" creationId="{0396AE2F-7DA5-C855-60F5-8DEBBF5A088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7" creationId="{B3BA2604-2805-18C1-D0D5-23EEA497229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8" creationId="{1D053A30-45CF-4035-8220-20271EADE53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39" creationId="{5AC2F11C-B474-9A21-D656-44E06911981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0" creationId="{C94944F3-C3E7-5A23-C0F6-21A6EE1A284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1" creationId="{221525C6-2872-C1DC-BA83-64B44BD6404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2" creationId="{DF89D8E0-75C7-3B13-AECA-A793A6C281A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4" creationId="{777DECE4-00BA-F9F1-63AA-076D3CF0077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5" creationId="{19B2AD2C-7B89-737D-C369-19936119536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6" creationId="{1D50D619-579E-263A-760D-815B69F8F87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7" creationId="{E8133824-7A90-C5CD-5C74-F1BD68DCCC3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8" creationId="{63DDE231-5C3E-2B83-4F98-DE0DCE1FE31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49" creationId="{F75FB217-2AA4-83A7-9296-7F892217036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0" creationId="{71352796-1C89-A226-F482-5A29C898275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2" creationId="{A54913B4-572A-0FF7-CBA5-0EB8F3A6B63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3" creationId="{E82AC08D-50A0-168B-5C71-E6601F224AB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4" creationId="{6677D5EA-6862-59B8-129C-EDB23784FE5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5" creationId="{3D3C2225-94C1-7693-B6B7-552C2372FA5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6" creationId="{10CF6602-941E-FD10-50F3-2790BDD66F3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7" creationId="{4DCB55EA-4B8F-281E-03DD-BFBB399D3B1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59" creationId="{4EDE7F7E-C778-6FE1-1CD9-459F9BD475E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0" creationId="{5F79655A-D1DF-843D-0DC0-B6DF4D8D15D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1" creationId="{B9C9258F-C1EC-886E-3657-0F5A47D47D9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2" creationId="{A87E2CF9-2430-49B1-BCF4-4B27A7606BD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3" creationId="{E0C7A61A-72C1-6B22-061D-7C3CABF4BE8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4" creationId="{5E0DEE8D-D03E-8452-2018-09FC447D10D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5" creationId="{E85DB99C-E343-71E9-F8A8-80BBE6B5452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6" creationId="{6C0C4EB9-681E-A368-79BE-8B2AA33B2D9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7" creationId="{9A79EB10-F51C-BD7E-36B9-57D069ACD7C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68" creationId="{4424516E-9CF8-DB62-ED3C-697FE5ECFC6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0" creationId="{07A87377-98B1-EC7A-B79F-64C9F0CA39D8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1" creationId="{E24DB474-B0FA-2A0B-9F88-2B330DE0364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2" creationId="{BACF19A7-0022-82B2-EB2C-5F4B3680FC3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3" creationId="{32C201DB-66E8-6195-773E-47AE5DE9C79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5" creationId="{7D40DEAA-C5EF-3C9F-C59B-7D72026D813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6" creationId="{B4F4EDDF-27AC-C381-413F-2FD65BB1011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7" creationId="{B4AA4834-9497-B031-576F-10B25C5CCC2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8" creationId="{10BA9310-2469-182F-5034-7E068E484AC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79" creationId="{DD05B397-FDF1-EE9E-9F2F-DD838C3FD79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0" creationId="{5E4C308D-7F10-A4C4-E419-992363A8C186}"/>
          </ac:inkMkLst>
        </pc:inkChg>
        <pc:inkChg chg="add del mod">
          <ac:chgData name="Venkatasubramanian, Mani V." userId="fbe5ce37-0145-4c31-b84a-b36f8beac5f3" providerId="ADAL" clId="{66E3E361-33CC-4BB0-B27C-CFA70302A6B4}" dt="2023-03-21T15:48:49.124" v="2318" actId="478"/>
          <ac:inkMkLst>
            <pc:docMk/>
            <pc:sldMk cId="1005992937" sldId="269"/>
            <ac:inkMk id="181" creationId="{798939DE-F646-33B0-CB7B-02129BAE15B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2" creationId="{7446F3F7-5AB4-C668-5181-092C2081582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4" creationId="{B2C4FF12-E02F-15DD-258F-F99A635EA14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5" creationId="{935D4332-56F7-4503-0280-4E863D17A2E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6" creationId="{BF5147E4-23D6-27D0-0BB4-EC784CAFD1D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8" creationId="{7E04C145-3D6A-4944-44E4-D3F52EAA224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89" creationId="{86B68DD1-CE29-D5AB-8C94-6228C629396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1" creationId="{7FBEBFEB-64C3-42B9-D64F-4C73ECBD071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2" creationId="{1EC33776-036D-B184-B629-AAEE9E995B3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4" creationId="{D974E0EE-C076-1247-6FFD-C9C0F6203B4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6" creationId="{529285CD-96D8-41FD-041C-0537DBAC364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7" creationId="{63F73D02-7B05-1C4B-870C-94B46E94C8C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199" creationId="{16C46F3B-9E5A-1AD6-262C-EB7D2E3A557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0" creationId="{7668872E-485A-5004-F7E7-FF273851472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1" creationId="{640EED23-3E3C-86D9-70E9-66CCEB6F2AF1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3" creationId="{6D71F53E-EC00-2B0D-E7B7-5E75D1B6A0E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4" creationId="{719E7D15-166C-F16B-666C-742EFC32407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5" creationId="{12354A83-3ACB-44F6-6348-A8802C52A64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7" creationId="{AD1F1A4E-A2C4-2D52-65CF-3769364687F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08" creationId="{71FEE0C8-11B2-27C5-52C0-FBC436E9723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0" creationId="{9169CE5F-70FF-C4C7-38BB-CF20994E692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1" creationId="{0212FBAD-D6DB-A462-EA28-664E454D11F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2" creationId="{92B2B873-FCE7-E7F9-669C-31EBADD08B0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4" creationId="{907D3EB4-FBC6-1719-1126-2846FE93D36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5" creationId="{3669ED5D-9C4E-EA49-958C-A0EB6D0A1963}"/>
          </ac:inkMkLst>
        </pc:inkChg>
        <pc:inkChg chg="add">
          <ac:chgData name="Venkatasubramanian, Mani V." userId="fbe5ce37-0145-4c31-b84a-b36f8beac5f3" providerId="ADAL" clId="{66E3E361-33CC-4BB0-B27C-CFA70302A6B4}" dt="2023-03-21T15:49:01.884" v="2319" actId="9405"/>
          <ac:inkMkLst>
            <pc:docMk/>
            <pc:sldMk cId="1005992937" sldId="269"/>
            <ac:inkMk id="217" creationId="{3B2C4744-432D-EF5E-8CA2-54286FC2D36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18" creationId="{300D9F5A-E87D-1497-C381-4971327BC4F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20" creationId="{BA17EB98-C0E6-8BAF-6843-F86FBE36AA1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21" creationId="{03439122-A521-A89F-849D-F579278C721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22" creationId="{87A69F91-5474-ED6B-2CE8-EE0E3200AEC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23" creationId="{CF5D8E98-E0B8-A34A-FF1B-3FE3D0726865}"/>
          </ac:inkMkLst>
        </pc:inkChg>
        <pc:inkChg chg="add del mod">
          <ac:chgData name="Venkatasubramanian, Mani V." userId="fbe5ce37-0145-4c31-b84a-b36f8beac5f3" providerId="ADAL" clId="{66E3E361-33CC-4BB0-B27C-CFA70302A6B4}" dt="2023-03-21T15:49:26.375" v="2359"/>
          <ac:inkMkLst>
            <pc:docMk/>
            <pc:sldMk cId="1005992937" sldId="269"/>
            <ac:inkMk id="224" creationId="{36EB9AD4-6405-B217-ADF7-37F867DEDD2A}"/>
          </ac:inkMkLst>
        </pc:inkChg>
        <pc:inkChg chg="add del mod">
          <ac:chgData name="Venkatasubramanian, Mani V." userId="fbe5ce37-0145-4c31-b84a-b36f8beac5f3" providerId="ADAL" clId="{66E3E361-33CC-4BB0-B27C-CFA70302A6B4}" dt="2023-03-21T15:49:26.144" v="2357" actId="9405"/>
          <ac:inkMkLst>
            <pc:docMk/>
            <pc:sldMk cId="1005992937" sldId="269"/>
            <ac:inkMk id="226" creationId="{2072E4E9-8AE6-71A7-0743-FA30AD860EE4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974" v="2356" actId="9405"/>
          <ac:inkMkLst>
            <pc:docMk/>
            <pc:sldMk cId="1005992937" sldId="269"/>
            <ac:inkMk id="227" creationId="{FA299469-BC24-7119-6617-B407AC7511A7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791" v="2355"/>
          <ac:inkMkLst>
            <pc:docMk/>
            <pc:sldMk cId="1005992937" sldId="269"/>
            <ac:inkMk id="228" creationId="{824D659A-1C59-252C-7C92-CDAF73E66A38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609" v="2353" actId="9405"/>
          <ac:inkMkLst>
            <pc:docMk/>
            <pc:sldMk cId="1005992937" sldId="269"/>
            <ac:inkMk id="230" creationId="{C8835804-42C2-BB21-8438-DF9DC3D2A384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424" v="2352"/>
          <ac:inkMkLst>
            <pc:docMk/>
            <pc:sldMk cId="1005992937" sldId="269"/>
            <ac:inkMk id="231" creationId="{E6DC5582-E1CD-3B09-0F77-7B78C4473146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224" v="2350" actId="9405"/>
          <ac:inkMkLst>
            <pc:docMk/>
            <pc:sldMk cId="1005992937" sldId="269"/>
            <ac:inkMk id="233" creationId="{EED52452-5739-437F-FFA5-40EE7490CAB5}"/>
          </ac:inkMkLst>
        </pc:inkChg>
        <pc:inkChg chg="add del mod">
          <ac:chgData name="Venkatasubramanian, Mani V." userId="fbe5ce37-0145-4c31-b84a-b36f8beac5f3" providerId="ADAL" clId="{66E3E361-33CC-4BB0-B27C-CFA70302A6B4}" dt="2023-03-21T15:49:25.039" v="2349" actId="9405"/>
          <ac:inkMkLst>
            <pc:docMk/>
            <pc:sldMk cId="1005992937" sldId="269"/>
            <ac:inkMk id="234" creationId="{477A5227-C0A8-F78B-3803-9AB11B2461DB}"/>
          </ac:inkMkLst>
        </pc:inkChg>
        <pc:inkChg chg="add del mod">
          <ac:chgData name="Venkatasubramanian, Mani V." userId="fbe5ce37-0145-4c31-b84a-b36f8beac5f3" providerId="ADAL" clId="{66E3E361-33CC-4BB0-B27C-CFA70302A6B4}" dt="2023-03-21T15:49:24.856" v="2348" actId="9405"/>
          <ac:inkMkLst>
            <pc:docMk/>
            <pc:sldMk cId="1005992937" sldId="269"/>
            <ac:inkMk id="235" creationId="{018C2927-5658-7478-257A-083DB4E2AAD0}"/>
          </ac:inkMkLst>
        </pc:inkChg>
        <pc:inkChg chg="add del mod">
          <ac:chgData name="Venkatasubramanian, Mani V." userId="fbe5ce37-0145-4c31-b84a-b36f8beac5f3" providerId="ADAL" clId="{66E3E361-33CC-4BB0-B27C-CFA70302A6B4}" dt="2023-03-21T15:49:24.674" v="2347" actId="9405"/>
          <ac:inkMkLst>
            <pc:docMk/>
            <pc:sldMk cId="1005992937" sldId="269"/>
            <ac:inkMk id="236" creationId="{9AB3E624-28A3-D1FE-3BFF-B4381156B4A6}"/>
          </ac:inkMkLst>
        </pc:inkChg>
        <pc:inkChg chg="add del mod">
          <ac:chgData name="Venkatasubramanian, Mani V." userId="fbe5ce37-0145-4c31-b84a-b36f8beac5f3" providerId="ADAL" clId="{66E3E361-33CC-4BB0-B27C-CFA70302A6B4}" dt="2023-03-21T15:49:24.494" v="2346" actId="9405"/>
          <ac:inkMkLst>
            <pc:docMk/>
            <pc:sldMk cId="1005992937" sldId="269"/>
            <ac:inkMk id="237" creationId="{2339539C-74E7-83B2-A645-EBC0B5D8896D}"/>
          </ac:inkMkLst>
        </pc:inkChg>
        <pc:inkChg chg="add del mod">
          <ac:chgData name="Venkatasubramanian, Mani V." userId="fbe5ce37-0145-4c31-b84a-b36f8beac5f3" providerId="ADAL" clId="{66E3E361-33CC-4BB0-B27C-CFA70302A6B4}" dt="2023-03-21T15:49:24.424" v="2345" actId="9405"/>
          <ac:inkMkLst>
            <pc:docMk/>
            <pc:sldMk cId="1005992937" sldId="269"/>
            <ac:inkMk id="238" creationId="{970CC978-E400-07CD-7616-A349ABD99E2E}"/>
          </ac:inkMkLst>
        </pc:inkChg>
        <pc:inkChg chg="add del mod">
          <ac:chgData name="Venkatasubramanian, Mani V." userId="fbe5ce37-0145-4c31-b84a-b36f8beac5f3" providerId="ADAL" clId="{66E3E361-33CC-4BB0-B27C-CFA70302A6B4}" dt="2023-03-21T15:49:24.144" v="2344"/>
          <ac:inkMkLst>
            <pc:docMk/>
            <pc:sldMk cId="1005992937" sldId="269"/>
            <ac:inkMk id="239" creationId="{26B51737-B526-CE67-0131-C7F8EB45B59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3" creationId="{E9335519-D2BB-AC96-4618-90FEC71B0594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4" creationId="{DD1ABA94-F140-CC7A-7C92-79F0A160BDF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6" creationId="{DC3F63A4-D370-B0D5-78A2-CEAAE6C8B27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7" creationId="{61F7F797-89AA-8066-F023-7A9E36265E8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49" creationId="{FC4F7ED1-72D0-C89B-EEB3-2C52338D274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0" creationId="{ED2186C4-BD5F-BD8C-9437-F37DC571960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2" creationId="{949DE1B9-E87F-7159-EA16-44FA3C81EE7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3" creationId="{9A1B2DF8-B906-CB83-B301-B4EB8D6D4EA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5" creationId="{91683A9F-3DF4-FE3C-449A-2BC4E80FA82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6" creationId="{BED1FB07-683C-4FFC-3ECB-2C12FF84FFC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7" creationId="{F3C8370E-3150-733B-71BF-2BE8CB65181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8" creationId="{B3D2E690-9DD1-E4B4-38EB-446AB9A26AB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59" creationId="{55220A2A-2B88-1DCD-4027-0F5013129BA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0" creationId="{58D58771-3DAF-C8BF-96F1-D3CAEB56D80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1" creationId="{9D317D65-739D-69C9-5FE6-DECE822A77B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2" creationId="{5639AE96-2BF5-4780-949C-3E2777D53C5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3" creationId="{E33C79B7-2E2B-9BD6-2E40-39F98A83F71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4" creationId="{03051CE8-6F0E-34F8-78A0-6564B93555B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5" creationId="{3F960BF3-4525-07FD-6981-BEF97F35034C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6" creationId="{4C70EE69-9AF8-C1FE-E041-1704FA570B3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7" creationId="{90217A94-335D-6B6A-C842-8099145D825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8" creationId="{59D17CF4-AB23-E9BE-FD84-CB21128AA2C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69" creationId="{DE9AC34A-8951-7E3B-8BA8-7F7F8EE70E4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0" creationId="{CEA294D1-B53F-94E7-40B9-6DFECA79D72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1" creationId="{5F51E9D7-CF4C-B12B-A915-2A64EA25A30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3" creationId="{8EDB7FCB-8E21-2A84-B529-5F659E36AA2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4" creationId="{0504A1B1-61B6-D49D-8A8C-0246830B4AF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6" creationId="{EFAD350D-8C01-5435-71B6-F7A61DDC662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7" creationId="{7F828CF9-5017-5938-8901-6894596A45A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78" creationId="{8E030B5B-CC32-F094-191F-9F2732E52E0A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1" creationId="{C2EDC788-C60F-E006-5FD1-6C7FF1A9E5A0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3" creationId="{C1BF0A4C-9CEC-924A-A6AD-71DD421DC42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4" creationId="{F1F79229-C474-80AA-00C0-39292FD6D93F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6" creationId="{11E847A0-AF65-B46A-B922-80293BA04C2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7" creationId="{FA49AA4B-1FE3-D4A8-1E4B-70C889718B07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89" creationId="{EA55B1E4-6212-D475-383B-574ED271E5F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0" creationId="{91C1527F-C17B-48B2-ABF4-2F2036D94BA3}"/>
          </ac:inkMkLst>
        </pc:inkChg>
        <pc:inkChg chg="add mod">
          <ac:chgData name="Venkatasubramanian, Mani V." userId="fbe5ce37-0145-4c31-b84a-b36f8beac5f3" providerId="ADAL" clId="{66E3E361-33CC-4BB0-B27C-CFA70302A6B4}" dt="2023-03-21T15:56:02.964" v="2482"/>
          <ac:inkMkLst>
            <pc:docMk/>
            <pc:sldMk cId="1005992937" sldId="269"/>
            <ac:inkMk id="292" creationId="{21670C02-55CE-0966-DA06-A124F44EC7C2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4" creationId="{BBCD04F1-F7C3-7CD1-0DCF-AD9687C41A5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5" creationId="{ECDBE664-22F9-3400-4D7B-99BEE6E9CB23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6" creationId="{357BF9FC-4EC8-3F9C-3CBE-2E9C7E8C9EE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7" creationId="{05885CB0-ABCF-908D-CDE1-5C352EEBDC1D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299" creationId="{FD067958-250E-22F9-817B-F93E2311A436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0" creationId="{9433A216-F97E-EA52-8799-820DE38EF2EE}"/>
          </ac:inkMkLst>
        </pc:inkChg>
        <pc:inkChg chg="add mod">
          <ac:chgData name="Venkatasubramanian, Mani V." userId="fbe5ce37-0145-4c31-b84a-b36f8beac5f3" providerId="ADAL" clId="{66E3E361-33CC-4BB0-B27C-CFA70302A6B4}" dt="2023-03-21T15:57:18.054" v="2488"/>
          <ac:inkMkLst>
            <pc:docMk/>
            <pc:sldMk cId="1005992937" sldId="269"/>
            <ac:inkMk id="302" creationId="{334FF7B0-D26C-7452-EAB3-FEA89C09473B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4" creationId="{7552501E-4A13-C339-E9FC-98D5F0A4C845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5" creationId="{8C149D80-F4AD-5E8C-B6A5-1F07A4FC7609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6" creationId="{6D8DB5CC-D77A-43E2-2B7F-BF87C18E378E}"/>
          </ac:inkMkLst>
        </pc:inkChg>
        <pc:inkChg chg="add mod">
          <ac:chgData name="Venkatasubramanian, Mani V." userId="fbe5ce37-0145-4c31-b84a-b36f8beac5f3" providerId="ADAL" clId="{66E3E361-33CC-4BB0-B27C-CFA70302A6B4}" dt="2023-03-21T15:59:39.844" v="2495"/>
          <ac:inkMkLst>
            <pc:docMk/>
            <pc:sldMk cId="1005992937" sldId="269"/>
            <ac:inkMk id="308" creationId="{7EA3D01E-D2CF-08CF-E86C-354B796D05C2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2105534493" sldId="269"/>
        </pc:sldMkLst>
      </pc:sldChg>
      <pc:sldChg chg="addSp delSp modSp add mod replId">
        <pc:chgData name="Venkatasubramanian, Mani V." userId="fbe5ce37-0145-4c31-b84a-b36f8beac5f3" providerId="ADAL" clId="{66E3E361-33CC-4BB0-B27C-CFA70302A6B4}" dt="2023-03-21T15:53:17.169" v="2474"/>
        <pc:sldMkLst>
          <pc:docMk/>
          <pc:sldMk cId="1934936793" sldId="270"/>
        </pc:sldMkLst>
        <pc:grpChg chg="del mod">
          <ac:chgData name="Venkatasubramanian, Mani V." userId="fbe5ce37-0145-4c31-b84a-b36f8beac5f3" providerId="ADAL" clId="{66E3E361-33CC-4BB0-B27C-CFA70302A6B4}" dt="2023-03-21T15:51:34.154" v="2422"/>
          <ac:grpSpMkLst>
            <pc:docMk/>
            <pc:sldMk cId="1934936793" sldId="270"/>
            <ac:grpSpMk id="8" creationId="{C59621EE-DEDF-B5C1-A2D7-019A44459FE6}"/>
          </ac:grpSpMkLst>
        </pc:grpChg>
        <pc:grpChg chg="del mod">
          <ac:chgData name="Venkatasubramanian, Mani V." userId="fbe5ce37-0145-4c31-b84a-b36f8beac5f3" providerId="ADAL" clId="{66E3E361-33CC-4BB0-B27C-CFA70302A6B4}" dt="2023-03-21T15:52:53.744" v="2448"/>
          <ac:grpSpMkLst>
            <pc:docMk/>
            <pc:sldMk cId="1934936793" sldId="270"/>
            <ac:grpSpMk id="14" creationId="{C3ED289F-548B-059A-1152-0B68B4EB94D9}"/>
          </ac:grpSpMkLst>
        </pc:grpChg>
        <pc:grpChg chg="del mod">
          <ac:chgData name="Venkatasubramanian, Mani V." userId="fbe5ce37-0145-4c31-b84a-b36f8beac5f3" providerId="ADAL" clId="{66E3E361-33CC-4BB0-B27C-CFA70302A6B4}" dt="2023-03-21T15:51:36.434" v="2428"/>
          <ac:grpSpMkLst>
            <pc:docMk/>
            <pc:sldMk cId="1934936793" sldId="270"/>
            <ac:grpSpMk id="18" creationId="{18A9234A-3F29-C165-191C-629B5052EED0}"/>
          </ac:grpSpMkLst>
        </pc:grpChg>
        <pc:grpChg chg="del mod">
          <ac:chgData name="Venkatasubramanian, Mani V." userId="fbe5ce37-0145-4c31-b84a-b36f8beac5f3" providerId="ADAL" clId="{66E3E361-33CC-4BB0-B27C-CFA70302A6B4}" dt="2023-03-21T15:52:53.744" v="2448"/>
          <ac:grpSpMkLst>
            <pc:docMk/>
            <pc:sldMk cId="1934936793" sldId="270"/>
            <ac:grpSpMk id="20" creationId="{7FF1288C-2051-E8C6-07EC-406B6FB164B5}"/>
          </ac:grpSpMkLst>
        </pc:grpChg>
        <pc:grpChg chg="del mod">
          <ac:chgData name="Venkatasubramanian, Mani V." userId="fbe5ce37-0145-4c31-b84a-b36f8beac5f3" providerId="ADAL" clId="{66E3E361-33CC-4BB0-B27C-CFA70302A6B4}" dt="2023-03-21T15:52:53.744" v="2448"/>
          <ac:grpSpMkLst>
            <pc:docMk/>
            <pc:sldMk cId="1934936793" sldId="270"/>
            <ac:grpSpMk id="26" creationId="{9FDBC190-789F-2FEB-1E76-3D001FDD51FD}"/>
          </ac:grpSpMkLst>
        </pc:grpChg>
        <pc:grpChg chg="del mod">
          <ac:chgData name="Venkatasubramanian, Mani V." userId="fbe5ce37-0145-4c31-b84a-b36f8beac5f3" providerId="ADAL" clId="{66E3E361-33CC-4BB0-B27C-CFA70302A6B4}" dt="2023-03-21T15:51:53.849" v="2446"/>
          <ac:grpSpMkLst>
            <pc:docMk/>
            <pc:sldMk cId="1934936793" sldId="270"/>
            <ac:grpSpMk id="36" creationId="{531D7DCB-0802-4347-5DAE-982C51246EE4}"/>
          </ac:grpSpMkLst>
        </pc:grpChg>
        <pc:grpChg chg="del mod">
          <ac:chgData name="Venkatasubramanian, Mani V." userId="fbe5ce37-0145-4c31-b84a-b36f8beac5f3" providerId="ADAL" clId="{66E3E361-33CC-4BB0-B27C-CFA70302A6B4}" dt="2023-03-21T15:52:53.744" v="2448"/>
          <ac:grpSpMkLst>
            <pc:docMk/>
            <pc:sldMk cId="1934936793" sldId="270"/>
            <ac:grpSpMk id="38" creationId="{9690B5A4-56AE-9B6E-DC6A-CA626719A74F}"/>
          </ac:grpSpMkLst>
        </pc:grpChg>
        <pc:grpChg chg="del mod">
          <ac:chgData name="Venkatasubramanian, Mani V." userId="fbe5ce37-0145-4c31-b84a-b36f8beac5f3" providerId="ADAL" clId="{66E3E361-33CC-4BB0-B27C-CFA70302A6B4}" dt="2023-03-21T15:52:55.609" v="2451"/>
          <ac:grpSpMkLst>
            <pc:docMk/>
            <pc:sldMk cId="1934936793" sldId="270"/>
            <ac:grpSpMk id="40" creationId="{1F4CA51B-DD18-EB81-53EE-058F3CAEDF3C}"/>
          </ac:grpSpMkLst>
        </pc:grpChg>
        <pc:grpChg chg="del mod">
          <ac:chgData name="Venkatasubramanian, Mani V." userId="fbe5ce37-0145-4c31-b84a-b36f8beac5f3" providerId="ADAL" clId="{66E3E361-33CC-4BB0-B27C-CFA70302A6B4}" dt="2023-03-21T15:53:17.169" v="2474"/>
          <ac:grpSpMkLst>
            <pc:docMk/>
            <pc:sldMk cId="1934936793" sldId="270"/>
            <ac:grpSpMk id="43" creationId="{F92AED33-430F-6570-38BC-D141EE52FB0C}"/>
          </ac:grpSpMkLst>
        </pc:grpChg>
        <pc:grpChg chg="del mod">
          <ac:chgData name="Venkatasubramanian, Mani V." userId="fbe5ce37-0145-4c31-b84a-b36f8beac5f3" providerId="ADAL" clId="{66E3E361-33CC-4BB0-B27C-CFA70302A6B4}" dt="2023-03-21T15:53:11.164" v="2462"/>
          <ac:grpSpMkLst>
            <pc:docMk/>
            <pc:sldMk cId="1934936793" sldId="270"/>
            <ac:grpSpMk id="47" creationId="{1D831E4E-804A-93FE-08F9-E15B781623A3}"/>
          </ac:grpSpMkLst>
        </pc:grpChg>
        <pc:grpChg chg="del mod">
          <ac:chgData name="Venkatasubramanian, Mani V." userId="fbe5ce37-0145-4c31-b84a-b36f8beac5f3" providerId="ADAL" clId="{66E3E361-33CC-4BB0-B27C-CFA70302A6B4}" dt="2023-03-21T15:53:12.244" v="2464"/>
          <ac:grpSpMkLst>
            <pc:docMk/>
            <pc:sldMk cId="1934936793" sldId="270"/>
            <ac:grpSpMk id="54" creationId="{ED449190-9630-167C-57ED-428D6D2539B4}"/>
          </ac:grpSpMkLst>
        </pc:grpChg>
        <pc:grpChg chg="del mod">
          <ac:chgData name="Venkatasubramanian, Mani V." userId="fbe5ce37-0145-4c31-b84a-b36f8beac5f3" providerId="ADAL" clId="{66E3E361-33CC-4BB0-B27C-CFA70302A6B4}" dt="2023-03-21T15:53:17.169" v="2474"/>
          <ac:grpSpMkLst>
            <pc:docMk/>
            <pc:sldMk cId="1934936793" sldId="270"/>
            <ac:grpSpMk id="56" creationId="{FF18BA49-AF67-CF08-785A-E41ED295BFD2}"/>
          </ac:grpSpMkLst>
        </pc:grpChg>
        <pc:grpChg chg="mod">
          <ac:chgData name="Venkatasubramanian, Mani V." userId="fbe5ce37-0145-4c31-b84a-b36f8beac5f3" providerId="ADAL" clId="{66E3E361-33CC-4BB0-B27C-CFA70302A6B4}" dt="2023-03-21T15:53:17.169" v="2474"/>
          <ac:grpSpMkLst>
            <pc:docMk/>
            <pc:sldMk cId="1934936793" sldId="270"/>
            <ac:grpSpMk id="66" creationId="{361D27EE-5EAB-FEC7-D237-7CD6B856F329}"/>
          </ac:grpSpMkLst>
        </pc:grpChg>
        <pc:inkChg chg="add">
          <ac:chgData name="Venkatasubramanian, Mani V." userId="fbe5ce37-0145-4c31-b84a-b36f8beac5f3" providerId="ADAL" clId="{66E3E361-33CC-4BB0-B27C-CFA70302A6B4}" dt="2023-03-21T15:51:20.384" v="2410" actId="9405"/>
          <ac:inkMkLst>
            <pc:docMk/>
            <pc:sldMk cId="1934936793" sldId="270"/>
            <ac:inkMk id="2" creationId="{BA8007BC-D8DD-CE76-789F-CDED9836A294}"/>
          </ac:inkMkLst>
        </pc:inkChg>
        <pc:inkChg chg="add">
          <ac:chgData name="Venkatasubramanian, Mani V." userId="fbe5ce37-0145-4c31-b84a-b36f8beac5f3" providerId="ADAL" clId="{66E3E361-33CC-4BB0-B27C-CFA70302A6B4}" dt="2023-03-21T15:51:25.294" v="2411" actId="9405"/>
          <ac:inkMkLst>
            <pc:docMk/>
            <pc:sldMk cId="1934936793" sldId="270"/>
            <ac:inkMk id="3" creationId="{8CDA9819-B2C6-7E8E-563E-06ACFB4E5738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" creationId="{9DCB3F6B-F915-21F9-F121-A0B889D90D4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" creationId="{666DAD24-A4C6-DB8E-7906-452C396D77D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" creationId="{D55AAD00-6301-8264-ECB3-DE01E419DBB4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7" creationId="{F0BDB295-8151-3E10-1B66-63B01D71B0FE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9" creationId="{B03D7648-151D-F389-0627-0A3027BBDF37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0" creationId="{7340D1AC-CBB3-6FBA-2B1A-5D50EA086ACC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1" creationId="{16D4D6EB-C566-FBEC-F223-C4BFE7468D99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2" creationId="{6C7FCDFC-5C43-DA12-ACE4-896540E098AE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3" creationId="{F3E23E66-18F4-DB35-561E-5B74518110A4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5" creationId="{BDCEABE8-BB71-8926-875B-932FDFF4E4B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6" creationId="{7FFEF07F-608E-80C9-879E-CAE87660EAF3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7" creationId="{2396A3D5-FF20-34B9-E8D7-9401843E49F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19" creationId="{28DBF645-4DB8-BDC7-D735-864E29E2D13C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1" creationId="{39C385B7-AFB9-3286-B33A-04CA50AE96C6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2" creationId="{BB3F08F1-D39C-B603-CD78-B6319B12ECF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3" creationId="{D8436BB6-F967-0121-87C6-8907B2CDB4F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4" creationId="{329D4462-FC61-632A-3BFE-2C6F7DFA4B03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5" creationId="{71779948-7CBC-E207-A1BC-3CBCCCC97DE6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7" creationId="{B56F0129-2EE6-9CDA-3C6B-9D2D74B1ECA3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8" creationId="{E2B7B826-BF9D-7ED1-0870-D16A6584B30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29" creationId="{484C63D4-4D38-D18E-8801-80A5C068D1FA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0" creationId="{799E2C5E-92F9-49F3-4E9C-3947D6778DF9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1" creationId="{A3FD53F9-2DA3-A917-F616-A860DA74EEEC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2" creationId="{63ABBFAC-8898-2B70-0640-EC842EC1B5FE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3" creationId="{BA0BF536-60B1-3D47-7AE7-D8ACD9B632A4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4" creationId="{1EDBC661-B694-DB1E-CD90-002B4457FA46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5" creationId="{DF7A83F2-609E-48A1-E151-56A11B61E710}"/>
          </ac:inkMkLst>
        </pc:inkChg>
        <pc:inkChg chg="add mod">
          <ac:chgData name="Venkatasubramanian, Mani V." userId="fbe5ce37-0145-4c31-b84a-b36f8beac5f3" providerId="ADAL" clId="{66E3E361-33CC-4BB0-B27C-CFA70302A6B4}" dt="2023-03-21T15:52:53.744" v="2448"/>
          <ac:inkMkLst>
            <pc:docMk/>
            <pc:sldMk cId="1934936793" sldId="270"/>
            <ac:inkMk id="37" creationId="{78272D4C-DB2E-705C-8B6B-7A360F1D9EF8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39" creationId="{2A897C10-A910-42E0-B978-BD0354E10F6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1" creationId="{A5BEF20D-E966-6DF5-CDCE-F477B27EFD2C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2" creationId="{962FE89B-4BE3-B560-5DEC-A2F0F75DCFFA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4" creationId="{E75B0507-7ECB-EB46-8A31-F924DFDB3CB2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5" creationId="{4E290994-C329-E9D1-1473-D2B8D852C42E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6" creationId="{5955E784-9085-6EA6-03F2-D8CD5FA6FAAC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8" creationId="{DE7D636C-A8B6-318F-BA4E-5FD73EB06D54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49" creationId="{BA2CE0F5-7143-21AA-E2A1-89758C0AA70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0" creationId="{8F6028B9-963E-67F1-DEBE-D790CC917567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1" creationId="{4F86AA0A-EFE8-0A4A-198A-428D2EE9D12F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2" creationId="{ABAF8EE9-B328-62E4-56C3-774885C251C6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3" creationId="{5FE6B61C-459C-96A7-69FE-4E49D18F0C1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5" creationId="{CC77512D-C6FA-6C2F-1F58-ACCBCA9D74C1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7" creationId="{390F2B46-A9DB-AE65-C97C-902F1F1D050A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8" creationId="{5C5B4486-250A-1F97-B0E8-5C3F2C26D70B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59" creationId="{A2A7CEF0-CD82-2E2C-9705-BFA14D25D20B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0" creationId="{3A0D4E00-515F-9863-CBCC-7FFF07BAC762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1" creationId="{7DDEC2D2-A849-9478-6C9C-0DA7AEE5A803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2" creationId="{88E150F7-7FE2-4380-C4A5-A1171C2BC647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3" creationId="{329F86D4-4F43-867A-09D5-C4ADAD9A720D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4" creationId="{AA6E630F-893B-3381-1763-97FC1D2F43F2}"/>
          </ac:inkMkLst>
        </pc:inkChg>
        <pc:inkChg chg="add mod">
          <ac:chgData name="Venkatasubramanian, Mani V." userId="fbe5ce37-0145-4c31-b84a-b36f8beac5f3" providerId="ADAL" clId="{66E3E361-33CC-4BB0-B27C-CFA70302A6B4}" dt="2023-03-21T15:53:17.169" v="2474"/>
          <ac:inkMkLst>
            <pc:docMk/>
            <pc:sldMk cId="1934936793" sldId="270"/>
            <ac:inkMk id="65" creationId="{00BE5AE4-C8DB-AF5D-33BC-30564213CAF1}"/>
          </ac:inkMkLst>
        </pc:inkChg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3480528405" sldId="270"/>
        </pc:sldMkLst>
      </pc:sldChg>
      <pc:sldChg chg="add del replId">
        <pc:chgData name="Venkatasubramanian, Mani V." userId="fbe5ce37-0145-4c31-b84a-b36f8beac5f3" providerId="ADAL" clId="{66E3E361-33CC-4BB0-B27C-CFA70302A6B4}" dt="2023-03-21T19:35:15.701" v="2496" actId="2696"/>
        <pc:sldMkLst>
          <pc:docMk/>
          <pc:sldMk cId="1401213706" sldId="271"/>
        </pc:sldMkLst>
      </pc:sldChg>
      <pc:sldChg chg="del">
        <pc:chgData name="Venkatasubramanian, Mani V." userId="fbe5ce37-0145-4c31-b84a-b36f8beac5f3" providerId="ADAL" clId="{66E3E361-33CC-4BB0-B27C-CFA70302A6B4}" dt="2023-03-21T14:47:31.689" v="6" actId="2696"/>
        <pc:sldMkLst>
          <pc:docMk/>
          <pc:sldMk cId="4144387447" sldId="271"/>
        </pc:sldMkLst>
      </pc:sldChg>
      <pc:sldChg chg="add del replId">
        <pc:chgData name="Venkatasubramanian, Mani V." userId="fbe5ce37-0145-4c31-b84a-b36f8beac5f3" providerId="ADAL" clId="{66E3E361-33CC-4BB0-B27C-CFA70302A6B4}" dt="2023-03-21T19:35:15.701" v="2496" actId="2696"/>
        <pc:sldMkLst>
          <pc:docMk/>
          <pc:sldMk cId="3324043482" sldId="272"/>
        </pc:sldMkLst>
      </pc:sldChg>
      <pc:sldChg chg="add del replId">
        <pc:chgData name="Venkatasubramanian, Mani V." userId="fbe5ce37-0145-4c31-b84a-b36f8beac5f3" providerId="ADAL" clId="{66E3E361-33CC-4BB0-B27C-CFA70302A6B4}" dt="2023-03-21T19:35:15.701" v="2496" actId="2696"/>
        <pc:sldMkLst>
          <pc:docMk/>
          <pc:sldMk cId="1229516178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0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0 24575,'-32'7'0,"20"-5"0,-1 1 0,-13 5 0,6-1 0,1 2 0,1 0 0,0 1 0,-23 17 0,29-18 0,1 0 0,1 0 0,-1 1 0,2 0 0,-1 1 0,2 0 0,-11 17 0,15-21 0,0 1 0,0 1 0,1-1 0,0 0 0,1 1 0,0 0 0,0-1 0,1 1 0,0 0 0,0 0 0,1 0 0,1 0 0,-1 0 0,1 0 0,1-1 0,-1 1 0,2 0 0,-1-1 0,1 1 0,8 14 0,-4-9 0,1-1 0,0 0 0,1-1 0,0 1 0,1-2 0,1 1 0,-1-2 0,2 1 0,0-2 0,0 1 0,19 10 0,-10-9 0,0 0 0,1-2 0,0 0 0,0-2 0,1 0 0,25 4 0,-32-9 0,0 0 0,1 0 0,-1-2 0,0 0 0,1-1 0,-1-1 0,0 0 0,0-1 0,27-9 0,-35 9 0,0 0 0,0-1 0,0 0 0,-1-1 0,1 0 0,-1 0 0,-1-1 0,1 1 0,-1-1 0,0-1 0,0 1 0,0-1 0,-1 0 0,0 0 0,-1-1 0,6-11 0,-6 10 0,-1 0 0,0-1 0,0 1 0,-1-1 0,0 0 0,-1 0 0,0 0 0,0 0 0,-1 0 0,0 0 0,-1 0 0,0 0 0,-1 0 0,-3-11 0,1 9 0,-1 0 0,0 1 0,-1 0 0,0 0 0,-1 0 0,0 1 0,0 0 0,-1 0 0,-1 1 0,0 0 0,0 1 0,-13-11 0,2 5 0,-1 0 0,-1 1 0,1 1 0,-2 1 0,-30-10 0,21 11-273,-1 1 0,0 2 0,-1 2 0,-44-3 0,28 6-6553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7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24575,'0'0'0,"6"-2"0,9-1 0,1 1 0,0 0 0,28 2 0,-29 0 0,32 1 0,85 13 0,-106-10 0,0 2 0,-1 1 0,0 1 0,-1 1 0,24 12 0,-35-14 0,0 1 0,0 1 0,-1 0 0,0 1 0,0 0 0,-1 0 0,-1 1 0,0 1 0,0 0 0,-1 0 0,-1 1 0,0 0 0,-1 0 0,0 1 0,5 16 0,-4-6 0,-2 0 0,0 1 0,-1-1 0,-2 1 0,0 0 0,-2 1 0,-1-1 0,-4 37 0,-2-20-103,-1-1 0,-3 0 0,-1 0 0,-2-1 1,-2-1-1,-1 0 0,-38 63 0,6-25 92,-3-3 0,-97 106 1,118-147-70,-59 71-1063,83-95-4970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3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869 1032 24575,'-8'3'0,"5"-1"0,-226 122 0,168-94 0,-74 36-154,-119 64-257,234-119 411,0 1 0,1 1 0,1 1 0,0 1 0,-24 25 0,37-34 0,0 0 0,1 0 0,0 1 0,0-1 0,0 1 0,1 0 0,0 0 0,-3 13 0,4-14 0,1-1 0,1 1 0,-1 0 0,1 0 0,0-1 0,1 1 0,-1 0 0,1 0 0,0-1 0,1 1 0,-1-1 0,5 11 0,-3-9 10,1 0-1,-1-1 1,1 1 0,1-1 0,-1 0-1,1 0 1,0-1 0,0 1-1,1-1 1,-1 0 0,1-1-1,0 1 1,1-1 0,-1-1-1,1 1 1,8 3 0,-4-3 18,-1-1 0,1 0-1,0-1 1,0 0 0,0-1 0,0 0 0,0 0 0,0-2-1,0 1 1,18-4 0,-11 1-46,1-2 0,-1 0 0,0-1 0,0-1 0,0-1 0,-1 0 0,0-1 0,18-14 0,-15 8-24,-2 0-1,1-1 0,-2-1 0,-1-1 0,0 0 0,14-21 0,-12 10-106,-1-1-1,-1 0 1,-1-1 0,-2-1-1,-1 0 1,-1-1-1,-2 0 1,-2-1-1,6-51 1,-10 40 91,-2 0 1,-2 0-1,-8-55 1,-1 40 44,-33-112 0,10 77-5,-5 1 1,-84-150-1,44 113-311,53 94 386,-37-44-1,44 63 456,11 14-309,7 4-191,-1 0 0,1 0 0,0 0 0,0 0 0,0 0 0,0 0 0,0 0 0,-1 0 0,1 0 0,0 0 0,0 0 0,0 0 0,0 0 0,0 1 0,-1-1 0,1 0 0,0 0 0,0 0 0,0 0 0,0 0 0,0 0 0,0 0 0,0 1 0,0-1 0,-1 0 0,1 0 0,0 0 0,0 0 0,0 1 0,0 1 101,-1 0 0,1 0 0,0 1 0,0-1 0,0 0 0,1 4 0,5 25-52,1 0 1,1-1-1,14 36 0,34 78-385,181 378-1306,-112-253 1640,-85-183-123,83 180 344,14-14-1778,-86-174-2807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24575,'0'0'0,"4"0"0,10 0 0,10 0 0,11 2 0,10 3 0,12 0 0,11-3 0,12-1 0,7-1 0,4-2 0,-4-4 0,-8-2 0,-14 0 0,-18 2-8191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7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24575,'0'0'0,"4"0"0,14 0 0,21 2 0,25 2 0,22 4 0,18-5 0,2-5 0,-17-1-8191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0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0 0,5 2 0,12 5 0,22 5 0,30 3 0,30 0 0,16-4 0,-3-4-644,-22-2-6903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1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24575,'0'11'0,"-1"48"0,3 106 0,1-131 0,0 0 0,15 59 0,-15-84 0,-1 0 0,1-1 0,1 1 0,0-1 0,0 0 0,0 0 0,8 8 0,-9-11 0,1-1 0,1 1 0,-1-1 0,1 0 0,-1-1 0,1 1 0,0-1 0,1 0 0,-1 0 0,0 0 0,11 3 0,-3-3 0,0 0 0,0 0 0,0-1 0,0-1 0,0 0 0,1-1 0,-1 0 0,0-1 0,0-1 0,1 0 0,-1 0 0,-1-2 0,1 1 0,12-7 0,-16 6 0,1 0 0,-2-1 0,1 0 0,-1-1 0,1 0 0,-2 0 0,1-1 0,9-10 0,-12 11 0,0 0 0,-1-1 0,1 1 0,-1-1 0,-1-1 0,1 1 0,-1 0 0,-1-1 0,1 0 0,-1 1 0,1-11 0,-2 10 0,0 1 0,-1-1 0,0 0 0,0 0 0,-1 0 0,0 1 0,0-1 0,-1 0 0,0 1 0,-6-14 0,3 11 0,0 0 0,0 0 0,-1 1 0,-1 0 0,0 0 0,-15-15 0,7 11 0,-1 0 0,0 1 0,-1 0 0,0 2 0,0 0 0,-1 1 0,-1 1 0,-20-7 0,-57-10 0,80 22 0,-1 1 0,0 1 0,-29 0 0,33 4-1365,9 2-5461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1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2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0 24575,'-1'0'0,"1"1"0,-1-1 0,0 0 0,0 0 0,0 0 0,0 1 0,0-1 0,1 0 0,-1 1 0,0-1 0,0 1 0,0-1 0,1 1 0,-1-1 0,0 1 0,1-1 0,-2 2 0,-9 14 0,9-13 0,-12 23 0,1 2 0,2-1 0,0 1 0,2 1 0,1 0 0,1 0 0,-3 30 0,9-49 0,0-1 0,1 1 0,0 0 0,1-1 0,0 1 0,0-1 0,5 18 0,-3-20 0,0 1 0,0-1 0,0 0 0,1 0 0,0-1 0,1 1 0,-1-1 0,1 0 0,11 11 0,-7-9 0,0-1 0,0 0 0,1 0 0,0-1 0,0-1 0,1 1 0,-1-2 0,1 1 0,0-1 0,0-1 0,23 4 0,-27-6 0,0-1 0,0 1 0,0-1 0,0 0 0,0-1 0,0 0 0,0 0 0,0 0 0,-1-1 0,1 0 0,0 0 0,-1-1 0,1 0 0,-1 0 0,0-1 0,0 1 0,0-1 0,0-1 0,-1 1 0,9-10 0,-8 8 0,-1-1 0,0 0 0,0 0 0,-1 0 0,0 0 0,0-1 0,-1 0 0,0 0 0,0 0 0,-1 0 0,0 0 0,0 0 0,-1-1 0,0 1 0,0-1 0,-1 1 0,0-1 0,-1 1 0,0-1 0,0 1 0,-1 0 0,0-1 0,0 1 0,-1 0 0,0 0 0,0 1 0,-7-11 0,2 6 0,-1 0 0,-1 1 0,0 0 0,0 1 0,-1 0 0,-1 1 0,0 0 0,0 0 0,-24-12 0,16 12 0,-1 0 0,1 1 0,-2 1 0,1 0 0,-42-5 0,50 10 40,0 1 0,-25 1 0,32 1-226,0 0 1,0 0-1,0 0 0,0 1 1,0 0-1,1 0 1,-12 6-1,-2 5-6640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2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78 201 24575,'-15'6'0,"11"-3"0,0 0 0,0 1 0,0-1 0,0 1 0,0 0 0,1 0 0,0 0 0,0 0 0,-4 6 0,6-8 0,0 0 0,1 1 0,-1-1 0,0 0 0,1 1 0,-1-1 0,1 1 0,0-1 0,0 0 0,0 1 0,0-1 0,0 1 0,0-1 0,1 0 0,-1 1 0,1-1 0,0 0 0,0 1 0,0-1 0,0 0 0,0 0 0,2 3 0,0 0 0,0-1 0,1 0 0,-1 0 0,1 0 0,0 0 0,0-1 0,1 1 0,-1-1 0,1 0 0,-1 0 0,1-1 0,0 1 0,0-1 0,0 0 0,0-1 0,1 1 0,9 1 0,-3-2 0,0 0 0,0 0 0,0-1 0,1-1 0,-1 0 0,0-1 0,12-2 0,-16 2 0,0-1 0,-1 1 0,1-1 0,-1 0 0,1-1 0,-1 0 0,10-7 0,-13 8 0,-1 0 0,1 0 0,-1 0 0,0 0 0,0 0 0,-1-1 0,1 0 0,-1 1 0,0-1 0,0 0 0,0 0 0,0 0 0,0 0 0,-1-1 0,1-5 0,-1 3 0,0 1 0,-1 0 0,0 0 0,0-1 0,0 1 0,-1 0 0,0 0 0,0-1 0,-5-10 0,3 8 0,-1 1 0,0-1 0,-1 1 0,0 0 0,0 0 0,-8-7 0,3 3 0,-2 1 0,1 0 0,-1 1 0,-1 0 0,0 1 0,0 1 0,-24-12 0,26 15 0,-1 0 0,1 0 0,-1 2 0,0-1 0,0 1 0,0 1 0,0 0 0,0 1 0,-21 0 0,32 1 4,-1 0 0,1 0-1,0 0 1,-1 1 0,1-1-1,0 0 1,0 0 0,0 1-1,-1-1 1,1 1 0,0-1-1,0 1 1,0-1 0,0 1-1,0 0 1,0 0 0,0-1-1,0 1 1,0 0 0,0 0-1,0 0 1,0 0 0,1 0 0,-1 0-1,0 0 1,0 2 0,1-1-109,-1 0 0,1 0 1,0 0-1,0 1 0,0-1 1,1 0-1,-1 0 1,0 0-1,1 0 0,-1 1 1,1-1-1,0 0 1,1 4-1,12 20-6721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3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579 0 24575,'-8'0'0,"-40"7"0,-24 2 0,-83-2 0,96-5 0,46-2 0,-1 1 0,0 1 0,-15 3 0,24-4 0,0 1 0,0 0 0,0 0 0,0 0 0,0 1 0,0 0 0,1 0 0,-1 0 0,1 0 0,-8 7 0,5-2 0,1 1 0,0 0 0,0-1 0,0 2 0,1-1 0,1 1 0,-4 10 0,-20 73 0,28-90 0,-23 117 0,20-98 0,2-1 0,0 1 0,4 34 0,-3-56 0,0 0 0,0 0 0,0 1 0,0-1 0,0 0 0,0 0 0,0 0 0,1 0 0,-1 0 0,0 1 0,0-1 0,0 0 0,0 0 0,0 0 0,0 0 0,0 0 0,0 1 0,0-1 0,1 0 0,-1 0 0,0 0 0,0 0 0,0 0 0,0 0 0,0 0 0,0 0 0,1 0 0,-1 0 0,0 0 0,0 1 0,0-1 0,0 0 0,0 0 0,1 0 0,-1 0 0,0 0 0,0 0 0,0 0 0,0 0 0,1 0 0,-1-1 0,9-2 0,-1 0 0,11-2 0,0 2 0,0 0 0,29 0 0,61 7 0,-73 0 0,55 14 0,-71-13 0,0 1 0,0 2 0,-1 0 0,21 12 0,-32-16 0,0 2 0,-1-1 0,1 1 0,-1 0 0,-1 0 0,1 1 0,-1 0 0,-1 0 0,1 1 0,-1-1 0,0 1 0,-1 0 0,6 14 0,-8-17 0,-1-1 0,1 1 0,-1 0 0,0 1 0,0-1 0,-1 0 0,1 0 0,-1 0 0,0 0 0,0 1 0,-1-1 0,0 0 0,0 0 0,0 0 0,0 0 0,-1 0 0,0 0 0,0 0 0,0-1 0,-1 1 0,1-1 0,-1 1 0,0-1 0,-1 0 0,-3 4 0,-1 0 0,-1-1 0,0 0 0,0-1 0,-1 0 0,1 0 0,-1-1 0,-15 5 0,1-1 0,1-2 0,-33 6 0,23-8-151,0-1-1,0-1 0,0-2 0,-1-2 1,1 0-1,0-3 0,0 0 1,-35-11-1,39 7-6674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44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24575,'-175'0'0,"198"0"-1365,-11 0-5461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3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24575,'1'18'0,"14"133"0,1 15 0,6 428-1393,-8-158 1415,2-205-245,-8-164-424,23 93 1,-25-140-4658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4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1 218 24575,'5'5'0,"28"26"0,1-1 0,1-2 0,2-2 0,53 30 0,-67-44 0,1-1 0,0-1 0,1-1 0,0-1 0,0-1 0,1-1 0,0-2 0,49 3 0,-58-7 0,0-1 0,0 0 0,0-2 0,-1 0 0,1-1 0,-1-1 0,1 0 0,-1-1 0,-1-1 0,0 0 0,0-1 0,27-19 0,-34 21 0,-6 4 0,0 0 0,0 0 0,0 1 0,1-1 0,-1 1 0,1 0 0,4-2 0,-7 3 0,1 0 0,-1 0 0,0 0 0,1 0 0,-1 0 0,1 0 0,-1 0 0,0 0 0,1 0 0,-1 0 0,1 0 0,-1 0 0,0 0 0,1 0 0,-1 1 0,0-1 0,1 0 0,-1 0 0,0 1 0,1-1 0,-1 0 0,0 0 0,1 1 0,-1-1 0,0 0 0,1 1 0,6 13 0,-7-13 0,9 24 0,0 1 0,4 30 0,-12-52 0,46 262-560,-17 5-338,-7 81 898,-29-3-1,3-310-2,-15 70 0,18-108 3,-2 5 0,0 0 0,0 0 0,-4 10 0,5-15 0,0 1 0,1-1 0,-1 0 0,0 0 0,0 0 0,0 0 0,1 0 0,-1 0 0,-1 0 0,1 0 0,0 0 0,0 0 0,0-1 0,0 1 0,0 0 0,-1-1 0,1 1 0,0-1 0,-1 1 0,1-1 0,0 0 0,-2 1 0,-1-1 0,1-1 0,0 1 0,0-1 0,0 1 0,0-1 0,0 0 0,0 0 0,0 0 0,0-1 0,1 1 0,-1-1 0,0 1 0,-2-3 0,-5-4 0,0 0 0,-10-12 0,0-3 2,1-1 0,1-1 0,1 0 0,-26-54 0,20 29-48,2 0 0,3-1 0,2 0 1,-13-71-1,18 57-218,4 1-1,2-1 1,5-82 0,6 64 141,4 0 1,4 1 0,3 1 0,3 1 0,4 0 0,44-97 0,-3 47-572,-48 103 617,1 0 0,34-39 0,-40 52 70,2 0 0,0 1 0,0 1-1,1 1 1,26-16 0,-29 20-7,0 2-1,1-1 1,0 1-1,-1 1 1,1 1-1,1-1 1,-1 2-1,23-2 1,-22 4 14,0 0 0,0 1 0,0 1 0,0 0 0,0 1 0,0 0 0,0 1 0,-1 0 0,0 2 0,0-1 0,0 2 0,-1-1 0,0 2 0,19 14 0,-14-8 0,-2 1 0,1 1 0,-2 0 0,0 0 0,-1 1 0,-1 1 0,-1 1 0,18 38 0,-11-14-23,-2 0-1,-2 0 1,12 74 0,-20-81 340,-2 1 1,-1 0-1,-2 0 1,-8 72-1,7-104-108,-1 1 0,0-1 0,0 1 0,0-1-1,-1 1 1,0-1 0,0 0 0,-4 7 0,6-12-178,0 1 0,-1-1 0,1 1 1,0-1-1,-1 1 0,1-1 0,0 0 0,-1 1 1,1-1-1,0 0 0,-1 0 0,1 1 0,-1-1 1,1 0-1,-1 0 0,1 1 0,-1-1 0,1 0 1,-1 0-1,1 0 0,-1 0 0,1 0 0,-1 0 0,1 0 1,-1 0-1,1 0 0,-1 0 0,0 0-15,0-1 0,0 1 0,0-1 0,0 1 0,0-1 0,0 1 0,1-1 0,-1 0-1,0 1 1,0-1 0,1 0 0,-1 0 0,0-1 0,-3-4 13,0-1 0,1 1-1,-1-1 1,2 0 0,-1 0 0,1 0 0,-2-9-1,-6-56-40,9 64 18,-2-37-6,1 0 0,6-66 0,-1 81 0,2 1 0,1-1 0,1 1 0,18-48 0,-19 63 0,0 1 0,1 0 0,0 1 0,1 0 0,1 0 0,0 0 0,0 1 0,1 1 0,15-13 0,-17 17 0,0 0 0,0 0 0,1 1 0,0 0 0,0 1 0,0 0 0,1 0 0,-1 1 0,1 0 0,0 1 0,0 0 0,0 0 0,20 0 0,-19 3 9,0 0-1,0 0 1,0 1-1,0 1 1,-1-1 0,1 2-1,-1 0 1,1 0-1,-1 0 1,-1 2-1,1-1 1,-1 1-1,15 12 1,3 6-504,-2 1 0,42 51 0,-52-57-6331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3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2 192 24575,'-1'-2'0,"1"0"0,0 0 0,0 0 0,0 1 0,0-1 0,0 0 0,0 0 0,1-1 0,-1 1 0,2-6 0,0 1 0,0-1 0,0 1 0,1 0 0,0 0 0,1 0 0,-1 0 0,1 1 0,0-1 0,1 1 0,9-10 0,-6 8 0,0 0 0,1 0 0,0 1 0,0 0 0,1 1 0,0 0 0,13-6 0,-14 8 0,0 1 0,0 0 0,0 1 0,0 0 0,1 1 0,-1 0 0,1 0 0,-1 1 0,0 0 0,1 1 0,-1 0 0,0 1 0,1-1 0,-1 2 0,0-1 0,0 1 0,11 6 0,-2 0 0,1 1 0,-2 1 0,0 0 0,0 1 0,-1 1 0,26 27 0,-31-29 0,-2 0 0,1 1 0,-2-1 0,1 2 0,5 13 0,-10-19 0,0 1 0,-1 0 0,-1 1 0,1-1 0,-1 0 0,-1 1 0,1-1 0,-1 1 0,-1 16 0,-2-5 0,-2-1 0,0 1 0,-1-1 0,-7 20 0,3-14 0,-6 36 0,14-55 0,1 0 0,0-1 0,0 1 0,0 0 0,0 0 0,1 0 0,0-1 0,1 1 0,-1 0 0,1-1 0,0 1 0,0-1 0,1 0 0,-1 0 0,1 0 0,1 0 0,-1 0 0,0 0 0,1-1 0,4 5 0,8 6 0,1-1 0,0 0 0,36 21 0,36 17 0,68 46 0,-148-90 0,1 0 0,-1 0 0,0 1 0,-1 0 0,0 0 0,0 1 0,7 14 0,-10-15 0,0 0 0,-1 1 0,0-1 0,-1 1 0,0 0 0,-1 0 0,0 0 0,0 1 0,0 10 0,-2-7 0,0 0 0,-1 0 0,-1-1 0,0 1 0,-1 0 0,0-1 0,-6 15 0,2-10 0,-1-1 0,-1 1 0,-1-2 0,-17 25 0,6-15 0,-1-1 0,0-1 0,-2-1 0,-1-1 0,-46 30 0,51-38 0,-1-1 0,0 0 0,-1-2 0,-39 14 0,60-24 0,-17 2 0,17-3 0,1 0 0,0 0 0,-1 0 0,1 0 0,-1 0 0,1 0 0,0 0 0,-1 0 0,1 0 0,0 0 0,-1 0 0,1 0 0,0-1 0,-1 1 0,1 0 0,0 0 0,-1 0 0,1-1 0,0 1 0,0 0 0,-1 0 0,1-1 0,0 1 0,0 0 0,0-1 0,-1 1 0,1 0 0,0-1 0,0 1 0,0 0 0,0-1 0,0 1 0,-1 0 0,1-1 0,0 1 0,0 0 0,0-1 0,0 1 0,0-1 0,0 1 0,0 0 0,1-1 0,-1 1 0,0-1 0,1-3 0,0 0 0,0 0 0,0 0 0,1 0 0,0 1 0,0-1 0,3-5 0,22-27 0,-20 27 0,42-49-1365,1 3-5461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4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0,0 5 0,0 12 0,4 15 0,6 23 0,2 21 0,3 14 0,-1-1 0,0-6 0,2-13 0,-1-15 0,-1-15 0,-5-15-8191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24575,'0'0'0,"0"0"0,2-2 0,5-3 0,11-4 0,21-5 0,30-1 0,27 4 0,16 4 0,6 7 0,-4 2-595,-11 2 595,-19-1 0,-22 0 0,-21-1 0,-18-1-7596</inkml:trace>
  <inkml:trace contextRef="#ctx0" brushRef="#br0" timeOffset="1">250 894 24575,'0'0'0,"6"-1"0,17-6 0,27-5 0,39-7 0,44-5 0,35-2-2374,14-4 2374,-9-5 0,-35 3-5817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24575,'0'0'0,"1"6"0,29 90 0,-13-44 0,64 192-185,29 95-363,-15 2 228,-92-330 322,39 173 292,-12 2-1780,-28-160-4462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5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1 236 24575,'0'-7'0,"1"0"0,0 1 0,1-1 0,-1 0 0,1 0 0,0 1 0,1-1 0,0 1 0,0 0 0,0 0 0,1 0 0,0 0 0,0 0 0,0 1 0,9-8 0,1-1 0,1 1 0,0 1 0,1 0 0,22-12 0,-24 16 0,1 1 0,0 0 0,0 0 0,1 2 0,0 0 0,29-6 0,-37 10 0,-1 0 0,1 1 0,-1-1 0,1 2 0,-1-1 0,1 1 0,-1 0 0,1 0 0,-1 1 0,0 0 0,1 0 0,-1 1 0,0 0 0,-1 0 0,1 1 0,0 0 0,6 5 0,-5-2 0,-1 0 0,0 1 0,0 0 0,-1 0 0,0 0 0,-1 1 0,0 0 0,0 0 0,-1 0 0,0 1 0,-1-1 0,0 1 0,3 15 0,-2-4 0,-2 0 0,0 0 0,-1 0 0,-1 1 0,-4 31 0,-5-1 0,-24 78 0,2-16 0,26-88 0,0 1 0,-1 35 0,6-54 0,0 1 0,1 0 0,0-1 0,0 1 0,1-1 0,0 1 0,0-1 0,1 0 0,0 0 0,1 0 0,0 0 0,0 0 0,0-1 0,1 0 0,0 0 0,1 0 0,0-1 0,8 8 0,6 5 0,1-2 0,34 23 0,52 23 0,-4-2 0,-79-45 0,46 40 0,-60-47 0,-1 1 0,0 1 0,0 0 0,-1 0 0,-1 0 0,1 1 0,-2 0 0,0 1 0,0-1 0,-2 1 0,1 0 0,-1 1 0,2 16 0,-4-18 0,-1 1 0,0 0 0,-1-1 0,-1 1 0,0-1 0,0 1 0,-1-1 0,-1 0 0,0 1 0,0-1 0,-2 0 0,1-1 0,-2 1 0,-10 17 0,2-9 0,0-2 0,-1 0 0,-1-1 0,-1 0 0,0-2 0,-39 28 0,25-23 0,-1-1 0,0-2 0,-60 23 0,78-35 0,0 1 0,0-2 0,-1 0 0,1-1 0,-30 3 0,30-9 120,14 3-152,0 0-1,-1 0 1,1 0 0,0 0 0,0 0-1,0 0 1,-1 0 0,1 0-1,0-1 1,0 1 0,0 0 0,-1 0-1,1 0 1,0 0 0,0-1-1,0 1 1,0 0 0,0 0 0,-1 0-1,1-1 1,0 1 0,0 0-1,0 0 1,0-1 0,0 1 0,0 0-1,0 0 1,0-1 0,0 1 0,0 0-1,0 0 1,0-1 0,0 1-1,0 0 1,0 0 0,0-1 0,0 1-1,0 0 1,0 0 0,1 0-1,-1-1 1,0 1 0,0 0 0,0 0-1,0-1 1,4-3-6794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5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24575,'1'0'0,"1"0"0,-1-1 0,1 1 0,-1 0 0,1 0 0,-1 0 0,1 0 0,2 1 0,5-1 0,34 1 0,0 1 0,0 2 0,0 2 0,79 22 0,-109-24 0,-1 1 0,0 0 0,0 0 0,0 2 0,-1-1 0,0 1 0,0 1 0,12 11 0,-17-14 0,-1 0 0,0 1 0,0 0 0,-1 0 0,1 1 0,-1-1 0,-1 1 0,1 0 0,-1 0 0,0 0 0,-1 1 0,0-1 0,0 1 0,-1-1 0,2 12 0,-3-8 0,0 0 0,0 1 0,-1-1 0,-1 0 0,0 1 0,0-1 0,-5 11 0,1-6 0,-1 1 0,0-1 0,-19 28 0,-2-5 0,-2-2 0,-48 46 0,71-76 0,2-2 0,0 0 0,0 0 0,-4 7 0,8-11 0,0 0 0,1 1 0,-1-1 0,1 0 0,-1 0 0,0 0 0,1 1 0,0-1 0,-1 0 0,1 0 0,0 1 0,0-1 0,-1 0 0,1 1 0,0-1 0,0 0 0,1 1 0,-1-1 0,0 0 0,0 0 0,1 1 0,0 1 0,0-1 0,0 0 0,0 0 0,1-1 0,-1 1 0,1-1 0,-1 1 0,1-1 0,0 1 0,0-1 0,-1 0 0,1 0 0,4 2 0,27 8 0,-10-6 0,0-1 0,0-1 0,1-1 0,32-2 0,95-11 0,-145 10 0,95-11-1365,-10-1-5461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24575,'0'0'0,"0"0"0,0 0 0,2 0 0,7 0 0,14 2 0,19-2 0,21-2 0,14-3 0,8-7 0,5-7 0,11-9 0,1-5 0,-16 2-8191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6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24575,'0'0'0,"0"0"0,0 0 0,0 0 0,4 0 0,18 0 0,29 2 0,36 3 0,47-4 0,80-18 0,5-6-8191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7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7 0,0 13 0,4 16 0,6 16 0,4 16 0,9 20 0,6 20 0,3 7-615,-3-2 615,-4-9 0,-2-10 0,-3-15 0,-5-22-7576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7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24575,'0'0'0,"0"0"0,8-2 0,25-3 0,37-2 0,54 0 0,52 2 0,42 4-2806,27 3 2806,6-1 0,-1-3 0,-10-2 0,-25-1 0,-34-2 0,-39-1 0,-41 0-143,-37 2-5099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4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24575,'-4'0'0,"1"0"0,-1 0 0,0 0 0,0 0 0,0 1 0,1 0 0,-1-1 0,0 1 0,1 1 0,-1-1 0,1 0 0,-6 4 0,1-2 0,-31 16 0,2 1 0,-1 1 0,2 3 0,1 0 0,2 3 0,0 1 0,-54 59 0,50-42 0,33-40 0,1 0 0,0 0 0,0 1 0,0-1 0,1 1 0,0 0 0,-2 6 0,4-12 0,0 1 0,0-1 0,0 1 0,0-1 0,-1 1 0,1 0 0,0-1 0,0 1 0,0-1 0,0 1 0,0-1 0,0 1 0,1-1 0,-1 1 0,0-1 0,0 1 0,0 0 0,0-1 0,1 1 0,-1 0 0,9 1 0,3 0 0,6 7 0,0 1 0,-1 1 0,0 0 0,18 17 0,-4-4 0,307 231-1765,-262-199-4661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8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25 206 24575,'-5'15'0,"5"-8"0,-1 1 0,1-1 0,-1 0 0,2 0 0,-1 0 0,1 0 0,1 0 0,-1 0 0,5 13 0,3 2 0,19 36 0,-12-29 0,1-1 0,2 0 0,0-2 0,2 0 0,29 28 0,-43-48 0,0 0 0,1 0 0,-1-1 0,1 0 0,0 0 0,0-1 0,11 4 0,-14-6 0,0 0 0,0-1 0,1 0 0,-1 0 0,0 0 0,1-1 0,-1 0 0,1 0 0,-1 0 0,0-1 0,1 0 0,-1 0 0,8-2 0,-6 0 0,0 0 0,0 0 0,0-1 0,-1 0 0,0 0 0,1-1 0,-1 0 0,-1 0 0,1 0 0,-1-1 0,0 1 0,0-1 0,-1-1 0,1 1 0,3-9 0,-1 1 0,0 0 0,-1-1 0,-1 0 0,0-1 0,-1 1 0,2-22 0,-4 20 0,0-1 0,-2 0 0,0 0 0,-1 1 0,0-1 0,-2 0 0,0 1 0,-1 0 0,0-1 0,-10-20 0,8 25 0,0 0 0,-1 0 0,-1 1 0,0 0 0,0 0 0,-1 1 0,-1 0 0,0 1 0,0 0 0,-1 1 0,0 0 0,-1 0 0,-14-7 0,17 10 0,-1 1 0,0 1 0,0 0 0,0 0 0,0 1 0,-1 0 0,1 0 0,-1 2 0,0-1 0,1 1 0,-1 1 0,0 0 0,0 0 0,0 1 0,1 1 0,-1 0 0,0 0 0,1 1 0,-16 6 0,13-3-455,1 0 0,-22 16 0,-12 16-6371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24575,'0'0'0,"0"0"0,0 0 0,0 0 0,0 0 0,0 0 0,2-3 0,3 1 0,0-1-8191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385 424 24575,'1'2'0,"-1"0"0,0 0 0,1 0 0,-1 0 0,1 0 0,-1 0 0,1 0 0,0 0 0,0 0 0,0 0 0,0 0 0,0 0 0,0-1 0,1 1 0,-1 0 0,3 1 0,0 1 0,1 0 0,0 0 0,0 0 0,9 4 0,1-1 0,1-1 0,-1 0 0,1-1 0,0-1 0,0 0 0,0-2 0,1 1 0,-1-2 0,1 0 0,27-3 0,-37 1 0,-1 1 0,1-1 0,-1-1 0,0 0 0,1 1 0,-1-2 0,0 1 0,0-1 0,5-3 0,-8 4 0,0 0 0,0-1 0,-1 1 0,0 0 0,1-1 0,-1 1 0,0-1 0,0 0 0,0 1 0,0-1 0,-1 0 0,1 0 0,-1-1 0,0 1 0,0 0 0,0 0 0,0-1 0,1-6 0,-2 2 0,0 0 0,0 0 0,-1-1 0,0 1 0,0 0 0,-1 0 0,0 0 0,-1 0 0,1 0 0,-2 1 0,-4-10 0,0 2 0,-1 0 0,-1 1 0,0 0 0,-19-19 0,7 12-41,-2 0-1,1 2 1,-2 1-1,-1 1 1,0 1-1,-1 1 1,-32-12-1,12 8-50,-1 2 0,-1 3-1,-75-14 1,97 24-324,1 1 0,-42 1 0,36 4-5826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9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1 24575,'-11'0'0,"5"0"0,-33 0 0,6-1 0,-1 1 0,1 2 0,-46 9 0,69-9 0,1 0 0,-1 1 0,1 0 0,0 1 0,0 0 0,0 1 0,0 0 0,1 0 0,0 1 0,0 0 0,0 0 0,1 0 0,0 1 0,0 1 0,-11 15 0,12-13 0,0 0 0,1 0 0,1 0 0,0 1 0,0 0 0,1 0 0,0 0 0,1 0 0,0 0 0,0 1 0,2-1 0,-1 1 0,3 15 0,-2-25 0,1 1 0,-1 0 0,1-1 0,0 1 0,0-1 0,0 1 0,1-1 0,-1 0 0,0 0 0,1 1 0,0-1 0,-1 0 0,1 0 0,0 0 0,0-1 0,0 1 0,0 0 0,0-1 0,1 1 0,4 1 0,4 2 0,0 0 0,1-1 0,15 4 0,-11-4 0,48 15 0,146 45 0,-165-47 0,-2 1 0,66 38 0,-98-50 0,0 1 0,-1 0 0,0 1 0,13 13 0,-20-18 0,0 1 0,0 0 0,0-1 0,-1 1 0,1 0 0,-1 1 0,0-1 0,0 0 0,0 1 0,-1-1 0,0 1 0,0-1 0,0 1 0,1 9 0,-3-6 0,1 0 0,-1 0 0,-1 0 0,1 1 0,-1-1 0,-1 0 0,0-1 0,0 1 0,-5 9 0,-3 2 0,-1 1 0,-17 20 0,8-14 0,-1-1 0,-41 37 0,44-46 0,-1-1 0,0 0 0,-2-2 0,-25 13 0,43-24 24,0-1 0,0 1 0,0-1 0,-8 2 0,12-3-69,-1 0 0,0 0 0,0 1 0,1-1 0,-1 0 0,0 0 0,0 0 0,1 0 0,-1 0 0,0-1 0,0 1 0,1 0 0,-1 0 0,0 0 0,1-1 0,-1 1 0,0 0 0,0-1 0,1 1 0,-1 0 0,1-1 0,-1 1 0,0-1 0,1 1 0,-1-1 0,1 0 0,-1 1 0,1-1 0,-1 1 0,1-1 0,0 0 0,-1-1 0,0-7-6781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59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24575,'0'0'0,"0"0"0,0 0 0,4 0 0,5 0 0,8 0 0,7 0 0,7 0 0,8 0 0,11 0 0,6-2 0,3-1 0,3-2 0,-4 1 0,-11 0-8191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00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24575,'0'0'0,"8"-2"0,19-3 0,27-2 0,25-2 0,23-2 0,24-9 0,60-29-2252,-1-6-3687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0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24575,'6'0'0,"6"1"0,0 0 0,0 1 0,0 0 0,0 1 0,0 0 0,19 9 0,-4 0 0,42 26 0,-37-18 0,-1 2 0,-2 1 0,0 2 0,-2 0 0,0 2 0,-2 1 0,-1 1 0,-1 1 0,36 64 0,-51-76 0,1 0 0,-2 0 0,0 1 0,-2 0 0,0 1 0,3 22 0,-7-26 0,0 0 0,0-1 0,-2 1 0,0 0 0,-1-1 0,0 1 0,-1-1 0,-7 21 0,0-12 0,0-1 0,-2 0 0,0 0 0,-2-1 0,0-1 0,-1 0 0,-1-1 0,-23 21 0,6-9 0,-2-2 0,-1-1 0,-67 41 0,75-54 0,-1-1 0,-44 18 0,68-30 0,14-3 0,-4 0 0,395-24-498,-53 2-1383,-241 20-3931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01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12 220 24575,'0'0'0,"1"5"0,2 4 0,1-1 0,0 0 0,0 0 0,1 0 0,0 0 0,11 12 0,-9-11 0,21 27 0,2-2 0,48 44 0,-58-60 0,1-2 0,1 0 0,0-1 0,2-1 0,37 17 0,-48-26 0,0-1 0,0 0 0,1 0 0,0-2 0,0 0 0,0 0 0,0-1 0,0-1 0,0 0 0,0-1 0,0-1 0,0 0 0,-1-1 0,1 0 0,-1-1 0,1-1 0,-1 0 0,-1-1 0,1 0 0,-1-1 0,0 0 0,0-1 0,-1 0 0,14-13 0,-20 16 0,0 0 0,-1-1 0,1 1 0,-1-1 0,0 0 0,-1 0 0,0 0 0,0 0 0,0-1 0,0 0 0,-1 1 0,0-1 0,-1 0 0,0 0 0,0 0 0,0 0 0,-1 0 0,0 0 0,0 0 0,-1 0 0,1 0 0,-2 0 0,1 0 0,-5-11 0,1 4 1,-1 1 0,0 0 0,-1 1 0,0 0 0,-1 0 0,-1 0 0,0 1 0,-14-14 1,1 5-37,0 1 0,-1 1 1,-29-18-1,26 20-46,-1 1 0,-1 2 0,0 0-1,-1 2 1,0 1 0,-59-12 0,71 19 59,0 1 0,-1 1 0,1 1 0,0 0 0,-34 6 0,40-4-96,-1 1-1,1 1 1,-1 0 0,1 0 0,0 1-1,1 0 1,-1 1 0,1 0 0,-13 11-1,-13 17-6060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4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24575,'0'0'0,"2"0"0,12-2 0,27-1 0,29 1 0,18-2 0,16-2 0,16-2 0,8-2-1144,0 1 1144,-10 0 0,-16-1 0,-18 0 280,-19 1-280,-22 3-7327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5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24575,'0'0'0,"0"0"0,6 0 0,16-2 0,21-3 0,23-2 0,31 0 0,27 1 0,19-1-1277,3 2 1277,-17 1 0,-30 1-6914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24575,'0'0'0,"1"5"0,20 89 0,-8-46 0,-5-14 0,23 117 0,-32-163 0,0 1 0,1-1 0,1 0 0,0 1 0,0 0 0,1-1 0,1 1 0,4-13 0,-5 18 0,0 0 0,1 1 0,-1-1 0,1 0 0,0 1 0,1 0 0,-1 0 0,1 0 0,0 0 0,1 0 0,-1 1 0,1 0 0,0 0 0,0 0 0,0 1 0,0-1 0,1 1 0,5-2 0,1 1 0,0 1 0,-1 0 0,1 1 0,0 0 0,0 1 0,0 1 0,1-1 0,-1 2 0,15 2 0,-5 0 0,-1 2 0,1 0 0,-1 2 0,25 10 0,-27-8 0,0 1 0,-1 0 0,0 1 0,-1 1 0,0 1 0,25 24 0,-30-24 0,-1-1 0,0 2 0,-1-1 0,0 2 0,-1-1 0,0 1 0,-1 1 0,8 23 0,-12-23 0,-5-9 0,1-7 0,0 0 0,0 0 0,0 0 0,0 0 0,-1 0 0,1 0 0,0 1 0,0-1 0,0 0 0,0 0 0,-1 0 0,1 0 0,0 0 0,0 0 0,0 0 0,0 0 0,-1 0 0,1 0 0,0 0 0,0 0 0,0 0 0,0 0 0,-1 0 0,1 0 0,0 0 0,0-1 0,0 1 0,0 0 0,-1 0 0,1 0 0,0 0 0,0 0 0,0 0 0,-4-3 0,1 1 0,0 0 0,1-1 0,-1 0 0,0 0 0,1 0 0,-1 0 0,1 0 0,0 0 0,0 0 0,-2-5 0,-1-3 0,1 0 0,-5-17 0,3 3 0,1 0 0,1 0 0,1 0 0,1-30 0,3 37 0,0 0 0,0 0 0,2 0 0,0 1 0,1-1 0,11-27 0,-13 41 0,-1 0 0,1 0 0,0 1 0,0-1 0,0 1 0,1 0 0,-1-1 0,1 1 0,0 0 0,0 0 0,6-4 0,-6 5 0,1 0 0,-1 1 0,1-1 0,-1 1 0,1 0 0,-1 0 0,1 0 0,-1 1 0,1-1 0,0 1 0,0 0 0,-1 0 0,7 1 0,5 1 0,-1 0 0,0 1 0,0 1 0,0 1 0,18 8 0,65 39 0,-67-35 0,-2 2 0,0 2 0,-1 0 0,-2 1 0,0 2 0,-1 1 0,-2 0 0,24 34 0,-18-14-682,26 57-1,-25-41-6143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24575,'8'121'0,"-2"-59"0,81 673-1456,-47-517 1467,14 94-338,-41-188 351,-13-109-215,0 0 0,-1 0 0,0 0-1,-1-1 1,-8 30 0,0-22-5105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7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24575,'0'2'0,"0"0"0,0-1 0,1 1 0,-1 0 0,0-1 0,1 1 0,0 2 0,3 8 0,11 61 0,-3 1 0,-3 0 0,-3 1 0,-9 145 0,-1-171-455,-3 0 0,-14 50 0,14-75-6371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8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24575,'5'-3'0,"3"0"0,1 1 0,-1-1 0,1 1 0,-1 1 0,18-2 0,45 5 0,-68-2 0,42 3 0,84 19 0,-99-15 0,0 2 0,-1 1 0,47 24 0,-66-29 0,0 0 0,-1 1 0,1 1 0,-2 0 0,1 0 0,11 13 0,-15-15 0,-1 1 0,0 0 0,0 1 0,0-1 0,0 1 0,-1-1 0,0 1 0,-1 0 0,0 0 0,3 13 0,-3-7 0,-1 1 0,0-1 0,-1 0 0,0 0 0,-1 0 0,-1 0 0,-3 14 0,0-8 0,0-1 0,-1-1 0,-1 1 0,-14 23 0,3-12 0,-1 0 0,-1-1 0,-2-1 0,0-1 0,-27 23 0,18-22-341,-1-1 0,-1-1-1,-65 36 1,86-54-6485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8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24575,'0'44'0,"8"58"0,-5-81 0,2 0 0,0 0 0,1 0 0,14 32 0,-10-32 0,1 0 0,1-1 0,1-1 0,20 25 0,-26-36 0,0 0 0,1 0 0,0-1 0,0 0 0,0 0 0,1-1 0,0 0 0,1-1 0,-1 0 0,1 0 0,18 5 0,-23-8 0,0-1 0,1 0 0,-1-1 0,1 1 0,0-1 0,-1 0 0,1-1 0,-1 1 0,1-1 0,-1 0 0,1-1 0,5-1 0,-4 0 0,0 0 0,-1-1 0,1 0 0,-1 0 0,1 0 0,-1-1 0,-1 1 0,7-8 0,-2 1 0,0-1 0,-1-1 0,0 1 0,-1-1 0,-1-1 0,0 0 0,-1 0 0,6-18 0,-4 6 0,-2 0 0,-1 0 0,-1-1 0,-1 0 0,-1 0 0,-2 0 0,0 1 0,-2-1 0,-1 0 0,-1 0 0,-11-37 0,13 57 0,0 0 0,-1 0 0,0 0 0,0 0 0,0 1 0,-6-8 0,6 11 0,0 5 0,3 1 0,0-1 0,0 1 0,0-1 0,1 1 0,-1-1 0,2 5 0,8 27 0,27 62 0,-35-90 0,37 81-600,4-1 1,4-2-1,93 127 0,-72-125-5192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5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24575,'0'17'0,"1"-13"0,0-1 0,0 0 0,0 0 0,1 0 0,-1 0 0,1 0 0,-1 0 0,1 0 0,4 5 0,24 21 0,-26-25 0,20 16 0,0-1 0,0-1 0,2-1 0,41 20 0,-50-28 0,1-2 0,0 0 0,0-1 0,1 0 0,0-2 0,0 0 0,0-1 0,26 0 0,-33-3 0,-1-1 0,0 0 0,1-1 0,19-5 0,-26 5 0,-1 1 0,1-1 0,0 0 0,-1 0 0,1-1 0,-1 0 0,0 1 0,0-1 0,0 0 0,0-1 0,-1 1 0,1-1 0,3-4 0,-6 6 0,0 1 0,0-1 0,0 0 0,0 0 0,0 0 0,-1 1 0,1-1 0,0 0 0,-1 0 0,0 0 0,1 0 0,-1 0 0,0 0 0,0 0 0,0 0 0,0-1 0,0 1 0,-1 0 0,1 0 0,-1 0 0,1 1 0,-1-1 0,0 0 0,0 0 0,1 0 0,-1 0 0,-2-2 0,-1 0 0,1-1 0,-1 1 0,0 0 0,-1 0 0,1 0 0,-1 1 0,1 0 0,-11-6 0,-2 1 0,-1 1 0,0 0 0,-1 2 0,1 0 0,-1 0 0,0 2 0,-1 1 0,1 0 0,-34 2 0,48 0 0,-24 3 0,27-3 0,0 0 0,1 0 0,-1 1 0,1-1 0,-1 1 0,1-1 0,-1 1 0,1 0 0,0 0 0,-1-1 0,1 1 0,0 0 0,-3 2 0,4-2-49,0-1 1,-1 0-1,1 1 0,0-1 0,0 1 1,0-1-1,0 0 0,0 1 0,-1-1 1,1 0-1,0 1 0,0-1 0,0 1 1,0-1-1,0 0 0,0 1 0,0-1 1,0 1-1,1-1 0,-1 0 0,0 1 1,0-1-1,0 0 0,0 1 0,0-1 0,1 1 1,-1-1-1,10 11-6777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5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24575,'0'0'0,"0"-2"0,0-2 0,2-1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0 24575,'-7'6'0,"-47"69"0,19-22 0,-18 19 0,-221 317 0,257-364 0,-22 42 0,38-64 0,-1 0 0,1 1 0,0-1 0,0 0 0,0 1 0,0-1 0,0 1 0,1-1 0,0 7 0,0-8 0,0 0 0,0 0 0,1 0 0,0 0 0,-1 0 0,1-1 0,0 1 0,0 0 0,0 0 0,0-1 0,0 1 0,0-1 0,0 1 0,0-1 0,1 1 0,-1-1 0,1 0 0,-1 0 0,3 2 0,7 3 0,0 0 0,1-1 0,-1-1 0,1 0 0,0-1 0,20 4 0,-31-7 0,278 44-403,7-22 79,237-3-920,-509-20-4976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6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24575,'1'8'0,"-1"0"0,2 0 0,-1 0 0,5 12 0,-1 0 0,163 578-868,51-16 670,-153-450-990,-42-93-4749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22 24575,'18'0'0,"-16"0"0,-13 0 0,9 1-72,0-1 1,0 0-1,0-1 0,0 1 0,0 0 0,0-1 0,0 1 0,0-1 1,1 1-1,-1-1 0,0 0 0,0 0 0,0 0 0,1 0 0,-1 0 1,0 0-1,1 0 0,-3-3 0,-1-3-6754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 24575,'-1'0'0,"-1"0"0,1 0 0,0 0 0,0 0 0,0 0 0,-1 0 0,1 1 0,0-1 0,0 1 0,0-1 0,0 1 0,0-1 0,0 1 0,0-1 0,0 1 0,0 0 0,0 0 0,-1 1 0,-2 1 0,-1 0 0,-47 29 0,44-28 0,0 0 0,0-1 0,-1 0 0,-15 4 0,23-6 5,0-1 0,-1 0 0,1 0-1,-1 0 1,1 0 0,0 0 0,-1 0-1,1 0 1,0 0 0,-1 0 0,1-1-1,0 1 1,-1-1 0,1 1 0,0-1-1,0 1 1,-1-1 0,1 0 0,0 1-1,0-1 1,0 0 0,0 0 0,-2-1-1,1-1-168,0 0 0,1 0-1,-1 0 1,0 0 0,1 0-1,0 0 1,0 0-1,-1-5 1,-3-14-6662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4 0,5 10 0,5 14 0,9 18 0,9 18 0,11 15 0,11 9 0,9 6 0,6-1-610,4 1 610,-2-7 0,-13-18-7581</inkml:trace>
  <inkml:trace contextRef="#ctx0" brushRef="#br0" timeOffset="1">965 37 24575,'-2'0'0,"1"1"0,-1-1 0,1 1 0,-1-1 0,0 1 0,1 0 0,-1 0 0,1 0 0,0 0 0,-1 0 0,1 0 0,-2 2 0,0 0 0,-17 14 0,1 2 0,0 0 0,2 1 0,0 1 0,2 1 0,0 0 0,-15 32 0,22-39 0,1 1 0,0 0 0,1 0 0,1 0 0,-5 31 0,8-37 0,1 0 0,1-1 0,0 1 0,0 0 0,1 0 0,0-1 0,1 1 0,0 0 0,1-1 0,-1 0 0,9 17 0,-3-11 11,0-1 0,1 0 0,1-1 0,1 0 0,0 0 0,0-1-1,1 0 1,1-1 0,0-1 0,21 14 0,-17-13-176,1-2 0,0 0 0,1 0 0,0-2 0,0 0 0,0-2 0,1 0 0,25 3 0,13-4-6661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24575,'11'257'12,"12"-3"-803,-20-226 570,120 782-1743,-103-713 1993,16 87-164,-15-2-94,-20-160-43,-1 0 0,-5 35 0,0-31-3804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2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24575,'26'1'0,"0"1"0,27 6 0,-35-5 0,29 5 0,-1 3 0,80 27 0,-100-27 0,1 1 0,-1 1 0,-1 1 0,-1 2 0,43 34 0,-47-33 0,-2 1 0,-1 0 0,0 1 0,-1 1 0,-1 1 0,14 26 0,-20-32 0,-2 1 0,0 0 0,-1 1 0,-1-1 0,0 1 0,-1 0 0,-1 1 0,0-1 0,-1 35 0,-3-31 2,-1 1 0,-1-1 0,-1 1-1,-1-1 1,-1 0 0,-1-1 0,-1 0 0,-1 0-1,0 0 1,-20 29 0,4-13-97,-2-1 0,-1-1 1,-2-1-1,-42 35 0,36-36-133,-2-3 1,-1-1-1,-1-1 1,-2-3-1,-69 31 1,65-37-6145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2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24575,'0'10'0,"1"22"0,1 0 0,8 36 0,19 62 0,-13-66 0,7 43 0,52 201 0,-62-259-1365,-11-37-5461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3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24575,'5'6'0,"26"21"0,0-1 0,67 42 0,-62-44 0,91 62-570,164 147 0,-145-92 496,-36-34 26,-106-104 81,-2 0-42,1-1 1,-1 0-1,1 1 1,5 2 0,-7-5 38,-1 1 1,1-1 0,-1 0 0,1 0-1,0 1 1,-1-1 0,1 0 0,0 0 0,-1 0-1,1 0 1,0 0 0,-1 0 0,1 0-1,0 0 1,-1 0 0,1 0 0,0 0-1,-1 0 1,1-1 0,-1 1 0,1 0 0,0 0-1,-1-1 1,1 1 0,-1 0 0,1-1-1,-1 1 1,1-1 0,-1 1 0,2-1-1,3-6 15,0-1-1,0 1 0,-1-1 0,1 0 0,-2 0 0,5-13 0,-2 5-35,32-81-9,36-85 0,27-5 120,-72 142-863,68-81 1,-65 92-6084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43 24575,'-5'-1'0,"-1"0"0,1 0 0,-1 0 0,1-1 0,0 0 0,0 0 0,0 0 0,-7-5 0,-16-6 0,22 10 0,0 1 0,0 1 0,0-1 0,0 1 0,0 0 0,-1 1 0,1-1 0,-9 2 0,11-1 0,0 1 0,1 0 0,-1 0 0,0 0 0,1 0 0,-1 1 0,1 0 0,0-1 0,-1 1 0,1 0 0,0 1 0,0-1 0,0 0 0,1 1 0,-5 3 0,1 3 0,0-1 0,0 1 0,1 0 0,0 0 0,1 0 0,0 1 0,0 0 0,1 0 0,0 0 0,1 0 0,0 0 0,1 0 0,0 1 0,0-1 0,2 15 0,-1-20 0,1 1 0,1-1 0,-1 1 0,1-1 0,0 0 0,0 1 0,0-1 0,1 0 0,0-1 0,4 7 0,-2-5 0,1 1 0,0-1 0,0 0 0,0 0 0,1-1 0,8 5 0,2 0 0,0 0 0,1-2 0,0 0 0,1-1 0,25 5 0,-10-4-109,0-2 0,1-1 0,0-2 0,0-2 0,0-1 0,0-2 0,0-1 0,37-8 0,-21 0-171,0-3-1,-1-2 1,-1-2-1,82-42 1,-26 0-5528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4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24575,'1'6'0,"1"0"0,1 0 0,0 0 0,0 0 0,6 9 0,0-2 0,70 113 67,69 111-863,-18 13 496,-100-182 353,33 116-1,-55-157-214,-2 0-1,-1 1 1,-1 0 0,-2 0-1,0 0 1,-2 0 0,-5 42-1,-2-36-5805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4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1 346 24575,'0'0'0,"0"-2"0,4-3 0,13-6 0,31-8 0,35-7 0,31-4 0,26-2 0,5 3-1350,-23 6-5491</inkml:trace>
  <inkml:trace contextRef="#ctx0" brushRef="#br0" timeOffset="1">1560 0 24575,'0'0'0,"0"7"0,6 15 0,12 35 0,14 37 0,8 30 0,5 22-1980,2 14 1980,-1-6 0,-8-29-6211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5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28 24575,'-10'-6'0,"3"2"0,-1 1 0,1 0 0,-1 0 0,0 1 0,0 0 0,1 0 0,-1 1 0,0 0 0,-1 1 0,1 0 0,0 0 0,0 0 0,-12 3 0,4 0 0,0 1 0,1 1 0,0 0 0,0 1 0,-26 14 0,24-11 0,1 2 0,1 0 0,0 0 0,0 1 0,1 1 0,1 1 0,0 0 0,1 0 0,-11 18 0,15-19 0,0 1 0,1 0 0,0 0 0,1 1 0,1 0 0,0 0 0,1 0 0,1 0 0,1 1 0,0-1 0,0 24 0,3-15-30,1 0-1,2 1 0,0-2 1,1 1-1,2 0 1,0-1-1,1 0 0,2-1 1,0 0-1,14 22 1,-9-21-8,0-1 1,2 0 0,0-1-1,1 0 1,2-2-1,-1 0 1,2-1 0,41 27-1,-31-28-118,0-1-1,0-2 0,2-1 1,-1-2-1,2 0 0,-1-3 1,61 8-1,-9-8-6108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89 24575,'-1'0'0,"1"1"0,-1-1 0,1 1 0,-1-1 0,1 1 0,0-1 0,-1 0 0,1 1 0,-1 0 0,1-1 0,0 1 0,0-1 0,-1 1 0,1-1 0,0 1 0,0 0 0,0-1 0,-1 1 0,1 0 0,0-1 0,0 1 0,0 1 0,0-1 0,-2 11 0,1 1 0,1-1 0,0 1 0,0-1 0,1 1 0,1-1 0,4 20 0,-1-15 0,1 0 0,0-1 0,1 0 0,18 29 0,-10-22 0,1-1 0,1-1 0,1-1 0,1 0 0,1-1 0,42 30 0,-59-46 0,3 1 0,-1 0 0,1 0 0,0-1 0,0 0 0,11 5 0,-17-8 0,0 0 0,0 0 0,1 0 0,-1 0 0,0 0 0,0 0 0,0 0 0,1 0 0,-1 0 0,0 0 0,0 0 0,1 0 0,-1 0 0,0 0 0,0 0 0,0 0 0,1 0 0,-1 0 0,0 0 0,0 0 0,0 0 0,1 0 0,-1 0 0,0 0 0,0 0 0,0-1 0,1 1 0,-1 0 0,0 0 0,0 0 0,0 0 0,0 0 0,0-1 0,1 1 0,-1 0 0,0 0 0,0 0 0,0-1 0,0 1 0,0 0 0,0 0 0,0 0 0,0-1 0,0 1 0,0 0 0,0 0 0,0 0 0,0-1 0,0 1 0,0 0 0,0 0 0,0-1 0,0 1 0,0 0 0,0 0 0,0 0 0,0-1 0,-6-14 0,6 14 0,-71-129 0,36 67 0,7 14 0,12 23 0,1-1 0,-17-45 0,31 69 0,0 0 0,0 0 0,0 0 0,1 1 0,-1-1 0,1 0 0,0 0 0,0 0 0,0 0 0,0 0 0,1-3 0,0 4 0,-1 0 0,1 0 0,0 0 0,0 0 0,0 0 0,0 1 0,0-1 0,0 0 0,1 1 0,-1-1 0,0 1 0,1-1 0,0 1 0,-1 0 0,1 0 0,0 0 0,2-2 0,4-1 0,1 0 0,0 0 0,0 1 0,0 0 0,0 1 0,15-3 0,-1 3 0,38 0 0,-38 3 0,0 1 0,0 1 0,0 1 0,0 1 0,-1 1 0,0 1 0,0 0 0,0 2 0,20 12 0,-26-12 0,0 1 0,-1 0 0,0 1 0,0 1 0,-1 0 0,-1 1 0,0 0 0,-1 1 0,0 1 0,-2 0 0,17 29 0,-18-21 0,-7-18 0,-3-22 0,-1-6 0,1-1 0,1 1 0,5-34 0,-4 48 0,1 1 0,0-1 0,0 1 0,1 0 0,0 0 0,1 0 0,-1 0 0,2 1 0,-1 0 0,1-1 0,0 1 0,11-11 0,-9 11 0,1 1 0,0 0 0,0 0 0,0 1 0,0 0 0,1 1 0,0 0 0,0 0 0,0 0 0,0 1 0,1 1 0,-1 0 0,15-2 0,-15 3 0,0 1 0,0 0 0,0 0 0,0 1 0,-1 0 0,1 1 0,0 0 0,0 0 0,-1 1 0,0 0 0,1 0 0,-1 1 0,0 0 0,-1 0 0,9 7 0,-4-1 0,0 0 0,-1 1 0,0 1 0,-1 0 0,0 1 0,10 17 0,42 86 0,-53-97 0,25 55 5,32 59-1375,-57-119-5456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24575,'1'3'0,"4"8"0,0 0 0,10 15 0,0 0 0,225 448-824,-187-351 604,73 254 0,-104-274 291,-19-83-488,-1 1 1,-2 38 0,-2-41-5333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6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24575,'0'0'0,"4"0"0,18 6 0,29 10 0,28 9 0,11 3 0,-10-2-8191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24575,'6'-2'0,"6"-1"0,-1 0 0,1 1 0,0 0 0,-1 1 0,1 1 0,0 0 0,14 1 0,17 3 0,0 2 0,0 2 0,70 22 0,-43-6 0,92 45 0,-111-43 0,0 3 0,54 40 0,-80-51 0,-1 2 0,-1 1 0,-1 1 0,0 1 0,31 44 0,-47-59 0,-4-7 0,-5-15 0,-1 0 0,0-5 17,1 0 0,0 0 1,2 0-1,0-1 0,2 1 0,2-20 0,1 12-388,1 0-1,1 0 1,16-42 0,3 7-6455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3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24575,'2'15'0,"24"246"0,-15-118 0,145 967-2246,-112-821 1068,-40-234-3589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3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469 0 24575,'5'3'0,"25"15"0,-1 1 0,0 1 0,-2 1 0,35 36 0,-19-13-112,-2 3-1,55 79 1,-81-103 74,-1 1 1,-1 1-1,0 0 1,-2 0-1,-2 1 1,0 1-1,-1 0 1,4 33-1,-10-44 38,0 1 0,-2 0 0,0-1 0,-1 1 0,0 0 0,-2-1 0,0 1 0,-1-1 0,0 0 0,-1 0 0,-1-1 0,-1 1 0,0-1 0,-1 0 0,0-1 0,-19 25 0,7-17 0,0-1 0,-1-1 0,-1-1 0,-1-1 0,0-1 0,-2 0 0,0-2 0,-43 19 0,25-16 0,0-2 0,-2-2 0,0-2 0,-77 12 0,-23-13 313,115-11-835,0-1 0,-53-9 0,62 4-5741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 24575,'-2'-9'0,"2"9"0,0 0 0,0 0 0,0 0 0,0 0 0,0 0 0,0 0 0,-1 0 0,1 0 0,0 0 0,0 0 0,0 0 0,0 0 0,0 0 0,0 0 0,0 0 0,0 0 0,-1 0 0,1 0 0,0 0 0,0 0 0,0 0 0,0 0 0,0 1 0,0-1 0,0 0 0,0 0 0,0 0 0,-1 0 0,1 0 0,0 0 0,0 0 0,0 0 0,0 0 0,0 0 0,0 0 0,0 1 0,0-1 0,0 0 0,0 0 0,-8 18 0,5-1 0,0-1 0,2 1 0,-1 0 0,2 0 0,3 31 0,-3-42 0,7 65 0,3-1 0,3 0 0,3 0 0,3-2 0,38 89 0,-22-76 0,8 19 0,-38-87-1365,-4-6-5461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24575,'2'4'0,"1"-1"0,-1 1 0,1-1 0,0 1 0,0-1 0,6 5 0,1 2 0,343 350-433,-181-181 272,-156-163 161,34 34 0,-44-45 0,0 0 0,1 0 0,0 0 0,0-1 0,0 0 0,8 3 0,-14-7 11,0 1 1,-1-1 0,1 0 0,0 1 0,0-1 0,0 0 0,0 0 0,-1 0 0,1 0 0,0 0-1,0 0 1,0 0 0,0 0 0,-1 0 0,1 0 0,0 0 0,0 0 0,0-1 0,0 1 0,-1 0-1,1-1 1,0 1 0,0 0 0,-1-1 0,1 1 0,0-1 0,-1 1 0,1-1 0,0 0 0,-1 1 0,1-1-1,-1 0 1,1 1 0,-1-1 0,1-1 0,1-2 12,-1 1 0,0-1-1,1 0 1,-2 0 0,1 0 0,0-7-1,1-38-23,-5-62 0,1 65 0,-9-229-1365,11 257-5461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4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176 301 24575,'0'0'0,"-2"-7"0,-4-11 0,1 0 0,-5-28 0,-4-16 0,9 46 0,0 0 0,-1 0 0,-1 1 0,-9-16 0,13 27 0,1-1 0,-1 2 0,0-1 0,0 0 0,-1 1 0,1-1 0,-1 1 0,0 0 0,0 0 0,0 1 0,0-1 0,0 1 0,0 0 0,-1 0 0,1 0 0,-1 0 0,0 1 0,-6-1 0,10 1 0,0 1 0,0 0 0,0 0 0,1 0 0,-1 0 0,0 0 0,0 0 0,0 0 0,0 0 0,1 0 0,-1 0 0,0 1 0,0-1 0,1 0 0,-1 1 0,0-1 0,0 0 0,-1 1 0,2 0 0,0 0 0,-1-1 0,1 1 0,0-1 0,-1 1 0,1-1 0,0 1 0,-1 0 0,1-1 0,0 1 0,0-1 0,0 1 0,0 0 0,0-1 0,0 1 0,0 0 0,0-1 0,0 2 0,1 2 0,0 1 0,0-1 0,0 0 0,1 1 0,4 7 0,2 2 0,1 0 0,1-1 0,0 0 0,0 0 0,2-1 0,-1 0 0,23 16 0,-4-5 0,2-2 0,42 22 0,-55-33-114,0-1 1,0-1-1,1 0 0,0-2 0,1 0 1,-1-2-1,1 0 0,0-1 0,0-1 1,0-1-1,25-2 0,24-9-6712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5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24575,'0'2'0,"0"0"0,-1-1 0,1 1 0,0 0 0,0 0 0,0 0 0,1 0 0,-1-1 0,0 1 0,1 0 0,-1 0 0,1 0 0,1 2 0,-1 0 0,27 74 0,203 696-883,-217-723 883,13 57 0,-22-83 0,-1-1 0,1 33 0,-5-53 0,0-1 0,0 0 0,0 0 0,-2 7 0,2-10 0,0 0 0,0 0 0,0 0 0,0 0 0,0 1 0,0-1 0,0 0 0,0 0 0,0 0 0,0 0 0,0 1 0,0-1 0,0 0 0,0 0 0,0 0 0,0 0 0,0 0 0,-1 1 0,1-1 0,0 0 0,0 0 0,0 0 0,0 0 0,0 0 0,0 0 0,-1 0 0,1 0 0,0 1 0,0-1 0,0 0 0,0 0 0,-1 0 0,1 0 0,0 0 0,0 0 0,0 0 0,0 0 0,-1 0 0,1 0 0,0 0 0,0 0 0,0 0 0,0 0 0,-1 0 0,1 0 0,0 0 0,0-1 0,0 1 0,0 0 0,0 0 0,-1 0 0,1 0 0,0 0 0,0 0 0,0 0 0,0 0 0,-1-1 0,-2-3 68,-1-1 1,1 1 0,0-1-1,0 0 1,0 0-1,-3-8 1,-4-7 187,-25-40-231,-3 1-1,-3 2 1,-2 1-1,-3 3 1,-72-67-1,107 111-24,8 7 0,0-1 0,1 1 0,-1-1 0,0 0 0,1 1 0,0-1 0,0 0 0,-3-4 0,5 6 0,0 1 0,0-1 0,0 1 0,0 0 0,0-1 0,-1 1 0,1 0 0,0-1 0,0 1 0,0-1 0,0 1 0,0 0 0,1-1 0,-1 1 0,0 0 0,0-1 0,0 1 0,0-1 0,0 1 0,0 0 0,1-1 0,-1 1 0,0 0 0,0-1 0,0 1 0,1 0 0,-1 0 0,0-1 0,1 1 0,-1 0 0,0 0 0,0-1 0,1 1 0,-1 0 0,1 0 0,-1 0 0,0 0 0,1-1 0,18-3 0,-19 4 0,30-3 0,35 1 0,-36 2 0,134-5-1222,189-29 0,-231 13-4525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5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5 0,2 5 0,2 7 0,5 7 0,5 15 0,4 15 0,1 16 0,0 8 0,-2-2 0,-4-15-8191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6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84 24575,'-1'-2'0,"1"0"0,0-1 0,-1 1 0,1 0 0,-1 0 0,0-1 0,0 1 0,0 0 0,0 0 0,0 0 0,-1 0 0,1 0 0,0 0 0,-1 0 0,0 1 0,1-1 0,-1 0 0,0 1 0,0 0 0,0-1 0,-3-1 0,-3-1 0,-1-1 0,1 2 0,-1-1 0,-11-2 0,-1 0 0,0 2 0,-1 1 0,1 0 0,-1 2 0,0 0 0,0 2 0,-26 3 0,28-1 0,-1 0 0,1 2 0,0 1 0,1 0 0,-1 1 0,1 1 0,-32 19 0,40-20 0,-1 2 0,1-1 0,0 1 0,-10 12 0,17-17 0,1 0 0,-1 0 0,1 1 0,0-1 0,0 1 0,0-1 0,1 1 0,0 0 0,0 0 0,0 1 0,0-1 0,1 0 0,-1 8 0,2-10 0,0-1 0,0 0 0,0 1 0,0-1 0,1 0 0,-1 1 0,1-1 0,0 0 0,-1 0 0,1 0 0,0 0 0,0 1 0,1-1 0,1 3 0,0-2 0,0 0 0,0 0 0,0 0 0,0 0 0,0-1 0,1 1 0,5 2 0,4 1 0,0-1 0,0 0 0,26 6 0,-15-6 0,-1-2 0,1 0 0,0-2 0,34-1 0,-11-4 0,59-12 0,-105 15 0,1 1 0,-1 0 0,0 0 0,1-1 0,-1 1 0,0 0 0,1 0 0,-1 0 0,0 0 0,1 1 0,-1-1 0,3 1 0,-4-1 0,1 1 0,0 0 0,-1 0 0,1-1 0,0 1 0,-1 0 0,1 0 0,-1 0 0,1-1 0,-1 1 0,1 0 0,-1 0 0,0 0 0,1 0 0,-1 0 0,0 0 0,0 2 0,7 30 0,2-1 0,20 54 0,-21-68 0,1-1 0,0 0 0,1-1 0,1 0 0,0 0 0,16 16 0,-8-14-227,1-1-1,0 0 1,1-1-1,1-2 1,24 13-1,25 7-6598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6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91 845 24575,'-2'0'0,"1"0"0,0 0 0,-1 0 0,1 0 0,-1 0 0,1 1 0,0-1 0,-1 1 0,-2 0 0,0 1 0,0-1 0,-1 1 0,1 1 0,0-1 0,0 1 0,0-1 0,0 1 0,1 0 0,-1 0 0,1 1 0,0-1 0,0 1 0,0 0 0,0 0 0,1 0 0,-1 0 0,1 0 0,0 0 0,0 1 0,1-1 0,-1 1 0,1-1 0,0 1 0,0-1 0,1 1 0,-1 0 0,1 0 0,0-1 0,0 1 0,1 0 0,1 7 0,2 0 0,0-1 0,1 0 0,0 0 0,0-1 0,2 1 0,-1-1 0,1-1 0,1 1 0,-1-1 0,2 0 0,-1-1 0,1 0 0,16 11 0,-10-8 0,1-2 0,0 0 0,0 0 0,1-2 0,0 0 0,0-1 0,1 0 0,24 3 0,-22-6-4,-1-1-1,0-2 0,1 0 1,-1-1-1,0 0 0,1-2 1,-1 0-1,0-2 1,-1 0-1,1-1 0,-1 0 1,0-2-1,0 0 0,-1-1 1,0-1-1,-1 0 0,0-2 1,-1 1-1,0-2 1,-1 0-1,0-1 0,-1 0 1,-1-1-1,0-1 0,12-21 1,-13 19-35,-2-1-1,0 0 1,-2 0 0,0-1 0,-1 0 0,0-1 0,-2 1-1,-1-1 1,2-35 0,-5 26 9,-2 0 0,0 0 0,-2 0 0,-2 0 0,0 1-1,-13-33 1,0 8 30,-3 0 0,-46-79 0,47 97 0,-2 1 0,-2 1 0,-1 2 0,-39-39 0,28 38 0,32 29 0,0 1 0,0 0 0,0 0 0,0 0 0,-10-3 0,13 5 0,1 1 0,0 0 0,0-1 0,0 1 0,0 0 0,0 0 0,0 0 0,-1 0 0,1 0 0,0 0 0,0 0 0,0 0 0,0 0 0,-1 0 0,1 1 0,0-1 0,0 0 0,0 1 0,0-1 0,0 1 0,-1 0 0,1 1 0,-1-1 0,1 1 0,0-1 0,0 1 0,0-1 0,0 1 0,0 0 0,0-1 0,0 1 0,1 0 0,-1 0 0,1 0 0,-1 2 0,-1 7 0,1 1 0,0-1 0,2 16 0,7 74 0,12 36-175,64 310-1793,1-2 751,-73-360 765,-3 0 0,-3 112 1,-9-122-2302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6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1912 24575,'0'0'0,"0"-4"0,-17-101 0,-2 5 0,-165-679-1268,-36 5 0,216 760 1268,-24-88 0,24 76 0,4 26 6,0 0 0,0-1 0,0 1 0,0 0 1,-1 0-1,1-1 0,1 1 0,-1 0 0,0 0 0,0-1 0,0 1 0,0 0 0,0 0 1,0-1-1,0 1 0,0 0 0,0 0 0,0-1 0,0 1 0,1 0 0,-1 0 0,0 0 1,0-1-1,0 1 0,0 0 0,1 0 0,-1 0 0,0 0 0,0-1 0,1 1 0,-1 0 1,0 0-1,0 0 0,0 0 0,1 0 0,-1 0 0,0 0 0,0 0 0,1 0 0,-1 0 1,0 0-1,0 0 0,1 0 0,-1 0 0,0 0 0,0 0 0,1 0 0,-1 0 0,3 1 165,0 1 0,1-1 1,-1 1-1,-1 0 0,1 0 0,5 4 0,18 16-4,41 47-1,18 34-276,-62-75 80,522 695-520,-399-505 449,-145-218 215,0-4 171,-3-9 455,-7-67-610,3-1 0,6-90 0,7 66-146,24-122 0,-22 177 16,30-95 0,-37 141 0,-1-1 0,1 1 0,0-1 0,0 1 0,1 0 0,-1 0 0,5-6 0,-6 10 0,0-1 0,-1 0 0,1 0 0,0 1 0,0-1 0,0 1 0,0-1 0,0 1 0,0-1 0,0 1 0,0 0 0,0-1 0,0 1 0,0 0 0,2 0 0,-2 0 0,1 0 0,0 0 0,0 0 0,-1 1 0,1-1 0,0 1 0,-1-1 0,1 1 0,-1 0 0,1-1 0,0 1 0,1 1 0,5 4 0,0 1 0,0-1 0,-1 1 0,7 9 0,29 37 0,3 13-352,51 97-1,22 82-353,-70-130 579,-5 3 0,32 142 0,-39-96-1003,-25-109-4139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7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24575,'0'0'0,"2"0"0,13 0 0,26 0 0,30 1 0,28 6 0,27 5 0,25 5-1433,59 5 1433,-6-1-6758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24575,'0'0'0,"4"0"0,11 0 0,18 2 0,19 2 0,15 2 0,8-4 0,2-3 0,-8-2 0,-17 0-8191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17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24575,'0'0'0,"10"0"0,28-2 0,41-3 0,56-4 0,93-5 0,7 1-8191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0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0 24575,'-2'0'0,"0"1"0,0-1 0,0 1 0,0-1 0,0 1 0,0 0 0,1 0 0,-1-1 0,0 1 0,-1 2 0,-18 13 0,16-13 0,-5 6 0,1 0 0,1 0 0,-16 20 0,9-9 0,-63 77 0,-178 230 0,244-311 0,-39 56 0,42-59 0,2 1 0,-1 1 0,-7 20 0,14-31 0,0 0 0,-1 1 0,1-1 0,1 0 0,-1 1 0,1-1 0,0 1 0,0-1 0,0 1 0,0-1 0,2 6 0,-1-6 0,0 0 0,0-1 0,1 1 0,0 0 0,0-1 0,0 0 0,0 1 0,0-1 0,0 0 0,1 0 0,0 0 0,0-1 0,3 4 0,3 0 0,0 1 0,1-2 0,-1 1 0,1-2 0,0 1 0,0-1 0,21 5 0,0-2 0,49 3 0,12-5-372,142-9-1,97-28 299,-114 9 77,-24 9-1233,-153 13-4915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0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1 0,12 21 0,12 25 0,31 74-178,-5 3 0,-6 2 0,-5 1 0,-5 3 0,17 137 0,-24-29 178,18 102 0,-31-273-1187,-1-17-4749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1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60 24575,'0'0'0,"-1"0"0,1 0 0,0 0 0,0 0 0,-1 0 0,1 0 0,0 0 0,-1 0 0,1 0 0,0 0 0,-1 0 0,1 0 0,0 0 0,-1 1 0,1-1 0,0 0 0,0 0 0,-1 0 0,1 0 0,0 1 0,0-1 0,-1 0 0,1 0 0,0 1 0,-7 5 0,1 1 0,1 1 0,0-1 0,0 1 0,1 0 0,0 0 0,0 0 0,1 0 0,0 1 0,0-1 0,1 1 0,1 0 0,-1 0 0,0 15 0,2-5 0,1 0 0,0 0 0,1 0 0,1 0 0,8 26 0,0-11 0,2 0 0,1-1 0,1-1 0,2 0 0,1-1 0,26 33 0,-20-32 0,2-1 0,1-2 0,1-1 0,2-1 0,44 32 0,-10-18 0,-55-37 0,0 1 0,0-2 0,0 1 0,0-1 0,16 3 0,-24-6 0,0 1 0,1-1 0,-1 0 0,0 0 0,0 0 0,1 0 0,-1 0 0,0 0 0,1 0 0,-1 0 0,0-1 0,0 1 0,1 0 0,-1-1 0,0 1 0,0-1 0,0 1 0,0-1 0,1 0 0,-1 1 0,1-2 0,-1 1 0,-1 0 0,1-1 0,0 1 0,-1 0 0,1 0 0,-1-1 0,1 1 0,-1 0 0,1-1 0,-1 1 0,0-1 0,0 1 0,0 0 0,0-1 0,0 1 0,0-2 0,-1-6 0,-1 0 0,0 1 0,0-1 0,-1 1 0,-4-9 0,-6-12 0,-2 1 0,0 0 0,-2 2 0,-27-34 0,-91-89 0,-1-2 0,127 139 0,0 0 0,1 0 0,0-1 0,1 0 0,-7-19 0,12 27 0,0-1 0,0 1 0,1 0 0,0-1 0,0 0 0,1 1 0,-1-1 0,1 1 0,0-1 0,1 0 0,-1 1 0,1-1 0,0 1 0,1-1 0,-1 1 0,6-11 0,-4 10 0,0 0 0,1 0 0,0 0 0,1 0 0,-1 1 0,1-1 0,0 1 0,0 0 0,1 1 0,8-6 0,-5 4 0,0 2 0,0-1 0,0 1 0,0 1 0,1-1 0,17-2 0,-7 3 0,1 1 0,0 0 0,0 2 0,-1 1 0,1 0 0,33 7 0,-10 2-61,0 2-1,-2 1 0,0 3 1,0 1-1,54 32 0,-52-22-12,0 1 0,-2 3 0,-2 1 0,54 55 0,-32-20 55,45 43-57,-90-93 67,2-2 0,0 0-1,0-2 1,28 15 0,-42-25 39,1 0 0,0-1 0,0 1 0,0-1 0,1-1 0,-1 1 0,0-1 0,1 0 1,-1-1-1,1 0 0,9 0 0,-11-1-7,-1 0 1,1 0-1,-1 0 1,1-1-1,-1 1 0,0-1 1,0 0-1,1 0 1,-1-1-1,-1 1 0,1-1 1,0 0-1,-1 0 1,1 0-1,-1 0 0,4-6 1,-3 3-17,0 1 1,-1-1 0,1-1-1,-2 1 1,1 0 0,-1-1-1,1 1 1,-2-1 0,1 1-1,-1-1 1,0 0 0,-1 0-1,1 0 1,-1 0 0,0 1-1,-2-8 1,-1-3-9,0 1-1,-1-1 1,-1 1 0,0 0 0,-12-23-1,5 15 2,-2 1 0,0 0 0,-1 1 0,-2 1 0,0 0 0,-1 1 0,-1 1 0,0 1 0,-28-19 0,26 22 0,0 1 0,-1 1 0,0 1 0,-1 1 0,0 1 0,-1 2 0,0 0 0,-1 1 0,-46-6 0,53 11 0,-1 1 0,-18 1 0,27 1 0,1 0 0,0 1 0,-1 0 0,1 0 0,-12 5 0,17-6 8,1 1 0,0 0 0,0-1 0,-1 1 0,1 0-1,0 1 1,1-1 0,-1 0 0,-4 6 0,5-6-111,1 1 0,-1-1-1,1 0 1,0 1 0,0-1 0,0 0 0,0 1 0,0 0 0,0-1 0,1 1-1,0-1 1,-1 1 0,1 4 0,1 0-1604,-1 0 1,1 0-1,3 8 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2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1258 24575,'-10'-10'0,"1"-2"0,-16-24 0,10 14 0,-209-336-705,173 261 353,-72-192 0,83 154 467,34 110-87,2 0 1,1 0 0,0-37 0,3 54-29,0-1 0,1 1 0,0 0 0,0 0 0,1-1 0,1 1 0,-1 0 0,6-10 0,-6 13 0,1 0 0,0 1 0,0-1 0,1 1 0,-1 0 0,1 0 0,0 0 0,0 0 0,0 1 0,1-1 0,-1 1 0,1 0 0,6-3 0,-2 3 16,-1-1 1,0 1 0,1 1-1,0-1 1,0 1-1,-1 1 1,1 0-1,0 0 1,13 1-1,-10 1 37,0 1-1,0 0 0,1 0 0,-1 1 0,-1 1 0,14 6 0,-3 0 24,-1 1-1,-1 1 1,0 1 0,-1 1 0,0 0-1,26 28 1,-8-2-62,-2 1 1,-2 2-1,-2 1 0,-2 2 0,-2 1 0,26 61 0,-48-98-4,12 33 1,-16-38-11,1-1 0,-1 1 0,0-1 0,-1 1 0,1 0 0,-1-1-1,0 7 1,-2-5 0,-2-8 0,-3-10 0,1-6 0,0 0 0,1 0 0,-2-20 0,-3-60 0,8 75 0,2 1 0,1-1 0,0 0 0,2 1 0,1-1 0,9-32 0,-10 45 0,1 0 0,1 0 0,-1 1 0,1-1 0,1 1 0,12-16 0,-13 20 0,0-1 0,1 1 0,-1 0 0,1 1 0,0-1 0,0 1 0,1 1 0,-1-1 0,1 1 0,13-5 0,-14 6 0,0 1 0,0 0 0,0 0 0,0 0 0,0 1 0,1 0 0,-1 0 0,0 1 0,0-1 0,0 1 0,0 1 0,0-1 0,0 1 0,0 0 0,0 0 0,0 1 0,-1 0 0,8 5 0,1 1 0,0 2 0,-1 0 0,0 0 0,-1 1 0,17 22 0,3 9 0,-2 0 0,34 65 0,38 104 0,-22-44 0,-45-104 0,-28-53 0,-1-2 0,1 1 0,16 15 0,-21-22-47,1-1 0,0 1 0,0-1 0,0 0 0,0 0 0,1 0 0,-1 0 0,1 0 0,-1-1-1,1 0 1,-1 1 0,1-1 0,0-1 0,0 1 0,-1 0 0,1-1 0,0 0 0,0 0 0,0 0 0,-1-1 0,1 1 0,0-1-1,0 0 1,-1 0 0,1 0 0,0 0 0,-1 0 0,7-4 0,16-12-6779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2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24575,'3'11'0,"1"-2"0,49 228 0,-28-111 0,24 65 0,-42-169 0,2 0 0,0-1 0,1 0 0,1-1 0,1 0 0,21 27 0,-27-40 0,1 0 0,-1-1 0,1 1 0,0-2 0,1 1 0,-1-1 0,13 7 0,-15-10 0,-1 0 0,1 0 0,0 0 0,0-1 0,0 0 0,0 0 0,0 0 0,0 0 0,0-1 0,0 0 0,0 0 0,0 0 0,0-1 0,0 0 0,6-1 0,1-3 0,0 0 0,-1 0 0,0-1 0,16-10 0,-19 10 0,1 0 0,0 1 0,1 0 0,0 1 0,-1 0 0,1 0 0,19-4 0,-14 7 0,-1 0 0,1 1 0,23 2 0,42 10 0,-53-7 0,88 17 0,158 22 0,-269-44 0,6 1 0,0 0 0,0-1 0,16-2 0,-23 2 0,0 0 0,0-1 0,-1 0 0,1 0 0,0 0 0,-1 0 0,1 0 0,-1 0 0,0-1 0,1 1 0,-1-1 0,0 1 0,0-1 0,0 0 0,0 0 0,0 0 0,0 0 0,2-3 0,-2 0 0,1 0 0,-1 0 0,0 0 0,0 0 0,-1 0 0,1 0 0,-1 0 0,0-7 0,0-3 0,-1-29 0,-3 8-55,-2 0 1,-2 0-1,-1 1 0,-22-60 0,-69-133-394,36 90 327,32 61-1102,10 18-4898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8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11 612 24575,'0'0'0,"-10"0"0,108 2 0,1 1 0,47 0-373,45 0-1118,44-1 561,40-1-1300,33-3 1063,33-3-1269,1007-45 979,-5-90-898,-354-42 1454,-415 70 372,1 19 2126,-341 68 1429,-81 20 2229,-139 4-3929,-11-2-350,-7-1-1511,-4 0-5432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29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24575,'5'-16'0,"-1"11"0,-4 5 0,0 0 0,0 0 0,1 0 0,-1 0 0,0 0 0,0 0 0,0 0 0,0 0 0,0 0 0,0 0 0,0 0 0,0 0 0,0 0 0,0 0 0,1 1 0,-1-1 0,0 0 0,0 0 0,0 0 0,0 0 0,0 0 0,0 0 0,0 0 0,0 0 0,0 0 0,0 0 0,0 0 0,0 1 0,0-1 0,0 0 0,0 0 0,0 0 0,0 0 0,0 0 0,0 0 0,0 0 0,0 0 0,0 1 0,0-1 0,0 0 0,0 0 0,0 0 0,0 0 0,0 0 0,0 0 0,0 0 0,0 0 0,0 0 0,0 0 0,0 1 0,1 36 0,9 64 0,18 38 0,-8-60-209,4-1-1,45 103 1,89 137-60,-149-301 269,19 37 0,69 98 0,-81-134-1215,-5-6-4864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7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129 575 24575,'10'-4'0,"-5"1"0,10-4 0,-1-1 0,1 0 0,-1-1 0,-1-1 0,0 0 0,0 0 0,-1-2 0,0 1 0,-1-2 0,12-16 0,-16 19 0,-1 0 0,0-1 0,0 0 0,-1-1 0,0 1 0,-1-1 0,-1 0 0,0 0 0,0 0 0,-1 0 0,-1 0 0,0-1 0,0 1 0,-3-17 0,1 18 0,-1 0 0,0 0 0,-1 0 0,0 0 0,0 0 0,-2 1 0,1-1 0,-1 1 0,-1 1 0,1-1 0,-2 1 0,-8-11 0,6 11 0,1 0 0,-2 0 0,1 1 0,-1 1 0,-1-1 0,1 2 0,-1-1 0,0 2 0,-1-1 0,-20-5 0,13 5 0,-26-5 0,38 10 0,0 0 0,-1 1 0,1-1 0,0 1 0,-1 1 0,-12 2 0,19-3 0,-1 0 0,1 0 0,0 1 0,-1-1 0,1 1 0,0-1 0,-1 1 0,1 0 0,0-1 0,0 1 0,0 0 0,0 0 0,0 0 0,0 0 0,0 0 0,0 0 0,0 0 0,0 0 0,0 0 0,1 0 0,-1 1 0,0-1 0,1 0 0,-1 0 0,1 1 0,-1-1 0,1 0 0,0 1 0,0-1 0,-1 0 0,1 3 0,1 2 0,-1-1 0,1 1 0,0 0 0,1 0 0,-1-1 0,4 8 0,17 38-1365,4-2-5461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0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16 307 24575,'0'0'0,"0"0"0,0 3 0,-7 20 0,5-14 0,0 0 0,0-1 0,-1 13 0,3-2 0,1 1 0,0-1 0,1 0 0,1-1 0,7 24 0,1-5 0,26 57 0,-19-55 0,3 0 0,0-2 0,3 0 0,1-2 0,1 0 0,42 41 0,-53-62 0,1 0 0,0-1 0,23 14 0,-30-21 0,1-1 0,-1 0 0,1-1 0,0 0 0,0-1 0,0 0 0,1 0 0,10 1 0,-17-4 0,-1 0 0,0 1 0,1-1 0,-1 0 0,0-1 0,1 1 0,-1-1 0,0 1 0,1-1 0,-1 0 0,0 0 0,0-1 0,0 1 0,0-1 0,0 1 0,0-1 0,0 0 0,0 0 0,-1 0 0,1 0 0,-1-1 0,0 1 0,0-1 0,1 0 0,-2 1 0,1-1 0,0 0 0,0 0 0,-1 0 0,0 0 0,1 0 0,0-6 0,1-2 0,-1-1 0,-1 0 0,1 0 0,-2-1 0,0 1 0,0 0 0,-1 0 0,0 0 0,-1 0 0,-5-14 0,-1-4 0,-3 1 0,-25-54 0,1 18-103,-49-68 0,-53-55-504,27 40 610,104 139-3,-19-28 0,22 32 0,1 1 0,0 0 0,0-1 0,0 0 0,1 1 0,-2-8 0,3 10 0,0 0 0,0 0-1,0 0 1,0-1-1,0 1 1,0 0 0,1 0-1,-1 0 1,1 0 0,-1 0-1,1 0 1,0 1 0,0-1-1,0 0 1,0 0 0,0 0-1,0 1 1,0-1 0,1 0-1,-1 1 1,1-1 0,-1 1-1,1 0 1,2-2 0,2-1 20,0 1 1,0-1-1,1 1 1,-1 1-1,1-1 1,7-1-1,5 0 83,1 0 0,0 1 0,0 2 0,0 0 0,1 1 0,35 4 0,-16 2-118,0 2 0,54 18-1,-40-7-58,-1 2 1,-1 3-1,-1 2 0,-1 2 0,-1 2 1,-2 2-1,-1 3 0,-2 1 0,43 46 1,124 146 73,97 94 0,-297-311 25,-8-8 24,0 1 0,0-1 1,1 0-1,-1 0 0,1 0 0,0 0 0,0-1 0,0 1 0,0-1 0,0 0 0,6 1 0,-9-2-45,0-1 0,0 0 0,0 0 1,0-1-1,0 1 0,0 0 0,0 0 0,0 0 0,0-1 0,0 1 0,1-1 0,-1 1 0,-1 0 0,1-1 0,0 0 0,0 1 0,0-1 0,0 0 0,0 1 0,0-1 0,-1 0 0,1 0 1,0 0-1,-1 0 0,1 1 0,-1-1 0,1 0 0,-1 0 0,1 0 0,-1 0 0,1 0 0,-1-3 0,2-2-7,0-1 1,-1-1-1,2-11 0,-2 4 3,-1 0 0,-1 1 0,0-1 0,0 0 0,-2 0 0,0 0 0,0 1 0,-2-1 0,-9-22 0,2 11 0,-2 2 0,0 0 0,-2 0 0,-23-26 0,-39-38 0,-94-80 0,50 52 0,119 114 0,-1-2 0,0-1 0,0 1 0,-4-7 0,7 11 0,1-1 0,-1 0 0,1 1 0,-1-1 0,1 0 0,0 0 0,-1 1 0,1-1 0,0 0 0,-1 0 0,1 1 0,0-1 0,0 0 0,0 0 0,0 0 0,0 0 0,0 1 0,0-1 0,0 0 0,0 0 0,0 0 0,0 0 0,1 1 0,-1-1 0,0 0 0,0 0 0,1 1 0,-1-1 0,1 0 0,-1 0 0,1 0 0,1-1 0,0 1 0,0-1 0,0 1 0,0 0 0,0 0 0,0 0 0,1 0 0,-1 0 0,4-1 0,24-3 0,-27 5 0,24-3 0,0 2 0,1 1 0,-1 1 0,0 1 0,36 8 0,-17 1 0,0 1 0,56 24 0,-47-12 0,0 2 0,-2 2 0,59 42 0,-71-40 0,-1 1 0,-2 2 0,-1 2 0,38 47 0,33 70 0,-10-12 0,-82-120 0,1-1 0,1-1 0,1-1 0,0-1 0,27 18 0,-29-23 0,1-1 0,0 0 0,1-1 0,0-2 0,0 0 0,38 9 0,-49-14 0,1-1 0,-1 0 0,0-1 0,0 0 0,1 0 0,-1 0 0,11-3 0,-14 2 0,0 0 0,-1-1 0,1 0 0,-1 0 0,0 0 0,1 0 0,-1 0 0,0-1 0,0 0 0,0 0 0,-1 0 0,1 0 0,5-7 0,-4 3 0,-1 1 0,0 0 0,0-1 0,0 0 0,-1 0 0,0 0 0,0 0 0,-1-1 0,0 1 0,2-10 0,-3 6 0,0 1 0,-1 0 0,0-1 0,-1 1 0,0 0 0,-1-1 0,-2-9 0,-1 2 0,-1 1 0,-1 0 0,0 0 0,-2 1 0,1 0 0,-2 1 0,0-1 0,-19-19 0,8 12-57,-1 2-1,-1 1 0,-1 0 1,0 2-1,-2 1 0,0 1 1,-45-20-1,24 16-57,-1 2-1,0 3 1,-91-18 0,96 26 266,-56-2 0,82 8-367,1 1 0,-1 1-1,1 1 1,-1 0 0,1 1-1,-23 7 1,13 2-5841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1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1165 24575,'0'0'0,"0"0"0,0 0 0,-2-13 0,-46-165 5,-13 1-27,25 73-137,-103-352-941,134 435 1077,-12-58 0,14 65 24,2 0-1,0 0 1,1-23-1,0 35 17,1-1-1,-1 1 0,0 0 0,1-1 0,-1 1 0,1-1 1,0 1-1,0 0 0,0 0 0,0-1 0,0 1 0,0 0 1,1 0-1,-1 0 0,1 0 0,-1 0 0,1 1 0,0-1 1,0 0-1,0 1 0,0-1 0,0 1 0,0 0 0,0-1 1,0 1-1,0 0 0,1 0 0,-1 1 0,5-2 0,0 1 45,0 0 0,0 1-1,0 0 1,1 0-1,-1 1 1,0-1-1,0 2 1,0-1-1,9 4 1,5 2-27,0 1 1,-1 2-1,0 0 1,-1 1-1,0 1 1,26 21-1,0 5-40,50 55 0,60 90 6,-122-135 0,-1 0 0,27 59 0,-59-107 0,5 9 0,-1 0 0,0 0 0,0 1 0,-1-1 0,2 13 0,-5-21 0,1-1 0,-1 0 0,0 1 0,0-1 0,0 0 0,0 1 0,0-1 0,0 1 0,0-1 0,0 0 0,0 1 0,0-1 0,0 1 0,-1-1 0,1 0 0,0 1 0,0-1 0,0 0 0,0 1 0,-1-1 0,1 1 0,0-1 0,-1 0 0,1 0 0,0 0 0,-1 0 0,1 0 0,0 0 0,-1 0 0,1 0 0,0-1 0,0 1 0,-1 0 0,1 0 0,0 0 0,0 0 0,-1 0 0,1-1 0,0 1 0,0 0 0,-1 0 0,1 0 0,0-1 0,0 1 0,0 0 0,-1 0 0,1-1 0,0 1 0,0 0 0,0 0 0,0-1 0,-2-3 0,0 0 0,0 0 0,1 0 0,-1 0 0,1 0 0,0 0 0,1 0 0,-2-7 0,2 9 0,-3-36 0,1 0 0,2 1 0,1-1 0,2 0 0,2 1 0,1-1 0,14-43 0,-13 58 0,1 1 0,1 0 0,1 0 0,13-21 0,-18 35 0,1-1 0,-1 1 0,1 1 0,0-1 0,1 1 0,0 0 0,0 1 0,1 0 0,0 0 0,0 0 0,0 1 0,15-7 0,-20 11 0,1 0 0,0 0 0,0 0 0,0 0 0,0 1 0,0 0 0,0-1 0,0 2 0,0-1 0,0 0 0,0 1 0,-1 0 0,1-1 0,0 2 0,0-1 0,0 0 0,-1 1 0,1 0 0,-1-1 0,1 1 0,-1 1 0,0-1 0,5 4 0,4 5 0,-1 1 0,-1 0 0,1 0 0,13 22 0,61 112 7,-10 9-239,-42-86-93,13 29 218,31 62 80,11-7 50,-63-118-1278,-6-12-5020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3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24575,'0'1'0,"-1"1"0,1 0 0,0 0 0,0-1 0,0 1 0,1 0 0,-1 0 0,0-1 0,1 1 0,0 2 0,0 0 0,17 66 0,4-1 0,44 97 0,-33-96 0,83 127 0,69 47 0,-169-224 0,-8-9 0,0-1 0,1 0 0,19 17 0,-27-27 0,-1 0 0,0 0 0,0 0 0,0 0 0,0 0 0,0 0 0,0 0 0,0 0 0,0 0 0,0 0 0,0 1 0,1-1 0,-1 0 0,0 0 0,0 0 0,0 0 0,0 0 0,0 0 0,0 0 0,0 0 0,0 0 0,1 0 0,-1 0 0,0 0 0,0 0 0,0 0 0,0 0 0,0 0 0,0 0 0,0 0 0,1 0 0,-1 0 0,0 0 0,0 0 0,0 0 0,0-1 0,0 1 0,0 0 0,0 0 0,0 0 0,0 0 0,0 0 0,1 0 0,-1 0 0,0 0 0,0 0 0,0 0 0,0-1 0,0 1 0,0 0 0,0 0 0,0 0 0,0 0 0,0 0 0,0 0 0,0 0 0,0-1 0,0-7 0,0 5 0,1-7 0,0 1 0,0-1 0,1 0 0,0 1 0,1-1 0,0 1 0,0 0 0,7-12 0,-7 15 0,1-1 0,-1 1 0,1 0 0,1 0 0,-1 1 0,1 0 0,0-1 0,0 1 0,1 1 0,-1-1 0,1 1 0,8-5 0,-5 5 0,0 1 0,0 0 0,0 0 0,1 1 0,-1 0 0,1 0 0,12 0 0,68 5 0,-86-3 0,223 33 0,-97-11 0,-129-21 0,13 1 0,0-1 0,28 0 0,-38-1 0,-1 0 0,1 0 0,-1-1 0,1 0 0,-1 0 0,1 0 0,-1 0 0,0 0 0,1-1 0,-1 1 0,0-1 0,0 0 0,0 0 0,0 0 0,-1 0 0,1-1 0,3-3 0,-3 0 0,1 0 0,-1 0 0,1-1 0,-2 0 0,1 0 0,-1 0 0,0 0 0,0 0 0,-1 0 0,1-14 0,-1-1 16,0-1 0,-1 0-1,-1 0 1,-7-39 0,0 29-87,0 1 0,-21-51 1,-6 8-265,-76-121 1,53 104-897,9 18-4927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2 0,15 5 0,23 5 0,23 2 0,14 2 0,5-1 0,0-1 0,-1-2 0,-9-2 0,-12-2 0,-15-2 0,-16-3 0,-14-2-8191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7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24575,'0'0'0,"4"0"0,18 0 0,35-2 0,41-3 0,33-6 0,36-6-2391,17-4 2391,-12 0 0,-36 4-5800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9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859 1 24575,'-14'-1'0,"9"2"0,-81 0 0,-146 22 0,177-14 0,1 3 0,0 3 0,-88 36 0,122-42 0,1 0 0,-1 2 0,-29 22 0,39-26 0,1 1 0,1 0 0,0 1 0,0 0 0,0 0 0,1 0 0,1 1 0,-9 16 0,10-16 0,0 0 0,1 1 0,0 0 0,1 0 0,0 0 0,1 1 0,0-1 0,1 0 0,0 23 0,1-34 0,1 1 0,-1-1 0,0 1 0,0-1 0,1 1 0,-1-1 0,1 1 0,-1-1 0,0 1 0,1-1 0,-1 1 0,1-1 0,-1 1 0,1-1 0,-1 0 0,1 1 0,-1-1 0,1 0 0,0 0 0,-1 1 0,1-1 0,-1 0 0,1 0 0,0 0 0,-1 0 0,1 0 0,-1 0 0,1 0 0,0 0 0,-1 0 0,2 0 0,3 1 0,40 6 0,0 3 0,0 1 0,81 34 0,-102-35 0,-1 2 0,-1 1 0,0 0 0,0 2 0,-1 0 0,-1 2 0,-1 0 0,26 30 0,-37-37 0,0 0 0,0 1 0,-1 0 0,10 21 0,-15-28 0,0 1 0,-1-1 0,1 1 0,-1 0 0,0-1 0,0 1 0,-1 0 0,1 0 0,-1 0 0,0 0 0,0-1 0,-1 1 0,0 0 0,1 0 0,-4 8 0,1-6 0,-1 0 0,0 0 0,-1 0 0,1 0 0,-1-1 0,0 0 0,-1 0 0,1 0 0,-1-1 0,0 0 0,-1 0 0,1-1 0,-10 6 0,-7 2 0,-1 0 0,-42 13 0,27-12 0,-71 14 0,88-24 0,-1 0 0,0-1 0,0-2 0,-39-3 0,50 1-1365,5 0-5461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4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85 241 24575,'0'2'0,"0"0"0,0 0 0,0 0 0,0 0 0,0 0 0,1 0 0,-1-1 0,1 1 0,-1 0 0,1 0 0,0 0 0,2 2 0,-1 3 0,21 45 0,1 0 0,3-2 0,3 0 0,1-2 0,67 78 0,-86-112 0,1 0 0,0-1 0,25 19 0,-30-27 0,-6-8 0,-4-4 0,-6-15 0,-16-27 0,18 38 0,-196-322 0,63 114 0,135 212 0,0 0 0,0 1 0,0-1 0,1 1 0,0-1 0,0 0 0,-2-11 0,5 17 0,-1 1 0,1-1 0,0 0 0,0 1 0,0-1 0,0 0 0,0 0 0,0 1 0,0-1 0,0 0 0,0 0 0,1 1 0,-1-1 0,0 0 0,0 1 0,1-1 0,-1 0 0,0 1 0,1-1 0,-1 0 0,0 1 0,1-1 0,-1 1 0,1-1 0,-1 1 0,1-1 0,0 1 0,-1-1 0,1 1 0,-1-1 0,1 1 0,0 0 0,-1-1 0,1 1 0,0 0 0,0 0 0,-1-1 0,1 1 0,0 0 0,-1 0 0,1 0 0,1 0 0,3 0 0,-1 0 0,0 1 0,0-1 0,1 1 0,-1 0 0,6 3 0,14 6 0,-1 1 0,-1 1 0,34 24 0,-56-36 0,367 273-862,-222-160 648,33 11 45,-151-108 141,0-1 0,0-2 0,2-1 0,-1-1 0,31 7 0,-48-15 101,0-1 1,0-1-1,0 1 0,0-2 1,0 0-1,21-2 1,-28 2-47,0-1 1,0 0-1,0 0 0,0 0 1,0-1-1,0 1 1,0-1-1,0 0 0,-1 0 1,1 0-1,-1-1 1,0 1-1,1-1 1,-1 0-1,0 0 0,-1 0 1,1 0-1,0 0 1,-1-1-1,0 1 0,3-6 1,-3 3-5,1-1 0,-1 0 0,-1 1-1,1-1 1,-1 0 0,-1 0 0,1 0 0,-1 0 0,0 0 0,-1 0 0,1 0 0,-3-9 0,-2-3-24,0 0 1,-1 0 0,-11-21-1,6 16 1,-1 1 0,-1 0 0,-1 1 0,-2 0 0,0 1 0,-1 1 0,0 0 0,-37-29 0,39 37 0,-2 0 0,0 1 0,0 0 0,-1 2 0,0 0 0,0 1 0,-1 1 0,0 0 0,-1 2 0,1 0 0,-41-4 0,51 8 0,-1 1 0,1 0 0,0 1 0,-1 0 0,1 0 0,0 1 0,-15 4 0,19-4 0,1 0 0,0 0 0,-1 0 0,1 1 0,0 0 0,0-1 0,0 1 0,0 1 0,1-1 0,-1 0 0,1 1 0,0 0 0,0 0 0,0 0 0,-4 8 0,4-5 8,0 0 0,1 0 0,0 0-1,0 0 1,1 0 0,-1 14 0,1-8-482,1 0 1,4 25 0,9 23-6353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0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0 283 24575,'8'0'0,"87"0"0,28-2 0,61 0-527,59-3-1584,48-4 875,1035-69-2458,-1-72 626,-1186 130 3318,-35 3 1945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24575,'0'0'0,"-2"4"0,-3 6 0,-2 4 0,-3 5 0,1 7 0,0 13 0,0 16 0,1 17 0,1 12 0,3 6 0,6 2 0,6 4 0,8 3 0,10 3 0,10 1 0,5-10 0,-4-20-8191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2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1 220 24575,'0'10'0,"0"-3"0,0 1 0,1-1 0,0 0 0,0 0 0,1 1 0,-1-1 0,2 0 0,-1-1 0,1 1 0,0 0 0,0-1 0,8 12 0,0-4 0,0 0 0,1 0 0,1-2 0,0 1 0,1-1 0,0-1 0,0-1 0,1 0 0,1-1 0,0 0 0,0-1 0,0-1 0,31 9 0,-45-16 0,1 1 0,-1-1 0,1 1 0,-1-1 0,1 0 0,-1 0 0,1 0 0,-1 0 0,0 0 0,1-1 0,-1 1 0,5-2 0,-6 1 0,0 1 0,0-1 0,0 0 0,0 0 0,0 0 0,0 1 0,0-1 0,0 0 0,0 0 0,-1 0 0,1-1 0,0 1 0,-1 0 0,1 0 0,-1 0 0,1 0 0,-1-1 0,1 1 0,-1 0 0,0 0 0,0-1 0,0 1 0,1 0 0,-1-1 0,-1-1 0,0-10 0,-1 0 0,0 0 0,-1 0 0,0 0 0,-8-19 0,-3-11 0,13 40 0,-16-65 0,15 57 0,1 1 0,0-1 0,0 0 0,2-15 0,-1 23 0,0 0 0,1 1 0,-1-1 0,1 0 0,0 1 0,0-1 0,0 1 0,0-1 0,0 1 0,1-1 0,-1 1 0,1 0 0,-1 0 0,1 0 0,0 0 0,0 0 0,0 0 0,0 0 0,0 0 0,0 1 0,1-1 0,-1 1 0,0 0 0,1 0 0,-1 0 0,1 0 0,0 0 0,-1 0 0,5 0 0,5-1 0,0 1 0,0 0 0,0 1 0,1 1 0,16 2 0,5 2 0,-1 2 0,1 1 0,61 25 0,-54-16 0,0 3 0,59 38 0,-59-27 0,-1 1 0,-1 2 0,51 59 0,-76-77 0,0-1 0,1-1 0,1 0 0,31 20 0,-46-33 0,1 0 0,-1 0 0,0 0 0,1-1 0,-1 1 0,1-1 0,-1 1 0,1-1 0,-1 0 0,1 1 0,-1-1 0,1 0 0,-1 0 0,1 0 0,-1 0 0,3 0 0,-3-1 0,-1 1 0,1 0 0,-1 0 0,1-1 0,-1 1 0,1 0 0,-1-1 0,0 1 0,1 0 0,-1-1 0,1 1 0,-1-1 0,0 1 0,0-1 0,1 1 0,-1 0 0,0-1 0,0 1 0,1-1 0,-1-1 0,0 0 0,1 1 0,-1-1 0,0 1 0,0-1 0,0 0 0,0 1 0,-1-4 0,-2-11 0,-1 0 0,-1 1 0,-13-30 0,-27-44 0,11 32 0,-2 1 0,-48-57 0,74 102 0,6 7 0,1 0 0,-1 0 0,1 0 0,0-1 0,0 1 0,1-1 0,-1 1 0,-1-7 0,4 10 0,-1 0 0,1 0 0,0 1 0,0-1 0,0 0 0,0 0 0,0 0 0,0 0 0,1 1 0,-1-1 0,0 0 0,0 0 0,1 0 0,-1 1 0,0-1 0,1 0 0,-1 0 0,0 1 0,1-1 0,-1 0 0,1 1 0,0-1 0,-1 0 0,1 1 0,-1-1 0,1 1 0,0-1 0,0 1 0,-1-1 0,2 1 0,2-3 0,1 1 0,-1 1 0,1-1 0,5-1 0,13-2 0,1 1 0,0 1 0,41 0 0,-24 3 0,57 10 0,-73-6 0,0 1 0,-1 1 0,1 1 0,-2 2 0,1 0 0,-1 1 0,26 17 0,-30-16 0,-1 2 0,-1 1 0,0 0 0,-1 1 0,0 0 0,-1 1 0,-1 1 0,19 30 0,30 69 0,-41-72 0,36 54 0,-50-86 0,2 1 0,0-2 0,0 1 0,1-1 0,0-1 0,1 0 0,0 0 0,18 10 0,-23-17 0,-1 1 0,1-1 0,0-1 0,0 1 0,0-1 0,0 0 0,0-1 0,0 0 0,0 0 0,9 0 0,-11-1 0,1-1 0,-1 1 0,0-1 0,0 0 0,0-1 0,0 1 0,0-1 0,0 0 0,0 0 0,0 0 0,-1-1 0,1 0 0,-1 0 0,8-6 0,-7 4 0,0 0 0,0 0 0,-1-1 0,1 0 0,-1 0 0,-1 0 0,1 0 0,-1-1 0,0 1 0,4-12 0,-5 8 0,0 0 0,0 0 0,-1 0 0,0 0 0,-1 0 0,-2-20 0,-1 10 0,0 1 0,-2 0 0,0 1 0,-2-1 0,0 1 0,-1 0 0,-14-24 0,8 20 0,0 1 0,-1 0 0,-2 1 0,0 1 0,0 0 0,-2 2 0,-1 0 0,0 1 0,-1 1 0,0 0 0,-1 2 0,-1 1 0,0 1 0,0 0 0,-1 2 0,-35-8 0,-9 3-1365,52 13-5461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7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660 835 24575,'-4'2'0,"0"0"0,0-1 0,0 2 0,0-1 0,0 0 0,1 1 0,-7 5 0,-1 1 0,-18 14 0,1 1 0,-34 37 0,48-46 0,1 1 0,1 1 0,1 0 0,0 0 0,-16 35 0,24-43 0,0 0 0,1-1 0,-1 1 0,2 0 0,-1 0 0,1 0 0,1 0 0,-1 0 0,1 0 0,1 0 0,0 0 0,0 0 0,1 0 0,0 0 0,1 0 0,0-1 0,0 1 0,0-1 0,1 0 0,1 0 0,7 11 0,-11-18 0,0 0 0,0 1 0,0-1 0,0 1 0,0-1 0,0 0 0,1 0 0,-1 0 0,0 0 0,1 0 0,-1 0 0,1 0 0,-1 0 0,1-1 0,0 1 0,-1 0 0,3 0 0,-3-1 0,0 0 0,-1-1 0,1 1 0,0 0 0,-1 0 0,1 0 0,0 0 0,0-1 0,-1 1 0,1 0 0,-1-1 0,1 1 0,0 0 0,-1-1 0,1 1 0,-1-1 0,1 0 0,1 0 0,-1-1 0,0 0 0,0 0 0,1 1 0,-1-1 0,-1 0 0,3-4 0,-1-2 0,0 0 0,0 0 0,-1-1 0,0 1 0,1-11 0,-3-1 0,-3-28 0,-4-5-209,-3-1 1,-2 1-1,-26-65 0,-75-150-638,113 265 847,-131-274-153,-20-43-38,140 292 191,12 23 0,5 9 14,11 16 247,34 48 840,30 45-826,320 561-3398,-329-535-1570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2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24575,'0'0'0,"0"0"0,0 0 0,0 0 0,0 0 0,4 0 0,7-2 0,14 0 0,22-1 0,24 2 0,18-1 0,9 1 0,2-1 0,-11-1 0,-20 0-8191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2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24575,'0'0'0,"8"0"0,19-3 0,27-1 0,24-4 0,24-1 0,27-2 0,7-1-1429,-19 2-5333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4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24575,'-2'2'0,"1"0"0,-1 0 0,0 1 0,1-1 0,0 1 0,-1-1 0,1 1 0,0-1 0,-1 6 0,1-3 0,-4 12 0,0 0 0,2 1 0,0 0 0,2 0 0,-1-1 0,2 1 0,2 19 0,1-9 0,1 0 0,1-1 0,15 48 0,-14-59 0,1 0 0,0-1 0,1 0 0,0 0 0,1-1 0,1 0 0,1 0 0,0-1 0,0-1 0,1 0 0,1 0 0,0-2 0,0 1 0,1-2 0,0 1 0,1-2 0,0 0 0,1-1 0,-1 0 0,1-2 0,23 6 0,-27-8 0,1-1 0,-1 0 0,1-1 0,-1-1 0,1 0 0,0-1 0,-1 0 0,18-4 0,-23 4 0,-1-1 0,0 0 0,-1 0 0,1 0 0,0-1 0,-1 0 0,1 0 0,-1 0 0,0-1 0,0 0 0,0 0 0,0 0 0,-1 0 0,0-1 0,0 0 0,0 0 0,0 0 0,4-10 0,-5 8 0,0 0 0,-1 0 0,0 0 0,0-1 0,-1 1 0,0-1 0,-1 0 0,1 1 0,-1-1 0,-1 1 0,1-1 0,-1 1 0,-1-1 0,0 1 0,0-1 0,-4-9 0,1 3 0,-2-1 0,0 1 0,-1 1 0,0-1 0,-1 2 0,0-1 0,-13-12 0,5 9 0,0 0 0,-1 2 0,-1 0 0,-1 0 0,1 2 0,-2 1 0,0 0 0,-26-9 0,1 4 0,-1 2 0,-90-15 0,107 24 0,0 2 0,-44 0 0,44 6 112,29-3-204,-1 1-1,1-1 1,0 0 0,-1 1-1,1 0 1,0-1 0,-1 1 0,1 0-1,0-1 1,0 1 0,-1 0-1,1 0 1,0 0 0,0 0-1,-1 2 1,1-2-591,1 0 1,-1 0-1,1 0 0,0 0 1,-1 0-1,1 0 0,0 0 1,0 0-1,0 2 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0 0,5 3 0,2-1-8191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788 1 24575,'0'0'0,"0"0"0,-349 0 0,336 0 0,0 0 0,0 2 0,0-1 0,0 2 0,1-1 0,-1 2 0,1 0 0,-1 0 0,1 1 0,0 1 0,1 0 0,0 1 0,0 0 0,0 0 0,1 1 0,-10 10 0,-7 8 0,-44 57 0,-14 38 0,67-95 0,14-20 0,-11 17 0,14-21 0,0-1 0,1 1 0,-1 0 0,0 0 0,1-1 0,-1 1 0,1 0 0,0 0 0,-1 0 0,1-1 0,0 4 0,0-4 0,1 0 0,-1 0 0,1 0 0,-1 0 0,1 0 0,-1 0 0,1 0 0,-1-1 0,1 1 0,0 0 0,-1 0 0,1-1 0,0 1 0,0 0 0,0-1 0,0 1 0,-1-1 0,1 1 0,0-1 0,1 1 0,23 8 0,-19-8 0,92 25 0,-43-12 0,58 21 0,-82-22 0,0 1 0,-1 2 0,42 28 0,-58-34 0,0 1 0,-1 0 0,0 1 0,-1 0 0,0 1 0,-1 0 0,-1 1 0,15 25 0,-21-33 0,-1 0 0,0 1 0,-1-1 0,0 1 0,0 0 0,0 0 0,0-1 0,-1 1 0,0 1 0,-1-1 0,0 0 0,0 0 0,0 0 0,-1 0 0,0 0 0,0 0 0,-1 0 0,0-1 0,0 1 0,-1 0 0,0-1 0,0 1 0,0-1 0,-8 10 0,1-3 0,0-1 0,-1-1 0,-1 0 0,0 0 0,0-1 0,-1-1 0,-1 0 0,-15 8 0,-119 49 0,142-64 0,-42 17-115,-60 25 359,85-33-742,1 1 0,-33 22 0,13-1-6328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24575,'0'2'0,"-1"-1"0,1 1 0,0-1 0,-1 1 0,1-1 0,-1 0 0,0 1 0,0-1 0,1 0 0,-1 1 0,0-1 0,0 0 0,0 0 0,0 0 0,-2 2 0,1-2 0,0 1 0,1-1 0,-1 1 0,0-1 0,-1 0 0,1 0 0,0 1 0,-4 0 0,19-3-3,0 0 0,24 1 0,-11 1-1353,-6-1-5470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24575,'15'8'0,"-3"-1"0,3 1 0,0 0 0,20 6 0,-30-12 0,1 0 0,-1 1 0,0 0 0,0 0 0,0 0 0,0 0 0,0 1 0,-1-1 0,0 1 0,0 0 0,0 1 0,0-1 0,0 1 0,4 7 0,-1 2 0,0 1 0,-1-1 0,0 1 0,4 18 0,7 36 9,16 132 0,-17 73-846,-16-24 659,-4-184 185,-22 117 0,25-176-7,0-5 0,1 0 0,0 0 0,0 0 0,-1 0 0,1-1 0,-1 1 0,0 0 0,1 0 0,-1-1 0,0 1 0,0 0 0,0-1 0,-1 2 0,1-3 4,1 1 1,0-1-1,0 0 0,-1 0 0,1 0 0,0 0 0,0 0 0,0 0 0,-1 0 0,1 0 0,0-1 0,0 1 1,-1 0-1,1 0 0,0 0 0,0 0 0,0 0 0,-1 0 0,1 0 0,0 0 0,0-1 0,0 1 1,0 0-1,-1 0 0,1 0 0,0 0 0,0-1 0,0 1 0,0 0 0,0 0 0,-1 0 0,1-1 1,0 1-1,0 0 0,0 0 0,0 0 0,0-1 0,0 1 0,0 0 0,-3-9 132,0 0 1,0 1-1,1-1 0,0 0 1,0-14-1,0 10-135,-11-126-566,7-182 0,18 74 329,-8 209 196,2 0-1,2 0 1,2 1-1,18-49 1,-22 72 35,0 2 0,0-1 1,1 1-1,1 0 1,0 0-1,1 1 0,0 0 1,1 1-1,11-10 0,-13 13 6,1 0-1,0 1 0,1 0 1,-1 1-1,1 0 0,0 1 0,0 0 1,1 0-1,-1 1 0,1 0 1,-1 1-1,13-1 0,-13 2 35,1 1-1,-1 0 0,0 1 1,1 0-1,-1 0 0,0 1 1,0 1-1,0-1 0,0 2 1,-1-1-1,1 1 0,11 7 0,-10-3 66,1 0-1,-1 0 0,0 1 0,0 0 0,-1 1 1,-1 1-1,0-1 0,12 18 0,-9-8-69,0 0 1,-1 1-1,-1 1 0,0-1 0,-2 1 1,-1 1-1,-1 0 0,5 33 0,-10-47-30,0 0 0,-1 0 0,0 0 0,0 0 0,-1 0 0,0 0 0,-1 0 0,-3 10 0,3-12 0,-1-1 0,0 0 0,0 0 0,0 0 0,-1 0 0,0 0 0,0-1 0,0 0 0,-1 1 0,0-2 0,-7 7 0,1-3 0,0-1 0,0 0 0,-1 0 0,0-1 0,-1-1 0,1 0 0,-1-1 0,0 0 0,0-1 0,0 0 0,-23 1 0,25-4 0,-1 0 0,1 0 0,-1-1 0,0-1 0,1 0 0,-12-3 0,15 3 0,1-1 0,-1 0 0,1-1 0,-1 1 0,1-1 0,0-1 0,0 0 0,1 1 0,-7-7 0,6 3-455,1 1 0,-12-16 0,-3-15-6371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3:56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24575,'1'20'0,"0"0"0,2 1 0,0-1 0,1 0 0,10 27 0,-2-16 0,1 0 0,24 42 0,-20-45 0,1-1 0,28 33 0,-32-44 0,0-1 0,1-1 0,1 0 0,30 20 0,-39-30 0,0 0 0,-1-1 0,1 1 0,0-1 0,1-1 0,-1 0 0,12 3 0,-15-5 0,-1 1 0,0-1 0,1 0 0,-1 0 0,0 0 0,1-1 0,-1 1 0,0-1 0,1 0 0,-1 0 0,0 0 0,0 0 0,0-1 0,0 1 0,0-1 0,0 0 0,0 1 0,0-1 0,3-4 0,0-1 0,1 0 0,-1-1 0,-1 0 0,1 0 0,-2-1 0,1 0 0,-1 1 0,3-11 0,21-77 0,-26 89 0,6-25 0,-2-1 0,-1 0 0,2-51 0,-6 75 0,1 7 0,10 12 0,-8-7 0,407 349-1365,-353-310-5461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1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0 24575,'0'15'0,"0"-13"0,0 0 0,0 0 0,-1-1 0,1 1 0,-1 0 0,0 0 0,1 0 0,-1 0 0,0-1 0,-2 3 0,-13 19 0,2-4 0,3 0 0,1 0 0,0 0 0,-7 26 0,-16 65 0,25-81 0,-24 83 0,-35 124 0,27-89 0,32-113 0,2 1 0,-1 45 0,6-73 0,1 1 0,0-1 0,1 0 0,0 0 0,0 0 0,2 8 0,-2-12 0,0-1 0,0 1 0,1 0 0,-1-1 0,1 1 0,-1-1 0,1 1 0,0-1 0,0 0 0,0 0 0,0 0 0,0 0 0,0 0 0,1 0 0,-1-1 0,1 1 0,4 1 0,12 4 0,0 0 0,1-2 0,-1-1 0,39 4 0,-27-4 0,78 12 0,285 46 0,-366-55 0,-13-4 0,0 0 0,-1 0 0,31 0 0,-44-3 0,-1 0 0,1 0 0,0 0 0,0 0 0,0 0 0,0 0 0,0 0 0,0 0 0,-1 0 0,1-1 0,0 1 0,0 0 0,0-1 0,0 1 0,-1 0 0,1-1 0,0 1 0,0-1 0,-1 0 0,1 1 0,0-1 0,-1 1 0,1-1 0,-1 0 0,1 0 0,-1 1 0,1-1 0,-1 0 0,0 0 0,1 0 0,-1 1 0,1-3 0,-1 0 0,0 1 0,0-1 0,0 0 0,-1 0 0,1 0 0,-1 0 0,1 0 0,-1 0 0,-1-2 0,-6-14 0,0 0 0,-1 1 0,-1 1 0,0 0 0,-14-17 0,-73-78 0,-122-105-1079,-11 6 629,147 136 574,67 61-223,1 1-245,0-1 0,-25-31 0,33 35-5311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1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24575,'0'0'0,"0"0"0,0 0 0,0 3 0,-3 11 0,1 0 0,0 22 0,2-33 0,-6 605-466,7-409 382,0-122 84,-4 105 0,2-177-160,1 1 1,-1-1 0,0 1 0,0-1 0,-1 0-1,0 1 1,-4 9 0,2-10-6208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94 813 24575,'3'-8'0,"16"-38"0,-1-1 0,19-86 0,-6-57 0,-28 154 0,-1 1 0,-2-1 0,-6-50 0,4 74 0,-1 0 0,0 0 0,0 1 0,-1-1 0,-1 1 0,0 0 0,0 0 0,-1 0 0,-12-15 0,14 20 0,0 1 0,-1 0 0,0 0 0,0 0 0,0 0 0,-1 1 0,1 0 0,-1 0 0,0 1 0,0-1 0,-1 1 0,1 1 0,-1-1 0,1 1 0,-1 0 0,0 1 0,-13-2 0,19 2 0,0 1 0,0 0 0,0 0 0,0 0 0,0 0 0,0 0 0,0 0 0,0 0 0,0 1 0,0-1 0,0 0 0,0 0 0,0 1 0,0-1 0,0 1 0,0-1 0,0 1 0,0-1 0,0 1 0,1 0 0,-1-1 0,0 1 0,0 0 0,1-1 0,-1 1 0,0 0 0,1 0 0,-1 0 0,1 0 0,-1 0 0,1 0 0,-1 2 0,0 0 0,1 0 0,0 1 0,0-1 0,0 1 0,0-1 0,0 0 0,1 1 0,-1-1 0,1 0 0,1 4 0,6 13 0,0 1 0,1-1 0,13 22 0,42 56 0,-43-68 30,2-1 0,0-1 0,35 31 0,-42-45-242,1 0 0,0-2 0,1 0-1,0-1 1,0 0 0,40 14 0,-8-9-6614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2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 24575,'1'-4'0,"-1"0"0,1 0 0,0 0 0,0 0 0,0 0 0,0 0 0,1 0 0,3-6 0,0 1 0,1-1 0,8-9 0,-10 15 0,-1 0 0,1 1 0,0-1 0,0 1 0,1-1 0,-1 1 0,1 1 0,0-1 0,-1 0 0,1 1 0,0 0 0,1 0 0,-1 1 0,0 0 0,0 0 0,1 0 0,-1 0 0,0 1 0,10 0 0,1 1 0,1 1 0,-1 0 0,0 2 0,0 0 0,20 7 0,-10-1 0,-1 1 0,-1 1 0,0 2 0,-1 0 0,0 1 0,-1 1 0,-1 1 0,37 39 0,-35-30 0,-1 1 0,-1 1 0,-1 0 0,-1 2 0,-2 1 0,20 49 0,-30-65 0,-2 1 0,0 0 0,-1 0 0,3 25 0,-6-33 0,-1-1 0,1 1 0,-2-1 0,1 1 0,-1 0 0,0-1 0,-1 1 0,0-1 0,0 0 0,-1 0 0,-6 14 0,3-12 0,0 0 0,-1 0 0,0-1 0,0 0 0,0 0 0,-1-1 0,-1 0 0,1 0 0,-1-1 0,0 0 0,-18 8 0,5-4 0,-1-1 0,0-1 0,0-1 0,-27 5 0,21-7 40,1-1 0,-40 0 0,48-4-337,1-1 0,-1-1 0,1-1 0,-27-7 0,32 5-6529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6 0,48 189 0,16-6 0,-35-106-48,40 117-1269,-59-164-5509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24575,'0'0'0,"3"0"0,-1 1 0,0 0 0,-1 0 0,1 0 0,0 0 0,-1 1 0,1-1 0,-1 0 0,1 1 0,1 1 0,4 5 0,254 247-317,21-24-388,-272-224 705,63 43 0,-57-41 0,0 0 0,29 11 0,-41-19-2,0 1 1,0-1-1,0 0 1,0 0-1,0-1 0,0 1 1,0-1-1,7 0 1,-9 0 12,1-1 1,-1 1-1,0-1 1,1 0-1,-1 1 1,0-1-1,0 0 1,0 0 0,0-1-1,0 1 1,0 0-1,0-1 1,0 1-1,0-1 1,3-3-1,-1-1 97,0 0 0,0 0 0,0-1 0,0 1 0,-1-1-1,0 0 1,3-12 0,8-52-133,-13 66 39,10-90-14,-7 54 0,1 0 0,13-46 0,-16 80-227,0 1-1,1 0 1,-1 0-1,1-1 1,6-7-1,0 2-6598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3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24575,'-1'0'0,"0"1"0,0-1 0,0 1 0,1-1 0,-1 1 0,0-1 0,0 1 0,0 0 0,1-1 0,-1 1 0,0 0 0,1 0 0,-1-1 0,1 1 0,-1 0 0,0 1 0,-1 1 0,-1 3 0,-1 0 0,1 0 0,0 0 0,0 1 0,1-1 0,0 1 0,0 0 0,1 0 0,0 0 0,-1 7 0,1 7 0,1-1 0,4 27 0,7 36-155,3-2 0,32 101 0,77 149-496,-54-187 729,-58-125-337,1 0 0,0 0 0,2-2 0,30 33 0,-17-28-5599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3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24575,'0'0'0,"0"0"0,0 0 0,2 0 0,5 0 0,13 0 0,24 0 0,28-2 0,23-5 0,11-7 0,-5-4 0,-18 3-8191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24575,'0'0'0,"4"7"0,3 11 0,5 19 0,8 30 0,7 27 0,3 18 0,-1-2-858,-6-19-6475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4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24575,'0'0'0,"0"0"0,0 0 0,0 0 0,6 0 0,13 0 0,16-2 0,19-1 0,14 1 0,9-1 0,2 2 0,-4 0 0,-12 3 0,-18 0-8191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05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1 169 24575,'0'0'0,"0"0"0,2-2 0,6-3 0,17-4 0,20-3 0,18-1 0,21-3 0,29-4 0,65-24 0,4-3-8191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3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0,5 14 0,0-1 0,1-1 0,8 17 0,-3-8 0,0-2 0,0 1 0,1-1 0,1-1 0,1 0 0,1-1 0,22 22 0,-24-29 0,0 0 0,1-1 0,0-1 0,1 0 0,0-1 0,1 0 0,-1-1 0,1-1 0,23 7 0,-29-12 0,0 1 0,0-1 0,0-1 0,0 0 0,0 0 0,0-1 0,0 0 0,0-1 0,0 0 0,0 0 0,14-5 0,-18 4 0,1-1 0,-1 1 0,0-1 0,0 0 0,0-1 0,0 0 0,0 0 0,-1 0 0,0 0 0,0-1 0,0 0 0,-1 0 0,1 0 0,-1-1 0,0 0 0,-1 1 0,5-11 0,-6 12 0,0 0 0,-1 0 0,1 0 0,-1 0 0,0 0 0,-1 0 0,1-1 0,-1 1 0,0 0 0,0 0 0,0-1 0,0 1 0,-1 0 0,-2-9 0,1 8 0,0-1 0,0 1 0,-1 0 0,0-1 0,0 1 0,0 0 0,-1 1 0,0-1 0,0 0 0,-6-4 0,0 0 0,0 1 0,0 0 0,-1 1 0,-1 0 0,1 1 0,-1 0 0,-12-3 0,14 5 0,-1 1 0,1 0 0,-1 1 0,1 0 0,-1 1 0,0 0 0,1 1 0,-1 0 0,-11 1 0,17 0 7,1 0-1,-1 0 1,0 1-1,0-1 1,1 1 0,-1 0-1,1 0 1,-1 1-1,1-1 1,0 1-1,0 0 1,0 0-1,0 0 1,1 1 0,-1-1-1,1 1 1,-4 6-1,1-1-218,0 2 0,1-1 1,0 1-1,1-1 0,0 1 0,-3 14 0,-4 25-6614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24575,'0'0'0,"0"0"0,0 0 0,0 0 0,1-2 0,4 0 0,0-1-8191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8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1 456 24575,'2'0'0,"-1"1"0,1-1 0,0 1 0,-1-1 0,1 1 0,-1 0 0,1 0 0,-1 0 0,1 0 0,1 2 0,4 2 0,154 107 0,-136-91 0,0 2 0,-2 0 0,-1 1 0,20 28 0,-21-22 0,32 60 0,-44-70 0,0-1 0,-2 2 0,0-1 0,6 33 0,-12-49 0,-1-2 0,1 0 0,-1-1 0,0 1 0,1 0 0,-1 0 0,0-1 0,0 1 0,0 0 0,0 0 0,-1 0 0,1-1 0,0 1 0,-1 2 0,1-4 0,0 0 0,-1 0 0,1 0 0,0 0 0,0 0 0,0 0 0,0 0 0,0 0 0,-1 0 0,1 0 0,0 1 0,0-1 0,0 0 0,0 0 0,0 0 0,-1 0 0,1 0 0,0 0 0,0 0 0,0 0 0,0 0 0,-1 0 0,1 0 0,0 0 0,0 0 0,0-1 0,0 1 0,0 0 0,-1 0 0,1 0 0,0 0 0,0 0 0,0 0 0,0 0 0,0 0 0,-1 0 0,1-1 0,0 1 0,0 0 0,0 0 0,0 0 0,-3-3 0,1 0 0,-1 0 0,1 0 0,0 0 0,0 0 0,0-1 0,0 1 0,0 0 0,-1-6 0,-9-35 0,11 42 0,-7-41 0,2-1 0,1 0 0,2 1 0,3-1 0,1-1 0,11-67 0,-9 93 0,1 0 0,1 0 0,1 0 0,0 0 0,1 1 0,1 0 0,1 1 0,15-23 0,-16 29 0,1 0 0,0 0 0,1 1 0,0 0 0,1 1 0,0 0 0,0 0 0,1 1 0,0 1 0,0 0 0,1 1 0,16-7 0,-15 9 0,1 0 0,-1 0 0,1 1 0,-1 1 0,1 1 0,21 0 0,-14 2 0,0 1 0,0 1 0,36 10 0,0 6 0,-1 2 0,61 33 0,-113-51 0,109 54 0,60 28 0,-160-79 0,0-1 0,0 0 0,0-1 0,0-1 0,1 0 0,18 1 0,-24-4 0,1 0 0,-1 0 0,0-1 0,1-1 0,-1 1 0,0-1 0,0-1 0,0 0 0,0 0 0,15-9 0,-14 6 0,1-1 0,-1-1 0,0 0 0,0 0 0,-1-1 0,0 0 0,-1-1 0,0 0 0,0 0 0,-1-1 0,-1 1 0,0-2 0,0 1 0,5-16 0,-8 19 0,-1-1 0,0 0 0,0 0 0,-1 0 0,0 0 0,0 0 0,-1 0 0,0 0 0,-2-10 0,0 11 0,1 1 0,-1 0 0,-1 0 0,1 0 0,-1 0 0,0 1 0,-1-1 0,1 1 0,-1 0 0,-1 0 0,1 0 0,-7-6 0,0 1 0,-1 2 0,0 0 0,0 0 0,0 1 0,-1 1 0,-1 0 0,1 0 0,-1 2 0,-25-8 0,5 5 0,-1 1 0,-69-5 0,93 11 0,-4-1 0,1 2 0,0 0 0,-16 2 0,43 0 0,242-3 120,-2-18-1605,-187 13-5341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8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24575,'3'4'0,"253"329"-310,38 179-1708,-195-330 311,236 391 106,-244-442 1136,-63-96-1625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4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 24575,'0'0'0,"0"0"0,0 0 0,0 0 0,-16 5 0,2-1 0,-1 0 0,0-1 0,-1 0 0,-15 0 0,-64-1 0,73-2 0,13 0 0,1 0 0,1 0 0,0 0 0,-9 2 0,13-1 0,0 0 0,1 0 0,-1 0 0,0 0 0,1 0 0,-1 0 0,1 1 0,-1-1 0,1 1 0,0 0 0,-4 3 0,-4 7 0,0 0 0,1 1 0,0 0 0,1 0 0,0 1 0,-9 25 0,1 3 0,-9 48 0,17-60 0,1 0 0,2 1 0,2 0 0,-1 38 0,4-68 0,0-1 0,0 0 0,0 1 0,0-1 0,0 0 0,0 1 0,0-1 0,0 0 0,0 1 0,1-1 0,-1 0 0,0 1 0,0-1 0,0 0 0,0 1 0,1-1 0,-1 0 0,0 1 0,0-1 0,1 0 0,-1 0 0,0 1 0,0-1 0,1 0 0,-1 0 0,0 0 0,1 0 0,-1 1 0,0-1 0,1 0 0,-1 0 0,0 0 0,1 0 0,-1 0 0,0 0 0,1 0 0,-1 0 0,0 0 0,1 0 0,0 0 0,17-5 0,-10 3 0,18-4 0,0 0 0,1 3 0,34-2 0,-42 5 0,1 0 0,-1 2 0,0 0 0,0 1 0,26 8 0,-34-7 0,1 1 0,-1 0 0,0 1 0,0 0 0,-1 0 0,0 1 0,0 1 0,0 0 0,15 16 0,-19-16 0,1-1 0,-1 1 0,-1 0 0,0 0 0,0 1 0,0 0 0,-1 0 0,0 0 0,-1 0 0,0 0 0,0 1 0,1 17 0,-3-22 0,-1 0 0,0 0 0,-1 0 0,1 0 0,-1 0 0,0 0 0,0-1 0,-1 1 0,1 0 0,-1 0 0,-2 4 0,0-3 0,0 1 0,0-1 0,-1 0 0,0 0 0,0-1 0,-8 8 0,-6 2 0,0-2 0,0 0 0,-34 15 0,-78 33 62,69-33-1489,34-16-5399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4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24575,'-9'0'0,"1"0"0,-1 1 0,1 0 0,-1 1 0,1-1 0,-15 7 0,24-8-1365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24575,'1'1'0,"0"-1"0,0 0 0,0 1 0,0-1 0,0 0 0,0 0 0,0 0 0,0 0 0,0 0 0,2 0 0,6 0 0,329 35-1365,-302-35-5461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6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24575,'-1'0'0,"1"1"0,-1 0 0,0 0 0,1 0 0,-1 0 0,1 0 0,-1 0 0,1 0 0,0 0 0,-1 0 0,1 0 0,0 0 0,0 0 0,-1 2 0,1-3 0,-2 15 0,1 0 0,1 0 0,0 1 0,1-1 0,0 0 0,1 0 0,1 0 0,0-1 0,1 1 0,11 25 0,-12-34 0,0 1 0,0-1 0,1 0 0,0 0 0,0 0 0,0-1 0,1 0 0,0 1 0,5 3 0,-7-6 0,0-1 0,0 0 0,1 0 0,-1 0 0,0-1 0,1 1 0,-1-1 0,1 0 0,-1 0 0,1 0 0,0 0 0,-1-1 0,1 0 0,0 1 0,-1-1 0,1 0 0,0-1 0,6 0 0,-7 0 0,1 0 0,-1 0 0,1 0 0,-1 0 0,1-1 0,-1 1 0,0-1 0,1 0 0,-1 0 0,0 0 0,0-1 0,0 1 0,-1-1 0,1 1 0,-1-1 0,1 0 0,-1 0 0,0 0 0,2-4 0,-2 2 0,0 1 0,-1-1 0,1 1 0,-1-1 0,0 1 0,-1-1 0,1 0 0,-1 1 0,0-1 0,0 0 0,0 0 0,-1 1 0,1-1 0,-3-8 0,0 3 0,-1 0 0,0 0 0,0 0 0,-1 0 0,-9-12 0,12 18 0,-1 0 0,0 0 0,0 0 0,0 1 0,-1-1 0,1 1 0,-1 0 0,0 0 0,0 0 0,0 1 0,0-1 0,0 1 0,0 0 0,-7-2 0,-2 3-1365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24575,'0'0'0,"-2"0"0,-1 0 0,1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7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24575,'-15'3'0,"12"-1"0,0 0 0,0 0 0,0 1 0,0-1 0,0 1 0,0 0 0,-2 4 0,-18 24 0,14-17 0,-11 15 0,-58 91 0,71-107 0,1 1 0,0-1 0,0 1 0,2 0 0,-1 1 0,2-1 0,-3 21 0,6-31 0,0-1 0,0 1 0,0-1 0,1 1 0,-1-1 0,1 1 0,0-1 0,0 1 0,0-1 0,1 0 0,-1 0 0,1 1 0,0-1 0,-1 0 0,1-1 0,1 1 0,-1 0 0,0 0 0,1-1 0,-1 1 0,1-1 0,0 0 0,6 4 0,4 1 0,0 0 0,1-1 0,0 0 0,17 4 0,25 6 0,-1-3 0,2-2 0,-1-2 0,2-3 0,106-2 0,-154-5-1365,-5 0-5461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7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0,4 4 0,5 8 0,10 17 0,9 28 0,9 31 0,3 27 0,-3 23-1435,-7 16 1435,-9 1 0,-5-12 0,-2-24 0,-3-32-6756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80 24575,'0'0'0,"-2"0"0,-3 0 0,-2 0 0,-1 0 0,2 0 0,2 0 0,1-2 0,6-3 0,9-3 0,12-1 0,14-2 0,12-1 0,10 2 0,7 2 0,4 3 0,-2 0 0,-12 1-8191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24575,'0'0'0,"0"0"0,0 0 0,2 0 0,10-2 0,16-1 0,16-1 0,17-3 0,22-3 0,18-3 0,5 1 0,-17 3-8191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8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24575,'-5'14'0,"-3"12"0,2 1 0,0 0 0,2 0 0,-1 33 0,5 108 0,0-162 0,41 495 0,-36-455-1365,-3-34-5461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40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0,1 10 0,1-4 0,-1-1 0,2 1 0,-1-1 0,1 1 0,0-1 0,0 0 0,7 8 0,1 3 0,15 27 0,-2 2 0,-1 0 0,-2 1 0,26 90 0,-36-98 0,5 18 0,10 63 0,-25-114 0,-1 0 0,1 0 0,-1 0 0,0 0 0,0 0 0,-1 0 0,0 0 0,-1 5 0,2-8 0,-1 1 0,0-1 0,0 0 0,0 0 0,-1 0 0,1 0 0,0 0 0,-1 0 0,1 0 0,-1 0 0,0-1 0,0 1 0,0 0 0,1-1 0,-1 0 0,-1 1 0,1-1 0,-3 1 0,-12 4-1365,2-1-5461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24575,'0'2'0,"0"-1"0,0 1 0,0-1 0,0 1 0,0-1 0,1 0 0,-1 1 0,1-1 0,-1 1 0,1-1 0,-1 1 0,1-1 0,0 0 0,0 0 0,0 1 0,-1-1 0,1 0 0,0 0 0,1 0 0,-1 0 0,0 0 0,0 0 0,0 0 0,2 1 0,-1-1 0,0-1 0,1 1 0,-1 0 0,0-1 0,0 1 0,0-1 0,0 0 0,1 0 0,-1 0 0,0 0 0,0 0 0,1 0 0,-1-1 0,0 1 0,0-1 0,4-1 0,73-32 0,-12 5 0,-20 10-341,2 1 0,1 3-1,64-11 1,-67 20-6485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1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24575,'-15'0'0,"12"0"0,0 0 0,0 0 0,0 1 0,0-1 0,0 1 0,0-1 0,0 1 0,0 0 0,0 0 0,1 0 0,-1 1 0,0-1 0,1 1 0,-1-1 0,1 1 0,-1 0 0,1 0 0,0 0 0,0 0 0,0 0 0,0 1 0,0-1 0,-1 3 0,-3 5 0,0-1 0,1 1 0,1 0 0,-1 0 0,2 1 0,-1-1 0,2 1 0,-1 0 0,2 0 0,-1 0 0,1 21 0,1-18 0,1-1 0,1 1 0,0 0 0,1-1 0,0 1 0,1-1 0,0 0 0,1 0 0,9 15 0,-5-14 0,0 1 0,1-1 0,1-1 0,0 0 0,1-1 0,0 0 0,25 19 0,-26-24 0,0 1 0,0-2 0,0 1 0,1-1 0,0-1 0,0-1 0,1 1 0,-1-2 0,1 0 0,23 3 0,-30-6 0,0 1 0,-1-2 0,1 1 0,0-1 0,-1 1 0,1-1 0,-1-1 0,1 1 0,-1-1 0,1 0 0,7-4 0,-11 4 0,1 0 0,0 0 0,-1 0 0,1 0 0,-1 0 0,0-1 0,0 1 0,0-1 0,0 1 0,0-1 0,0 0 0,-1 0 0,1 0 0,-1 0 0,0 0 0,0 0 0,0 0 0,0 0 0,0 0 0,-1 0 0,1-6 0,-1 0 0,-1 0 0,0 1 0,0-1 0,-1 0 0,0 0 0,-1 1 0,0-1 0,0 1 0,0 0 0,-1 0 0,-1 0 0,1 1 0,-1-1 0,-10-10 0,3 3 0,-1 1 0,-1 1 0,0 0 0,-1 1 0,-30-18 0,34 23 20,0 2 0,0-1 0,0 1 0,-1 1 0,-22-6 0,28 9-126,0 0 0,0 0 0,0 1 0,0 0 0,0 0 0,0 0-1,0 1 1,0 0 0,0 0 0,1 0 0,-1 1 0,0 0 0,-10 5 0,-10 9-6720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2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2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20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24575,'-2'5'0,"0"0"0,1 0 0,-1 0 0,1 0 0,0 0 0,0 0 0,0 7 0,1-12 0,-5 47 0,3 1 0,2-1 0,2 1 0,14 77 0,-1-48 0,4 0 0,29 74 0,-21-79-682,52 99-1,-50-120-6143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20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10 191 24575,'-5'0'0,"1"0"0,5-1 0,134-12 0,-11 5 0,45 0-409,595-39-1764,-3-39 1723,-607 64-506,-111 16-3247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21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82 206 24575,'-13'0'0,"1"1"0,-1 0 0,1 0 0,-19 6 0,55-8 0,102-19 0,-88 13 0,113-19-461,44-3-1384,1458-100-3201,-1508 126 4207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2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24575,'0'0'0,"0"0"0,-2 2 0,-3 5 0,-5 5 0,-4 3 0,-4 0 0,-1-2 0,3-3-8191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5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2164 24575,'-3'-7'0,"-17"-45"0,14 34 0,-52-162-623,-38-211 0,72 254 494,6 0 1,-1-179-1,20 233 7,4-1 0,27-142 0,-17 160 30,2 1 0,4 0 0,51-109 1,-61 150 91,1 2 0,17-24 0,-25 40 0,1 0 0,-1 1 0,1-1 0,1 1 0,-1 0 0,1 0 0,-1 1 0,1 0 0,0 0 0,1 0 0,-1 1 0,9-3 0,-8 4 51,-1 0-1,1 1 1,0 0 0,0 0 0,-1 1 0,1 0 0,0 0-1,12 2 1,-6 0 162,0 1-1,0 1 0,21 8 1,-11-1-177,-1 0 1,0 1 0,-1 2 0,-1 0-1,31 27 1,-10-1-302,52 62 1,123 195-844,-26 15 172,114 243 269,-295-537 817,26 45-133,-32-58-4297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5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0 410 24575,'0'0'0,"0"0"0,0-2 0,4-2 0,10-6 0,22-6 0,27-10 0,24-12 0,17-21 0,35-63-2211,-6-11-3769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5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0 24575,'-11'1'0,"0"1"0,1 1 0,-1 0 0,1 0 0,0 1 0,1 1 0,-17 9 0,3 1 0,-32 26 0,13-3-127,0 2-1,3 1 1,-63 88-1,84-104 115,1 1-1,2 1 0,0 0 0,2 1 0,1 0 0,2 1 0,-11 43 0,18-54 15,0 1 0,0 0-1,2 0 1,0 0 0,2 0-1,0 0 1,1 0 0,0 0-1,2 0 1,0 0-1,2-1 1,0 0 0,9 21-1,-5-21-20,0 0 0,1 0 0,1-1 0,0-1 0,2 0 0,-1 0 0,18 13 0,-8-9-93,0-2 0,2-1 1,0-1-1,36 17 0,-17-13-290,91 29-1,44-8-489,-38-19-4262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0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24575,'0'0'0,"5"-2"0,22-8 0,1 2 0,0 1 0,44-5 0,-29 5 0,489-75-687,2 32 462,-310 30-989,-184 14-4851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6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537 380 24575,'0'0'0,"10"247"0,-3-176 0,26 102 0,77 167-470,-90-285-425,-6-15-5931</inkml:trace>
  <inkml:trace contextRef="#ctx0" brushRef="#br0" timeOffset="1">0 416 24575,'40'-24'0,"246"-89"-106,-262 105 40,238-77-448,50-17 166,-303 98 355,70-27 282,-63 24-786,-1-1 1,26-18 0,-31 19-5468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24575,'0'0'0,"0"-2"0,4-3 0,12-2 0,21-4 0,23-2 0,14-2 0,6 1 0,-3 0 0,-9 1 0,-9-2 0,-11-2 0,-12 2 0,-12 3-8191</inkml:trace>
  <inkml:trace contextRef="#ctx0" brushRef="#br0" timeOffset="1">60 808 24575,'0'0'0,"0"0"0,0 0 0,0 0 0,8 0 0,23 2 0,30 0 0,30-1 0,29-4 0,25-7-1240,12-12 1240,-1-16 0,-8-14 0,-13-11 0,-18-1 0,-24 5 0,-29 13-6951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6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24575,'0'0'0,"0"1"0,2 8 0,5 14 0,3 23 0,4 30 0,2 26 0,-1 14 0,-2 4-759,-3-5 759,-2-8 0,-1-12 0,-3-13 0,-2-16 0,-1-14 0,-1-12 0,0-13-7432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7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24575,'0'0'0,"4"-2"0,14-3 0,19-2 0,20-3 0,21-4 0,21-8 0,18-2 0,9-3-805,-2 1 805,-12 1 0,-20 2 0,-18 3 0,-21 4 0,-19 5-7386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3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24575,'0'0'0,"2"0"0,8 0 0,18 0 0,27 4 0,40 5 0,33 4 0,30-3-1641,26-8 1641,12-13 0,0-17-2211,-20-10 2211,-40 1-4339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2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24575,'-2'10'0,"-2"6"0,0 1 0,1 0 0,0 19 0,2 53 0,1-84 0,4 71-132,3-1 0,32 140 0,62 140-215,-29-116-136,-17 3-396,-44-173-5207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24575,'0'0'0,"0"-2"0,2-2 0,15-3 0,32-3 0,42-1 0,34 0 0,29-3-1496,15-1 1496,-2-2 0,-14 0 0,-24-2 0,-30 1-285,-31 4-6125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3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206 140 24575,'0'0'0,"0"6"0,0 43 0,-2-13 0,3 1 0,7 54 0,-6-80 0,0 0 0,1-1 0,0 1 0,1 0 0,0-1 0,1 0 0,0 0 0,0 0 0,1-1 0,1 0 0,-1 0 0,14 13 0,-7-10 0,1-1 0,1 0 0,0-1 0,0 0 0,1-2 0,0 0 0,1 0 0,-1-2 0,1 0 0,1-1 0,-1 0 0,26 2 0,-34-6 0,-1-1 0,0 1 0,0-1 0,0-1 0,0 0 0,0 0 0,0-1 0,0 0 0,0 0 0,12-5 0,-14 4 0,0-1 0,0 1 0,0-1 0,-1 0 0,1-1 0,-1 1 0,0-1 0,0 0 0,0-1 0,-1 1 0,0-1 0,6-9 0,-6 7 0,0 0 0,-1 0 0,1-1 0,-2 1 0,1-1 0,-1 1 0,0-1 0,-1 0 0,0 0 0,-1 0 0,1 0 0,-2 0 0,0-10 0,-1 8 0,-1 0 0,0 1 0,0-1 0,-1 1 0,0-1 0,-1 1 0,0 0 0,-1 1 0,0-1 0,-10-10 0,-3-2 0,-1 1 0,-1 0 0,-1 2 0,-1 1 0,-1 0 0,0 2 0,-1 1 0,-32-15 0,18 13 0,-2 1 0,1 2 0,-2 1 0,-81-12 0,103 22 0,0 1 0,0 0 0,-33 3 0,51-1-8,0 0 0,0 0 0,0 1 0,0-1 0,0 1-1,0 0 1,-3 1 0,4-2 15,1 0 0,-1 1 0,1-1 0,0 0 0,-1 1 0,1-1 0,0 0 0,-1 1 0,1-1 1,0 0-1,0 1 0,-1-1 0,1 0 0,0 1 0,0-1 0,-1 1 0,1-1 0,0 1 0,0-1 0,0 0 0,0 1 0,0 0 0,0 1-93,1-1 0,-1 1 0,1-1 0,0 1 0,-1-1 0,1 1 0,0-1 0,0 0 0,0 1 0,0-1 0,0 0 0,0 0 0,1 0 0,-1 0 0,0 0 0,3 2 0,21 13-6740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3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24575,'0'0'0,"0"0"0,0 0 0,-2 0 0,-3 0 0,-2 4 0,-2 5 0,-4 8 0,-2 2 0,2 1 0,3-4 0,4-4 0,4-11 0,9-13 0,7-6 0,2-1-8191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4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24575,'0'0'0,"0"9"0,1 1 0,0-1 0,1 0 0,3 10 0,0 2 0,29 111-179,65 159-1,76 119-117,-128-312-959,-32-69-5023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0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24575,'0'0'0,"0"0"0,10 0 0,24 2 0,28 3 0,34-1 0,36-8 0,20-9-1498,6-11 1498,-2-11 0,-6-9 0,-9-8 0,-17-3 0,-24 4 0,-28 10-6693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7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24575,'0'0'0,"2"-1"0,4-2 0,10 1 0,22 0 0,35 0 0,34 2 0,32-1 0,30 1-1783,12 0 1783,-10 0 0,-35 0-6408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8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24575,'0'0'0,"6"2"0,20 7 0,34 12 0,44 8 0,42 6 0,12 0-2148,-20-5-3895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8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24575,'1'18'0,"5"34"0,-3-33 0,60 487-517,-16 5-340,-17-178 613,-26-295-852,-2-14-4381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9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24575,'0'0'0,"4"-2"0,14-2 0,26-4 0,31 1 0,26 3 0,12 2 0,7 0-699,4-2 699,-1-1 0,-6-3 0,-7-4 0,-12-2 0,-16-1 0,-19 2 0,-19 3-7492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24575,'0'6'0,"11"138"0,11-2 0,6-6 0,-22-112 0,2 0 0,0 0 0,18 33 0,-23-50 0,1-1 0,0 0 0,1 0 0,-1-1 0,1 1 0,0-1 0,0 0 0,1-1 0,-1 1 0,13 6 0,-10-6 0,1-1 0,-1-1 0,1 1 0,0-1 0,0-1 0,0 0 0,16 2 0,-10-3 0,0-1 0,0 0 0,-1-1 0,1-1 0,0 0 0,-1-1 0,1-1 0,-1 0 0,0-1 0,19-9 0,-22 9 0,-1-1 0,0-1 0,0 0 0,0 0 0,-1 0 0,0-2 0,-1 1 0,0-1 0,11-15 0,-14 17 0,-1 1 0,0-1 0,-1 0 0,0 0 0,0 0 0,0-1 0,-1 1 0,0 0 0,-1-1 0,0 0 0,0 1 0,0-1 0,-1 0 0,0 1 0,-2-16 0,0 13 0,-1 0 0,0 1 0,0-1 0,0 1 0,-2 0 0,1 0 0,-1 0 0,0 0 0,-1 1 0,-7-10 0,3 8 0,0-1 0,-1 1 0,0 1 0,-1 0 0,0 1 0,-17-10 0,0 4 0,1 2 0,-2 0 0,1 3 0,-2 0 0,-58-8 0,-33 2 0,91 14 0,-58 3 0,81 0-1365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9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24575,'0'0'0,"0"0"0,0 0 0,0 0 0,0 0 0,0-2 0,2-7 0,5-7 0,1-2-8191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0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24575,'0'0'0,"0"6"0,1 31 0,8 50 0,14 38 0,-18-96 0,23 101-253,5-2-1,62 158 0,-71-231-365,34 59 0,-23-54-5573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58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24575,'3'6'0,"-1"0"0,0 0 0,2 10 0,-1-1 0,46 224 0,-39-184 0,119 684-1222,-21-100 61,-99-579-4647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5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 24575,'13'1'0,"-2"1"0,0 0 0,0 1 0,-1 1 0,1 0 0,12 7 0,51 31 0,-47-24 0,-1 1 0,-1 2 0,-1 0 0,0 1 0,-2 2 0,24 31 0,-33-37 0,-1 0 0,0 1 0,-1 0 0,-2 1 0,0 0 0,-1 1 0,-1-1 0,0 1 0,-2 1 0,3 22 0,-7-33 0,0 1 0,-1 0 0,0-1 0,-1 1 0,0 0 0,0 0 0,-2-1 0,1 0 0,-2 1 0,1-1 0,-2 0 0,1 0 0,-1-1 0,-1 1 0,0-1 0,0 0 0,-1-1 0,-1 0 0,1 0 0,-13 11 0,-4 1-18,0-2 0,-1 0 1,-54 28-1,-93 31-797,-63-2-550,144-52-4575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59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24575,'0'0'0,"1"3"0,89 289 15,-30-96-193,39 131-656,-36-112 852,-30-112-1220,-23-76-4808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24575,'26'19'0,"32"30"0,-45-38 0,76 72 0,19 33-485,-45-39 170,-3 2-1,-4 3 1,-4 2-1,47 101 1,-68-115 12,44 147-1,-61-158 223,-1 1 1,7 119-1,-18-133 81,-3 0 0,-2 0 0,-1 0 0,-3-1 0,-14 53 0,10-61 0,-1-1 0,-2 0 0,-2-1 0,-1 0 0,-1-1 0,-35 46 0,24-42-68,-3-1 1,-1-2-1,-1-1 1,-2-2 0,-1-1-1,-2-2 1,0-2-1,-2-1 1,-1-2 0,-1-2-1,-1-2 1,-89 27-1,84-34-4335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0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24575,'4'3'0,"213"185"3,-121-101-284,571 530-1108,-655-604 1389,-9-9 0,1 0 0,0-1 0,-1 1 0,1-1 0,1 0 0,7 5 0,-12-7 0,1-1 0,-1 0 0,1 0 0,-1 0 0,0 0 0,1 0 0,-1 1 0,1-1 0,-1 0 0,1 0 0,-1 0 0,1 0 0,-1 0 0,0 0 0,1 0 0,-1-1 0,1 1 0,-1 0-1,1 0 1,-1 0 0,1 0 0,-1-1 0,0 1 0,1 0 0,-1 0 0,0 0 0,1-1 0,-1 1 0,0 0 0,1-1 0,-1 1 0,0 0 0,1-1 0,6-16 269,-7 17-259,3-14 350,0 0 1,-1 0-1,1-26 0,-5-44-477,1 66 182,-7-107-152,-4-276-1191,17 326-5548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0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24575,'40'35'0,"-29"-27"0,-11-7 0,1-1 0,0 1 0,-1 0 0,1 0 0,0-1 0,-1 1 0,1 0 0,-1 0 0,1 0 0,-1-1 0,0 1 0,1 0 0,-1 0 0,0 0 0,0 0 0,1 0 0,-1 0 0,0 0 0,0 0 0,0 0 0,0 0 0,0 1 0,-1 2 0,0 0 0,0 1 0,-1-1 0,-1 4 0,-1 2 0,1 2 0,0 0 0,0-1 0,1 1 0,1 0 0,0 0 0,0 0 0,1 0 0,1 0 0,0 0 0,1 0 0,0-1 0,1 1 0,0 0 0,1-1 0,0 0 0,0 0 0,2 0 0,-1 0 0,1-1 0,1 0 0,0 0 0,12 13 0,-4-9 13,1 0 0,1-1-1,0 0 1,0-1 0,1-1-1,1-1 1,0-1 0,22 8-1,10 0-936,102 22-1,-58-22-5531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0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5 0,10 13 0,18 27 0,22 38 0,14 34 0,6 21-1499,0 17 1499,-7 2 0,-9-8 0,-14-19 0,-12-23 0,-11-27 0,-10-26-6692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1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24575,'0'0'0,"0"0"0,4 0 0,13-2 0,23-3 0,26-4 0,26-3 0,26-1 0,20-1-1260,3 0 1260,-7 3 0,-20 3 0,-30 2-6931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1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24575,'24'14'0,"-2"1"0,0 0 0,-1 2 0,-1 1 0,0 0 0,-2 1 0,19 25 0,-30-33 0,0 0 0,0 0 0,-1 0 0,-1 1 0,0 0 0,4 15 0,-6-17 0,-1 0 0,-1 0 0,0 0 0,0 0 0,-1 0 0,0 0 0,-1 0 0,-3 19 0,0-13 0,0 0 0,-2 0 0,0-1 0,-8 16 0,-37 56 0,22-39 0,25-42 0,0 1 0,1 0 0,0 0 0,-3 9 0,5-14 0,1 0 0,0 0 0,-1 0 0,1 0 0,0 0 0,0 0 0,0 0 0,0 0 0,0 1 0,1-1 0,-1 0 0,1 0 0,-1-1 0,1 1 0,0 0 0,-1 0 0,1 0 0,0 0 0,0-1 0,1 1 0,0 2 0,1-1 0,0-1 0,0 1 0,1 0 0,-1-1 0,1 1 0,-1-1 0,1 0 0,0 0 0,8 2 0,2 1 0,27 3 0,13-1-682,97-2-1,-47-7-6143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545 30 24575,'-1'-1'0,"-1"1"0,1-1 0,-1 0 0,0 1 0,1-1 0,-1 1 0,-2-1 0,-4-1 0,-9-3 0,1 0 0,0 1 0,-1 1 0,0 1 0,0 0 0,-30 1 0,25 3 0,-1 0 0,1 2 0,-1 0 0,-32 12 0,32-8 0,0 0 0,1 2 0,-37 22 0,51-27 0,0 0 0,1 1 0,-1 0 0,1 0 0,0 1 0,1 0 0,0 0 0,0 1 0,0-1 0,1 1 0,0 1 0,-5 13 0,6-11 0,1-1 0,1 1 0,0 0 0,1 0 0,0 0 0,0 0 0,1 0 0,1 0 0,0 0 0,0 0 0,1 0 0,1 0 0,5 16 0,-1-8 0,1 1 0,1-2 0,0 1 0,2-1 0,0-1 0,19 23 0,-15-22 12,1-1 1,1-1-1,1-1 0,0 0 0,22 12 0,-6-7-614,0-1 0,43 16 0,15 0-5856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3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24575,'0'10'0,"3"76"0,-2-71 0,1 0 0,1 1 0,7 22 0,-1-16 0,0-1 0,1 0 0,1 0 0,1-1 0,1 0 0,0-1 0,2-1 0,0 0 0,1-1 0,0-1 0,2 0 0,27 19 0,-45-35 0,1 1 0,0-1 0,-1 0 0,1 1 0,0-1 0,-1 1 0,1-1 0,0 0 0,0 0 0,-1 1 0,1-1 0,0 0 0,0 0 0,-1 0 0,1 0 0,0 0 0,0 0 0,0 0 0,0 0 0,-1 0 0,1-1 0,-1 1 0,0 0 0,1-1 0,-1 1 0,0 0 0,1-1 0,-1 1 0,0 0 0,0-1 0,1 1 0,-1 0 0,0-1 0,0 1 0,0-1 0,1 1 0,-1-1 0,0 1 0,0-1 0,0 1 0,0-1 0,0-4 0,0-1 0,0 1 0,0 0 0,-2-7 0,1 6 0,-3-16 0,-10-83 0,13 82 0,0 0 0,3-37 0,-1 52 0,1 0 0,-1 0 0,1 1 0,1-1 0,0 0 0,0 1 0,0 0 0,1 0 0,0 0 0,0 0 0,1 0 0,0 1 0,0 0 0,12-11 0,-10 11 0,0 0 0,0 1 0,1 0 0,0 1 0,0 0 0,0 0 0,1 0 0,-1 1 0,1 1 0,0-1 0,0 1 0,17-1 0,-20 3 0,-1 0 0,0 0 0,0 0 0,0 1 0,0 0 0,0 0 0,0 0 0,0 1 0,0-1 0,8 5 0,-7-2 0,1 0 0,-1 0 0,0 0 0,0 1 0,0 0 0,7 10 0,-3-3 0,0 2 0,-1-1 0,-1 1 0,-1 0 0,0 1 0,6 16 0,-8-16 0,-1 1 0,4 30 0,-9-55 0,1 1 0,0-1 0,0 0 0,0 0 0,1 1 0,1-1 0,0 1 0,0-1 0,0 1 0,1 0 0,0-1 0,1 2 0,0-1 0,9-14 0,-5 12 0,-1 0 0,2 1 0,-1 0 0,1 1 0,0 0 0,1 0 0,0 1 0,0 0 0,1 0 0,12-4 0,-8 3 0,1 2 0,0 0 0,1 1 0,-1 1 0,27-3 0,-32 6 0,0 0 0,1 1 0,-1 0 0,0 1 0,1 0 0,-1 1 0,0 1 0,0-1 0,15 7 0,-4 1 0,-1 1 0,0 1 0,0 1 0,-2 1 0,0 0 0,20 20 0,95 109 0,39 70 0,-166-203-98,3 4-113,0-1 0,0 0 0,2 0-1,0-1 1,21 16 0,-13-16-6615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24575,'0'0'0,"1"0"0,15 10 0,1 1 0,-2 0 0,0 1 0,0 1 0,15 17 0,20 21-151,-3 3 0,-3 2 0,-1 2 0,51 94 0,-56-79 107,-3 2 1,-3 1 0,36 134-1,-67-205 17,30 123 164,-23-90-797,3 53 0,-10-72-5392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3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24575,'0'-1'0,"0"0"0,0-1 0,0 1 0,1 0 0,-1 0 0,0 0 0,1 0 0,-1 0 0,1 0 0,-1 0 0,1 0 0,0-1 0,8-6 0,0 0 0,0 0 0,1 1 0,0 0 0,0 0 0,1 1 0,-1 1 0,15-6 0,6 0 0,-1 0 0,2 2 0,53-8 0,100 0 0,-126 15 0,102 11 0,-130-5 0,-1 1 0,0 2 0,0 1 0,-1 1 0,32 15 0,-45-17 0,-1 2 0,0-1 0,-1 2 0,14 11 0,-21-15 0,0 0 0,-1 0 0,0 1 0,0 0 0,0 0 0,-1 0 0,0 1 0,-1-1 0,6 13 0,-6-3 0,-3-9 0,-1-7 0,0-1 0,0 0 0,0 0 0,0 0 0,0 0 0,0 0 0,0 1 0,0-1 0,0 0 0,0 0 0,0 0 0,0 0 0,0 0 0,-1 0 0,1 1 0,0-1 0,0 0 0,0 0 0,0 0 0,0 0 0,0 0 0,0 0 0,0 0 0,0 0 0,-1 1 0,1-1 0,0 0 0,0 0 0,0 0 0,0 0 0,0 0 0,0 0 0,-1 0 0,1 0 0,0 0 0,0 0 0,-1 0 0,0-1 0,1 0 0,-1 1 0,1-1 0,-1 0 0,0 1 0,1-1 0,0 0 0,-1 0 0,1 0 0,-1 1 0,1-1 0,0 0 0,-1 0 0,1 0 0,0 0 0,0 0 0,0 0 0,0 1 0,0-3 0,0 0 0,0 0 0,0-1 0,0 1 0,0 0 0,1-1 0,-1 1 0,1 0 0,0 0 0,0-1 0,0 1 0,1 0 0,-1 0 0,4-5 0,0 1 0,1-1 0,0 1 0,13-12 0,-4 6 16,0 1 1,0 1-1,1 0 0,1 1 0,22-10 0,3 2-747,45-12 0,11 1-6095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4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24575,'0'0'0,"0"0"0,8 0 0,21 0 0,28 4 0,24 5 0,19 4 0,14 3 0,13-1-859,2-8 859,-12-5 0,-26-5-7332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922 718 24575,'-1'6'0,"1"0"0,-1 0 0,-1 0 0,1 0 0,-1 0 0,0 0 0,-3 6 0,0 1 0,-8 15 0,0 0 0,-1 0 0,-2-2 0,-1 0 0,-1 0 0,-1-2 0,-1 0 0,-34 30 0,45-45 0,-1-1 0,-1 0 0,1-1 0,-20 10 0,24-14 0,0 0 0,0-1 0,0 0 0,0-1 0,-1 1 0,1-1 0,-1 0 0,1-1 0,-1 0 0,1 0 0,-9-1 0,0-1 0,0-2 0,0 1 0,0-2 0,1 0 0,-1-1 0,-13-7 0,-5-6 0,-41-30 0,42 25-64,2-1-1,1-1 0,1-2 0,1-1 1,-29-40-1,36 41 10,1-1-1,2 0 1,1-2-1,2 1 1,0-2-1,-11-45 1,21 61 50,0-1 0,2 1 1,0-1-1,0 0 0,2 0 1,0 0-1,1 0 0,1 0 1,5-20-1,-2 17-1,1 0 0,1 1 1,1 0-1,1 0 0,0 1 0,1 0 0,15-20 0,-12 21 6,1 0 0,0 1 0,1 1 0,0 0 0,2 1 0,26-18 0,-29 23 0,1 1 0,0 0 0,1 1 0,-1 1 0,1 0 0,0 1 0,1 1 0,29-4 0,-22 6 0,0 1 0,0 2 0,-1 0 0,1 1 0,0 2 0,-1 0 0,1 1 0,-1 2 0,-1 0 0,1 1 0,-1 2 0,-1 0 0,0 1 0,0 1 0,35 28 0,-32-18-75,0 1 0,-2 1 0,-1 1-1,-1 1 1,-1 1 0,-1 1 0,-1 1 0,19 44-1,-11-11-4,-3 0 0,-3 2-1,14 80 1,-18-57-268,5 165-1,-33 88-26,9-299 396,-15 144 385,10-127-238,-17 65 1,24-115-97,-1 0 0,0 0 0,0 0 1,0-1-1,-1 1 0,-5 6 1,7-10 29,-1-1 1,0 0 0,0 0-1,0 0 1,0 0 0,-1 0-1,1-1 1,-1 1 0,0-1-1,1 0 1,-1 0 0,0-1-1,-6 3 1,-7 0-67,0 0 0,0-2 1,0 0-1,0 0 0,0-2 0,-18-1 1,-8-3-48,-52-11 1,80 11 10,0 1 0,0-2 0,-29-12 0,36 13 0,0-1 0,0 0 0,0 0 0,1-1 0,0 0 0,0 0 0,-11-13 0,-5-13-1365,7 4-5461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04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24575,'0'0'0,"2"-2"0,17-4 0,42-8 0,67-8 0,74-11 0,68-19-5230,78-31 5230,-22-1-2961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1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24575,'0'0'0,"2"0"0,15 4 0,24 5 0,25 4 0,16 1 0,15-1 0,15-6 0,11-6-797,-4-4 797,-21-3-7394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24575,'0'4'0,"0"53"0,3 0 0,19 105 0,-16-134 0,1-1 0,2 0 0,1 0 0,0-1 0,2 0 0,1-1 0,30 43 0,-33-55 0,1 0 0,0 0 0,1-1 0,1 0 0,18 13 0,-24-20 0,0 0 0,0-1 0,1 0 0,-1-1 0,1 1 0,0-2 0,0 1 0,0-1 0,0 0 0,0-1 0,0 0 0,1 0 0,8 0 0,-6-2 0,0-1 0,0 0 0,0 0 0,-1-1 0,1-1 0,-1 0 0,1 0 0,-1-1 0,0 0 0,-1-1 0,1 0 0,-1 0 0,15-15 0,-12 9 0,0 0 0,-1-1 0,0 0 0,-1-1 0,0 0 0,-2-1 0,1 0 0,8-22 0,-10 17 0,0-1 0,-2 0 0,0 0 0,-1 0 0,-1 0 0,0-23 0,-3 30 0,-1 0 0,0 1 0,0-1 0,-1 0 0,-1 1 0,-1-1 0,0 1 0,0 0 0,-1 0 0,-12-20 0,8 19 0,-1 0 0,-1 1 0,0 0 0,-1 1 0,0 0 0,-1 1 0,0 0 0,-1 1 0,-16-9 0,0 2 0,0 2 0,-1 1 0,-51-15 0,56 21 0,-43-7 0,59 14 0,0 0 0,-1 0 0,1 1 0,0 0 0,0 1 0,0 1 0,-14 2 0,22-3 0,-1-1 0,1 1 0,0 0 0,-1 0 0,1 0 0,0 0 0,0 0 0,0 0 0,-1 1 0,1-1 0,1 1 0,-1-1 0,0 1 0,0 0 0,0 0 0,1 0 0,-1 0 0,1 0 0,0 0 0,0 0 0,-1 0 0,0 3 0,2-1 0,-1-1 0,1 1 0,0 0 0,0-1 0,0 1 0,0 0 0,0-1 0,1 1 0,0-1 0,0 1 0,0-1 0,0 1 0,0-1 0,4 6 0,2 4-455,1 0 0,12 15 0,22 23-6371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0,0 2 0,0 3 0,0 2 0,0 1 0,0 0 0,0-1-8191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2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600 0 24575,'-3'11'0,"-30"62"0,-23 37-360,-5-2 0,-135 179-1,102-169 361,-43 59 0,135-174 20,-1 1 126,0 0 1,0 0-1,-3 8 1,6-11-127,-1 0 1,1 0 0,0 0-1,-1 0 1,1 0 0,0 0-1,0 0 1,0 0 0,0 0-1,0 0 1,0 0 0,0 0-1,0 0 1,0 0 0,0 0 0,1 0-1,-1 0 1,0 0 0,1 0-1,-1 0 1,1 0 0,0 1-1,3 2-20,0 0 0,0-1 0,0 0 0,0 0 0,0 0 0,1 0 0,-1-1 0,1 1 0,5 1 0,-4-1 0,52 22 0,2-3 0,0-2 0,64 11 0,192 17 0,-283-45 40,-1-2 0,50-3 0,-66 0-252,0-1 0,0 0 0,0-1-1,0 0 1,-1-1 0,28-14 0,-3-5-6614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2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24575,'5'13'0,"321"740"-1213,57-28-705,-359-687-3142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3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24575,'0'0'0,"0"3"0,22 107 0,-6-35 0,108 563-1513,-50-251 1512,-66-344 1,15 84 0,-19-95 0,0 64 0,-5-84-159,0 0 0,0-1 0,-1 1 0,0 0 0,-1 0 0,-6 14 0,-4 1-5405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3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24575,'1'0'0,"-1"0"0,1 0 0,0 0 0,-1 0 0,1 0 0,0 0 0,0 0 0,-1 0 0,1 0 0,0 0 0,0 0 0,0 0 0,4 1 0,9 1 0,0 1 0,0 1 0,0 0 0,-1 0 0,21 11 0,-5 0 0,36 25 0,-36-21 0,-1 2 0,31 31 0,-47-41 0,-1 1 0,-1 0 0,0 1 0,-1 0 0,0 0 0,-1 1 0,8 19 0,-13-26 0,0 0 0,-1 1 0,0-1 0,-1 1 0,0-1 0,0 1 0,0 0 0,-1 0 0,0 0 0,-1-1 0,-1 12 0,-1-9 0,1 0 0,-2 0 0,0 0 0,0 0 0,0-1 0,-1 1 0,-10 12 0,3-5 0,-2 0 0,-30 28 0,-33 19 0,41-38-1365,9-7-5461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4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24575,'0'0'0,"0"1"0,8 8 0,-1 0 0,0 1 0,7 12 0,6 10 0,-14-24 0,59 78 0,-56-76 0,0 0 0,0-1 0,1 0 0,1-1 0,-1 0 0,14 7 0,-19-12 0,0-1 0,1 1 0,-1-1 0,1 0 0,-1-1 0,1 0 0,0 1 0,0-2 0,-1 1 0,1-1 0,0 0 0,0 0 0,7-1 0,-5-1 0,0 0 0,0 0 0,0-1 0,0 0 0,-1-1 0,1 1 0,-1-1 0,10-8 0,0-1 0,-1-1 0,0-1 0,-1-1 0,-1 0 0,0-1 0,13-23 0,-8 10 0,-14 20 0,1 0 0,0 1 0,0 0 0,14-14 0,-19 22 0,0 0 0,0 0 0,0 0 0,1 0 0,-1 0 0,0 0 0,1 0 0,-1 1 0,0-1 0,1 1 0,-1-1 0,1 1 0,-1-1 0,1 1 0,-1 0 0,1 0 0,0-1 0,-1 1 0,1 1 0,-1-1 0,1 0 0,-1 0 0,4 1 0,-1 1 0,1 0 0,-1 0 0,0 0 0,0 1 0,0 0 0,0-1 0,4 5 0,24 24 0,-1 1 0,46 60 0,-45-52 0,180 202-1365,-156-186-5461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4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24575,'0'14'0,"0"20"-1365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2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24575,'0'19'0,"0"0"0,1 1 0,8 33 0,66 157 0,-46-136 0,-17-44 0,17 47 0,-28-69 0,-1-8 0,0 1 0,0-1 0,0 0 0,0 0 0,0 0 0,0 0 0,0 0 0,0 0 0,0 0 0,0 0 0,-1 0 0,1 0 0,0 0 0,0 0 0,0 0 0,0 0 0,0 0 0,0 0 0,0 0 0,0 0 0,0 0 0,0 0 0,0 0 0,0 0 0,0 0 0,-1 0 0,1 0 0,0 0 0,0 0 0,0 0 0,0 0 0,0 0 0,0 0 0,0 0 0,0 0 0,0 0 0,0 0 0,0 0 0,0 0 0,0 0 0,-1 0 0,1 0 0,0 0 0,0 0 0,0 0 0,0 0 0,0 0 0,0 0 0,0 0 0,0-1 0,-1 0 0,-1 0 0,1-1 0,0 1 0,0-1 0,0 0 0,-2-2 0,-3-10 0,1 1 0,0-1 0,1 0 0,-3-17 0,-5-60 0,12 90 0,0 1 0,-7-108 0,7 96 0,1 0 0,0 0 0,0 1 0,1-1 0,1 0 0,8-22 0,-10 30 0,1 0 0,0 1 0,0-1 0,1 0 0,-1 1 0,1-1 0,0 1 0,0 0 0,0 0 0,0 0 0,0 0 0,1 0 0,-1 1 0,1 0 0,0-1 0,7-2 0,-6 4 0,1-1 0,-1 1 0,1 0 0,-1 0 0,1 0 0,0 1 0,-1 0 0,1 0 0,-1 1 0,1-1 0,-1 1 0,10 3 0,0 1 0,0 1 0,0 1 0,-1 0 0,0 1 0,0 0 0,-1 1 0,0 1 0,14 13 0,7 10 0,45 55 0,-45-42 0,-26-34 0,-8-11 0,1-1 0,-1 0 0,0 0 0,0 1 0,0-1 0,0 0 0,0 0 0,0 0 0,1 1 0,-1-1 0,0 0 0,0 0 0,0 0 0,1 0 0,-1 1 0,0-1 0,0 0 0,0 0 0,1 0 0,-1 0 0,0 0 0,0 0 0,1 0 0,-1 1 0,0-1 0,0 0 0,1 0 0,-1 0 0,0 0 0,0 0 0,1 0 0,-1 0 0,0 0 0,0 0 0,1-1 0,-1 1 0,0 0 0,0 0 0,1 0 0,-1 0 0,0 0 0,0 0 0,0 0 0,1-1 0,-1 1 0,0 0 0,0 0 0,0 0 0,1 0 0,-1-1 0,0 1 0,0 0 0,0 0 0,0-1 0,0 1 0,0 0 0,1 0 0,-1 0 0,0-1 0,6-19 0,-4 16 0,15-63 0,17-54 0,-26 97 0,1 1 0,24-43 0,-28 57 0,1 0 0,0 0 0,1 1 0,0 0 0,0 1 0,1-1 0,0 1 0,0 1 0,1-1 0,-1 2 0,1-1 0,15-6 0,-16 9 0,0 0 0,0 0 0,0 1 0,1 1 0,-1-1 0,0 1 0,1 0 0,-1 1 0,1 0 0,-1 1 0,0-1 0,1 2 0,-1-1 0,0 1 0,1 0 0,9 5 0,-5-1 0,0 0 0,-1 1 0,1 1 0,-1 0 0,-1 1 0,19 17 0,-1 5 0,27 35 0,104 154 0,-17-21 0,-125-175 60,36 34 0,-47-51-209,0-1 1,0 0-1,1 0 1,0-1-1,0 0 1,0-1-1,1 0 1,0 0-1,9 3 1,8-2-6678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24575,'-1'0'0,"0"0"0,0 0 0,0 0 0,0 0 0,1 0 0,-1 0 0,0 0 0,0 1 0,0-1 0,0 0 0,0 0 0,1 1 0,-1-1 0,0 0 0,0 1 0,0-1 0,1 1 0,-1-1 0,0 1 0,1-1 0,-1 1 0,1 0 0,-1-1 0,0 1 0,1 0 0,-1-1 0,1 1 0,0 0 0,-1 0 0,1 0 0,-1-1 0,1 1 0,0 2 0,-1 1 0,1 1 0,0 0 0,0 0 0,1-1 0,1 9 0,-1-7 0,56 261-52,14 0-1138,-19-77 648,88 422-985,-49 8 0,-86-570 968,-3-20-2235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7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24575,'8'-3'0,"44"-21"0,68-27 0,-80 38 0,1 3 0,0 1 0,0 2 0,61-3 0,-70 9 0,0 1 0,1 2 0,-1 1 0,0 2 0,0 1 0,44 15 0,-56-14-24,-1 1 0,1 2 0,-2 0 0,0 0 0,0 2 0,-1 0 0,0 1 0,-1 1 0,0 0 0,-2 2-1,17 19 1,-17-15-4,0 1-1,-1 0 0,-1 0 0,0 2 0,-2-1 0,-1 2 0,-1-1 0,-1 1 0,5 32 1,-6-13 28,-2 0 0,-2 0 0,-2 0 0,-9 71 0,-2-40 0,-39 131 0,-11-29-1269,51-150-5076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7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24575,'9'122'0,"-4"-73"0,94 718-921,-80-642-291,-18-113-4846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24575,'50'49'0,"2"-3"0,59 40 0,68 37-778,280 143-1,-457-264 780,125 57-31,-103-49 17,0-2 1,1-1 0,35 6-1,-53-12 11,1 0-1,0 0 1,0-1-1,0 0 1,0 0-1,0-1 1,0 0-1,13-4 1,-17 3 19,0 1 1,0-1-1,1 0 1,-1 0-1,0-1 1,-1 1 0,1-1-1,0 0 1,-1 0-1,0 0 1,0-1-1,0 1 1,0-1 0,0 1-1,4-9 1,-4 5 113,1-1 0,-2 0 0,1 1 0,-1-1 0,0 0 0,-1 0 0,0-1 0,0 1 0,-1 0 0,0-9 0,-2-12-209,-9-42 0,7 44 170,-2-4-184,-3-21 302,8 45-457,1 0 0,-1 0-1,2 0 1,-1 0 0,2-8 0,2 3-6579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8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1 653 24575,'0'0'0,"0"0"0,0-1 0,0 1 0,0-1 0,0 1 0,0 0 0,0-1 0,0 1 0,0 0 0,1-1 0,-1 1 0,0 0 0,0-1 0,0 1 0,1 0 0,-1 0 0,0-1 0,0 1 0,1 0 0,-1 0 0,0-1 0,1 1 0,-1 0 0,10-7 0,-9 6 0,22-14 0,-3 2 0,0-1 0,34-30 0,-39 27 0,0-1 0,-1 0 0,0-1 0,-2 0 0,0-1 0,15-37 0,-17 33 0,-2 0 0,-1 0 0,0-1 0,-2 0 0,3-48 0,-7 62 0,-1-1 0,-1 1 0,0 0 0,0-1 0,-1 1 0,0 0 0,-8-20 0,8 26 0,0 0 0,0 1 0,-1-1 0,0 0 0,0 1 0,0 0 0,0 0 0,-1 0 0,1 0 0,-1 0 0,0 1 0,0 0 0,-1-1 0,1 1 0,-1 1 0,1-1 0,-1 1 0,-9-3 0,11 3 0,-1 1 0,0 1 0,0-1 0,1 0 0,-1 1 0,0 0 0,0 0 0,1 0 0,-1 0 0,0 1 0,0 0 0,1-1 0,-1 1 0,1 1 0,-1-1 0,0 0 0,1 1 0,0 0 0,-1 0 0,1 0 0,-3 3 0,1-1 0,1 0 0,-1 0 0,2 1 0,-1 0 0,0 0 0,1 0 0,0 0 0,0 0 0,0 1 0,1-1 0,0 1 0,-3 10 0,3-5 0,0 0 0,1 1 0,1-1 0,0 1 0,0-1 0,1 1 0,0-1 0,1 0 0,1 1 0,-1-1 0,9 19 0,0-5 0,0 0 0,2-1 0,29 42 0,-24-42 0,0-1 0,1-1 0,2-1 0,0 0 0,1-2 0,29 20 0,-33-27 0,1 0 0,1-2 0,0 0 0,0-1 0,1-1 0,0-1 0,0-1 0,40 6 0,26-7-1365,-13-7-5461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28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24575,'0'0'0,"6"6"0,14 16 0,16 20 0,14 24 0,15 30 0,8 28 0,2 12-1490,-6 2 1490,-8-3 0,-13-8 0,-14-13 0,-13-21-111,-11-25-6479</inkml:trace>
  <inkml:trace contextRef="#ctx0" brushRef="#br0" timeOffset="1">0 594 24575,'0'0'0,"0"0"0,2-2 0,15-5 0,25-7 0,37-7 0,44-6 0,38-5 0,35-3-2409,68-7 2409,-11 3-5782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24575,'19'1'0,"34"6"0,-21-3 0,-32-4 0,116 18 0,-86-13 0,54 19 0,-77-22 0,0 1 0,0 0 0,-1 1 0,12 7 0,-16-10 0,0 1 0,0-1 0,-1 1 0,1-1 0,0 1 0,-1 0 0,0-1 0,1 1 0,-1 0 0,0 0 0,0 0 0,0 0 0,0 0 0,0 0 0,-1 1 0,1-1 0,-1 0 0,1 0 0,-1 0 0,0 3 0,0 1 0,-2 0 0,1-1 0,-1 1 0,1-1 0,-1 0 0,-1 1 0,1-1 0,-1 0 0,0 0 0,0-1 0,-4 6 0,-14 18 0,-39 42 0,-32 20 0,60-60 0,-35 31 0,-17 17 0,82-76 0,-7 9 0,9-10 0,0-1 0,0 0 0,0 1 0,0-1 0,0 0 0,0 1 0,0-1 0,0 0 0,0 1 0,1-1 0,-1 0 0,0 1 0,0-1 0,0 0 0,0 1 0,0-1 0,1 0 0,-1 1 0,0-1 0,0 0 0,0 0 0,1 1 0,-1-1 0,0 0 0,1 0 0,-1 1 0,0-1 0,0 0 0,1 0 0,-1 0 0,0 0 0,1 0 0,-1 1 0,0-1 0,1 0 0,-1 0 0,0 0 0,1 0 0,-1 0 0,1 0 0,9 2 0,1-1 0,-1 0 0,0 0 0,1-1 0,12-2 0,-5 1 0,164-9 22,224-6-2316,-304 17-3625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1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689 169 24575,'0'-3'0,"-1"1"0,0 0 0,1 0 0,-1 0 0,0 0 0,0 0 0,0 0 0,-1 0 0,1 0 0,0 0 0,-1 1 0,1-1 0,-1 0 0,-2-1 0,4 2 0,-12-10 0,-1 1 0,0 0 0,0 0 0,-1 2 0,0-1 0,-26-10 0,14 9 0,-1 1 0,1 1 0,-32-5 0,8 5 0,-68-3 0,85 10 0,0 2 0,0 1 0,-36 8 0,62-9 0,-1 0 0,1 1 0,-1 0 0,1 1 0,0 0 0,-13 6 0,19-8 0,0-1 0,0 1 0,0 0 0,0 0 0,0-1 0,1 1 0,-1 0 0,0 0 0,0 0 0,1 0 0,-1 0 0,1 0 0,-1 0 0,1 0 0,-1 0 0,1 0 0,0 0 0,-1 0 0,1 0 0,0 2 0,0-2 0,0 1 0,0-1 0,0 1 0,1 0 0,-1-1 0,1 1 0,-1-1 0,1 1 0,-1-1 0,1 1 0,0-1 0,1 3 0,3 2 0,0-1 0,1 1 0,-1-1 0,12 9 0,-7-7 0,0-1 0,1 0 0,-1-1 0,1 0 0,0 0 0,0-1 0,1-1 0,-1 0 0,1 0 0,0-1 0,0-1 0,0 0 0,18-1 0,12-3 0,0-2 0,63-15 0,-29 4 0,-64 14 0,-1 0 0,19 0 0,-24 2 0,-1 1 0,0-1 0,0 1 0,0 0 0,0 1 0,0-1 0,-1 1 0,8 3 0,-1 1 0,-1 0 0,-1 1 0,1 0 0,-1 0 0,8 10 0,41 47 0,-29-30 0,57 56-1365,-48-53-5461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1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342 217 24575,'-11'1'0,"-2"2"0,-1 0 0,1 1 0,-17 8 0,-38 21 0,51-24 0,1 1 0,1 0 0,0 1 0,0 0 0,1 1 0,0 1 0,-16 20 0,23-25 0,1 1 0,0 0 0,1 0 0,0 0 0,0 1 0,1 0 0,0-1 0,1 2 0,0-1 0,0 0 0,1 0 0,1 1 0,0 0 0,0 16 0,2-14 0,0 1 0,2 0 0,-1-1 0,2 1 0,0-1 0,0 0 0,1 0 0,1 0 0,0-1 0,13 19 0,-13-22 0,0 0 0,1-1 0,0 0 0,1 0 0,0 0 0,0-1 0,1 0 0,-1-1 0,2 0 0,-1 0 0,1-1 0,-1 0 0,22 6 0,-19-8 0,-1-1 0,1 0 0,0-1 0,0 0 0,1-1 0,-1 0 0,0-1 0,0 0 0,0-1 0,-1-1 0,1 1 0,0-2 0,19-8 0,-13 4 0,-1-2 0,1 0 0,-2-1 0,1 0 0,-1-1 0,-1-1 0,22-24 0,-27 26 0,-1-1 0,0 0 0,0 0 0,-2-1 0,1 0 0,-2-1 0,1 1 0,6-26 0,-8 21 0,-2 0 0,0 0 0,-1 0 0,-1 0 0,0 0 0,-4-34 0,-1 19 0,-2 1 0,-2-1 0,-20-56 0,11 48 0,-1 1 0,-33-52 0,50 91 0,-11-18 0,7 15 0,6 14 0,24 65 0,-19-59 0,49 127-163,64 176-904,-14 5 954,-48-100-1029,-39-145-4564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24575,'0'0'0,"0"0"0,8 0 0,14 0 0,31 0 0,44 4 0,44 5 0,45 1-2122,76-6 2122,-7-5-6069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24575,'0'2'0,"-1"-1"0,1 1 0,0 0 0,0 0 0,0 0 0,0-1 0,0 1 0,0 0 0,1 3 0,0 4 0,5 43 0,14 59 0,-11-68 0,204 840-1289,-197-824 1270,40 166-149,-54-218 168,5 34 0,-7-36 0,1-1 0,-1 0 0,0 0 0,-1 1 0,1-1 0,-2 8 0,1-10-43,0-1 0,1 1 0,-1-1 0,0 1 0,0-1 0,0 0 0,0 1 0,0-1 0,0 0 0,0 0 0,0 0 0,0 1-1,-1-1 1,1-1 0,0 1 0,-1 0 0,1 0 0,-1 0 0,1-1 0,-1 1 0,1-1 0,-1 1 0,1-1 0,-1 1 0,-3-1 0,-17 1-5553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24575,'0'0'0,"2"0"0,13 4 0,22 6 0,25 5 0,20 1 0,13 1 0,5-3 0,3-5 0,-2-6 0,-11-1 0,-19-3-8191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24575,'0'0'0,"8"-2"0,23-5 0,30-7 0,42-7 0,43-7 0,30-4-2646,-1 2 2646,-31 5-5545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3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24575,'0'0'0,"0"0"0,8 0 0,21 4 0,31 8 0,29 3 0,21 0 0,17-7 0,17-18-1232,-1-14 1232,-24-3-6959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3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24575,'-1'0'0,"0"0"0,0 0 0,0 1 0,-1-1 0,1 0 0,0 1 0,0-1 0,0 1 0,0 0 0,0-1 0,0 1 0,0 0 0,0-1 0,-1 2 0,-11 14 0,12-15 0,-4 7 0,0 0 0,0 0 0,1 0 0,0 1 0,0-1 0,1 1 0,0 0 0,1 0 0,-2 18 0,1-6 0,2-1 0,1 1 0,3 31 0,0-29 0,1 1 0,1-1 0,1 0 0,1 0 0,1 0 0,1-1 0,1-1 0,1 1 0,22 31 0,-22-37 0,1-1 0,1 0 0,0-1 0,1 0 0,1-1 0,0-1 0,1 0 0,0-1 0,1-1 0,0 0 0,0-2 0,24 9 0,-18-9 0,1-1 0,27 4 0,-37-9 0,1-1 0,0 0 0,0-1 0,25-2 0,-35 1 0,0 0 0,-1 0 0,1 0 0,0 0 0,-1-1 0,1 0 0,-1 0 0,1 0 0,-1 0 0,0-1 0,0 1 0,0-1 0,7-7 0,-9 7 0,1-1 0,0 0 0,-1 1 0,0-1 0,0 0 0,0 0 0,0 0 0,-1-1 0,0 1 0,1 0 0,-1 0 0,-1-1 0,1 1 0,-1-1 0,0-6 0,0-1 0,-1 0 0,-1 0 0,0 0 0,0 0 0,-1 0 0,-1 1 0,-6-15 0,3 10 0,-1 2 0,-1-1 0,0 1 0,-19-23 0,8 16 0,-1 1 0,0 0 0,-2 2 0,0 0 0,-47-26 0,28 21 0,-74-29 0,95 45 0,0 0 0,0 2 0,0 0 0,0 1 0,-43-2 0,55 6-455,0 1 0,-16 3 0,-4 4-6371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4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24575,'0'0'0,"0"0"0,0 0 0,-2 0 0,-3 0 0,-2 0 0,-5 0 0,1 0 0,1 0 0,4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4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894 85 24575,'-3'-7'0,"2"5"0,-1 0 0,1 1 0,-1-1 0,0 1 0,1 0 0,-1 0 0,0-1 0,0 1 0,0 0 0,0 0 0,0 1 0,0-1 0,-2 0 0,-1-1 0,-23-7 0,0 1 0,-57-9 0,-64 3 0,-307 3 0,446 11 0,1 1 0,-1 0 0,1 0 0,-1 1 0,-13 4 0,21-5 0,-1 0 0,1 0 0,-1 1 0,1-1 0,0 1 0,0-1 0,0 1 0,0-1 0,0 1 0,0 0 0,0 0 0,1 0 0,-1 0 0,1 1 0,-1-1 0,1 0 0,0 1 0,0-1 0,0 1 0,0-1 0,0 1 0,1-1 0,-1 1 0,0 2 0,0 6 0,1-1 0,0 0 0,0 1 0,4 18 0,12 41 0,-13-57 0,91 305 0,-89-305 0,0 3 0,0 0 0,1-1 0,1 0 0,10 16 0,-17-30 0,1 0 0,0 0 0,-1-1 0,1 1 0,0 0 0,0 0 0,-1 0 0,1-1 0,0 1 0,0-1 0,0 1 0,0 0 0,0-1 0,0 0 0,0 1 0,0-1 0,0 1 0,1-1 0,-1 0 0,0 0 0,0 0 0,0 0 0,0 0 0,0 0 0,2 0 0,2-1 0,-1 0 0,1-1 0,-1 1 0,1-1 0,3-3 0,6-1 0,11-3 0,-1 1 0,1 1 0,0 1 0,0 2 0,1 0 0,-1 1 0,1 2 0,45 3 0,-47 1 0,-1 0 0,1 1 0,-1 2 0,0 0 0,0 2 0,-1 0 0,0 2 0,0 0 0,31 22 0,-42-25 0,-1 0 0,-1 1 0,1 1 0,-1-1 0,-1 1 0,0 1 0,0 0 0,8 14 0,-12-17 0,0 1 0,0 0 0,-1 0 0,0 0 0,0 1 0,-1-1 0,-1 0 0,1 1 0,-1 0 0,0-1 0,-1 1 0,-1 15 0,-2-9 0,0 0 0,-1 0 0,0 0 0,-1 0 0,-1-1 0,0 0 0,-1 0 0,-1-1 0,-12 18 0,-1-3 0,-1-1 0,-1-2 0,-29 26 0,25-27 0,-1-2 0,-40 25 0,46-34 0,0-1 0,-1-1 0,-1-1 0,-25 8 0,31-14-1365,9-4-5461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5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24575,'0'-1'0,"0"-1"0,0 1 0,0 0 0,0-1 0,0 1 0,0 0 0,0 0 0,0-1 0,0 1 0,1 0 0,-1 0 0,0 0 0,1-1 0,-1 1 0,1 0 0,0 0 0,0-1 0,1 0 0,0 0 0,0 0 0,0 0 0,0 1 0,0-1 0,0 1 0,1-1 0,-1 1 0,1 0 0,-1 0 0,1 0 0,-1 0 0,1 1 0,-1-1 0,1 1 0,0-1 0,-1 1 0,1 0 0,2 0 0,3 0 0,-1 1 0,0 0 0,1 0 0,-1 1 0,13 4 0,-11-3 0,-1 2 0,1-1 0,-1 1 0,1 0 0,-2 1 0,1 0 0,0 0 0,-1 1 0,0 0 0,9 13 0,-2 0 0,0 0 0,-2 1 0,13 27 0,-6-2-158,-1 0 0,-2 2 0,12 65 0,11 150-475,1 265 633,-19-218 0,-17-260 0,3 53 0,-7-97 0,-2-8 0,-2-12 0,-19-156 680,14-5-285,8 41-633,5 0 0,6 1 0,37-177 1,-39 270 237,2 0 0,27-69 0,-31 95 0,1 1 0,0 0 0,0 0 0,1 1 0,1 0 0,0 1 0,1-1 0,0 2 0,0 0 0,1 0 0,15-10 0,-14 13-6,-1 0 1,1 1 0,0 1-1,0 0 1,0 0 0,1 1-1,0 1 1,0 0-1,0 1 1,0 0 0,25 1-1,-29 1 63,0 1-1,0 0 1,0 0-1,0 1 1,0 0-1,-1 1 0,1 0 1,-1 0-1,1 1 1,-1 0-1,0 0 0,-1 1 1,1 0-1,-1 1 1,0-1-1,0 1 1,11 14-1,-13-15-40,-1 1 0,0 0 0,0 0 0,-1 0-1,0 1 1,0-1 0,0 1 0,-1-1 0,0 1 0,0 0 0,-1 0 0,1 14-1,-2-12-16,0 0-1,-1 1 1,0-1-1,-1 0 0,0 0 1,0 0-1,-1 0 0,0 0 1,-7 13-1,-2 0-10,-1-1-1,-1 0 0,-1-1 1,-30 32-1,11-17-311,-59 44 0,48-46 247,-90 51 0,99-65 80,-1-3 0,-1 0 0,-48 12 0,83-27-3,-12 3 0,-15 2 0,26-6 0,1 1 0,0-1 0,0 0 0,-1 0 0,1 0 0,0-1 0,0 1 0,0-1 0,0 0 0,-6-2 0,8 3-61,0 0 0,1-1-1,-1 1 1,0-1 0,1 1 0,-1-1 0,0 1 0,1-1 0,-1 0-1,0 1 1,1-1 0,-1 0 0,1 0 0,-1 1 0,1-1-1,-1 0 1,1 0 0,0 0 0,-1-1 0,1 0-813,0 0 1,0 0-1,-1 0 0,2-1 1,-1 1-1,0-2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35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24575,'1'6'0,"1"4"0,1-1 0,0 1 0,1-1 0,0 0 0,6 9 0,29 43 0,-29-47 0,17 25 0,2-1 0,64 66 0,-88-99 0,0 0 0,1-1 0,0 1 0,0-1 0,0-1 0,8 5 0,-12-7 0,0 0 0,1-1 0,-1 1 0,1 0 0,-1-1 0,1 1 0,-1-1 0,1 0 0,-1 0 0,1 0 0,-1 0 0,1 0 0,-1-1 0,1 1 0,-1-1 0,0 0 0,1 0 0,-1 1 0,1-1 0,2-3 0,1 0 0,-1 0 0,0 0 0,0-1 0,0 0 0,0 0 0,-1 0 0,0-1 0,0 1 0,6-12 0,2-7 0,9-29 0,-16 39 0,3-9 0,-7 18 0,0-1 0,1 1 0,0-1 0,0 1 0,1 0 0,4-7 0,-7 11 0,1 1 0,-1-1 0,1 1 0,-1-1 0,1 1 0,-1 0 0,1-1 0,0 1 0,-1-1 0,1 1 0,-1 0 0,1 0 0,0-1 0,-1 1 0,1 0 0,0 0 0,-1 0 0,1 0 0,0 0 0,-1 0 0,1 0 0,0 0 0,1 0 0,17 6 0,-18-5 0,27 12 0,-1 1 0,-1 2 0,0 1 0,30 25 0,90 89 0,-143-127 0,179 171-2012,-100-97-4167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24575,'0'-1'0,"0"-1"0,0 1 0,0 0 0,1 0 0,-1 0 0,0 0 0,1 0 0,-1 0 0,1 0 0,-1 0 0,1 0 0,-1 0 0,1 0 0,0 0 0,0 0 0,-1 1 0,1-1 0,0 0 0,0 0 0,0 1 0,1-2 0,3 0 0,0-1 0,-1 1 0,8-2 0,-8 2 0,9-2 0,1 0 0,1 0 0,-1 1 0,1 1 0,-1 1 0,1 0 0,-1 0 0,1 2 0,0 0 0,-1 0 0,1 2 0,-1 0 0,0 0 0,0 1 0,0 1 0,13 6 0,-3 2 3,-1 0-1,-1 2 1,36 29 0,53 62-165,-63-54 39,-2 2 0,-2 2 0,56 93 0,-71-96 70,-2 1 0,-2 1 0,-2 2 0,21 85 0,17 115 810,-59-247-737,-1 1-1,0 0 1,0 0 0,-1 1-1,0-1 1,-5 21 0,3-14-7,-25 432-256,29-313-29,26 176 0,-2-178 214,-20-113 237,1 0-1,1-1 0,21 41 1,-22-48-143,0 1 0,0-1 0,6 28 0,6 47-60,-11-52 35,79 293-777,26-6-656,-2-3 660,-49-104 790,-50-166-74,-3 0 0,3 69 1,-12-93-7,-1 0 1,-1 0 0,-1 0 0,-1 0 0,-1 0 0,-13 36 0,5-29 13,-1-1-1,-1-1 1,-2-1-1,-27 40 1,-11 4-726,6-17-3054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898 1 24575,'-8'6'0,"3"0"0,-36 30 0,1 2 0,-66 84 0,-169 280-1187,201-289 1023,27-43 164,-198 317 0,239-376 0,-5 7 0,1 0 0,0 1 0,-7 22 0,17-39-2,-1 0 0,0 0 1,1 0-1,0 0 1,-1 0-1,1 0 0,0 0 1,0 0-1,0 0 0,0 0 1,0 0-1,1 0 0,-1 0 1,1-1-1,-1 1 0,1 0 1,0 0-1,-1 0 0,1 0 1,0-1-1,0 1 0,0 0 1,1-1-1,-1 1 0,0-1 1,0 1-1,1-1 0,-1 0 1,1 1-1,-1-1 0,1 0 1,0 0-1,3 1 0,4 2 49,0 0 0,0-1 0,1-1 0,0 0 0,14 2 0,9 0 542,63-2 0,36-10-704,-65 3 178,239-8-63,2 22 0,-192 2 0,103 6 0,-209-17 0,1 1 0,1-2 0,21-2 0,-30 3 0,0-1 0,-1 1 0,1-1 0,-1 0 0,1 0 0,-1 0 0,0 0 0,1 0 0,-1-1 0,0 1 0,0-1 0,0 1 0,0-1 0,0 0 0,0 0 0,0 0 0,0 0 0,1-3 0,-1 2 0,-1 0 0,0 0 0,0 0 0,0-1 0,0 1 0,0 0 0,-1-1 0,0 1 0,1 0 0,-1-1 0,-1-3 0,0-2 0,0 0 0,-1 0 0,-4-12 0,-7-14 0,-2 0 0,-36-59 0,45 85 0,-407-617-1465,369 568 1493,-78-105-115,11-4-1381,76 107-3731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3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24575,'3'0'0,"28"0"0,-1 2 0,0 1 0,58 14 0,-68-11 0,1 1 0,-1 0 0,0 2 0,-1 0 0,0 1 0,24 17 0,-31-17 0,0 0 0,-1 1 0,0 0 0,-1 1 0,0 0 0,-1 0 0,0 1 0,-1 1 0,-1-1 0,0 1 0,-1 0 0,0 1 0,-1-1 0,4 20 0,-5-16 0,-1 0 0,-1 0 0,0 0 0,-1 1 0,-1-1 0,-1 0 0,-1 0 0,0 1 0,-1-1 0,-1 0 0,-11 30 0,10-37 0,1-1 0,-2 0 0,1 0 0,-1 0 0,-1-1 0,-14 17 0,17-23 0,1 1 0,-1 0 0,0-1 0,0 0 0,-1 0 0,1 0 0,-1-1 0,0 0 0,1 1 0,-1-1 0,0-1 0,0 1 0,0-1 0,0 0 0,-1 0 0,-9 0 0,9-1-273,-1-1 0,0 0 0,1 0 0,-11-3 0,-20-11-6553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1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24575,'16'430'-716,"-11"-338"-2,67 937-2983,-70-1006 3691,6 120 85,-10-107 853,2-35-960,0 0 0,0 0 0,0 0 0,-1 0 0,1-1 0,0 1-1,-1 0 1,1 0 0,0 0 0,-1 0 0,1-1 0,-1 1 0,1 0 0,-2 1 0,2-2-138,0 0 0,-1 0 0,1 0 0,0 0 0,-1 0 0,1 0 0,0 0 0,0 0 0,-1 0 1,1 0-1,0 0 0,-1 0 0,1 0 0,0 0 0,-1 0 0,1 0 0,0 0 0,-1 0 0,1 0 0,-1 0 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24575,'0'-7'0,"1"6"0,0 0 0,-1 0 0,1-1 0,0 1 0,0 0 0,0 0 0,0 0 0,0 0 0,0 0 0,0 1 0,0-1 0,0 0 0,0 0 0,0 1 0,0-1 0,1 0 0,-1 1 0,2-1 0,3-1 0,-1 1 0,1-1 0,7 1 0,-2 0 0,1 1 0,-1 0 0,1 1 0,0 0 0,-1 1 0,1 0 0,-1 1 0,0 1 0,0-1 0,0 2 0,11 5 0,1 3 0,0 0 0,-2 1 0,0 2 0,20 17 0,-21-14 0,0 0 0,-2 1 0,0 1 0,-2 1 0,0 0 0,-1 1 0,20 43 0,-27-48 0,-1 1 0,-1-1 0,0 1 0,-2 0 0,0 0 0,-1 1 0,-1-1 0,-1 1 0,-1 0 0,0-1 0,-5 31 0,0-26 12,-1 0 0,-1 0 0,-2-1 0,0 0 0,-1 0 0,-1-1 0,-1-1 0,-1 0 0,-17 21 0,12-19-198,-2-1 1,0 0-1,-2-2 0,0-1 1,-1 0-1,-1-2 1,-32 18-1,30-21-6640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2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24575,'1'4'0,"52"161"20,14-1-274,-64-157 225,160 365-1311,29 69 261,-185-425-4430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1 345 24575,'1'0'0,"0"0"0,-1 1 0,1-1 0,0 1 0,0-1 0,0 1 0,0-1 0,0 1 0,-1 0 0,2 0 0,5 6 0,88 63-86,131 127 0,-29-4-514,-30-27 340,-166-165 260,3 3 0,0 0 0,0-1 0,1 1 0,-1-1 0,9 5 0,-12-8 0,-1 1 0,1-1 0,0 0 0,-1 0 0,1 0 0,0 0 0,-1 1 0,1-1 0,0 0 0,-1 0 0,1 0 0,0 0 0,-1 0 0,1-1 0,0 1 0,0 0 0,-1 0 0,1 0 0,-1-1 0,2 1 0,-1-1 0,0 0 0,0 0 0,0 0 0,0 0 0,-1 0 0,1 0 0,0 0 0,-1 0 0,1 0 0,-1-1 0,1 1 0,-1 0 0,0 0 0,1 0 0,-1-3 0,2-5 60,-1 0 0,0-1 0,-1 1 1,-1-12-1,-7-43 499,-75-303-1036,28 150-229,17-1-457,32 151-4510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2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153 148 24575,'0'-3'0,"-1"1"0,1 0 0,-1 0 0,1 0 0,-1 0 0,0 0 0,0 0 0,0 1 0,-3-5 0,-1-2 0,-8-18 0,6 11 0,-1 0 0,0 0 0,-12-14 0,19 27 0,0 1 0,0-1 0,-1 1 0,1 0 0,0 0 0,-1-1 0,1 1 0,-1 0 0,0 0 0,-1-1 0,2 2 0,0 0 0,0 0 0,1 0 0,-1 0 0,0 0 0,0 0 0,1 0 0,-1 0 0,0 0 0,0 0 0,1 0 0,-1 1 0,0-1 0,1 0 0,-1 0 0,0 1 0,0-1 0,1 0 0,-1 1 0,1-1 0,-1 1 0,0-1 0,1 1 0,-1-1 0,1 1 0,-1-1 0,1 1 0,0 0 0,-1 0 0,-4 6 0,1-1 0,1 1 0,-1 0 0,1 0 0,0 0 0,-3 12 0,1 3 0,-2 25 0,4-14-2,2 0 0,0 1 0,3-1 0,7 48 0,2-24-343,32 96 0,-26-103 322,3 0-1,2-1 1,2-2 0,2 0-1,63 84 1,-78-117-222,2-1 0,-1 0 0,2 0 0,21 16 0,-4-11-5881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3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9 0,2 21 0,5 31 0,5 28 0,5 21 0,5 17-1001,5 13 1001,0 3 0,-2-10 0,-4-19 0,-3-21 0,-7-23 0,-5-23 0,-4-19-7190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3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24575,'0'0'0,"4"-2"0,17-2 0,32-3 0,31-3 0,30 2 0,25 1 0,12 0-1414,-12 1 1414,-30 2-6777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24575,'5'5'0,"-1"0"0,1 1 0,-1-1 0,0 1 0,-1 1 0,1-1 0,-1 0 0,0 1 0,-1-1 0,0 1 0,2 9 0,0 3 0,-1 0 0,1 31 0,-4-27 0,-1 1 0,-1-1 0,-1 1 0,0-1 0,-2 0 0,-15 41 0,10-38 0,-2 0 0,-1-1 0,0 0 0,-2-1 0,-25 30 0,-3 0 0,43-54 0,-2 2 0,1-1 0,0 1 0,0-1 0,0 1 0,0 0 0,1-1 0,-2 3 0,2-3 0,0 0 0,0-1 0,0 1 0,0-1 0,0 1 0,0-1 0,0 1 0,0 0 0,1-1 0,-1 1 0,0-1 0,0 1 0,0-1 0,1 1 0,-1-1 0,0 1 0,1-1 0,-1 1 0,0-1 0,1 1 0,-1-1 0,0 1 0,1-1 0,-1 0 0,1 1 0,-1-1 0,1 0 0,-1 1 0,2-1 0,2 3 0,1-1 0,0 0 0,0-1 0,0 1 0,0-1 0,8 2 0,35 1 0,-30-3 0,75 3-1365,0-4-5461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5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1 0,52 6 0,71 5 0,205-16 0,-165 1 0,-107 2-1365,-14 0-5461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5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0,6 0 0,12 0 0,22 0 0,39 4 0,44 5 0,29-2 0,5-5-1557,-25-3-5077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4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24575,'0'9'0,"0"-2"0,7 72 0,22 156-1329,11-2-1,71 230 0,94 136 401,-105-325-130,-78-210-1155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24575,'0'0'0,"0"0"0,0 0 0,4-2 0,9-3 0,13-3 0,16-1 0,26-2 0,30 1 0,26 3 0,18 0-1308,12-1 1308,5-7 0,-10-5 0,-31 1-6883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8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0 24575,'-1'0'0,"-1"1"0,1 0 0,0-1 0,0 1 0,0-1 0,0 1 0,-1 0 0,1 0 0,0 0 0,0 0 0,0 0 0,-1 1 0,-2 2 0,-27 26 0,1 0 0,2 2 0,-43 62 0,61-77 0,0 1 0,1 0 0,1 0 0,-7 22 0,11-27 0,1 1 0,0-1 0,1 1 0,1 0 0,0 0 0,2 25 0,0-28 0,1 0 0,1-1 0,0 1 0,0 0 0,1-1 0,0 0 0,1 0 0,0 0 0,1 0 0,0-1 0,0 0 0,1 0 0,0-1 0,1 1 0,9 7 0,-4-5 0,1 0 0,0-1 0,0 0 0,1-2 0,1 1 0,-1-2 0,1 0 0,33 9 0,-42-14 0,0 0 0,0-1 0,1 0 0,-1-1 0,0 1 0,1-1 0,-1-1 0,0 1 0,9-3 0,-12 2 0,0 0 0,0 0 0,0-1 0,0 0 0,0 1 0,-1-1 0,1-1 0,-1 1 0,1 0 0,-1-1 0,0 0 0,0 0 0,0 0 0,-1 0 0,1 0 0,-1 0 0,4-7 0,-4 6 0,1-1 0,-1 1 0,-1-1 0,1 0 0,-1 0 0,1 0 0,-1 0 0,-1 0 0,1 0 0,-1-1 0,0 1 0,-1-8 0,0 6 0,-1-1 0,0 0 0,0 1 0,0 0 0,-1-1 0,0 1 0,-7-10 0,-2-1 0,-1 1 0,0 0 0,-2 1 0,-31-28 0,14 17 40,0 1 0,-58-33 0,69 47-288,-1 1 1,0 1-1,0 1 1,-1 1-1,-43-9 1,41 13-6579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24575,'0'0'0,"0"0"0,0 0 0,0 0 0,0 0 0,-2 0 0,-1 2 0,0 1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49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746 61 24575,'-1'0'0,"-1"0"0,1 0 0,-1 0 0,1 0 0,0-1 0,-1 1 0,1-1 0,-1 1 0,1-1 0,-2 0 0,-4-2 0,-17-4 0,0 2 0,-30-4 0,-50 0 0,52 5 0,43 3 0,-391-17 0,397 18 0,0 0 0,0 0 0,0 0 0,0 1 0,0-1 0,0 1 0,0 0 0,0 0 0,-6 2 0,8-2 0,0 0 0,-1 1 0,1-1 0,0 0 0,0 1 0,0-1 0,0 0 0,0 1 0,0 0 0,0-1 0,0 1 0,0-1 0,1 1 0,-1 0 0,1-1 0,-1 1 0,1 0 0,0 3 0,-2 18 0,2 1 0,0-1 0,2 1 0,6 34 0,-5-33 0,20 108 0,9 93 0,-32-224 0,0-1 0,0 1 0,1 0 0,-1 0 0,0 0 0,1-1 0,-1 1 0,1 0 0,-1 0 0,2 2 0,-1-3 0,0-1 0,0 1 0,0 0 0,0-1 0,0 1 0,0-1 0,0 0 0,0 1 0,0-1 0,0 0 0,0 1 0,0-1 0,0 0 0,0 0 0,0 0 0,0 0 0,0 0 0,3 0 0,62-2 0,89 2 0,-120 3 0,-1 2 0,0 1 0,-1 2 0,1 1 0,55 24 0,-70-24 0,-1 1 0,0 0 0,0 2 0,22 18 0,-29-20 0,0 0 0,-1 1 0,0 1 0,-1-1 0,0 2 0,13 23 0,-18-30 0,-1 1 0,0-1 0,-1 1 0,1 0 0,-1 0 0,-1 0 0,1 1 0,-1-1 0,0 0 0,-1 1 0,0-1 0,0 0 0,-1 1 0,1-1 0,-2 0 0,1 0 0,-1 0 0,0 0 0,0 0 0,-1 0 0,0 0 0,-5 7 0,-2 3 0,-2-1 0,0-1 0,0 1 0,-2-2 0,1 0 0,-31 23 0,4-8 0,-68 37 0,-18 0 0,-119 73 0,177-92-1365,16-7-5461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0 179 24575,'0'0'0,"0"0"0,0 0 0,0 0 0,0 0 0,0 0 0,4 0 0,14-2 0,25-3 0,32-2 0,28-4 0,25-5 0,20-9-1394,54-28 1394,-6-7-6797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0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331 1 24575,'-2'0'0,"-3"0"0,-6 0 0,-10 4 0,-11 9 0,-8 13 0,-6 12 0,-1 14 0,4 19 0,5 26 0,8 15 0,14 5-626,20 2 626,23 0 0,24-6 0,19-9 0,7-11 0,-9-22-7565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0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0 0,10 0 0,19 2 0,18 1 0,12-1 0,-2 2 0,-11 0-8191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1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24575,'0'4'0,"0"12"0,1-1 0,1 1 0,0-1 0,1 1 0,0-1 0,1 0 0,1 0 0,0 0 0,1-1 0,11 19 0,0-6 0,0-1 0,2-1 0,1 0 0,1-2 0,1 0 0,1-2 0,1 0 0,39 26 0,-50-39 0,1 0 0,0 0 0,0-1 0,24 7 0,-33-12 0,1 0 0,0-1 0,0 0 0,0 0 0,0 0 0,0-1 0,0 0 0,1 0 0,-1-1 0,0 1 0,0-1 0,0 0 0,0-1 0,8-3 0,-11 4 0,0-1 0,0 0 0,0 0 0,0 0 0,0 0 0,-1 0 0,1-1 0,-1 1 0,1-1 0,-1 1 0,0-1 0,0 0 0,0 0 0,0 0 0,-1 0 0,1-1 0,-1 1 0,0 0 0,0-1 0,0 1 0,1-6 0,-1 3 0,-1-1 0,0 0 0,0 1 0,0-1 0,-1 0 0,0 1 0,0-1 0,-1 1 0,0 0 0,-5-12 0,1 4 0,-2 2 0,1-1 0,-2 1 0,0 0 0,0 1 0,-1 0 0,0 0 0,-23-16 0,10 9 0,-2 2 0,0 0 0,-40-18 0,41 24 0,1 1 0,-38-10 0,52 17 0,0 0 0,-1 0 0,0 1 0,1 0 0,-1 1 0,0 0 0,1 1 0,-1 0 0,-14 3 0,21-3-195,0 0 0,0 0 0,0 0 0,0 1 0,0-1 0,-2 3 0,-9 9-6631</inkml:trace>
  <inkml:trace contextRef="#ctx0" brushRef="#br0" timeOffset="1">1012 215 24575,'0'0'0,"0"0"0,0 0 0,-2 0 0,-3 0 0,0 0 0,1 0 0,0-3 0,2 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1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 24575,'-2'0'0,"0"1"0,0 0 0,0 0 0,0 0 0,0 0 0,0 1 0,0-1 0,-3 3 0,-1 1 0,-27 24 0,-36 37 0,-25 39 0,72-80 0,-30 33 0,-53 62 0,100-110 0,5-10 0,0 0 0,0 1 0,0-1 0,0 0 0,0 0 0,0 1 0,0-1 0,0 0 0,0 1 0,0-1 0,0 0 0,0 0 0,1 1 0,-1-1 0,0 0 0,0 0 0,0 1 0,0-1 0,0 0 0,1 0 0,-1 1 0,2 0 0,0 0 0,-1 0 0,1 0 0,0-1 0,0 1 0,0 0 0,0-1 0,2 1 0,44 7 0,0-3 0,49 0 0,-47-3 0,429 6-1365,-419-11-5461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0,4 4 0,10 13 0,12 25 0,12 24 0,6 18 0,1 10 0,1 8 0,-1 5 0,-2-3 0,-3-3 0,-3-12 0,-7-15 0,-5-15 0,-9-19-8191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8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24575,'1'5'0,"1"6"0,1 0 0,0 0 0,1 0 0,7 15 0,-7-16 0,154 325-987,-23-52 218,-76-143 769,-6 3 0,48 205 0,-74-221 0,-6 0 0,-5 1 0,-2 150 0,-14-210-161,-3-1 0,-22 127 0,18-163 78,-2 1-1,-1-2 1,-15 33 0,15-43 58,-1 0 0,0-1 0,-1-1-1,-1 0 1,-20 22 0,16-24 25,0 0 0,0-1 0,-2 0 0,-35 20 0,42-28 0,0-1 0,0 0 0,-1-1 0,0 0 0,0-1 0,0-1 0,0 0 0,-1-1 0,-18 1 0,25-3 40,1 0-1,0-1 1,0 0 0,0 0-1,0 0 1,0-1-1,0 0 1,1 0 0,-1-1-1,0 0 1,1 0 0,0 0-1,0 0 1,0-1 0,0 0-1,0 0 1,1 0 0,0 0-1,-1-1 1,-3-7 0,-2-2 78,2 0 1,0 0 0,1-1 0,0 0 0,1-1 0,-6-23 0,4 4-167,2 0-1,1-1 1,1 1-1,2-1 1,2 1-1,1-1 1,9-52-1,-1 36-105,3 1-1,2 0 1,2 1-1,33-71 0,80-119-123,16 8 300,293-383-2695,-346 495-370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4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44 873 24575,'0'-2'0,"1"0"0,-1 0 0,1 0 0,0 0 0,-1 1 0,1-1 0,0 0 0,0 0 0,0 1 0,3-3 0,0-3 0,21-31 0,-2-1 0,-2 0 0,22-58 0,-31 59 0,-1 0 0,-2-1 0,-2-1 0,4-59 0,-9 72 0,-3 0 0,0 0 0,-1 1 0,-2-1 0,0 1 0,-2 0 0,-16-45 0,17 58 0,-1 1 0,0 0 0,-15-22 0,18 30 0,-1 0 0,1 0 0,0 0 0,-1 0 0,0 1 0,0 0 0,0-1 0,0 2 0,-1-1 0,1 0 0,-1 1 0,1 0 0,-7-2 0,8 3 0,1 1 0,0-1 0,0 1 0,0 0 0,0 0 0,-1 0 0,1 0 0,0 0 0,0 0 0,0 0 0,-1 1 0,1-1 0,0 1 0,0 0 0,0 0 0,0-1 0,0 1 0,0 1 0,0-1 0,1 0 0,-1 0 0,0 1 0,0-1 0,1 1 0,-1-1 0,1 1 0,0 0 0,-1-1 0,1 1 0,0 0 0,-1 3 0,-2 2 0,1 1 0,0 0 0,0 0 0,1 0 0,0 1 0,1-1 0,-1 10 0,1 4 16,0 0 0,2-1-1,1 1 1,0-1-1,9 34 1,-3-27-79,1-1-1,1-1 1,24 45-1,-10-30-99,2-2-1,2 0 0,1-2 1,66 64-1,-72-79 185,0-2 0,1-1 1,1 0-1,50 27 0,-63-41-51,0 1 1,0-2-1,1 0 1,-1 0-1,26 3 1,-29-6-84,-1 0 0,1-1-1,0-1 1,0 1 0,0-1 0,-1-1 0,1 0 0,-1 0 0,15-6 0,15-12-5898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2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24575,'1'0'0,"0"1"0,0-1 0,1 1 0,-1 0 0,0-1 0,0 1 0,0 0 0,0-1 0,0 1 0,0 0 0,1 1 0,5 4 0,26 25 0,43 50 0,12 30-452,-40-40-135,-4 1 0,-2 3 0,61 154 0,-73-144 235,-3 2 0,-4 0 0,18 149 0,-36-186 204,-2 1 0,-2-1 0,-2 1 0,-3-1 0,-2 1 0,-2-1 0,-22 74-1,18-87 82,-2-1 0,-1 0 1,-2-1-1,-1-1 0,-2 0 0,-1-2 0,-2 0 0,-1-2 0,-1 0 0,-46 40 0,19-27-105,-80 50 0,-29 4-1178,126-76 981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3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24575,'0'0'0,"0"0"0,0 0 0,6 0 0,290-11 0,0-23 0,-259 28 0,-13 3 0,-11 0 0,1 1 0,22 0 0,-47 2 0,-18 1 0,5 1 0,-137 8-1365,79-5-5461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4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0 0,14 0 0,18 2 0,17 0 0,21 1 0,26 1 0,20 0 0,8 2-918,-5 1 918,-15 0 0,-20-1 0,-22-2 0,-22-2-7273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4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24575,'0'0'0,"0"0"0,0-1 0,4-4 0,13-2 0,33-2 0,41-4 0,31 1 0,3 2-885,-18 2-6421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5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24575,'0'0'0,"0"0"0,0 0 0,3 0 0,11 0 0,27 2 0,31 2 0,25 2 0,20-4 0,21-5-1095,13-9 1095,-9-4 0,-28 1-7096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5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226 211 24575,'-1'0'0,"-1"1"0,1-1 0,-1 0 0,1 1 0,0-1 0,-1 1 0,1-1 0,0 1 0,0 0 0,-1-1 0,1 1 0,0 0 0,0 0 0,0 0 0,0 0 0,0 0 0,0 0 0,0 0 0,0 0 0,0 1 0,1-1 0,-1 0 0,0 0 0,1 1 0,-1-1 0,0 3 0,-1 3 0,0 0 0,0 0 0,1 1 0,-1 7 0,1 14 0,2 1 0,0-1 0,2 0 0,12 56 0,-10-64 0,1-1 0,0 1 0,2-2 0,0 1 0,2-1 0,0 0 0,24 34 0,-25-42 0,0 0 0,1 0 0,0-1 0,1 0 0,0-1 0,0 0 0,1-1 0,0 0 0,1-1 0,0-1 0,0 0 0,22 8 0,-26-12 0,1 0 0,-1 0 0,1-1 0,-1 0 0,1 0 0,0-1 0,-1 0 0,1-1 0,-1 0 0,1-1 0,-1 0 0,0 0 0,15-6 0,-14 3 0,0 0 0,0 0 0,-1-1 0,1-1 0,-1 1 0,-1-1 0,1-1 0,-1 1 0,-1-2 0,1 1 0,7-13 0,-8 11 0,-1 0 0,0-1 0,-1 1 0,0-1 0,-1 0 0,0 0 0,-1 0 0,0-1 0,-1 1 0,0-1 0,-1 0 0,0 1 0,-1-1 0,0 0 0,-1 0 0,0 1 0,-1-1 0,0 0 0,-5-12 0,-1 2-9,0 1 0,-2 0 1,0 0-1,-1 1 0,-21-28 0,10 19-210,-1 2 0,-52-48 1,49 53 187,-1 1 1,0 1-1,-2 1 1,-46-22 0,57 32 28,-1 1 0,0 1 0,0 1 0,0 1 1,-1 1-1,0 0 0,0 1 0,-40 1 0,49 2-10,0 1 0,0 0 0,0 1 0,0 1-1,1 0 1,-19 7 0,24-8 9,1 0 1,0 0-1,0 1 1,0 0-1,0-1 1,0 1-1,1 0 1,-1 1-1,1-1 0,0 1 1,0 0-1,0-1 1,0 1-1,1 0 1,-1 1-1,1-1 1,-2 7-1,2-5-168,1-1 0,0 0 0,0 1 0,1-1 0,-1 0 0,2 9 0,0-2-2804,5 18 0,-6-30 2939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24575,'0'0'0,"0"0"0,-2 0 0,0 0 0,-1 0 0,1 0 0,0 0 0,1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6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24575,'0'0'0,"0"0"0,-1 0 0,1 0 0,-1 1 0,1-1 0,0 0 0,-1 0 0,1 1 0,-1-1 0,1 0 0,0 0 0,0 1 0,-1-1 0,1 0 0,0 1 0,-1-1 0,1 1 0,0-1 0,0 0 0,0 1 0,0-1 0,-1 1 0,1-1 0,0 1 0,0 0 0,-3 10 0,0 0 0,0 0 0,2 0 0,-2 16 0,2-15 0,-8 113-207,6-1-1,5 1 0,5 0 0,38 198 1,-36-277-91,2 0 0,3 0 0,21 49 0,-16-55-5663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6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24575,'0'0'0,"3"0"0,9 1 0,0 0 0,1 1 0,-1 0 0,18 6 0,-2 0 0,90 19 0,116 29 0,-226-53 0,1-1 0,0 1 0,-1 0 0,0 1 0,10 5 0,-15-7 0,0 1 0,1-1 0,-1 1 0,0 0 0,-1 0 0,1 0 0,0 1 0,-1-1 0,0 0 0,1 1 0,-1 0 0,-1-1 0,4 9 0,2 11 0,-1 0 0,-1 1 0,2 26 0,1 78 0,-8-120 0,0 287-1057,-12 4 575,2-51 520,9-229-38,2-12 0,-1 0 0,-1 0 0,0-1 0,-2 12 0,1-16 0,-1-5 0,-3-10 233,1 0 0,0 0 1,-3-15-1,2 7 54,-164-648-1382,126 461 1101,15 0-84,27 181 39,1-1 1,1 1-1,2 0 0,0-1 0,10-39 1,-9 55 25,1 0 0,0 0 0,1 1 1,1 0-1,0-1 0,7-9 0,-8 14 10,1 0-1,0 0 1,0 0-1,0 1 0,1 0 1,0 0-1,0 1 1,1 0-1,9-5 1,-10 6 43,0 2 0,-1-1 1,1 1-1,1 0 0,-1 0 1,0 1-1,0 0 0,1 1 1,-1-1-1,0 1 0,1 1 1,-1-1-1,0 1 0,0 0 1,1 1-1,-1 0 0,0 0 1,0 1-1,10 5 1,-4-2 51,-1 2 0,0-1 0,0 2 0,-1-1 1,0 1-1,0 1 0,-1 0 0,-1 1 0,11 14 1,-11-12-84,-2-1 0,1 1 0,-2 0 0,0 1 0,0-1 0,-1 1 0,5 27 0,-7-23-7,-1 1-1,0 0 1,-2 0 0,0 0 0,-4 31 0,0-26-3,-1-1 1,-1 1-1,-1-1 0,-1 0 1,-1-1-1,-1 0 0,-1-1 1,-1 0-1,-29 39 0,26-43-226,0 0-1,-1 0 1,0-2-1,-2 0 1,-32 22-1,23-21-6598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7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24575,'0'5'0,"1"-1"0,0 1 0,0-1 0,0 1 0,1-1 0,-1 1 0,1-1 0,0 0 0,1 0 0,2 4 0,0 1 0,3 6 0,2 0 0,0-1 0,0 0 0,1 0 0,1-1 0,0-1 0,27 21 0,-31-27 0,-1-1 0,1-1 0,0 1 0,0-1 0,0-1 0,0 1 0,1-1 0,-1-1 0,1 0 0,0 0 0,0 0 0,0-1 0,0-1 0,0 1 0,0-2 0,0 1 0,11-3 0,-14 2 0,1-1 0,0 0 0,-1 0 0,1-1 0,-1 0 0,0 0 0,0 0 0,0-1 0,-1 0 0,1 0 0,-1 0 0,0-1 0,6-5 0,-5 2 0,-1 1 0,0-1 0,0 0 0,0 0 0,-1 0 0,0-1 0,-1 0 0,5-16 0,-5 8 0,0 0 0,-1 0 0,-1-1 0,0 1 0,-1 0 0,-1 0 0,-1 0 0,-1 0 0,0 0 0,-6-18 0,7 27 0,-1 1 0,0-1 0,0 1 0,-6-10 0,5 13 0,2 4 0,2 12 0,5 5 0,0 0 0,1-1 0,9 19 0,-11-26 0,132 267-514,16-6-1299,-106-192-4051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4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24575,'3'6'0,"10"17"0,110 200 0,-99-174 0,-2 2 0,24 83 0,-45-128 0,2 4 0,0 1 0,1 15 0,-4-24 0,0 0 0,1 0 0,-1 0 0,0 0 0,0 0 0,-1 0 0,1 0 0,0 0 0,-1 0 0,1 0 0,-1 0 0,0-1 0,1 1 0,-1 0 0,0 0 0,0-1 0,0 1 0,0 0 0,-1-1 0,0 3 0,1-4 0,1 0 0,-1 1 0,1-1 0,-1 0 0,0 0 0,1 1 0,-1-1 0,1 0 0,-1 0 0,1 0 0,-1 1 0,0-1 0,1 0 0,-1 0 0,1 0 0,-1 0 0,0 0 0,1 0 0,-1 0 0,1 0 0,-1-1 0,0 1 0,1 0 0,-1 0 0,1 0 0,-1-1 0,1 1 0,-1 0 0,1-1 0,-1 1 0,1 0 0,-1-1 0,1 1 0,-1-1 0,1 1 0,0-1 0,-1 1 0,1-1 0,0 1 0,-1-1 0,1 1 0,-1-2 0,-1-2 0,0 0 0,0 0 0,1 0 0,-3-7 0,1-5 0,0 0 0,1 0 0,1 0 0,0 0 0,1 0 0,1 0 0,0 0 0,1 1 0,1-1 0,1 0 0,0 1 0,1-1 0,0 1 0,1 1 0,1-1 0,16-24 0,-15 26 0,1 1 0,0 1 0,1 0 0,0 0 0,1 0 0,0 2 0,1-1 0,13-8 0,-14 12 0,-1 0 0,1 1 0,1 0 0,-1 1 0,0 0 0,1 1 0,0 0 0,0 1 0,0 0 0,19 0 0,-15 2 0,-1 1 0,0 1 0,1 1 0,-1 0 0,0 1 0,0 0 0,-1 1 0,1 1 0,17 10 0,-15-7 0,-1 1 0,0 1 0,-1 1 0,0 0 0,0 0 0,-2 2 0,15 16 0,-22-22 0,0 0 0,-1 0 0,0 1 0,0-1 0,-1 1 0,0 0 0,-1 1 0,5 17 0,-7-23 0,0 1 0,-1-1 0,1 1 0,-1 0 0,0-1 0,0 1 0,-1-1 0,1 1 0,-1-1 0,0 1 0,0-1 0,-1 1 0,1-1 0,-1 0 0,0 1 0,0-1 0,-1 0 0,1-1 0,-1 1 0,-5 6 0,6-8 0,1 0 0,-1-1 0,0 1 0,0-1 0,0 1 0,0-1 0,0 0 0,0 0 0,0 0 0,0 0 0,-1 0 0,1 0 0,0-1 0,0 1 0,-1-1 0,1 1 0,0-1 0,-1 0 0,1 0 0,-1 0 0,1 0 0,-4-1 0,2 0 0,0-1 0,1 1 0,0-1 0,-1 0 0,1 1 0,0-1 0,0-1 0,-1 1 0,2 0 0,-1-1 0,0 0 0,0 1 0,-3-7 0,0 0 0,0 0 0,1 0 0,0-1 0,1 0 0,0 0 0,1 0 0,0 0 0,0-1 0,1 1 0,0-1 0,1 0 0,0 1 0,1-1 0,0 0 0,3-16 0,-2 17 0,1-1 0,0 0 0,1 1 0,0 0 0,1-1 0,0 1 0,1 1 0,0-1 0,1 1 0,-1 0 0,2 0 0,-1 0 0,1 1 0,1 0 0,11-10 0,-9 11 0,0 0 0,0 0 0,0 1 0,1 1 0,0-1 0,1 2 0,-1 0 0,1 0 0,0 1 0,0 0 0,0 1 0,0 1 0,0 0 0,0 0 0,0 1 0,0 1 0,1 0 0,-1 0 0,0 2 0,0-1 0,-1 2 0,1-1 0,-1 1 0,1 1 0,15 9 0,-11-4 15,0 1 0,-1 1 0,0 0 0,-1 1 0,-1 0 0,0 1 0,12 17 0,-8-7-386,-1 1-1,-2 0 1,22 50 0,-15-20-6455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7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382 213 24575,'-3'-2'0,"0"0"0,0-1 0,0 1 0,-1 0 0,1 1 0,-1-1 0,1 1 0,-1-1 0,0 1 0,0 0 0,-6-1 0,-1 0 0,-80-17 0,-131-9 0,212 26 0,27 2 0,-4-1 0,79-1 0,76-3-527,74-6-1581,66-5 758,59-6-1944,707-36-988,4 32 3775,-662 30 507,-29 7-353,-38 4-1060,-47 2 1045,-50 3 307,-60 1 1061,-51-3 4072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6:58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17 24575,'0'0'0,"0"0"0,0 0 0,0 0 0,-19 0 0,18-1-91,-1 1 0,0-1 0,0 1 0,1-1 0,-1 0 0,0 0 0,1 0 0,-1 0 0,1 0 0,-1 0 0,1 0 0,0 0 0,-1 0 0,-1-3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2 0,4 3 0,5 2 0,5 5 0,8 5 0,7 5 0,3 2 0,3-1 0,-4-2 0,-7-4-8191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2151 24575,'1'-19'0,"0"-1"0,5-20 0,0 7 0,58-542-2210,-21-2 537,-20 251 549,0-107 987,-22 422 305,-1-10 269,2-1 0,4-21 0,-6 40-286,1 1 0,-1 0 1,1-1-1,0 1 1,0 0-1,0 0 0,0 0 1,2-3-1,-3 4-119,1 1 0,0-1 1,-1 1-1,1-1 0,0 0 0,0 1 0,-1-1 0,1 1 0,0 0 0,0-1 1,0 1-1,0 0 0,0-1 0,0 1 0,-1 0 0,1 0 0,0 0 0,0 0 0,0 0 1,0 0-1,0 0 0,0 0 0,0 0 0,1 1 0,4 0 114,0 1 0,0 0-1,0 1 1,-1-1 0,1 1-1,-1 0 1,8 6 0,37 33-4,32 42-142,-30-19-459,-3 1-1,61 108 1,57 161-342,15 131-1301,-150-362 2075,-5 1 0,22 172 0,-45-232-86,-1 0-1,-3 0 1,-1 1 0,-2-1-1,-2 0 1,-21 80 0,-6-27-361,1-21-1896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0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24575,'0'0'0,"0"0"0,6 0 0,18-2 0,31-3 0,41-2 0,45-4 0,74-7-2814,2 0-2563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0 24575,'-11'4'0,"-2"2"0,0 2 0,0 0 0,0 0 0,-21 21 0,-41 50 0,-17 33-634,-150 238-1,141-168 637,81-139-9,1 1-1,-16 59 1,30-87-5,1 1 1,1 0 0,1 0 0,0 0 0,1 30-1,2-38 10,0 0-1,0 0 0,1-1 0,0 1 0,1 0 1,0 0-1,0-1 0,1 0 0,0 0 0,1 0 1,-1 0-1,9 9 0,-2-5-32,0 0 0,0-1 0,2-1 0,-1 0 0,1-1 1,1 0-1,-1-1 0,29 12 0,-5-5-160,0-2 1,58 11-1,-26-11-371,131 7-1,-92-19-4200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1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24575,'0'0'0,"0"0"0,2 8 0,7 23 0,14 34 0,15 33 0,15 25 0,14 23-1585,6 12 1585,-2-4 0,-8-15 0,-12-18 0,-13-26-325,-11-27 325,-9-25 0,-9-20-6281</inkml:trace>
  <inkml:trace contextRef="#ctx0" brushRef="#br0" timeOffset="1">0 74 24575,'0'0'0,"6"-2"0,19-5 0,24-5 0,23-2 0,21 0 0,24 4 0,19 2-1083,9 4 1083,-5 1 0,-23 5 0,-31 1-7108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2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24575,'0'0'0,"0"0"0,2 0 0,15 0 0,27 0 0,26 0 0,15 0 0,8 0 0,3-2 0,-3 0 0,-15-1 0,-19 1-8191</inkml:trace>
  <inkml:trace contextRef="#ctx0" brushRef="#br0" timeOffset="1">47 627 24575,'0'0'0,"0"0"0,2 0 0,11 0 0,23 0 0,26-2 0,21-3 0,16-2 0,14-6 0,12-9 0,-3-5-748,-23 2-6695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2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24575,'15'0'0,"-4"1"0,1 0 0,-1 1 0,0 0 0,0 0 0,0 2 0,0-1 0,-1 1 0,1 0 0,-1 1 0,19 12 0,-19-10 0,-1 0 0,1 1 0,-1 0 0,0 0 0,-1 1 0,0 0 0,0 0 0,-1 1 0,0 0 0,6 13 0,-9-15 0,-1 1 0,-1-1 0,1 1 0,-1-1 0,-1 1 0,0 0 0,0 0 0,0-1 0,-1 1 0,-1 0 0,1 0 0,-1 0 0,-1-1 0,-3 13 0,-1-1 0,-2 1 0,0-1 0,-1-1 0,-21 33 0,2-10 0,-1-1 0,-41 42 0,-77 67 0,110-114 0,31-30 0,3-4 0,0 1 0,1 0 0,-1 0 0,0 0 0,1 0 0,-3 5 0,5-8 0,0 1 0,-1 0 0,1-1 0,0 1 0,0 0 0,0-1 0,0 1 0,0-1 0,-1 1 0,1 0 0,1-1 0,-1 1 0,0 0 0,0-1 0,0 1 0,0 0 0,1 0 0,-1 0 0,1 0 0,0 0 0,-1 0 0,1 0 0,0 0 0,-1-1 0,1 1 0,0 0 0,0-1 0,0 1 0,0 0 0,0-1 0,0 1 0,1 0 0,6 2 0,0 0 0,1-1 0,-1 0 0,1 0 0,8 1 0,53 1 0,258-19-750,-239 8-850,46-2-4241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2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0,6 2 0,11 2 0,18 5 0,26 5 0,28 6 0,15 2 0,5-1 0,-5-4 0,-16-3 0,-21-4 0,-21-3 0,-19-3-8191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5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1401 24575,'0'0'0,"3"-8"0,23-45-44,-1-1 0,-3-2 0,-3 0 0,-2-1 0,11-62 0,-17 46-138,-2-1-1,-3 0 0,-8-120 1,-9 76 182,8 101 0,-1 1 0,0-1 0,-1 1 0,-13-28 0,14 38 0,1-1 0,-1 1 0,0 0 0,0 1 0,-1-1 0,-9-9 0,12 13 0,-1 0 0,1 0 0,-1 0 0,0 1 0,1-1 0,-1 1 0,0-1 0,0 1 0,0 0 0,0 0 0,0 0 0,0 1 0,-1-1 0,1 1 0,0 0 0,0 0 0,-5 0 0,4 1 22,0-1 1,1 1-1,-1 0 0,0 1 1,0-1-1,1 1 0,-1 0 0,1 0 1,-1 0-1,-4 4 0,2-1 95,0 1 0,0-1-1,0 2 1,-6 8 0,3-2-100,1 1 1,0 0-1,1 0 1,1 1-1,0 0 1,1 0 0,1 0-1,0 1 1,1 0-1,-1 22 1,2-1-64,2-1 1,1 1 0,9 54-1,0-34-336,32 107 0,-32-135 381,1-1 0,1-1 0,1 0 0,2 0 0,27 37 0,-34-54 1,1 0 0,-1 0 0,2-1 0,-1 0 0,1-1 0,1 0 0,0 0 0,0-1 0,12 6 0,-16-10 0,0-1 0,0 1 0,1-1 0,-1 0 0,0 0 0,1-1 0,0 0 0,-1-1 0,1 0 0,-1 0 0,1 0 0,0-1 0,-1 0 0,1-1 0,-1 1 0,13-6 0,-6 1 43,1-2-1,-1 1 1,-1-2 0,0 0 0,0-1-1,-1 0 1,0 0 0,0-2 0,12-15-1,1-6 124,0 0 0,26-52-1,-33 50-165,-11 21 0,0 0 0,18-23 0,-25 36 0,1 0 0,0 0 0,0 0 0,-1 0 0,1 0 0,0 1 0,0-1 0,0 0 0,0 1 0,0-1 0,0 0 0,0 1 0,0-1 0,0 1 0,0 0 0,0-1 0,0 1 0,0 0 0,0 0 0,0-1 0,0 1 0,0 0 0,1 0 0,-1 0 0,0 0 0,0 1 0,0-1 0,2 1 0,1 0 0,0 1 0,0 1 0,0-1 0,0 1 0,0-1 0,4 5 0,41 38 0,44 51 0,-57-58 0,43 47 0,91 93 0,-155-165 0,-15-13 0,0 0 0,0 0 0,0 0 0,0 0 0,0 0 0,0 0 0,0 0 0,0-1 0,0 1 0,0 0 0,0 0 0,0 0 0,0 0 0,0 0 0,1 0 0,-1 0 0,0-1 0,0 1 0,0 0 0,0 0 0,0 0 0,0 0 0,0 0 0,0 0 0,0 0 0,0 0 0,0 0 0,0 0 0,0 0 0,1-1 0,-1 1 0,0 0 0,0 0 0,0 0 0,0 0 0,0 0 0,0 0 0,0 0 0,1 0 0,-1 0 0,0 0 0,0 0 0,0 0 0,0 0 0,0 0 0,0 0 0,0 0 0,1 0 0,-1 0 0,0 0 0,0 0 0,0 0 0,0 0 0,0 0 0,0 0 0,0 1 0,0-1 0,1 0 0,-1 0 0,0 0 0,-5-13 0,-51-108 0,26 62 0,-21-65 0,49 117 0,0 1 0,0-1 0,1 0 0,-1 0 0,1-9 0,1 13 0,0 0 0,0 1 0,0-1 0,1 1 0,-1-1 0,1 1 0,0-1 0,0 1 0,0 0 0,0-1 0,0 1 0,0 0 0,0 0 0,1-1 0,-1 1 0,1 0 0,2-2 0,0 1 0,-1 1 0,0-1 0,0 1 0,1 0 0,-1 0 0,1 0 0,0 1 0,7-3 0,-1 1 0,1 1 0,16-1 0,9 2 0,60 4 0,36 12 0,-97-10 0,89 14 0,122 11 0,-234-30 0,1 1 0,-1-2 0,0 1 0,0-2 0,16-3 0,-24 4 0,-1 0 0,1-1 0,0 1 0,0-1 0,-1 0 0,1 0 0,-1 0 0,0-1 0,0 1 0,0-1 0,0 1 0,0-1 0,0 0 0,-1-1 0,1 1 0,-1 0 0,0-1 0,0 1 0,3-8 0,1-8 0,-1-1 0,-1 0 0,0 0 0,-2 0 0,1-28 0,-2-17 0,-3-1 0,-3 1 0,-2 0 0,-4 0 0,-2 1 0,-3 0 0,-3 2 0,-3 0 0,-54-109 0,67 152 0,9 17 0,2 4 0,19 33 0,284 507-1333,-148-245 1333,-19 10 0,-105-213-1143,-28-71-4572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3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 24575,'0'0'0,"6"0"0,22-2 0,37-2 0,44-4 0,48-5 0,27-3-2770,-5 1 2770,-33 3-5421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24575,'0'0'0,"4"-2"0,11-3 0,16-2 0,20-3 0,31 0 0,32 0 0,29 0 0,5 2-1368,-22 3-5455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4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24575,'-7'6'0,"4"0"0,0-1 0,1 1 0,0 0 0,0 0 0,-1 6 0,-1 1 0,-39 178 0,39-158 0,0 1 0,3 0 0,3 62 0,0-81 0,1 0 0,0 0 0,1 0 0,0 0 0,1-1 0,1 0 0,0 0 0,14 23 0,-12-26 0,-1-1 0,2 0 0,-1 0 0,1-1 0,1 0 0,0-1 0,0 0 0,0 0 0,1-1 0,18 9 0,-14-9 0,0-1 0,0-1 0,1-1 0,0 0 0,-1 0 0,1-2 0,1 0 0,-1-1 0,0-1 0,0 0 0,25-4 0,-29 2 0,-1 0 0,1-1 0,-1-1 0,0 0 0,-1 0 0,1-1 0,13-8 0,-17 8 0,0 0 0,0-1 0,0 0 0,0 0 0,-1 0 0,0-1 0,-1 0 0,1 0 0,-1-1 0,5-9 0,-6 9 0,-1 0 0,1-1 0,-1 1 0,-1-1 0,0 1 0,0-1 0,-1 0 0,0 0 0,0 0 0,-1 1 0,-1-10 0,0 6 0,-1 0 0,-1 0 0,0 0 0,0 1 0,-1 0 0,-1 0 0,-8-15 0,0 3 0,-2 2 0,0 0 0,-2 1 0,0 0 0,-1 2 0,-39-32 0,24 25 0,0 2 0,-71-37 0,77 47 0,-1 2 0,0 1 0,0 1 0,-53-10 0,53 16-1365,12 4-5461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5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5 0,0 3 0,2 2 0,0-1-8191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5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24575,'0'0'0,"0"10"0,1-1 0,0 1 0,4 14 0,2 5 0,71 599-875,-36-248 468,12-68-782,-46-283-4531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1 0,34 8 0,2-2 0,39 4 0,286-1 109,-150-6-1583,-152-2-5352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24575,'0'7'0,"4"9"0,5 18 0,-3-14 0,180 530-1299,-163-487 1448,-2-3-149,51 136 0,13-10 0,-76-169-235,0-1 1,1 0-1,1-1 0,15 17 0,0-8-5632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8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24575,'0'-1'0,"0"1"0,0 0 0,0-1 0,0 1 0,1 0 0,-1-1 0,0 1 0,0 0 0,1-1 0,-1 1 0,0 0 0,0-1 0,1 1 0,-1 0 0,0 0 0,1-1 0,-1 1 0,1 0 0,-1 0 0,0 0 0,1 0 0,-1 0 0,0-1 0,1 1 0,0 0 0,-1 0 0,13-3 0,-1 0 0,1 0 0,0 2 0,0-1 0,20 2 0,-14-1 0,10 0 0,-1 2 0,1 0 0,45 9 0,-64-8 0,0 0 0,0 1 0,-1 1 0,1-1 0,-1 1 0,0 1 0,0 0 0,0 0 0,-1 1 0,0 0 0,0 0 0,0 1 0,12 13 0,-14-11 0,0 0 0,0 0 0,-1 1 0,0-1 0,0 1 0,-1 1 0,0-1 0,-1 0 0,-1 1 0,1 0 0,-2-1 0,1 1 0,-1 0 0,-1 0 0,-1 17 0,-1-11 0,-1 0 0,0-1 0,-1 1 0,-1-1 0,-1 0 0,0-1 0,-1 1 0,-1-1 0,-13 21 0,3-11 0,-2 0 0,0-2 0,-31 29 0,-77 56 0,110-93 0,11-10 0,1-1 0,1 1 0,0-1 0,0 1 0,-7 8 0,12-12 0,-1 0 0,0 0 0,0 0 0,1 0 0,-1 1 0,1-1 0,-1 0 0,1 0 0,-1 1 0,1-1 0,0 0 0,-1 1 0,1-1 0,0 0 0,0 1 0,0-1 0,0 0 0,0 1 0,1-1 0,-1 0 0,0 1 0,1-1 0,-1 0 0,1 1 0,-1-1 0,1 0 0,-1 0 0,2 2 0,1 1 0,0-1 0,0 1 0,1-1 0,-1 0 0,1 0 0,0 0 0,0 0 0,0 0 0,5 1 0,7 4 0,23 7 0,-5-4-58,2-2 0,-1-2 0,1 0 1,64 1-1,-28-7-938,100-12 0,-56-3-4914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24575,'0'0'0,"4"0"0,10 0 0,-1-1 0,0-1 0,0-1 0,0 0 0,0 0 0,0-1 0,-1-1 0,1 0 0,-1-1 0,12-7 0,-22 11 0,0 1 0,0 0 0,0-1 0,0 1 0,-1-1 0,1 0 0,0 1 0,-1-1 0,0 0 0,1 0 0,-1 0 0,0 0 0,0 0 0,0 0 0,0-1 0,0-3 0,0 4 0,-1-1 0,0 0 0,0 0 0,0 0 0,0 0 0,-1 0 0,1 1 0,-1-1 0,1 0 0,-1 0 0,-2-4 0,-2-2 0,0 1 0,0 0 0,0 0 0,-1 1 0,0 0 0,-1 0 0,-7-7 0,6 7 0,0 1 0,-11-8 0,16 13 0,1-1 0,-1 1 0,1-1 0,-1 1 0,0 0 0,1 0 0,-1 0 0,0 1 0,0-1 0,0 1 0,0-1 0,-5 1 0,7 1-62,0-1 0,0 0 0,0 0 0,0 1 0,-1-1 0,1 1 0,0-1 0,0 1 0,0 0 0,0-1 0,1 1 0,-1 0-1,0 0 1,0-1 0,0 1 0,1 0 0,-1 0 0,0 0 0,1 0 0,-1 0 0,0 2 0,-5 10-6764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9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216 228 24575,'-16'3'0,"14"-2"0,0 1 0,1-1 0,-1 0 0,0 1 0,1 0 0,0-1 0,-1 1 0,1 0 0,0-1 0,0 1 0,0 0 0,-1 2 0,-9 27 0,11-30 0,-5 17 0,1 1 0,1 0 0,1 0 0,0 0 0,1 0 0,1 0 0,1 0 0,6 31 0,-4-35 0,1 0 0,1 1 0,0-2 0,1 1 0,0-1 0,2 0 0,-1 0 0,2-1 0,0 0 0,20 23 0,-19-25 0,1-1 0,0-1 0,0 1 0,1-2 0,0 0 0,1 0 0,0-1 0,15 6 0,-19-10 0,1 1 0,0-2 0,-1 1 0,1-1 0,0-1 0,0 0 0,0 0 0,0-1 0,0 0 0,0-1 0,0 0 0,18-5 0,-16 3 0,-1-2 0,1 1 0,-1-2 0,0 1 0,-1-2 0,1 1 0,-1-1 0,0-1 0,-1 0 0,0 0 0,0-1 0,-1 0 0,0-1 0,-1 1 0,0-2 0,7-12 0,-8 13 0,-1-1 0,-1 0 0,0 1 0,0-1 0,-1-1 0,0 1 0,-1 0 0,0-1 0,-1 1 0,0-1 0,-1 0 0,-1 1 0,0-1 0,0 1 0,-1-1 0,0 1 0,-6-17 0,0 10-7,0 1 0,-1 0 0,0 0-1,-1 1 1,-1 1 0,-22-24 0,9 13-182,-2 2 0,-49-38 1,42 40 154,0 0 1,-2 2-1,-39-16 1,50 26 35,0 1 0,0 1-1,-1 1 1,0 1 0,-46-4 0,62 9 16,0 1 0,0 0 0,0 1 0,1 0 0,-16 3 1,20-3-94,1 0-1,0 0 1,0 0 0,0 1 0,0-1 0,0 1 0,0-1 0,1 1 0,-1 0 0,1 0 0,-1 1 0,1-1 0,0 0 0,-1 1 0,1 0 0,1-1 0,-4 7 0,-4 17-6135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56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24575,'0'0'0,"6"-2"0,15-2 0,23-10 0,35-11 0,46-15 0,81-21 0,6-2-8191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19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13 24575,'-7'-2'0,"0"0"0,0 0 0,1 0 0,-1 1 0,0-1 0,0 2 0,0-1 0,0 1 0,0 0 0,-8 1 0,-7 1 0,0 1 0,1 1 0,0 0 0,0 2 0,0 1 0,1 0 0,0 1 0,0 1 0,1 1 0,0 1 0,1 1 0,0 0 0,-19 18 0,11-6-35,0 2-1,1 1 0,2 1 0,1 0 1,1 2-1,1 1 0,2 0 1,1 1-1,-14 39 0,17-31-8,1 0-1,2 1 0,1 0 1,3 1-1,1 0 1,2 0-1,3 67 0,4-74 28,1-1-1,1 0 1,2 0-1,20 60 1,-10-51-69,1-1-1,3-1 1,28 44 0,-5-21-306,3-2 1,3-3-1,2-1 0,61 51 1,-26-34-4696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24575,'0'0'0,"0"0"0,0 0 0,0 0 0,2 0 0,11 0 0,23 2 0,28 1 0,27-1 0,31-2 0,69-7-2354,3-2-3483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 24575,'-4'9'0,"1"0"0,-4 17 0,2 2 0,-2 30 0,2 59 0,4-82 0,2-1 0,1 1 0,2 0 0,1 0 0,18 58 0,-17-76 0,0-1 0,1-1 0,1 1 0,1-1 0,16 23 0,-16-27 0,0-1 0,0-1 0,1 1 0,0-1 0,1-1 0,-1 0 0,2-1 0,12 7 0,-14-9 0,0 0 0,0-1 0,1-1 0,0 0 0,-1 0 0,1-1 0,0-1 0,0 0 0,0 0 0,0-1 0,0 0 0,1-1 0,11-2 0,-14 1 0,-1 0 0,0 0 0,0-1 0,0 0 0,0-1 0,0 1 0,-1-2 0,0 1 0,0-1 0,0 0 0,0 0 0,-1-1 0,0 0 0,0 0 0,0 0 0,-1-1 0,8-12 0,-10 13 0,0 0 0,0 0 0,0-1 0,-1 1 0,0-1 0,0 0 0,-1 1 0,0-1 0,1-13 0,-2 10 0,-1 1 0,0 0 0,0 0 0,-1 0 0,0 0 0,-7-15 0,2 7 0,-1 1 0,-1 0 0,-1 0 0,0 1 0,-1 1 0,0 0 0,-16-15 0,5 8-49,0 2-1,-1 1 0,-1 0 1,-1 2-1,0 1 0,-1 1 1,-1 1-1,0 1 0,0 2 1,-1 0-1,-1 2 0,1 1 1,-36-3-1,47 8 72,-1 1 0,0 1 0,1 1 0,-21 2 0,27-1-192,1 1 0,-1 0 0,1 0 0,0 1 0,0 0 0,0 0 0,-17 11 1,-3 10-6078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0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65 309 24575,'0'0'0,"-1"0"0,-4 0 0,-2 0 0,-5 0 0,1 0 0,-1 0 0,3 0 0,2 0-8191</inkml:trace>
  <inkml:trace contextRef="#ctx0" brushRef="#br0" timeOffset="1">364 0 24575,'0'6'0,"-6"32"0,3 0 0,1 1 0,6 75 0,-2-101 0,0-1 0,1 0 0,1-1 0,-1 1 0,2 0 0,0-1 0,0 0 0,12 18 0,-13-23 0,0-1 0,0 0 0,0 0 0,1 0 0,0-1 0,0 0 0,0 0 0,0 0 0,1 0 0,-1-1 0,1 0 0,0 0 0,0 0 0,0-1 0,0 0 0,1 0 0,-1-1 0,7 1 0,-6-1 0,0-1 0,0 0 0,-1 0 0,1-1 0,0 0 0,-1 0 0,1-1 0,-1 0 0,1 0 0,9-5 0,-13 6 0,1-1 0,0 0 0,-1-1 0,1 1 0,-1-1 0,0 0 0,1 0 0,-1 0 0,-1 0 0,1 0 0,0 0 0,-1-1 0,0 1 0,0-1 0,0 0 0,0 0 0,0 0 0,0-4 0,0 1 0,-2 0 0,1 0 0,-1-1 0,0 1 0,0 0 0,-1 0 0,0-1 0,0 1 0,-1 0 0,1 0 0,-2 0 0,1 1 0,-1-1 0,-6-10 0,1 2 0,-2 0 0,1 1 0,-2 0 0,0 1 0,-14-14 0,10 14 0,-1 0 0,1 0 0,-2 2 0,0 0 0,0 1 0,-1 1 0,0 0 0,0 2 0,-1 0 0,0 1 0,-1 0 0,1 2 0,-26-3 0,35 6 30,0 1 0,0 0 0,-19 2 0,26-1-123,0-1 0,0 1 1,-1 0-1,1 0 0,0 0 0,0 0 0,0 1 0,0-1 1,1 1-1,-1 0 0,0 0 0,1 0 0,-1 0 1,1 0-1,-3 4 0,-4 10-6733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1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 24575,'1'8'0,"-1"1"0,1-1 0,1 0 0,-1 0 0,2 0 0,-1 0 0,1 0 0,0 0 0,5 8 0,2 2 0,1-1 0,23 26 0,-11-15 0,2-2 0,0-1 0,51 39 0,-62-54 0,1 0 0,0-1 0,0-1 0,1 0 0,0-1 0,0-1 0,0 0 0,1-1 0,32 5 0,-41-9 0,1-1 0,-1 0 0,0 0 0,1-1 0,-1 0 0,0 0 0,0-1 0,11-3 0,-14 3 0,1-1 0,-1 1 0,1-1 0,-1 0 0,0-1 0,0 1 0,-1-1 0,1 0 0,-1 0 0,0 0 0,0 0 0,4-7 0,-2 2 0,-1-1 0,0 1 0,-1-1 0,0 0 0,0 0 0,-1 0 0,-1-1 0,1 1 0,-2-1 0,0 1 0,0-1 0,-1-19 0,-1 14 0,-1-1 0,-1 0 0,0 1 0,-1 0 0,-1 0 0,0 0 0,-13-24 0,7 20 0,-1 0 0,-1 1 0,0 1 0,-2 0 0,0 1 0,-1 1 0,-19-16 0,10 12 0,0 2 0,-1 1 0,-1 0 0,-47-20 0,59 31 20,1 0 0,-1 1 0,0 1 0,0 0 0,-25-2 0,36 5-88,-1 1 1,0 0-1,0 0 1,1 0-1,-1 1 1,0-1-1,0 1 1,1 0-1,-1 1 1,1-1-1,-1 1 1,1 0-1,0 0 1,-1 0-1,1 0 1,0 1-1,0 0 1,1 0-1,-1 0 1,1 0-1,-6 6 1,-8 21-6759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1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602 132 24575,'-10'-7'0,"-13"-8"0,0 2 0,0 1 0,-35-13 0,21 11 0,-64-13 0,-5 11 0,88 14 0,-1 2 0,1 0 0,-34 4 0,45-2 0,1-1 0,-1 1 0,0 0 0,1 0 0,-1 1 0,1 0 0,-7 4 0,9-5 0,1 1 0,0-1 0,0 1 0,-1 0 0,2 0 0,-1 0 0,0 0 0,1 0 0,-1 1 0,1-1 0,0 1 0,0 0 0,-2 4 0,0 8 0,0 0 0,2 0 0,-1 0 0,2 0 0,1 31 0,0-31 0,3 186 0,0-68 0,-3-133 0,0-1 0,0 1 0,0-1 0,0 1 0,0-1 0,0 1 0,0-1 0,0 1 0,0-1 0,0 1 0,0-1 0,1 1 0,-1-1 0,0 1 0,0-1 0,1 1 0,-1-1 0,0 0 0,0 1 0,1-1 0,-1 0 0,1 1 0,-1-1 0,1 1 0,11 1 0,-2-2 0,19 5 0,0 1 0,-1 1 0,46 19 0,-54-18 0,0 1 0,-1 1 0,0 1 0,-1 1 0,28 23 0,-40-30 0,-1 0 0,1 1 0,-1 0 0,0 0 0,0 0 0,-1 0 0,0 1 0,0 0 0,0 0 0,-1 0 0,0 0 0,0 0 0,-1 1 0,0-1 0,0 1 0,-1 0 0,0-1 0,0 1 0,-1 12 0,-2-3 0,-1 0 0,0-1 0,-1 0 0,0 0 0,-2 0 0,-11 25 0,1-9 0,-1-2 0,-24 33 0,28-46 40,0 0 0,-31 29 0,35-39-252,0 1 0,0-1 0,-1-1-1,1 0 1,-2 0 0,-20 8 0,6-7-6614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2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0 24575,'5'3'0,"5"4"0,0 0 0,14 14 0,107 114 0,-28-9-426,13 39-1277,-63-78 1267,43 94-1,-63-109-108,43 147-1,-61-161 314,-2 0-1,-4 1 0,4 70 0,-12-80 155,-2 0-1,-2 0 0,-2 0 0,-16 65 0,8-65-128,-2-1 0,-2 0-1,-2-1 1,-2-1 0,-2-1-1,-37 53 1,26-50-35,-3-2 1,-1-2-1,-1-1 0,-3-2 0,-62 47 0,19-27 253,-113 62 0,-93 27 96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2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0 0,15 0 0,17 2 0,16 3 0,13 0 0,9-1 0,4-2 0,-2-3 0,-16 0-8191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3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24575,'0'0'0,"0"-2"0,4-2 0,11-3 0,32-7 0,42-4 0,42-5 0,44-3-1907,20-2 1907,-12 5 0,-38 6-6284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3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24575,'0'0'0,"0"0"0,0 0 0,0 0 0,0 0 0,6 0 0,20 0 0,26-2 0,27-1 0,31 0 0,31-1 0,12-2-1560,-11 0 1560,-29 1-6631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08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33 24575,'0'0'0,"-2"0"0,-2 0 0,-4-2 0,-1-3 0,-4-2 0,-1-1 0,1 2 0,3 2-8191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363 159 24575,'-7'10'0,"-14"23"0,1 1 0,2 1 0,1 1 0,2 1 0,2 0 0,1 1 0,2 0 0,-8 56 0,16-78 0,1 0 0,1 0 0,2 26 0,-1-35 0,0-1 0,0 1 0,1-1 0,0 0 0,0 0 0,1 0 0,-1 0 0,1 0 0,0 0 0,1-1 0,7 10 0,-6-10 0,1 0 0,-1-1 0,1 1 0,0-1 0,0 0 0,0-1 0,1 1 0,-1-1 0,1 0 0,0-1 0,0 0 0,12 3 0,-4-3 0,0 0 0,0-1 0,0-1 0,0 0 0,19-3 0,-15-1 0,0 0 0,0-1 0,-1 0 0,0-2 0,0 0 0,0-1 0,-1-1 0,0-1 0,0 0 0,-2-1 0,1-1 0,-1 0 0,-1-1 0,17-20 0,-21 22 0,-1-1 0,-1 0 0,0 0 0,0-1 0,-1 0 0,-1-1 0,-1 0 0,7-20 0,-10 22 0,1 0 0,-2 0 0,1-1 0,-2 1 0,0 0 0,0 0 0,-1 0 0,0-1 0,-1 1 0,-1 0 0,-4-12 0,2 8 7,-1 1 0,-1-1 0,-1 1 1,0 0-1,-1 1 0,-1 0 0,-19-22 0,14 20-53,-1 1 0,0 0 0,-1 2 0,-1 0 1,-29-16-1,18 14 3,0 2 1,0 1-1,-2 1 1,1 2-1,-1 1 1,-1 1-1,1 2 1,-43-2-1,51 6 43,0 1 0,0 1 0,0 1 0,1 1 0,-38 9 0,52-9 19,-1 0-1,1 0 1,0 0-1,0 1 1,-10 7-1,16-10-73,0 0 0,0 1 0,1-1 0,-1 1 0,0 0 0,1-1 0,-1 1 0,1 0 0,0 0 0,-1 0 0,1 0 0,0 0 0,0 0 0,0 0-1,1 0 1,-1 0 0,0 1 0,1-1 0,-1 0 0,1 0 0,0 1 0,0-1 0,0 0 0,0 4 0,1-1-1506,0-1 0,1 1 0,2 6 0,-4-11 1480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4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3 0,0 2 0,0 1 0,0 0 0,0-1-8191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4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24575,'0'0'0,"0"6"0,13 217 10,-4-103-220,-2-1-431,17 261 231,18-2 391,-39-359-87,9 47 311,-10-58-385,0-1-1,0 1 1,1-1-1,1 0 0,-1 0 1,7 9-1,3-2-5575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0,8 2 0,10 3 0,16 2 0,24 3 0,28 1 0,22 2 0,9 0 0,-11-5 0,-22-3-8191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171 319 24575,'0'0'0,"-3"10"0,-1-2 0,1 5 0,1 1 0,-1 0 0,2 0 0,0 28 0,3-18 0,0 1 0,7 25 0,-4-30 0,0-1 0,2 0 0,0 0 0,1-1 0,1 0 0,1 0 0,0-1 0,2 0 0,0-1 0,0 0 0,2-1 0,0-1 0,0 0 0,1-1 0,1 0 0,0-1 0,1-1 0,0 0 0,1-2 0,31 13 0,-39-18 0,0-1 0,1 0 0,-1-1 0,1 0 0,0-1 0,-1 0 0,1 0 0,13-2 0,-15 0 0,-1 0 0,0-1 0,0 0 0,-1 0 0,1-1 0,0 0 0,-1 0 0,0-1 0,0 0 0,0 0 0,9-8 0,-6 4 0,-1-1 0,0 0 0,0 0 0,-1-1 0,0 0 0,-1-1 0,0 0 0,0 0 0,-1 0 0,-1-1 0,0 0 0,-1 0 0,6-25 0,-7 22 0,-1 0 0,0 0 0,-2-1 0,0 1 0,0 0 0,-1-1 0,-1 1 0,-1 0 0,0 0 0,-1 0 0,-9-20 0,2 9-72,-2 1-1,-1 1 0,-1 0 0,-1 1 1,0 1-1,-2 1 0,-1 0 0,-1 1 1,-22-18-1,8 12 54,0 0-1,-2 2 1,-1 2-1,-1 1 1,-47-18-1,45 24 20,0 2 1,-67-14-1,102 26 0,-10-2 0,-20-1 0,31 4 0,1 0 0,0 0 0,0 0 0,0 1 0,0-1 0,0 1 0,-1-1 0,1 1 0,0 0 0,1 0 0,-1 1 0,-4 1 0,6-2-69,0-1 1,0 1 0,1 0 0,-1 0 0,0 0 0,0 0 0,0 0 0,1 0 0,-1 0 0,0 0 0,1 0 0,-1 1 0,1-1 0,-1 0 0,1 0 0,0 0 0,-1 3 0,1 0-1157,0 0 1,0 0-1,0 0 0,1 6 1</inkml:trace>
  <inkml:trace contextRef="#ctx0" brushRef="#br0" timeOffset="1">1446 379 24575,'0'0'0,"0"0"0,0 0 0,0 0 0,-2 0 0,-3 0 0,-3-2 0,-1-1 0,0 0 0,2 1-8191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5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24575,'0'0'0,"0"1"0,3 88 0,12 212-809,14 411 34,-27-443 702,0-234-1016,0-17-4356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6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24575,'0'0'0,"0"0"0,4 0 0,6-1 0,8-4 0,12-2 0,15-7 0,20-6 0,21-4 0,15-2 0,4-1 0,-4 3 0,-13 3 0,-22 5-8191</inkml:trace>
  <inkml:trace contextRef="#ctx0" brushRef="#br0" timeOffset="1">286 579 24575,'0'0'0,"7"-2"0,13-3 0,26-2 0,25-3 0,21 0 0,17 0 0,21-1 0,14-6-1654,-8-1 1654,-26 2-6537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6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24575,'0'0'0,"2"0"0,15 0 0,27 0 0,30-2 0,24 0 0,7-1 0,-15 1-8191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428 212 24575,'0'0'0,"-1"0"0,0 1 0,0 0 0,0-1 0,0 1 0,0 0 0,0-1 0,0 1 0,0 0 0,0 0 0,0 0 0,1 0 0,-1 0 0,0 0 0,1 0 0,-1 0 0,0 1 0,0 1 0,-7 11 0,1 0 0,0 0 0,1 1 0,-7 28 0,5-8 0,-4 40 0,9-47 0,1 0 0,2 1 0,0-1 0,2 0 0,1 0 0,2 0 0,11 39 0,-12-51 0,2-1 0,0 1 0,1-1 0,0 0 0,2-1 0,-1 0 0,2 0 0,0-1 0,0 0 0,1-1 0,1 0 0,0-1 0,0 0 0,15 9 0,-15-13 0,0 0 0,1 0 0,-1-1 0,1-1 0,1 0 0,-1-1 0,1-1 0,-1 0 0,28 3 0,-31-6 0,0 0 0,0 0 0,0-1 0,-1 0 0,1-1 0,0 0 0,-1 0 0,1-1 0,-1-1 0,0 1 0,0-1 0,0-1 0,-1 0 0,1 0 0,7-7 0,-4 2 0,-1-1 0,-1 0 0,0-1 0,0 0 0,-1 0-1,-1-1 1,0 0 0,-1-1 0,0 0 0,-1 0 0,8-28 0,-9 22-61,-1 1 0,0-1 0,-2 1 1,0-1-1,-1 0 0,-1 0 0,-1 0 1,-7-37-1,2 34 20,0 0 0,-2 0-1,0 0 1,-2 1 0,0 1 0,-19-29 0,12 25-43,-1 1-1,-1 1 1,-1 0 0,-40-34 0,33 35 30,-2 1-1,0 1 1,-2 1-1,0 2 1,-1 1-1,-1 1 1,0 2 0,0 2-1,-48-11 1,56 17 79,0 2 0,-1 0 1,1 2-1,0 0 0,-29 4 1,36 0-200,0 0 0,0 0 0,0 2-1,1 0 1,0 1 0,0 1 0,-27 15 0,4 5-4975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0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80 24575,'-1'-1'0,"0"1"0,-1 0 0,1 0 0,0 0 0,0 0 0,-1 0 0,1 0 0,0 1 0,-1-1 0,1 0 0,0 1 0,0-1 0,-1 1 0,1-1 0,0 1 0,-2 1 0,-1 0 0,1 1 0,0 0 0,0 0 0,0 1 0,0-1 0,0 1 0,1-1 0,-1 1 0,1 0 0,-3 8 0,0 1 0,0 1 0,-3 15 0,0 9 0,2 0 0,1 1 0,3-1 0,3 74 0,0-98 0,0 0 0,1 1 0,1-1 0,0-1 0,1 1 0,9 19 0,-11-28 0,0 0 0,1-1 0,0 1 0,0-1 0,0 0 0,0 0 0,1 0 0,-1 0 0,1-1 0,0 1 0,0-1 0,1 0 0,-1 0 0,1-1 0,-1 1 0,1-1 0,0 0 0,0 0 0,0-1 0,10 3 0,-8-3 0,0 0 0,0-1 0,1 0 0,-1 0 0,0-1 0,1 1 0,-1-2 0,0 1 0,0-1 0,0 0 0,8-4 0,-5 2 0,0-1 0,-1-1 0,1 0 0,-2 0 0,1-1 0,13-14 0,0-3 0,-1-2 0,-2-1 0,32-57 0,84-189 0,-99 195 0,-33 71 0,-1 2 0,0 0 0,0 0 0,1 0 0,0 1 0,0-1 0,0 1 0,1-1 0,-1 1 0,5-4 0,-7 8 0,-1-1 0,1 1 0,-1 0 0,1 0 0,-1-1 0,1 1 0,0 0 0,-1 0 0,1-1 0,0 1 0,-1 0 0,1 0 0,-1 0 0,1 0 0,0 0 0,-1 0 0,1 0 0,0 0 0,-1 0 0,1 1 0,-1-1 0,1 0 0,0 0 0,-1 0 0,1 1 0,-1-1 0,1 0 0,-1 1 0,1-1 0,-1 0 0,1 1 0,-1-1 0,1 1 0,-1-1 0,1 1 0,-1-1 0,0 1 0,1-1 0,0 2 0,1 2 0,1 1 0,-1-1 0,4 10 0,25 91 0,-22-69 0,20 51 0,-27-82 0,0-1 0,1 1 0,-1-1 0,1 1 0,0-1 0,5 6 0,-7-8 0,0-1 0,1 0 0,-1 0 0,0 0 0,0 0 0,1-1 0,-1 1 0,1 0 0,-1-1 0,1 1 0,-1 0 0,1-1 0,-1 0 0,1 1 0,-1-1 0,1 0 0,0 0 0,-1 0 0,1 0 0,-1 0 0,1 0 0,0 0 0,-1-1 0,4 0 0,1-1 0,0-1 0,0 0 0,0 0 0,0-1 0,-1 0 0,11-8 0,29-32 0,-29 27 0,35-38 0,26-24 0,-73 75 0,0 0 0,1 1 0,-1-1 0,1 1 0,0 0 0,8-3 0,-11 5 0,0 0 0,0 0 0,0 1 0,0 0 0,0-1 0,0 1 0,0 0 0,1 0 0,-1 0 0,0 0 0,0 0 0,0 0 0,0 1 0,0-1 0,0 1 0,0-1 0,0 1 0,0 0 0,0 0 0,0 0 0,2 2 0,5 5 0,0 0 0,-1 0 0,0 1 0,-1 0 0,1 1 0,-2-1 0,8 14 0,-6-9 0,17 26 0,-1 3 0,-2 0 0,17 47 0,-36-83 0,-1 0 0,0 0 0,1 10 0,-3-17 0,0 0-1,0 0 1,0 1-1,0-1 1,1 0-1,-1 0 0,0 0 1,0 0-1,0 0 1,0 0-1,0 1 1,0-1-1,0 0 1,0 0-1,0 0 1,0 0-1,0 0 1,0 0-1,0 1 0,0-1 1,0 0-1,0 0 1,0 0-1,0 0 1,0 0-1,-1 0 1,1 0-1,0 1 1,0-1-1,0 0 1,0 0-1,0 0 0,0 0 1,0 0-1,0 0 1,0 0-1,0 0 1,-1 0-1,1 1 1,0-1-1,0 0 1,0 0-1,0 0 1,0 0-1,0 0 0,0 0 1,-1 0-1,1 0 1,-6-6 63,-5-10-1465,0-5-5424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7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24575,'0'0'0,"0"0"0,5 0 0,7 0 0,0 1 0,0 1 0,0 0 0,20 7 0,46 20 0,-15-3 0,-2 3 0,103 65 0,-149-83 0,0 0 0,-1 0 0,24 27 0,-32-31 0,0 0 0,0 1 0,-1 0 0,0 0 0,-1 1 0,0-1 0,0 1 0,-1 0 0,3 12 0,-3-7 0,-1 0 0,-1 0 0,0 0 0,-1 1 0,-1-1 0,0 0 0,-1 0 0,-1 0 0,0 0 0,-6 17 0,1-8 0,-1 0 0,-1 0 0,-2-1 0,0-1 0,-16 22 0,7-16 0,-1-1 0,-1-1 0,-1-1 0,-2-1 0,-40 28 0,-150 83 0,207-127 0,9-7 0,0 0 0,0 0 0,0 0 0,0 0 0,0 0 0,0 0 0,0 0 0,0 1 0,0-1 0,0 0 0,0 0 0,0 0 0,0 0 0,-1 0 0,1 0 0,0 0 0,0 0 0,0 0 0,0 0 0,0 1 0,0-1 0,0 0 0,1 0 0,-1 0 0,0 0 0,0 0 0,0 0 0,0 0 0,0 0 0,0 0 0,0 0 0,0 0 0,0 1 0,0-1 0,0 0 0,0 0 0,0 0 0,0 0 0,0 0 0,0 0 0,0 0 0,0 0 0,0 0 0,1 0 0,-1 0 0,0 0 0,0 0 0,0 0 0,0 0 0,0 0 0,21 1 0,1036 3-2158,-1049-4-3875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8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1 353 24575,'108'-5'0,"-63"2"0,103-6-435,60-5-1307,51-7 671,43-9-1469,581-72-1216,286-28 2852,-900 108-383,-41 9 1009,-46 10 453,-45 6 252,-100-1 431,0 2 1,41 8-1,-72-11-313,-1 1 1,1 0-1,7 3 1,0 5-2083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8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24575,'0'1'0,"1"0"0,0 0 0,-1 0 0,1 0 0,0-1 0,-1 1 0,1 0 0,0-1 0,0 1 0,0 0 0,0-1 0,1 1 0,15 8 0,-1-1 0,1 0 0,25 7 0,61 14 0,48 1-417,50-6-1252,44-12 687,496-57-3488,-1-63 2553,-191 24 585,-328 55 1046,-41 7 464,-42 5 221,25-6 1935,-125 17-563,-17 2-3571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9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24575,'0'0'0,"0"0"0,0 0 0,0 0 0,5 6 0,0 2 0,-1-1 0,0 1 0,5 15 0,-6-17 0,26 76-143,-4 1 0,21 118 0,1 177-497,-30 16 640,-12-182 0,-4-194 0,0-13 0,-1 0 0,0 0 0,0 0 0,0 1 0,-2 6 0,1-11 0,-1-4 0,-1-6 132,0 1 1,1-1-1,0 0 1,-2-16 0,1 1 95,-23-188-914,2-307 0,37 293 700,-7 175-37,3 1-1,20-67 1,-21 94-14,0-1 0,2 1 0,1 1 1,20-33-1,-24 44 23,1 2 0,-1-1 0,2 1-1,14-12 1,-17 16 11,0 0-1,0 1 1,1 0-1,0 0 1,0 1-1,0 0 1,15-5-1,-17 7 24,-1 0 0,1 0-1,0 1 1,0 0 0,0-1 0,0 2 0,0-1 0,0 0-1,0 1 1,0 0 0,6 2 0,-4 0 45,-1-1 1,0 1-1,1 1 0,-2-1 1,1 1-1,0 0 1,7 7-1,-2 0 44,0 1 0,-1 0-1,-1 1 1,0 0 0,0 0 0,9 21-1,-9-14-101,0 0 0,-2 1 0,0-1 0,-2 1 0,0 1 0,-1-1 0,2 44 0,-6-50 17,0 0 0,-2 0 0,1 0 0,-2 0 0,0 0 0,-1-1 0,0 1 0,-1-1-1,-1 0 1,0-1 0,-1 1 0,-11 17 0,6-17-104,0 1 0,0-1-1,-2-1 1,1 0 0,-2-1-1,0-1 1,0 0 0,-1-1-1,0 0 1,-1-1 0,0-1 0,0-1-1,-1-1 1,0 0 0,0-1-1,-19 2 1,2-3-6746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29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24575,'1'1'0,"0"0"0,0 1 0,0-1 0,0 0 0,0 0 0,0 0 0,0 0 0,2 1 0,0 1 0,0 0 0,0 0 0,0 0 0,0 0 0,0 0 0,1-1 0,-1 1 0,1-1 0,0 0 0,0 0 0,0-1 0,0 1 0,0-1 0,0 0 0,8 2 0,-11-3 0,0-1 0,0 1 0,-1 0 0,1 0 0,0 0 0,0 0 0,0-1 0,0 1 0,0 0 0,0-1 0,-1 1 0,1 0 0,0-1 0,0 1 0,0-1 0,-1 0 0,2 0 0,9-15 0,-11 14 0,1 1 0,0-1 0,0 0 0,-1 1 0,1 0 0,0-1 0,1 1 0,-1-1 0,0 1 0,0 0 0,1 0 0,-1 0 0,0 0 0,1 0 0,-1 0 0,1 0 0,-1 0 0,3 0 0,6-1 0,0 1 0,0 0 0,1 1 0,9 1 0,-3-1 0,264 27 0,-238-21 0,-28-4-227,1 0-1,0-1 1,0 0-1,-1-2 1,25-2-1,-18-3-6598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1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0 24575,'-7'6'0,"-3"4"0,0 1 0,1 0 0,1 1 0,0 0 0,-9 19 0,-25 68 0,34-78 0,0 1 0,2 1 0,1-1 0,1 1 0,-2 30 0,5-43 0,1 1 0,1-1 0,0 0 0,0 0 0,1 1 0,0-1 0,1 0 0,0 0 0,0-1 0,1 1 0,1-1 0,-1 0 0,2 0 0,7 11 0,-4-10 0,0 0 0,0 0 0,1-1 0,1 0 0,0-1 0,0 0 0,0-1 0,1 0 0,0 0 0,0-2 0,1 1 0,0-2 0,0 0 0,0 0 0,21 2 0,-22-4 0,1-1 0,-1 0 0,1-1 0,-1-1 0,1 0 0,-1 0 0,1-1 0,-1-1 0,0 0 0,0-1 0,0 0 0,-1-1 0,1 0 0,-1-1 0,0 0 0,-1-1 0,11-8 0,-7 2 0,0 0 0,-2-1 0,0 0 0,0-1 0,-1 0 0,-1-1 0,-1 0 0,0-1 0,-1 0 0,9-27 0,-9 18 0,-1 0 0,-1 0 0,-2-1 0,0 1 0,-2-1 0,-2-47 0,-3 39 0,3 35 0,0 0 0,0 0 0,0 0 0,0 0 0,0 0 0,0 0 0,0 0 0,1 0 0,-1 0 0,0 0 0,0 0 0,0 0 0,0 0 0,0 0 0,0 0 0,0 0 0,0 0 0,0 0 0,0 0 0,0 0 0,0 0 0,1 0 0,-1 0 0,0 0 0,0 0 0,0 0 0,0 0 0,0 0 0,0 0 0,0 0 0,0 0 0,0 0 0,0 0 0,0 0 0,0 0 0,0 0 0,0 0 0,1-1 0,-1 1 0,0 0 0,0 0 0,0 0 0,0 0 0,0 0 0,0 0 0,0 0 0,0 0 0,0 0 0,0 0 0,0 0 0,0 0 0,0-1 0,0 1 0,0 0 0,0 0 0,0 0 0,0 0 0,8 9 0,-7-7 0,61 81-182,92 160-1,19 106-1849,-133-257-3762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2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24575,'1'1'0,"0"1"0,0-1 0,0 0 0,0 1 0,0-1 0,0 0 0,3 2 0,0 0 0,3 3 0,0 0 0,0 0 0,1-1 0,0 0 0,0 0 0,1-1 0,-1 0 0,1 0 0,17 4 0,4-1 0,52 5 0,-72-11 0,360 22-73,-245-18-1219,-81-3-5534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2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24575,'0'0'0,"4"0"0,10-2 0,14-3 0,25-2 0,34-2 0,28-2 0,13 0 0,-7 0-726,-24 4-6739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2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2 0,12 3 0,18 2 0,27 2 0,23 2 0,15-1 0,13-3 0,8-4 0,4-4 0,-9-3 0,-24 0-8191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24575,'12'1'0,"46"4"-3,0 2 1,-1 4-1,0 1 0,92 34 0,-99-26-104,-1 1-1,-2 3 0,0 2 0,-2 2 1,54 42-1,-79-54 108,-1 0 0,-1 1 0,30 37 0,-42-46 0,-2-1 0,1 1 0,-1-1 0,0 1 0,-1 0 0,4 11 0,-6-14 0,0 1 0,0 0 0,0-1 0,0 1 0,-1 0 0,0-1 0,-1 1 0,1 0 0,-1 0 0,-2 8 0,0-4 0,-1-1 0,0 0 0,0 1 0,-1-1 0,-10 15 0,1-6 0,-25 27 0,1-9-113,-2-2 0,0-2 0,-3-1 0,-74 40 0,-195 79-79,154-85 719,141-57-527,16-7 0,1-1 0,0 0 0,0 0 0,0 0 0,0 0 0,0 0 0,0 0 0,0 0 0,0 0 0,-1 0 0,1 1 0,0-1 0,0 0 0,0 0 0,0 0 0,0 0 0,0 0 0,0 0 0,0 1 0,0-1 0,0 0 0,0 0 0,0 0 0,0 0 0,0 0 0,0 0 0,0 1 0,0-1 0,0 0 0,0 0 0,0 0 0,0 0 0,0 0 0,0 1 0,0-1 0,0 0 0,0 0 0,0 0 0,0 0 0,1 0 0,-1 0 0,0 0 0,0 0 0,0 1 0,0-1 0,0 0 0,0 0 0,0 0 0,0 0 0,1 0 0,-1 0 0,0 0 0,0 0 0,0 0 0,0 0 0,0 0 0,1 0 0,-1 0 0,0 0 0,0 0 0,0 0 0,0 0 0,0 0 0,0 0 0,1 0 0,-1 0 0,9 3 114,1-1 0,0 0 0,-1-1 0,18 1 0,-6 0 58,349 7-759,1-21-1047,-284 8-4188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0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24575,'0'0'0,"8"7"0,17 5 0,12 1 0,0-2-8191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4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68 24575,'0'0'0,"-3"3"0,1 0 0,0 0 0,0 1 0,0 0 0,1-1 0,-1 1 0,1 0 0,0 0 0,0-1 0,0 1 0,0 0 0,1 0 0,-1 0 0,2 7 0,-1 3 0,2-1 0,5 27 0,0-13 0,2 0 0,19 43 0,35 49 0,-39-81 0,1 0 0,2-2 0,1 0 0,50 45 0,-55-59 0,2-2 0,0 0 0,1-2 0,1 0 0,1-2 0,0-2 0,35 14 0,-49-23 0,19 4 0,-29-8 0,0 0 0,0 0 0,0-1 0,0 0 0,0 0 0,0 0 0,0 0 0,0-1 0,5 0 0,-7 0 0,-1 0 0,1 1 0,-1-1 0,1 0 0,-1 1 0,1-1 0,-1 0 0,0 0 0,0 0 0,1-1 0,-1 1 0,0 0 0,0 0 0,0 0 0,0-1 0,0 1 0,0-1 0,-1 1 0,1-1 0,0 1 0,0-2 0,0-2 0,0 0 0,0 1 0,-1-1 0,1 0 0,-1 0 0,-1-7 0,-1-6 0,0 0 0,-2 1 0,0-1 0,-10-25 0,-34-69 0,-84-124 0,108 196 0,23 38 0,-13-21 0,-14-33 0,25 50 0,0-1 0,1 0 0,0 0 0,0-1 0,0 1 0,1 0 0,1 0 0,-1-1 0,1-12 0,1 16 0,0 0 0,0 0 0,0 0 0,1 0 0,-1 0 0,1 1 0,0-1 0,0 1 0,0-1 0,0 1 0,1 0 0,0 0 0,-1 0 0,1 0 0,0 0 0,0 0 0,1 1 0,-1 0 0,0-1 0,1 1 0,6-3 0,3 0 0,1 0 0,-1 1 0,1 0 0,0 1 0,15-2 0,1 2 0,1 1 0,-1 1 0,1 1 0,-1 2 0,1 2 0,-1 0 0,0 2 0,40 13 0,-45-10 0,0 0 0,0 2 0,-1 1 0,-1 1 0,0 1 0,0 1 0,-2 1 0,0 1 0,36 38 0,-26-19 0,39 61 0,17 47 0,53 76 0,-133-210 0,1 0 0,0 0 0,0-1 0,1 0 0,1 0 0,-1-1 0,15 9 0,-23-16 0,1 0 0,-1 0 0,1 0 0,-1 0 0,1-1 0,-1 1 0,1-1 0,0 1 0,-1-1 0,1 0 0,0 0 0,-1 1 0,1-1 0,0 0 0,-1-1 0,1 1 0,0 0 0,-1 0 0,1-1 0,-1 1 0,4-2 0,-4 1 0,1 0 0,0 0 0,-1-1 0,0 1 0,1-1 0,-1 1 0,0-1 0,1 1 0,-1-1 0,0 0 0,0 1 0,0-1 0,-1 0 0,1 0 0,0 0 0,-1 0 0,1 0 0,-1-2 0,1-5 0,0 1 0,0-1 0,-2 1 0,1-1 0,-1 1 0,0 0 0,0-1 0,-1 1 0,0 0 0,-1 0 0,0 0 0,0 0 0,-6-8 0,-1-3 0,-2 0 0,0 1 0,-1 1 0,-17-18 0,2 5 0,-2 2 0,-1 1 0,-1 1 0,-1 1 0,-1 2 0,-1 1 0,-76-32 0,99 48-455,-1 2 0,-23-6 0,21 9-6371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1073 24575,'-3'-4'0,"-24"-30"0,-30-48 0,-15-42 0,-33-90 0,86 165 0,3 0 0,-17-81 0,32 122 0,-1 3 0,1-1 0,0 1 0,1 0 0,-1-1 0,1 1 0,0-1 0,1-5 0,-1 10 0,0 1 0,0 0 0,0-1 0,0 1 0,1-1 0,-1 1 0,0 0 0,0-1 0,0 1 0,0 0 0,1-1 0,-1 1 0,0 0 0,0 0 0,1-1 0,-1 1 0,0 0 0,0 0 0,1-1 0,-1 1 0,0 0 0,1 0 0,-1 0 0,0 0 0,1-1 0,-1 1 0,0 0 0,1 0 0,-1 0 0,0 0 0,1 0 0,-1 0 0,1 0 0,-1 0 0,0 0 0,1 0 0,-1 0 0,0 0 0,1 0 0,16 9 0,-4 1 0,0 0 0,-1 1 0,-1 1 0,0 0 0,10 14 0,83 118 0,-7 10 0,44 67 0,-122-198 0,-12-17 0,-7-6 0,0 0 0,0 0 0,0 0 0,0 0 0,0 0 0,1 0 0,-1 0 0,0 0 0,0 0 0,0-1 0,0 1 0,0 0 0,0 0 0,0 0 0,1 0 0,-1 0 0,0 0 0,0 0 0,0 0 0,0 0 0,0 0 0,0 0 0,0 0 0,0 0 0,0-1 0,0 1 0,0 0 0,1 0 0,-1 0 0,0 0 0,0 0 0,0 0 0,0 0 0,0-1 0,0 1 0,0 0 0,-1-18 0,-35-186 0,15 100 0,4 16-180,-29-170-364,20-4 500,26 259 44,1-13 0,2 13 0,4 7 0,5 7 117,-1 0 0,-1 2 1,14 18-1,-5-5 54,51 71-43,333 549-2916,-354-555-2615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24575,'5'6'0,"35"44"0,96 129 0,-33-16 0,30 42 0,-103-164 0,1-3 0,66 66 0,-88-96 0,31 25 0,-36-30 0,0 0 0,0 0 0,1-1 0,-1 1 0,1-1 0,0-1 0,9 3 0,-12-3 0,-1-1 0,1 0 0,0 0 0,0 0 0,0 0 0,0-1 0,-1 1 0,1 0 0,0-1 0,0 1 0,0-1 0,-1 0 0,1 1 0,0-1 0,1-1 0,3-3 0,0 1 0,9-9 0,5-4 0,-13 12 0,1 1 0,-1 0 0,1 1 0,0 0 0,0 0 0,0 1 0,1 0 0,-1 0 0,0 1 0,18 0 0,5 1 0,52 8 0,-20-1 0,-48-5 0,0-2 0,0 0 0,0-1 0,21-4 0,-31 4 0,0 0 0,0 0 0,0-1 0,0 0 0,0 0 0,0 0 0,-1-1 0,1 0 0,-1 0 0,1 0 0,-1 0 0,0-1 0,0 1 0,-1-1 0,7-8 0,-6 6 0,-1 0 0,0-1 0,0 1 0,-1 0 0,1-1 0,-2 0 0,1 1 0,-1-1 0,0 0 0,0 0 0,0-13 0,-2 0 0,-1-1 0,-9-34 0,-3-4 0,-40-99 0,-41-48 0,36 97-1365,51 96-5461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3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0 767 24575,'23'-12'0,"44"-15"0,53-10 0,71-13-620,69-9-1862,61-8 1088,46-6-1698,1066-184-638,15 96 2408,-1082 144-167,-31 11 1075,-36 8 246,-43 5 331,-49 4 657,-52 1-107,24 4 2455,-159-14-2146,-12-1-113,0 0 0,15-1-1,-18-1 746,-7-2-5400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4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24575,'0'0'0,"0"-2"0,6-3 0,14-2 0,26 0 0,26 1 0,18 0 0,11-2 0,3-1 0,1-1 0,-3-3 0,-5-3 0,-7-3 0,-12-1 0,-20 4-8191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10 0,6 24 0,11 34 0,13 48 0,11 45 0,3 34-2505,0 22 2505,-2 1 0,-4-23 0,-9-47-5686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24575,'0'12'0,"2"52"5,12 79-1,23 58-117,-8-83-148,65 169 0,-88-270 198,53 154 244,-52-146-410,-2-1-1,-1 1 0,0 0 0,-2 0 0,-1 28 0,-5-6-6074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9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717 45 24575,'0'0'0,"0"0"0,-3 5 0,-17 43 0,14-31 0,-1-1 0,-1 1 0,0-1 0,-16 21 0,12-23 0,0-1 0,-1 0 0,-1-1 0,0-1 0,-1 0 0,0 0 0,0-2 0,-30 14 0,10-8 0,-2-1 0,0-2 0,-40 8 0,59-16 0,1-1 0,-2 0 0,1-1 0,-22-1 0,35-1 0,0-1 0,-1 1 0,1-1 0,0 0 0,0 0 0,0-1 0,0 1 0,0-1 0,0 0 0,0-1 0,0 1 0,1-1 0,-1 0 0,1 0 0,0 0 0,0-1 0,0 1 0,0-1 0,-3-5 0,2 2 0,1-1 0,-1 0 0,1 0 0,1-1 0,0 0 0,0 1 0,0-1 0,1 0 0,1 0 0,-1 0 0,1 0 0,1 0 0,1-16 0,-1 16 0,1-1 0,1 1 0,0 0 0,0 0 0,1-1 0,0 2 0,1-1 0,0 0 0,0 1 0,0 0 0,1 0 0,1 0 0,7-9 0,-6 9 0,1 1 0,0 1 0,0-1 0,0 1 0,0 1 0,1-1 0,0 2 0,0-1 0,1 1 0,-1 1 0,1-1 0,0 2 0,10-3 0,-5 3 0,0 1 0,0 0 0,0 1 0,0 0 0,0 1 0,0 1 0,0 1 0,21 6 0,-2 2-106,-1 1 0,-1 2 0,0 2 0,-1 0 0,-1 2 0,31 24 0,-18-8-207,-2 2 1,-1 1-1,43 53 0,-49-49 324,-3 1 0,-1 2 1,-2 1-1,-3 1 0,-1 1 0,-2 1 0,18 61 0,-29-70-52,-1 1 0,-3 0 1,6 79-1,-12-86-125,-2 1 0,-1-1 1,-2 0-1,-1-1 0,-13 43 1,5-34 139,-3 0 0,-1-1 0,-2-1 0,-1-1 1,-2-1-1,-2-1 0,-2 0 0,-58 61 0,38-51 29,-2-3 1,-2-1-1,-2-3 0,-1-2 0,-75 39 0,-11-10-68,119-59 47,0 0 1,0-2-1,-1 0 0,1-1 1,-26 1-1,39-4 52,-1-1-1,0-1 1,1 1 0,-1-1 0,0 0-1,1-1 1,0 0 0,-1 0 0,1-1-1,0 0 1,0 0 0,0 0 0,-8-6-1,9 4 100,-1 0 1,1-1-1,0 0 0,0 0 0,1 0 0,0-1 1,0 1-1,0-1 0,1 0 0,0-1 0,-6-14 1,6 7-39,-1 0 1,2 1-1,0-1 1,1-1-1,0 1 1,1 0 0,1 0-1,1-1 1,0 1-1,1 0 1,0 0-1,1 0 1,1 0-1,11-28 1,-5 20-102,1 0-1,1 1 1,0 1-1,2 0 1,1 0-1,0 2 1,1 0 0,27-24-1,-28 30-4,2-1 0,0 2 0,0 0 0,1 1 0,1 1 0,0 1 0,0 0 0,1 2 0,0 0 0,0 1 0,0 1 0,1 1 0,0 1 0,26-1 0,-12 3-118,0 2-1,0 2 1,0 0-1,-1 3 1,48 13-1,-40-6 100,0 2-1,-1 2 1,71 41 0,-57-23 42,-1 3 0,-2 2 0,-2 2 0,-1 2 0,80 97 0,-73-70-1212,-14-14-4800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9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1 460 24575,'3'1'0,"54"17"0,92 28 0,-116-39 0,0 0 0,55 3 0,-77-10 0,1 0 0,-1 0 0,0-1 0,0 0 0,15-5 0,-20 4 0,1 0 0,-1 0 0,0-1 0,0 0 0,-1 0 0,1 0 0,-1-1 0,1 0 0,-1 0 0,7-7 0,-5 2 0,-1 1 0,1-1 0,-1 0 0,0 0 0,-1-1 0,-1 0 0,6-12 0,-5 6 0,0 0 0,-2 0 0,1 0 0,0-20 0,-3 26 0,-1 0 0,0 0 0,-1-1 0,0 1 0,0 0 0,-1 0 0,-1 0 0,1 0 0,-2 0 0,1 1 0,-1-1 0,-1 1 0,0 0 0,0 0 0,-1 1 0,0-1 0,0 1 0,-13-12 0,5 7 0,0 1 0,-1 1 0,-1 0 0,1 0 0,-2 2 0,0 0 0,0 1 0,0 0 0,-1 2 0,0 0 0,-1 1 0,1 1 0,-1 1 0,-30-2 0,41 5 0,-1 0 0,0 1 0,1 1 0,-1-1 0,1 1 0,0 1 0,-1-1 0,1 2 0,0-1 0,1 1 0,-1 0 0,0 1 0,1-1 0,0 2 0,0-1 0,1 1 0,0 0 0,0 0 0,0 0 0,0 1 0,1 0 0,1 0 0,-1 1 0,1-1 0,0 1 0,-5 15 0,7-18 0,0 1 0,1-1 0,0 1 0,0-1 0,0 1 0,1 0 0,-1-1 0,1 1 0,1 0 0,-1 0 0,1-1 0,0 1 0,0 0 0,4 9 0,-1-7 0,0-1 0,0 1 0,0-1 0,1 1 0,1-1 0,-1-1 0,1 1 0,0-1 0,8 6 0,3 3-682,30 17-1,18 5-6143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4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 24575,'-10'4'0,"3"1"0,1 1 0,-1-1 0,1 2 0,-9 10 0,11-12 0,-25 31-19,2 2-1,-36 64 1,-28 94-1004,71-144 968,2 0 1,2 1 0,3 1 0,-12 95 0,22-114 60,2 0 0,1 1 0,2-1 0,2 1 0,1-1 0,1 0 0,2-1 0,18 50 0,-14-54 30,2-1 0,1-1 0,1 0 0,1-1 0,2 0 0,1-2 0,28 29-1,-9-15-394,2-3 0,2-1 0,61 38 0,6-6-5385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0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24575,'0'0'0,"-2"1"0,-3 9 0,2 7 0,0-1 0,1 1 0,1 19 0,1-27 0,-2 90 0,7 40-342,65 471-2460,52-8 951,-81-434 901,32 74 14,-46-167-374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1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24575,'0'0'0,"6"0"0,15 0 0,17 0 0,18 0 0,25 0 0,24 0 0,17-2 0,6-3-852,-7-4 852,-18-1 0,-26 2-7339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90 24575,'-8'5'0,"2"3"0,0-1 0,1 1 0,0 1 0,1-1 0,-1 1 0,-4 15 0,3-5 0,1 0 0,-4 26 0,7-25 0,0 0 0,1 0 0,1 0 0,1 0 0,5 30 0,-4-39 0,1 0 0,0 0 0,0 0 0,1 0 0,1 0 0,0-1 0,0 0 0,1 0 0,0 0 0,1-1 0,9 11 0,-4-9 0,0-1 0,0-1 0,0 0 0,1 0 0,1-1 0,0-1 0,0 0 0,20 6 0,-8-4 0,1-2 0,-1-1 0,53 5 0,-64-9 0,0-2 0,0 0 0,0-1 0,0 0 0,0-1 0,-1-1 0,1-1 0,13-4 0,-19 4 0,0 1 0,0-2 0,-1 1 0,1-1 0,-1-1 0,-1 1 0,1-1 0,-1-1 0,0 1 0,0-1 0,-1 0 0,0-1 0,7-10 0,-9 10 0,1 1 0,-2-1 0,1 0 0,-1 0 0,0 0 0,-1-1 0,0 1 0,0-1 0,-1 1 0,1-16 0,-3 13 0,1 0 0,-2 1 0,1-1 0,-2 1 0,1-1 0,-1 1 0,-1 0 0,-6-14 0,-2 2 0,0 2 0,-1 0 0,-1 0 0,-1 1 0,-1 1 0,0 1 0,-29-24 0,20 20 0,-2 2 0,1 1 0,-2 2 0,0 0 0,-34-12 0,47 21 0,0 1 0,-1 1 0,1 0 0,-1 2 0,0-1 0,-1 2 0,-29-1 0,43 3-273,-1 0 0,1 1 0,0-1 0,-6 3 0,-2 3-6553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24575,'0'0'0,"-2"0"0,-2 2 0,-4 3 0,1 2 0,1 0 0,1 1 0,2-1 0,2-2-8191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24575,'0'9'0,"1"1"0,0-1 0,1 0 0,0 1 0,5 16 0,1-7 0,15 28 0,-9-21 0,1-2 0,2 0 0,0 0 0,2-2 0,41 40 0,-51-54 0,1-1 0,-1 1 0,1-2 0,0 0 0,17 8 0,-22-12 0,1 0 0,-1 0 0,1-1 0,-1 1 0,1-2 0,0 1 0,-1 0 0,1-1 0,0 0 0,0 0 0,-1-1 0,1 0 0,7-1 0,-5-1 0,0 0 0,1-1 0,-1 0 0,-1 0 0,1-1 0,-1 0 0,0 0 0,0-1 0,0 0 0,-1 0 0,1-1 0,-2 1 0,1-1 0,7-13 0,-5 7 0,0-1 0,-1 0 0,-1-1 0,0 1 0,-1-1 0,0-1 0,3-23 0,-7 28 0,0 0 0,0-1 0,-1 1 0,-1 0 0,0-1 0,0 1 0,-1 0 0,0 0 0,-1 0 0,-1 0 0,0 0 0,0 1 0,-1 0 0,0 0 0,-1 0 0,0 0 0,0 1 0,-1 0 0,0 0 0,-1 1 0,-12-11 0,6 8 0,0 0 0,-1 1 0,0 0 0,-1 2 0,0 0 0,0 0 0,-22-6 0,24 10 0,-1 0 0,0 1 0,1 0 0,-2 1 0,1 1 0,0 0 0,0 1 0,-28 4 0,38-4 0,0 2 0,-1-1 0,-9 4 0,14-5 0,1 1 0,-1-1 0,0 1 0,0-1 0,0 0 0,0 1 0,1-1 0,-1 1 0,0 0 0,0-1 0,1 1 0,-1 0 0,1-1 0,-1 1 0,0 0 0,1 0 0,-1-1 0,1 1 0,0 0 0,-1 0 0,1 0 0,0 0 0,-1 0 0,1 0 0,0 0 0,0 0 0,0-1 0,0 1 0,0 1 0,0 1 2,1-1 0,0 0-1,0 1 1,0-1 0,1 0-1,-1 0 1,0 0 0,1 0-1,-1 0 1,1 0 0,0 0 0,0-1-1,2 3 1,31 21-1045,-31-23 697,43 27-6480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3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14 159 24575,'0'0'0,"-2"4"0,0 1 0,0 1 0,0-1 0,0 1 0,1 0 0,0-1 0,0 7 0,0 37 0,2-30 0,1 0 0,1 0 0,0-1 0,1 1 0,1-1 0,1 0 0,1 0 0,0 0 0,2-1 0,-1 0 0,13 16 0,-11-19 0,0 0 0,1-1 0,1 0 0,0 0 0,1-2 0,0 1 0,1-2 0,0 0 0,1 0 0,0-2 0,0 0 0,22 9 0,-26-14 0,-1 0 0,1 0 0,0-1 0,-1 0 0,1-1 0,0 0 0,0-1 0,0 0 0,17-3 0,-13 0 0,-1 0 0,0-1 0,-1 0 0,1-2 0,-1 1 0,22-14 0,-17 8 0,-1 0 0,-1-2 0,0 0 0,-1-1 0,0 0 0,-1-2 0,-1 1 0,0-2 0,-1 0 0,12-24 0,-18 30 0,0-1 0,-2 0 0,1 0 0,-1-1 0,-1 1 0,-1-1 0,1 0 0,-2 0 0,1-16 0,-3 19 0,1-1 0,-1 1 0,-1 0 0,0 0 0,0 0 0,-1 0 0,-1 1 0,1-1 0,-2 1 0,1 0 0,-1 0 0,-8-11 0,3 8 0,0 0 0,-1 1 0,0 0 0,-1 1 0,0 0 0,-1 1 0,0 0 0,0 1 0,-1 0 0,0 1 0,0 1 0,-22-6 0,13 5 0,0 1 0,0 1 0,-1 2 0,0 0 0,0 1 0,1 2 0,-37 3 0,42-1 30,-1 1 0,1 1 0,-33 11 0,45-13-144,-1 1 0,1 0-1,-1 0 1,1 0 0,0 1 0,0 0-1,1 0 1,-1 1 0,1 0 0,0-1-1,0 2 1,-7 9 0,0 9-6712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872 69 24575,'0'0'0,"-12"0"0,-21-2 0,-64-11 0,48 5 0,-361-36 0,390 43 0,0 1 0,0 1 0,0 1 0,-21 5 0,35-6 0,0 1 0,0 0 0,0 0 0,0 0 0,0 1 0,0 0 0,0 0 0,1 0 0,0 1 0,0 0 0,0 0 0,0 0 0,0 1 0,1-1 0,0 1 0,-7 10 0,5-4 0,1 1 0,0-1 0,1 1 0,0 0 0,-3 15 0,-6 63 0,13-90 0,-8 110 0,8 124 0,0-227 0,0-1 0,1 1 0,2 12 0,-2-17 0,-1 0 0,1 0 0,0 1 0,0-1 0,0 0 0,1 0 0,-1-1 0,0 1 0,1 0 0,-1 0 0,1 0 0,0-1 0,-1 1 0,4 1 0,4 2 0,-1 0 0,0-1 0,1-1 0,0 1 0,15 3 0,51 7 0,-46-9 0,53 9 0,101 20 0,-150-26 0,-1 2 0,1 1 0,41 21 0,-60-25 0,-1 0 0,0 1 0,0 1 0,-1 0 0,0 1 0,-1 0 0,10 12 0,-15-15 0,0 1 0,-1-1 0,0 1 0,0 0 0,-1 0 0,0 0 0,-1 1 0,0-1 0,0 1 0,0 0 0,-1 0 0,1 18 0,-2-18 0,-1 1 0,-1-1 0,1 1 0,-2-1 0,1 1 0,-1-1 0,-1 0 0,0 0 0,0 0 0,-8 17 0,4-15 0,-1 1 0,0-1 0,0 0 0,-1-1 0,0 0 0,-21 17 0,10-11 0,-2-1 0,-42 23 0,-47 10 0,52-26 0,-2-3 0,-115 20 0,144-35 0,24-5-19,8 1 20,0 0 0,0 0 0,-1 0 0,1 0 0,0 0-1,0 0 1,0 0 0,0 0 0,0 0 0,0-1 0,0 1-1,0 0 1,0 0 0,0 0 0,0 0 0,0 0-1,0 0 1,0 0 0,0 0 0,0 0 0,0 0 0,0 0-1,0 0 1,0 0 0,0 0 0,0 0 0,0-1 0,0 1-1,0 0 1,0 0 0,0 0 0,0 0 0,0 0 0,0 0-1,0 0 1,0 0 0,0 0 0,0 0 0,0 0 0,0 0-1,0 0 1,0 0 0,0-1 0,0 1 0,0 0 0,0 0-1,0 0 1,11-7-1387,10-2-5440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4:54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0 24575,'3'1'0,"0"0"0,0-1 0,0 1 0,-1 1 0,1-1 0,0 0 0,-1 1 0,1-1 0,3 4 0,6 3 0,37 29 0,51 49 0,17 26-502,170 210-2681,-224-239 2758,-4 4 0,55 106 0,-88-141 425,-2 1 0,-2 1 0,20 77 0,-34-95 0,-1 1 0,-1 1 0,-2-1 0,-2 1 0,-1-1 0,-6 48 0,0-49 0,-1-1 0,-2 0 0,-2 0 0,-15 37 0,9-33 0,-3-1 0,-1-1 0,-48 68 0,26-53-252,-1-2 0,-84 76-1,45-58-1260,-138 91 0,-150 52 975,3-31 1628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1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24575,'0'17'0,"0"-16"0,0-1 0,0 1 0,0-1 0,0 1 0,1-1 0,-1 1 0,0-1 0,0 1 0,1-1 0,-1 1 0,0-1 0,1 1 0,-1-1 0,0 0 0,1 1 0,-1-1 0,1 0 0,-1 1 0,0-1 0,1 0 0,-1 1 0,1-1 0,-1 0 0,1 0 0,0 0 0,-1 1 0,1-1 0,0 0 0,21 4 0,-14-3 0,294 29-206,3-19-545,-190-7 773,-83-3-22,63 2 0,114-10 0,-189 4-605,32-7 0,-33 4-5441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1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24575,'-1'1'0,"0"-1"0,0 1 0,0-1 0,1 1 0,-1 0 0,0-1 0,0 1 0,0 0 0,1 0 0,-1-1 0,0 1 0,1 0 0,-1 0 0,0 0 0,1 0 0,-1 2 0,0-3 0,-3 9 0,0 0 0,0 0 0,1 0 0,0 1 0,1-1 0,0 1 0,0-1 0,1 1 0,1 0 0,-1 0 0,3 16 0,0-6 0,1 0 0,1 0 0,1-1 0,12 33 0,-3-19 0,1 0 0,2-1 0,1-1 0,1 0 0,2-2 0,1 0 0,36 36 0,-47-53 0,1-2 0,1 1 0,0-1 0,1-1 0,-1-1 0,2 0 0,-1 0 0,16 4 0,-20-8 0,-1-1 0,1-1 0,0 0 0,0 0 0,0-1 0,0 0 0,0-1 0,0 0 0,0-1 0,0 0 0,0 0 0,0-1 0,0 0 0,9-4 0,-9 2 0,0 0 0,0-1 0,-1 0 0,0 0 0,0-1 0,0-1 0,-1 1 0,0-1 0,10-12 0,-14 15 0,-1 0 0,1 0 0,-1 0 0,-1-1 0,1 1 0,-1-1 0,1 0 0,-1 0 0,-1 0 0,1 0 0,-1 0 0,0 0 0,0 0 0,0-1 0,-1 1 0,1 0 0,-2 0 0,1-1 0,0 1 0,-1 0 0,-1-6 0,-1 4 0,1-1 0,-1 1 0,-1 0 0,1 0 0,-1 0 0,0 1 0,-1-1 0,0 1 0,0 0 0,-11-10 0,0 3 0,1 1 0,-2 1 0,-20-12 0,-4 2-151,-1 2-1,0 1 0,-1 3 0,-1 1 1,0 2-1,-1 2 0,0 3 1,-53-4-1,49 11-6674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2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24575,'0'0'0,"-3"0"0,-1 0 0,-4 0 0,1 0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0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798 1 24575,'-20'9'0,"-17"11"0,0-2 0,-44 15 0,-81 18 0,-44 5 0,152-45 0,-104 9 0,149-19 0,6 0 0,-1-1 0,1 0 0,-1 0 0,1 0 0,-1 0 0,1-1 0,-6-1 0,20 7 0,-1 1 0,0 0 0,18 13 0,51 41-123,107 108-1,60 90-274,-103-105 298,12 0-1141,-95-99-4964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24575,'0'0'0,"-1"1"0,1-1 0,-1 1 0,1-1 0,-1 0 0,1 1 0,0 0 0,-1-1 0,1 1 0,0-1 0,-1 1 0,1-1 0,0 1 0,0 0 0,-1 0 0,0 2 0,-12 25 0,2-1 0,-16 59 0,-2 63 0,19-73-100,3 1 0,3 1 0,4-1-1,3 0 1,25 138 0,11-31 100,-22-124 0,23 57 0,-20-72-1265,-4-15-5060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55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3558 3509 24575,'0'1'0,"0"0"0,0-1 0,0 1 0,0 0 0,0-1 0,0 1 0,0 0 0,-1-1 0,1 1 0,0 0 0,0-1 0,-1 1 0,1-1 0,0 1 0,-1-1 0,1 1 0,0 0 0,-1-1 0,1 0 0,-1 1 0,1-1 0,-1 1 0,1-1 0,-1 1 0,0-1 0,1 0 0,-1 1 0,1-1 0,-1 0 0,0 0 0,1 0 0,-1 1 0,0-1 0,-10 4 0,-19 14 0,-65 34 0,73-41 0,-1-1 0,-34 9 0,-169 26 0,113-26 0,-408 69 0,-4-42 0,418-46 0,1-5 0,-1-4 0,2-5 0,0-5 0,-156-48 0,223 54 6,0-2 0,1-2-1,1-1 1,1-2 0,-46-33-1,9-3-328,-81-81 0,98 83 298,2-2 1,3-3-1,2-1 1,-55-93-1,57 69 34,-54-137 0,-6-100-229,83 234 93,4-1 1,4-1-1,3-1 1,5 0-1,3 0 0,4-1 1,21-151-1,-3 133 127,33-108 0,-34 162 0,2 0 0,3 1 0,48-88 0,-32 84 0,76-95 0,61-39 0,-117 132-85,3 2 1,3 3-1,117-79 0,-140 109 47,0 2 1,1 2-1,1 1 0,1 3 0,1 1 1,0 2-1,1 2 0,51-6 1,-34 12 18,101 1 1,-124 7 165,0 1 1,0 3 0,66 17-1,-38-1-69,-1 4-1,-1 2 0,64 38 1,180 124 208,-166-98-347,-60-38 173,-2 3 1,90 82 0,-137-107-65,-2 2 1,-1 2-1,-1 0 0,-3 2 1,0 2-1,39 77 0,-35-44-48,34 119 0,4 82 0,-45-160-6,12 142 0,-32-186 54,-3 0 0,-3 0 0,-13 95 0,-42 163 696,-24-4-804,70-290 60,-2-1 0,-1-1 0,-1 0 0,-2-1 0,-1 0 0,-1-1 0,-2-2 0,-1 0 0,-41 42 0,22-33-455,-2-1 0,-78 49 0,65-51-6371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2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24575,'0'0'0,"4"0"0,10-2 0,9-3 0,11-2 0,8-2 0,12-2 0,15 1 0,15 3 0,15 0 0,3 1 0,-4 0 0,-11 1 0,-13 1 0,-16 1 0,-17 2 0,-14 0-8191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3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24575,'0'0'0,"7"0"0,13-2 0,26 0 0,44-3 0,45 0 0,33 0-2347,26-3 2347,9-1-1657,-7-2 1657,-27 2 0,-42 2-4187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3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 24575,'-7'15'0,"-2"7"0,2 1 0,0 0 0,1 1 0,2-1 0,0 1 0,2 0 0,0 0 0,2 0 0,5 47 0,2-29 0,3 0 0,1-1 0,2 0 0,2-1 0,2-1 0,1 0 0,2-2 0,32 47 0,-37-62 0,2-1 0,0 0 0,1-2 0,1 0 0,24 18 0,-25-23 0,0-1 0,2-1 0,-1-1 0,1-1 0,1-1 0,29 10 0,-28-13 0,0-1 0,0 0 0,0-1 0,0-2 0,44 0 0,-51-3 0,-1 0 0,1-1 0,-1-1 0,1 0 0,-1-1 0,0-1 0,-1 0 0,1-1 0,-1 0 0,15-10 0,-14 7 0,-1-1 0,0-1 0,0 0 0,-1 0 0,-1-1 0,0-1 0,-1 0 0,0-1 0,11-19 0,-12 14 0,0 0 0,-2 0 0,0 0 0,-1-1 0,-1 0 0,-1 0 0,2-22 0,-3 15 0,-3-1 0,0 1 0,-1-1 0,-2 1 0,-1-1 0,-1 1 0,-1 0 0,-2 1 0,0 0 0,-2 0 0,-22-41 0,19 43 0,-2 2 0,0 0 0,-2 0 0,-23-23 0,31 35 0,-1 1 0,-1 0 0,0 0 0,0 1 0,-1 1 0,0 0 0,0 0 0,-1 1 0,-25-8 0,33 12-6,0 1 0,-1 0 0,1 0 0,-1 1-1,1 0 1,0 0 0,-1 0 0,1 1 0,-1-1-1,1 1 1,-1 1 0,-4 1 0,3-1 28,1 1 0,0 0 1,0 1-1,0-1 0,1 1 0,-1 0 1,1 1-1,-8 7 0,2 1-234,0 1 0,1 0 0,1 0-1,0 1 1,1 1 0,-10 26 0,0 10-6614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3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0 406 24575,'60'-11'0,"-16"3"0,57-13 0,44-11-453,40-8-1360,1048-179-1069,-801 165 2091,0 33-393,-351 23 116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04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1 546 24575,'0'0'0,"0"0"0,2 0 0,13 2 0,28 2 0,47-1 0,56-5 0,56-8 0,50-11-3381,36-12 3381,21-14-3701,6-22 3701,-3-23 0,-20-12 0,-45 6 0,-65 19-1109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5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24575,'3'7'0,"-1"-4"0,1 0 0,0 0 0,0 0 0,0-1 0,1 1 0,-1-1 0,0 1 0,8 2 0,3 1 0,17 4 0,-26-8 0,44 12 8,1-3 1,0-1-1,1-3 0,59 1 0,207-16-1049,280-60 792,-79 5 298,-300 47-1444,-134 11-4201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5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1 389 24575,'13'1'0,"-4"-2"0,117 3 0,34 0 0,62-9-786,-1-9 0,0-11-1,233-59 1,-439 83 786,335-86-359,-253 60-308,140-62 1,-146 47-2688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02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3462 3277 24575,'-1'0'0,"1"0"0,-1 0 0,0 0 0,0 0 0,0 0 0,1 1 0,-1-1 0,0 0 0,0 1 0,1-1 0,-1 0 0,0 1 0,1-1 0,-1 1 0,0 0 0,-2 1 0,-10 5 0,0 0 0,-1-1 0,0 0 0,0-1 0,0 0 0,-1-1 0,0-1 0,-16 2 0,-18-1 0,-56-2 0,71-2 0,-290-12-40,-1-15-597,215 17 383,24 3-218,-618-68-725,537 48 1231,2-7 0,-191-64 0,278 70-34,2-3 0,-119-67 0,152 72 0,2-1 0,0-3 0,3-1 0,0-2 0,-55-62 0,65 61-52,1-2 0,2 0 0,2-2 0,1-1 0,-23-57 0,31 60 2,2-2 0,1 1-1,2-2 1,1 1 0,3-1 0,-2-53-1,8 42 51,2 1 0,2-1 0,2 1 0,2 0 0,3 1 0,1 0 0,3 1 0,1 1 0,43-79 0,-26 67 0,2 1 0,2 2 0,3 2 0,2 2 0,2 1 0,90-75 0,-49 58-557,130-78 0,108-33-772,-97 69 983,4 10-1,4 11 1,354-85 0,-297 110 256,2 13 0,477-19 1,301 90-1055,-4 73 528,-499-27 516,-3 29-88,-16 54 81,-406-98 178,238 123 0,-309-135 299,-3 4 0,88 70 0,-110-73-261,-1 2 0,-2 2 0,64 83 0,-83-90 135,-2 0-1,-2 1 1,-1 1-1,-2 1 1,-2 1-1,-2 0 1,-1 1-1,-3 1 1,11 76 0,-16-57 3,-2-1 0,-3 1 0,-3 0 0,-3-1 0,-2 1 0,-22 85 1,19-106-248,-2 0 0,-2-1 0,-2-1 0,-2 0 0,-1-1 0,-2-1 0,-2 0 0,-45 56 0,17-39-386,-61 53 0,42-47-3473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0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24575,'0'0'0,"0"6"0,6 14 0,16 37 0,-11-32 0,-5-10 0,15 32 0,-19-42 0,1 0 0,-1-1 0,1 1 0,1-1 0,-1 0 0,8 8 0,-10-12 0,-1 1 0,1-1 0,0 1 0,0-1 0,-1 1 0,1-1 0,0 0 0,0 1 0,-1-1 0,1 0 0,0 1 0,0-1 0,0 0 0,0 0 0,-1 0 0,1 0 0,0 0 0,0 0 0,0 0 0,0 0 0,0 0 0,-1-1 0,1 1 0,0 0 0,0 0 0,0-1 0,-1 1 0,1-1 0,0 1 0,0 0 0,-1-1 0,1 0 0,0 1 0,-1-1 0,1 1 0,-1-1 0,1 0 0,-1 1 0,1-1 0,0-1 0,2-3 0,0 0 0,0 0 0,0-1 0,3-7 0,-1-3 0,0-1 0,-1 1 0,4-32 0,-6 18 0,-1-40 0,-2 70 0,1-1 0,0 0 0,0 1 0,0-1 0,0 0 0,0 1 0,0-1 0,0 0 0,0 1 0,0-1 0,1 0 0,-1 1 0,0-1 0,0 0 0,1 0 0,-1 1 0,1 0 0,-1 0 0,1 0 0,0 0 0,-1 1 0,1-1 0,-1 0 0,1 0 0,-1 0 0,1 0 0,-1 1 0,1-1 0,-1 0 0,1 1 0,-1-1 0,1 0 0,-1 1 0,1-1 0,0 1 0,53 43 0,52 53 0,-74-66 0,180 169-1365,-183-173-5461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04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2386 2858 24575,'0'0'0,"0"0"0,0-17 0,0-27 0,-1 43 0,-1 0 0,1 0 0,0-1 0,-1 1 0,1 0 0,-1 0 0,0 0 0,-1 0 0,-7-2 0,1 0 0,-1 1 0,0 0 0,1 1 0,-1 0 0,0 1 0,-12 0 0,0 0 0,-34 0 0,1 3 0,-1 2 0,-65 15 0,-155 32 0,194-41 0,-114 2 0,139-15 0,-101-14 0,-51-31 0,174 38 0,2-2 0,-1-1 0,2-1 0,0-2 0,-42-27 0,33 13-1,1-2-1,-47-48 1,-63-81-622,94 94 589,3-2 0,4-1 0,-53-99 0,73 113 36,3-1 0,2-2-1,3 0 1,3-2 0,-15-80 0,23 78-2,3 0 0,1-107 0,8 128 0,1 0 0,3 1 0,1-1 0,2 1 0,17-47 0,-6 36 0,2 1 0,2 2 0,45-68 0,-31 62 0,3 2 0,70-72 0,-60 76 0,2 3 0,2 2 0,69-41 0,193-86 0,-247 137 0,1 4 0,80-22 0,-116 41 0,0 2 0,1 2 0,0 1 0,1 2 0,-1 2 0,58 4 0,-47 4 0,1 1 0,86 29 0,82 52 0,-186-75 0,-1 2 0,-1 2 0,0 0 0,-1 1 0,-1 2 0,-1 1 0,-1 1 0,27 32 0,78 117 0,-29-36 0,56 85 0,-129-176 0,-3 1 0,-1 1 0,18 57 0,-25-51 154,-3 0 1,-1 1 0,6 102-1,-19 164-20,-2-270-134,-2 0 0,-3-1 0,-1 0 0,-3 0 0,-2-1 0,-22 52 0,16-54 0,-3 0 0,-35 53 0,43-76 0,-2-1 0,0 0 0,-2-2 0,0 0 0,-42 32 0,30-30 0,-2-2 0,0-1 0,-43 17 0,-112 35 0,174-66 0,-507 145-1365,441-132-5461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7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24575,'0'0'0,"4"0"0,11 2 0,20 3 0,30 0 0,36-3 0,30-3 0,22-8-1580,20-12 1580,11-11 0,-6-8-1937,-18-5 1937,-31 2 0,-37 10-4674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8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578 1672 24575,'-2'1'0,"0"1"0,1-1 0,-1 0 0,0 1 0,1-1 0,-1 1 0,-1 1 0,2-1 0,0-1 0,0 0 0,0 0 0,0 1 0,-1-1 0,1 0 0,0 0 0,0 0 0,-1-1 0,1 1 0,-1 0 0,1 0 0,-1-1 0,1 1 0,-1-1 0,-2 1 0,0-1 0,-1 0 0,1 0 0,0-1 0,-1 1 0,1-1 0,0 0 0,0-1 0,0 1 0,0-1 0,0 1 0,0-1 0,0-1 0,-6-3 0,-5-5 0,1-1 0,0 0 0,1-1 0,1 0 0,0-1 0,-19-29 0,0-6-286,1-1-1,3-2 0,-25-67 0,-41-171 5,9-77 284,41-3-25,41 326-29,7-80 0,-5 115 52,2 0 0,-1-1 0,1 1 0,1 1 0,4-12 0,-6 18 0,0 0 0,0 0 0,0 0 0,0 0 0,1 0 0,-1 0 0,0 1 0,1-1 0,0 0 0,-1 1 0,1-1 0,0 1 0,0 0 0,0-1 0,0 1 0,0 0 0,0 0 0,0 1 0,0-1 0,0 0 0,1 1 0,-1-1 0,0 1 0,0 0 0,1-1 0,2 1 0,4 1 0,-1 0 0,1 1 0,-1-1 0,0 1 0,0 1 0,12 5 0,50 28 0,-29-10 44,-2 1 1,0 2 0,-2 2 0,-2 2-1,36 41 1,-3 7 89,74 114 1,113 250-7,-233-403-1345,-6-14-4868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24575,'0'0'0,"0"0"0,2-3 0,13-1 0,26-4 0,28-5 0,23-9 0,18-13 0,3-7-798,-18 5-6595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9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0 24575,'-3'1'0,"0"1"0,1-1 0,-1 1 0,0 0 0,0 0 0,1 0 0,-1 0 0,1 0 0,0 0 0,0 1 0,-3 3 0,-2 2 0,-165 205 0,155-192 0,12-14 0,-23 29 0,1 1 0,-30 56 0,51-81 0,0 0 0,1 0 0,1 1 0,0-1 0,0 1 0,1 0 0,1 0 0,0 0 0,1 0 0,1 1 0,0-1 0,3 27 0,0-26-3,2 1 0,-1 0 0,2-1 0,0 0 0,0 0 0,2-1 0,-1 0 0,2 0 0,0-1 0,0 0 0,1 0 0,16 14 0,0-3-210,1-1 0,1-1 0,1-2 0,43 22 0,-35-22 144,0-2 0,2-1 0,42 10 0,-53-18 78,0-2 0,1-2 0,0 0 1,-1-2-1,39-2 0,-36-3 48,-1-1 0,0-1 1,0-1-1,44-17 0,-33 7-534,-1-1 0,57-35 1,-14-2-5246</inkml:trace>
  <inkml:trace contextRef="#ctx0" brushRef="#br0" timeOffset="1">933 60 24575,'0'0'0,"0"1"0,1 5 0,0 0 0,0 0 0,0 0 0,1 0 0,0 0 0,0 0 0,4 6 0,-2-2 0,29 60 0,57 88 0,-42-78 0,70 135-469,-15 8 305,-88-180-1095,-6-13-5040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9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0 330 24575,'4'-7'0,"0"3"0,0 0 0,0 1 0,1 0 0,-1 0 0,1 1 0,8-5 0,-3 2 0,200-84 0,9 14 0,-123 43 0,4-3 0,66-22 0,-147 54 0,-18 3-34,-1 0 0,0 0 0,0 0 0,0 0 0,0-1-1,1 1 1,-1 1 0,0-1 0,0 0 0,0 0 0,0 0 0,1 0 0,-1 0-1,0 0 1,0 0 0,0 0 0,0 0 0,0 0 0,1 0 0,-1 0-1,0 0 1,0 0 0,0 1 0,0-1 0,0 0 0,0 0 0,1 0 0,-1 0-1,0 0 1,0 0 0,0 1 0,0-1 0,0 0 0,0 0 0,0 0 0,0 0-1,0 0 1,0 1 0,0-1 0,-3 7-6792</inkml:trace>
  <inkml:trace contextRef="#ctx0" brushRef="#br0" timeOffset="1">179 734 24575,'0'0'0,"2"0"0,11 0 0,15 2 0,15 3 0,10 0 0,9 0 0,6-2 0,3-1 0,-1 0 0,-5-2 0,-14 1-8191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49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0 265 24575,'0'0'0,"2"-2"0,9-3 0,16-2 0,24-5 0,22-3 0,15-6 0,10-7 0,9-9 0,4-11-613,-8 0 613,-22 7-7578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24575,'0'0'0,"4"1"0,-1-1 0,1 1 0,-1 0 0,1 0 0,-1 0 0,1 0 0,-1 1 0,6 2 0,0 1 0,11 5 0,0 0 0,-1 2 0,0 0 0,-1 1 0,-1 1 0,25 24 0,-35-31 0,-1 0 0,1 1 0,-2 0 0,1 0 0,-1 0 0,0 1 0,-1 0 0,0 0 0,-1 0 0,0 0 0,0 1 0,-1-1 0,0 1 0,0 0 0,-1-1 0,0 1 0,-2 15 0,-1-8 0,-2 1 0,0-1 0,0-1 0,-2 1 0,0-1 0,-1 1 0,0-2 0,-2 1 0,-10 15 0,-8 7 0,-2 0 0,-37 38 0,-58 50 0,121-123 0,0 0 0,0 1 0,0-1 0,1 1 0,-1-1 0,1 1 0,0 0 0,-2 6 0,3-8 0,1-1 0,0 1 0,0 0 0,0-1 0,0 1 0,0-1 0,1 1 0,-1 0 0,0-1 0,1 1 0,-1-1 0,1 1 0,-1-1 0,1 1 0,0-1 0,0 0 0,-1 1 0,1-1 0,0 0 0,0 1 0,0-1 0,1 0 0,-1 0 0,0 0 0,0 0 0,3 1 0,5 5 0,0-2 0,0 1 0,1-1 0,16 6 0,49 12 0,0-6-270,1-2 1,0-5-1,95 3 0,232-24-1070,-320 4-4432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24575,'0'0'0,"0"0"0,0 0 0,4 0 0,12 4 0,23 6 0,27 7 0,21 2 0,15-4 0,16-6 0,8-11-900,1-11 900,-10-8 0,-17-4 0,-21 3 0,-22 2 0,-19 5 0,-15 5-7291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1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24575,'0'0'0,"2"0"0,10-3 0,25-3 0,31-5 0,45-3 0,44-3 0,33-6-2184,29-10 2184,12-10-2474,-23 1 2474,-47 6-3533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9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293 635 24575,'0'-3'0,"1"1"0,0-1 0,-1 0 0,1 0 0,0 1 0,0-1 0,3-4 0,2-5 0,2-9 0,0-1 0,-2 0 0,0 0 0,-1 0 0,-2-1 0,2-39 0,-6 34 0,-1 0 0,-1 0 0,-2 0 0,-1 1 0,-1-1 0,-1 2 0,-1-1 0,-2 1 0,0 1 0,-22-34 0,29 51 0,-1 1 0,-1-1 0,1 2 0,-1-1 0,-1 0 0,-11-9 0,16 15 0,-1-1 0,1 1 0,0-1 0,-1 1 0,1 0 0,-1 0 0,0 0 0,1 0 0,-1 1 0,0-1 0,1 1 0,-1-1 0,0 1 0,0 0 0,0 0 0,1 0 0,-1 0 0,0 1 0,0-1 0,1 1 0,-1 0 0,0 0 0,1 0 0,-1 0 0,-2 1 0,-2 3 0,0 0 0,0 0 0,0 1 0,1-1 0,0 1 0,0 1 0,1-1 0,-1 1 0,2 0 0,-1 0 0,-7 15 0,3-2 0,1 0 0,1 0 0,-8 36 0,11-33 0,0-1 0,1 1 0,2 0 0,0 0 0,1 0 0,6 37 0,-3-45 0,0-1 0,1 1 0,0-1 0,1 0 0,1 0 0,0-1 0,1 0 0,1 0 0,0 0 0,0-1 0,16 16 0,-8-12-112,0-1-1,1 0 1,1-2 0,1 0-1,0-1 1,0-1-1,36 15 1,-10-9-105,2-1-1,69 13 1,43-2-890,-19-12-4426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0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24575,'3'12'0,"17"41"0,50 92 0,-56-118 0,137 238 0,-149-262 0,11 16 0,-13-19 0,0 0 0,0 0 0,0 0 0,0 0 0,0 0 0,1 0 0,-1 0 0,0 0 0,0 0 0,0 0 0,0 0 0,0 0 0,0 0 0,0 0 0,0 1 0,0-1 0,0 0 0,0 0 0,0 0 0,0 0 0,0 0 0,1 0 0,-1 0 0,0 0 0,0 0 0,0 0 0,0 0 0,0 0 0,0 0 0,0 0 0,0 0 0,0 0 0,0 0 0,1 0 0,-1 0 0,0 0 0,0 0 0,0 0 0,0 0 0,0 0 0,0 0 0,0-1 0,0 1 0,0 0 0,0 0 0,0 0 0,0 0 0,0 0 0,1 0 0,-1 0 0,0 0 0,0 0 0,0 0 0,0 0 0,-1-12 0,-2-4 0,-5-32 0,8 43 0,-1 0 0,1 0 0,0 0 0,1 0 0,-1 0 0,1 0 0,2-6 0,-2 9 0,0-1 0,1 1 0,-1 0 0,1-1 0,-1 1 0,1 0 0,0 0 0,0 0 0,0 0 0,0 0 0,0 1 0,0-1 0,1 1 0,-1-1 0,0 1 0,1 0 0,-1 0 0,1 0 0,0 0 0,-1 0 0,5 0 0,3-1 0,-1 1 0,1 0 0,-1 0 0,1 1 0,10 1 0,2 2 0,0 1 0,0 1 0,-1 1 0,38 15 0,79 46 0,-130-63 0,192 110-1365,-157-86-5461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1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24575,'0'2'0,"0"1"0,1 0 0,-1-1 0,1 1 0,0-1 0,0 1 0,0-1 0,1 3 0,5 12 0,42 185-43,-36-141-146,167 977-1023,-177-1022 1114,4 57-929,-7-66-4595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1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0 376 24575,'0'0'0,"0"0"0,0 0 0,0 0 0,8-2 0,23-3 0,34-5 0,39-4 0,42-2 0,29-2-1904,9-3 1904,-3-5 0,-10-6 0,-19-7 0,-20-7 0,-20-8-620,-25 3 620,-28 9-5667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24575,'9'1'0,"-1"-1"0,1 2 0,0-1 0,-1 1 0,12 4 0,-6-2 0,50 16-113,-1 3 1,-1 2-1,-1 4 0,70 43 0,-103-54 93,-1 2 0,0 0-1,-1 2 1,-2 0 0,0 2 0,30 40 0,-42-48 22,-1 1 1,-1 0-1,0 1 0,-2 0 1,7 20-1,-10-24 0,-1 1 0,-1 0-1,0 0 1,-1 1 0,0-1 0,-2 0-1,0 19 1,-1-23-2,-1-1 0,0 0 0,0 1 0,-1-1 0,0-1 0,-1 1 0,-9 18 0,5-15 0,0-1 0,-1 0 0,0 0 0,-20 19 0,-2-4 0,-1-1 0,-71 42 0,-94 48 564,187-110-502,5-4-56,0 1-1,0 0 1,0 1 0,0-1 0,0 1-1,1 0 1,-1 0 0,-6 8-1,11-11-5,0 0 0,-1-1 0,1 1 0,-1 0 0,1 0 0,0-1 0,0 1 0,0 0 0,-1 0 0,1 0 0,0-1 0,0 1 0,0 0 0,0 0 0,0-1 0,0 1 0,1 0 0,-1 0 0,0 0 0,0-1 0,0 1 0,1 0 0,-1 0 0,0-1 0,1 1 0,-1 0 0,1-1 0,-1 1 0,2 0 0,0 2 0,0-1 0,1 0 0,-1 0 0,1-1 0,0 1 0,4 2 0,12 3 0,-1 0 0,1-1 0,0-2 0,36 6 0,23-1-213,-1-3 0,85-5 0,153-29-1640,-214 13-3846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2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42 215 24575,'-7'12'0,"1"4"0,1 0 0,1 0 0,-4 24 0,-1 52 0,7-70 0,1-1 0,1 0 0,1 0 0,1 0 0,1 0 0,0 0 0,2 0 0,13 38 0,-5-32 0,0-1 0,2 0 0,0 0 0,2-2 0,20 24 0,-4-12 0,1-1 0,49 39 0,-66-60 0,0 0 0,0-2 0,2 0 0,37 17 0,-52-27 0,0-1 0,1 1 0,0-1 0,-1 0 0,1 0 0,0 0 0,-1-1 0,1 0 0,0 0 0,9-1 0,-12 1 0,0-1 0,1 0 0,-1 0 0,0 1 0,0-1 0,0-1 0,0 1 0,0 0 0,0 0 0,0-1 0,0 1 0,-1-1 0,1 0 0,0 0 0,-1 1 0,1-1 0,-1 0 0,0 0 0,0 0 0,0 0 0,0 0 0,0-1 0,1-3 0,0-1 0,-1 1 0,1-1 0,-1 0 0,-1-1 0,1 1 0,-1 0 0,-2-13 0,-1 2 0,-1 0 0,-6-20 0,-5-5-139,-2 0 1,-2 1-1,-29-46 0,-84-116-518,114 178 643,-26-38-26,-39-58-154,60 84 132,-23-49 1,43 81 55,1 1-1,-1-1 1,1 0 0,1 0-1,-1 0 1,1 0 0,-1-11 0,2 15 14,0 0 0,0 0 0,1 0 0,-1 1 0,1-1 0,-1 0 0,1 0 0,-1 1 0,1-1 1,0 0-1,0 1 0,0-1 0,0 1 0,0-1 0,0 1 0,1 0 0,-1-1 0,0 1 0,1 0 0,-1 0 1,1 0-1,-1 0 0,1 0 0,-1 0 0,1 0 0,0 1 0,-1-1 0,1 0 0,0 1 0,2-1 0,4-1 86,1 1-1,0-1 0,0 1 0,0 1 0,0 0 0,13 1 0,61 14 258,48 22-592,-55-8-20,0 2-1,88 53 1,-73-29 50,110 86-1,-13 12 30,-7-6-144,9-12 151,-179-128 169,49 28-60,-51-31 139,0 0 0,0 0 0,0-1 0,18 4 0,-25-7-15,-1 1-1,1-1 0,0 0 1,0 0-1,0 0 0,-1 0 0,1 0 1,0 0-1,0 0 0,0-1 0,-1 1 1,1-1-1,0 1 0,-1-1 0,1 1 1,0-1-1,-1 0 0,1 0 0,-1 0 1,1 0-1,-1 0 0,0 0 1,1 0-1,-1-1 0,0 1 0,0 0 1,0-1-1,0 1 0,0-1 0,0 1 1,0-1-1,0 0 0,0-1 0,1-4-23,0 1 0,-1-1 0,0 0 0,0 1 0,-1-1 0,1 0-1,-3-13 1,0 1-34,-1 0 0,-2-1 0,0 1 0,0 1 0,-2-1 0,-1 1 0,-12-23 0,2 10 0,-1 0 0,-2 2 0,-28-31 0,29 36 0,-2 2 0,-1 0 0,-1 2 0,0 0 0,-2 2 0,0 1 0,-1 1 0,0 1 0,-32-11 0,15 11 0,40 14 0,-1 0 0,0 1 0,1-1 0,-1 1 0,0 0 0,0 0 0,-4 1 0,7-1-124,0 1 0,0-1 0,0 1 0,1-1 0,-1 1 0,0 0-1,0 0 1,1 0 0,-1 0 0,-2 1 0,-7 12-6702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3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1097 24575,'-2'-8'0,"-12"-26"0,1 0 0,2-1 0,2 0 0,1-1 0,-5-42 0,10-15-214,3 1 0,21-156-1,-3 133 215,-13 94 0,0 0 0,2 0 0,11-23 0,-15 37 0,0 1 0,0 0 0,1 0 0,0 0 0,8-10 0,-10 15 0,-1-1 0,1 1 0,0-1 0,-1 1 0,1 0 0,0 0 0,0 0 0,0 0 0,0 0 0,0 0 0,0 0 0,0 0 0,1 1 0,-1-1 0,0 1 0,0 0 0,0 0 0,1 0 0,-1 0 0,0 0 0,0 0 0,3 1 0,1 0 0,-1 1 0,1 0 0,-1 0 0,0 1 0,0-1 0,0 1 0,0 0 0,6 5 0,5 6 0,16 16 0,7 13-61,-1 2-1,-3 2 0,53 90 1,69 168-285,-108-205 311,-38-76 35,23 45 0,47 72 0,-77-136 0,14 21 0,-17-25 0,0 0 0,0 0 0,0 0 0,0 0 0,0-1 0,0 1 0,0 0 0,0 0 0,0-1 0,1 1 0,-1 0 0,0-1 0,0 1 0,1-1 0,-1 0 0,0 1 0,3-1 0,-4 0 0,1 0 0,0 0 0,0-1 0,-1 1 0,1 0 0,0-1 0,0 1 0,-1-1 0,1 1 0,0 0 0,-1-1 0,1 0 0,-1 1 0,1-1 0,-1 1 0,1-1 0,-1 0 0,1 1 0,-1-1 0,1 0 0,-1 1 0,0-1 0,1-1 0,1-4 52,0 0 0,0 0-1,0 0 1,-1 0 0,1-10-1,0-38 622,-2 46-597,-17-342-732,0 71 125,17 279 531,-1-143-350,3 105 256,11-64 0,-11 93 94,0 0 0,0 0 0,1 0 0,0 1 0,8-16 0,-9 21 0,0 0 0,0 0 0,0 0 0,0 1 0,1-1 0,-1 1 0,1-1 0,0 1 0,0 0 0,0 0 0,0 0 0,0 0 0,0 0 0,0 1 0,0 0 0,1-1 0,4 0 0,-3 1 37,0 1-1,0-1 0,0 1 1,0 0-1,0 0 1,0 0-1,-1 1 0,1 0 1,6 2-1,-1 0 133,0 0 0,0 2 0,15 8 0,-2 1-95,-1 1 0,21 19 0,39 42-169,190 216-337,-20 18 460,-240-295-28,61 73 0,-70-84 12,1-1-1,-1 1 0,1-1 1,0 0-1,0 0 1,0 0-1,1 0 0,5 2 1,-9-4-59,1-1 0,0 1-1,-1-1 1,1 0 0,0 0 0,-1 1 0,1-1 0,0 0 0,-1-1 0,1 1-1,0 0 1,-1 0 0,1-1 0,0 1 0,-1-1 0,1 1 0,-1-1 0,1 0-1,-1 1 1,1-1 0,-1 0 0,0 0 0,1 0 0,-1 0 0,0 0 0,2-2-1,8-10-5800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3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24575,'0'3'0,"54"143"0,56 138 0,-89-237 0,51 83 0,-60-112 0,1 0 0,1-1 0,0 0 0,1-1 0,1-1 0,1 0 0,18 12 0,-28-23 0,0 1 0,1-1 0,-1 0 0,1-1 0,0 0 0,0 0 0,17 3 0,-20-5 0,0-1 0,0 1 0,0-1 0,0 0 0,0-1 0,0 1 0,0-1 0,0 0 0,0 0 0,-1-1 0,1 0 0,0 1 0,-1-2 0,9-3 0,-4-1 0,0 0 0,0 0 0,-1-1 0,0 0 0,0 0 0,8-11 0,37-62 0,-2 3 0,-46 72 0,0 1 0,0-1 0,0 1 0,1 0 0,-1 1 0,1-1 0,1 1 0,-1 1 0,0-1 0,1 1 0,0 0 0,0 0 0,0 1 0,0 0 0,0 0 0,12-1 0,1 2 0,-1 0 0,1 2 0,0 0 0,-1 1 0,21 5 0,14 4 0,69 25 0,50 29 0,-56-20 0,-111-43 0,18 6 0,-23-8 0,1 1 0,-1-1 0,1 0 0,-1 0 0,1 0 0,-1 0 0,0 0 0,1 0 0,-1 0 0,1 0 0,-1-1 0,3 0 0,-3 1 0,0-1 0,-1 1 0,1-1 0,0 1 0,-1-1 0,1 0 0,-1 1 0,1-1 0,-1 1 0,1-1 0,-1 0 0,0 1 0,1-1 0,-1 0 0,0 0 0,1 1 0,-1-1 0,0 0 0,0 0 0,0 0 0,0 1 0,0-1 0,0 0 0,0-1 0,-3-23 0,2 22 0,-5-20 0,-1 0 0,-2 1 0,0 0 0,-1 0 0,-24-37 0,-77-92 0,16 40-1365,63 74-5461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4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0 416 24575,'2'5'0,"21"37"0,-13-26 0,27 43-300,3-1 0,93 102 0,-67-93-151,128 99 1,-129-117 182,2-4 0,2-2 0,142 63 0,-155-84 90,1-2-1,0-2 0,2-3 1,0-3-1,117 10 1,-119-21 101,-1-2 0,93-14 1,-74 2-177,102-33 0,69-44-253,-7-14 276,80-28 230,-249 108 0,1 3 0,123-21 0,-128 35-35,0 2 0,1 3 0,-1 3 0,1 2 0,-1 4 0,-1 3 0,1 2 0,-2 3 0,101 38 0,-70-13-337,-1 5 0,135 85 0,153 145-219,-341-242 713,48 36 716,-65-52-402,48 24-1,-66-37-306,1-1 0,0 0 0,0-1 0,0 0 0,1 0 0,-1 0 0,1-1 0,-1 0 0,10 0 0,-10-2 59,0 1 0,-1-1-1,1-1 1,-1 1 0,1-1-1,-1 0 1,0-1 0,1 1-1,-1-1 1,10-8-1,9-7-73,-1-2-1,-1-1 0,27-32 1,-31 33-134,142-140 187,-113 117-84,87-60 1,-86 73-276,1 2 0,1 2 0,81-29 0,-60 32-400,1 2 1,89-12 0,156 3-1394,-3 35 584,42 31-849,273 83 201,-3 37 1164,-159-36 516,1-17-116,-183-56 347,-17-19 98,-181-24 137,98-8 0,-131 0 46,0-4 0,101-26 0,-119 23-9,1-3-1,-2-1 0,0-1 1,61-39-1,-63 31-171,0-1-1,-2-2 1,-1-1 0,-1-2 0,43-55-1,-43 44 180,-1-2 0,-3-1 0,-1-1-1,24-62 1,-28 49 330,-1-2 0,-4 0 0,-2-1 0,-3-1 0,-2 0 0,-3 0 0,-3 0 0,-6-81 0,1 115-112,0 0 1,-2-1 0,-2 1-1,0 1 1,-13-34 0,7 35-3048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5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1053 51 24575,'-1'-1'0,"0"-1"0,0 1 0,0 0 0,0 0 0,-1 0 0,1 0 0,0 0 0,-1 0 0,1 0 0,-1 0 0,-2-1 0,2 1 0,-6-3 0,-1 0 0,0 1 0,0 0 0,0 1 0,0 0 0,-11-2 0,-26-2-87,1 1 0,-1 3 0,-81 5 0,95 0 38,1 1-1,0 2 0,0 1 1,1 2-1,0 1 0,-42 19 1,55-20 49,0 0 0,1 1 0,1 1 0,0 0 0,0 1 0,-13 14 0,21-18 0,0 1 0,0-1 0,1 1 0,0 0 0,0 1 0,1 0 0,0-1 0,1 2 0,0-1 0,0 0 0,-3 20 0,6-16 0,0 0 0,0-1 0,1 1 0,1 0 0,0-1 0,1 1 0,5 18 0,1-6 0,1 0 0,22 45 0,-8-27-102,2-2 0,47 61 0,-27-47-253,61 56-1,239 181-1064,-267-232 1295,-16-6 19,-58-52 102,-1 1 0,0-1 1,1 1-1,-2 0 1,1 0-1,4 7 0,-7-10 8,0 0-1,1 0 1,-1 0-1,0 0 1,0 0-1,0 0 1,0 0-1,0 0 1,0 0-1,0 0 1,0 1-1,0-1 1,0 0-1,0 0 1,-1 0-1,1 0 1,0 0-1,-1 0 1,1 0-1,-1-1 1,1 1-1,-1 0 1,0 0-1,1 0 0,-1 0 1,0 0-1,1-1 1,-1 1-1,0 0 1,0-1-1,0 1 1,0-1-1,0 1 1,0-1-1,-1 1 1,-6 3 63,-1-1 0,0 0-1,1 0 1,-1-1 0,-11 2 0,-41 4 7,-77 2 0,-67-11 244,-329-37-892,464 27-4647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5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12 0,7 36 0,14 57 0,19 61 0,17 50-3909,12 35 3909,5 7-2263,3-15 2263,4-26 0,5-33-1738,-5-44 1738,-16-46-281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1133 42 24575,'0'0'0,"0"0"0,0 0 0,-6-3 0,0 1 0,-1 0 0,1 0 0,0 1 0,-9-1 0,2 0 0,-190-21-43,-3 19-777,-36 14 633,178-3 194,-108 27 1,171-34-8,-92 29 0,84-25 0,0 0 0,1 0 0,-1 1 0,1 0 0,0 1 0,0 0 0,-11 10 0,17-14 0,1-1 1,-1 1-1,1-1 1,0 1-1,0 0 1,0-1-1,0 1 1,0 0-1,0 0 1,0 0-1,1 0 1,-1 3-1,0-4-1,1 0 0,0 1 0,0-1 0,0 1 0,1-1 0,-1 1 0,0-1-1,0 0 1,1 1 0,-1-1 0,1 1 0,-1-1 0,1 0 0,1 2 0,1 1 17,0-1 1,0 0-1,0 0 1,0 0 0,1 0-1,0 0 1,-1-1-1,1 1 1,0-1 0,7 3-1,7 2 155,0 0 0,1-1 0,0-1 0,33 4 0,-13-5-167,58-2 0,-54-4-4,0-2 0,0-1 0,80-23 0,-62 9 0,116-54 0,-161 65 0,0 1 0,33-10 0,-40 16 0,-1-1 0,1 1 0,-1 0 0,1 1 0,0 0 0,-1 0 0,1 1 0,9 1 0,14 6 0,0 2 0,35 14 0,1 2 0,165 46-1999,-124-39-4193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1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1084 24575,'0'-2'0,"1"1"0,-1-1 0,1 0 0,-1 1 0,1-1 0,-1 1 0,1-1 0,0 1 0,0-1 0,0 1 0,2-3 0,-2 3 0,0-1 0,0 1 0,0-1 0,0 1 0,0-1 0,0 1 0,-1-1 0,2-3 0,-2 4 0,0 0 0,0 1 0,0-1 0,0 0 0,-1 0 0,1 1 0,0-1 0,0 0 0,-1 0 0,1 1 0,0-1 0,-1 0 0,1 1 0,-1-1 0,1 0 0,-1 1 0,1-1 0,-1 1 0,1-1 0,-1 1 0,1-1 0,-1 1 0,0-1 0,1 1 0,-1 0 0,-1-1 0,-2-1 0,0 1 0,0-1 0,0 1 0,0 0 0,0 0 0,0 1 0,0-1 0,0 1 0,-1 0 0,1 0 0,0 0 0,-6 2 0,-13 1 0,1 1 0,-1 1 0,-22 8 0,-63 29 0,63-23 0,-72 44 0,103-54 0,-1 1 0,1 1 0,1 0 0,0 0 0,1 2 0,0-1 0,0 2 0,-12 19 0,20-27 0,1 1 0,-1 0 0,1 0 0,1 0 0,-1 0 0,1 1 0,0-1 0,1 1 0,0-1 0,0 1 0,1 0 0,0 13 0,1-14 0,0-1 0,1 0 0,-1 1 0,1-1 0,0 0 0,0 0 0,1 0 0,0 0 0,0-1 0,1 1 0,-1-1 0,1 0 0,0 0 0,1 0 0,5 5 0,-7-7 0,0 0 0,1-1 0,-1 1 0,1-1 0,-1 0 0,1 0 0,0 0 0,0-1 0,-1 1 0,1-1 0,0 0 0,1 0 0,-1 0 0,0-1 0,0 1 0,0-1 0,0 0 0,1 0 0,-1-1 0,0 1 0,6-2 0,-4 0 0,0-1 0,0 1 0,-1-1 0,1 0 0,-1 0 0,1-1 0,-1 1 0,0-1 0,0 0 0,-1-1 0,1 1 0,-1-1 0,0 0 0,4-6 0,1-3 0,-1-1 0,0 0 0,11-30 0,9-55 0,-16 37-247,-3 0-1,-2 0 0,-4 0 1,-4-66-1,-5 38 190,-5 0-1,-25-106 1,16 119 40,-38-101 1,39 134 9,-1 0-1,-3 1 0,-39-58 1,49 86 418,8 12-28,4 4-369,1 0-1,0 0 1,0 0 0,0 1 0,0-1-1,0 0 1,0 0 0,0 1-1,0-1 1,0 0 0,0 0 0,0 0-1,0 1 1,0-1 0,0 0-1,0 0 1,0 0 0,0 1 0,0-1-1,0 0 1,0 0 0,0 1-1,0-1 1,0 0 0,0 0 0,0 0-1,0 1 1,1-1 0,-1 0-1,23 56 257,-10-28-241,115 295-606,60 127-864,-134-348 1185,82 116 0,91 76-1547,-191-253-2037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6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24575,'-2'0'0,"-1"0"0,1 0 0,-1 1 0,1-1 0,-1 1 0,1-1 0,-1 1 0,1 0 0,-1 0 0,-3 2 0,-1 0 0,-3 1 0,0 1 0,0 1 0,1-1 0,-1 2 0,1-1 0,1 1 0,-1 1 0,1 0 0,1 0 0,-1 0 0,1 1 0,1 0 0,0 0 0,-7 15 0,5-8 0,0 0 0,2 1 0,0 0 0,1 0 0,1 1 0,0 0 0,1-1 0,0 24 0,3-20-84,0 0-1,2 0 0,1 0 1,0-1-1,2 1 0,10 30 1,-6-26 25,2-1 0,1 0 0,0 0 0,28 37 0,-19-34-103,2-1-1,0 0 0,1-2 1,2-1-1,0-2 1,1 0-1,1-2 1,48 25-1,-51-32 123,0 0-1,1-2 1,1-1-1,0-2 1,0 0-1,33 3 1,-38-8 42,-1-1 0,1-1 1,-1 0-1,1-2 0,-1-1 1,0 0-1,0-2 1,33-11-1,-33 8-6,0-1 0,0-2 1,-1 0-1,0-1 0,32-26 0,-28 18 18,-2-2 0,-1 0 0,33-44 1,-26 26-45,38-74 1,6-48-337,-2-28-1737,-17 22-982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6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24575,'0'23'0,"2"-1"0,6 34 0,15 40 0,-15-69 0,32 114-333,9 24-728,118 436 434,-124-416 148,25 241 1,-62-364-391,-4-54-3475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0 24575,'0'0'0,"-1"0"0,1 0 0,-1 0 0,1 0 0,-1 1 0,0-1 0,1 0 0,-1 0 0,1 0 0,-1 0 0,1 1 0,-1-1 0,1 0 0,-1 1 0,1-1 0,-1 1 0,-2 0 0,-45 27 0,2 1 0,0 2 0,-46 43 0,76-60 0,0 0 0,1 2 0,-14 17 0,27-30 0,-1 1 0,1-1 0,-1 1 0,1 0 0,1 0 0,-3 6 0,3-8 0,1 0 0,-1 0 0,1 1 0,0-1 0,0 0 0,0 0 0,0 0 0,0 0 0,1 0 0,-1 0 0,1 0 0,-1 0 0,1 0 0,0 0 0,-1 0 0,3 2 0,0 2 0,1-1 0,0 0 0,0 0 0,1 0 0,0-1 0,-1 0 0,9 6 0,10 6 0,43 21 0,70 25-375,350 107-1902,-415-145 1687,88 26-4359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7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9 0,8 25 0,11 40 0,14 46 0,11 47 0,6 32-2475,-1 15 2475,-5 3 0,-9-14 0,-10-26 0,-13-34 0,-12-39-328,-7-35 328,-4-29 0,0-23-5388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8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24575,'0'-1'0,"1"1"0,-1-1 0,1 1 0,0 0 0,-1-1 0,1 1 0,-1 0 0,1 0 0,0-1 0,0 1 0,-1 0 0,1 0 0,0 0 0,-1 0 0,1 0 0,0 0 0,0 0 0,0 0 0,6 1 0,1 0 0,-1 1 0,0 0 0,0 0 0,0 1 0,0 0 0,-1 0 0,8 4 0,9 6 0,-1 1 0,0 1 0,-1 0 0,0 2 0,32 34 0,-32-27 0,0 1 0,-2 2 0,-1 0 0,20 38 0,-20-27 0,-2 1 0,-1 0 0,-2 1 0,-2 0 0,-2 1 0,-1 0 0,3 81 0,-10-107 0,-1 0 0,4 25 0,-3-35 0,0 0 0,1 0 0,-1 0 0,1-1 0,0 1 0,0-1 0,0 1 0,1-1 0,3 5 0,4 2 0,1 0 0,0 0 0,1-1 0,16 10 0,-24-16 0,245 193-250,-210-161 133,-1 2 0,-2 1 0,62 87 0,-87-108 109,0 0-1,-2 1 1,14 33 0,-20-41 8,0-1 0,0 1-1,-1-1 1,0 1 0,-1 0-1,-1-1 1,1 1 0,-2 0-1,-1 11 1,0-10-1,-2 1 1,1-1-1,-1 0 1,-1 0-1,0 0 0,-1-1 1,0 1-1,-1-1 1,0-1-1,-16 18 0,5-9 121,0 0 0,-2-1-1,-1-1 1,-25 17 0,26-21-30,0-1 0,-38 16 0,49-24-237,0-1 0,0 0-1,0-1 1,0 0 0,0 0-1,0-1 1,0 0 0,-1-1-1,-15-1 1,3-4-6679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8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24575,'0'5'0,"1"20"0,2 1 0,0-1 0,1 0 0,2 0 0,0-1 0,2 1 0,0-1 0,2-1 0,1 0 0,0 0 0,17 22 0,-22-36 0,0 0 0,1-1 0,0 0 0,11 9 0,-16-15 0,0 0 0,0 0 0,0-1 0,0 1 0,1-1 0,-1 1 0,1-1 0,-1 0 0,1 0 0,-1 0 0,1 0 0,0-1 0,-1 1 0,1-1 0,0 1 0,0-1 0,-1 0 0,1 0 0,0 0 0,-1-1 0,6 0 0,-4-1 0,0 0 0,1 0 0,-1 0 0,0 0 0,0-1 0,0 1 0,0-1 0,-1 0 0,7-7 0,0-1 0,14-23 0,-18 24 0,1 1 0,0 0 0,0 0 0,14-13 0,-17 20 0,0-1 0,0 1 0,-1 0 0,1 0 0,1 1 0,-1-1 0,0 1 0,0 0 0,0 0 0,1 0 0,-1 1 0,0-1 0,1 1 0,-1 0 0,1 0 0,-1 1 0,0-1 0,7 3 0,5 1 0,-1 0 0,0 1 0,27 15 0,-2 1 0,-2 3 0,0 0 0,40 36 0,93 103 0,-163-153 0,-6-8 0,0 1 0,0-1 0,0 0 0,0 0 0,0 0 0,1 0 0,-1 0 0,1 0 0,-1-1 0,1 1 0,4 1 0,-6-3-68,-1 1 0,1-1-1,-1 0 1,1 0 0,-1 0 0,1 0-1,-1 0 1,1-1 0,-1 1 0,1 0-1,-1 0 1,1 0 0,0 0 0,-1 0-1,0-1 1,1 1 0,-1 0-1,1-1 1,0 1 0,6-10-6758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8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24575,'0'0'0,"-4"18"0,1 31-88,2 0-1,1 0 0,4-1 1,13 74-1,1-37-133,48 136 0,-26-115 222,55 104 0,-88-197 0,-3-6 0,0-1 0,5 14 0,-9-19 0,1 1 0,-1-1 0,0 1 0,1 0 0,-1-1 0,0 1 0,0-1 0,0 1 0,0 0 0,0-1 0,0 1 0,0-1 0,-1 1 0,1 0 0,0-1 0,-1 1 0,0-1 0,0 3 0,-2-1 62,0 0 0,0 0-1,-1 0 1,1 0-1,-1-1 1,1 1 0,-1-1-1,0 0 1,0 0-1,0 0 1,-9 2-1,-87 27 91,38-13-156,48-12-51,14-6 60,0 0 0,0 0 0,-1 0 0,1 1 0,0-1 0,0 0 0,0 0 1,-1 0-1,1 1 0,0-1 0,0 0 0,0 0 0,0 0 0,0 1 0,-1-1 0,1 0 1,0 0-1,0 1 0,0-1 0,0 0 0,0 0 0,0 1 0,0-1 0,0 0 0,0 0 1,0 1-1,1 0-102,0 0 1,0 0-1,-1 0 1,1 0-1,0 0 1,0 0-1,1 0 1,-1-1-1,0 1 1,0 0-1,0-1 1,0 1-1,1-1 0,1 2 1,22 6-6730</inkml:trace>
  <inkml:trace contextRef="#ctx0" brushRef="#br0" timeOffset="1">1855 892 24575,'1'1'0,"0"0"0,0-1 0,0 1 0,0-1 0,0 1 0,0-1 0,1 1 0,-1-1 0,0 0 0,0 0 0,0 1 0,1-1 0,-1 0 0,0 0 0,0 0 0,1 0 0,-1-1 0,0 1 0,0 0 0,0 0 0,1-1 0,-1 1 0,1-1 0,1 0 0,1-1 0,-1 0 0,0 0 0,1 0 0,-1 0 0,4-4 0,-5 4 0,1 0 0,-1-1 0,1 0 0,-1 0 0,0 0 0,0 0 0,-1 0 0,1 0 0,-1 0 0,1 0 0,-1-1 0,0 1 0,1-6 0,-1 3 0,-1 0 0,0 1 0,0-1 0,0 0 0,-1 0 0,0 1 0,-2-11 0,-2 1 0,-1 0 0,-1 0 0,0 0 0,-18-26 0,13 23 0,0 1 0,-2 0 0,0 1 0,-26-22 0,27 28 0,0 0 0,0 1 0,-1 0 0,-1 1 0,1 0 0,-24-8 0,35 15-136,0 0-1,0 0 1,-1 0-1,1 0 1,-1 0-1,1 1 1,-1 0-1,1-1 0,-6 2 1,0 2-6690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9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0 24575,'-10'0'0,"2"0"-2,1 1 1,0 0-1,0 0 0,-1 0 0,1 1 1,0 0-1,0 0 0,0 0 0,1 1 1,-13 7-1,12-5 8,-1 1 0,1-1 0,0 1 0,0 1 0,1-1 0,0 1 0,-10 15 0,6-4-56,0 0 1,1 1-1,1 0 1,1 1-1,1-1 1,0 1-1,-3 28 0,2 0-685,0 88-1,21 92-169,46 150-449,22-3-227,21 116 501,-90-413 842,-6-31-956</inkml:trace>
  <inkml:trace contextRef="#ctx0" brushRef="#br0" timeOffset="1">1 1271 24575,'0'0'0,"4"-2"0,17-1 0,32 1 0,31-2 0,30-2 0,25-4 0,4-3-1212,-22 2-5767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9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2381 24575,'0'-4'0,"4"-25"0,-1-54 0,-3 71 0,-2-105 0,-6-43-422,-5-40-1268,-106-1002-2011,97 1013 2610,5 41 776,15 133 315,-13-149 97,15 155 312,-1 0 1,2-15-1,0 23-378,-1 0-1,0 0 0,0 0 1,0 0-1,1 0 0,-1 1 1,0-1-1,1 0 0,-1 0 1,0 0-1,1 1 0,-1-1 1,1 0-1,0 0 0,0 1 6,-1-1-1,0 1 0,1 0 1,-1 0-1,0 0 0,1-1 1,-1 1-1,1 0 0,-1 0 0,1 0 1,-1 0-1,1 0 0,-1 0 1,0 0-1,1 0 0,-1 0 0,1 0 1,-1 0-1,1 0 0,0 1 1,2 0 193,0 0 1,0 1 0,0 0 0,0 0 0,0 0-1,4 4 1,12 12 20,15 19 0,47 60-250,27 42-72,201 289-163,-224-295 172,91 194 0,-147-264 78,26 83-1,-47-120-210,-1 1 0,-2-1 0,0 1 0,-2 0-1,-1 55 1,-7-35-3825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7:59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0 587 24575,'0'0'0,"0"0"0,0-1 0,0 1 0,1 0 0,-1-1 0,0 1 0,0 0 0,0-1 0,1 1 0,-1 0 0,0-1 0,0 1 0,1 0 0,-1 0 0,0-1 0,1 1 0,-1 0 0,0 0 0,1 0 0,-1-1 0,0 1 0,1 0 0,-1 0 0,0 0 0,1 0 0,0-1 0,10-3 0,0 0 0,-1 1 0,15-2 0,-14 2 0,112-20-411,2 6-1,242-3 0,-31 41 434,-277-12-95,0 2 0,-1 3 0,90 33 0,-114-32 35,57 31 0,-72-34 83,-1 0 0,-1 1-1,0 1 1,19 20 0,-27-27 548,-9-7-578,0 1-1,0-1 1,0 0-1,1 0 1,-1 0 0,0 0-1,0 0 1,0 0-1,0 0 1,1 0 0,-1 0-1,0 0 1,0 0-1,0 0 1,1 0 0,-1 0-1,0 0 1,0 0-1,0 0 1,1 0 0,-1 0-1,0 0 1,0 0 0,0 0-1,0 0 1,1-1-1,0 0 18,0 0-1,-1-1 0,1 1 0,0-1 1,-1 1-1,1-1 0,-1 1 0,0-1 1,1-2-1,65-249 50,-50 203-263,3 1 0,2 1 0,26-46 0,-24 57-160,2 0 1,1 2 0,38-39 0,-1 12-5781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1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24575,'-3'15'0,"-3"7"0,-2 9 0,-7 49 0,13-61 0,0-6 0,0 1 0,1 0 0,1 0 0,2 16 0,-2-30 0,0 1 0,0-1 0,0 0 0,0 1 0,0-1 0,1 1 0,-1-1 0,0 0 0,0 1 0,0-1 0,1 0 0,-1 1 0,0-1 0,0 0 0,1 1 0,-1-1 0,0 0 0,1 0 0,-1 1 0,0-1 0,1 0 0,-1 0 0,1 0 0,-1 1 0,0-1 0,1 0 0,-1 0 0,1 0 0,-1 0 0,0 0 0,1 0 0,-1 0 0,1 0 0,-1 0 0,0 0 0,1 0 0,-1 0 0,1 0 0,0 0 0,16-7 0,-16 7 0,12-8 0,0 0 0,-1-1 0,0 0 0,0-1 0,19-22 0,12-9 0,-42 39 0,1 0 0,0 1 0,-1 0 0,1-1 0,0 1 0,0 0 0,0 0 0,0 0 0,0 0 0,0 0 0,0 0 0,0 1 0,1-1 0,-1 1 0,0 0 0,0-1 0,0 1 0,1 0 0,-1 0 0,0 0 0,0 1 0,0-1 0,1 0 0,-1 1 0,0 0 0,0-1 0,0 1 0,0 0 0,0 0 0,0 0 0,0 0 0,3 3 0,9 6 0,-1 0 0,0 1 0,-1 1 0,12 13 0,42 58 0,-54-67 0,158 188-1365,-139-172-5461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421 206 24575,'-7'-8'0,"2"5"0,0-1 0,0 1 0,0 0 0,0 0 0,-1 0 0,0 1 0,1 0 0,-1 0 0,0 0 0,0 1 0,0 0 0,-8-1 0,2 1 0,0 1 0,0 0 0,0 1 0,-1 0 0,-12 4 0,10-2 0,0 2 0,0 0 0,1 1 0,0 0 0,0 2 0,-26 16 0,25-12 0,0-1 0,1 2 0,0 0 0,1 1 0,-16 21 0,26-31 0,0 0 0,1 0 0,-1 0 0,1 0 0,0 1 0,-2 6 0,4-10 0,-1 1 0,1-1 0,0 1 0,0-1 0,0 0 0,0 1 0,0-1 0,0 1 0,0-1 0,0 1 0,0-1 0,0 0 0,1 1 0,-1-1 0,1 0 0,-1 1 0,1-1 0,0 0 0,-1 1 0,1-1 0,0 0 0,0 0 0,0 0 0,0 0 0,0 0 0,2 2 0,3 1 0,1 0 0,0-1 0,1 0 0,-1 0 0,0 0 0,1-1 0,-1 0 0,12 1 0,9 1 6,0-1-1,-1-1 1,1-1 0,31-3-1,-21-2-28,0-2-1,56-15 1,-33 1-112,-2-2 1,0-3-1,77-44 0,-15-8 135,-106 65 0,0 0 0,-1-1 0,0 0 0,-1-1 0,14-20 0,-24 30 0,-1 0 0,1 1 0,-1-1 0,0 0 0,-1 0 0,1 0 0,1-6 0,-3 8 0,0 1 0,1-1 0,-1 0 0,0 1 0,0-1 0,0 1 0,-1-1 0,1 1 0,0-1 0,0 1 0,-1-1 0,1 1 0,-1-1 0,1 1 0,-1 0 0,0-1 0,0 1 0,1 0 0,-1-1 0,0 1 0,0 0 0,0 0 0,-2-1 0,-1-1 34,0 0-1,0 1 1,0 0 0,0 0-1,0 0 1,-1 0-1,1 1 1,0 0-1,-1-1 1,0 2 0,1-1-1,-1 0 1,1 1-1,-1 0 1,-7 1-1,9-1-31,-1 0 0,1 1 0,0-1 0,0 1 0,0 0-1,0 0 1,0 0 0,0 0 0,0 0 0,0 1 0,0-1-1,0 1 1,1 0 0,-1 0 0,0 0 0,1 0-1,0 0 1,0 1 0,-1-1 0,1 1 0,1-1 0,-1 1-1,-2 4 1,3-3-2,0 1 0,0 0 0,0 0 0,0 0 0,1-1 0,0 1 0,0 0 0,0 0 0,1 0 0,-1 0 0,1 0 0,0-1 0,3 9 0,1 1 0,1-1 0,0-1 0,12 19 0,-13-22 0,0-1 0,1 0 0,0 0 0,0 0 0,1-1 0,0 0 0,13 11 0,-19-18 0,-1 1 0,1 0 0,0-1 0,0 1 0,0-1 0,-1 1 0,1-1 0,0 0 0,0 1 0,0-1 0,0 0 0,0 0 0,0 1 0,0-1 0,0 0 0,-1 0 0,1 0 0,0 0 0,0 0 0,0 0 0,0-1 0,0 1 0,0 0 0,0 0 0,0-1 0,0 1 0,0 0 0,0-1 0,0 0 0,0-1 0,0 1 0,0 0 0,0 0 0,-1 0 0,1-1 0,0 1 0,-1 0 0,1-1 0,-1 1 0,1-1 0,-1 1 0,0 0 0,1-1 0,-1 1 0,0-4 0,-1-3 0,1-2 0,0 10 0,1-1 0,-1 1 0,0 0 0,0 0 0,1 0 0,-1 0 0,0 0 0,0-1 0,1 1 0,-1 0 0,0 0 0,0 0 0,1 0 0,-1 0 0,0 0 0,1 0 0,-1 0 0,0 0 0,0 0 0,1 0 0,-1 0 0,0 0 0,1 0 0,-1 0 0,0 0 0,0 0 0,1 0 0,-1 1 0,0-1 0,1 0 0,-1 0 0,0 0 0,0 0 0,0 0 0,1 1 0,82 44 0,-8-4 0,34 11 0,172 57 0,-275-107 0,7 2 0,-1 0 0,19 2 0,-27-6 0,-6 0 0,2 0 0,-1 0 0,1 0 0,0 0 0,-1 0 0,1 0 0,-1 0 0,1 1 0,-1-1 0,1 0 0,0 0 0,-1 0 0,1 1 0,0-1 0,-1 0 0,1 0 0,0 1 0,-1-1 0,1 0 0,0 1 0,-1-1 0,1 0 0,0 1 0,-1 0 0,-1 8-1365,2 0-5461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1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24575,'52'2'0,"1"2"0,-1 2 0,0 3 0,-1 2 0,0 2 0,72 29 0,-90-29 0,0 2 0,-2 1 0,36 24 0,-53-30 0,0 0 0,0 2 0,-1-1 0,0 2 0,-1 0 0,0 0 0,-1 1 0,12 21 0,-19-28 0,0 1 0,0 0 0,-1 0 0,0 0 0,-1 1 0,0-1 0,0 1 0,0-1 0,-1 1 0,-1 12 0,0-10 0,-1 0 0,-1 0 0,0-1 0,0 1 0,-1 0 0,-1-1 0,0 0 0,-5 11 0,-6 7-12,-2 0 0,-38 49 0,-51 45-435,-3-7 327,-7 8 144,110-117-24,2-1 0,0-1 0,-1 1 0,2 1 0,-6 6 0,9-11 0,-1 0 0,1 0 0,-1 0 0,1 0 0,0 0 0,-1 0 0,1 0 0,0 0 0,0 0 0,0 0 0,-1 0 0,1 0 0,0 0 0,0 0 0,1 0 0,-1 1 0,0-1 0,0 0 0,0 0 0,1 0 0,-1 0 0,0 0 0,1 0 0,-1 0 0,1-1 0,0 1 0,-1 0 0,1 0 0,-1 0 0,1 0 0,0-1 0,1 2 0,2 1 18,0 0 1,0-1-1,1 0 1,-1 0 0,0 0-1,1 0 1,7 1-1,40 7 273,-44-9-247,61 8-167,96 0 1,71-19-528,-164 4 250,0-3 0,72-19 0,-89 13-5600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0 923 24575,'2'-2'0,"0"1"0,0-1 0,0 1 0,0 0 0,0 0 0,1 0 0,-1 0 0,0 0 0,4-1 0,9-3 0,82-25 0,92-17-1296,105-10-3891,100-5 3226,87-1-700,64-3 1747,1164-142-1952,39-4 1368,-1290 160 1498,-57 11 84,-61 11 255,-65 10-23,-61 9 606,-56 6-221,16 5 2375,-140 1-167,-24 1-1601,-10-1-300,-4 0 156,-8 1-4799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5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807 1 24575,'-7'1'0,"-1"2"0,-1 1 0,1-1 0,0 2 0,0-1 0,-10 8 0,5-3 0,-33 25-255,1 2-1,1 2 1,3 1-1,-55 67 0,37-30-211,-94 157-1,108-152-169,-48 124 0,69-139 569,3 1-1,-21 109 1,34-126 106,3 0 1,1 1 0,3-1-1,6 64 1,0-74-52,2 0 0,1 0 0,2 0 0,2-2 0,31 71 0,-22-69 18,1-1 0,1-1 0,2-2 1,2 0-1,1-2 0,2-1 0,41 36 0,-29-34-89,2-1-1,2-2 1,0-3 0,2-1-1,75 31 1,-43-28-646,2-3 0,132 27 0,-88-33 433,141 6 0,-143-22-769,153-12 1,-187-3 1011,-1-3 1,126-34 0,-128 20-143,118-52 1,-144 50 55,0-4-1,87-60 1,-108 63 98,-2-3 1,0 0-1,-2-3 1,36-44-1,-47 47 83,-1-2 1,-2 0-1,-1-1 1,-2-1-1,24-62 1,-27 51-35,-2-1 0,-1-1 0,-3 0 0,-2 0 0,1-62 0,-8 69-8,-2 0-1,-1 0 1,-3 0 0,-1 0 0,-3 0 0,-20-63-1,12 62 9,-1 1-1,-1 1 1,-3 1-1,-1 1 1,-41-52-1,28 48 11,-1 2 0,-2 2 0,-1 1 0,-49-35 1,26 29-1,-2 3 1,-2 3 0,-1 3 0,-2 2-1,-1 4 1,-135-36 0,131 47 69,-1 3 1,0 3 0,-1 4 0,-151 3-1,173 9 49,0 3 0,-99 24-1,113-19-53,0 1-1,2 3 1,0 1-1,-44 27 1,57-28-49,0 1 1,2 1 0,0 2-1,1 0 1,1 2 0,-27 34-1,-1 16-103,48-70 67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5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68 468 24575,'-7'-8'0,"-29"-31"0,33 35 0,0 0 0,0 0 0,0-1 0,1 1 0,-1-1 0,1 1 0,0-1 0,-1-6 0,2 9 0,1 1 0,0 0 0,0 0 0,0 0 0,0 0 0,0-1 0,1 1 0,-1 0 0,0 0 0,0 0 0,1 0 0,-1 0 0,0 0 0,1 0 0,-1 0 0,1 0 0,0 0 0,-1 0 0,1 0 0,0 0 0,0 0 0,1-1 0,1-1 0,0 1 0,1-1 0,0 1 0,7-4 0,7-2 0,0 2 0,1-1 0,0 2 0,30-5 0,83-3 0,272 4 0,-312 8 0,-90 1 0,28 0 0,47-6 0,-67 4 0,-1 0 0,1 0 0,-1-1 0,1 0 0,-1-1 0,0 0 0,-1 0 0,17-11 0,-8 1 20,0 0-1,20-24 1,26-36-488,-40 46-488,27-33-5870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6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24575,'4'-2'0,"-1"1"0,1 0 0,0 0 0,0 0 0,0 0 0,0 1 0,0 0 0,7 0 0,6 0 0,192 15 0,-28 8-489,46 9-1466,592 78-1805,3-36 3165,-604-65-712,-42-7 884,47-11 260,-167 2 1258,-23 0-1689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6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24575,'-3'6'0,"-1"9"0,-4 28 0,-16 250-179,22-249-27,-6 150-1337,-5 565-2675,13 4 2122,1-481 2281,-1-205-318,7 458-1185,38-9 1690,-28-417 573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7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0,8 0 0,21 4 0,32 3 0,48 3 0,54 2 0,50-6-2677,35-6 2677,49-4-3777,-27-2 2040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8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0 300 24575,'9'0'0,"144"2"16,58 0-353,-37-7-948,40-5 431,43-8-1277,42-8 963,40-6-1370,39-1 1310,1403-47-3482,-663 111 3731,1 33 224,-666-36 666,644 16 735,-3-80 1,-331-36-647,119-11 0,312 17 1500,-395 57 5003,-771 9-6402,-2-1 712,-1 2 0,47 7 1,-51-2-4784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24575,'0'7'0,"2"73"0,6 23 0,11 47-413,13 47-1242,78 388-1800,29 165 3100,-41 7-2,-74-353-1858,2 41 2542,-19-377-395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24575,'1'6'0,"-1"0"0,1 0 0,0 0 0,1 0 0,2 7 0,1 5 0,8 33 0,19 84 0,-32-135 0,0 1 0,0-1 0,0 1 0,1-1 0,-1 1 0,0 0 0,0-1 0,0 1 0,0-1 0,1 1 0,-1-1 0,0 1 0,0-1 0,1 1 0,-1-1 0,1 1 0,-1-1 0,1 0 0,-1-1 0,1 1 0,-1-1 0,1 1 0,-1 0 0,0-1 0,1 1 0,-1-1 0,0 1 0,1-1 0,-1 0 0,0 1 0,0-1 0,1 0 0,22-49-78,48-91-1209,-46 96-5539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9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0 209 24575,'0'0'0,"2"0"0,9 0 0,29-2 0,47-1 0,61 0 0,61 3 0,60 4-3705,51 2 3705,32-1-4223,21-4 4223,1-4-3479,-14-9 3479,-19-23 0,6-44 0,-55-9 3216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9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778 1 24575,'-8'1'0,"-1"0"0,1 0 0,0 1 0,-1 0 0,1 1 0,0 0 0,1 0 0,-13 7 0,16-8 0,-26 13 6,1 1 0,1 2-1,-42 34 1,-68 79-403,92-81 64,2 2 0,3 2 0,2 1 1,3 2-1,-47 100 0,63-112 347,2 0-1,3 1 1,1 1 0,3 0-1,1 1 1,3 0 0,1 0-1,3 80 1,5-87-14,2 0 0,1-1 0,3 1 0,1-2 0,2 1 0,2-1 0,1-1 0,2 0 0,1-2 0,3 1 0,0-2 0,49 62 0,-31-54-304,1-2-1,2-2 1,2-1 0,2-2-1,0-3 1,80 45 0,-49-38 5,1-4-1,2-3 1,142 38 0,-136-50-45,0-4 0,1-4 0,1-4-1,0-3 1,0-4 0,158-18 0,-169 5 144,0-3 0,-1-3 0,-1-4 1,-1-3-1,-1-3 0,-1-3 0,131-78 1,-137 65 51,63-54 0,-84 59 120,-3-1 0,47-56 1,-64 64 40,-1 0 1,-1-2-1,-2 0 1,18-42-1,-27 49 10,-1 0-1,-1-2 0,-1 1 1,-1-1-1,-2 0 0,2-38 0,-6 42 78,-1 1 0,-1 0 0,-1 0 0,-2 0 0,0 0 0,-1 0-1,-1 1 1,-10-24 0,4 19-93,-1 0 0,-1 1 0,-2 0-1,0 1 1,-38-43 0,17 30 66,-1 1 0,-1 1-1,-3 3 1,0 1 0,-91-50 0,68 49 36,-1 3 1,-1 2-1,-128-33 0,128 46-125,-1 3-1,0 2 1,-125 0-1,133 12 83,0 2 0,0 3 0,0 3 0,-91 26 0,117-25 136,1 1 0,0 2 1,1 1-1,-48 30 0,22-1-1744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09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24575,'-1'-38'0,"2"-44"0,0 80 0,-1 0 0,0 0 0,1 0 0,-1 1 0,1-1 0,-1 0 0,1 0 0,0 1 0,0-1 0,-1 0 0,1 1 0,1-1 0,-1 1 0,0-1 0,0 1 0,0 0 0,1-1 0,-1 1 0,1 0 0,-1 0 0,1 0 0,-1 0 0,1 0 0,0 0 0,-1 1 0,1-1 0,0 1 0,0-1 0,0 1 0,-1-1 0,3 1 0,6-1 0,0 0 0,0 1 0,0 1 0,17 2 0,20 4 3,65 21-1,47 23-261,-79-23-136,313 87 265,-374-110 130,46 10 0,-57-14 0,0 0 0,0-1 0,0 0 0,0 0 0,15-2 0,-20 1-59,-1 0 1,1 1-1,-1-1 0,0 0 0,1 0 0,-1 0 0,0-1 1,0 1-1,0-1 0,0 1 0,0-1 0,0 1 0,0-1 1,0 0-1,-1 0 0,1 0 0,-1 0 0,0 0 0,1 0 1,0-3-1,8-20-6118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0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0 363 24575,'1'-1'0,"0"1"0,0-1 0,-1 0 0,1 1 0,0-1 0,0 0 0,0 1 0,0-1 0,0 1 0,0 0 0,0-1 0,1 1 0,0-1 0,108-24 0,-98 23 0,112-21 0,836-174-2210,-875 177 2204,288-56-640,-334 71 564,54-1 1,-81 6 84,0 0 1,0 1 0,0 1-1,0 0 1,0 1 0,0 0-1,0 0 1,16 9-1,-22-9-3,-1 0 0,1 1 0,0 0 0,-1 1 0,0-1 0,0 1 0,0 0 0,0 0 0,-1 0 0,0 1 0,0-1 0,0 1 0,-1 0 0,0 0 0,4 11 0,-1 2 0,-1 0 0,-1 0 0,0 0 0,0 27 0,0 16 175,-8 90-1,-17 64 222,19-195-391,-94 708-121,79-608-405,11-83-4790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24575,'0'0'0,"2"-2"0,13-3 0,28-5 0,50-2 0,53 1 0,42 6-2787,32 8 2787,11 5-1990,-8 4 1990,-15 2 0,-23-4 0,-29-4-1187,-32 0 1187,-38-2-2227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1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0 287 24575,'0'0'0,"8"4"0,23 15 0,35 25 0,30 21 0,27 16 0,25 7-2515,12-2 2515,-13-14 0,-32-19-5676</inkml:trace>
  <inkml:trace contextRef="#ctx0" brushRef="#br0" timeOffset="1">1608 1 24575,'0'0'0,"-2"2"0,-9 7 0,-15 12 0,-29 26 0,-45 42 0,-45 38 0,-42 18-3123,-68 14 3123,9-20-5068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2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1108 10 24575,'-120'-5'0,"3"0"0,-116 7-387,0 17 0,208-15 387,0 1 0,0 1 0,1 1 0,0 1 0,-24 11 0,35-12 0,1 0 0,-1 1 0,1 0 0,1 0 0,-1 1 0,2 1 0,-1 0 0,1 0 0,1 1 0,-11 16 0,7-6-49,2 1 1,0 0 0,1 0 0,1 1-1,1 0 1,2 1 0,-6 34-1,2 13-309,-1 89-1,25 269 119,49-6 252,-57-390-97,23 139-392,-27-141-5046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1 204 24575,'0'0'0,"0"-2"0,12-4 0,30-8 0,43-6 0,45-2 0,39-3 0,22 2-2098,5 2 2098,-7 5 0,-14 1 0,-20-1 0,-31 3-721,-36 3-4651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2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24575,'0'0'0,"2"0"0,7 6 0,13 12 0,31 17 0,37 19 0,30 16 0,21 17-1623,16 13 1623,2 5-1992,-5-3 1992,-17-9 0,-29-20 0,-34-21-4576</inkml:trace>
  <inkml:trace contextRef="#ctx0" brushRef="#br0" timeOffset="1">1642 1 24575,'0'0'0,"-2"0"0,-4 6 0,-10 18 0,-14 31 0,-25 51 0,-26 52 0,-45 61-3452,0-6-1287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7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13 24575,'-1'-6'0,"0"0"0,1 6 0,0 0 0,0 0 0,0 0 0,-1 0 0,1 0 0,0 0 0,0 0 0,0 0 0,-1 0 0,1 0 0,0 0 0,0 0 0,0 1 0,-1-1 0,1 0 0,0 0 0,0 0 0,0 0 0,0 0 0,-1 0 0,1 1 0,0-1 0,0 0 0,0 0 0,0 0 0,0 1 0,0-1 0,0 0 0,-1 0 0,1 0 0,0 1 0,0-1 0,0 0 0,0 0 0,-1 3 0,-1 1 0,1-1 0,0 0 0,0 0 0,0 0 0,1 1 0,-1-1 0,1 0 0,-1 1 0,1 3 0,0 13 0,0 1 0,2-1 0,3 21 0,17 62 0,-18-87 0,88 303-450,21-8 1,18 5-767,-116-284-4860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2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1 24575,'-10'0'0,"5"0"0,-21 3 0,0 1 0,1 1 0,0 1 0,0 1 0,-38 16 0,25-6 0,0 2 0,-58 40 0,67-39 0,1 1 0,1 2 0,0 0 0,2 2 0,1 1 0,-32 46 0,48-61 0,1 1 0,1 0 0,0 0 0,0 1 0,1-1 0,1 1 0,0 0 0,1 1 0,1-1 0,0 1 0,0-1 0,1 1 0,1-1 0,1 1 0,-1 0 0,6 22 0,1-8 0,1-1 0,1-1 0,1 0 0,1 0 0,19 30 0,2-3 0,51 62 0,5-12 0,-33-40 0,-51-59 0,0 2 0,1-1 0,-1 1 0,5 8 0,-8-12 0,0-1 0,-1 0 0,1 1 0,0-1 0,-1 0 0,0 1 0,1-1 0,-1 1 0,0-1 0,0 1 0,0-1 0,0 1 0,0-1 0,0 1 0,0-1 0,0 0 0,0 1 0,-1-1 0,1 1 0,-1-1 0,1 0 0,-2 2 0,0 1 0,-2-1 0,1 0 0,0 1 0,-1-1 0,1-1 0,-1 1 0,0-1 0,0 1 0,0-1 0,0 0 0,-6 2 0,9-4 0,-230 85 0,11-5 0,192-67-1365,10-3-5461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62 406 24575,'0'1'0,"-1"-1"0,1 1 0,-1-1 0,1 0 0,0 1 0,-1-1 0,1 1 0,-1-1 0,1 1 0,0-1 0,-1 1 0,1 0 0,0 0 0,-2 1 0,-5 11 0,1 0 0,-1 1 0,2 0 0,0 0 0,-5 23 0,5-8 0,-4 55 0,8-65 0,2 0 0,0 0 0,1 0 0,1 0 0,1-1 0,1 1 0,0-1 0,1 0 0,1 0 0,1-1 0,1 0 0,0 0 0,1-1 0,1 0 0,0-1 0,19 20 0,-15-19 0,1 0 0,0-2 0,1 0 0,0-1 0,1 0 0,1-2 0,28 14 0,-37-21 0,0 0 0,1-1 0,0 0 0,-1 0 0,1-1 0,0-1 0,13 1 0,-16-2 0,0-1 0,0 0 0,0 0 0,-1 0 0,1-1 0,0 0 0,-1-1 0,1 0 0,-1 0 0,13-8 0,-12 6 0,0-1 0,-1 0 0,0 0 0,0-1 0,0 0 0,-1 0 0,0 0 0,-1-1 0,1 0 0,-1 0 0,-1-1 0,0 1 0,0-1 0,-1 0 0,5-18 0,-4 6 0,0 0 0,-1-1 0,-2 1 0,0-1 0,-1 0 0,-4-21 0,-1 4-95,-2 1-1,-1 0 0,-3 1 0,-1 0 1,-20-44-1,4 23 49,-3 0 1,-49-69-1,59 97 47,-34-52 0,53 77 0,-1 0 0,1 1 0,0-1 0,0 0 0,1 0 0,-1-1 0,1 1 0,0 0 0,0-6 0,1 9 0,0 0 0,0-1 0,1 1 0,-1 0 0,1-1 0,-1 1 0,1 0 0,0-1 0,0 1 0,0 0 0,0 0 0,0 0 0,0 0 0,1 0 0,-1 0 0,1 0 0,-1 1 0,1-1 0,0 0 0,0 1 0,0-1 0,2 0 0,2-2 24,1 0 0,0 1 0,-1 0 0,1 1-1,0-1 1,0 2 0,10-3 0,6 1 178,28-1 0,0 4-223,1 1 1,0 3-1,88 18 0,-73-6-118,0 4 1,82 34-1,120 81-321,-18 25 243,-191-118 213,105 68-24,-132-90 21,2-2 0,71 28 1,-97-43-1,1 0 1,-1-1 0,0 0-1,1 0 1,-1-1 0,14 0-1,-20-1 40,-1 0 0,0 0 0,0 0 0,0-1 0,1 1 0,-1-1 0,0 1 0,0-1 0,0 0 0,0 0 0,0 0 0,0 0 0,0 0 0,0 0 0,-1-1 0,1 1 0,0-1 0,-1 1 0,1-1 0,-1 0 0,1 1 0,-1-1 0,0 0 0,0 0 0,0 0 0,0 0-1,0 0 1,0 0 0,-1 0 0,1 0 0,0 0 0,-1-1 0,1-1 0,-1-4 2,1 1 0,-1-1-1,-1 1 1,1-1-1,-1 1 1,-3-9 0,0-2-26,-11-26 1,4 19-24,-2-1-1,0 2 1,-1 0 0,-2 0-1,0 1 1,-2 1 0,0 1-1,-1 1 1,-1 0 0,-1 1-1,-29-18 1,19 16-52,-1 1 0,0 2 0,-2 1 0,0 2 0,-1 1-1,0 2 1,-70-15 0,77 22 121,-36-2 0,51 7-281,1 0-1,0 1 1,-1 0 0,1 0 0,-15 5 0,0 4-6008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0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826 84 24575,'-17'-2'0,"-243"-43"0,179 34 0,-24-2 0,-207 0 0,309 13 0,1 0 0,0 0 0,0 1 0,0-1 0,0 0 0,0 1 0,-1 0 0,1-1 0,0 1 0,0 0 0,0 0 0,-1 1 0,1-1 0,1 0 0,0 1 0,0-1 0,-1 1 0,1-1 0,0 0 0,1 1 0,-1 0 0,0-1 0,0 1 0,1 0 0,-1-1 0,0 1 0,1 0 0,-1 2 0,-2 18 0,1 0 0,1 1 0,3 41 0,17 67 0,-17-120 0,-1-2 0,1-1 0,0 0 0,0 0 0,4 9 0,-5-15 0,0-1 0,-1 1 0,1-1 0,0 1 0,0-1 0,0 0 0,0 1 0,0-1 0,1 0 0,-1 0 0,0 1 0,0-1 0,1 0 0,-1 0 0,1-1 0,-1 1 0,1 0 0,-1 0 0,1-1 0,0 1 0,-1-1 0,1 1 0,0-1 0,-1 0 0,1 0 0,2 0 0,8-1 0,0 0 0,0-1 0,0-1 0,20-7 0,2 0 0,5-1 0,0 2 0,1 2 0,0 1 0,66 0 0,-96 6 0,0 1 0,1 0 0,-1 1 0,0 0 0,0 0 0,0 1 0,-1 1 0,1-1 0,-1 2 0,14 7 0,-18-8 0,0-1 0,0 1 0,0 1 0,0-1 0,-1 1 0,0 0 0,0 0 0,0 0 0,0 0 0,-1 1 0,0-1 0,0 1 0,-1 0 0,1 0 0,-1 0 0,-1 0 0,3 13 0,-3-8 0,-1 1 0,1 0 0,-2 0 0,0 0 0,-1 0 0,0-1 0,0 1 0,-1-1 0,-9 22 0,0-5 0,-2 0 0,-27 41 0,11-26 0,-2 0 0,-2-2 0,-1-1 0,-42 35 0,64-65 58,28-22-1481,8-4-5403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0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33 705 24575,'2'5'0,"5"4"0,-1 0 0,2 0 0,-1-1 0,1 0 0,13 11 0,-17-16 0,0-1 0,-1 0 0,1 0 0,0 0 0,0 0 0,0 0 0,7 1 0,-8-2 0,-1-1 0,1 0 0,-1 0 0,1 1 0,-1-1 0,1-1 0,-1 1 0,1 0 0,-1-1 0,1 1 0,-1-1 0,0 0 0,1 0 0,2-1 0,-3 1 0,1-1 0,-1 0 0,0 1 0,0-1 0,1 0 0,-1 0 0,0 0 0,-1 0 0,1 0 0,0-1 0,-1 1 0,1-1 0,-1 1 0,0-1 0,0 1 0,0-1 0,1-3 0,0-3 0,-1 1 0,0 0 0,0 0 0,-1-17 0,-2-4 0,-2 0 0,0 0 0,-2 0 0,-10-27 0,-45-110 0,13 58 0,-11-32 0,58 138 0,0-1 0,0 0 0,0 0 0,0 0 0,1 0 0,-1 0 0,1-1 0,0 1 0,0-5 0,0 7 0,0 1 0,1-1 0,-1 0 0,0 1 0,0-1 0,1 0 0,-1 1 0,0-1 0,1 0 0,-1 1 0,1-1 0,-1 1 0,1-1 0,-1 1 0,1-1 0,-1 1 0,2-1 0,0 0 0,-1 0 0,1 1 0,-1-1 0,1 1 0,0-1 0,-1 1 0,1 0 0,0 0 0,-1 0 0,4 0 0,4 1 0,0 0 0,-1 1 0,1-1 0,16 7 0,38 20 0,147 83-316,-4 13-917,-118-71 1122,-41-24 88,165 96 65,5-18-488,-184-93 393,38 9 0,-59-20 56,0 0 0,1-1 0,-1 0 0,1-1 0,-1-1 0,20-1 0,-29 0 25,0 1-1,0 0 1,0-1 0,0 0 0,0 1-1,0-1 1,-1 0 0,1-1-1,0 1 1,-1 0 0,1-1 0,0 1-1,-1-1 1,0 0 0,1 0-1,2-4 1,-3 4 16,-1 0 0,0-1-1,0 1 1,0-1 0,0 1 0,0-1-1,0 1 1,-1-1 0,0 0 0,1 1-1,-1-1 1,0 0 0,0 1 0,0-1-1,-1 0 1,1 1 0,-1-1 0,1 0-1,-3-3 1,-1-6 23,0 0 1,-1 0-1,-1 1 0,-7-13 1,-36-44-136,16 28-104,-75-67-1,-53-20-172,106 88 345,-78-41 0,107 67 0,0 1 0,-1 1 0,0 1 0,-1 2 0,-44-9 0,61 16-144,1 0-1,-1 0 0,1 1 1,-1 0-1,1 0 0,-1 2 1,-10 1-1,-2 5-5642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1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 37 0,12 68 0,-6-61 0,81 448-595,45-8-1,-94-372-571,-5-18-4666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1 411 24575,'0'10'0,"1"-4"0,0 1 0,1-1 0,-1 1 0,1-1 0,1 0 0,3 8 0,10 18-5,1 0 0,2-1-1,33 43 1,80 76-655,14-9 524,-139-135 136,6 5 0,15 10 0,-25-19 0,1 0 0,-1 0 0,0 0 0,0-1 0,1 0 0,-1 1 0,0-1 0,1 0 0,-1-1 0,8 2 0,-10-2 0,0 0 0,0 0 0,0-1 0,0 1 0,1 0 0,-1 0 0,0-1 0,0 1 0,0 0 0,0-1 0,0 1 0,0-1 0,0 0 0,0 1 0,0-1 0,0 0 0,0 1 0,0-1 0,-1 0 0,1 0 0,0 0 0,0 0 0,-1 0 0,1 0 0,-1 0 0,1 0 0,0-1 0,0-2 0,0 1 0,0-1 0,0 1 0,-1-1 0,0 0 0,1 1 0,-1-1 0,-1-4 0,0-3 0,-1 1 0,0-1 0,0 1 0,-1 0 0,-5-11 0,-27-52 0,-79-111-59,-15 6 24,-15-22 37,129 177-2,-24-45 0,38 66-1,0 1 1,1-1-1,-1 1 1,0-1-1,1 1 1,-1-1-1,1 0 1,-1 1-1,1-1 1,0 0-1,0 1 1,0-1-1,0 0 1,0 1-1,0-1 1,0 0-1,0 0 1,1 1-1,0-4 1,0 4 1,-1 1 1,1-1 0,0 0 0,-1 1-1,1-1 1,0 0 0,0 1 0,-1-1-1,1 1 1,0-1 0,0 1 0,0 0-1,0-1 1,1 1 0,1-1 20,0 0 1,0 1 0,1-1-1,-1 1 1,4 0-1,11 1 108,-1 1 0,1 1 0,-1 1 0,0 0-1,22 9 1,83 41-151,-14 5-261,126 89-1,90 90-306,-315-231 589,107 77-54,-84-63-4,60 28-1,-72-41 36,1 0-1,-1-1 1,2 0-1,28 3 1,-34-8 15,0 0 0,0-2 1,0 0-1,1 0 1,-1-2-1,27-5 0,-31 4 6,0 0 0,0-1-1,-1-1 1,1 1 0,-1-2 0,11-7-1,-17 10 17,0 0 0,0-1-1,0 0 1,-1 0 0,1-1-1,-1 1 1,0-1 0,-1 0-1,1 0 1,-1 0 0,0-1-1,0 1 1,-1-1 0,3-7-1,-3 6 56,0-1-1,-1 0 0,0 0 0,-1 0 1,1 0-1,-1 0 0,-1-1 0,-2-11 1,0 4 13,-1 1 1,-1-1 0,-9-22-1,1 13-127,-1 0-1,0 0 0,-2 2 1,-1 0-1,-1 0 0,0 2 0,-2 0 1,-23-18-1,2 5-57,-2 2 0,-1 2 0,-66-34 0,59 38 137,-2 3 0,-74-23 1,86 34-353,0 2 0,-1 2 1,-76-5-1,53 13-5520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3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1665 24575,'0'0'0,"0"0"0,0 0 0,0 0 0,1-1 0,80-49 0,4-1 0,45-20-390,45-16-1171,43-18 583,35-16-1374,965-404-1688,236 43 2413,-1230 423 1293,-27 13 303,-30 14 296,-79 18 1810,133-5 0,-206 19-1688,-11-1-144,0 1-1,1 0 1,-1 0 0,0 0-1,0 0 1,0 1 0,1-1-1,-1 1 1,0 0 0,5 2-1,-9-2-249,0-1-1,1 0 0,-1 0 1,0 0-1,0 0 0,0 0 0,0 0 1,1 0-1,-1 1 0,0-1 1,0 0-1,0 0 0,0 0 0,0 0 1,0 1-1,0-1 0,1 0 1,-1 0-1,0 0 0,0 1 0,0-1 1,0 0-1,0 0 0,0 0 1,0 1-1,0-1 0,0 0 1,0 0-1,0 0 0,0 1 0,0-1 1,0 0-1,0 0 0,0 0 1,0 1-1,0-1 0,-1 0 0,1 0 1,0 1-1,-8 7-4033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4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24575,'0'-1'0,"0"1"0,1-1 0,-1 0 0,0 0 0,0 1 0,1-1 0,-1 0 0,1 0 0,-1 1 0,0-1 0,1 0 0,-1 1 0,1-1 0,0 0 0,-1 1 0,1-1 0,-1 1 0,1-1 0,1 0 0,17-9 0,-14 8 0,16-7 0,0 1 0,1 1 0,-1 1 0,1 0 0,1 2 0,-1 1 0,1 0 0,-1 2 0,1 0 0,0 2 0,-1 1 0,1 0 0,-1 2 0,0 0 0,26 9 0,-37-9 0,-1 0 0,0 1 0,0 0 0,0 1 0,-1 0 0,1 0 0,-1 1 0,-1 0 0,9 9 0,-9-7 0,0 1 0,-1 0 0,0 0 0,0 1 0,-1 0 0,-1 0 0,0 0 0,4 13 0,0 8-1,-1 1-1,-1 0 0,-2 0 1,1 39-1,-6 137-620,0-185 466,-4 83 37,0 170 44,6-198 93,19 116 1,-20-181-19,2-1 0,0 1 0,0-1 0,1 0 0,1 0 0,9 17 0,-7-20 616,-7-9-652,0-1 0,0 0 0,1 1-1,-1-1 1,0 0 0,0 0 0,0 1-1,1-1 1,-1 0 0,0 0 0,0 0-1,1 1 1,-1-1 0,0 0 0,0 0 0,1 0-1,-1 0 1,0 0 0,1 0 0,-1 1-1,0-1 1,1 0 0,-1 0 0,0 0 0,0 0-1,1 0 1,-1 0 0,0 0 0,1 0-1,-1 0 1,0 0 0,1-1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25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1 757 24575,'0'-1'0,"0"-1"0,1 0 0,-1 1 0,1-1 0,-1 1 0,1-1 0,-1 0 0,1 1 0,0-1 0,0 1 0,0 0 0,1-2 0,15-17 0,-11 14 0,16-16 0,1 1 0,1 0 0,0 2 0,42-25 0,-30 24 0,0 2 0,0 2 0,46-14 0,-16 10 0,2 3 0,0 3 0,95-8 0,-141 21 0,1 0 0,29 4 0,-41-2 0,0 1 0,1 1 0,-1-1 0,0 2 0,-1 0 0,15 7 0,-9-2 0,-1 0 0,0 1 0,-1 1 0,16 15 0,48 55 0,-62-64 0,95 102 0,9-9 0,-93-89 0,1-1 0,51 27 0,-56-36 0,0-1 0,0-1 0,1-1 0,38 7 0,-39-11 0,0 0 0,32-1 0,-46-3 0,1 0 0,-1-1 0,1 0 0,-1-1 0,1 0 0,-1 0 0,0-1 0,13-6 0,-18 7 0,0-1 0,0 1 0,0-1 0,0 0 0,-1 0 0,1 0 0,-1 0 0,0-1 0,0 1 0,0-1 0,0 0 0,-1 0 0,1 0 0,-1 0 0,0-1 0,0 1 0,-1-1 0,1 1 0,-1-1 0,0 1 0,0-1 0,0-8 0,-1-1 0,0 1 0,-1 0 0,-1 0 0,0 0 0,-1-1 0,-8-24 0,1 12 0,-1 0 0,-2 1 0,0 1 0,-2 0 0,0 1 0,-27-30 0,0 5 0,-83-71 0,41 51 0,-9-9 0,92 76 0,-6-5 0,0-1 0,0 0 0,-10-14 0,16 19 0,-1 0 0,1 1 0,0-1 0,0 0 0,0 0 0,1 0 0,-1 0 0,0 0 0,1 0 0,-1 0 0,1-1 0,0 1 0,0 0 0,0 0 0,0 0 0,0 0 0,0 0 0,0 0 0,1-1 0,-1 1 0,1 0 0,0 0 0,0-2 0,1 1 0,0 0 0,0 0 0,0 0 0,0 1 0,0-1 0,1 1 0,-1-1 0,1 1 0,0 0 0,4-3 0,0 0 0,1 1 0,0 0 0,12-4 0,2 2-2,0 0 0,0 2 0,0 0 0,0 1 0,1 1 0,-1 2 0,29 2 0,-8 2-226,-1 2-1,80 21 1,-81-14 203,-1 2-1,-1 2 1,0 1-1,-1 1 1,35 26-1,-23-9 31,-1 1-1,80 82 0,11 33-4,74 72 0,-212-222 0,7 6 0,0 1 0,1-1 0,-1-1 0,2 1 0,20 10 0,-29-17-1,-1-1 1,1 1 0,-1-1 0,1 1-1,0-1 1,-1 1 0,1-1-1,0 0 1,0 0 0,-1 0 0,1 0-1,0 0 1,-1 0 0,1 0-1,0-1 1,0 1 0,-1-1 0,1 1-1,-1-1 1,1 0 0,-1 1-1,1-1 1,-1 0 0,1 0 0,-1 0-1,1 0 1,-1 0 0,2-3-1,0 0 18,0 0-1,0-1 1,0 1-1,-1-1 1,0 0 0,0 1-1,0-1 1,1-9-1,0-1 54,-1 0 1,0-1-1,-1 1 0,-1-1 1,0 1-1,-1-1 0,-1 1 1,-1 0-1,0-1 0,-8-24 1,-1 9-139,0 0 0,-2 1 0,-2 1 0,-19-30 1,10 23-68,-1 2-1,-2 0 1,-1 2 0,-2 2 0,-1 0 0,-1 2 0,-1 2 0,-2 1 0,0 2 0,-2 1 0,0 2 0,-1 1-1,-1 3 1,-1 1 0,0 1 0,-1 3 0,-73-10 0,32 15-5358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1229 24575,'0'0'0,"0"0"0,0 0 0,0 0 0,0 0 0,6-2 0,267-119-57,-71 28-1041,-41 30 867,199-52-1380,8 15-691,-172 47 935,487-144-647,31-10 669,-474 145 1293,456-108 20,-675 165 304,40-10 1271,95-9-1,-150 23-1181,1 1 0,-1 0-1,1 0 1,-1 0 0,1 1-1,-1 0 1,11 3-1,-13-2-236,-1-1-1,1 1 1,-1 0-1,0 0 1,1 0-1,-1 0 1,0 1-1,0-1 1,0 1-1,-1 0 0,1 0 1,-1 0-1,3 3 1,8 15-6177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2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8 342 24575,'0'-1'0,"-1"0"0,0 0 0,0 0 0,1 0 0,-1 0 0,0-1 0,1 1 0,-1 0 0,1 0 0,0 0 0,-1-1 0,1 1 0,0 0 0,0 0 0,0-1 0,0 1 0,0-2 0,0-1 0,0 0 0,1 0 0,2-8 0,-1 5 0,0 1 0,1-1 0,0 1 0,0 0 0,1 0 0,0 1 0,0-1 0,9-9 0,3-1 0,25-18 0,-11 11 0,1 1 0,1 2 0,1 1 0,56-23 0,-60 31 0,1 0 0,1 3 0,-1 0 0,1 2 0,60-4 0,-76 9 0,0 2 0,0-1 0,0 2 0,0 0 0,17 5 0,-23-5 0,-1 1 0,1 1 0,-1-1 0,0 1 0,0 1 0,0-1 0,0 1 0,-1 1 0,12 10 0,-12-8 0,0 0 0,0 0 0,-1 1 0,0 0 0,-1 0 0,0 0 0,0 1 0,-1 0 0,0 0 0,-1 0 0,0 0 0,0 1 0,-1-1 0,-1 1 0,0-1 0,0 14 0,-1-6 0,-2 1 0,0 0 0,-1-1 0,-1 1 0,0-1 0,-2 0 0,0 0 0,-12 24 0,-5 2 0,-1-2 0,-36 47 0,-70 72 0,114-139 0,17-22 0,1-1 0,-1 1 0,0 0 0,1 0 0,-1 0 0,1 0 0,-1 0 0,1 0 0,-1 0 0,0 1 0,1-1 0,1 1 0,19 8 0,-16-6 0,22 11 0,-1 1 0,0 1 0,26 22 0,-14-7 0,42 44 0,-68-62 0,-1 0 0,0 1 0,-1 0 0,14 25 0,-21-31 0,-1-1 0,1 1 0,-1 0 0,-1 0 0,1 0 0,-1 0 0,-1 1 0,0-1 0,0 0 0,0 1 0,-1-1 0,-1 10 0,-2-5 0,0 1 0,0 0 0,-1-1 0,-1 0 0,0 0 0,-1 0 0,-1 0 0,0-1 0,0 0 0,-1-1 0,-14 16 0,8-11 0,-1-1 0,0-1 0,-1 0 0,-1-1 0,0 0 0,-1-2 0,-19 11 0,18-14 0,0 0 0,0-1 0,-1-1 0,1-1 0,-2 0 0,1-2 0,-40 2 0,41-5 0,1 0 0,0-2 0,-1 0 0,1-1 0,0-1 0,0 0 0,0-2 0,-32-14 0,43 17 15,0-1 0,0 0 0,0-1 0,0 1 0,1-1 0,0-1-1,-7-7 1,10 10-114,1-1 0,-1 1 0,1-1 1,0 0-1,-1 0 0,2 0 0,-1 0 0,0 0 0,1 0 0,0-1 0,0 1 0,0 0 0,1-1 0,-1-4 0,4-28-6727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3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24575,'0'2'0,"1"0"0,-1 0 0,1 0 0,-1 0 0,1 0 0,0 0 0,0 0 0,0-1 0,0 1 0,0 0 0,1-1 0,0 3 0,5 5 0,94 133 0,-80-116 0,1-1 0,1-1 0,33 26 0,-51-46 0,0 0 0,1 0 0,-1-1 0,1 0 0,0 0 0,-1 0 0,1-1 0,11 3 0,-15-5 0,1 1 0,-1-1 0,1 0 0,-1 0 0,1 0 0,0 0 0,-1 0 0,1-1 0,-1 1 0,1-1 0,-1 0 0,1 0 0,-1 0 0,1 0 0,-1 0 0,0 0 0,0-1 0,1 1 0,-1-1 0,0 1 0,0-1 0,0 0 0,2-3 0,2-3 0,0 0 0,0-1 0,-1 0 0,0 0 0,-1-1 0,6-15 0,14-64 0,-20 73 0,9-61 0,-3 17 0,-10 59 0,0 1 0,0-1 0,0 1 0,0 0 0,0-1 0,0 1 0,0-1 0,1 1 0,-1 0 0,0-1 0,0 1 0,0-1 0,1 1 0,-1 0 0,0-1 0,0 1 0,1 0 0,-1-1 0,0 1 0,1 0 0,-1-1 0,0 1 0,1 0 0,-1 0 0,0 0 0,1-1 0,-1 1 0,1 0 0,1 0 0,-1 0 0,0 0 0,0 1 0,0-1 0,0 0 0,1 1 0,-1-1 0,0 1 0,0-1 0,0 1 0,1 1 0,13 9 0,0 1 0,-1 0 0,23 28 0,2 5-98,-2 2 0,-2 1 0,-3 2 0,-1 1 0,37 88-1,-42-76-248,-3 1-1,-3 1 0,-3 1 0,14 111 1,-25-113-5517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24575,'1'30'0,"1"-1"0,1 1 0,12 43 0,32 81 0,18 11 0,-45-123 0,48 73 0,-52-91 0,2-2 0,1 0 0,0-1 0,26 22 0,-28-29 0,0-1 0,1-1 0,1-1 0,0 0 0,0-2 0,27 10 0,-44-18 0,5 2 0,-1-1 0,1 0 0,0-1 0,8 2 0,-14-3 0,0 0 0,1 0 0,-1 0 0,0 0 0,0 0 0,1 0 0,-1 0 0,0 0 0,1-1 0,-1 1 0,0 0 0,0-1 0,0 1 0,1-1 0,-1 0 0,0 1 0,0-1 0,0 0 0,0 0 0,0 1 0,0-1 0,0 0 0,-1 0 0,1 0 0,0 0 0,0 0 0,-1 0 0,1 0 0,0-2 0,1-1 0,-2 0 0,1 0 0,0 0 0,-1 1 0,1-1 0,-1 0 0,0 0 0,0 0 0,-2-6 0,-1-7 0,-6-15 0,9 30 0,-52-142 0,-11 2 0,35 83 0,1-2 0,-61-140 0,69 150 0,2 0 0,-11-55 0,26 97 0,1 2 0,-1-1 0,1 0 0,0 0 0,1-10 0,0 18 0,-1-1 0,1 1 0,0 0 0,0-1 0,0 1 0,0 0 0,1-1 0,-1 1 0,0 0 0,0-1 0,0 1 0,0 0 0,0-1 0,0 1 0,0 0 0,1-1 0,-1 1 0,0 0 0,0 0 0,0-1 0,1 1 0,-1 0 0,0 0 0,0-1 0,1 1 0,-1 0 0,0 0 0,0 0 0,1 0 0,-1-1 0,0 1 0,1 0 0,-1 0 0,0 0 0,1 0 0,-1 0 0,0 0 0,1 0 0,-1 0 0,2 0 0,0 1 0,0-1 0,0 1 0,0 0 0,-1-1 0,4 3 0,66 43 0,-47-30 0,233 170-297,59 40-100,-107-91 397,11-20 0,-190-101 0,37 9 0,-54-20 0,-1 0 0,1 0 0,0-1 0,0-1 0,22-1 0,-31 0 0,0 0 0,0 0 0,-1-1 0,1 1 0,0-1 0,-1 0 0,1 0 0,0-1 0,-1 1 0,0-1 0,1 1 0,-1-1 0,0 0 0,0 0 0,0-1 0,0 1 0,0-1 0,-1 1 0,1-1 0,-1 0 0,1 0 0,-1 0 0,0 0 0,0-1 0,-1 1 0,1 0 0,-1-1 0,1 1 0,-1-1 0,0-3 0,1-1 29,-2 1 0,1 0 0,-1-1 0,0 1 0,0-1-1,-1 1 1,0 0 0,-1-1 0,1 1 0,-1 0 0,-4-8 0,-1-2 58,-1 0 0,-1 1-1,-15-22 1,2 9-151,-1 0-1,-1 1 0,-1 2 1,-49-39-1,38 37-100,-1 2 0,-2 2-1,-58-28 1,68 39 178,-2 1 1,1 1-1,-2 2 0,1 1 0,-1 1 0,0 2 1,-61-2-1,71 7-127,-1 1-1,0 1 1,1 1 0,-1 1-1,1 1 1,0 1 0,1 1 0,-1 0-1,1 2 1,1 1 0,-39 23 0,13 3-5828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0 755 24575,'1'0'0,"1"0"0,-1 0 0,0-1 0,0 1 0,0 0 0,0-1 0,0 1 0,0 0 0,2-2 0,8-2 0,128-40 0,10-2-472,55-15-1419,47-8 814,638-131-3986,13 40 3211,-428 78 780,-298 51 1366,-175 31-292,233-37 1306,-84 21 2518,-122 16-2746,-21 2 566,-9 3-986,-10 3-184,-15 6-473,-5-1-6062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5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1570 2984 24575,'-59'-64'0,"-16"-21"-442,5-3 0,-77-127 0,-170-355-2585,210 370 3209,-291-572-431,75 161-1346,311 591 1844,-37-76 911,47 91-927,0 0 0,0 1 0,1-1 0,-1-1 0,1 1 0,0 0 0,0-7 0,1 10-157,0-1 0,0 1 1,1 0-1,-1 0 0,1 0 1,-1 0-1,1 0 0,0 0 1,0 0-1,0 1 0,0-1 1,0 0-1,0 0 0,0 1 1,1-1-1,-1 0 0,1 1 1,-1 0-1,1-1 0,-1 1 1,3-2-1,2-1 1,1 0 0,0 1 0,0 0 0,0 0 0,0 0 0,9-1 0,53-9 306,-67 13-369,128-14 113,52 6-634,49 4-1520,47 6 862,42 4-1469,1235 11-2261,-2-94 3733,-1308 47 3148,-34 4 3765,-201 25-5514,0 0 846,1 0 1,11 1-1,-22 0-1058,1 0 0,-1 0 0,0 0 0,0 0 0,1 0 1,-1 0-1,0 0 0,0 1 0,0-1 0,1 0 0,-1 0 0,0 0 0,0 0 0,0 1 1,0-1-1,1 0 0,-1 0 0,0 0 0,0 1 0,0-1 0,0 0 0,0 0 0,0 1 1,0-1-1,1 0 0,-1 0 0,0 1 0,0-1 0,0 0 0,0 0 0,0 1 0,0-1 1,0 0-1,0 0 0,0 1 0,0-1 0,-1 0 0,1 0 0,0 0 0,0 1 0,0-1 1,0 0-1,0 0 0,-1 1 0,1 4 11,0 14-36,2 20 0,-2-29 0,24 248-181,-5-55-1029,42 877-1498,-60-885 2026,-1-36-2728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5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923 135 24575,'-7'-3'0,"-16"-6"0,0 1 0,-37-7 0,-49-3 0,67 12 0,-130-25 0,-84-11 0,233 40 0,-41 2 0,54 0 0,1 1 0,0 1 0,0 0 0,0 0 0,0 1 0,0 0 0,-9 4 0,14-5 0,0 0 0,1 1 0,-1-1 0,1 1 0,-1 0 0,1 0 0,0 0 0,0 0 0,0 1 0,0-1 0,1 1 0,0 0 0,-1 0 0,1 0 0,0 0 0,-2 8 0,1-1 0,1 1 0,0 0 0,1-1 0,0 1 0,1 15 0,2 20 0,3 0 0,2-1 0,14 54 0,50 133 0,-16-68 0,-54-164 0,-1 0 0,0 0 0,0 0 0,1 0 0,-1 1 0,1-1 0,-1 0 0,1 0 0,-1 0 0,2 1 0,-1-2 0,-1 1 0,1-1 0,-1 0 0,1 0 0,-1 0 0,1 1 0,-1-1 0,1 0 0,-1 0 0,1 0 0,-1 0 0,1 0 0,-1 0 0,1 0 0,0 0 0,-1 0 0,1-1 0,-1 1 0,1 0 0,-1 0 0,1 0 0,0-1 0,95-44 0,-34 14 0,-29 16 0,1 1 0,0 2 0,1 1 0,52-9 0,-72 18 0,0 0 0,1 1 0,-1 1 0,0 0 0,1 1 0,-1 1 0,0 0 0,0 1 0,0 1 0,0 0 0,-1 1 0,1 1 0,16 9 0,-23-11 0,-1 1 0,0 0 0,0 0 0,0 1 0,0 0 0,-1 0 0,0 1 0,0-1 0,-1 1 0,0 1 0,0-1 0,7 17 0,-7-14 0,-1 1 0,-1 1 0,0-1 0,-1 0 0,0 1 0,-1-1 0,0 1 0,0 0 0,-3 16 0,0-10 0,0 0 0,-2-1 0,0 1 0,-1-1 0,-1 0 0,0 0 0,-1-1 0,-1 1 0,-1-2 0,0 1 0,-12 14 0,4-9 0,0-2 0,-1 0 0,-1-1 0,-1 0 0,-1-2 0,-43 27 0,35-26-227,0-2-1,-1-2 1,-1 0-1,0-2 1,-43 9-1,25-10-6598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16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52 502 24575,'-1'0'0,"1"0"0,-1 0 0,1 0 0,-1 1 0,1-1 0,0 0 0,-1 0 0,1 0 0,-1 0 0,1 0 0,0 1 0,-1-1 0,1 0 0,0 0 0,-1 1 0,0-1 0,-1 3 0,0-1 0,0 1 0,0 0 0,0-1 0,0 1 0,1 0 0,-1 0 0,-1 6 0,-7 27 0,9-31 0,-4 16 0,1 1 0,2-1 0,0 1 0,1 0 0,1 0 0,3 25 0,-2-36 0,1 0 0,1 0 0,-1 0 0,2-1 0,0 1 0,0-1 0,0 0 0,2 0 0,-1 0 0,1 0 0,0-1 0,1 0 0,0-1 0,9 9 0,-2-5 0,0-1 0,1-1 0,1 0 0,0-1 0,0 0 0,0-2 0,1 0 0,0 0 0,0-2 0,1 0 0,0-1 0,0-1 0,21 1 0,-30-3 0,-1-1 0,1 0 0,0-1 0,-1 0 0,1 0 0,12-4 0,-18 4 0,1 0 0,-1-1 0,1 1 0,-1-1 0,0 0 0,1 0 0,-1 0 0,0-1 0,0 1 0,-1 0 0,1-1 0,0 0 0,-1 0 0,0 0 0,0 0 0,0 0 0,2-4 0,-1 1 0,-1-1 0,0 1 0,0-1 0,-1 0 0,0 1 0,0-1 0,0 0 0,-1 0 0,0 0 0,0 1 0,-1-1 0,-2-13 0,-2 1 0,-1 0 0,0 0 0,-13-23 0,-19-31 0,-55-79 0,10 20 0,6-13 0,64 119 0,3-1 0,0-1 0,-9-43 0,18 67 0,0 1 0,1-1 0,-1 1 0,1 0 0,0-1 0,0 1 0,0-1 0,0 1 0,1-1 0,-1 1 0,1 0 0,0-1 0,0 1 0,3-6 0,-3 8 0,0-1 0,0 1 0,0 0 0,0-1 0,0 1 0,1 0 0,-1 0 0,0 0 0,1 0 0,-1 0 0,1 0 0,2 0 0,-1 0 0,1 0 0,-1 0 0,0 0 0,1 1 0,-1-1 0,1 1 0,5 0 0,3 1 0,1 1 0,0 0 0,-1 1 0,18 5 0,52 25 0,171 97-988,-5 17 643,1 1 377,-82-62-146,-146-77 95,1-1 1,0-1-1,1 0 0,-1-2 0,45 5 0,-56-10 60,-1 0 1,0 0 0,1-1-1,-1 0 1,0-1 0,0 0-1,0-1 1,13-5 0,-18 6-6,0 0 1,0 0 0,-1-1-1,1 0 1,-1 0 0,0 0-1,0 0 1,0-1 0,0 1-1,-1-1 1,1 0 0,-1 0-1,0-1 1,0 1 0,0-1-1,-1 1 1,0-1 0,2-5-1,-2 2-4,0 1 0,-1-1 0,0 0 0,0 1 0,-1-1 0,0 0 0,0 1 0,-1-1 0,0 0 0,-1 1 0,-3-13 0,-1 1-14,-1 2 1,-1-1-1,-17-27 0,10 21-62,-2 0 0,0 2 0,-2 0 0,-1 1 0,0 1 0,-34-26 0,22 23-84,0 1 0,-2 2 0,0 1 1,-45-18-1,56 28 128,-1 1 0,0 0 0,0 2 0,-1 1 0,0 1 0,-25-1 0,37 5 0,1 0 0,0 1 0,0 0 0,-1 0 0,1 1 0,0 1 0,0 0 0,1 1 0,-1 0 0,1 1 0,0 0 0,0 1 0,0 0 0,-9 8 0,10-6-302,1 0 0,0 0 0,-13 18 0,-10 24-5734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38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1780 24575,'-16'0'0,"-30"-1"0,46 1 0,0 0 0,0 0 0,0 0 0,-1 0 0,1 0 0,0 0 0,0 0 0,0 0 0,-1 0 0,1 0 0,0 0 0,0 0 0,0 0 0,0 0 0,-1 0 0,1 0 0,0 0 0,0 0 0,0 0 0,0 0 0,-1-1 0,1 1 0,0 0 0,0 0 0,0 0 0,0 0 0,0 0 0,0-1 0,-1 1 0,1 0 0,0 0 0,0 0 0,0 0 0,0-1 0,0 1 0,0 0 0,0 0 0,0 0 0,0-1 0,0 1 0,0 0 0,0 0 0,0 0 0,0-1 0,0 1 0,0 0 0,0 0 0,0 0 0,0 0 0,0-1 0,0 1 0,0 0 0,0 0 0,1-1 0,8-9 0,-8 8 0,108-106-634,205-160-1,5 34-677,439-242-1,41 50 1241,-689 368-40,-86 46-54,308-147-383,-319 154 873,-8 3-150,0-1 0,0 2 0,0-1 0,0 0 0,0 1 0,0 0 0,0 0 0,9 0 0,-11 2-5462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0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982 96 24575,'-5'0'0,"0"-1"0,1 0 0,-1 0 0,0 0 0,-8-3 0,-6-2 0,-200-38 0,-2 19 0,196 23 0,-42-5 0,-116 4 0,173 3 0,-1 2 0,1-1 0,0 1 0,0 1 0,-10 3 0,15-4 0,0 0 0,1 1 0,-1 0 0,1-1 0,-1 1 0,1 1 0,0-1 0,0 1 0,0-1 0,0 1 0,-4 7 0,-1 4 0,0 0 0,1 0 0,1 1 0,0 0 0,2 0 0,-7 25 0,4 0 0,-5 64 0,9-63 0,2 1 0,6 60 0,-4-102 0,0 0 0,0-1 0,0 1 0,0-1 0,0 1 0,0 0 0,1-1 0,-1 1 0,0 0 0,0-1 0,0 1 0,1-1 0,-1 1 0,0-1 0,1 1 0,-1-1 0,1 1 0,-1-1 0,0 1 0,1-1 0,-1 1 0,1-1 0,-1 0 0,1 1 0,-1-1 0,1 0 0,0 1 0,-1-1 0,2 1 0,0-1 0,0 0 0,0-1 0,0 1 0,-1 0 0,1 0 0,0-1 0,0 1 0,0-1 0,3-1 0,114-52 0,-21 8 0,-68 33 0,2 1 0,49-13 0,-71 23 0,1 0 0,-1 1 0,0 0 0,1 0 0,-1 1 0,1 1 0,-1 0 0,0 0 0,1 1 0,-1 0 0,0 1 0,15 6 0,-16-5 0,0 1 0,0 0 0,0 1 0,-1 0 0,0 0 0,0 1 0,-1 0 0,0 0 0,0 1 0,0 0 0,-1 0 0,0 0 0,-1 1 0,0 0 0,0 0 0,-1 0 0,0 1 0,-1 0 0,0-1 0,0 1 0,1 20 0,-1-6 0,-1-1 0,-2 1 0,0 0 0,-2-1 0,0 1 0,-2-1 0,-8 31 0,6-34 0,-1-1 0,0 0 0,-2 0 0,0-1 0,-1 0 0,-1-1 0,0 0 0,-26 28 0,20-27 0,-1-2 0,0 0 0,-39 25 0,42-32 0,-1 0 0,0-1 0,0-1 0,0 0 0,-35 8 0,44-14 0,1 0 0,0 0 0,0 0 0,-1-1 0,1 0 0,0 0 0,-11-2 0,13 1 0,1 0 0,-1 0 0,1-1 0,0 1 0,-1-1 0,1 1 0,0-1 0,0 0 0,0 0 0,1 0 0,-1-1 0,0 1 0,1-1 0,-4-4 0,2 2-341,1-1 0,-1 0-1,-3-8 1,-4-18-6485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0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49 197 24575,'0'9'0,"0"-5"0,2 24 0,1 0 0,1 0 0,2-1 0,0 1 0,2-1 0,16 37 0,-18-54 0,0 1 0,0-1 0,1 0 0,0-1 0,1 0 0,0 0 0,0 0 0,1-1 0,16 12 0,-13-12 0,0-1 0,1 0 0,0 0 0,0-2 0,0 1 0,1-2 0,23 6 0,-34-9 0,0-1 0,1 1 0,-1-1 0,7 0 0,-10 0 0,1 0 0,-1 0 0,0 0 0,1 0 0,-1 0 0,1 0 0,-1 0 0,0-1 0,1 1 0,-1 0 0,0 0 0,1 0 0,-1-1 0,0 1 0,1 0 0,-1 0 0,0-1 0,1 1 0,-1 0 0,0 0 0,0-1 0,1 1 0,-1 0 0,0-1 0,0 1 0,0-1 0,0 1 0,1 0 0,-1-1 0,0 1 0,0 0 0,0-1 0,0 1 0,0-1 0,0 1 0,0 0 0,0-1 0,0 1 0,0-1 0,0 1 0,0 0 0,0-1 0,-1 1 0,1-1 0,0 1 0,0 0 0,0-1 0,0 1 0,-1 0 0,1-1 0,0 1 0,-1-1 0,-4-8 0,-1 0 0,-1 0 0,-13-15 0,13 16 0,-43-49 0,-134-159 0,176 206 0,-27-36 0,31 40 0,0 0 0,1-1 0,0 1 0,0-1 0,-3-11 0,5 16 0,1 0 0,0 1 0,-1-1 0,1 1 0,0-1 0,0 0 0,0 1 0,0-1 0,0 0 0,0 1 0,1-1 0,-1 1 0,1-1 0,-1 0 0,1 1 0,-1-1 0,1 1 0,0 0 0,0-1 0,-1 1 0,1-1 0,0 1 0,0 0 0,1 0 0,-1 0 0,0-1 0,0 1 0,1 0 0,-1 1 0,0-1 0,1 0 0,-1 0 0,4-1 0,3-1 0,0 1 0,0 0 0,1 0 0,-1 0 0,12 0 0,6 1 0,1 0 0,-1 2 1,0 0-1,0 2 0,29 7 0,-19-1 0,0 2 1,-1 1 0,33 17-1,98 63-99,-8 13-207,-108-71 141,24 15 165,141 72 0,-201-114-1,-1-2-1,2 0 1,-1 0 0,1-1-1,29 3 1,-37-6 8,0-1-1,1 0 1,-1 0 0,0-1 0,0 0 0,0 0 0,0-1 0,0 0-1,0 0 1,0-1 0,-1 1 0,1-2 0,-1 1 0,9-7 0,-5 2 25,-1 0 0,0 0 0,0-1 0,-1 0 0,-1-1 0,1 0 0,-2 0 1,1 0-1,-1-1 0,-1 0 0,0 0 0,-1-1 0,0 0 0,0 1 1,3-25-1,-5 25-35,-1 0 1,-1 0 0,1-1-1,-2 1 1,1 0 0,-1 0 0,-1 0-1,0 0 1,-1 0 0,0 0-1,-1 0 1,0 1 0,0 0-1,-1-1 1,-1 2 0,0-1 0,-12-16-1,4 13 3,1 0 0,-2 0 0,0 1 0,0 1 0,-1 0 0,0 2 0,-1-1 0,-22-8 0,8 6 0,-1 2 0,0 0 0,-64-9 0,63 15-227,0 2-1,0 1 1,1 1-1,-1 2 1,-44 8-1,32-1-6598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4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0 369 24575,'13'-8'0,"-3"4"0,1 1 0,0-1 0,15-1 0,165-22-26,9 12-722,-131 10 223,464-30-1777,79-5-647,53-1 2478,109-9-764,-620 37 1086,-133 11 261,114-16 169,-117 14-11,0-1-1,-1 0 1,1-1 0,-1-1 0,19-10 0,-28 12-280,0 0-1,0-1 1,8-7 0,8-13-1747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4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24575,'0'-1'0,"1"0"0,-1-1 0,0 1 0,1 0 0,-1 0 0,1 0 0,-1 0 0,1 0 0,0 0 0,-1 0 0,1 0 0,0 0 0,0 1 0,0-1 0,1-1 0,0 0 0,6-5 0,1 0 0,-1 0 0,1 1 0,1 0 0,-1 1 0,1 0 0,0 1 0,14-5 0,3 0 0,0 3 0,34-6 0,-20 8-30,0 1-1,61 3 1,-40 5-424,62 13 0,-84-10 410,0 1 1,-1 3-1,0 1 1,66 33-1,-78-31 46,-1 0 1,0 2-1,-1 1 0,-2 1 0,0 1 0,0 1 1,21 27-1,-26-25 0,-1 1 1,-1 1-1,-1 0 1,-1 1-1,-1 0 1,-1 1-1,-2 0 1,-1 1-1,-1 0 1,8 51-1,-13-51-30,-1 0 0,-1 0 0,-2 0-1,0 0 1,-2-1 0,-1 1 0,-1 0 0,-2-1-1,0 0 1,-2-1 0,-17 36 0,7-25-258,-3-1 0,0-1 0,-3 0 0,-1-2 1,-43 44-1,8-19-760,-118 86 0,1-23 192,21-26-1166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3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0 372 24575,'5'0'0,"36"1"0,0 1 0,0 3 0,0 0 0,-1 3 0,0 2 0,50 18 0,-62-17 0,-1 1 0,0 2 0,-1 0 0,0 2 0,-1 1 0,-1 0 0,-1 2 0,0 1 0,24 28 0,-34-32 0,0 0 0,-1 2 0,-1-1 0,-1 1 0,0 1 0,13 34 0,-18-37 0,-1-1 0,0 1 0,-1 0 0,-1-1 0,0 1 0,-1 1 0,-1-1 0,0 0 0,-4 20 0,3-28 0,-1-1 0,1 1 0,-2-1 0,1 0 0,-1 0 0,0 0 0,0 0 0,-1-1 0,0 1 0,0-1 0,-1 0 0,-8 9 0,9-11 0,0 0 0,-1-1 0,1 0 0,-1 0 0,0 0 0,0 0 0,0-1 0,0 0 0,0 0 0,-1 0 0,1 0 0,0-1 0,-1 0 0,0 0 0,1-1 0,-1 1 0,-9-2 0,7 0 0,1 0 0,-1 0 0,0-1 0,0 0 0,1 0 0,-1-1 0,1 0 0,0 0 0,0 0 0,-11-8 0,10 5 0,0-1 0,1 0 0,0 0 0,0 0 0,0-1 0,1 0 0,-8-14 0,5 6 0,0-1 0,2-1 0,0 0 0,1 0 0,1 0 0,1 0 0,0-1 0,-1-29 0,4 14-18,2 0 1,1 0-1,2 0 0,1 0 0,1 1 1,13-37-1,1 10-177,3 0 0,40-75 0,0 22 195,-46 87 0,0 2 0,25-28 0,-37 46 0,0 1 0,0 0 0,0 1 0,1-1 0,0 1 0,0 0 0,0 0 0,13-5 0,-15 8 0,1-1 0,-1 1 0,1 0 0,-1 1 0,1-1 0,-1 1 0,1 0 0,-1 0 0,1 0 0,-1 1 0,1 0 0,-1 0 0,1 0 0,-1 0 0,5 2 0,1 2 0,-1-1 0,0 1 0,0 0 0,-1 1 0,15 12 0,-7-3 0,-1 0 0,14 18 0,2 9-53,-2 1 0,-1 1-1,-3 2 1,-2 0 0,23 65 0,-14-18-106,36 185-1,-4 220 123,-50-392-1104,-7-79-4525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6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1 24575,'-10'5'0,"-33"30"-15,1 1 0,3 3-1,0 1 1,3 1-1,2 3 1,-47 74 0,-134 279-523,206-379 538,4-9 0,0 0 0,1 1 0,0 0 0,0 0 0,-2 11 0,6-20 11,0 1-1,0-1 1,0 0 0,0 0-1,0 0 1,0 0 0,0 1 0,0-1-1,1 0 1,-1 0 0,0 0-1,1 0 1,-1 0 0,1 1-1,-1-1 1,1 0 0,-1 0 0,1 0-1,0 0 1,-1-1 0,1 1-1,0 0 1,0 0 0,0 0-1,0-1 1,0 1 0,0 0 0,0-1-1,2 2 1,3 0 54,0 1 0,0-1 0,0-1-1,9 3 1,-14-4-65,38 6 0,79 3 0,45-11 0,-106 0 0,36-1 0,162 3 0,-234 2 30,0 1 0,0 1 0,25 9 0,58 25-1515,-79-27-5341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6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24575,'1'8'0,"31"265"-51,-23-213-105,14 96-363,77 268 1,22-90 624,-89-260-568,3-2 1,63 94-1,-68-122-5206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7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24575,'11'253'0,"-7"-220"0,2 1 0,1-1 0,2-1 0,1 1 0,20 44 0,-13-44 0,1 0 0,2-1 0,0-1 0,3-1 0,0-1 0,2-1 0,1-1 0,1-2 0,55 41 0,-81-65 0,13 8 0,22 12 0,-32-19 0,0 0 0,0-1 0,1 1 0,-1-1 0,0 0 0,1 0 0,-1 0 0,0-1 0,1 1 0,7-2 0,-12 1 0,1 0 0,0 0 0,-1 0 0,1 0 0,0 0 0,-1 0 0,1 0 0,0 0 0,-1-1 0,1 1 0,0 0 0,-1 0 0,1-1 0,-1 1 0,1 0 0,0-1 0,-1 1 0,1-1 0,-1 1 0,1-1 0,-1 1 0,0-1 0,1 1 0,-1-1 0,1 0 0,-1 1 0,0-1 0,1 1 0,-1-1 0,0 0 0,0 1 0,0-1 0,0 0 0,1 1 0,-1-1 0,0 0 0,0 1 0,0-1 0,0 0 0,0 0 0,-1 0 0,0-3 0,0 0 0,0 0 0,-1 1 0,1-1 0,-1 0 0,-3-4 0,-73-109 0,26 44 0,-74-132-290,95 149 144,-41-106 1,46 78 145,24 76 0,0-1 0,1 0 0,0 0 0,0 0 0,1 1 0,0-1 0,2-13 0,-1 21 11,-1 0 0,0-1 0,1 1 1,-1-1-1,1 1 0,-1 0 0,1-1 0,0 1 0,-1 0 1,1 0-1,0 0 0,0-1 0,0 1 0,0 0 1,0 0-1,0 0 0,0 0 0,0 1 0,1-1 0,-1 0 1,0 0-1,0 1 0,1-1 0,-1 1 0,2-1 1,1 0 20,0 0 0,0 1 0,0 0 1,0 0-1,0 0 0,0 0 1,0 1-1,6 1 0,4 1-32,-1 1 0,1 1 0,-1 0 0,0 1 0,-1 0 0,17 12 0,68 56 0,72 81-490,18 15 271,-25-47 219,-130-101 0,2-2 0,0-1 0,43 16 0,-60-29-1,-1-1 0,1 0 0,-1-1 0,1-1 0,0-1 0,1 0-1,-1-1 1,26-2 0,-35 0 3,0-1 0,0 1 0,0-1 0,0 0 0,-1-1 0,1 0 0,-1 0 0,13-9-1,-15 9 8,0-1 0,0 0-1,-1 0 1,0 0-1,1-1 1,-1 0-1,-1 1 1,1-1-1,-1-1 1,0 1-1,0 0 1,3-11 0,-2 5 38,-1 0 1,-1 0 0,0 1 0,-1-1 0,0-1 0,0 1 0,-1 0 0,-1 0 0,0 0-1,0 0 1,-1 0 0,-6-16 0,3 11-52,-1 0 0,0 1 0,-1 0 0,-1 1 0,0-1 0,-2 2 0,-20-26 0,12 19-83,-2 1-1,0 1 1,-1 1-1,-1 1 0,-1 0 1,-24-12-1,17 13 91,-1 1-1,-1 2 0,0 1 0,-51-11 0,46 15-137,0 1 0,-1 2 0,1 2-1,-1 2 1,0 1 0,0 2 0,1 1-1,0 2 1,-58 18 0,5 9-6102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7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0 755 24575,'14'-2'0,"104"-15"0,19-5 0,66-12-799,59-13-2396,45-12 1881,674-151-1266,-38 7 595,-725 159 1427,-44 7-83,-43 7 812,17-7 2106,-118 29-242,-17 4-3637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8:48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0 468 24575,'0'0'0,"2"0"0,19 0 0,40 2 0,67-1 0,82-3 0,72-8-5111,63-11 5111,54-19-3886,26-19 3886,3-17 0,-18-9 0,-8-10 0,-72 12 806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45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2328 24575,'-11'-11'0,"8"8"0,-2-2 0,0-1 0,0 0 0,0 0 0,1 0 0,0-1 0,0 1 0,0-1 0,-2-8 0,2 2 0,1 1 0,0-1 0,0 0 0,0-13 0,-14-208 0,10-2 0,39-400 0,3 403 0,-7 49 0,-13 0 0,-14 174 0,-1 0 0,-1 0 0,0 0 0,0 0 0,-5-14 0,4 18 0,0 0 0,-1 0 0,1 1 0,-1-1 0,-1 1 0,1 0 0,-1 0 0,0 0 0,-8-8 0,5 7 0,1 0 0,0-1 0,1 1 0,0-1 0,0 0 0,0 0 0,1-1 0,0 1 0,0-1 0,-4-15 0,3 10 0,-8-18 0,6 18 0,-7-23 0,-6-59-1365,13 45-5461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4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24575,'0'0'0,"0"0"0,0-2 0,4-3 0,3 0 0,1 1-8191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07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24575,'1'13'0,"0"0"0,1 0 0,3 13 0,3 14 0,-2 35 0,-6 136 0,0 31 0,24-57-1365,-10-110-5461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9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2845 2391 24575,'0'0'0,"0"0"0,-7 0 0,-20 2 0,0 0 0,-39 9 0,19-2 0,-231 16 0,-2-26 0,179-4-136,1-5 0,-102-22-1,122 14 1,1-4 0,-148-63-1,129 39-36,2-5-1,2-4 0,-146-113 0,162 104 35,3-4 0,3-3 0,4-3 0,-68-93 0,76 82 139,4-2 0,3-2 0,-64-151 0,100 200-41,3-2-1,1 1 0,3-2 1,1 0-1,2 0 1,1 0-1,2-46 0,4 62 4,2-1 0,2 1 0,0-1 0,1 1 0,10-28 0,-7 34 23,0 0 0,1 1 0,1 0 0,2 0 0,-1 1 1,27-32-1,-22 34 20,0 1 1,0 0-1,2 1 1,0 1-1,23-14 1,-13 12 2,2 0 0,0 2 1,32-11-1,-3 7-91,0 3 0,1 2 1,88-7-1,-29 12-203,-1 6-1,148 14 0,232 66-176,-374-50 615,-1 6 0,173 72-1,-219-72-28,-2 4 0,-2 3 0,-1 3 0,115 93 0,-161-114 85,-1 1-1,-2 1 1,0 1-1,-2 1 0,0 1 1,-2 1-1,-2 1 1,0 0-1,-2 1 0,13 40 1,-10-17-79,-3 1 0,-2 0 1,8 70-1,-14-48 130,-5 140-1,-6-165-258,-2 0 0,-2-1 0,-2 0 0,-3 0 0,-2-1 0,-2-1 0,-2-1 0,-45 81 0,45-97 0,-2-2 0,-1 0 0,-1-1 0,-2-1 0,0-1 0,-2-2 0,-1-1 0,-1 0 0,-1-3 0,-1 0 0,-1-2 0,-36 16 0,2-8-925,-97 27 0,60-26-5341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3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2677 22 24575,'-4'-3'0,"-2"0"0,-1 1 0,0 0 0,0 0 0,0 0 0,0 1 0,0 0 0,-12 0 0,5 0 0,-67-3 3,-100 8 0,-80 21-937,122-6 833,-137 36 1,165-25 108,-179 74 0,-144 108-286,197-66-173,173-100 225,-89 84 0,112-89 111,1 2-1,-59 84 0,73-88 82,3 1-1,0 2 0,-31 85 0,40-85-21,2 0-1,2 0 0,2 1 0,1 1 1,3-1-1,1 1 0,3 0 0,5 48 0,-1-54 6,3 1 0,1-1 0,1 0 0,3-1 0,1 0 0,1-1 0,2 0 0,2-1 0,28 41 0,-21-41 13,0-2 1,3-1-1,0-2 1,2 0-1,65 48 1,-52-48-62,1-2 1,2-2-1,0-3 0,64 24 0,-41-23-65,2-3-1,110 17 0,-81-24 53,130 1 0,-126-15 112,0-5 0,147-25 0,-173 15 0,-1-3 0,-1-4 0,132-57 0,-126 39 0,-1-3 0,-2-4 1,-3-3-1,112-95 0,-132 94-1,-2-3 0,-2-1 0,-2-3 0,-4-2 0,76-127 0,-100 146-2,-2-1 0,-2 0 1,-2-2-1,-1 0 0,-3 0 1,-1-1-1,-2-1 0,-3 0 1,2-61-1,-8 83 3,-1-1 0,0 0 0,-2 1 0,-1 0 0,-1 0 0,-1 0 0,-1 0 0,-2 1 0,0 0 0,-1 1 0,-1 0 0,-22-34 0,13 31 6,0 0 0,-1 0-1,-2 2 1,-26-22 0,13 17-7,-1 1-1,-53-28 1,11 14-219,-3 5-1,-116-37 1,69 33-2065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1 756 24575,'5'-7'0,"3"1"0,1 1 0,0 0 0,16-6 0,2-2 0,16-10 0,-1-3 0,0-2 0,-3-1 0,0-2 0,-2-1 0,-1-2 0,-2-2 0,57-76 0,-79 95 0,0-2 0,-1 1 0,-1-1 0,0-1 0,13-41 0,-21 53 0,0 0 0,-1-1 0,0 1 0,0-1 0,-1 1 0,0 0 0,-2-16 0,0 18 0,1-1 0,-1 1 0,0 0 0,0 0 0,-1 0 0,0 1 0,0-1 0,0 1 0,-1-1 0,1 1 0,-8-7 0,7 8 0,-1-1 0,1 1 0,-1 0 0,0 1 0,0-1 0,-1 1 0,1 0 0,-1 0 0,0 0 0,-11-3 0,13 5 0,0 1 0,-1-1 0,1 0 0,0 1 0,-1 0 0,1 0 0,0 0 0,-1 1 0,1-1 0,0 1 0,-1 0 0,1 1 0,0-1 0,0 1 0,0-1 0,-6 5 0,3-2 0,1 1 0,-1 0 0,1 1 0,0 0 0,1 0 0,-1 0 0,1 0 0,0 1 0,-7 13 0,4-3 0,0 1 0,0 0 0,-4 20 0,7-21 0,1 0 0,1 0 0,0 0 0,2 1 0,0-1 0,0 0 0,3 20 0,0-24 0,0 0 0,1 0 0,0-1 0,1 1 0,0 0 0,1-1 0,1 0 0,0 0 0,1-1 0,7 11 0,-2-7 0,0 0 0,1-1 0,1 0 0,0-2 0,1 1 0,0-2 0,0 0 0,1-1 0,19 9 0,-22-13 0,0 0 0,0-1 0,1-1 0,-1 0 0,1-1 0,0 0 0,0-1 0,0 0 0,0-2 0,0 1 0,0-2 0,28-4 0,-18-1 0,0-2 0,28-12 0,12-4 0,-59 23 0,0-1 0,0 1 0,-1 0 0,1 1 0,0-1 0,0 1 0,0 0 0,0 0 0,0 1 0,0 0 0,0-1 0,7 4 0,-3-1 0,-1 0 0,-1 1 0,1 0 0,0 1 0,-1 0 0,9 7 0,1 3 0,-1 0 0,28 34 0,21 41 0,-20-28 0,-43-60 0,-3-7 0,-7-13 0,7 15 0,-24-56 0,3-1 0,2-1 0,-21-117 0,39 164 0,0-1 0,1 1 0,0-1 0,2 1 0,-1-1 0,5-18 0,-4 28 0,0 1 0,0 0 0,1-1 0,-1 1 0,1 0 0,0 0 0,1 0 0,-1 1 0,1-1 0,4-5 0,-4 6 0,-1 1 0,1 0 0,0 0 0,0 0 0,0 0 0,0 1 0,0-1 0,1 1 0,-1-1 0,0 1 0,1 0 0,-1 1 0,1-1 0,-1 1 0,5-1 0,0 1 0,0 1 0,1-1 0,-1 2 0,0-1 0,0 1 0,0 0 0,0 1 0,-1 0 0,1 0 0,-1 0 0,0 1 0,1 0 0,-2 1 0,12 8 0,4 6 0,-1 1 0,33 41 0,-50-56 0,7 7 0,-10-12 0,-1 1 0,1-1 0,-1 0 0,1 0 0,0 1 0,-1-1 0,1 0 0,-1 0 0,1 0 0,0 0 0,-1 0 0,1 0 0,0 0 0,-1 0 0,1 0 0,0 0 0,-1 0 0,1 0 0,0 0 0,-1-1 0,1 1 0,0 0 0,10-6 0,-1 0 0,0-1 0,-1 1 0,16-16 0,11-7 0,-27 23 0,1 0 0,0 0 0,0 1 0,0 1 0,1-1 0,-1 2 0,1-1 0,0 1 0,0 1 0,0 0 0,1 1 0,-1 0 0,0 1 0,1 0 0,-1 0 0,0 1 0,0 1 0,0 0 0,18 6 0,-9-1 24,-1 0 0,0 2 0,0 0 0,25 17 0,62 54-1509,-61-44-5341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43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24575,'0'0'0,"7"0"0,11 2 0,15 3 0,15-2 0,10-3 0,13-4 0,13-7 0,15-8 0,10-6 0,1-10 0,-9-5 0,-22 5-8191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3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24575,'-2'12'0,"1"-3"0,-7 269 0,8-250 0,27 668-1820,0 32-122,-29-607 1237,-23 149 0,14-198-2314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1 145 24575,'0'-1'0,"0"-1"0,0 1 0,0 0 0,0-1 0,0 1 0,1 0 0,-1-1 0,0 1 0,1 0 0,-1 0 0,1-1 0,-1 1 0,1 0 0,-1 0 0,1 0 0,0 0 0,0 0 0,1-1 0,4-7 0,1 1 0,0 1 0,1 0 0,0 0 0,0 0 0,0 1 0,1 0 0,12-6 0,-5 4 0,1 0 0,0 1 0,0 1 0,21-4 0,-14 5 1,0 2-1,0 0 0,0 2 1,0 0-1,0 2 1,43 7-1,-36-2-94,1 1 0,-1 2-1,0 1 1,46 22 0,-57-22 85,-1 0-1,-1 2 1,0 0 0,-1 1 0,0 0-1,-1 2 1,-1 0 0,0 0 0,-1 2-1,21 31 1,-26-33 10,0 1-1,-1-1 1,-1 1-1,-1 1 1,0-1 0,-1 1-1,-1 0 1,-1 0-1,0 1 1,-1-1-1,-1 1 1,0-1 0,-4 31-1,-1-24 0,-1 1 0,-1-1 0,-1 0 0,-1-1 0,-22 44 0,7-24 0,-2-2 0,-34 44 0,13-29-201,-1-2-1,-4-2 1,-1-3-1,-2-2 1,-3-2-1,-1-2 1,-79 42-1,109-70-313,-47 20-1,49-27-4470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4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24575,'-2'6'0,"-6"27"0,2-1 0,2 1 0,-1 41 0,3-49 0,-3 246 0,13 3 0,-7-256 0,-2-38 0,3-23 0,-1 35 0,0 0 0,0 0 0,1 0 0,0 0 0,0 1 0,7-15 0,-3 12 0,0 1 0,1 1 0,0-1 0,0 1 0,0 0 0,1 1 0,0 0 0,1 0 0,0 0 0,0 1 0,0 1 0,1 0 0,11-5 0,-1 2 0,0 1 0,0 1 0,1 0 0,0 2 0,39-3 0,-6 5-92,0 2 0,0 3 0,-1 3 0,1 1 0,98 28 0,-125-27 92,-1 1 0,-1 1 0,35 19 0,-50-23 0,-1 0 0,1 0 0,-1 1 0,0 0 0,-1 0 0,0 1 0,0 1 0,-1-1 0,0 1 0,11 19 0,-16-26 9,-1 1 1,1 0-1,-1-1 0,0 1 0,0 0 0,0-1 1,0 1-1,-1 0 0,1 5 0,-1-8-2,0 0 0,0 0 1,0 0-1,0 0 0,0 0 0,0 0 0,0 0 0,0 1 0,0-1 0,0 0 0,0 0 0,0 0 0,0 0 0,0 0 1,0 0-1,0 0 0,0 1 0,0-1 0,0 0 0,0 0 0,0 0 0,0 0 0,0 0 0,-1 0 0,1 0 0,0 0 0,0 0 1,0 0-1,0 0 0,0 0 0,0 1 0,0-1 0,0 0 0,0 0 0,-1 0 0,1 0 0,0 0 0,0 0 0,0 0 1,0 0-1,0 0 0,0 0 0,0 0 0,-1 0 0,1 0 0,0 0 0,0 0 0,0 0 0,0 0 0,0 0 0,0 0 1,0-1-1,0 1 0,-1 0 0,1 0 0,0 0 0,0 0 0,0 0 0,0 0 0,-6-6 28,4 1-35,-1 0 0,1-1 0,0 1 0,1-1 0,-1 1 0,1-1 0,0 1 0,0-12 0,0-14 0,0-1 0,2 1 0,6-35 0,26-93 0,-32 156 0,28-94 0,-24 84 0,0 0 0,2 0 0,-1 0 0,17-22 0,-21 33 0,-1-1 0,1 1 0,0 0 0,0 0 0,0 0 0,0 0 0,1 0 0,-1 1 0,0-1 0,1 1 0,-1-1 0,1 1 0,0 0 0,-1 0 0,1 0 0,0 0 0,-1 1 0,1-1 0,0 1 0,4-1 0,-2 2 0,0 0 0,-1 0 0,1 0 0,0 0 0,-1 1 0,1-1 0,-1 1 0,1 0 0,-1 1 0,0-1 0,6 6 0,8 5 0,-2 1 0,0 1 0,-1 0 0,18 24 0,46 77 0,8 45-258,-12 7-98,-52-116 324,2 3-1226,-7-18-5029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24575,'0'0'0,"1"0"0,6-2 0,11-1 0,17 1 0,18-1 0,19 2 0,11-2 0,6-2 0,-6 0 0,-18 0-8191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5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24575,'-2'2'0,"-7"9"0,-6 8 0,-4 8 0,-3 0 0,2-1 0,6-2 0,15-3 0,24-1 0,43-1 0,50-5 0,46-6 0,37-9-2418,21-10 2418,45-19 0,-22-5-5773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6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2 24575,'-1'0'0,"1"0"0,-1 0 0,0-1 0,1 1 0,-1 0 0,1 0 0,-1 0 0,1 0 0,-1 0 0,1 0 0,-1 0 0,0 0 0,1 0 0,-1 0 0,1 0 0,-1 0 0,1 0 0,-1 0 0,0 0 0,1 1 0,-1-1 0,1 0 0,-1 0 0,1 1 0,-1-1 0,1 0 0,0 1 0,-1-1 0,1 1 0,-1-1 0,1 0 0,0 1 0,-1 0 0,-1 1 0,1 1 0,0-1 0,-1 1 0,1-1 0,0 1 0,0 3 0,-3 13 0,1 0 0,1 1 0,0-1 0,2 21 0,2 81 0,6 45-427,4 40-1281,26 617-1132,-71 1-252,15-684 2679,0-35 702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7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24575,'8'-2'0,"20"-5"1,0 1 1,0 1-1,0 2 0,0 1 0,1 1 1,43 5-1,-40 0-19,1 1 0,-1 1 0,0 2 0,-1 2 0,42 17 0,-48-16-35,-1 2-1,0 0 1,-1 2-1,-1 0 0,30 27 1,-41-31 28,0 0 0,-1 1 1,0 0-1,13 22 0,-18-25 19,0 1 0,-1-1 0,0 1-1,0 0 1,-1 1 0,-1-1 0,3 16 0,-4-13 6,0 0 0,-2 0 0,1 0 0,-1 0 0,-1-1 0,-5 20 0,0-8 0,-2 0 0,-16 34 0,7-23-19,-2 0 0,-2-2 0,-32 40 0,19-32-144,-78 69 1,42-53-494,-1-3 0,-133 72-1,133-87-4571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7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734 1 24575,'-5'0'0,"-8"6"0,-15 10 0,-19 17 0,-24 18 0,-23 23 0,-17 25 0,-3 18-1626,11 2 1626,22-10 0,30-14-429,36-12 429,41-14 0,48-17 0,47-18 0,16-14 0,-15-11-6136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7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1 772 24575,'0'0'0,"6"0"0,18 0 0,36 0 0,39 0 0,44 2 0,36 3-2665,22 2 2665,13 1 0,3-2-1864,-14-4 1864,-35-2 0,-46-1-3662</inkml:trace>
  <inkml:trace contextRef="#ctx0" brushRef="#br0" timeOffset="1">607 1 24575,'0'0'0,"0"0"0,7 8 0,17 31 0,29 49 0,33 60 0,19 54-3769,2 26 3769,3 45-2684,-17-23 946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24575,'17'1'0,"25"4"0,-12-1 0,27 2 0,367 35 0,-421-41 0,134 11 0,-97-6 0,55 15 0,-87-18-1365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6 0,4 18 0,6 31 0,6 45 0,7 41 0,9 30-1888,3 23 1888,3 14 0,-3-3-2484,-6-8 2484,-10-9 0,-12-12-1414,-13-18 1414,-9-30 0,-3-36-2405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9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0 349 24575,'0'0'0,"2"0"0,13-2 0,30-7 0,57-10 0,72-11 0,70-9-4392,63-3 4392,39 3-3354,19 8 3354,-4 7 0,-20 3 0,-29 2 0,-42 0-2339,-50-1 2339,-55 0-917,-55 5 3728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9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24575,'0'0'0,"0"2"0,6 11 0,11 23 0,13 40 0,15 47 0,6 44 0,-1 37-2521,-6 21 2521,-12-1 0,-14-11 0,-17-26 0,-13-32 0,-18-32-765,-10-27 765,3-31-4905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9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553 1 24575,'1'0'0,"-1"0"0,1 0 0,0 0 0,0 0 0,-1 0 0,1 0 0,0 1 0,-1-1 0,1 0 0,0 1 0,-1-1 0,1 0 0,-1 1 0,1-1 0,-1 1 0,1-1 0,-1 1 0,2 0 0,6 14 0,-2-4 0,-2 1 0,1 0 0,-2 0 0,0 0 0,3 22 0,-4-11 0,-1 0 0,-2 31 0,-1-28-34,-2-1 0,0 0 1,-2 0-1,-10 29 0,3-19-90,-2-1-1,-25 43 1,2-17-57,-2-1 1,-74 81-1,-2-22 154,97-101 22,-1-1 0,-1-1 0,-1-1-1,-28 15 1,43-26 31,1 0-1,-1 0 1,0-1 0,0 0 0,0 0-1,-14 1 1,29-1 695,96 32-494,-13 2-504,-2 3 0,-2 5 0,-3 3 1,91 66-1,-46-16-415,198 191 1,-263-224-4724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0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0 24575,'0'0'0,"-2"0"0,-7 6 0,-12 14 0,-14 24 0,-12 29 0,-6 34 0,1 31-1414,8 22 1414,14 21 0,18 14-2049,26 5 2049,32 2 0,33-8 0,25-20 0,26-30 0,65-19 0,-1-31-4728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0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1 654 24575,'3'4'0,"54"74"0,-25-36 0,122 156 0,13-10 0,-141-162 0,39 30 0,-60-52 0,0-1 0,0 0 0,0 0 0,0 0 0,9 3 0,-12-5 0,0-1 0,0 1 0,0-1 0,0 0 0,1 1 0,-1-1 0,0 0 0,0 0 0,0-1 0,0 1 0,0 0 0,0-1 0,0 1 0,0-1 0,0 1 0,0-1 0,0 0 0,2-1 0,4-4 0,-1 0 0,1 0 0,-1 0 0,-1-1 0,0 0 0,7-9 0,14-16 0,-7 12 0,2 1 0,0 1 0,1 1 0,1 1 0,49-25 0,138-46 0,-184 77 0,-2 1 0,0-1 0,41-24 0,-57 28 0,0 0 0,-1 0 0,0-1 0,0 0 0,0-1 0,-1 0 0,0 0 0,-1 0 0,11-18 0,-10 11 0,0 0 0,-2 0 0,0-1 0,0 0 0,-2 0 0,0 0 0,0 0 0,-2 0 0,0 0 0,-1-1 0,-2-22 0,-3 5 0,0 1 0,-3-1 0,0 1 0,-19-45 0,-55-95 120,-15 10-1605,68 117-5341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1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1032 1 24575,'-14'0'0,"-233"12"0,190-5 0,1 3 0,-75 22 0,116-27 0,0 0 0,0 1 0,0 1 0,-25 15 0,35-18 0,0-1 0,0 2 0,0-1 0,0 1 0,0-1 0,1 1 0,0 1 0,0-1 0,1 0 0,-1 1 0,1 0 0,0 0 0,1 0 0,-4 9 0,5-7 0,-1 0 0,1 0 0,0 1 0,1-1 0,0 0 0,0 1 0,1-1 0,0 1 0,0-1 0,1 0 0,0 0 0,6 15 0,0-5 0,1-1 0,0 0 0,1 0 0,20 24 0,-3-9-109,60 56-1,42 18-244,-53-44 266,-67-54 88,35 31 0,-41-36 0,1 1 0,-1 0 0,0 1 0,0-1 0,0 1 0,0-1 0,-1 1 0,3 5 0,-5-8 0,1 1 0,-1-1 0,1 0 0,-1 0 0,0 1 0,1-1 0,-1 0 0,-1 1 0,1-1 0,0 0 0,0 0 0,-1 1 0,1-1 0,-1 0 0,0 0 0,0 1 0,-1 2 0,-1-1 0,0 0 0,0 0 0,0 0 0,0-1 0,-1 1 0,1-1 0,-8 6 0,-2-1 0,-1 0 0,1 0 0,-27 10 0,-51 13 0,-498 116-419,561-141-766,12-3-4741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1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24575,'0'0'0,"8"0"0,25 2 0,35 8 0,39 10 0,43 0 0,75-12-3859,0-9-473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2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24575,'0'0'0,"0"1"0,23 379-162,36-5-912,-15-169 1043,-29-147-46,32 79 1,-42-126 62,0 0 0,1-1 1,0 1-1,1-1 0,15 19 1,-20-28 49,0 0 1,0 1 0,0-1 0,1 0-1,-1 0 1,1-1 0,-1 1 0,1 0-1,0-1 1,-1 0 0,1 0-1,0 1 1,0-2 0,0 1 0,0 0-1,0-1 1,0 1 0,0-1 0,0 0-1,1 0 1,-1 0 0,0 0 0,0-1-1,0 1 1,0-1 0,0 0-1,0 1 1,0-2 0,4-1 0,1-1 10,0-1 0,-1 1 0,1-1 1,-1-1-1,0 0 0,8-9 0,34-45 20,-41 50-64,44-62-3,25-32 0,-63 88 0,0 0 0,1 1 0,0 1 0,20-13 0,-23 19 0,2 0 0,-1 1 0,1 1 0,0 0 0,0 0 0,26-5 0,93-9 0,-83 14 0,-33 4 0,48-9 0,-57 10 0,-1-2 0,1 1 0,-1-1 0,0 0 0,0 0 0,8-6 0,-12 8 0,-1-1 0,0 0 0,1 0 0,-1 0 0,0-1 0,0 1 0,0 0 0,0-1 0,-1 1 0,1-1 0,-1 0 0,1 1 0,-1-1 0,0 0 0,0 0 0,0 0 0,-1 0 0,1 0 0,0-4 0,-1-2 0,0 0 0,-1 0 0,0 0 0,0 0 0,-4-14 0,-6-15 0,-31-70 0,-27-33 0,49 101 0,-37-73-1365,41 80-5461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3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24575,'0'0'0,"2"1"0,17 16 0,33 37 0,41 59 0,32 72 0,24 72-5544,2 56 5544,-24 25-2999,-48 9 2999,-60-8 0,-63-23 0,-60-35-2515,-80-19 2515,-9-54 2867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6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0 0,23 3 0,34 1 0,30 1 0,24 0 0,21-2-1190,16 0 1190,3-4 0,-10-1 0,-22 2 0,-27 3 0,-32 0-7001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1130 353 24575,'-2'0'0,"-7"-5"0,-13-6 0,-20-7 0,-25-1 0,-30 2 0,-21-4 0,-19-11-1174,-11-9 1174,-1-9 0,10-3 0,24 5 0,30 11-7017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5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24575,'0'-4'0,"0"4"0,0-1 0,0 1 0,0-1 0,0 1 0,0-1 0,0 1 0,0-1 0,0 1 0,0-1 0,0 1 0,0-1 0,0 1 0,1-1 0,-1 1 0,0-1 0,0 1 0,1-1 0,-1 1 0,0-1 0,1 1 0,-1-1 0,0 1 0,1 0 0,-1-1 0,0 1 0,1-1 0,-1 1 0,1 0 0,-1 0 0,1-1 0,-1 1 0,1 0 0,0-1 0,11-3 0,0 1 0,0 0 0,0 1 0,0 0 0,1 0 0,24 1 0,-30 1 0,144 6 0,0 13 0,-106-13 0,-26-3-227,0-1-1,1-1 1,0 0-1,-1-2 1,23-3-1,-30 2-6598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5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24575,'0'-1'0,"1"0"0,0-1 0,0 1 0,0 0 0,0 0 0,0 0 0,0 0 0,0 1 0,0-1 0,0 0 0,1 0 0,-1 1 0,0-1 0,1 0 0,0 1 0,26-7 0,-20 5 0,50-8-13,67-3 0,65 5-643,-159 7 446,737-3 31,-375 21-1008,-344-13-4746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24575,'0'0'0,"2"0"0,17 0 0,39 0 0,61 2 0,61 3 0,50 0-4031,39 2 4031,18-3-2412,2-4 2412,-14-6 0,-43-2 0,-61 0-1748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6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8 0,11 28 0,19 45 0,22 57 0,19 55-3606,11 45 3606,1 30-2535,-8 11 2535,-13-3 0,-17-23 0,-19-39 0,-16-43-1279,-12-48 1279,-6-45-771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6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24575,'1'-3'0,"1"0"0,0 1 0,1 0 0,-1-1 0,0 1 0,1 0 0,-1 0 0,1 0 0,0 0 0,3-1 0,7-5 0,17-9-99,1 1 0,1 2 0,0 1-1,0 1 1,1 2 0,58-10 0,-37 12-75,1 2 1,0 3-1,79 5 0,-85 2 135,-1 1-1,0 3 0,0 1 0,66 23 0,-92-23 12,1 0 1,-2 2-1,1 0 1,27 21-1,-35-22 21,-2 0-1,1 1 0,-1 1 0,-1 0 0,0 1 0,-1 0 1,11 18-1,-14-20 8,-1 1 0,0 0 0,-1 0 0,0 1 0,-1-1 0,-1 1 0,0 0 0,0 0 0,-1 0 0,-1 0 0,0 0 0,-1 0 0,-1 0 0,0 1 0,0-1 0,-1 0 0,-1 0 0,0 0 0,-1-1 0,-1 1 0,-8 18 0,-1-7-18,0-1-1,-1 0 1,-2-1 0,0 0-1,-2-1 1,-22 20 0,-13 6-579,-70 47-1,-284 161-358,399-249 845,-93 54-3902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6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553 0 24575,'-10'3'0,"-37"17"0,2 3 0,-61 39 0,87-50 0,-32 20 0,-82 64 0,116-80 0,0 0 0,-26 34 0,34-38 0,1 1 0,0-1 0,1 1 0,1 1 0,-8 19 0,11-24 0,1 1 0,-1-1 0,1 1 0,1 0 0,0 0 0,0 0 0,1 0 0,2 18 0,-1-20 0,1-1 0,0 0 0,0 1 0,0-1 0,1 0 0,1 0 0,-1 0 0,1 0 0,0-1 0,0 0 0,1 1 0,6 5 0,0-1 16,2 0-1,0 0 0,0-2 1,0 1-1,1-2 0,28 13 0,0-3-751,52 13 0,-6-7-6090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7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24575,'0'0'0,"2"0"0,14-2 0,28-1 0,36 5 0,45 5 0,38 4 0,21 2-2111,-4-1 2111,-33-3-6080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7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5 0,5 15 0,9 24 0,10 29 0,8 32 0,7 30 0,1 21-1665,-3 12 1665,1 8 0,-2-2 0,1-14 0,4-23 0,-1-28 0,-7-33-6526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7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726 1 24575,'0'0'0,"0"0"0,0 0 0,0 2 0,0 8 0,4 20 0,6 28 0,7 36 0,8 40 0,7 28-1655,5 15 1655,3 8 0,-3-5 0,-9-18 0,-10-23 0,-11-30 0,-6-33-6536</inkml:trace>
  <inkml:trace contextRef="#ctx0" brushRef="#br0" timeOffset="1">0 1722 24575,'0'0'0,"4"-2"0,20-5 0,42-9 0,60-10 0,62-7 0,55-1-4266,43 1 4266,24 3-2855,6 6 2855,-18 4 0,-42 4 0,-64 4-1070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43 859 24575,'-1'1'0,"0"-1"0,1 1 0,-1-1 0,1 0 0,0 1 0,-1-1 0,1 1 0,-1-1 0,1 1 0,0 0 0,-1-1 0,1 1 0,0-1 0,-1 2 0,0 0 0,-4 9 0,0 1 0,0 0 0,2 0 0,-1 1 0,-1 15 0,1-4 0,1 44 0,4-53 0,0 1 0,1-1 0,1 0 0,0 0 0,1 0 0,1-1 0,0 1 0,1-1 0,0 0 0,1-1 0,1 0 0,0 0 0,1 0 0,0-1 0,1 0 0,16 14 0,-21-21 0,1-1 0,1 1 0,-1-1 0,1 0 0,-1 0 0,1 0 0,0-1 0,0 0 0,1-1 0,-1 0 0,0 0 0,1 0 0,0-1 0,-1 0 0,1-1 0,0 0 0,-1 0 0,1 0 0,14-3 0,-10 0 0,0 0 0,-1-1 0,1-1 0,0 1 0,-1-2 0,0 0 0,-1 0 0,1-1 0,-1 0 0,0 0 0,14-16 0,-9 8 19,-1-1 0,-1-1 0,-1 0 0,0-1 0,-1-1 0,13-29 0,-13 20-89,-1 0 1,-2 0-1,0-1 1,3-34 0,-5 8-165,-3 0 1,-3 0 0,-1 0 0,-15-91 0,4 77 203,-36-115 1,34 141 14,-2 2 0,-2 0 1,-42-70-1,51 98 15,0 1 0,0-1 0,-20-18 0,28 29-7,-1 1 0,1-1 0,-1 1-1,0 0 1,1 0 0,-1 0 0,-2-1 0,3 2 9,1 0 1,0 0 0,-1-1-1,1 1 1,0 0-1,-1 0 1,1 0 0,0 0-1,0 0 1,-1 0-1,1 0 1,0 1 0,-1-1-1,1 0 1,0 0-1,-1 0 1,1 0 0,0 0-1,0 0 1,-1 1-1,1-1 1,-1 1 15,1-1-1,-1 1 1,1-1-1,-1 1 1,1 0 0,-1-1-1,1 1 1,0 0-1,0-1 1,-1 1 0,1 0-1,0 1 1,-1 5 165,0 0 0,1 0 0,0 0 0,1 9 0,13 70 45,21 51-228,114 282-1074,29-4-1002,24 60 686,-198-465 1380,5 10 5,-2 1-1,6 24 1,-11-24-579,-4-10-2331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6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24575,'5'6'0,"8"10"0,16 26 0,-6-7 0,34 44 0,25 31-360,14 26-614,107 200 0,-164-257 1096,35 101 1,-54-120-156,-3 0 0,14 90 0,-26-113-38,-2 0 0,-2 0 0,-2-1 0,0 1 0,-3 0 0,-1-1 0,-16 60-1,11-65 9,0-1 0,-2 0 0,-1-1 0,-2 0-1,-1-1 1,-1-1 0,-1 0 0,-41 45 0,49-61 14,0-1 0,-1 0 0,0-1 0,0 0 1,-1-1-1,0 0 0,-1-1 0,0-1 1,0 0-1,0 0 0,-1-2 0,0 1 1,0-2-1,0 0 0,0 0 0,0-1 0,0-1 1,-16-1-1,-47-7-3912,76 7 3957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8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24575,'5'10'0,"28"71"0,-30-74 0,94 327-706,-30 9 0,-39-120 578,-24-158 65,-7 90-1,3-151 64,-1 9 0,0 0 0,-1 1 0,-4 14 0,2-19-1088,0-8-4348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8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1 253 24575,'0'-13'0,"2"0"0,-1-1 0,2 1 0,0 0 0,0 1 0,1-1 0,1 1 0,0-1 0,0 1 0,2 1 0,8-14 0,-10 18 0,0 0 0,0 1 0,1 0 0,0 0 0,0 0 0,1 1 0,-1-1 0,1 2 0,1-1 0,-1 1 0,11-5 0,-8 5 0,0 1 0,0 0 0,0 1 0,1 0 0,-1 0 0,1 1 0,-1 0 0,17 2 0,-15 0 0,-1 0 0,1 1 0,-1 0 0,1 1 0,-1 0 0,0 1 0,0 1 0,-1-1 0,1 2 0,-1-1 0,0 1 0,0 1 0,-1 0 0,0 0 0,0 1 0,-1 0 0,10 12 0,-15-15 0,1 0 0,-1 0 0,-1 0 0,1 0 0,-1 1 0,0-1 0,0 1 0,0-1 0,-1 1 0,2 11 0,-3-9 0,0 0 0,0 1 0,-1-1 0,0 0 0,0 0 0,-5 16 0,-2-3 0,-1 1 0,-1-1 0,-1-1 0,-21 30 0,-6 3 0,-3-1 0,-2-3 0,-2-1 0,-56 45 0,91-84 0,4-4 0,-1 1 0,1 0 0,0 0 0,-6 8 0,11-13 0,0 0 0,1 0 0,-1 0 0,0 1 0,1-1 0,-1 0 0,1 0 0,-1 1 0,1-1 0,0 0 0,0 1 0,-1-1 0,1 0 0,0 1 0,0-1 0,0 0 0,0 1 0,1-1 0,-1 0 0,0 1 0,1-1 0,-1 0 0,0 0 0,1 1 0,0-1 0,-1 0 0,1 0 0,0 0 0,-1 0 0,1 1 0,1 0 0,7 8 0,0-1 0,1 0 0,0 0 0,0-1 0,15 9 0,-3-2 0,251 183-803,319 220-1128,-499-358-3526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8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24575,'-8'8'0,"1"0"0,0 1 0,0 0 0,1 1 0,0-1 0,0 1 0,-4 11 0,-6 18-146,2 0-1,1 1 1,3 0 0,-10 66-1,12-42-170,4 0 0,5 90 0,5-80 47,3-1 0,4-1 0,2 0 0,4 0 1,3-2-1,3-1 0,3 0 0,3-3 0,79 126 0,-80-148 270,67 76 0,-72-94 0,2-1 0,0-1 0,57 37 0,-40-35-212,1-2 1,65 23-1,91 21-2912,-199-67 3074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9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24575,'0'0'0,"4"4"0,7 17 0,11 32 0,7 35 0,4 37 0,4 35-2117,-4 23 2117,-4 11-1497,-6 0 1497,-6-14 0,-5-26 0,1-29-703,1-32 703,-2-31-3874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39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24575,'0'0'0,"2"-2"0,15-2 0,27-2 0,32 0 0,40-1 0,38-2 0,9-1-1627,-23-1-4937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7 205 24575,'-3'50'0,"0"-7"0,2 42-229,4 0-1,4 0 1,3-1-1,4 0 1,4-1 0,3-1-1,55 135 1,-40-131-200,5-2 1,3-2-1,67 95 1,-88-145 273,47 50 1,-59-72 133,-1 0 0,2 0 0,-1-1 0,1-1 0,1 0 1,0 0-1,23 9 0,-30-15 60,1 1 0,0-2 0,0 1 0,0-1 0,0 0 0,0 0 0,0-1 0,0 1 0,0-2 0,0 1 0,0-1 0,10-2 0,-8 0 87,0 0 0,-1-1 0,1 1 0,-1-2 0,0 1 0,0-1 0,0 0 0,10-9-1,-1-3 134,-1 1 0,-1-2 0,0 0 0,-2-1 0,0-1 0,18-34 0,0-13 231,7-14-401,-31 67-90,1 1-1,1-1 0,16-17 0,-20 25 2,1 1 0,0 0 0,0 0 0,0 1 0,1 0 0,0 0 0,0 0 0,0 1 0,13-5 0,7 1 0,39-7 0,-29 7 0,80-21 0,-93 21 0,0-2 0,43-21 0,-56 24 0,0-1 0,-1 0 0,0 0 0,0-1 0,0-1 0,-1 0 0,11-13 0,-14 14 0,-1 0 0,0 0 0,0-1 0,-1 0 0,0 1 0,0-2 0,-1 1 0,0 0 0,-1-1 0,3-16 0,-4 9 1,-1 1 1,0-1-1,-1 1 0,-5-31 0,-2 13-114,-16-45 0,-2 13-183,-2 2 1,-4 1-1,-75-112 1,-152-152 371,234 298-1220,12 13-4577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1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1 24575,'-11'0'0,"6"0"0,-3 0 0,1 1 0,0 0 0,0 0 0,0 0 0,0 1 0,0 0 0,0 1 0,-12 5 0,9-3 0,1 1 0,-1 1 0,1-1 0,0 1 0,-8 9 0,0 3 0,0 1 0,2 0 0,0 1 0,-15 29 0,18-28 0,1 2 0,-14 39 0,21-51 0,1 1 0,0 0 0,0 1 0,2-1 0,-1 0 0,2 25 0,0-34 0,1-1 0,-1 1 0,1-1 0,0 0 0,0 1 0,0-1 0,0 0 0,0 0 0,1 0 0,-1 0 0,1 0 0,0 0 0,0 0 0,3 3 0,-2-3 0,1 0 0,-1-1 0,1 1 0,-1-1 0,1 0 0,0 0 0,0-1 0,-1 1 0,1-1 0,1 0 0,4 1 0,35 8 0,84 20 0,-106-23 0,0 1 0,-1 0 0,37 22 0,-12 1 26,42 37 0,-29-22-1443,-15-13-5409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2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24 826 24575,'-5'1'0,"5"-1"0,-1 0 0,1 0 0,-1 0 0,1 0 0,0 0 0,-1 0 0,1 0 0,-1 1 0,1-1 0,0 0 0,-1 0 0,1 0 0,-1 1 0,1-1 0,0 0 0,-1 0 0,1 1 0,0-1 0,0 0 0,-1 1 0,1 0 0,-2 2 0,0 0 0,1 0 0,0 0 0,0 1 0,0-1 0,0 1 0,0-1 0,1 1 0,-1-1 0,1 1 0,0 5 0,1 8 2,0 0 1,1-1-1,0 1 0,2-1 0,0 1 0,1-1 0,12 28 0,1-6-83,2-1-1,25 36 0,-10-23-288,63 70-1,-67-87 238,2-2 0,64 49 0,-75-65 118,1-1 0,27 13 0,-36-21-2,1 0 1,-1-1-1,1 0 0,28 4 1,-40-8 14,1-1 1,-1 1 0,1-1 0,-1 0 0,1 0 0,-1 0-1,1 0 1,-1-1 0,1 1 0,-1-1 0,1 0 0,-1 0 0,1 0-1,-1 0 1,0-1 0,0 0 0,0 1 0,0-1 0,0 0-1,0 0 1,3-3 0,0-2 1,0 0 0,0-1 0,-1 1 0,7-14 0,22-52 0,22-101-317,-44 128-105,-2-1-1,4-49 1,-9-139-414,-25-6-912,11 175 1521,-20-71 1,18 101 248,0 1 1,-25-49-1,26 63 16,-1 1 0,-2 0 1,0 1-1,-1 1 0,0 0 0,-2 1 0,-22-20 0,28 28-9,0 1-1,0 1 1,-1 0 0,0 0-1,-1 1 1,0 0-1,0 1 1,0 1 0,0 0-1,-1 0 1,1 1-1,-1 1 1,0 0 0,-14 0-1,24 2 64,1 0-1,-1 0 1,0 0-1,1 0 1,-1 1-1,0-1 1,1 1-1,-1 0 1,0-1-1,-2 3 1,4-2-53,0-1 0,0 1 0,0 0 0,0 1 0,0-1 0,0 0 0,0 0 0,0 0 0,0 0-1,0 1 1,1-1 0,-1 0 0,1 1 0,-1-1 0,1 1 0,-1-1 0,1 0 0,0 1 0,0-1 0,0 1 0,0-1 0,0 3 0,0 6 379,1 1 0,1 0 0,0-1 0,5 18 0,35 95 104,21 50-866,117 349-1454,-29 8 1690,-119-389-634,-2 34-141,-26-130-2606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2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24575,'0'0'0,"2"0"0,5 0 0,15 0 0,32 2 0,36 5 0,36 5 0,38 4-1746,66 12 1746,-7 2-6445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2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1011 0 24575,'0'0'0,"4"3"0,9 20 0,21 56 0,23 89 0,10 98 0,-13 86-6671,-34 46 6671,-54 8-3318,-76-23 3318,-81-50 0,-70-62 0,-80-56-3065,18-66 7928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7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13 0,2 20 0,5 20 0,7 23 0,11 27 0,14 24 0,12 15-1452,10 2 1452,4-5 0,-2-7 0,-9-15 0,-12-20 0,-13-23 0,-10-25-6739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3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24575,'1'7'0,"11"45"0,-6-28 0,18 68 0,11 45-324,10 38-972,86 386-1403,-24 7 2355,-80-365 344,-13-34-126,-12-114-237,-2-1-1,-7 56 0,-3-51-1947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3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0 24575,'11'6'0,"2"4"0,0 1 0,0 0 0,-1 1 0,0 1 0,-1 0 0,0 0 0,-2 1 0,10 17 0,-8-11 0,0 1 0,-2 0 0,-1 0 0,-1 1 0,7 33 0,-11-39 0,-1 0 0,0 0 0,-1 0 0,-1 0 0,-1-1 0,0 1 0,-1 0 0,0 0 0,-2-1 0,1 1 0,-2-1 0,0 0 0,-1 0 0,-1-1 0,-13 22 0,4-11-81,-2-1-1,-1-1 0,-1 0 1,0-2-1,-41 32 1,18-21-450,-1-1 1,-62 31 0,34-26-5581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4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98 139 24575,'-1'47'0,"-2"0"0,-2 0 0,-2 0 0,-2-1 0,-19 59 0,23-89 0,-1-1 0,-1 1 0,-10 17 0,17-32 0,0-1 0,0 0 0,0 0 0,0 1 0,0-1 0,0 0 0,0 0 0,0 0 0,-1 1 0,1-1 0,0 0 0,0 0 0,0 0 0,0 1 0,-1-1 0,1 0 0,0 0 0,0 0 0,0 0 0,-1 1 0,1-1 0,0 0 0,0 0 0,-1 0 0,1 0 0,0 0 0,0 0 0,-1 0 0,1 0 0,-1 0 0,-1-9 0,1-2 0,0 0 0,2 0 0,-1 0 0,1 0 0,1 0 0,4-17 0,1 4 0,20-44 0,-17 47 0,0 0 0,2 1 0,1 0 0,19-23 0,-22 31 0,0 2 0,0-1 0,2 2 0,-1-1 0,1 2 0,0-1 0,1 1 0,14-6 0,-4 5 0,-1 1 0,2 1 0,-1 1 0,1 1 0,0 1 0,0 1 0,0 1 0,40 2 0,-30 2 0,0 2 0,-1 1 0,1 1 0,-1 2 0,51 20 0,-60-17 0,0 1 0,-1 0 0,23 18 0,-45-29 0,-1-1 0,1 1 0,-1-1 0,1 0 0,0 0 0,-1 1 0,1-1 0,0 0 0,-1 0 0,1 0 0,0 0 0,-1 0 0,1 0 0,0 0 0,-1 0 0,1 0 0,0 0 0,-1 0 0,1 0 0,0 0 0,-1 0 0,1-1 0,0 1 0,-1 0 0,1 0 0,-1-1 0,1 1 0,0 0 0,-1-1 0,1 1 0,-1-1 0,1 1 0,-1-1 0,1 1 0,-1-1 0,0 1 0,1-1 0,-1 0 0,0 1 0,1-1 0,-1 0 0,3-5 0,0 0 0,-1 0 0,3-10 0,-2 5 0,2-2 0,0 0 0,1 1 0,0-1 0,1 1 0,15-19 0,-17 24 0,1 1 0,0 0 0,0 1 0,0 0 0,1 0 0,-1 0 0,1 0 0,0 1 0,1 0 0,-1 1 0,9-3 0,0 1 0,-1 1 0,1 1 0,-1 0 0,1 1 0,0 1 0,0 1 0,0 0 0,0 1 0,0 0 0,28 7 0,-25-2 0,1 0 0,-2 0 0,1 2 0,0 0 0,-2 2 0,1 0 0,-1 0 0,19 16 0,-16-8-91,0 0 0,-1 2 0,-1 0 0,0 1 0,-2 1 0,-1 0 0,0 1 0,-2 1 0,0 0 0,-2 1 0,-1 0 0,-1 0 0,-1 1 0,8 50 0,-9-15-6735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4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24575,'7'15'0,"-2"0"0,7 29 0,-5-15 0,21 91 0,8 58-676,2 55-2029,1 46 1547,129 1330-1248,-122-859 1003,-60-5-278,0-601 1748,8-88 839,-19 71 1,23-117-325,-2 0 0,-4 11 1,-5 0-2372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4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1 445 24575,'0'0'0,"0"0"0,0-1 0,0 1 0,0 0 0,1-1 0,-1 1 0,0-1 0,0 1 0,0 0 0,1 0 0,-1-1 0,0 1 0,1 0 0,-1-1 0,0 1 0,1 0 0,-1 0 0,0 0 0,1-1 0,-1 1 0,0 0 0,1 0 0,-1 0 0,1 0 0,-1 0 0,1 0 0,-1 0 0,8-3 0,-1 1 0,1 1 0,-1 0 0,1 0 0,10 0 0,-5 0 0,225-3-32,7 13-1128,-109-4-111,144 5 37,51-3-1732,43-3 2225,37-4 19,40-3-2165,41 0 1682,44-2-726,42 0 1235,42 0-155,45 4 559,43 2-24,1273 6 229,693 0 95,540 5-8,-526 14 0,-5-20 0,1919-58 0,-1915-28 0,-2240 60 0,-40-5 61,-40-5 183,-40-3-40,-37-1 367,-40-1-164,-35 2 648,310-66 3096,-367 67-1777,-136 28-1541,10-3 679,-1 2 0,45-2 0,-74 7-1438,-1 0 1,0 0-1,1 0 1,-1 0-1,0 0 0,0 0 1,0 1-1,1-1 1,-1 0-1,0 1 1,0-1-1,0 1 1,0-1-1,1 1 1,-1 0-1,0 0 1,0-1-1,0 1 1,-1 0-1,1 0 1,0 0-1,0 0 1,1 2-1,0 1-51,0 0 1,-1 0-1,1 1 1,-1-1-1,1 7 0,-1-8-3,13 80-53,3 116 0,-13-138-146,97 1189-5702,-53-776 5415,18 208-968,-51-275 1112,-17-336 734,-4 1-1,-2-1 1,-30 116 0,31-164 35,0 0-1,-2 0 1,-12 23 0,13-33-250,0 0-1,0 0 0,-1-1 1,-1 0-1,0-1 0,-13 12 1,7-9-157,0-2 0,-1 0 1,-1-1-1,0 0 0,0-2 0,-37 14 0,14-10 135,0-2-1,-63 9 1,-92-1-375,-48-14-1240,-50-9 430,-46-4-1587,-39 3 1331,-36 8-1203,-37 13 1852,-38 14 239,-2293 319-3093,2159-238 3366,-2259 372 0,-24-124 114,1903-278-9,-7-14 0,610-41 0,-251 18 0,-1499 92 0,-3-50 0,-1886-149 0,3288 23 0,36-3 0,39 2 0,36 4 0,44 6 0,58 8 0,61 8 0,64 7 95,72 7 286,71 5-35,65 4 656,63 0-242,54 0 1788,39-2 512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24575,'739'20'-1908,"-304"-4"225,1-13 888,-44-17 4,-289 5 308,178-38 0,-190 23 44,-24 1-1170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7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24575,'2'0'0,"0"0"0,0 0 0,-1 0 0,1-1 0,0 2 0,0-1 0,0 0 0,-1 0 0,1 0 0,3 2 0,6 0 0,16 6 0,1 0 0,-1 2 0,43 21 0,56 37-342,-56-25-248,-3 2 0,105 93 0,-132-100 602,-1 2-1,-3 1 1,-1 1-1,58 93 1,-78-106-12,0 0 0,-2 1 0,-1 1 0,-2 0 0,-1 0 0,-1 1 0,-2 0 0,-1 1 0,-1-1 0,-2 1 0,-2 0 0,0-1 0,-3 1 0,0-1 0,-2 1 0,-2-1 0,-1 0 0,-1-1 0,-14 33 0,11-37-83,-2 0 0,0-1 1,-2 0-1,-1-1 0,-1-1 0,0-1 1,-41 39-1,28-35-126,0-2 1,-2-1 0,0-1-1,-2-2 1,-44 20-1,-24 2-4015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1445 0 24575,'-75'49'0,"-264"181"-1680,17 18 0,14 31 1680,243-212 0,2 2 0,-76 113 0,118-150-45,1 2 1,2 0-1,-26 64 1,37-77 24,1 0 0,1 0 0,1 1 1,0-1-1,2 1 0,0 0 0,2-1 1,2 26-1,1-27 2,0 0 1,1 0-1,2 0 1,0 0-1,1-1 1,0 0-1,2-1 1,11 20-1,-5-15-47,1-1-1,1 0 1,1-1-1,0 0 1,33 26-1,-18-21-62,1-1 0,1-2 1,2-2-1,0-1 0,1-1 0,0-3 0,77 23 0,-59-26-37,0-2 1,0-3-1,1-2 0,0-3 0,94-7 0,-75-3-208,0-4 0,0-3 0,123-41 0,-132 31 372,-1-3 0,-2-2 0,119-76 0,-117 59 13,-1-4 0,-2-2 0,65-70 0,-91 82 23,-2-1 1,-1-2-1,48-82 0,-68 101-28,-2-1 0,0 0 1,-2-1-1,-1 0 0,-1-1 1,-1 0-1,-1 0 0,-2 0 1,1-32-1,-4 43 56,-2-1 1,0 1-1,-1 0 0,0 0 1,-1-1-1,-1 2 0,-1-1 1,0 0-1,-1 1 0,-1 0 0,0 1 1,-1-1-1,0 1 0,-1 1 1,-1 0-1,0 0 0,-1 1 1,0 0-1,-19-15 0,7 9 33,-1 2-1,-1 0 1,-1 1-1,0 2 0,0 1 1,-37-12-1,6 7 50,-1 2 1,-67-8-1,40 12-217,0 3 0,0 4 0,0 4 0,-100 11 0,132-3-47,0 2 1,-96 32 0,111-29-24,2 3 0,0 1 0,1 1 0,-50 36 0,7 8-1481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8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24575,'0'0'0,"0"0"0,0 2 0,-3 18 0,0 42 0,3-35 0,3 381-1247,17 0-1499,9-27 2521,83 405 0,-74-592 225,-5-29-625,-8-32-2498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9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0 899 24575,'1'-3'0,"-1"-1"0,1 1 0,0-1 0,0 1 0,0 0 0,1-1 0,-1 1 0,1 0 0,-1 0 0,1 0 0,4-5 0,-2 3 0,21-30 7,56-59 0,45-26-181,2 13-227,219-140-1,-150 129-303,-141 90 353,96-35 0,-124 54 303,0 1 0,0 1 1,1 2-1,32-3 0,-43 8 22,0-1 0,-1 2 0,1 1 0,-1 0 0,1 1 0,-1 0 0,0 2 0,17 7 0,-15-5 27,-2 1 0,1 2 0,-1-1 0,25 20 0,-17-8 0,-1 1 0,28 32 0,73 105-889,-1 16-3554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24575,'8'0'0,"1"1"0,0 0 0,0 0 0,12 5 0,-7-3 0,44 13-130,-2 3-1,1 2 1,-2 3 0,-1 2-1,80 53 1,-73-37 59,-1 2 0,-3 3 0,-2 3 0,57 65 1,-84-82 74,-1 1 1,-2 1-1,-1 1 1,-2 2-1,-2 0 1,28 70-1,-39-82-37,-1 0 0,-1 1 0,-2 0-1,-1 0 1,0 0 0,-2 0 0,-1 0 0,-2 1 0,0-1-1,-2 0 1,-11 46 0,4-38 15,-2-1-1,-1-1 1,-2 0 0,-32 53-1,15-38 26,-1-1-1,-47 49 0,77-92-6,-9 10 0,-1 0 0,-1-1 0,-17 13 0,29-25 39,0 1 1,0-1-1,0 0 0,0 0 1,0 0-1,-3 0 0,5 0-96,-1-1 0,0 0-1,1 0 1,-1 0-1,1 0 1,-1 0-1,0 0 1,1 0 0,-1 0-1,0 0 1,1 0-1,-1 0 1,1-1 0,-1 1-1,0 0 1,1 0-1,-1-1 1,1 1-1,-1 0 1,1-1 0,-1 1-1,1 0 1,-1-1-1,-5-9-5454</inkml:trace>
  <inkml:trace contextRef="#ctx0" brushRef="#br0" timeOffset="1">1680 725 24575,'0'0'0,"0"2"0,0 5 0,0 5 0,2 10 0,4 17 0,6 16 0,7 19 0,6 11 0,3 3 0,-2-7 0,0-10 0,-2-12 0,-2-14 0,-2-12 0,-4-11 0,-4-11-8191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9:5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24575,'0'0'0,"6"0"0,19 0 0,26 0 0,34 0 0,46 0 0,40 0 0,27 0-2493,19-2 2493,2-3 0,-8-6 0,-10-8 0,-17-8 0,-26-3 0,-40 5-5698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24575,'18'2'0,"-10"-2"0,-1 1 0,13 3 0,11 5 0,0 2 0,0 1 0,49 28 0,-11-3-283,-2 4-1,-2 3 1,103 90 0,-122-91 94,-2 1 0,-2 3 0,-2 1 0,-3 2 0,41 69 0,-61-88 114,-1 1 0,-1 1-1,-2 0 1,-1 1 0,11 51 0,-20-66 37,0 0 1,-1 1-1,-1-1 1,0 1-1,-2-1 0,0 0 1,-2 1-1,0-1 1,-1 0-1,-1 0 1,-11 28-1,6-25 50,-1-1 0,0 0 0,-2-1 0,-1-1-1,-16 20 1,4-11-314,0-1-1,-42 32 0,-2-8-3882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3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24575,'-3'6'0,"-2"15"0,1 0 0,0 0 0,0 26 0,2-29 0,-9 159 0,10-123 0,9 72 0,-5-103 0,2 0 0,0 0 0,2 0 0,0-1 0,2 0 0,0 0 0,1-1 0,1-1 0,27 37 0,-21-34 0,2-2 0,0 0 0,1-2 0,1 0 0,0-1 0,2-1 0,47 27 0,-60-39 0,0 0 0,1 0 0,0-1 0,0 0 0,20 3 0,-24-6 0,0 0 0,0-1 0,0 0 0,0 0 0,0 0 0,0-1 0,1 0 0,-1-1 0,-1 1 0,10-5 0,1-1 0,-2-2 0,1 0 0,-1 0 0,18-15 0,21-15 0,-45 34 0,1 0 0,-1 0 0,1 1 0,14-4 0,-8 4 0,0 2 0,0 0 0,1 0 0,-1 2 0,0 0 0,1 1 0,-1 0 0,27 7 0,11 5 0,61 24 0,-105-33 0,155 59 0,-56-21 0,-87-34 0,0 0 0,0-2 0,0 0 0,24 2 0,-41-7 0,0-1 0,0 0 0,0 0 0,0 0 0,0-1 0,0 0 0,0 0 0,0 0 0,-1 0 0,7-3 0,-8 2 0,0 1 0,-1-1 0,1 1 0,-1-1 0,0 0 0,0 0 0,0 0 0,0 0 0,0-1 0,0 1 0,0 0 0,-1-1 0,1 0 0,-1 1 0,0-1 0,1 0 0,-1 1 0,1-6 0,-1 1 0,0-1 0,0 1 0,0-1 0,-1 1 0,0-1 0,-1-9 0,-2-5 0,-7-22 0,-5-10 0,-25-58 0,-30-51 0,18 45 0,48 109 0,0 0 0,0-1 0,2 1 0,-1-1 0,-1-13 0,4 20 0,-1 1 0,1-1 0,1 0 0,-1 1 0,0-1 0,1 1 0,-1-1 0,1 1 0,0-1 0,0 1 0,0-1 0,0 1 0,0 0 0,0 0 0,1-1 0,-1 1 0,1 0 0,-1 0 0,1 0 0,0 1 0,0-1 0,0 0 0,0 1 0,4-3 0,0 0-273,1 1 0,-1 0 0,1 1 0,11-4 0,29-3-6553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4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0 24575,'-8'1'0,"1"1"0,0 1 0,0 1 0,1-1 0,0 1 0,-1 0 0,1 1 0,-9 8 0,7-6 0,-32 28 0,2 1 0,-60 75 0,88-99 0,1 1 0,0 0 0,1 0 0,-7 15 0,13-23 0,0-1 0,1 1 0,-1 0 0,1 1 0,0-1 0,0 0 0,0 0 0,1 0 0,0 1 0,0-1 0,1 0 0,-1 0 0,1 0 0,0 1 0,3 7 0,1-1 0,0 0 0,1-1 0,0 0 0,1 0 0,9 11 0,45 47 0,-51-58 0,44 45 0,41 47 0,-88-94 0,0-1 0,0 2 0,-1-1 0,5 12 0,-9-17 0,-1-1 0,0 0 0,0 1 0,0 0 0,0-1 0,0 1 0,-1-1 0,0 1 0,1 0 0,-1-1 0,-1 1 0,1 0 0,0-1 0,-1 1 0,0-1 0,-1 5 0,-1-2 0,0 0 0,0-1 0,0 0 0,-1 0 0,1 0 0,-1 0 0,0 0 0,-1-1 0,1 0 0,-9 7 0,-3 0 0,-1-1 0,-19 9 0,4-3-273,-1-3 0,-1 0 0,0-2 0,-37 6 0,41-11-6553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5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12 0,0 28 0,4 38 0,6 46 0,4 42 0,9 27-2188,5 11 2188,8 0 0,2-20 0,-4-40-6003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5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24575,'0'0'0,"0"6"0,2 17 0,2 23 0,6 24 0,2 12 0,1 4 0,1-4 0,0-5 0,-1-5 0,0-8 0,-2-6 0,-4-9 0,-2-10 0,-3-13-8191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6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24575,'0'0'0,"0"-2"0,6-3 0,19-4 0,30-1 0,39 5 0,79 10 0,9 4-8191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7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0 426 24575,'3'149'0,"31"204"0,-27-302 0,3 0 0,19 58 0,-23-91 0,0-1 0,2 0 0,0 0 0,1-1 0,0 0 0,1 0 0,1-1 0,0-1 0,21 21 0,-25-30 0,-1 1 0,1-1 0,0 0 0,1-1 0,-1 1 0,1-1 0,0-1 0,0 0 0,13 4 0,-14-6 0,0 1 0,0-1 0,0-1 0,0 0 0,0 0 0,0 0 0,0-1 0,0 0 0,0 0 0,0 0 0,0-1 0,6-3 0,-2 1 0,-1-1 0,1-1 0,-1 0 0,-1 0 0,1-1 0,-1 0 0,0-1 0,15-17 0,-5 1 0,0-1 0,17-30 0,-34 51 0,1 0 0,0 0 0,0 0 0,0 0 0,0 1 0,1-1 0,-1 1 0,1 0 0,5-3 0,-2 2 0,0 1 0,0-1 0,1 2 0,-1-1 0,9-1 0,106-22 0,4-1 0,-88 17 0,46-18 0,-70 22 0,-1 0 0,0-1 0,0 0 0,-1-1 0,1 0 0,-2-1 0,1 0 0,-1-1 0,-1 0 0,0-1 0,0 0 0,-1-1 0,0 0 0,-1 0 0,-1-1 0,0 0 0,-1-1 0,0 1 0,-1-1 0,0 0 0,-1 0 0,3-25 0,-4 14-18,-1-1 0,-1 1 0,-1 0-1,-1 0 1,-2 0 0,-7-34 0,3 28-23,-3 0 0,0 1 0,-2 0 0,-24-44 0,12 33-194,-2 2-1,-2 0 1,-1 2 0,-2 1-1,-2 2 1,-69-58 0,56 57-5977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24575,'0'0'0,"4"0"0,17 0 0,32 2 0,43 5 0,48 5 0,75 5-3602,-1-1-987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24575,'-1'7'0,"-1"7"0,4 19 0,1 0 0,10 39 0,-9-52 0,32 150-694,23 61-2084,17 47 1594,235 981-1265,-86 70 65,-203-1154 1655,-4-42 850,-6-41 1154,-3-31-644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0 24575,'-17'0'0,"3"1"0,-1-1 0,1 2 0,0 0 0,0 0 0,0 2 0,0-1 0,-25 12 0,30-11 0,0 1 0,1 0 0,-1 0 0,1 1 0,0 0 0,1 0 0,-1 1 0,2 0 0,-1 1 0,1-1 0,0 1 0,-7 11 0,8-10 0,1 0 0,0 0 0,0 0 0,1 1 0,0 0 0,0-1 0,1 1 0,1 0 0,-2 20 0,4-17 0,0 0 0,0 0 0,1 0 0,1 0 0,0 0 0,9 22 0,-1-9 0,2-1 0,1 0 0,1-1 0,2 0 0,0-2 0,27 29 0,33 28 0,-73-75 0,1 1 0,-1 0 0,-1 0 0,1 0 0,4 9 0,-7-12 0,0 0 0,-1 0 0,1 0 0,-1 0 0,1 0 0,-1 1 0,0-1 0,1 0 0,-1 0 0,0 1 0,0-1 0,-1 0 0,1 0 0,0 0 0,-1 1 0,0-1 0,1 0 0,-2 3 0,-1 0 0,0 1 0,-1-1 0,1 0 0,-1 1 0,0-2 0,-1 1 0,-7 7 0,-39 25 0,40-29 0,-57 35-512,-108 48-1,164-85 173,4-2-6486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9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1 619 24575,'0'-1'0,"0"1"0,0-1 0,0 1 0,1-1 0,-1 1 0,0-1 0,0 1 0,1-1 0,-1 1 0,0 0 0,1-1 0,-1 1 0,1-1 0,-1 1 0,0 0 0,1 0 0,-1-1 0,1 1 0,-1 0 0,1-1 0,3-1 0,19-13 0,41-21 0,36-10 0,49-9-431,44-3-1294,315-65-1106,6 19 2103,396-47-390,-768 136 894,-134 14 236,15-1-22,1 1-1,-1 1 1,28 3 0,-45-3 30,0 1 1,1 1 0,-1-1 0,0 1 0,0 0-1,0 1 1,0 0 0,-1-1 0,1 2-1,-1-1 1,1 1 0,-1 0 0,0 0 0,-1 0-1,1 0 1,4 7 0,-3-3 164,-1 0 0,-1 0 0,1 0 0,-1 1 0,-1 0 0,4 12-1,1 9-22,6 52 0,0 73 10,-4 44 518,2 37-789,3-51-1230,9 0 1,73 284 0,28-65 758,19-4 691,37 108-1723,-93-199 1269,-69-221 370,12 137 1,-27-180 16,-3 1 1,-2-1-1,-10 69 1,6-87-53,-1 0 1,-1 0-1,-1 0 1,-2-1-1,-1-1 1,-26 48-1,19-47-2,0 0-1,-2 0 1,0-2-1,-34 30 1,21-25 2,-1-2 0,-65 39 1,33-30 59,-2-3-1,-2-3 1,-105 31 0,62-29-52,-2-6-1,-228 24 1,242-44 67,0-4 0,-1-5-1,-172-27 1,114-7 1066,41-7-824,34 3-152,84 41-165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24575,'0'0'0,"0"1"0,1 25 0,6 34 0,-5-46 0,73 337-1007,30-5 409,-103-338 630,40 122-144,57 185 336,-15 2-1790,-72-261-3598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09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1 268 24575,'0'0'0,"6"-2"0,22-5 0,43-7 0,60-6 0,60-2 0,40-5-3868,26-1 3868,3-4-2093,-18-6 2093,-42-4 0,-55 6-2230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0 182 24575,'1'14'0,"8"91"0,-9-98 0,14 115 0,128 892-2464,-138-989 2464,-3-14 0,1-1 0,5 20 0,-5-28 0,-1-8 0,0-69 877,-1 31-190,2-76-374,31-325-1056,-17 338 495,5 1 0,39-118 1,-40 167 73,28-61 0,-36 94 105,2 0-1,0 0 1,1 1-1,31-34 1,-38 48 69,-1 2 0,1-1 0,1 1 0,-1 0 0,20-10 0,-25 15 0,1 0 0,-1 0 0,1 1 0,0 0 0,-1 0 0,1 0 0,0 0 0,0 0 0,0 1 0,0 0 0,0 0 0,-1 0 0,1 0 0,0 0 0,0 1 0,0 0 0,0 0 0,-1 0 0,7 2 0,-6 0 58,1 0 0,0-1 1,-1 2-1,0-1 0,1 0 0,-1 1 0,0 0 1,-1 0-1,6 8 0,-2-2 212,0 1 0,-1 0 1,6 15-1,-2 1-218,-1-1-1,-2 1 1,-1 1 0,0-1-1,-2 1 1,0 51 0,-5-39-58,-1 0 0,-2-1 0,-2 1 0,-13 47 1,10-55 67,-2 0 1,-1-1 0,-19 35 0,21-47 24,-2-1 0,0 0 0,0 0-1,-2-2 1,-30 31 0,30-36-87,9-7 0,1-1 0,0 1 0,-1 0 0,1 1 0,-5 6 0,8-9 0,0-1 0,0 1 0,1-1 0,-1 1 0,1-1 0,-1 1 0,1 0 0,-1-1 0,1 1 0,0 0 0,0 0 0,0-1 0,0 1 0,0 0 0,0-1 0,0 1 0,1 0 0,-1-1 0,1 1 0,-1 0 0,1-1 0,-1 1 0,3 2 0,0 2 0,1 0 0,0 0 0,0-1 0,1 0 0,9 10 0,34 22 0,109 61-122,11-9-876,-161-86 940,153 77-177,36 17-895,1 2-4518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0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24575,'0'0'0,"0"0"0,8 0 0,21 0 0,34 4 0,48 6 0,49 4 0,40 3-2355,32 0 2355,9-3-2866,-5-8 2866,-16-8 0,-25-11 0,-33-11-1167,-39-3 1167,-40 3-1803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0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24575,'10'3'0,"80"36"0,9 13 0,37 34-547,-69-39-154,-2 4 0,-3 2-1,74 83 1,-92-87 401,-3 2 0,-2 3 1,-2 0-1,49 101 0,-68-114 219,-2 0 0,-1 0 0,-2 1 0,14 85 0,-23-89-145,-1 0 0,-1 0 0,-3 0 0,-1 1 0,-13 71 0,5-68 108,-2 0 0,-2 0 0,-1-2 1,-3 0-1,-42 73 0,38-78 274,-2-2-1,-1 0 1,-2-2-1,0 0 1,-3-2-1,-44 35 1,23-30-235,16-15-1803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1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1414 708 24575,'-96'3'0,"-9"11"0,-43 16-445,52-5-321,2 4-1,-101 46 1,130-45 386,2 3 1,1 2-1,-97 74 0,125-82 323,1 2 0,2 1 0,1 2-1,1 0 1,-24 38 0,36-45 60,2 0-1,1 1 1,1 1 0,1 0 0,1 1 0,2 0 0,0 0-1,-4 36 1,9-36 1,2 0 0,1 0 0,1 0-1,1 1 1,2-1 0,1-1 0,1 1 0,1-1-1,1 1 1,15 34 0,-3-20-108,2-1 1,1 0-1,2-2 1,1 0-1,50 55 0,-30-44-669,2-3 0,83 66-1,-62-63 392,1-4-1,82 41 1,-45-35 27,2-6 0,2-4 0,2-5 1,1-4-1,2-6 0,0-5 0,174 11 1,-193-29 270,0-4 0,0-4 1,105-19-1,-133 10-20,-1-2 1,0-3-1,-1-3 1,-2-3-1,63-32 1,-86 34 48,0-2 0,-2-1 0,-1-2 1,-1-2-1,-1-1 0,39-45 0,-47 44 43,-2-2 0,-1-2 0,-1 0 0,-2-1 0,-2-1 0,-1-1 0,14-42 0,-20 38 12,-1 0-1,-2-1 1,-2 0 0,-2 0 0,-2-1-1,-1 0 1,-3 1 0,-1-1-1,-3 0 1,-13-64 0,3 47-1,-2 1 0,-4 1 0,-2 0 1,-2 2-1,-3 0 0,-61-94 0,36 78 5,-2 2-1,-3 3 1,-103-94-1,64 78 115,-200-134-1,170 139-62,-240-108 1,259 143 80,-1 4 1,-205-45-1,138 59 363,135 24-236,-56 3 1,76 0 189,1 2 0,-28 6 0,39-7-312,1 0 0,0 1 0,0 0 0,0 0 0,0 0 0,0 1 0,1 0 0,-10 8 0,13-8-3,-1-1 0,1 1-1,0 0 1,0 0 0,0 0 0,0 1 0,1-1-1,-1 1 1,1 0 0,1-1 0,-1 1 0,1 0-1,-1 0 1,1 0 0,1 0 0,-1 0-1,1 0 1,0 7 0,1 2-1299,3 17 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1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24575,'-3'4'0,"-1"4"0,1 0 0,0 0 0,0 1 0,-2 14 0,-4 22 10,-4 77 0,10 52-374,7-24-177,7-1 0,7 0-1,6-1 1,6-2-1,7-1 1,6-1-1,7-3 1,79 160-1,-48-151-60,-55-112-1770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2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0 575 24575,'1'3'0,"1"0"0,0 1 0,-1-1 0,1 0 0,1 0 0,-1-1 0,0 1 0,1 0 0,-1-1 0,6 4 0,5 5 0,35 30-221,3-3 0,1-1-1,76 39 1,-59-41-74,0-3-1,109 33 1,-129-51 234,1-1-1,0-3 0,91 7 0,-114-16 16,-1-1 0,1-2 0,-1 0 0,1-2 1,-1 0-1,-1-2 0,1-1 0,-1-1 0,28-13 0,-31 10 21,0-1-1,-1-1 1,0-1-1,-1-1 1,25-24-1,-30 25 28,-1-1 0,-1-1-1,0 0 1,-1-1-1,-1 0 1,17-36 0,-18 28 5,-1-1 0,-2 0 1,0 0-1,-2 0 1,-1-1-1,-1 0 1,-1 0-1,-1 0 0,-1 0 1,-6-33-1,0 19-151,-2 1-1,-1 0 1,-2 0 0,-2 1-1,-2 1 1,-20-38 0,5 21-4500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2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24575,'12'4'0,"1"0"0,-1 2 0,0-1 0,22 15 0,7 5 0,-2 2 0,60 52 0,-78-60 0,-1 1 0,-2 1 0,0 0 0,-1 2 0,-1 0 0,14 27 0,-24-38 0,0 1 0,-1 0 0,-1 0 0,0 0 0,0 1 0,2 24 0,-5-27 0,-1 0 0,0 0 0,-1 1 0,0-1 0,-1 0 0,0 0 0,-1 0 0,-7 19 0,3-14 0,0 0 0,-2 0 0,0-1 0,-1 0 0,-17 20 0,10-15 0,-2-2 0,0 0 0,-25 18 0,-3-4 0,-1-3 0,-90 42 0,105-55-1365,12-5-5461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8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 0 24575,'-8'1'0,"-1"0"0,1 0 0,0 0 0,0 1 0,0 1 0,0-1 0,-7 5 0,-9 3 0,1 2 0,0 1 0,1 0 0,0 2 0,1 0 0,1 2 0,1 0 0,0 1 0,1 1 0,1 1 0,1 0 0,-23 37 0,32-45 0,1 1 0,-1 0 0,2 0 0,0 0 0,1 0 0,-5 22 0,8-25 0,0 1 0,0-1 0,1 1 0,0-1 0,1 1 0,0-1 0,1 1 0,0-1 0,5 15 0,0-6 1,1-1 0,1-1 0,0 1-1,1-1 1,1-1 0,1 0 0,0 0-1,1-1 1,1-1 0,0 0 0,19 13 0,-16-14-12,0-1 0,1-1 1,0 0-1,1-2 1,0 0-1,1-1 1,0-1-1,0-1 1,0 0-1,30 3 0,-16-7-347,-1-1 0,0-1-1,1-2 1,46-9-1,3-7-5933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3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3 0,4 12 0,9 23 0,13 31 0,7 23 0,8 11 0,3 9-659,6 4 659,3-2 0,0-8 0,-4-11 0,-6-16 0,-10-22-7532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4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24575,'-1'1'0,"0"-1"0,0 0 0,0 1 0,-1-1 0,1 1 0,0-1 0,0 1 0,0 0 0,0-1 0,0 1 0,0 0 0,0 0 0,0 0 0,1 0 0,-1 0 0,-1 2 0,-12 18 0,13-18 0,-3 4 0,0 0 0,1 0 0,0 1 0,0-1 0,0 1 0,1 0 0,1-1 0,-1 1 0,1 0 0,0 9 0,2-15 0,-1 0 0,0 0 0,1 0 0,0 0 0,0 0 0,-1 0 0,1 0 0,0 0 0,1 0 0,-1 0 0,0 0 0,0-1 0,1 1 0,-1 0 0,1-1 0,0 1 0,2 1 0,4 2 0,0 0 0,14 7 0,-13-7 0,33 20 0,-29-16 0,1 0 0,19 7 0,-33-16 0,24-2 0,-22 1 0,0 1 0,0 0 0,0-1 0,0 1 0,0-1 0,0 1 0,0-1 0,0 0 0,-1 0 0,1 0 0,0 0 0,2-2 0,-4 2 0,0 1 0,1-1 0,-1 1 0,0-1 0,0 0 0,0 1 0,0-1 0,0 1 0,1-1 0,-1 0 0,0 1 0,0-1 0,-1 0 0,1 1 0,0-1 0,0 0 0,0 1 0,0-1 0,0 1 0,-1-1 0,1 0 0,0 1 0,-1-1 0,1 1 0,0-1 0,-1 1 0,1-1 0,-1 1 0,1-1 0,0 1 0,-1-1 0,1 1 0,-1 0 0,0-1 0,1 1 0,-1-1 0,-3-1 0,1 0 0,-1 0 0,0 0 0,-5-2 0,2 2 0,0 0 0,-1 0 0,1 0 0,-1 1 0,0 0 0,1 1 0,-1 0 0,0 0 0,0 0 0,1 1 0,-10 3 0,11-3 0,0 1 0,-1 0 0,2 0 0,-1 1 0,0 0 0,0 0 0,1 0 0,0 0 0,0 1 0,0 0 0,0 0 0,0 1 0,1-1 0,-5 8 0,3-5 0,1 1 0,1 1 0,-1-1 0,1 1 0,1-1 0,0 1 0,0 0 0,0 1 0,2-1 0,-1 0 0,1 1 0,0 11 0,1-9 0,1 0 0,0 0 0,1-1 0,0 1 0,1 0 0,0-1 0,1 0 0,0 1 0,9 14 0,-4-9 0,1-1 0,1-1 1,0 1-1,1-2 0,1 0 0,1 0 0,15 12 0,-8-10-2,0-1 1,1-1-1,1-1 0,36 16 1,-18-13-258,82 20 1,43-4-1264,-55-17-4623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5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24575,'0'0'0,"4"0"0,13 0 0,23 0 0,36 2 0,46 3 0,43 0 0,39 2-2468,29-1 2468,16-1-2942,2-3 2942,-16-5 0,-29-6 0,-39-2-1293,-48 0-195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24575,'7'4'0,"14"9"0,33 28 0,-53-40 0,85 76 0,24 40-492,-63-60 51,-2 3 1,-3 2-1,-3 1 0,-3 2 0,-2 2 1,-3 1-1,-4 1 0,-2 1 1,22 107-1,-38-125 426,-2-1 1,-2 2-1,-2-1 1,-3 0-1,-2 0 1,-3 1-1,-1-2 1,-3 1-1,-2-1 1,-3 0-1,-1-1 1,-3-1-1,-31 62 1,22-61-324,-1 0 0,-43 55 0,46-73 346,-2-1 0,-1-1 1,-54 45-1,42-47 563,14-13-3250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24575,'-1'0'0,"1"1"0,-1-1 0,1 1 0,-1 0 0,1-1 0,-1 1 0,1 0 0,-1-1 0,1 1 0,0 0 0,0 0 0,-1 0 0,1-1 0,0 3 0,-1 1 0,-4 16 0,2 1 0,0 0 0,1 25 0,1-32 0,-3 130 0,5 67-838,6 65-2515,9 54 1975,51 517-2838,20 3 1963,-32-326 2183,-24-197-1307,-7-28 1048,-9-34 390,-8-42 214,-5-47 765,-6 43 2096,1-161-2025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6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24575,'0'-1'0,"0"1"0,0 0 0,0-1 0,0 1 0,0-1 0,0 1 0,0-1 0,0 1 0,1 0 0,-1-1 0,0 1 0,0 0 0,1-1 0,-1 1 0,0 0 0,0-1 0,1 1 0,-1 0 0,0-1 0,1 1 0,-1 0 0,0 0 0,1-1 0,-1 1 0,1 0 0,14-5 0,-12 4 0,28-5 0,0 2 0,44-2 0,-60 5 0,142-5-468,61 5-1407,54 5 735,295 2-2213,765-13 3037,-1106 3-928,-42 6 778,-42 7-153,-122-6 729,-1 0 1,1 1 0,-1 0 0,0 2 0,23 10 0,-34-13-47,0 2 0,0-1 0,-1 1 1,1 1-1,-1-1 0,0 1 0,-1 0 0,1 1 0,-1-1 0,-1 1 0,1 1 1,-1-1-1,7 15 0,-4-5-64,-2 0 0,1 1 0,-2 0 0,4 25 0,-1 9 148,1 59-1,-7 101 1035,-11 43-1067,-5 207-1126,19 4-806,14-143 1624,123 636 1,-15-445 247,16 80-1561,-105-362 1277,-32-166 260,-4 106-1,-4-130 13,-3 0-1,-1-1 1,-18 65-1,14-76-25,-1-1-1,-1 0 0,-1 0 0,-2-1 0,-27 38 1,21-38 0,-1-1 0,-1-1 1,-1-2-1,-2 0 1,-41 30-1,27-27 46,-2-1-1,-1-2 0,-61 25 1,33-22 85,-111 27 0,-72-5 99,63-26 84,-291-2 1,-191-64-366,460 16 171,34-2 410,42 1-252,125 25-214,-62-16 372,65 16-352,0 0-1,1-1 0,-1 0 0,1 0 1,-10-7-1,17 10-33,-1 0-1,1-1 1,-1 1-1,1 0 1,0 0 0,-1-1-1,1 1 1,0-1-1,0 1 1,0-1-1,0 0 1,0 1 0,-1-4-1,2 3-236,0 1-1,0-1 1,0 0 0,0 1-1,0-1 1,0 1-1,0-1 1,0 1 0,1-1-1,0-2 1,-1 4 170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24575,'10'0'0,"0"-1"0,0 2 0,0-1 0,0 1 0,11 3 0,1-1 0,77 13 0,41 11-462,39 7-1388,362 50-289,-415-73 2047,0-5-1,170-14 1,-122-16-98,-130 15-92,0-2 0,70-27-1,-96 30 229,0 0 0,-1-1 0,0-1 0,0 0 0,-1-2 0,-1 0 0,0 0-1,19-21 1,-6-4-1885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7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24575,'0'0'0,"0"0"0,2 0 0,9 0 0,16 4 0,25 10 0,20 14 0,14 20 0,3 23 0,-7 23-771,-15 28 771,-24 24 0,-35 13-1415,-45-1 1415,-40-14 0,-46-26 0,-87-23 0,-8-27-6005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7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8 0,4 20 0,5 26 0,10 32 0,7 35 0,4 25 0,0 8-1659,-3-3 1659,-3-7 0,-5-12 0,-5-21-499,-7-20 499,-6-19 0,-4-22-6033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8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24575,'0'0'0,"2"-2"0,7-3 0,26-2 0,50-4 0,67-3 0,64 0 0,50 0-3617,33 2 3617,1 1-3542,-11 1 3542,20-5 0,-43 1-1032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8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24575,'-3'1'0,"1"-1"0,0 0 0,-1 1 0,1 0 0,0-1 0,-1 1 0,1 0 0,0 0 0,0 0 0,0 0 0,0 1 0,0-1 0,0 1 0,0-1 0,1 1 0,-1-1 0,0 1 0,1 0 0,0 0 0,-1 0 0,0 2 0,-4 7 0,0-1 0,-7 23 0,9-24 0,-52 172 0,50-158 0,-1 1 0,1 1 0,-4 46 0,9-62 0,1 0 0,1 0 0,-1 1 0,1-1 0,1 0 0,0 0 0,0 0 0,1 0 0,0-1 0,0 1 0,6 9 0,-4-9 0,1-1 0,0 1 0,0-2 0,1 1 0,0-1 0,1 0 0,0 0 0,0-1 0,0 0 0,0 0 0,1-1 0,0 0 0,0-1 0,1 0 0,14 5 0,-10-5 0,1-1 0,0 0 0,0-1 0,1 0 0,-1-1 0,0-1 0,0-1 0,1 0 0,26-6 0,-30 4 0,0 0 0,0-1 0,-1-1 0,1 0 0,-1 0 0,0-2 0,-1 1 0,11-9 0,-8 4 0,0 0 0,-1-1 0,0-1 0,0 0 0,11-18 0,-7 5 0,-1-1 0,-1 0 0,-2-1 0,0 0 0,-2-1 0,8-38 0,-10 32 0,4-55 0,-10 67 0,-2 1 0,0 0 0,-7-38 0,7 59 0,0 0 0,0 1 0,0-1 0,0 0 0,0 1 0,0-1 0,0 0 0,0 1 0,0-1 0,0 0 0,0 1 0,0-1 0,0 0 0,1 0 0,-1 1 0,0 0 0,1-1 0,-1 1 0,1 0 0,-1 0 0,1 0 0,-1 0 0,0 0 0,1 0 0,-1 0 0,1 0 0,-1 0 0,0 1 0,1-1 0,-1 0 0,1 0 0,-1 0 0,0 0 0,1 1 0,-1-1 0,0 0 0,1 0 0,-1 1 0,0-1 0,1 0 0,-1 0 0,0 1 0,9 6 0,-1 0 0,1 1 0,11 15 0,-17-20 0,49 57-120,117 125 374,-140-158-554,0-2 0,2 0 0,0-2 1,49 26-1,-35-26-6526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24575,'0'0'0,"0"2"0,-2 5 0,-1 7 0,1 18 0,2 27 0,3 26 0,5 18 0,4 15 0,1 7-740,1-4 740,-2-13 0,-1-11 0,-1-19 0,-2-23-7451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8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24575,'0'0'0,"4"-2"0,12-1 0,15 0 0,18 5 0,24 4 0,25 1 0,16 1 0,0 2-587,-21-2-7017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9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24575,'0'0'0,"0"6"0,0 14 0,0 20 0,2 21 0,3 17 0,4 17 0,5 14 0,4 8-613,3-5 613,4-13 0,0-18 0,0-15 0,-3-17 0,-5-15-7578</inkml:trace>
  <inkml:trace contextRef="#ctx0" brushRef="#br0" timeOffset="1">774 464 24575,'0'-2'0,"0"-3"0,0 0 0,0 0 0,0 2 0,0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9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0 24575,'-13'0'0,"0"1"0,1 0 0,-1 0 0,-20 6 0,26-5 0,1 1 0,-1-1 0,0 1 0,1 1 0,0-1 0,0 1 0,0 0 0,0 1 0,-9 8 0,8-4 0,-1 0 0,2 0 0,0 0 0,0 1 0,0 0 0,1 1 0,1-1 0,0 1 0,0-1 0,1 1 0,-3 22 0,2-3 0,2 1 0,0-1 0,4 39 0,1-40 0,0 1 0,2-1 0,1 0 0,18 52 0,-20-71 0,-2-7 0,0 1 0,-1 0 0,0 0 0,0 0 0,1 6 0,-2-9 0,0 0 0,0 0 0,0 0 0,0 0 0,0 0 0,0 0 0,0 0 0,-1 0 0,1 0 0,0 0 0,-1 0 0,1 0 0,-1 0 0,1-1 0,-1 1 0,1 0 0,-1 0 0,0 0 0,1-1 0,-1 1 0,0 0 0,0-1 0,1 1 0,-1 0 0,0-1 0,0 1 0,-1 0 0,-11 4-39,0-1-1,0 1 1,0-2-1,-27 4 1,13-3-1129,-21 5-5658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19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83 24575,'0'3'0,"0"0"0,1 1 0,0-1 0,0 0 0,0 0 0,0 0 0,2 4 0,3 7 0,17 66 9,16 90 0,-1 84-535,-20-61 526,-17-135-683,-6 77 0,2-107-5634</inkml:trace>
  <inkml:trace contextRef="#ctx0" brushRef="#br0" timeOffset="1">0 23 24575,'0'0'0,"0"0"0,6-1 0,19-4 0,24-2 0,25 0 0,30 5 0,30 3 0,15 1-1390,-6 3 1390,-28-1-6801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 24575,'-2'0'0,"0"0"0,0 0 0,0 1 0,0-1 0,1 1 0,-1-1 0,0 1 0,0 0 0,0 0 0,1 0 0,-3 1 0,-17 15 0,17-13 0,-3 2 0,1 0 0,0 1 0,0 0 0,0 1 0,1-1 0,0 1 0,0 0 0,1 0 0,0 0 0,0 1 0,1 0 0,0-1 0,0 1 0,1 0 0,1 0 0,-1 1 0,2-1 0,-1 0 0,1 0 0,0 1 0,4 17 0,2-6 0,1 0 0,1-1 0,21 39 0,-4-8 0,-23-48 0,-1 0 0,0-1 0,0 1 0,0 0 0,0 0 0,-1 0 0,1 0 0,-1 0 0,0 0 0,0 0 0,0 5 0,-1-6 0,1 0 0,-1 0 0,0 0 0,0 0 0,0 0 0,0 0 0,0 0 0,0 0 0,0-1 0,-1 1 0,1 0 0,-1-1 0,1 1 0,-1-1 0,1 0 0,-4 3 0,-13 6-195,1-1 0,-1 0 0,0-2 0,-1 0 0,0 0 0,-30 4 0,35-8-6631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0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2 24575,'-4'-1'0,"-1"1"0,0 0 0,1-1 0,-1 2 0,0-1 0,1 1 0,-1-1 0,0 1 0,1 0 0,-1 1 0,1-1 0,0 1 0,-6 3 0,-2 4 0,11-9 0,1 0 0,0 1 0,-1-1 0,1 1 0,-1-1 0,1 0 0,0 1 0,0-1 0,-1 1 0,1-1 0,0 1 0,0-1 0,-1 1 0,1-1 0,0 1 0,0-1 0,0 1 0,0-1 0,0 1 0,0-1 0,0 1 0,0 0 0,0-1 0,0 1 0,0 0 0,0-1 0,1 1 0,-1-1 0,1 0 0,0 1 0,-1-1 0,1 0 0,-1 1 0,1-1 0,0 0 0,-1 0 0,1 1 0,0-1 0,-1 0 0,2 0 0,4 2 0,0 1 0,-1 0 0,1 1 0,0 0 0,-1 0 0,0 0 0,0 1 0,0 0 0,-1 0 0,1 0 0,-1 0 0,0 1 0,-1-1 0,1 1 0,3 9 0,2 6 0,-1 1 0,9 42 0,-7-13 0,-2 1 0,-3-1 0,-2 1 0,-5 73 0,-6-31 0,-30 141 0,29-192 0,-16 47 0,23-86 0,1-1 0,-1 1 0,1 0 0,-1 0 0,0-1 0,0 1 0,-1-1 0,1 0 0,-6 6 0,7-8 0,0-1 0,0 1 0,0-1 0,0 1 0,0-1 0,0 1 0,0-1 0,0 1 0,0-1 0,0 0 0,0 0 0,0 1 0,0-1 0,0 0 0,-2 0 0,1-1 0,0 1 0,0-1 0,0 1 0,1-1 0,-1 0 0,0 1 0,0-1 0,1 0 0,-1 0 0,1 0 0,-3-3 0,-2-1 0,0-1 0,1 0 0,-1 0 0,1-1 0,1 1 0,-1-1 0,1 0 0,1-1 0,-5-10 0,2 0 0,0-1 0,1 1 0,-2-21 0,4 13 28,1 0 0,1-1-1,5-47 1,1 33-766,18-68 0,4 22-6088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24575,'0'6'0,"2"48"0,9 55 0,-3-39 0,14 136-923,45 450 9,-64-624 921,12 177-37,-13-158-34,-11 101 1,8-141-109,-1-1-1,0 1 1,-1-1 0,0 1-1,-5 9 1,0-6-4998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1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24575,'4'1'0,"0"0"0,1 0 0,-1 0 0,0 0 0,0 0 0,0 1 0,0 0 0,0 0 0,-1 0 0,1 0 0,5 5 0,-4-4 0,21 16-45,-1 1 1,-1 1-1,-1 1 0,-1 1 0,-1 1 1,34 51-1,-27-31-151,-2 2-1,-1 1 1,25 71-1,-31-65 197,-3 1 0,14 78 0,-26-104 0,0 0 0,-2 0 0,-2 1 0,0-1 0,-2 0 0,-9 49 0,8-63-59,-1 0 0,-1-1 0,0 0 0,-1 0 0,0 0 0,-1 0 0,0-1 0,-1 0-1,-1-1 1,1 0 0,-2 0 0,0-1 0,0 0 0,-1 0 0,0-1 0,0-1 0,-1 0-1,0-1 1,-24 11 0,4-5-5851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0:22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24575,'0'0'0,"0"4"0,1 26 0,10 59 0,14 28 0,-24-114 0,22 84 0,58 139 0,-79-220 0,-4-6 0,-6-8 0,-10-17 0,13 14 0,4 11 0,1 0 0,0 0 0,0-1 0,0 1 0,0 0 0,0 0 0,0 0 0,0-1 0,0 1 0,0 0 0,0 0 0,0 0 0,0-1 0,0 1 0,0 0 0,0 0 0,0-1 0,0 1 0,1 0 0,-1 0 0,0 0 0,0 0 0,0-1 0,0 1 0,0 0 0,1 0 0,0-1 0,0 1 0,0 0 0,0 0 0,1 0 0,-1 0 0,0 0 0,0 0 0,0 0 0,1 0 0,-1 0 0,0 0 0,0 1 0,0-1 0,3 2 0,103 37 0,-64-22 0,66 17 0,-106-33 0,-1-1 0,0 1 0,1-1 0,-1 0 0,0 1 0,1-1 0,-1 0 0,1 0 0,-1-1 0,0 1 0,1-1 0,-1 1 0,0-1 0,0 0 0,1 1 0,-1-1 0,0 0 0,0-1 0,0 1 0,0 0 0,0 0 0,0-1 0,-1 1 0,1-1 0,0 0 0,-1 0 0,2-1 0,9-14 0,0 0 0,-2-1 0,15-32 0,-13 24 0,16-23 0,-23 40 0,1 1 0,0 1 0,0-1 0,1 1 0,0 0 0,15-11 0,-16 14 0,1 0 0,-1 0 0,1 1 0,0 0 0,0 0 0,1 0 0,-1 1 0,0 0 0,1 0 0,10 0 0,-8 2 0,1 0 0,0 0 0,-1 1 0,1 0 0,0 1 0,18 6 0,-11-2 0,0 1 0,-1 1 0,1 1 0,-2 1 0,0 0 0,0 1 0,-1 0 0,17 17 0,-18-14 0,-1 1 0,0 0 0,19 31 0,43 95-1365,-8 16-5349,-66-155 6601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 0 24575,'0'0'0,"-3"3"0,-4 3 0,0 0 0,0-1 0,-11 6 0,-5 4 0,-12 11 0,0 1 0,1 1 0,-40 46 0,60-58 0,0 1 0,2 0 0,0 1 0,0 0 0,2 1 0,0 0 0,2 0 0,0 1 0,-6 24 0,9-22 0,2 1 0,0-1 0,2 1 0,0-1 0,2 1 0,0-1 0,2 1 0,0-1 0,1 0 0,9 26 0,1-7 0,2-1 0,2 0 0,1-1 0,33 49 0,-43-74 0,-3-7 0,-2 1 0,1 0 0,6 16 0,-10-23 0,-1 1 0,1 0 0,-1-1 0,0 1 0,0-1 0,0 1 0,0 0 0,0-1 0,0 1 0,0 0 0,0-1 0,-1 1 0,1-1 0,-1 1 0,1-1 0,-1 1 0,1-1 0,-1 1 0,0-1 0,0 1 0,0-1 0,0 0 0,0 0 0,0 1 0,0-1 0,0 0 0,0 0 0,-1 0 0,1 0 0,-3 1 0,-4 3 0,0-1 0,0 0 0,0-1 0,-12 4 0,16-6 0,-34 11-273,-2-1 0,1-2 0,-1-2 0,-64 3 0,92-10-6553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49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24575,'0'0'0,"-2"5"0,-8 18 0,1 0 0,1 0 0,1 1 0,2 0 0,-6 43 0,2 125 0,9-173 0,0 57 0,3 0 0,15 90 0,-12-131 0,2-1 0,1 1 0,2-1 0,1-1 0,2 0 0,35 60 0,-1-22 0,-40-62 0,0 0 0,0 0 0,1-1 0,19 14 0,-25-20 0,0 0 0,0-1 0,0 1 0,0-1 0,0 1 0,0-1 0,0 0 0,0-1 0,1 1 0,-1 0 0,0-1 0,0 0 0,1 1 0,-1-1 0,4-1 0,-2 0 0,-1 0 0,1 0 0,-1-1 0,1 0 0,-1 0 0,1 0 0,-1 0 0,0 0 0,6-6 0,35-27 0,-17 13 0,36-22 0,-36 28 0,2 1 0,0 2 0,1 1 0,0 2 0,1 1 0,0 1 0,0 2 0,56-4 0,-64 8 0,-9 1 0,0 0 0,1-1 0,-1 0 0,16-5 0,-28 5 0,0 1 0,1-1 0,-1 0 0,0 0 0,0 0 0,0 0 0,0 0 0,0-1 0,0 1 0,-1-1 0,1 0 0,-1 1 0,0-1 0,0 0 0,0-1 0,0 1 0,0 0 0,-1-1 0,1 1 0,0-6 0,1-1 0,-1 0 0,0 0 0,-1-1 0,-1 1 0,1 0 0,-2-14 0,-2 4 0,0 0 0,-1 1 0,-1-1 0,-1 1 0,0 1 0,-2-1 0,-12-23 0,-8-7 0,-46-60 0,-49-53 0,17 25 0,96 124 0,5 7 0,1 1 0,0 0 0,0-1 0,1 0 0,0 0 0,0 0 0,-3-7 0,6 12 0,0 1 1,0-1-1,0 1 0,0 0 0,0-1 0,0 1 1,0-1-1,0 1 0,0-1 0,0 1 0,0-1 1,0 1-1,0-1 0,0 1 0,0 0 0,0-1 1,0 1-1,1-1 0,-1 1 0,0 0 0,0-1 1,1 1-1,-1-1 0,0 1 0,0 0 0,1-1 0,-1 1 1,0 0-1,1-1 0,-1 1 0,0 0 0,1 0 1,-1-1-1,1 1 0,-1 0 0,1 0 0,-1 0 1,0 0-1,2-1 0,0 1-229,1 0 0,-1 0 0,1 0 1,-1 0-1,5 0 0,22 6-6597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5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1 234 24575,'0'0'0,"0"0"0,10 1 0,-1 0 0,1 0 0,13 4 0,16 3 0,-27-7 0,0-1 0,0 0 0,0-1 0,0 0 0,0 0 0,0-2 0,20-5 0,-25 6 0,-1-1 0,1 0 0,-1 0 0,0 0 0,0-1 0,0 0 0,0 0 0,-1 0 0,1-1 0,-1 0 0,0 0 0,-1 0 0,1-1 0,5-9 0,-5 6 0,0-1 0,-1 1 0,0-1 0,-1 0 0,3-10 0,-5 14 0,0 0 0,0 1 0,-1-1 0,0 0 0,0 1 0,0-1 0,0 0 0,-1 0 0,0 1 0,-3-10 0,3 13 0,1 1 0,-1-1 0,1 1 0,-1 0 0,0-1 0,0 1 0,1 0 0,-1 0 0,0-1 0,0 1 0,0 0 0,-1 0 0,1 0 0,0 0 0,0 0 0,0 0 0,-1 0 0,1 1 0,0-1 0,-3 0 0,2 0 0,0 1 0,0 0 0,1 0 0,-1 0 0,0 0 0,0 0 0,0 0 0,0 0 0,0 1 0,0-1 0,0 1 0,0-1 0,0 1 0,-2 1 0,1 0 0,-1 0 0,0 0 0,1 0 0,-1 1 0,1 0 0,0-1 0,0 1 0,0 0 0,0 1 0,0-1 0,1 0 0,-1 1 0,1 0 0,-2 5 0,2-3 0,0 0 0,1 1 0,0-1 0,0 0 0,0 1 0,1-1 0,0 1 0,1-1 0,1 12 0,2 1 0,1-1 0,8 20 0,-6-18 0,1-2 0,1 1 0,1-1 0,0 0 0,2-1 0,0 0 0,23 24 0,-22-28 0,0-1 0,1 0 0,1-1 0,0-1 0,0 0 0,1-1 0,0 0 0,34 11 0,-22-12-195,-1-1 0,2-1 0,-1-1 0,1-2 0,-1 0 0,39-3 0,-9-4-6631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50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24575,'5'5'0,"8"8"0,166 170 0,-148-146 0,-1 1 0,-1 1 0,29 56 0,-27-33 0,24 69 0,-53-146 0,-2-13 0,1 3 17,1 0 0,2 0 1,0 0-1,1 1 0,2 0 0,16-41 0,-6 26-388,1 2-1,3 0 1,28-40 0,-6 20-6455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51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24575,'1'5'0,"6"17"0,0-1 0,15 28 0,-5-12 0,-9-20 0,116 256 0,-123-271 0,5 10 0,0 0 0,10 13 0,-16-25 0,0 0 0,0 1 0,1-1 0,-1 0 0,0 0 0,0 1 0,0-1 0,0 0 0,1 1 0,-1-1 0,0 0 0,0 0 0,1 1 0,-1-1 0,0 0 0,1 0 0,-1 0 0,0 0 0,1 1 0,-1-1 0,0 0 0,1 0 0,-1 0 0,0 0 0,1 0 0,-1 0 0,0 0 0,1 0 0,-1 0 0,0 0 0,1 0 0,-1 0 0,0 0 0,1 0 0,-1 0 0,0 0 0,1 0 0,-1-1 0,0 1 0,1 0 0,-1 0 0,0 0 0,1 0 0,-1-1 0,2-1 0,-1 0 0,0 1 0,0-1 0,0 0 0,0 0 0,1-3 0,0 1 0,33-75-80,-9 16-563,63-105 1,-65 133-6184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6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1634 8031 24575,'-7'10'0,"-14"19"0,11-15 0,-11 18 0,19-27 0,0-1 0,0 1 0,0-1 0,0 1 0,1-1 0,0 1 0,0 0 0,0 0 0,0 5 0,2-4 0,-1-6 0,0 0 0,0 0 0,0 0 0,1 0 0,-1 0 0,0 0 0,0 0 0,0 0 0,0 0 0,0 0 0,0 0 0,0 0 0,0 0 0,0 0 0,0 0 0,0 0 0,0 0 0,0 0 0,0 0 0,0 0 0,0 0 0,0 0 0,0-2 0,-1 1 0,0 0 0,0 0 0,0 0 0,0 0 0,0 0 0,0 0 0,0 0 0,-1-1 0,-2-1 0,0-1 0,-58-58 0,-84-109 0,80 83 0,-85-87 0,99 120 0,-139-151 0,137 142 0,-62-97 0,12-25 0,14-8 0,-54-145 0,120 281 0,-38-105-304,7-1 0,-44-221 0,-5-353 336,81 26-32,47 0 0,29 146 0,-32 441 0,6 0 0,61-174 0,40-17 0,16 8 0,-114 246 0,3 2 0,2 1 0,66-83 0,-10 38 0,194-170 0,-193 199 0,194-122 0,-165 128 0,175-72 0,539-176 0,-633 253-783,341-61-1,222 44 536,-178 68-1511,0 19 1892,1185 66-2275,-863 14 1220,-6 43 0,-884-126 922,659 104 0,2-15 0,-20-25 0,1-12 0,-305-27 0,1379 193-1633,-1507-180 1633,736 120 0,281-15 0,-432-57 0,-9 30 9,-8 34-125,313 63-364,-646-124 647,-11 40-77,189 151-90,-313-101 572,-251-131-381,-2 3-1,70 65 1,117 154 986,-28 20 1,-174-212-1178,-3 3 0,86 170 0,-56-49 0,70 242 0,-90-197 0,-56-197 0,-3 1 0,2 97 0,-10-102 0,-3 1 0,-3-1 0,-1 0 0,-2-1 0,-3 0 0,-1 0 0,-3-1 0,-2-1 0,-1-1 0,-3 0 0,-35 53 0,13-34 188,-2-3 0,-3-2 0,-62 59 0,42-55 63,-2-3-1,-98 64 1,-2-17-539,-4-8 1,-189 77-1,118-76-143,-271 70-1,-326 47-1518,805-208 1841,-828 188-2104,-8-35 1667,-254 2-810,370-55 1397,-455 61-41,-7-44 0,-1057-35-2315,-987-132 1373,1028-94 1087,467-31-145,-185-15 0,1849 172 102,-575-58 257,13-48 931,472 62-685,33-1 943,106 33-1208,1-3-1,-55-32 1,97 48 311,0 0 0,1-1 0,-20-17 0,29 23-478,0-1 1,0 1-1,0 0 1,1-1-1,-1 0 0,1 0 1,0 0-1,0 0 1,0 0-1,0 0 0,1 0 1,0 0-1,0-1 1,0 1-1,0-1 1,0-4-1,1 3-780,1 0 0,0 0 0,1-7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1211 15 24575,'-6'-2'0,"-7"-2"0,0 1 0,0 1 0,0 0 0,-1 1 0,-23 0 0,10 2-9,-1 2-1,0 1 0,1 0 1,-1 2-1,2 2 0,-46 17 1,23-3-436,1 2 1,-73 48-1,73-38 384,1 3 0,2 1 0,2 2 0,-44 52 0,35-28 69,3 2 1,-59 102-1,80-118 1,2 2 0,3 1-1,2 1 1,-21 79 0,33-94-86,2-1 1,1 1-1,3 1 1,0-1-1,3 1 1,1-1-1,9 52 1,-7-73 54,1 1 1,1-1 0,1 1 0,0-1-1,15 27 1,-14-32 11,1-1 0,0 0-1,1-1 1,0 0 0,1 0-1,0-1 1,22 17 0,-15-14 9,1-2 0,0 0 0,1-2 0,0 0 1,0 0-1,1-2 0,0-1 0,1 0 0,-1-2 0,37 4 1,-31-6-16,0-2 0,0 0 0,0-2 0,0-1 0,0-1 0,-1-1 0,0-1 0,35-14 1,-17 2-141,0-3 1,-2-1-1,0-2 1,52-41-1,137-132 1742,-219 187-1404,0 0-44,-8 6-85,1 0-1,0 1 0,0-1 0,0 1 1,1 0-1,-1 0 0,1 0 1,9-3-1,-13 5-49,1 1 1,-1 0 0,0 0-1,0 0 1,0 0 0,0 0-1,0 0 1,0 0 0,0 0-1,0 1 1,0-1 0,0 0-1,0 1 1,0-1 0,0 0-1,0 1 1,0-1 0,0 1-1,0 0 1,-1-1 0,1 1-1,0 0 1,0-1 0,0 2-1,2 2 30,0 0 0,0 0-1,0 0 1,1 6-1,-4-10-31,14 30 183,-2 1-1,-1 1 1,10 51-1,-12-48-160,94 365-23,-98-384 0,-2 0 0,2-1 0,0 0 0,1 0 0,10 21 0,-15-35-44,0 1 0,0-1 0,0 0 0,0 1 0,0-1 0,0 0 0,0 1 0,0-1 0,0 0 0,1 0 0,-1 0 0,0 0 0,1 0 0,-1-1 0,1 1 0,-1 0 0,1 0 0,-1-1-1,1 1 1,0-1 0,-1 0 0,1 1 0,0-1 0,-1 0 0,1 0 0,0 0 0,-1 0 0,1 0 0,0-1 0,2 1 0,19-10-6782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1 442 24575,'0'0'0,"1"5"0,1 1 0,1 0 0,0 0 0,0 0 0,1-1 0,0 1 0,6 7 0,-1-3 0,24 32 0,38 36 0,-47-55 0,1-1 0,49 33 0,-66-49 0,2 0 0,-1-1 0,0-1 0,1 1 0,15 3 0,-21-7 0,0 0 0,0 0 0,0-1 0,1 1 0,-1-1 0,0 0 0,0 0 0,0-1 0,0 1 0,0-1 0,0 0 0,0 0 0,0 0 0,0-1 0,0 0 0,6-3 0,-2 0 0,0-1 0,-1 0 0,0-1 0,0 0 0,-1 0 0,0 0 0,0-1 0,-1 1 0,6-11 0,6-14 0,13-36 0,-21 46 0,30-72 0,16-39 0,-36 93 0,28-45 0,-40 75 0,-1 0 0,1 0 0,1 1 0,8-8 0,-13 14 0,0 0 0,0 1 0,0 0 0,1-1 0,-1 1 0,0 0 0,1 1 0,0-1 0,-1 1 0,1-1 0,0 1 0,0 0 0,-1 1 0,1-1 0,7 0 0,-4 2 0,0 0 0,0 0 0,1 0 0,-1 1 0,0 0 0,-1 0 0,1 1 0,0 0 0,10 6 0,6 6 0,27 22 0,-30-22 0,36 28 0,98 54 0,-130-84 0,2-1 0,-1-1 0,1-1 0,1-1 0,0-2 0,0 0 0,29 2 0,-46-8 0,1 0 0,-1-1 0,1 0 0,0-1 0,-1 0 0,1-1 0,-1 0 0,1 0 0,-1-1 0,0-1 0,0 1 0,-1-2 0,1 1 0,-1-1 0,0-1 0,0 0 0,12-10 0,-6 2 0,0-2 0,-1 1 0,-1-1 0,-1-1 0,0-1 0,16-33 0,-15 24 0,-1-1 0,-2 0 0,-1-1 0,6-32 0,-11 34-1365,-2 9-5461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8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1453 24575,'0'-1'0,"1"0"0,-1 0 0,1 0 0,-1 0 0,1 0 0,-1 0 0,1 0 0,0 0 0,0 0 0,-1 0 0,1 0 0,1 0 0,4-6 0,9-15-28,0 0-1,-1-2 1,-2 0-1,0 0 0,-2-1 1,0 0-1,-2-1 1,-1 0-1,-1 0 0,-1-1 1,-1 0-1,-2 0 1,-1-52-1,-3 46-4,-1 1-1,-2-1 1,-1 1 0,-2 0-1,-1 0 1,-1 1 0,-2 0-1,-1 1 1,-2 1 0,0 0-1,-21-28 1,25 41 33,-1 0 0,-1 2 0,0-1 0,-1 1 0,0 1 0,-1 1 0,-28-18 0,36 26 0,-1 0 0,1 1 0,-1-1 0,0 2 0,1-1 0,-1 1 0,-1 0 0,-14 0 0,16 1 0,1 2 0,-1-1 0,1 1 0,-1 0 0,1 0 0,-1 1 0,1 0 0,0 0 0,-1 0 0,1 1 0,0 0 0,-7 5 0,2 0 27,1 0-1,0 1 1,0 1 0,0-1-1,1 2 1,1-1 0,0 1-1,0 0 1,1 1 0,1 0-1,0 0 1,0 0 0,1 1-1,-3 14 1,4-15 12,2 1 1,-1-1-1,2 1 0,0 0 1,0-1-1,2 22 0,0-24-26,1-1-1,0 0 1,0 1-1,1-1 1,0 0-1,0-1 1,1 1-1,0 0 1,8 11-1,-4-10-12,1 0 0,-1-1 0,1 0 0,1 0 0,0-1 0,0 0 0,1-1 0,0 0 0,0-1 0,0 0 0,1 0 0,15 4 0,-2-2 0,1-1 0,0-1 0,0-1 0,52 2 0,-56-7 0,0 0 0,0-2 0,0 0 0,-1-2 0,1 0 0,40-14 0,-38 8 0,0-1 0,0 0 0,-1-2 0,0-1 0,28-23 0,-6-2 0,76-87 0,-107 111 0,-5 5 0,19-20 0,-25 27 0,0 1 0,0 0 0,0 0 0,0-1 0,0 2 0,1-1 0,-1 0 0,4-1 0,-5 3 0,0 0 0,0-1 0,0 1 0,0 0 0,0 0 0,-1 0 0,1 0 0,0 0 0,0 0 0,0 1 0,0-1 0,-1 0 0,1 1 0,0 0 0,0-1 0,-1 1 0,3 1 0,0 1 0,0 0 0,0 0 0,0 0 0,0 1 0,4 5 0,4 5 0,0 1 0,18 32 0,13 38 0,-27-53 0,2 6 0,62 117 0,-76-148 0,12 19 0,-14-24 0,-1-1 0,0 1 0,0-1 0,0 0 0,1 1 0,-1-1 0,1 0 0,-1 0 0,1 0 0,0 0 0,3 1 0,-5-1 0,1-1 0,-1 0 0,1 0 0,0 0 0,-1 0 0,1 0 0,-1 0 0,1 0 0,0 0 0,-1 0 0,1-1 0,0 1 0,-1 0 0,1 0 0,-1 0 0,1-1 0,-1 1 0,1 0 0,-1-1 0,1 1 0,-1 0 0,1-1 0,-1 1 0,1-1 0,-1 1 0,1-1 0,-1 1 0,1-1 0,1-4 0,1 1 0,-1 0 0,0-1 0,-1 1 0,1-1 0,1-6 0,5-26 5,-1-1 0,1-38 0,-2-80-218,-6 145 172,-3-313-1095,0-35-242,6 285-4060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9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24575,'5'11'0,"2"10"0,-1 0 0,-1 0 0,4 33 0,0 68 0,-14 287 0,8-436 0,1-1 0,2 0 0,0 1 0,17-43 0,-8 33 0,1 1 0,41-66 0,-48 88 0,0 1 0,1 0 0,0 1 0,1 0 0,21-18 0,-28 26 0,1 1 0,0 0 0,0 0 0,0 0 0,1 0 0,-1 1 0,1 0 0,0 0 0,-1 0 0,1 1 0,0 0 0,0 0 0,0 0 0,0 1 0,0 0 0,0 0 0,-1 1 0,11 1 0,-3 1 0,-1 1 0,1 1 0,-1 0 0,0 0 0,0 1 0,19 14 0,-1 2 0,32 31 0,78 95 60,-75-76-1485,-34-39-5401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19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24575,'0'5'0,"6"29"0,0 0 0,12 33 0,-10-37 0,41 134 0,-36-128 0,2 0 0,27 49 0,-39-80 0,0 1 0,1-1 0,0 0 0,8 8 0,-12-12 0,1 0 0,0-1 0,0 1 0,0 0 0,0 0 0,0-1 0,1 1 0,-1 0 0,0-1 0,0 1 0,0-1 0,1 1 0,-1-1 0,0 0 0,0 0 0,1 1 0,-1-1 0,0 0 0,1 0 0,-1 0 0,0 0 0,0-1 0,1 1 0,-1 0 0,0-1 0,0 1 0,1 0 0,-1-1 0,2 0 0,0-1 0,0-1 0,0 1 0,0-1 0,-1 1 0,1-1 0,0 0 0,-1 0 0,4-6 0,15-31 0,-17 32 0,85-198 0,-9 20 0,-76 177 0,0-2 0,1 1 0,1 0 0,0 0 0,0 0 0,11-13 0,-15 22 0,-1-1 0,1 1 0,-1-1 0,1 1 0,0-1 0,0 1 0,0 0 0,0 0 0,0 0 0,0 0 0,0 1 0,0-1 0,0 0 0,0 1 0,1 0 0,-1-1 0,0 1 0,0 0 0,1 0 0,-1 0 0,0 0 0,0 1 0,0-1 0,4 2 0,1 0 0,1 1 0,-2 1 0,1-1 0,0 1 0,-1 0 0,7 6 0,23 19 0,-2 1 0,33 37 0,57 77 0,-91-106 0,35 42 0,-66-77 0,0 0 0,1-1 0,-1 1 0,1-1 0,0 0 0,0 0 0,0 0 0,4 3 0,-6-5 0,0 0 0,0 0 0,-1 0 0,1 0 0,0 1 0,0-1 0,0 0 0,-1 0 0,1 0 0,0-1 0,0 1 0,-1 0 0,1 0 0,0 0 0,0 0 0,1-1 0,-1 0 0,0 0 0,1 0 0,-1 0 0,0 0 0,1 0 0,-1-1 0,0 1 0,0 0 0,0-1 0,1-1 0,7-14 0,0 0 0,-2-1 0,7-20 0,-9 23 0,8-21 32,12-37-489,67-133 0,-53 141 2,2 2 0,52-59 0,-6 22-5489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19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1 24575,'-8'2'0,"7"-1"0,-20 10 0,0 1 0,1 0 0,-25 22 0,23-17 0,12-10 0,-17 13 0,0 2 0,-37 37 0,57-52 0,1 0 0,0 1 0,1 0 0,-1 0 0,1 0 0,1 0 0,0 1 0,0 0 0,0 0 0,1 0 0,1 0 0,0 0 0,0 1 0,-1 11 0,4-9 0,0 0 0,0 0 0,1 0 0,0 0 0,1 0 0,1-1 0,0 1 0,0-1 0,1 0 0,1 0 0,12 19 0,3-1 0,2 0 0,42 42 0,-5-15 0,119 84 0,-175-137 0,-1-1 0,0 0 0,0 0 0,0 1 0,0-1 0,-1 1 0,5 5 0,-7-8 0,0 1 0,1-1 0,-1 1 0,0-1 0,0 1 0,0-1 0,1 1 0,-1-1 0,0 1 0,0-1 0,0 1 0,0-1 0,0 1 0,0-1 0,0 1 0,0 0 0,0-1 0,-1 1 0,1 0 0,-1 0 0,1 0 0,-1 0 0,0 0 0,0 0 0,1 0 0,-1 0 0,0 0 0,0-1 0,0 1 0,0 0 0,0 0 0,-2 0 0,-11 6 0,-1-1 0,0-1 0,0 0 0,-17 3 0,29-7 0,-243 49 0,-7-12 0,182-28 0,58-7-46,17-2 143,22-1-965,-22 0 320,27 0-6278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3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19 24575,'-1'15'0,"-18"110"0,5-44 0,1 9 0,4 1 0,6 155 0,8-191 0,3 0 0,2-1 0,20 65 0,70 153 0,34 6 0,-102-223 0,3-2 0,75 89 0,189 147 0,-251-246 0,309 257-492,-206-176 362,380 354 130,-433-386 0,499 500 0,-542-536 0,83 79 0,5-6 0,161 110 0,-96-106 0,8-13 0,-11-7 0,-178-98 0,289 163 0,13-21 0,-227-115 0,222 100 0,7 34 0,36 19 0,-94-71 0,-60-29 0,108 61-638,35 17-106,183 42 744,-164-71 0,-127-40-222,194 79-753,10-26 363,-298-111 612,330 104 0,-245-64 0,353 113 0,-358-141 0,358 44 0,245-46 0,-341-51 0,-1-23 0,-122-28-514,-290 29 342,0-4 1,112-44-1,89-69 172,-11-21 0,-188 106 0,96-60 0,-9-12 0,-97 59 0,-3-2 0,-2-4 0,-4-3 0,104-144 0,-99 109 0,81-167 0,-109 180 0,-4-2 0,34-128 0,-46 115 0,-5-2 0,-5 0 0,-5-1 0,-3-170 0,-13 206 0,-3-1 0,-3 1 0,-4 1 0,-3 0 0,-3 1 0,-3 1 0,-50-104 0,-112-178 0,123 255 0,-107-131 0,54 95-407,-6 5 0,-158-131 0,-371-221 407,124 158-471,-15 27-59,493 271 524,-587-289-301,-13 29-264,363 170 483,-400-106 1,83 76 87,189 49 0,16-4 0,-279-65 0,-8 37 0,-34 51 0,-3 28 0,663 46 0,-219-13 26,-774-42-162,-1 53-845,-71 111 981,709-29 0,297-47 1,-167 66-1,144-35 2,-211 126 1,280-142 204,1 3 0,3 4 1,-96 92-1,-119 169-179,277-305-24,-66 76 152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4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1072 24575,'0'0'0,"-2"-4"0,-2-3 0,0-1 0,1 1 0,0-1 0,-2-12 0,0 4 0,-14-58 0,-19-142 0,18-78 0,18 167 0,4 93 0,9-55 0,-10 78 0,2 1 0,0 0 0,0 0 0,1 0 0,0 0 0,0 1 0,8-12 0,-8 15 0,0 1 0,1 0 0,-1-1 0,1 2 0,0-1 0,1 1 0,-1-1 0,1 1 0,-1 1 0,1-1 0,0 1 0,7-3 0,-3 3 0,-1 0 0,1 0 0,0 1 0,-1 0 0,1 0 0,0 1 0,0 1 0,1 0 0,-1 0 0,0 1 0,0 0 0,0 1 0,9 2 0,-7 0 0,0 0 0,0 1 0,-1 0 0,0 1 0,0 0 0,0 1 0,-1 0 0,0 1 0,-1 0 0,10 10 0,2 5 0,-1 1 0,-1 2 0,-1 0 0,-1 0 0,22 50 0,-12-13 0,29 105 0,-5 45 0,-40-148 0,4 87 0,-14-139-195,-1 0 0,0 0 0,-1-1 0,0 1 0,-1 0 0,-5 14 0,1-11-6631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4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0 220 24575,'0'0'0,"0"-2"0,5-5 0,10-9 0,16-10 0,21-11 0,19-9 0,8-1 0,-10 8-8191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4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0 24575,'-3'0'0,"0"0"0,0 1 0,0-1 0,0 1 0,0-1 0,0 1 0,0 0 0,0 0 0,-4 3 0,-24 16 0,30-19 0,-41 33 0,-68 72 0,79-74 0,10-11 0,-171 189 0,180-194 0,0 0 0,2 0 0,0 1 0,1 1 0,-11 29 0,16-37 0,2 0 0,-1 0 0,1 1 0,1-1 0,0 1 0,0-1 0,1 1 0,0-1 0,1 1 0,0 0 0,5 18 0,-2-15 0,1-1 0,1 1 0,-1-1 0,2 0 0,0 0 0,1-1 0,0 1 0,11 11 0,-13-17 0,1 0 0,0 0 0,0 0 0,1-1 0,0 0 0,0-1 0,0 0 0,0 0 0,1-1 0,0 0 0,0 0 0,0-1 0,11 3 0,-6-4 0,-1-1 0,1 0 0,0-1 0,-1-1 0,1 0 0,0-1 0,-1 0 0,1-1 0,13-5 0,7-3 0,-1-2 0,40-22 0,-2-6 0,81-62 0,-146 99 0,3-2 0,0 0 0,15-8 0,-21 13 0,-1-1 0,2 1 0,-1 0 0,0 1 0,0-1 0,0 0 0,0 1 0,0 0 0,1-1 0,-1 1 0,0 1 0,7 0 0,-5 0 0,0 1 0,0 0 0,0 0 0,0 0 0,0 0 0,-1 1 0,7 4 0,2 3 0,14 15 0,5 8 0,-1 1 0,40 59 0,44 87 0,-75-114 0,5 1 120,-37-56-417,0-1 0,1-1 0,0 1 0,11 7 0,5 1-6529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5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527 5 24575,'-19'-2'0,"5"0"0,0 2 0,0-1 0,0 2 0,-22 3 0,11 1 0,-43 14 0,43-10 0,1 0 0,1 2 0,0 1 0,0 2 0,-30 22 0,37-23 0,0 0 0,1 1 0,1 1 0,0 0 0,1 1 0,1 0 0,-16 28 0,24-38 0,1 1 0,0 1 0,0-1 0,0 0 0,1 1 0,0-1 0,1 1 0,0-1 0,-1 12 0,2-12 0,1 0 0,0 0 0,0 0 0,0 0 0,1 0 0,0-1 0,1 1 0,-1 0 0,1-1 0,7 11 0,1 0 0,1 0 0,2-1 0,-1-1 0,2 0 0,0-1 0,33 24 0,-25-22-124,0-2 1,44 21-1,99 27-2356,14-9-2860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5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24575,'15'478'0,"-7"-307"0,-7-121-1365,-1-41-5461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3:2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0,7 0 0,12 2 0,13 3 0,12 2 0,15 0 0,15-3 0,2-2 0,-11-2-8191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17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0,4 8 0,8 11 0,9 18 0,10 17 0,5 9 0,5 7 0,4 0 0,0-4 0,-6-12 0,-9-16 0,-10-16-8191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18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24575,'0'0'0,"2"0"0,7 0 0,6 0 0,0 0-8191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20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3729 3131 24575,'-10'0'0,"-45"0"0,-331-14 0,119-23 0,3-26 0,-157-91-691,8-26-187,369 161 553,-664-343-917,562 273 942,4-7-1,-211-185 1,172 101 201,131 124-4,-60-89 0,82 102 59,3 0-1,1-2 1,-18-48 0,29 57 41,1 0 0,2-1 1,2 0-1,-6-64 0,12 79 13,2 0 0,0 0 0,2 0 0,1 0 0,0 0 0,1 1-1,10-27 1,-5 22-2,2 1-1,0 1 1,2-1 0,1 2-1,24-33 1,-8 18 28,2 0 0,2 3-1,2 0 1,51-38 0,-36 36 51,1 3 0,111-54 0,-84 54-170,136-40 0,89 7-1016,-126 43 968,224-2 1,180 44 151,-143 38-21,-310-29 0,170 58 0,282 157 0,-109 12-1340,-352-176 1261,188 159-1,-266-198 193,-1 1-1,-2 3 1,-1 1-1,-3 1 1,58 100-1,-71-103-29,-1 1-1,-3 1 1,-1 0-1,-3 2 1,-1-1 0,-2 2-1,7 78 1,-14-69-83,-3-1 0,-2 1 0,-3-1 0,-2 0 0,-18 78 0,14-100 67,-1-1 1,-1 0 0,-2-1 0,-1 0 0,-2-1 0,-30 42 0,12-26 226,-3-1 0,-85 78 0,67-75-280,-3-3 1,-2-2-1,-2-3 0,-1-3 1,-76 31-1,-12-6-175,-197 53 1,114-51-376,-39 0-1684,5-5 1299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0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24575,'0'0'0,"0"0"0,0 0 0,-2 3 0,-1 3 0,0 0 0,1 1 0,0-1 0,0 1 0,0 0 0,1 0 0,-1 12 0,1-11 0,-5 48-43,4 101-1,24 60-1163,-1-106 817,5-1 0,45 121 1,101 206-1334,25 75 625,-164-401 1219,-27-86-323,-2 0 0,3 35 1,-7-27-2222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23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9 0,5 12 0,8 17 0,4 12 0,1 2 0,-1-1 0,-4-8 0,-8-8 0,-6-5 0,-5-10-8191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24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2 0,1 2-8191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27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24575,'0'0'0,"-4"2"0,-12 3 0,-21-1 0,-16-2 0,0-1-8191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32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0,3 5 0,1 5 0,1 6 0,0 5 0,-2 2 0,-2 3 0,-4 1 0,-2-5-8191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33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24575,'0'0'0,"-2"0"0,-1 2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3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0 428 24575,'0'-1'0,"1"0"0,-1 0 0,1 0 0,0 1 0,-1-1 0,1 0 0,-1 0 0,1 1 0,0-1 0,0 0 0,-1 1 0,1-1 0,0 1 0,0-1 0,0 1 0,0-1 0,0 1 0,0-1 0,0 1 0,1 0 0,1-2 0,76-27 0,264-71-623,5 17-674,820-110-2702,-1097 186 1727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33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24575,'0'0'0,"0"0"0,9 0 0,18 0 0,27-2 0,41-3 0,46-3 0,51-3 0,48-2-3274,39-8 3274,28-5-3918,46-1 3918,-38 4-999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9:10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24575,'0'0'0,"-1"0"0,1 0 0,-1 0 0,1 0 0,0 0 0,-1 0 0,1 0 0,-1 0 0,1 1 0,-1-1 0,1 0 0,0 0 0,-1 0 0,1 0 0,0 0 0,-1 1 0,1-1 0,0 0 0,-1 0 0,1 1 0,0-1 0,-1 0 0,1 1 0,0-1 0,-1 0 0,1 1 0,0-1 0,0 0 0,0 1 0,-1-1 0,1 0 0,0 1 0,0-1 0,0 1 0,0-1 0,0 0 0,0 1 0,0-1 0,0 1 0,0 0 0,0 0 0,0 0 0,0 0 0,0 0 0,1 0 0,-1 0 0,0-1 0,1 1 0,-1 0 0,1 0 0,-1 0 0,1 0 0,-1 0 0,1-1 0,0 1 0,-1 0 0,2 0 0,2 2 0,0-1 0,1 0 0,-1 0 0,0 0 0,1-1 0,0 1 0,-1-1 0,1 0 0,0-1 0,8 1 0,-6 0 0,673 34-537,1-68 0,-449 10 784,213-16 499,1 32-2030,-441 7-5542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9:1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24575,'0'2'0,"0"-1"0,0 0 0,0 0 0,1 0 0,-1 0 0,0 0 0,1 0 0,-1 0 0,0 0 0,1 0 0,-1 0 0,1 0 0,0 0 0,-1 0 0,1-1 0,0 1 0,0 0 0,-1 0 0,1 0 0,0-1 0,0 1 0,2 0 0,1 1 0,0 0 0,0 0 0,0 0 0,7 1 0,16 2 0,1-1 0,-1-1 0,39-1 0,-40-1 0,586 2-1351,-376-4 66,420-17 827,-532 10 189,193-16-201,-198 11 364,-82 8-4146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9:15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666 1632 24575,'-1'0'0,"1"0"0,-1 1 0,1-1 0,-1 0 0,0 1 0,1-1 0,-1 0 0,1 1 0,-1-1 0,1 1 0,-1-1 0,1 1 0,0-1 0,-1 1 0,1-1 0,-1 1 0,1-1 0,0 1 0,0-1 0,-1 1 0,1 0 0,0-1 0,0 1 0,0-1 0,0 1 0,-1 0 0,1 1 0,-2 19 0,2-20 0,0 7 0,0-3 0,0 1 0,0 0 0,-1 0 0,0-1 0,0 1 0,-3 6 0,4-10 0,-1-1 0,1 0 0,-1 0 0,1 0 0,-1 0 0,0 0 0,0 0 0,1 0 0,-1-1 0,0 1 0,0 0 0,0 0 0,0 0 0,-2 0 0,1 0 0,1-1 0,-1 1 0,1-1 0,-1 0 0,0 1 0,1-1 0,-1 0 0,0 0 0,1 0 0,-1 0 0,0-1 0,1 1 0,-4-1 0,-9-4 0,0-1 0,0 0 0,0-1 0,1 0 0,-16-12 0,11 7 0,-33-22 0,1-2 0,-86-81 0,104 84 0,0-1 0,3-2 0,1-1 0,-35-62 0,52 79 0,1-2 0,0 1 0,2-1 0,1-1 0,1 0 0,0 1 0,2-2 0,1 1 0,0 0 0,2-30 0,2 31 0,1 1 0,1-1 0,1 0 0,1 1 0,0-1 0,2 1 0,1 1 0,0-1 0,2 2 0,0-1 0,15-20 0,0 6 0,1 1 0,2 2 0,1 0 0,33-26 0,-2 9 0,86-53 0,-72 57-163,153-66 0,91 0-163,-203 77 326,137-18 0,-181 41 0,1 3 0,0 4 0,87 7 0,-71 5 0,-1 3 0,0 5 0,116 37 0,-171-43 38,0 1 0,0 2 0,-1 1 0,37 24 0,-49-25 7,-1 0-1,0 0 0,0 2 0,-2 0 0,0 1 0,-1 1 0,17 25 1,8 24-18,-3 2 0,-3 1 0,27 82 0,-37-81-27,24 116 0,-11 78 0,-34-230 0,-2 1 0,-1 0 0,-2-1 0,-2 1 0,-13 61 0,11-76 0,-1 1 0,0-1 0,-2-1 0,0 0 0,-1 0 0,-1-1 0,-1 0 0,0 0 0,-2-2 0,-21 23 0,13-20 2,-1-1 1,0-1-1,-1-1 0,-1-2 0,-1 0 0,-38 15 0,-3-3-95,-104 25-1,-3-11-932,-179 16 0,256-45-4941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1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24575,'2'-7'0,"14"-13"0,0 2 0,30-28 0,-41 42 0,1 0 0,-1 1 0,0-1 0,1 1 0,0 0 0,0 0 0,0 1 0,0 0 0,10-3 0,-7 3 0,1 1 0,-1 0 0,1 1 0,-1 0 0,20 2 0,-11 1 0,0 1 0,0 1 0,-1 0 0,1 2 0,-1 0 0,21 12 0,-7 0-118,-1 1-1,-1 1 0,-1 2 1,-1 0-1,37 43 1,-13-5 20,65 99 1,-13 8-909,106 231 0,-170-314 787,43 141 0,-78-213 550,3 21-1,-7-34-312,0 0 0,0 0 0,0 0 0,0 0 0,0 0 0,0 0 0,0 0 1,0 0-1,0 0 0,1 0 0,-1 0 0,0 0 0,0 0 0,0 0 0,0 0 0,0 0 0,0 0 0,0 0 0,0 0 0,0 0 0,0 0 0,0 0 0,0 0 0,0 0 1,0 0-1,0 0 0,0 0 0,0 0 0,0 0 0,0 0 0,0 0 0,0 0 0,0 0 0,0 0 0,0 0 0,0 0 0,0 0 0,1 0 0,-1 0 0,0 0 0,0 0 1,0 0-1,0 0 0,0 0 0,0 0 0,0 0 0,0 0 0,0 0 0,0 0 0,0 0 0,0 0 0,0 0 0,0 1 0,0-1 0,0 0 0,0 0 0,0 0 0,0 0 1,0 0-1,0 0 0,0 0 0,0 0 0,0 0 0,0 0 0,0 0 0,0 0 0,0 0 0,0 0 0,2-5 593,6-12-338,-6 12-216,53-144 493,43-101-592,-92 235 42,2 0 0,0 1 0,1 0 0,11-13 0,-17 22 0,1 1 0,-1 1 0,1-1 0,0 0 0,1 1 0,-1 0 0,1 0 0,-1 0 0,1 1 0,0-1 0,0 1 0,0 0 0,0 1 0,0-1 0,0 1 0,7-1 0,-3 2 0,0 0 0,0 1 0,0 0 0,0 0 0,-1 1 0,1 0 0,0 1 0,-1-1 0,0 2 0,1-1 0,-1 1 0,-1 1 0,12 7 0,0 2 0,-1 0 0,0 2 0,31 34 0,-28-24 0,-1 1 0,-1 0 0,-1 1 0,-2 1 0,23 55 0,-19-26 0,-1 1 0,12 73 0,8 68 0,-38-197 0,-1-9 0,-1-1 0,1 1 0,0-1 0,1 1 0,1-10 0,0 10 0,1 1 0,0-1 0,0 1 0,1-1 0,0 1 0,5-5 0,30-29 0,-29 30 0,26-24 0,-2-3 0,-2 0 0,48-71 0,-65 85 0,-1-2 0,-2 0 0,0 0 0,-2-1 0,0-1 0,-2 0 0,-1 0 0,5-35 0,-11 47 0,0 1 0,-1-1 0,0 0 0,-1 0 0,-1 0 0,0 0 0,-1 1 0,-1-1 0,0 1 0,-1 0 0,-7-15 0,8 20 0,0 1 0,0-1 0,-1 1 0,0 0 0,0 0 0,-1 0 0,0 1 0,0 0 0,0 0 0,-1 1 0,0-1 0,0 2 0,-1-1 0,1 1 0,-1 0 0,0 0 0,0 1 0,-16-4 0,21 6 0,0 0 0,0 1 0,0 0 0,0 0 0,0 0 0,0 0 0,0 0 0,0 0 0,0 1 0,0-1 0,0 1 0,1 0 0,-1 0 0,0 0 0,0 0 0,0 1 0,1-1 0,-1 1 0,1 0 0,-1-1 0,1 1 0,0 0 0,0 0 0,-4 5 0,1 0 0,1 0 0,0 0 0,0 0 0,0 1 0,1 0 0,0-1 0,1 1 0,-2 10 0,0 1 0,0 0 0,2 1 0,1-1 0,0 1 0,2 0 0,4 32 0,-1-27 0,2 0 0,0-1 0,2 0 0,18 40 0,-10-32 0,2-1 0,1 0 0,2-2 0,0-1 0,2 0 0,1-1 0,43 36 0,-47-47 0,1 0 0,0-1 0,40 20 0,-44-27 0,1-1 0,1 0 0,-1-1 0,1-1 0,29 4 0,-22-6-682,39-1-1,16-7-6143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24575,'0'0'0,"-2"0"0,-5 2 0,-9 7 0,-18 13 0,-20 22 0,-19 30 0,-10 32 0,-2 30-1792,11 37 1792,21 29 0,31 21-2749,38 13 2749,34-6 0,35-20 0,19-32 0,-8-48-3650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24575,'0'0'0,"0"0"0,-1 1 0,0 0 0,0 0 0,0 0 0,0 0 0,0 0 0,0 0 0,0 0 0,0 1 0,0-1 0,-1 2 0,2-2 0,-2 3 0,0 1 0,0-1 0,0 1 0,1-1 0,-1 1 0,1 0 0,1 0 0,-1 5 0,0-2 0,-1-1 0,-3 14 0,-14 42-8,3 1 0,2 0 0,-8 93 0,7 196-493,14-348 489,1 3 12,0 192 0,2-138 0,13 74 0,-14-130-213,0 0 1,0 0-1,1 0 1,0-1 0,4 10-1,1-5-6158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4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24575,'0'0'0,"6"0"0,15 0 0,17 0 0,23 0 0,29-2 0,27-14 0,9-16-1204,-17-1-5783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5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1 165 24575,'7'328'0,"-3"-205"0,-3-101 0,-1 8 0,9 58 0,-7-80 0,0 1 0,0-1 0,0 0 0,1 1 0,1-1 0,-1-1 0,1 1 0,0-1 0,1 1 0,0-1 0,8 9 0,-3-6 0,1-2 0,0 1 0,0-1 0,0-1 0,1 0 0,24 10 0,-15-8 0,1-2 0,0-1 0,30 6 0,-14-8 0,40 0 0,-14-1 0,-25 0 0,341 17 0,-278-19 0,173-21 0,-269 19 0,46-8 0,-47 7 0,0 1 0,1-1 0,-2 0 0,1 0 0,0-1 0,0 1 0,5-5 0,-8 5 0,0 1 0,0-1 0,-1 0 0,1 1 0,-1-1 0,1 0 0,-1 0 0,0 0 0,1 0 0,-1-1 0,0 1 0,0 0 0,-1 0 0,1-1 0,0 1 0,-1 0 0,1-5 0,-1 1 0,0 0 0,-1 0 0,1-1 0,-1 1 0,-1 0 0,-1-6 0,-5-14 3,-1 1-1,-2 0 0,-21-37 1,-53-67-144,-172-177-501,209 254 628,44 48-23,-19-21 112,-23-33 0,41 49-224,-1 1-1,1-1 0,1 0 1,-1-1-1,2 1 0,-1-1 1,1 0-1,-2-11 0,4 7-2935,-1-17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5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2 0,26 10 0,32 24 0,39 44 0,39 55 0,21 51-3331,0 38 3331,-23 23-3332,-38 13 3332,-52-9 0,-60-17 0,-78-12-2146,-100 14 2146,-19-33 618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8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10 0,9 28 0,12 39 0,15 48 0,13 40 0,6 28-2347,1 19 2347,-5 3 0,-9-16 0,-11-22 0,-12-30 0,-12-31-537,-8-32 537,-4-30 0,-1-24-5307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8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12 24575,'0'-1'0,"0"1"0,1-1 0,-1 1 0,0-1 0,0 1 0,1-1 0,-1 1 0,0 0 0,1-1 0,-1 1 0,1 0 0,-1-1 0,0 1 0,1 0 0,-1-1 0,1 1 0,-1 0 0,1 0 0,-1-1 0,1 1 0,-1 0 0,1 0 0,-1 0 0,2 0 0,14-3 0,-5 2 0,0 1 0,-1 1 0,1 0 0,0 0 0,-1 1 0,1 1 0,-1-1 0,12 6 0,81 38 0,-78-33 0,-1 0 0,-1 1 0,0 2 0,-1 0 0,-1 2 0,29 30 0,-41-39 0,-1 1 0,0 1 0,-1-1 0,0 1 0,-1 0 0,0 1 0,0-1 0,-2 1 0,1 0 0,-1 1 0,-1-1 0,0 1 0,-1-1 0,-1 1 0,0 0 0,0 15 0,-2-15-1,-1 0 0,0 0 0,0 0 0,-2-1 0,1 1 0,-2-1 0,-7 17 0,3-13 5,0 0 0,-1-1 0,0 0 0,-21 22 0,0-7-137,0-2-1,-2-1 1,-62 39 0,-83 38-1232,113-71-4940</inkml:trace>
  <inkml:trace contextRef="#ctx0" brushRef="#br0" timeOffset="1">1528 985 24575,'-1'0'0,"0"0"0,1 0 0,-1 0 0,0 0 0,0 1 0,0-1 0,0 0 0,1 0 0,-1 1 0,0-1 0,0 1 0,-1 0 0,-2 1 0,-24 16 0,0 2 0,-35 31 0,38-29 0,-202 176-466,16 16 0,152-145 466,49-55 0,1-1 0,0 1 0,-8 19 0,15-28 0,0 0 0,0 0 0,0 1 0,1-1 0,0 0 0,0 1 0,0-1 0,0 7 0,2-9 0,-1 0 0,0 0 0,1 0 0,0 0 0,-1 0 0,1 0 0,0 0 0,1 0 0,-1 0 0,0-1 0,1 1 0,0-1 0,-1 1 0,1-1 0,0 1 0,3 1 0,1 1 0,0 0 0,0-1 0,0 0 0,1 0 0,-1-1 0,1 1 0,0-2 0,8 4 0,4-1 0,1 0 0,0-1 0,30 2 0,-17-5-169,0-1 0,54-6 0,118-34-2561,10-15-1292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24575,'1'25'0,"7"41"0,-3-32 0,53 509-1560,-19 0-798,-23-293 1964,-10-168 375,28 506-1373,-33-545-1076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39 24575,'2'-1'0,"0"-1"0,0 1 0,0-1 0,0 1 0,1 0 0,-1 0 0,0 0 0,1 0 0,-1 0 0,1 0 0,4 0 0,0-1 0,30-5 0,0 0 0,1 3 0,-1 1 0,1 2 0,53 4 0,-75-1 0,1 0 0,0 1 0,-1 1 0,21 7 0,-28-8 0,-1 1 0,0 0 0,1 1 0,-1 0 0,-1 0 0,1 0 0,-1 1 0,0 0 0,8 9 0,-9-7 0,0 0 0,0 0 0,-1 0 0,0 1 0,0-1 0,-1 1 0,0 0 0,-1 1 0,0-1 0,0 1 0,-1-1 0,0 1 0,-1 0 0,0 0 0,-1 15 0,-1-8 0,-1 0 0,-1-1 0,0 1 0,-1 0 0,-1-1 0,-1 0 0,0 0 0,-12 22 0,-5 2-258,-2 0 1,-58 70-1,-78 57-515,62-78 403,-3-5 1,-217 136 0,272-193-5168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7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92 24575,'0'0'0,"0"23"0,-3 146 0,0-126 0,-15 79 0,17-118 0,-1 6 0,0-1 0,-1 0 0,0 0 0,-5 11 0,7-18 0,0 0 0,0-1 0,0 1 0,0 0 0,0 0 0,-1-1 0,1 1 0,-1-1 0,1 1 0,-1-1 0,1 0 0,-1 0 0,0 0 0,0 1 0,0-2 0,1 1 0,-1 0 0,0 0 0,0-1 0,0 1 0,0-1 0,0 1 0,-1-1 0,-3 0 0,-1 0 0,0-1 0,0-1 0,1 1 0,-1-1 0,0-1 0,1 1 0,-1-1 0,1 0 0,0 0 0,-9-7 0,-1-1 0,1-2 0,-21-19 0,28 23 0,0 1 0,0-1 0,1 0 0,0 0 0,1-1 0,0 0 0,-5-13 0,9 21 0,1-1 0,0 0 0,0 0 0,1 0 0,-1 0 0,0 0 0,1 0 0,0-1 0,0 1 0,0 0 0,0 0 0,0 0 0,0 0 0,1 0 0,0 0 0,-1 0 0,1 0 0,1 0 0,-1 0 0,0 0 0,0 1 0,1-1 0,0 0 0,0 1 0,-1-1 0,1 1 0,1 0 0,-1-1 0,0 1 0,0 0 0,4-2 0,1 0 0,0 0 0,0 0 0,1 1 0,-1 0 0,1 0 0,0 0 0,0 1 0,0 0 0,0 1 0,0 0 0,1 0 0,-1 1 0,0 0 0,0 0 0,14 3 0,-7 0 0,0 0 0,-1 1 0,0 0 0,1 1 0,-2 1 0,1 1 0,22 13 0,-30-16 0,1 1 0,-1 0 0,6 6 0,-10-9 0,0 0 0,0 0 0,-1 0 0,1 1 0,-1-1 0,1 0 0,-1 1 0,0-1 0,0 0 0,0 1 0,0 0 0,0 2 0,-2-14 0,1 1 0,0-1 0,1 1 0,-1-1 0,2 1 0,-1-1 0,1 1 0,0 0 0,1 0 0,7-15 0,-1 4 0,1 2 0,1-1 0,18-21 0,-17 23 0,1 1 0,0 1 0,1 0 0,1 1 0,0 1 0,1 0 0,0 1 0,18-9 0,-24 15 0,0 1 0,0 0 0,0 0 0,1 1 0,-1 0 0,1 1 0,0 1 0,0-1 0,0 2 0,0-1 0,0 1 0,0 1 0,0 0 0,-1 1 0,22 5 0,-11 1 0,-1 0 0,-1 2 0,0 0 0,0 1 0,-1 1 0,0 0 0,-1 2 0,30 30 0,-2 4 0,61 87 0,65 129-1365,-153-233-5461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0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1 700 24575,'0'0'0,"0"-2"0,6-2 0,16-6 0,27-3 0,27-7 0,27-10 0,23-10 0,15-10-1415,5-6 1415,-13-1 0,-22 8 0,-31 12-6776</inkml:trace>
  <inkml:trace contextRef="#ctx0" brushRef="#br0" timeOffset="1">1774 1 24575,'0'0'0,"0"4"0,0 5 0,0 5 0,0 3 0,0 0 0,0-3-8191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4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24575,'3'3'0,"3"5"0,0 1 0,-1 0 0,8 16 0,-6-10 0,30 62-55,28 90 0,14 86-193,12 32-44,-65-214 224,69 130 0,-90-193 68,14 22 0,-18-28 0,1 1 0,0-1 0,0 0 0,0 0 0,0 0 0,0-1 0,0 1 0,0 0 0,6 2 0,-8-4 10,1 0-1,-1 0 1,1 0-1,-1 1 1,1-1-1,-1 0 1,1 0 0,-1 0-1,1 0 1,-1 0-1,1 0 1,-1 0-1,1 0 1,0 0-1,-1 0 1,1 0 0,-1 0-1,1-1 1,-1 1-1,1 0 1,-1 0-1,1 0 1,0-1-1,0 0 34,0 0 0,0 0-1,0 0 1,0-1-1,0 1 1,-1 0-1,1 0 1,0-1 0,0-1-1,5-12-1,-1-1 0,4-28-1,-4 24-31,-3 8-9,56-234 0,-42 194 0,1 0 0,41-81 0,-47 112 0,0 1 0,26-32 0,-29 43 0,-1 1 0,1-1 0,1 2 0,-1-1 0,1 1 0,1 1 0,16-10 0,-11 10-195,1 0 0,0 0 0,0 2 0,1 0 0,-1 1 0,30-2 0,22 3-6631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8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24575,'0'0'0,"4"-2"0,9-5 0,22-5 0,32-7 0,37-6 0,24-3 0,-2 2-1025,-23 4-6141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0,9 10 0,22 20 0,31 33 0,22 29 0,6 18-1628,-5 13 1628,-15 6 0,-20 1 0,-21-10 0,-14-27-6563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09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24575,'0'0'0,"4"0"0,10 0 0,14 2 0,25 2 0,28 1 0,20-2 0,11-6 0,-5-5 0,-21 0-8191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24575,'0'0'0,"2"-2"0,19-7 0,38-7 0,56-10 0,59-8 0,76-17-4675,-4 1 1159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0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6 0,0 16 0,2 21 0,4 20 0,8 29 0,9 31 0,12 20-1475,9 8 1475,9 3 0,7 1 0,0-5 0,-6-14 0,-8-19 0,-9-24-177,-12-29-6362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0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0 535 24575,'0'0'0,"2"-2"0,19-9 0,38-13 0,58-9 0,62-5 0,54-1-3906,43 1 3906,23-1-2831,5-1 2831,-16-2 0,-26-3 0,-30-4-2198,-34 0 2198,-40 2-947,-46 9 2638</inkml:trace>
  <inkml:trace contextRef="#ctx0" brushRef="#br0" timeOffset="1">571 985 24575,'1'12'0,"13"68"0,-14-77 0,115 449-1208,-60-250 849,-44-163 352,62 259-327,-57-218 193,9 139-1,-24-184 226,-1 0-1,-4 37 0,2-61-196,0 0-1,0 0 1,-1-1-1,0 1 0,0-1 1,-2 1-1,1-1 0,-1-1 1,-1 1-1,-9 14 0,-2-6-4886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1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9 24575,'8'-5'0,"-5"4"0,1 0 0,0 1 0,0-1 0,0 1 0,0-1 0,0 1 0,0 0 0,0 1 0,0-1 0,-1 1 0,1 0 0,0 0 0,0 0 0,0 0 0,-1 0 0,1 1 0,-1 0 0,5 2 0,4 4 0,0 1 0,0-1 0,15 16 0,-13-11 0,-1 0 0,-1 1 0,0 0 0,-1 1 0,0 0 0,15 30 0,-23-37 0,0-1 0,0 1 0,-1 0 0,0 0 0,0 0 0,-1 0 0,0 14 0,-1-16 0,0 1 0,-1-1 0,0 0 0,0 1 0,-1-1 0,1 0 0,-1 0 0,-1 0 0,1 0 0,-8 11 0,1-3 0,-1-1 0,0 0 0,-20 18 0,-41 31 0,36-32 0,10-8 0,-60 54 0,67-58 0,1 0 0,-21 31 0,33-42 0,1-1 0,1 0 0,-1 1 0,1-1 0,1 1 0,-4 12 0,5-14 0,0 0 0,0 0 0,1-1 0,0 1 0,0 0 0,0 0 0,1 0 0,0-1 0,-1 1 0,2 0 0,1 5 0,1 0 0,1 0 0,1 0 0,-1 0 0,2-1 0,-1 0 0,1 0 0,1 0 0,-1-1 0,2 0 0,13 10 0,11 6 0,57 31 0,446 212-963,-456-232-242,-17-8-4818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258 263 24575,'22'314'-409,"28"-7"-835,-43-264 1231,17 91-226,65 427-1698,-87-551 1915,12 135-320,-13-110 283,-1-1-1,-5 40 0,4-65 209,0 0 0,-1-1 1,0 1-1,-1-1 0,0 1 0,0-1 1,0 0-1,-9 12 0,11-17-86,-1-1 0,0 1 0,0-1 0,0 0-1,0 0 1,0 0 0,0 0 0,-1 0 0,1-1-1,-1 1 1,1-1 0,-1 1 0,1-1 0,-1 0-1,0 0 1,0 0 0,0-1 0,1 1 0,-1 0-1,0-1 1,0 0 0,0 0 0,0 0 0,0 0-1,0 0 1,0-1 0,0 1 0,0-1 0,-3-1 0,-1 0-13,1-1 0,-1 0 0,0 0 0,1-1 0,0 0 0,0 0 0,0 0 0,-8-8 0,1-2-80,0 0 0,-16-21 0,10 8-40,-28-54 1,20 22-116,2 0 0,3-2 0,-24-109 0,29 83-453,4 0 0,-2-109 0,14 128 536,3 0-1,3 0 1,22-102-1,-15 116 71,3 1-1,2 0 1,3 2-1,46-89 1,-40 95-328,41-52 0,-46 69 259,2 2 1,49-45-1,-54 57 97,-1 0 0,2 2 0,-1 0 0,2 1 1,29-13-1,-33 18 18,0 1 1,1 1-1,-1 0 1,1 0-1,0 2 1,0 0-1,32 2 1,-36 0 165,-1 2 0,1-1 0,0 2 0,-1 0 0,0 0 0,1 1 0,-1 1 0,18 9 0,-24-11-72,-1 0-1,1 1 1,-1 0-1,0 0 1,0 1-1,0-1 1,-1 1-1,0 0 1,0 0-1,0 0 1,0 1-1,-1 0 1,0-1-1,0 1 1,0 0-1,-1 1 1,0-1-1,2 10 1,-2-4-29,-1 1 1,-1-1 0,0 0-1,-1 1 1,0-1 0,0 0-1,-2 0 1,-5 20 0,-2-3 49,-1 0-1,-20 36 1,10-27-88,-2-1-1,-2 0 1,-1-2 0,-2-1-1,-1-1 1,-2-1 0,-41 33-1,56-52-40,5-5 0,1 1 0,-1 0 0,-10 14 0,18-19 0,1-1 0,-1 1 0,1 0 0,0 0 0,0 0 0,0 0 0,0 0 0,1 0 0,0 0 0,0 1 0,0-1 0,0 1 0,1-1 0,0 7 0,0-1 0,1 0 0,1 0 0,0 1 0,0-1 0,1 0 0,0-1 0,1 1 0,0 0 0,7 10 0,3 2 0,0 0 0,28 30 0,1-5-165,1-2 0,3-2 0,2-3-1,80 53 1,-50-44-286,2-4-1,122 49 1,-100-55-5560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8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24575,'0'0'0,"0"0"0,0 0 0,4-2 0,15-3 0,27-4 0,28-5 0,20-2 0,11 0 0,7 0 0,5-1 0,-2 3-593,-12 3 593,-24 4-7598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1 305 24575,'0'0'0,"0"0"0,8 0 0,16 0 0,36-3 0,48-1 0,58-10 0,51-15-2724,31-24 2724,44-45-3925,-27-6 2383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4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243 729 24575,'1'0'0,"1"0"0,0 0 0,-1-1 0,1 1 0,0-1 0,-1 1 0,1-1 0,-1 1 0,1-1 0,-1 0 0,1 0 0,0-1 0,3-1 0,-1-1 0,0 1 0,0-1 0,0 0 0,0 0 0,-1 0 0,6-8 0,16-35 0,-21 39 0,15-32 0,-2-2 0,-2 0 0,-1 0 0,-3-2 0,-1 1 0,4-47 0,-13 76 0,0-1 0,-1 0 0,-1 1 0,0-1 0,-1 1 0,0-1 0,-2 1 0,-8-25 0,9 31 0,-1 0 0,0 0 0,0 0 0,-1 1 0,1 0 0,-2 0 0,1 1 0,-1-1 0,0 1 0,0 0 0,-1 0 0,0 1 0,0 0 0,0 1 0,-1-1 0,-9-3 0,7 4 0,0 1 0,0 0 0,-1 0 0,1 1 0,-1 1 0,0 0 0,1 0 0,-1 1 0,0 0 0,1 1 0,-1 0 0,0 1 0,1 0 0,-1 1 0,-16 6 0,20-6 0,0 0 0,0 1 0,0-1 0,0 1 0,0 1 0,1-1 0,0 1 0,0 0 0,0 1 0,1-1 0,-1 1 0,1 0 0,1 1 0,-1-1 0,1 1 0,0 0 0,1 0 0,0 0 0,0 0 0,0 1 0,1-1 0,-2 10 0,3-6 0,0 0 0,1 1 0,1-1 0,0 0 0,0 0 0,1 0 0,0 0 0,1 0 0,0 0 0,8 17 0,-1-7 0,0-1 0,2 0 0,0-1 0,20 24 0,-15-23-64,2 0 0,0-1 0,1-1 0,1-1 0,0-1-1,1-1 1,1-1 0,0-1 0,32 13 0,-26-14-120,0-2 1,0-2-1,1 0 1,0-2-1,1-1 1,-1-1-1,54-2 0,6-8-5735,-88 6 5757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9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0,4 12 0,5 25 0,10 40 0,7 38 0,6 36 0,3 29-2087,-3 4 2087,-2-12 0,-4-25 0,-5-34-635,-4-34 635,-4-33-5469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1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24575,'0'0'0,"2"0"0,9-2 0,21-2 0,28-3 0,28-6 0,12-5 0,-11 0-8191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0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18 321 24575,'-3'12'0,"0"0"0,1 0 0,-1 19 0,2-17 0,-3 66 0,3 0 0,3 0 0,4-1 0,4 1 0,24 96 0,-29-153 0,2 1 0,1-1 0,1-1 0,1 1 0,16 25 0,-19-37 0,1 0 0,0 0 0,1-1 0,0 0 0,0 0 0,1-1 0,0 0 0,1-1 0,0-1 0,23 13 0,-24-15 0,0-1 0,0 0 0,0-1 0,1 0 0,-1 0 0,1-1 0,-1-1 0,1 0 0,0 0 0,0-1 0,-1 0 0,1-1 0,0 0 0,-1-1 0,1 0 0,-1-1 0,1 0 0,15-7 0,-7 1 0,-1-1 0,0-1 0,24-19 0,46-46 0,-2 1 0,-58 54 0,2 0 0,1 2 0,0 1 0,2 2 0,0 1 0,0 1 0,1 2 0,1 1 0,0 2 0,0 2 0,61-6 0,-7 11 0,103 9 0,28 0 0,-209-7 0,1-1 0,-1 0 0,0 0 0,0-1 0,12-4 0,-19 5 0,-1-1 0,1 1 0,-1-1 0,0 1 0,0-1 0,0 0 0,0 0 0,0-1 0,0 1 0,-1-1 0,1 1 0,-1-1 0,0 0 0,0 0 0,0 0 0,0 0 0,0 0 0,0 0 0,1-5 0,-1 1 0,0 1 0,-1 0 0,0-1 0,0 1 0,-1-1 0,0 1 0,0-1 0,-1-10 0,-2 3 0,0 0 0,0 0 0,-7-15 0,-4-7-14,-2 1 0,-24-40 0,-49-64-546,77 122 429,-66-98-23,-65-101-1057,115 167-4882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0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1 895 24575,'12'-2'0,"128"-15"0,42-2-858,91-9-2575,83-14 1857,66-17-1296,47-17 1545,37-13-1107,2409-385-1260,-2581 430 3893,-68 15 450,-71 16 678,-57 10 4501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0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24575,'1'13'0,"13"59"0,36 167-339,85 391-1146,-103-494 1477,53 261-62,-82-378-195,-1 0 0,0 1-1,-2 30 1,-4-25-4963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1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0 24575,'13'1'0,"-4"-1"0,-4 1 0,0 0 0,0 0 0,0 1 0,-1-1 0,1 1 0,-1 0 0,1 1 0,-1-1 0,0 1 0,0 0 0,0 0 0,0 0 0,0 1 0,4 5 0,0 0 0,-1 0 0,-1 1 0,0-1 0,0 2 0,6 13 0,-6-8 0,-1 0 0,0 0 0,-1 0 0,-1 0 0,0 1 0,-1-1 0,-1 1 0,-1-1 0,0 1 0,-1 0 0,-1-1 0,0 1 0,-2-1 0,1 0 0,-2 0 0,0 0 0,-1 0 0,-1-1 0,-10 18 0,-1-3-117,-2 0 0,0-2 0,-31 33 0,17-25-113,-69 55 0,73-68 230,-61 35 0,74-49 0,0 0 0,-1-2 0,0 0 0,0-1 0,-26 5 0,36-10-101,1 0 1,-1 0-1,1 0 0,0-1 0,-1 0 0,1-1 0,-1 0 0,1 0 0,0 0 0,-1-1 1,-12-5-1,-9-10-5952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49 24575,'1'30'0,"7"37"0,-3-20 0,18 351 0,-23-375 0,-1-16 0,-2-7 0,-5-14 0,-3-14 0,1 0 0,-10-44 0,-4-65 0,19 102 0,2 0 0,2 0 0,1 0 0,7-57 0,-5 84 0,-1 0 0,1 0 0,0 0 0,1 1 0,-1-1 0,8-11 0,-8 16 0,0-1 0,0 2 0,0-1 0,1 0 0,-1 0 0,1 1 0,0 0 0,0-1 0,0 1 0,0 0 0,0 0 0,0 1 0,1-1 0,-1 1 0,0-1 0,7 0 0,-1 0 0,1 1 0,0 0 0,0 0 0,0 1 0,0 1 0,-1 0 0,1 0 0,0 1 0,-1 0 0,1 1 0,16 6 0,-4 1 0,0 0 0,-1 1 0,35 26 0,-35-21 0,0 1 0,-1 2 0,-1 0 0,23 29 0,-28-30 0,-1 0 0,-2 1 0,1 1 0,-2 0 0,13 36 0,-21-51 0,0 0 0,-1 0 0,0 0 0,0 1 0,0-1 0,0 0 0,-1 1 0,0-1 0,-1 7 0,1-11 0,0 0 0,0 0 0,0 0 0,0 0 0,-1-1 0,1 1 0,0 0 0,0 0 0,-1 0 0,1-1 0,-1 1 0,1 0 0,-1-1 0,1 1 0,-1 0 0,1-1 0,-1 1 0,1-1 0,-1 1 0,0-1 0,1 1 0,-1-1 0,0 1 0,-1 0 0,1-1 0,-1 0 0,1 0 0,0 0 0,0 0 0,-1 0 0,1 0 0,0 0 0,0-1 0,-1 1 0,1 0 0,0-1 0,0 1 0,-1-1 0,0 0 0,-4-3 0,1 1 0,0-1 0,0 0 0,0 0 0,-6-8 0,4 4 0,0-1 0,1 0 0,1-1 0,-1 0 0,2 0 0,-1 0 0,1 0 0,1-1 0,0 1 0,0-1 0,1 0 0,1 0 0,0 0 0,0 0 0,2-15 0,-1 17 0,1 1 0,1-1 0,0 1 0,0-1 0,0 1 0,1-1 0,1 1 0,7-14 0,-7 16 0,0 0 0,0 0 0,1 1 0,-1 0 0,1 0 0,1 0 0,-1 0 0,1 1 0,0 0 0,0 0 0,11-6 0,-4 5 0,-1 1 0,1 0 0,0 0 0,1 1 0,-1 1 0,23-2 0,-4 4 0,55 5 0,-43 1-170,-1 2-1,-1 1 0,0 3 1,0 1-1,-1 2 0,-1 2 1,43 24-1,-19-2-6655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24575,'0'0'0,"0"0"0,4-2 0,17-1 0,36-2 0,39-3 0,30-8 0,36-14-1730,64-37 1730,-6-6-6461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2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0,6 8 0,14 24 0,20 36 0,22 41 0,15 41 0,8 28-2344,-3 18 2344,-9 8 0,-15-8 0,-15-26 0,-18-33 0,-14-37-417,-9-32 417,-5-29-5430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24575,'1'-1'0,"-1"1"0,0 0 0,0-1 0,0 1 0,0 0 0,0-1 0,0 1 0,1 0 0,-1-1 0,0 1 0,0 0 0,0-1 0,1 1 0,-1 0 0,0 0 0,0-1 0,1 1 0,-1 0 0,0 0 0,1 0 0,-1-1 0,0 1 0,1 0 0,-1 0 0,1-1 0,5-2 0,0 0 0,0 0 0,1 0 0,-1 1 0,1 0 0,9-2 0,2 1 0,23 0 0,-7 2 0,1 2 0,-1 2 0,1 1 0,-1 1 0,0 2 0,-1 2 0,0 1 0,37 16 0,-53-19 0,0 1 0,0 1 0,-1 1 0,0 0 0,-1 1 0,19 17 0,-27-21 0,-1-1 0,1 2 0,-1-1 0,-1 1 0,1 0 0,-1 0 0,-1 0 0,1 1 0,-2 0 0,1 0 0,-1 0 0,0 0 0,-1 0 0,2 13 0,-3-10 0,-1 0 0,0 0 0,0 0 0,-1 0 0,-1-1 0,0 1 0,0 0 0,-1-1 0,-1 1 0,-5 12 0,2-9 0,-1-1 0,-1 0 0,0 0 0,0-1 0,-1 0 0,-20 18 0,8-10 0,-2 0 0,-45 28 0,-53 21 0,65-42-1365,13-7-5461</inkml:trace>
  <inkml:trace contextRef="#ctx0" brushRef="#br0" timeOffset="1">1858 629 24575,'-1'0'0,"0"0"0,0 0 0,1 1 0,-1-1 0,0 0 0,0 1 0,0-1 0,0 0 0,0 1 0,0-1 0,1 1 0,-1-1 0,0 1 0,0 0 0,1-1 0,-2 2 0,-1 0 0,-64 58 0,-258 296-1165,297-322 1163,2 1 0,2 1 0,-27 52 0,47-79-1,-1 1 0,1 1 0,1-1-1,0 0 1,1 1 0,0-1 0,0 1 0,1 0 0,0 0-1,1 10 1,1-14 3,0 0 0,1-1 0,-1 1 0,1-1-1,0 0 1,1 1 0,-1-1 0,1 0 0,1 0 0,-1-1 0,1 1-1,0-1 1,0 0 0,0 0 0,1 0 0,0 0 0,7 5-1,0-2 2,0 0-1,0-1 0,1 0 0,-1-1 0,1-1 0,18 6 0,2-3-148,0 0 0,61 4 0,-29-8-739,85-7-1,120-25-275,4-13-2436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5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24575,'14'0'0,"7"-1"0,-1 2 0,0 1 0,0 0 0,0 2 0,0 0 0,0 1 0,31 13 0,-25-6 0,-1 1 0,0 2 0,0 1 0,36 30 0,-33-21 0,-1 1 0,-1 1 0,26 36 0,-35-40-56,-2 1 1,0 1-1,-2 0 0,0 1 0,-2 0 0,-1 1 1,-1 0-1,-2 1 0,0 0 0,-2 0 0,3 51 1,-7-54 53,-1-1 0,-2 1 0,0 0 0,-2 0 1,-1-1-1,0 1 0,-2-1 0,-1-1 0,-1 1 1,0-1-1,-2-1 0,-1 0 0,-25 35 0,21-36 2,-2-1 0,0 0 0,-1-2 0,-33 26 0,39-34 0,-1-1 0,0 0 0,-1-1 0,0-1 0,-1 0 0,1-1 0,-1 0 0,-21 3 0,32-8 3,-1 0-1,1 0 0,-1-1 0,0 1 1,0-1-1,1-1 0,-8 0 0,10 0 25,1 0 0,0 1-1,0-1 1,0 0 0,0 0 0,-1 0-1,1 0 1,1-1 0,-1 1-1,0 0 1,0-1 0,0 1 0,1-1-1,-1 0 1,1 0 0,-1 0 0,1 1-1,0-1 1,0 0 0,-2-4-1,1-1-8,0 1 0,0 0-1,1-1 1,0 1-1,0-1 1,0-6 0,1-4-22,3-22 0,-1 18 13,2 0 0,1 0 0,1 0 0,0 1 1,11-23-1,-5 17-45,2-1 0,1 2 0,21-28 1,3 6-94,1 2 0,3 1 1,49-39-1,13-1 129,-76 64 0,59-33 0,-70 45 0,0 0 0,0 1 0,0 1 0,37-7 0,-42 11 0,1 1 0,-1 0 0,1 1 0,-1 0 0,1 1 0,-1 1 0,26 6 0,-22-3 43,-1 2 0,0 0 0,0 0 0,0 2-1,-1 0 1,-1 1 0,0 0 0,0 1 0,-1 0 0,17 19 0,8 15 33,56 83 0,-89-121-97,17 25 21,8 12 0,43 51 0,-62-83 0,1 0 0,0-1 0,0-1 0,1 0 0,0 0 0,1-1 0,0-1 0,22 10 0,-21-13-455,0 0 0,22 4 0,23 0-6371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3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17 24575,'-1'-1'0,"0"-1"0,0 1 0,0 0 0,0 0 0,0 0 0,-1 0 0,1 0 0,0 0 0,-3-1 0,4 2 0,-1-1 0,0 1 0,0-1 0,1 1 0,-1-1 0,0 1 0,0 0 0,0-1 0,1 1 0,-1 0 0,0 0 0,0 0 0,0 0 0,0 0 0,0 0 0,0 0 0,1 0 0,-1 0 0,0 0 0,-1 0 0,1 1 0,0 0 0,0-1 0,0 1 0,-1 0 0,2 0 0,-1 0 0,0-1 0,0 1 0,0 0 0,0 0 0,0 1 0,1-1 0,-1 0 0,0 0 0,0 2 0,-3 5 0,1 1 0,0 0 0,0 0 0,-1 12 0,-4 45 0,7-53 0,-6 135 0,10 59-609,15 59-1828,15 47 1139,231 1521-4989,-206-1491 5718,-2-32 266,-2-38-910,-6-44 998,-6-43 565,-6-44 135,-24-98 825,31 74 0,-26-85 917,-5-19-3169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1:24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1 556 24575,'0'-1'0,"0"1"0,0-1 0,1 1 0,-1-1 0,0 1 0,0 0 0,1-1 0,-1 1 0,0-1 0,1 1 0,-1 0 0,1-1 0,-1 1 0,0 0 0,1 0 0,-1-1 0,1 1 0,-1 0 0,1 0 0,-1 0 0,1 0 0,0-1 0,10-2 0,0-1 0,1 2 0,19-3 0,-14 2 0,82-10 0,53-6-475,58-7-1424,58-9 776,53-8-1469,53-8 1213,56-6-1544,59-5 1675,52 4-818,42 5 1317,39 10-182,35 9 583,33 10-113,2046 11 261,0 77 211,-2158-46-11,-52-4 0,-52-3 35,-52-1 107,-57 0-106,-53 4 113,-53 5 448,-51 3-128,-48 4 813,-122-18-577,-1 2 0,-1 1 0,1 1-1,43 23 1,-61-25 59,-1 0 0,0 2-1,-1 0 1,0 1 0,0 1 0,-2 0-1,0 1 1,0 1 0,13 20 0,-9-8-91,-2 1 1,19 42 0,19 68-331,-45-113-406,138 416-1606,-19 10-153,41 135-1929,57 84 773,-126-375 2565,354 997 413,-408-1165 54,148 424-262,-45 6-633,-138-493 1196,-2 1 1,2 93-1,-12-136-92,-1 0 0,-1-1-1,-1 1 1,-1-1 0,-8 27 0,7-36-251,0 1 0,-1-1 0,0 0 0,-1 0 0,0-1 0,-1 0 0,-1 0 0,0-1 0,-13 13 0,7-10-12,0-1 0,-1-1 0,0-1 0,-28 15 0,13-11 63,-2 0 0,-59 16 0,28-14 316,-85 10-1,-119-5-251,-52-21-377,-57-18-323,-53-15-1470,-41-9 1067,-37-6-888,-34-1 1175,-39 4-202,-39 5 548,-37 7-137,-1180-7 218,-4 48 252,-636 70 10,11 129 0,1967-146 0,68-4 0,75-10 102,75-10 308,72-13 15,62-11 866,146-14-1276,-141 6 3428,119-8-937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3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235 558 24575,'-2'-17'0,"-8"-14"0,-2 1 0,-1 0 0,-23-40 0,5 10 0,16 31 0,-41-88 0,41 81 0,-15-49 0,28 75 0,-1 1 0,1 0 0,-1-16 0,-1 80 0,11 200-1,23 2-972,29 91 320,16 0-306,36 191 69,-24 263-121,-83-720 394,-1-25-2470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24575,'0'0'0,"5"0"0,3 0 0,1 0 0,-1 1 0,1 0 0,-1 0 0,1 1 0,-1 0 0,0 1 0,0 0 0,0 0 0,0 0 0,-1 1 0,1 0 0,-1 1 0,7 5 0,1 2 0,-1 2 0,-1-1 0,0 2 0,-1 0 0,0 0 0,-1 1 0,10 21 0,-3-3 0,-2 2 0,19 61 0,-22-46 0,-1 0 0,-3 2 0,4 81 0,-12 159 0,-2-268 0,1-2 0,0-1 0,2 1 0,6 33 0,-6-45 0,1 0 0,1 1 0,0-1 0,1-1 0,0 1 0,1-1 0,0 0 0,11 15 0,1-4 0,1-1 0,1 0 0,1-2 0,25 18 0,97 57 0,73 29 0,-5-4 0,-191-105 0,0 0 0,0 2 0,-1 0 0,17 18 0,-28-24 0,1 1 0,-1 0 0,0 1 0,-1 0 0,-1 0 0,0 0 0,0 1 0,-1 0 0,4 14 0,-5-10 0,-1 0 0,0 1 0,-1 0 0,-1-1 0,-1 1 0,-1 0 0,0-1 0,-1 1 0,0-1 0,-2 1 0,0-1 0,-1 0 0,-11 27 0,9-27 0,-1 0 0,-1 0 0,0-1 0,-1 0 0,-1-1 0,0 0 0,-1-1 0,-1 0 0,0 0 0,0-2 0,-1 1 0,-27 15 0,30-21 0,0-1 0,0 0 0,0-1 0,-1 0 0,1-1 0,-1 0 0,-16 2 0,22-4 0,1-1 0,0 0 0,0 0 0,-1 0 0,1-1 0,0 0 0,0 1 0,0-2 0,0 1 0,0-1 0,0 0 0,0 0 0,0 0 0,0 0 0,1-1 0,0 0 0,-1 0 0,1 0 0,-4-5 0,4 3-227,0 0-1,0 0 1,0 0-1,1-1 1,-4-8-1,-9-28-6598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5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0,4 14 0,3 23 0,3 30 0,1 28 0,1 24 0,1 12-1128,0-6 1128,-1-18 0,1-25 0,-3-24 0,-3-23-7063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5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0,8 0 0,5 0 0,0 0-8191</inkml:trace>
  <inkml:trace contextRef="#ctx0" brushRef="#br0" timeOffset="1">2643 523 24575,'0'0'0,"0"0"0,4 0 0,11-2 0,18-2 0,21-6 0,18-6 0,13-9 0,1-6 0,-13 2-8191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5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24575,'0'0'0,"0"0"0,2 0 0,8 0 0,20 0 0,32-2 0,40-2 0,32-4 0,2-1-1086,-22 1-6019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9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11 0,2 16 0,5 14 0,5 16 0,4 20 0,6 20 0,5 15 0,5 6-785,2 3 785,1 2 0,2-3 0,-4-15 0,-8-28-7406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24575,'0'0'0,"2"0"0,130 5 0,-4-3 0,52-2-507,43-3-1521,610-34-1070,-1-18 1359,-814 54 1797,217-15-1517,-43 4 1252,-43 3 996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5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24575,'0'4'0,"1"1"0,0 0 0,0 0 0,0 0 0,0-1 0,4 9 0,0-2 0,16 42 0,3-1 0,1-1 0,3-1 0,3-2 0,1-1 0,68 76 0,-71-92-682,66 51-1,-64-58-6143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6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24575,'0'0'0,"0"1"0,0 2 0,0-1 0,1 1 0,-1 0 0,1-1 0,-1 1 0,2 4 0,2 5 0,119 342-1026,-46-146 564,37 168-653,-38 7-1,-37 71-122,-34-359-1996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24575,'15'1'0,"-1"0"0,1 1 0,-1 1 0,16 4 0,-17-3 0,19 5 2,0 2 0,0 2 0,-1 0 0,0 2 0,33 23 0,-13-4-350,90 80 0,-103-80 311,-2 2 0,-2 1 1,31 43-1,-53-63 35,0 1 1,-2 0-1,0 0 1,-1 1-1,-1 0 1,0 0-1,-2 1 1,0 0-1,-2 1 1,4 24-1,-7-26 1,-1 0 0,0 0-1,-2 0 1,0 0 0,-1 0-1,-1 0 1,-1-1-1,0 0 1,-1 1 0,-1-2-1,-1 1 1,-18 28 0,13-26 16,-1 0-1,-1-1 1,-1-1 0,0 0 0,-2-2 0,0 0 0,-1 0 0,0-2 0,-36 21 0,22-18 164,-1-1 0,-1-2 0,-56 16 0,91-30-179,-1 0 0,0 0 0,1 0 0,-1 1 0,1-1 0,-1 0 0,0 0 0,1 0 0,-1 1 0,1-1 0,-1 0 0,1 0 0,-1 1 0,1-1 0,-1 1 0,1-1 0,-2 1 0,3 0 0,0 0 0,-1-1 0,1 1 0,0 0 0,-1-1 0,1 1 0,0 0 0,0-1 0,0 1 0,-1-1 0,1 0 0,0 1 0,1 0 0,88 46 0,25 22-298,160 127 0,80 119-299,-254-215-569,-16-14-4666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7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24575,'2'23'0,"1"-1"0,0 1 0,2-1 0,14 39 0,-10-30 0,112 337 0,-113-345-682,15 29-1,-11-33-6143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9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1 605 24575,'0'0'0,"0"0"0,7 0 0,-1 0 0,1 0 0,-1-1 0,0 0 0,1 0 0,-1 0 0,0-1 0,0 0 0,0 0 0,0 0 0,0-1 0,0 0 0,-1 0 0,1-1 0,-1 1 0,8-8 0,4-5 0,-1-1 0,0 0 0,-2-2 0,25-38 0,-13 12 0,22-55 0,-35 69 0,0 0 0,8-37 0,-18 56 0,-1 0 0,-1 0 0,1-21 0,-2 26 0,0 0 0,-1 0 0,0 0 0,-1 0 0,1 1 0,-1-1 0,-5-10 0,6 15 0,0 0 0,0 0 0,0 0 0,0 1 0,0-1 0,0 0 0,-1 1 0,1-1 0,0 1 0,-1-1 0,0 1 0,1-1 0,-1 1 0,0 0 0,0 0 0,0 0 0,1 0 0,-4-1 0,2 2 0,1-1 0,-1 1 0,0 0 0,1 0 0,-1 0 0,0 0 0,1 0 0,-1 1 0,0-1 0,1 1 0,-1 0 0,1 0 0,-1 0 0,-2 1 0,-2 2 0,0 0 0,1 0 0,-1 1 0,1 0 0,0 0 0,1 1 0,-1 0 0,1 0 0,0 0 0,0 0 0,1 1 0,0 0 0,0 0 0,0 0 0,-3 11 0,2-4 0,1 0 0,0-1 0,1 1 0,1 1 0,0-1 0,1 0 0,1 27 0,2-28 1,0 0 0,1 0 0,0-1 0,1 1 0,0-1 0,1 0-1,0 0 1,1-1 0,1 0 0,0 0 0,11 15 0,4-1-37,0-1 1,2 0-1,34 26 1,-17-18-83,1-3-1,2-1 1,0-2 0,2-2-1,94 34 1,-93-43 125,0-2 1,1-2 0,0-2-1,0-2 1,1-2-1,67-2 1,-84-5-8,-1-1 0,0-1 0,0-2 0,-1-1 0,32-12 0,-41 11 0,-1 0 0,0-2 0,0 0 0,-1-1 0,-1-1 0,0-1 0,32-29 0,-43 35-2,-1 0 1,0 0 0,0-1-1,0 0 1,-1 0-1,0 0 1,3-9-1,-6 12 11,0 1-1,-1 0 1,0 0-1,0-1 0,0 1 1,0-1-1,-1 1 1,0-1-1,0 1 0,0-1 1,0 1-1,-1 0 1,0-1-1,1 1 0,-2-1 1,-2-7-1,1 7 42,0-1 0,-1 0-1,1 1 1,-1-1-1,-1 1 1,1 0 0,-1 1-1,0-1 1,0 1-1,0 0 1,-1 0 0,1 0-1,-11-4 1,2 1-58,-1 1 1,-1 0-1,1 1 1,-24-4-1,14 5 8,0 1 0,0 1 0,-34 1 0,42 2 0,0 1 0,0 0 0,0 1 0,0 1 0,-28 11 0,41-14 0,0 1 0,1 0 0,-1-1 0,1 1 0,-1 1 0,-5 3 0,9-5 0,-1-1 0,1 1 0,0-1 0,-1 1 0,1-1 0,-1 1 0,1 0 0,0-1 0,0 1 0,-1-1 0,1 1 0,0 0 0,0-1 0,0 1 0,0-1 0,0 1 0,0 0 0,0 0 0,0 1 0,0-1 0,1 0 0,-1 0 0,1 0 0,-1 0 0,1 0 0,-1 0 0,1 0 0,0 0 0,-1-1 0,1 1 0,0 0 0,0 0 0,1 0 0,11 10 0,2 0 0,24 13 0,-9-6 0,24 17 0,-3 1 0,0 3 0,67 68 0,-92-79 0,0 1 0,-2 1 0,-2 1 0,-1 1 0,-1 1 0,-1 1 0,15 40 0,-19-31 0,-1 2 0,9 53 0,2 94 0,-24-174-115,-1-7-93,1 0-1,1 0 1,-1-1 0,2 1-1,4 14 1,-1-13-6618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09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0,-1 6 0,1 0 0,1 0 0,0 0 0,0 0 0,1 0 0,0 0 0,0 0 0,1-1 0,0 1 0,1-1 0,0 0 0,7 11 0,0-4 0,0-1 0,1-1 0,0 0 0,1-1 0,1 0 0,17 12 0,-14-12 0,1-1 0,1-1 0,0 0 0,39 13 0,-47-20 0,0 0 0,-1-1 0,1 0 0,0-1 0,0 0 0,0-1 0,0 0 0,0 0 0,0-2 0,19-3 0,-21 3 0,-1-1 0,0 0 0,0 0 0,-1-1 0,1 0 0,-1-1 0,1 1 0,-1-1 0,-1-1 0,1 1 0,-1-1 0,0 0 0,0-1 0,6-8 0,15-31 0,-11 16 0,-14 28 0,-1-1 0,1 1 0,0 0 0,0 0 0,0 0 0,0 0 0,0 0 0,0 0 0,1 1 0,-1-1 0,0 1 0,1 0 0,0-1 0,-1 1 0,1 0 0,0 0 0,-1 1 0,1-1 0,0 1 0,0-1 0,-1 1 0,1 0 0,0 0 0,0 0 0,0 0 0,0 1 0,3 0 0,6 2 0,1 0 0,-1 1 0,0 1 0,18 9 0,-4-1 20,-2 1-1,1 2 0,27 23 1,60 61-602,-78-68-279,-18-18-5965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0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0,4 11 0,6 16 0,7 14 0,8 10 0,9 3 0,4-2 0,4-6 0,1-10 0,-3-10 0,-8-9-8191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24575,'0'0'0,"0"0"0,0 0 0,0-3 0,2 1 0</inkml:trace>
  <inkml:trace contextRef="#ctx0" brushRef="#br0" timeOffset="1">906 516 24575,'5'5'0,"78"123"0,-5-6 0,-76-118 0,1-1 0,0 0 0,0 1 0,0-1 0,0 0 0,5 3 0,-7-5 0,0 0 0,0-1 0,1 1 0,-1-1 0,0 1 0,1-1 0,-1 1 0,1-1 0,-1 0 0,1 1 0,-1-1 0,1 0 0,-1 0 0,1 0 0,-1 0 0,1 0 0,-1-1 0,1 1 0,-1 0 0,0-1 0,3 0 0,0-1 0,0 0 0,-1 0 0,1 0 0,-1-1 0,1 1 0,-1-1 0,5-5 0,18-25 0,-17 20 0,80-115-1365,-66 93-5461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0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817 1 24575,'0'0'0,"-3"0"0,-50 1 0,-79 13 0,-47 22 0,113-20 0,1 4 0,0 2 0,-117 58 0,171-74 0,-23 14 0,31-19 0,1 1 0,-1 0 0,1 0 0,0 0 0,0 0 0,0 1 0,0-1 0,0 1 0,-3 4 0,5-6 0,0 0 0,0 0 0,-1 0 0,1 0 0,0 0 0,0 0 0,0-1 0,0 1 0,0 0 0,0 0 0,0 0 0,0 0 0,0 0 0,1 0 0,-1 0 0,0 0 0,0-1 0,1 1 0,-1 0 0,1 0 0,-1 0 0,1-1 0,-1 1 0,1 0 0,-1 0 0,1-1 0,0 1 0,-1 0 0,1-1 0,0 1 0,0 0 0,4 2 0,-1 0 0,1-1 0,0 1 0,5 1 0,27 9 0,1-1 0,39 6 0,-46-11 0,58 9 0,-17-4 0,-1 4-1365,-58-14-5461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1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19 0,9 34 0,13 48 0,12 51 0,8 38-3117,0 18 3117,-6 2 0,-5-15 0,-5-25 0,-6-35 0,-6-41-5074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5 0,4 11 0,6 19 0,8 27 0,8 27 0,8 20 0,8 18-1119,8 15 1119,9 9 0,4-1-1568,0-11 1568,-6-14 0,-5-20-673,-9-23 673,-10-26-4831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187 654 24575,'0'0'0,"0"0"0,10-6 0,-2 0 0,-1 0 0,0 0 0,0-1 0,0 1 0,0-2 0,-1 1 0,0-1 0,-1 0 0,0 0 0,7-15 0,-2 1 0,-2 0 0,0-1 0,5-26 0,-7 23 0,-2 0 0,-1 0 0,-1-1 0,-1 1 0,-4-43 0,2 54 0,-2 0 0,0 1 0,0-1 0,-1 0 0,-1 1 0,0 0 0,-1 0 0,-1 1 0,0 0 0,-1 0 0,-12-16 0,16 24 0,-1 1 0,1-1 0,-1 1 0,1 0 0,-1 0 0,0 0 0,-1 1 0,1 0 0,0 0 0,-12-5 0,14 8 0,0-1 0,0 0 0,-1 0 0,1 1 0,0 0 0,-1 0 0,1 0 0,-1 0 0,1 0 0,0 1 0,0-1 0,-1 1 0,1 0 0,0 0 0,0 0 0,0 1 0,0-1 0,0 1 0,0-1 0,0 1 0,-5 4 0,1 1 0,-1 1 0,1-1 0,0 1 0,0 1 0,1 0 0,1-1 0,-1 2 0,-5 12 0,2 0 0,1 1 0,-10 39 0,13-39 0,1 2 0,1-1 0,1 0 0,1 1 0,1-1 0,4 28 0,-1-33 0,0 0 0,2 0 0,0 0 0,1 0 0,1-1 0,1 0 0,0 0 0,13 18 0,-7-15 0,0-1 0,2-1 0,0-1 0,2 0 0,0-1 0,0-1 0,2-1 0,0 0 0,0-2 0,1 0 0,1-1 0,45 17 0,-57-26 0,-1 0 0,1-1 0,0 0 0,0-1 0,0 1 0,0-2 0,0 0 0,14-1 0,-17 0 0,1-1 0,-1 1 0,0-1 0,0-1 0,0 0 0,0 1 0,0-2 0,0 1 0,-1-1 0,0 0 0,9-8 0,-6 4 0,0-1 0,-1 0 0,-1 0 0,1-1 0,-1 0 0,-1 0 0,0 0 0,0-1 0,-1 0 0,6-22 0,-10 29 0,0 2 0,1 4 0,0 0 0,14 15 0,2 0 0,0-2 0,1 0 0,37 22 0,-50-34 0,1 0 0,-1 0 0,1 0 0,0 0 0,0-1 0,0 0 0,0-1 0,0 0 0,0 0 0,13 0 0,-15-1 0,0-1 0,0 0 0,0 0 0,-1 0 0,1 0 0,0-1 0,0 0 0,-1 0 0,0 0 0,1-1 0,-1 1 0,0-1 0,0 0 0,0 0 0,0 0 0,4-7 0,0 1 0,0-1 0,-1-1 0,0 1 0,0-1 0,5-16 0,20-61 0,-23 62 0,0-1 0,22-41 0,-25 58 0,0 1 0,1 0 0,0 0 0,0 0 0,15-13 0,-16 17 0,0 0 0,1 1 0,-1-1 0,1 2 0,0-1 0,0 1 0,0 0 0,0 0 0,11-2 0,20-1 0,0 2 0,61 0 0,-31 3 0,-50 0 0,111-10 0,-116 9 0,-1 0 0,1-2 0,0 1 0,-1-1 0,0-1 0,0 0 0,19-12 0,-23 11 0,-1 0 0,0 0 0,0-1 0,-1 0 0,0 0 0,0 0 0,-1-1 0,0 0 0,0 0 0,-1 0 0,0 0 0,0-1 0,-1 0 0,0 0 0,0 0 0,-1 0 0,0 0 0,-1 0 0,0 0 0,-1-1 0,0 1 0,0-1 0,-1 1 0,0 0 0,-3-10 0,4 16 0,-2-4 0,0 0 0,0 0 0,-1 0 0,1 0 0,-2 0 0,-4-9 0,7 16 0,1 2 0,2 7 0,23 62-113,73 225 360,-19 3-1746,-64-223-5327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2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24575,'0'0'0,"4"0"0,5 0 0,14 0 0,25-2 0,33-3 0,26 0 0,18-2 0,-5 1-784,-22 1-6623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3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24575,'1'15'0,"1"-7"0,0 1 0,0-1 0,1 0 0,0 0 0,6 9 0,1 2 0,13 17 0,-7-14 0,1-1 0,1-1 0,1 0 0,27 22 0,-32-30 0,1-1 0,1-1 0,0 0 0,0-1 0,1-1 0,0 0 0,21 5 0,-33-11 0,1 0 0,0-1 0,1 0 0,-1 0 0,0-1 0,0 0 0,0 0 0,8-1 0,-11 0 0,1 1 0,-1-1 0,0 0 0,1-1 0,-1 1 0,0 0 0,0-1 0,0 0 0,0 0 0,0 0 0,-1 0 0,1 0 0,-1 0 0,1-1 0,-1 1 0,3-4 0,2-5 0,-1 0 0,-1 1 0,8-21 0,-8 19 0,-1 1 0,2 0 0,9-16 0,-15 26 0,1 0 0,-1 0 0,1 1 0,-1-1 0,1 0 0,0 0 0,-1 0 0,1 1 0,0-1 0,0 0 0,-1 1 0,1-1 0,0 1 0,0-1 0,0 1 0,0-1 0,0 1 0,0 0 0,0-1 0,0 1 0,0 0 0,0 0 0,0-1 0,2 1 0,-2 1 0,1 0 0,0 0 0,0 0 0,-1 0 0,1 0 0,-1 0 0,1 0 0,-1 1 0,1-1 0,-1 0 0,0 1 0,0 0 0,2 2 0,49 72 0,1 2 0,-1-12-1365,-3-7-5461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1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6 0,9 14 0,15 22 0,13 18 0,7 11 0,2 1 0,-4-7 0,-9-15-8191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20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0 24575,'0'0'0,"-4"0"0,-7 2 0,-10 5 0,-10 5 0,-7 6 0,-4 5 0,2 0 0,3 0 0,9-2 0,8-4-8191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2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0 0,1 0 0,-1 0 0,0 0 0,1 0 0,-1 0 0,1 0 0,-1 0 0,1 0 0,-1 0 0,1 0 0,0 0 0,1 1 0,13 12 0,-13-13 0,12 9 0,0-1 0,0 0 0,1-1 0,22 9 0,19 6-221,1-3 0,101 22 0,131 3-1130,305-6-1424,5-34 480,-567-5 2286,470-6-468,-124 2-99,-241 3 531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21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1 236 24575,'0'0'0,"1"0"0,39 3 0,-5 1 0,258-3-182,9-22-1917,-49-5 1058,291-42-1767,90-11 495,-2 32 1299,-368 45 740,-34 9-820,-38 7 937,-43 5 991,-39-1 1123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4:2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1632 0 24575,'-2'0'0,"0"0"0,1 1 0,-1-1 0,1 0 0,-1 1 0,1-1 0,-1 1 0,1-1 0,-1 1 0,1 0 0,0 0 0,-3 1 0,-16 16 0,15-12 0,-47 51 0,-31 41 0,-32 42-510,-26 35-1529,-153 184 948,-248 318-2152,416-499 1994,26-17 784,75-117 364,3 1 0,1 1 0,-19 65 1,34-89 216,0 1 0,2 0 1,0 0-1,2-1 0,1 2 1,0-1-1,2 0 0,1 0 1,6 35-1,-1-32-129,1-1 0,1 1 0,0-2 0,18 30 0,-7-19 259,1-1 1,33 38-1,13 5 232,105 92-1,57 36-791,102 96-16,223 286-1054,-396-396 1395,146 165-1002,-168-220 788,-108-112 205,2-1-1,0-2 1,42 23 0,-25-21 66,0-2 0,51 14 0,98 19 945,-196-53-1010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2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2209 24575,'30'-1'0,"-1"-1"0,44-9 0,56-21 0,-29 7 0,545-110 0,-388 97 0,-185 33 0,118 5 0,-132 6 0,112 26 0,51 31 0,-121-29 0,160 79 0,-206-85 0,-1 3 0,-2 2 0,-1 3 0,-1 1 0,-3 3 0,54 57 0,287 354 0,-219-225 0,-140-182 0,-3 0 0,-1 2 0,26 72 0,-22-28 0,22 119 0,1 98 0,-4-17 0,21 7 0,12-2 0,26 98 0,25 146 0,-72-278 0,34 351 0,-31-184 0,57 0 0,-77-314 0,93 179 0,-40-138 0,-8-16 0,-41-58 0,109 143 0,-27-78 0,-91-109 0,70 54 0,27 17 0,-45-35 0,-27-23 0,56 44 0,-88-73 0,1-1 0,37 18 0,61 22 0,-121-57 0,0 0 0,1-1 0,-1 0 0,1 0 0,-1 0 0,11-1 0,54-2 0,-29 0 0,10 1 0,56-2 0,-94 1 0,1-1 0,-1-1 0,0-1 0,25-8 0,5-7 0,-1-3 0,53-33 0,-75 39 0,-1-1 0,22-21 0,-23 19 0,0 1 0,25-16 0,-21 20 0,0 0 0,34-11 0,56-15 0,-68 25 0,60-26 0,-94 35 0,-1-1 0,-1 0 0,1-1 0,-1 0 0,0 0 0,13-15 0,97-120 0,-58 66 0,-40 50 0,8-10 0,47-45 0,-32 41 0,62-58 0,-80 70 0,40-51 0,-29 23 0,36-72 0,-30 47 0,-28 55 0,1 0 0,27-28 0,47-44 0,-21 24 0,171-229 0,-203 254 0,2 2 0,1 2 0,53-45 0,308-314 0,-373 375 0,1 1 0,1 1 0,1 2 0,1 1 0,62-33 0,-57 36 0,287-167 0,-257 147 0,1 3 0,109-43 0,-176 81 0,234-88 0,8 20 0,-89 39 0,232-16 0,159 29 0,1 18 0,-217 0 0,67-2 0,413 2 0,-693 3 0,187 28 0,-233-19 0,1 4 0,-2 3 0,118 49 0,-172-61 0,-1 1 0,0 0 0,-1 1 0,0 1 0,0 0 0,12 14 0,23 20 0,28 28 0,-61-57 0,0-2 0,0 0 0,1-1 0,1-1 0,30 15 0,-15-12 0,0-2 0,56 16 0,-66-24 0,0-1 0,0 0 0,25-1 0,75-6 0,-110 2 0,0-1 0,-1-1 0,1 0 0,18-7 0,52-25 0,-49 19 0,-16 8 0,86-35 0,-87 38 0,-1 0 0,1 1 0,1 1 0,20-2 0,167 10 0,-132 0 0,-11-2 0,154 6 0,2-15 0,474-69 0,-94 3 0,94-32 0,-261 23 0,49 12 0,-138 60 0,-132 7 0,678-5 0,-588 8 0,-198-2 0,114 2 0,-106 9 0,-26-1 0,273-4 0,-215-6 0,-120 0 0,-1-1 0,1 0 0,-1-2 0,42-13 0,-28 4 0,0-1 0,37-21 0,-57 26 0,0-1 0,-1-1 0,0-1 0,-1 0 0,0-1 0,-1 0 0,0-1 0,17-26 0,4-11 0,34-74 0,-5 10 0,-35 69 0,80-142 0,-48 67 0,32-60 0,-30 57 0,-6-2 0,-5-3 0,62-249 0,-85 255-122,49-185-367,-9 116 489,124-245 0,-108 251 0,99-330 0,-169 472 0,57-184 0,15 5 0,110-212 0,-18 67 0,-131 274 111,-12 19 139,64-97 0,-87 155-250,2 0 0,0 0 0,1 1 0,1 1 0,0 1 0,1 0 0,19-11 0,4 1 0,1 1 0,53-20 0,-69 33 0,0 2 0,1 1 0,41-7 0,80-2 0,-116 14 0,401-19 0,-176 10 0,9 0 0,945-2-776,-232-3 776,-314-19-494,1-18-267,-337 26 617,-308 26 143,864-81-670,-739 63 948,-1-7 0,160-51 0,-196 39-339,-67 20-6051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5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2212 83 24575,'-3'0'0,"-6"-2"0,-22-7 0,-34-5 0,-42-5 0,-40 1 0,-25 4-2619,-20 7 2619,-11 10 0,0 8 0,8 9 0,8 8 0,12 6 0,20 3 0,23 1 0,25 1-90,29-5 90,28-8-5482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6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10 0,5 16 0,10 24 0,13 32 0,14 32 0,8 26 0,7 20-1785,1 13 1785,-4-1 0,-11-12 0,-12-17 0,-13-20 0,-10-24-280,-6-28 280,-3-26-6126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874 752 24575,'-2'5'0,"-10"18"0,-4 8 0,-1-1 0,-32 43 0,42-64 0,-1-1 0,1 0 0,-1 0 0,-1-1 0,1 1 0,-1-2 0,-1 0 0,1 0 0,-1 0 0,0-1 0,0-1 0,-14 5 0,15-7 0,0 0 0,0-1 0,-1 0 0,1-1 0,-1 1 0,1-2 0,0 1 0,-1-1 0,1-1 0,0 0 0,-14-4 0,3-2 0,-1 0 0,2-1 0,-38-23 0,26 10 0,0 0 0,2-2 0,0-1 0,2-1 0,0-2 0,2 0 0,2-2 0,0-1 0,2 0 0,2-2 0,1 0 0,1-1 0,2-1 0,-20-65 0,6-34 0,25 110 0,2-1 0,0 0 0,4-36 0,-2 53 0,2 0 0,-1 0 0,1 0 0,0 0 0,0 0 0,1 0 0,0 0 0,1 1 0,8-14 0,-8 15 0,1 0 0,0 0 0,0 1 0,0 0 0,1 0 0,0 0 0,0 1 0,0 0 0,0 0 0,1 1 0,8-4 0,-6 3-1,1 1-1,0 0 1,0 0-1,0 1 1,0 1-1,0 0 1,14 0-1,-10 1 8,1 2 0,0-1 0,-1 2 0,22 6 0,-5 2-63,-1 1 0,0 2 1,56 34-1,-37-16-181,-1 3 0,-2 2 0,-1 2 1,-2 1-1,-2 3 0,-1 1 0,-3 2 0,32 51 0,-37-45 148,-2 1-1,-3 1 1,-1 2-1,-3 1 1,-3 0 0,-2 2-1,17 102 1,-29-114-4,-2 1 0,-2 0 0,-2 0 0,-2 0 0,-17 92 0,8-88 0,-3-1 0,-2 0 1,-2-1-1,-2-1 0,-31 52 0,13-35 138,-3-1 0,-3-2 1,-56 61-1,89-111 442,0-1 1,-1 0-1,0 0 0,-1-2 1,-27 18-1,40-27-455,-1-1 0,1 0 0,-1 1 1,1-1-1,-1 0 0,1 0 0,-1 0 0,1 1 0,-1-1 0,1 0 0,-1 0 0,1 0 1,-1 0-1,1 0 0,-1 0 0,1 0 0,-1 0 0,0 0 0,1 0 0,-1 0 1,1 0-1,-1-1 0,1 1 0,-1 0 0,1 0 0,-1 0 0,1-1 0,-1 1 0,1 0 1,0-1-1,-1 1 0,1 0 0,-1-1 0,1 1 0,0-1 0,-1 1 0,1-1 0,-2-2-231,1 1 0,0-1 0,0 1 0,1-1 0,-2-5 0,2 6-42,-4-22-6584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7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24575,'0'6'0,"6"98"0,-1-23 0,-3 42 0,-1-138 0,1 0 0,1 1 0,1-1 0,0 1 0,1 0 0,0 0 0,1 0 0,1 1 0,0 0 0,0 0 0,2 1 0,-1 0 0,17-17 0,-16 19 0,1 0 0,1 1 0,0 0 0,0 1 0,0 0 0,1 0 0,1 1 0,-1 1 0,1 0 0,0 1 0,0 0 0,0 1 0,1 1 0,20-3 0,-25 5 0,-1 1 0,1 0 0,0 0 0,-1 1 0,1 0 0,0 1 0,-1 0 0,1 0 0,12 6 0,-11-3 0,0 0 0,0 1 0,0 0 0,0 1 0,-1 0 0,13 13 0,-7-3 0,0 0 0,-1 2 0,0-1 0,-2 2 0,0 0 0,16 39 0,-12-17 40,-2 0 0,17 86 0,-6 89-1525,-22-157-5341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8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1209 24575,'0'0'0,"0"-3"0,40-235 0,-34 189 0,-3-1 0,-6-89 0,1 116 0,0 0 0,-2 0 0,-1 0 0,-12-37 0,16 57 0,0 0 0,-1 0 0,1 0 0,-1 1 0,1-1 0,-1 0 0,0 1 0,-4-5 0,6 7 0,-1-1 0,1 1 0,-1 0 0,0-1 0,1 1 0,-1 0 0,1-1 0,-1 1 0,0 0 0,1 0 0,-1 0 0,0 0 0,1-1 0,-1 1 0,0 0 0,0 0 0,0 0 0,-1 1 0,1-1 0,0 1 0,0-1 0,0 0 0,0 1 0,0 0 0,0-1 0,0 1 0,0 0 0,0-1 0,1 1 0,-1 0 0,0 0 0,0 1 0,-3 2 0,1 1 0,0 0 0,0 0 0,0 0 0,1 0 0,-3 9 0,-8 38 0,6-14 0,2 1 0,2 0 0,2-1 0,1 1 0,2 0 0,13 66 0,-13-91 0,1-1 0,1 0 0,0 0 0,1-1 0,0 1 0,8 13 0,-10-21 0,0-1 0,0 0 0,0 0 0,1 0 0,-1 0 0,1 0 0,0-1 0,0 0 0,0 0 0,0 0 0,1 0 0,-1 0 0,1-1 0,-1 0 0,1 0 0,0 0 0,0-1 0,10 2 0,-6-2 0,0-1 0,0 0 0,0 0 0,0-1 0,0 0 0,0-1 0,-1 0 0,1 0 0,0-1 0,10-4 0,2-3 0,-1-1 0,37-26 0,-21 10 0,-1-3 0,39-42 0,56-75 0,-112 125 0,-11 14 0,0-1 0,1 1 0,16-15 0,-22 21 0,0 1 0,0-1 0,1 1 0,-1-1 0,1 1 0,-1 0 0,1-1 0,0 2 0,0-1 0,-1 0 0,1 0 0,0 1 0,0-1 0,0 1 0,0 0 0,3 0 0,-1 1 0,-1 0 0,0 0 0,1 1 0,-1-1 0,0 1 0,0 0 0,0 0 0,0 0 0,4 3 0,4 5 0,16 15 0,5 8 0,31 42 0,24 43 0,-21-28 0,-66-88 0,1 0 0,-1 0 0,1 0 0,0 0 0,0 0 0,0 0 0,0-1 0,4 4 0,-6-5 0,0 0 0,1 0 0,-1 0 0,0 0 0,1 0 0,-1 0 0,0 0 0,1 0 0,-1 0 0,0 0 0,1 0 0,-1 0 0,0 0 0,1 0 0,-1 0 0,0 0 0,1-1 0,-1 1 0,0 0 0,0 0 0,1 0 0,-1 0 0,0-1 0,1 1 0,-1 0 0,0-1 0,1 0 0,0 0 0,0-1 0,0 1 0,0-1 0,-1 1 0,1-1 0,0 1 0,0-3 0,5-24 0,4-37 0,-7 38 0,11-85 0,6-35-355,8-46-1066,10-59 55,2-10-3683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8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15 0,6 33 0,9 37 0,9 40 0,8 35-2230,5 24 2230,1 3-1608,-1-3 1608,-5-14 0,-4-20-1232,-9-25 1232,-7-27-226,-6-28 226,-5-26-2895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9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24575,'0'0'0,"0"-2"0,4-3 0,6 0 0,6 1 0,7 0 0,9 6 0,7 8 0,13 10 0,12 11 0,13 5 0,10 1 0,6-4 0,-2-9 0,-10-14 0,-18-7-8191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09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0 24575,'-20'5'0,"-10"12"0,1 0 0,1 2 0,-47 39 0,68-52 0,-46 41 0,46-41 0,1 1 0,0 0 0,1 0 0,0 0 0,-8 14 0,13-21 0,-1 1 0,1 0 0,-1 0 0,1 0 0,-1 0 0,1 0 0,0 0 0,-1 0 0,1-1 0,0 1 0,0 0 0,0 0 0,0 0 0,0 0 0,0 0 0,0 0 0,0 0 0,0 0 0,0 0 0,0 0 0,1 0 0,-1 0 0,0 0 0,1 0 0,-1 0 0,1 0 0,-1-1 0,1 1 0,-1 0 0,1 0 0,0-1 0,-1 1 0,1 0 0,0 0 0,-1-1 0,1 1 0,0-1 0,0 1 0,0-1 0,0 1 0,-1-1 0,1 0 0,1 1 0,4 1 0,1-1 0,-1 0 0,0 0 0,0 0 0,9-1 0,-15 0 0,108-4 0,-81 1 0,1 1 0,0 2 0,0 1 0,34 5 0,-30 1-273,-1 2 0,0 1 0,-1 1 0,32 17 0,-28-10-6553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6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1996 24575,'3'8'0,"3"3"0,0 0 0,0 0 0,1 0 0,17 19 0,-6-12 0,31 27 0,-31-31 0,0-1 0,1 0 0,0-1 0,34 14 0,-40-20 0,0-2 0,0 0 0,0 0 0,0-1 0,1-1 0,-1 0 0,1-1 0,0-1 0,16 0 0,-5-4 2,1 0 0,-1-1 0,0-2 0,27-10 0,95-48-146,-45 10-210,97-71 0,67-36 393,-231 144-39,0 1 0,1 3 0,1 0 0,0 3 0,1 1 0,0 1 0,1 3 0,50-3 0,-31 9 0,0 2 0,0 4 0,112 24 0,165 69 0,-318-93 0,0 0 0,29 7 0,-41-12 0,0 0 0,1-1 0,-1 0 0,0 0 0,1 0 0,-1 0 0,0-1 0,1 0 0,8-2 0,-7 0 0,-1 1 0,0-1-1,-1-1 1,1 1-1,0-1 1,7-6-1,29-32 138,140-171 544,15-15-1484,-150 179 593,2 2 0,82-59 0,-81 72-142,1 3 1,1 1-1,94-36 0,-72 39-173,2 3-1,101-17 1,163 1-663,0 36 948,88 31 299,24 1-1404,-235-33 1073,-164 0 345,0-3 0,51-13-1,-83 15-52,0 0 0,-1-2 0,1 0 0,34-21 0,-43 21 119,1-1-1,-1 0 0,0-1 0,-1 0 1,0-1-1,-1 0 0,15-21 0,-11 8-109,0 0 0,-1-1 0,-1-1 0,-1 0 0,-2 0 0,-1-1 0,-1-1 0,-1 1 0,3-37 0,-4 8-146,-4 1 1,-1-1-1,-14-93 1,0 63-1933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7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24575,'0'4'0,"28"324"-59,-18-252-150,-8-59 148,58 495-2005,-20 1 708,-32-293 116,-5-154-1954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8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 24575,'0'0'0,"-2"4"0,-2 12 0,-6 19 0,-2 29 0,-3 35 0,-2 25 0,1 17-1248,1 13 1248,0 8 0,2-2 0,2-13 0,4-17 0,0-23 0,2-25 0,1-27-6943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0 519 24575,'3'4'0,"11"11"0,22 20 0,-29-29 0,76 65 0,43 21-517,-36-34-813,175 82 1,-181-104 1353,2-3 1,133 31-1,-164-52-24,-1-2 0,1-2 0,1-3 0,82-3 0,-108-4 0,0-1 0,0-2 0,0-1 0,-1-1 0,0-1 0,0-1 0,-1-2 0,0-1 0,49-30 0,-46 20 0,-1-1 0,-2-1 0,0-1 0,-2-2 0,-1 0 0,-1-2 0,34-54 0,-18 18 0,-4-2 0,48-124 0,13-117-848,-69 194-3392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1 349 24575,'0'0'0,"2"-4"0,11-9 0,19-15 0,25-14 0,19-11 0,8-6 0,0 1 0,-8 6 0,-17 12-8191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8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11 0,5 28 0,9 34 0,12 39 0,15 43 0,15 29-2421,10 15 2421,3 7 0,-4-4 0,-12-18 0,-13-20 0,-14-28-981,-9-35 981,-6-34 0,-6-28-4789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9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 24575,'-8'0'0,"4"2"0,1 0 0,-1 0 0,0 0 0,0 1 0,1-1 0,0 1 0,-5 4 0,-4 4 0,-18 13 0,-300 263 0,328-285 0,-10 10 0,0 0 0,1 1 0,-18 26 0,27-35 0,0-1 0,0 1 0,0 0 0,1-1 0,-1 1 0,1 0 0,0 0 0,0 0 0,0 0 0,1 1 0,-1-1 0,1 0 0,0 0 0,0 0 0,1 0 0,-1 0 0,1 0 0,0 1 0,0-1 0,0 0 0,2 4 0,1-1 0,0 0 0,0 0 0,1 0 0,0-1 0,7 8 0,35 30 0,189 140-646,-154-123-120,311 247-599,-292-224-4049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11 0,0 22 0,0 32 0,0 31 0,0 25 0,0 21-1338,0 16 1338,0 1 0,0-9 0,0-19 0,0-26 0,0-30 0,0-28 0,0-22-6853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0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24575,'0'0'0,"0"0"0,0-2 0,4-3 0,14-4 0,20-5 0,21-2 0,15-1 0,8 3 0,5 4 0,13 2 0,13-1 0,-2 1 0,-21 0-8191</inkml:trace>
  <inkml:trace contextRef="#ctx0" brushRef="#br0" timeOffset="1">72 1106 24575,'0'0'0,"2"-2"0,15-4 0,25-10 0,25-7 0,18-4 0,12-2 0,12-5 0,2 0-728,-18 6-6735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0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24575,'0'0'0,"2"0"0,9 0 0,25 2 0,38 1 0,40-3 0,36-4 0,25-9-1936,8-5 1936,-18-2 0,-37 2-6255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0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886 0 24575,'-4'1'0,"0"-1"0,1 1 0,-1-1 0,0 1 0,1 0 0,0 0 0,-1 1 0,1-1 0,-1 1 0,-4 3 0,1-1 0,-64 38-164,-126 97 1,133-87-278,2 2 0,3 2 0,-57 70 0,78-78 502,1 2 0,3 2 0,1 1 0,-43 99 0,63-120-38,-9 34-1,18-53-23,2 0-1,-1 0 1,2 0-1,-1 0 1,2 21-1,0-31 18,0-1 95,0 0 0,0 0 0,1 0 0,-1 0 0,1 0 0,0 2 0,-1-3-89,1-1 0,-1 1 0,0-1 0,0 0 0,1 1 0,-1-1 0,0 1 0,1-1 0,-1 0 0,0 0 0,1 1 0,-1-1 0,1 0 0,-1 0 0,0 1 0,1-1 0,-1 0 0,1 0 0,-1 0 0,1 0 0,-1 0 0,1 1 0,-1-1 0,1 0 0,-1 0 0,1 0 0,-1 0 0,0 0 0,1-1 0,-1 1 0,1 0 0,0 0 0,14-5 34,0 0 1,0-1-1,21-12 1,-5 3-52,18-8-5,82-26 0,-111 43 0,1 1 0,-1 1 0,1 1 0,0 1 0,0 0 0,0 2 0,28 3 0,-20 1 0,0 2 0,-1 1 0,1 2 0,-2 0 0,0 2 0,0 1 0,40 25 0,-35-17 0,-1 2 0,-1 2 0,0 0 0,-2 2 0,34 40 0,-29-23 37,34 55 0,20 50-570,-59-99-373,-6-11-5920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0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130 222 24575,'0'0'0,"0"3"0,1 24 0,8 42 0,-5-47 0,-1 1 0,0 41 0,-3-61 0,-1 1 0,1-1 0,0 1 0,-1-1 0,-2 5 0,3-7 0,0-1 0,0 1 0,-1 0 0,1-1 0,0 1 0,-1 0 0,1-1 0,-1 1 0,1-1 0,-1 1 0,1-1 0,-1 1 0,1-1 0,-1 1 0,0-1 0,1 1 0,-1-1 0,1 0 0,-1 1 0,0-1 0,0 0 0,1 0 0,-1 0 0,0 1 0,1-1 0,-1 0 0,0 0 0,0 0 0,1 0 0,-1 0 0,-1 0 0,-1-1 0,0 0 0,-1 0 0,1 0 0,0-1 0,0 1 0,0 0 0,0-1 0,0 0 0,0 0 0,-4-4 0,-1-1 0,0-1 0,-7-9 0,8 8 0,1 0 0,0-1 0,0 0 0,1 0 0,0 0 0,1 0 0,0-1 0,1 1 0,0-1 0,1 0 0,-1-13 0,2 15 0,0 0 0,1 0 0,0 0 0,1 0 0,0 0 0,0 1 0,1-1 0,0 0 0,0 1 0,1-1 0,1 1 0,-1 0 0,1-1 0,7-9 0,-8 14 0,-1 1 0,1 0 0,0 0 0,0 0 0,1 0 0,-1 1 0,1-1 0,-1 1 0,1 0 0,0 0 0,0 0 0,0 0 0,0 1 0,0 0 0,0 0 0,0 0 0,0 0 0,0 0 0,1 1 0,-1 0 0,0 0 0,5 0 0,6 2 0,1 1 0,-1 0 0,0 1 0,27 10 0,7 5 0,-2 3 0,0 2 0,46 31 0,120 103 0,-198-145 0,5 4 0,28 19 0,-45-35 0,0 1 0,0 0 0,0-1 0,0 1 0,0-1 0,1 0 0,-1 0 0,0 0 0,5 0 0,-6-1 0,-1 0 0,1 0 0,-1 0 0,0 0 0,1-1 0,-1 1 0,0 0 0,0-1 0,1 1 0,-1-1 0,0 0 0,0 1 0,0-1 0,1 0 0,-1 0 0,0 1 0,0-1 0,0 0 0,0 0 0,-1 0 0,1 0 0,0-1 0,0 1 0,-1 0 0,1 0 0,0-2 0,2-3 0,-1 0 0,0 0 0,0 0 0,0 0 0,1-10 0,1-36 0,-4 46 0,-2-265-1081,1 261 797,-2-68-6542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395 799 24575,'6'-7'0,"-2"3"0,1 0 0,-1-1 0,0 1 0,-1-1 0,1 0 0,3-7 0,1-4 0,0-2 0,-1 1 0,-1-1 0,-1 0 0,-1-1 0,0 1 0,2-34 0,-5 29 0,-1 0 0,-2 1 0,0-1 0,-1 0 0,-13-43 0,7 39 0,-1 0 0,-2 0 0,0 1 0,-2 1 0,-1 0 0,0 1 0,-2 1 0,-1 0 0,-1 1 0,-37-33 0,44 45 0,-1 0 0,1 1 0,-2 0 0,0 1 0,-28-13 0,36 19 0,-1 0 0,1 0 0,0 1 0,-1 0 0,1 0 0,0 0 0,-11 1 0,13 0 0,-1 1 0,1 0 0,0 0 0,0 0 0,0 0 0,-1 0 0,1 1 0,1 0 0,-1 0 0,0 0 0,0 0 0,-4 5 0,5-4 0,0 0 0,0 0 0,0 0 0,0 0 0,0 1 0,1 0 0,0-1 0,-1 1 0,2 0 0,-1 0 0,0 0 0,1 0 0,0 1 0,-1-1 0,2 0 0,-1 1 0,0-1 0,1 0 0,0 1 0,0-1 0,0 0 0,2 6 0,-1 0 0,2-1 0,-1 1 0,1-1 0,0 0 0,1 1 0,0-2 0,1 1 0,10 15 0,-4-10 0,0 0 0,2 0 0,0-1 0,0-1 0,1 0 0,1 0 0,0-2 0,0 0 0,24 11 0,-19-11 0,1-2 0,0 0 0,0-2 0,1 0 0,0-1 0,0-1 0,34 1 0,-37-4 0,-9-2 0,0 1 0,0 1 0,0 0 0,0 0 0,-1 1 0,1 1 0,0-1 0,13 7 0,-7-1 0,-2 2 0,1-1 0,-2 2 0,1 0 0,19 21 0,54 70 0,-45-46 0,-2 1 0,42 83 0,-79-135 0,-2-5 0,-2-13 0,-19-317-105,21 275-23,2 1 0,3 0 0,2 0-1,17-59 1,12 2-1113,0 20-4963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1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24575,'3'9'0,"2"2"0,1-1 0,10 14 0,-11-15 0,189 292 0,-91-140 0,-96-149 0,1 0 0,16 21 0,-23-33 0,-1 1 0,0-1 0,1 1 0,-1-1 0,0 0 0,1 1 0,-1-1 0,0 0 0,1 1 0,-1-1 0,1 0 0,-1 0 0,1 1 0,-1-1 0,1 0 0,-1 0 0,1 0 0,-1 0 0,1 1 0,0-2 0,-1 1 0,0 0 0,0 0 0,1 0 0,-1 0 0,0 0 0,0-1 0,1 1 0,-1 0 0,0 0 0,0-1 0,0 1 0,1 0 0,-1 0 0,0 0 0,0-1 0,0 1 0,0 0 0,1-1 0,-1 1 0,0 0 0,0 0 0,0-1 0,2-22 0,-2 20 0,-3-95 0,1 53 0,2 0 0,6-54 0,-5 92 0,0 1 0,0-1 0,1 0 0,3-7 0,-4 12 0,0 1 0,0-1 0,0 0 0,0 0 0,0 1 0,0-1 0,0 1 0,0-1 0,1 1 0,-1 0 0,1-1 0,-1 1 0,1 0 0,0 0 0,-1 0 0,1 0 0,0 0 0,3-1 0,0 2 0,-1-1 0,1 0 0,-1 1 0,1 0 0,-1 0 0,1 0 0,-1 1 0,1-1 0,-1 1 0,1 0 0,-1 0 0,8 4 0,3 1 0,0 2 0,16 9 0,-3 2 0,0 1 0,-2 2 0,0 0 0,43 49 0,75 116 0,-114-144-1365,-8-11-5461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1 366 24575,'0'0'0,"0"5"0,5 22 0,0 0 0,12 32 0,-7-22 0,74 214 0,-84-250 0,4 9 0,0 0 0,1-1 0,0 1 0,8 9 0,-13-19 0,0 1 0,0-1 0,0 0 0,0 0 0,0 1 0,1-1 0,-1 0 0,0 1 0,0-1 0,0 0 0,1 0 0,-1 1 0,0-1 0,0 0 0,1 0 0,-1 0 0,0 0 0,1 1 0,-1-1 0,0 0 0,0 0 0,1 0 0,-1 0 0,0 0 0,1 0 0,-1 0 0,0 0 0,1 0 0,-1 0 0,0 0 0,1 0 0,-1 0 0,1 0 0,-1-1 0,1 1 0,-1-1 0,0 0 0,1 0 0,-1 1 0,0-1 0,0 0 0,1 0 0,-1 0 0,0 0 0,0 1 0,0-1 0,0-1 0,-1-19 0,-1 0 0,0 1 0,-8-31 0,5 26 0,-14-63 0,-1-3 0,-9-104 0,28 186 0,0 0 0,1 0 0,1 0 0,1-12 0,-2 19 0,1 0 0,-1 1 0,1-1 0,-1 0 0,1 0 0,0 0 0,-1 1 0,1-1 0,0 0 0,0 1 0,0-1 0,1 0 0,-1 1 0,0 0 0,0-1 0,1 1 0,-1 0 0,1 0 0,-1-1 0,1 1 0,0 0 0,-1 1 0,1-1 0,0 0 0,0 0 0,2 0 0,-1 1 0,1-1 0,-1 1 0,1 0 0,0 0 0,-1 0 0,1 1 0,-1-1 0,1 1 0,4 1 0,2 2 0,0 0 0,11 6 0,6 5 0,-1 1 0,-1 2 0,42 36 0,60 73 0,-123-123 0,252 290 0,-233-266 0,-3-6 0,-13-18 0,-4-6 0,-4-14 0,1 15 0,-11-78 0,-5-46 0,11 56-250,7-134 1,1 167-1,2 1 1,1 0 0,2 0 0,2 1 0,22-54-1,-2 26-5946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7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24575,'0'5'0,"1"9"0,0 0 0,1 1 0,0-1 0,9 25 0,24 54 0,45 61 0,-29-61 0,-50-90 0,5 8 0,-1 1 0,1-1 0,3 18 0,-8-26 0,0 0 0,-1-1 0,1 1 0,-1 0 0,0 0 0,1 0 0,-1-1 0,-1 1 0,1 0 0,0 0 0,-1 0 0,1-1 0,-1 1 0,0 0 0,0-1 0,0 1 0,0 0 0,-1-1 0,1 1 0,-1-1 0,-1 3 0,-1-2 0,-1 1 0,1 0 0,-1-1 0,1 0 0,-1 0 0,0 0 0,0-1 0,-1 1 0,1-1 0,0-1 0,-11 3 0,-3 0 0,-1-2 0,-20 1 0,2-1-682,-70-8-1,97 4-6143</inkml:trace>
  <inkml:trace contextRef="#ctx0" brushRef="#br0" timeOffset="1">762 559 24575,'0'0'0,"0"-2"0,0-1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1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24575,'0'0'0,"-1"0"0,1 0 0,0 1 0,-1-1 0,1 0 0,-1 0 0,1 0 0,0 0 0,-1 1 0,1-1 0,0 0 0,-1 0 0,1 1 0,0-1 0,-1 0 0,1 0 0,0 1 0,0-1 0,-1 0 0,1 1 0,0-1 0,0 1 0,0-1 0,-1 1 0,-3 12 0,4-13 0,-2 12 0,0 1 0,1-1 0,0 1 0,1-1 0,0 1 0,3 12 0,0-7 0,0-1 0,1 1 0,12 28 0,-8-27 1,1-1 0,0-1 1,2 0-1,0 0 0,1-1 0,0 0 0,1-1 0,1-1 0,1 0 0,0 0 1,0-2-1,33 20 0,-18-15-27,0-2 0,1-1 0,1-1 0,0-2 1,0-1-1,64 10 0,-29-11-104,0-4 0,1-2 0,-1-4 0,98-12 1,265-66-847,-125 18 405,-210 46 453,118-3 0,-117 18-65,1 5 1,-1 4-1,-1 4 1,1 4-1,117 37 1,-81-10-92,-2 5 0,-2 6 0,126 75 1,-125-55 117,40 22-511,6-15 682,-153-73 167,1-2 1,0-1-1,0 0 1,40 4 0,-47-9-66,-1-1-1,1-1 1,-1 0 0,0 0 0,0-2 0,0 0 0,0-1 0,20-7 0,18-13-108,-1-2 0,49-33-1,-35 20 229,-4 3-128,2 3 0,1 3 0,1 3 0,2 3 1,0 3-1,94-17 0,-50 22-624,221-1 1,115 39-1198,26 32 1712,31 2 0,-135-48-306,-278-13-265,178-35 1,-233 32 538,-1-2 0,0-2 1,-1-1-1,44-23 0,-56 23 159,0-1 0,-2 0 0,0-2 0,0 0 0,-2-2 0,34-37 0,-32 28-49,0 0 0,-2-2 0,23-46 0,-33 55 157,0-2 0,0 1 0,-2-1-1,-1 0 1,-1-1 0,3-26 0,-7 16-4320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3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24575,'0'0'0,"0"1"0,1 6 0,0-1 0,0 0 0,0 0 0,4 12 0,1-1 0,24 90 186,115 454-1771,-23 203 1385,-121-759 152,10 115-1003,-10-107-4442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3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24575,'6'0'0,"10"-2"0,0 0 0,1 2 0,-1 0 0,0 0 0,0 2 0,1 0 0,-1 0 0,0 2 0,-1 0 0,20 8 0,8 6-137,-1 1 0,0 3-1,-2 1 1,0 2-1,-2 2 1,-1 2 0,-1 1-1,33 36 1,-28-23 65,-3 3 0,-1 1 0,-2 1 0,-3 2-1,51 107 1,-62-108 61,-1 2 0,-3 0 0,-3 2 0,-1-1 0,-3 1 1,-3 1-1,-1 0 0,-3 0 0,-6 82 0,0-106-44,-1-1 0,-1 1 0,-2-1 1,-1 0-1,-1-1 0,-1 0 0,-2 0 0,-1-1 1,-25 40-1,6-23-141,-2-1 1,-2-2-1,-2-1 1,-83 68-1,73-71-4691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24575,'5'9'0,"150"307"0,-133-269 0,121 298 0,-142-344 0,0-7 0,-2-11 0,-13-393 0,14 392 0,1-1 0,2 0 0,7-34 0,-9 50 0,0 0 0,0-1 0,0 1 0,1 0 0,-1 0 0,1 0 0,0 0 0,0 0 0,0 1 0,0-1 0,1 0 0,-1 1 0,1 0 0,-1-1 0,1 1 0,5-3 0,-3 3 0,-1 0 0,1 1 0,0-1 0,0 1 0,0 0 0,0 0 0,0 1 0,0 0 0,0 0 0,0 0 0,6 1 0,14 3 0,-1 1 0,0 2 0,0 0 0,-1 1 0,26 14 0,297 164-596,-17-8 43,-322-175 553,97 42 0,-85-38 0,0 0 0,0-2 0,29 4 0,-44-8 67,1-1 0,-1 1 0,1-1 0,8-1 0,-12 0-44,0 1 0,0 0 0,0 0 0,0 0 1,0-1-1,0 1 0,0-1 0,0 1 0,0-1 0,0 1 0,0-1 0,0 1 0,-1-1 0,1 0 0,0 1 0,0-1 0,-1 0 0,1 0 0,0 0 0,-1 0 0,1 1 0,-1-1 0,1 0 1,-1 0-1,0 0 0,1-2 0,0 0-5,-1 0 1,0 1 0,0-1 0,0 0-1,0 0 1,0 1 0,-1-1 0,1 0-1,-1 0 1,-1-3 0,-2-3-24,1 0 0,-7-9 0,-4-5 5,-1 1 0,-1 1 0,-20-21 0,-64-54 0,56 60 0,-3 2 0,0 1 0,-2 3 0,-2 2 0,0 2 0,-2 3 0,-85-27 0,116 43 0,22 7 0,-1 0 0,1 0 0,0 0 0,-1-1 0,1 1 0,-1 0 0,1 0 0,0 0 0,-1 0 0,1-1 0,0 1 0,-1 0 0,1-1 0,0 1 0,0 0 0,-1 0 0,1-1 0,0 1 0,0 0 0,-1-1 0,1 1 0,0-1 0,0 1 0,0 0 0,0-1 0,0 0 0,0 1 0,0-1 0,1 0 0,-1 1 0,0-1 0,1 1 0,-1-1 0,1 1 0,-1-1 0,1 1 0,-1-1 0,1 1 0,-1 0 0,1-1 0,0 0 0,11-6 0,1 0 0,26-11 0,-25 12 0,102-41 0,227-61 0,-312 101 0,0 1 0,-1 1 0,2 2 0,44 1 0,-62 3 0,-1 0 0,0 1 0,1 1 0,-1 0 0,17 7 0,-21-6 0,1 0 0,-1 1 0,-1 0 0,1 1 0,-1-1 0,0 2 0,0-1 0,7 8 0,-3 1 0,0 1 0,0 0 0,-2 0 0,0 1 0,0 0 0,-2 1 0,12 35 0,27 139 0,-44-177 0,9 47 0,25 111 0,-26-132 0,2-1 0,20 44 0,-28-72 0,1 0 0,0-1 0,1 0 0,1 0 0,-1-1 0,2 1 0,-1-2 0,12 11 0,-15-16 0,1 0 0,-1 0 0,1-1 0,0 1 0,0-1 0,0 0 0,1-1 0,-1 0 0,0 0 0,1 0 0,0-1 0,-1 0 0,1 0 0,0 0 0,-1-1 0,1 0 0,8-1 0,-6-1 0,0 1 0,0-1 0,-1-1 0,1 0 0,-1 0 0,1 0 0,-1-1 0,0-1 0,0 1 0,-1-1 0,1 0 0,-1-1 0,-1 0 0,8-7 0,-6 4 0,0-1 0,-1 1 0,-1-1 0,1-1 0,-1 1 0,-1-1 0,0 0 0,-1 0 0,0 0 0,3-15 0,-3 5 0,-1 0 0,-1 0 0,-1 1 0,-1-1 0,-1 0 0,0 0 0,-2 0 0,0 0 0,-1 1 0,-2-1 0,-8-23 0,5 23 0,0 0 0,-1 1 0,-1 1 0,-1 0 0,-1 0 0,0 1 0,-1 0 0,-1 2 0,-1-1 0,-24-18 0,7 11 0,0 2 0,-2 2 0,-1 1 0,0 2 0,-1 1 0,-51-15 0,66 24 0,17 2 0,7 2 0,13-2 0,8 1 0,1 2 0,24-1 0,-35 3 0,272-5-422,3 22 59,-249-13 363,-1 3 0,0 1 0,56 20 0,-71-19 0,0 1 0,0 1 0,-1 1 0,0 1 0,-1 1 0,28 24 0,-24-14 5,-1 1 1,-1 1-1,-1 1 1,-2 1-1,0 0 1,-2 2-1,27 62 1,-17-23-467,-3 2 1,25 120 0,-15 4 326,14 259 0,-39-273 47,-10-135 43,-10 84 1,10-130 43,0 4-52,-1 1 1,0 0 0,0-1 0,0 1-1,0-1 1,-1 1 0,0-1-1,-3 7 1,-2-5-5114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5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24575,'6'1'0,"13"3"0,0 0 0,0 2 0,0 1 0,22 10 0,-26-9 0,0 0 0,0 0 0,-1 2 0,0 0 0,0 0 0,-1 2 0,-1-1 0,0 2 0,-1-1 0,0 2 0,10 15 0,-11-14 0,-1 0 0,-1 1 0,-1 1 0,0-1 0,0 1 0,-2 0 0,0 1 0,-1-1 0,-1 1 0,1 26 0,-4-34 11,0 1 0,-1-1 0,0 0 0,-1 1 0,0-1 0,0 0-1,-1 0 1,-1 0 0,1 0 0,-11 17 0,10-20-110,-1 0 0,0 0 0,0-1 0,0 0 0,-1 0 0,0 0 0,0-1 0,0 1 0,-1-2 0,0 1 0,0-1 0,0 0 0,-1 0 0,-8 3 0,-7 0-6727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24575,'11'935'-955,"-10"-926"955,1-17 0,-1 3 0,49-235 478,21 3-1,-57 201-447,2 1 0,1 0 0,35-51 0,-38 67-216,0 0 1,1 1-1,1 1 0,0 0 1,2 2-1,0 0 1,22-15-1,-1 8-6640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6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98 620 24575,'0'-26'0,"-1"0"0,-1 1 0,-2-1 0,0 1 0,-2-1 0,0 2 0,-2-1 0,-19-40 0,26 61 0,-1 0 0,-1 0 0,1 0 0,0 0 0,-1 0 0,0 1 0,0-1 0,0 1 0,0-1 0,-7-3 0,10 7 0,0 0 0,0-1 0,-1 1 0,1 0 0,0 0 0,0 1 0,0-1 0,0 0 0,-1 0 0,1 0 0,0 0 0,0 0 0,0 0 0,0 0 0,-1 0 0,1 0 0,0 0 0,0 0 0,0 0 0,0 0 0,-1 1 0,1-1 0,0 0 0,0 0 0,0 0 0,0 0 0,0 0 0,0 1 0,0-1 0,0 0 0,0 0 0,-1 0 0,1 0 0,0 1 0,0-1 0,0 0 0,0 0 0,0 0 0,0 0 0,0 1 0,0-1 0,0 0 0,0 0 0,0 0 0,0 1 0,0-1 0,0 0 0,1 0 0,-1 0 0,0 12 0,2-3 0,0 0 0,0 0 0,1-1 0,0 1 0,1-1 0,-1 0 0,2 0 0,-1-1 0,1 1 0,0-1 0,1 0 0,0 0 0,11 11 0,-4-6 0,1-1 0,1 0 0,-1-1 0,2-1 0,31 15 0,-33-18 0,2 0 0,-1-1 0,0-1 0,1 0 0,0-1 0,0-1 0,0 0 0,0-1 0,0-1 0,0 0 0,0-1 0,1-1 0,-2-1 0,23-6 0,-1-4 0,43-23 0,-55 24 0,0 0 0,1 2 0,0 1 0,31-7 0,-48 14 0,-1 1 0,0 1 0,0 0 0,1 0 0,-1 0 0,0 1 0,1 0 0,-1 0 0,0 1 0,0 1 0,15 5 0,-13-3 0,-1 0 0,1 1 0,-1 0 0,-1 0 0,1 1 0,-1 0 0,0 1 0,9 11 0,-6-4 0,0 0 0,-1 0 0,-1 1 0,-1 1 0,0-1 0,-1 1 0,-1 0 0,0 1 0,-2-1 0,5 31 0,-7-31 0,-2 0 0,1 0 0,-2-1 0,0 1 0,-6 27 0,5-36 0,0 0 0,0 0 0,-1 0 0,0 0 0,0-1 0,-1 0 0,0 1 0,0-1 0,0-1 0,-1 1 0,0-1 0,-1 0 0,-10 10 0,15-15 0,0 0 0,0 0 0,-1 0 0,1 0 0,0-1 0,-1 1 0,1 0 0,0-1 0,-1 1 0,1-1 0,-1 1 0,1-1 0,-1 1 0,1-1 0,-1 0 0,0 0 0,1 0 0,-1 0 0,1 0 0,-1 0 0,1-1 0,-1 1 0,1 0 0,-1-1 0,1 1 0,-2-1 0,0-1 0,1 0 0,-1 0 0,1 0 0,0 0 0,0 0 0,0-1 0,0 1 0,1 0 0,-1-1 0,0 1 0,1-1 0,0 0 0,-2-4 0,-2-7 0,1 1 0,1-1 0,0 0 0,1 0 0,0 0 0,1-28 0,3 3 0,10-52 0,3 19-197,2 0 0,4 2 0,3 0 0,57-116 0,-67 158 197,1 1 0,1 0 0,29-35 0,-40 56 0,1-1 0,0 1 0,0 1 0,0-1 0,1 1 0,0 0 0,15-7 0,-17 9 0,0 1 0,0 0 0,1 1 0,-1 0 0,1-1 0,-1 2 0,1-1 0,-1 1 0,1 0 0,0 0 0,-1 0 0,11 2 0,-4 1 0,0 1 0,0 0 0,-1 0 0,1 1 0,-1 1 0,0 0 0,0 0 0,9 8 0,1 3 0,-1 0 0,33 38 0,-19-14-23,-2 1 0,-2 2-1,-2 2 1,-1 0-1,21 55 1,-15-18-24,-3 2 0,24 108 0,-35-107 47,10 126 0,-26-165 0,-2 0 0,-2 0 0,-2 0 0,-12 65 0,2-63-1154,2-17-4617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6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24575,'1'1'0,"0"-1"0,0 1 0,1 0 0,-1 0 0,0-1 0,0 1 0,0 0 0,0 0 0,0 0 0,0 0 0,-1 0 0,1 0 0,0 1 0,0-1 0,-1 0 0,1 2 0,0-3 0,5 13 0,0-1 0,0 1 0,-2 1 0,6 22 0,-3-5 0,1 34 0,-4-21 0,-3 0 0,-1 0 0,-9 58 0,6-76 0,-2 0 0,-1-1 0,-2 1 0,0-1 0,-1 0 0,-24 43 0,31-64 0,-9 13 0,10-16 0,1 0 0,-1 0 0,0 0 0,1 0 0,-1-1 0,0 1 0,0 0 0,1-1 0,-1 1 0,0-1 0,0 1 0,0-1 0,-2 1 0,3-1 0,0 0 0,0 0 0,0 0 0,0 0 0,0 0 0,-1 0 0,1 0 0,0 0 0,0 0 0,0 0 0,0 0 0,0 0 0,-1 0 0,1 0 0,0 0 0,0-1 0,0 1 0,0 0 0,0 0 0,0 0 0,0 0 0,-1 0 0,1 0 0,0-1 0,0 1 0,0 0 0,0 0 0,0 0 0,0 0 0,0-1 0,0 1 0,0 0 0,0 0 0,0 0 0,0 0 0,0 0 0,0-1 0,0 1 0,0 0 0,0 0 0,0 0 0,0 0 0,0-1 0,0 1 0,0 0 0,1 0 0,0-6-273,1 0 0,0 0 0,0 0 0,6-10 0,4-6-6553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24575,'2'0'0,"0"0"0,-1 0 0,1 1 0,0-1 0,-1 1 0,1-1 0,0 1 0,-1-1 0,1 1 0,-1 0 0,1 0 0,-1 0 0,1 0 0,2 2 0,16 21 0,-18-21 0,13 18 0,-1 1 0,12 24 0,19 51 0,-20-42 0,-21-48 0,-3-11 0,-5-14 0,-17-47 0,-35-79 0,-5-11 0,58 146 0,1 6 0,1 0 0,0 0 0,0 0 0,0 0 0,0 0 0,1-1 0,-1 1 0,1 0 0,0 0 0,0-1 0,1-3 0,-1 6 0,0 1 0,0-1 0,0 0 0,1 1 0,-1-1 0,0 1 0,1-1 0,-1 1 0,0-1 0,1 1 0,-1-1 0,1 1 0,-1-1 0,1 1 0,-1 0 0,1-1 0,-1 1 0,1 0 0,-1-1 0,1 1 0,0 0 0,-1 0 0,1 0 0,-1-1 0,1 1 0,1 0 0,0 0 0,1 0 0,0 0 0,0 0 0,0 0 0,4 2 0,20 6 0,1 1 0,-2 1 0,48 25 0,-49-23 0,176 99 0,-154-80 0,0 3 0,42 40 0,-77-65 0,-12-9 0,0 0 0,0 1 0,0-1 0,0 0 0,0 0 0,0 0 0,1 0 0,-1 0 0,0 0 0,0 0 0,0 0 0,0 0 0,0 0 0,0 0 0,1 0 0,-1 1 0,0-1 0,0 0 0,0 0 0,0 0 0,0 0 0,1 0 0,-1 0 0,0-1 0,0 1 0,0 0 0,0 0 0,0 0 0,1 0 0,-1 0 0,0 0 0,0 0 0,0 0 0,0 0 0,0 0 0,0 0 0,1 0 0,-1 0 0,0-1 0,0 1 0,0 0 0,0 0 0,0 0 0,0 0 0,0 0 0,0 0 0,0 0 0,0-1 0,0 1 0,1 0 0,-1 0 0,0 0 0,0 0 0,0-1 0,0-10 0,0 6 0,2-16 0,1 0 0,1 1 0,8-29 0,-7 35 0,0-1 0,1 1 0,1 0 0,0 1 0,13-18 0,-17 26 0,1 1 0,0 0 0,0 0 0,0 0 0,1 0 0,-1 1 0,1 0 0,0 0 0,0 0 0,0 0 0,0 1 0,1 0 0,-1 0 0,0 1 0,1-1 0,0 1 0,-1 0 0,1 1 0,0-1 0,-1 1 0,11 1 0,-2 0 0,1 2 0,-1-1 0,0 2 0,0 0 0,0 1 0,0 0 0,18 10 0,-8-1 15,1 2 0,-2 0 0,0 1 0,-1 2 0,0 0 0,-2 1 0,22 29 0,-12-10-386,-2 1-1,-2 1 1,31 64 0,-35-57-6455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7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24575,'6'6'0,"6"8"0,16 24 0,4 12-99,-2 1 1,-2 2-1,25 64 0,-25-39-395,33 138 0,-49-160 494,-3 1 0,3 91 0,-11-121 0,-2 0 0,-1 0 0,-1 0 0,-2 0 0,0 0 0,-2-1 0,-15 41 0,15-53 0,1 0 0,-2-1 0,0 0 0,0 0 0,-1-1 0,-1 0 0,-14 13 0,18-19 0,0 0 0,-1-1 0,0 0 0,0 0 0,0-1 0,-1 0 0,0 0 0,1-1 0,-1 1 0,-1-2 0,1 1 0,0-1 0,-17 2 0,20-4 25,0 0 0,1 0 0,-1 0-1,0-1 1,1 0 0,-1 1 0,1-2 0,-1 1 0,1 0-1,-1-1 1,1 0 0,0 0 0,0 0 0,0-1-1,0 1 1,-5-5 0,6 4 23,1 0 0,-1 0 0,0 0 0,1 0 0,0-1 0,0 1 0,0-1 1,0 0-1,1 1 0,-1-1 0,1 0 0,0 0 0,0 0 0,0 0 0,1 0 0,-1 0 0,1 0 0,0 0 0,1-6 0,0-1-48,1 0 0,1 0 0,-1 0 0,10-21 0,25-44 0,3 9-193,3 2-1,2 2 0,3 2 0,59-57 1,243-198 204,-251 236-11,-97 78-28,-1 1 37,-1 1 0,1-1-1,0 1 1,-1-1 0,1 1 0,-1-1 0,1 1 0,0 0 0,0-1 0,-1 1 0,1 0 0,0 0-1,0-1 1,0 2 25,-1-1-1,1 0 1,-1 1-1,1-1 0,-1 0 1,1 1-1,-1-1 1,1 1-1,-1-1 0,0 1 1,1-1-1,-1 1 1,0-1-1,1 1 0,-1-1 1,0 1-1,0-1 1,1 1-1,-1-1 0,0 2 1,5 11-2,1-1 0,0 1-1,0-1 1,10 12 0,0-2-32,28 30 0,-13-20-184,43 34-1,-26-29-553,59 34 0,-42-34 271,76 32-1,-63-38-662,105 28 0,134 9 134,-4-19-1115,-308-49 2066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27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24575,'0'0'0,"0"0"0,8-2 0,16-3 0,26-2 0,39-4 0,42-1 0,15 5 0,-18 2-8191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3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1316 24575,'0'0'0,"0"0"0,0-4 0,-20-329-66,15 274-71,-11-109-707,-11-136 653,17 0 148,10 290 38,0 1 3,0 0 1,0-1 0,2 1 0,0 0 0,6-25-1,-7 36 2,0 1 0,-1-1 0,1 1 0,0-1 0,-1 1 0,1-1 0,0 1 0,0 0 0,0-1 0,0 1 0,1 0 0,-1 0 0,0 0 0,0 0 0,1 0 0,-1 0 0,1 0 0,1 0 0,-1 0 0,0 1 0,0 0 0,0-1 0,1 1 0,-1 0 0,0 0 0,0 0 0,0 1 0,0-1 0,0 0 0,0 1 0,0 0 0,0-1 0,3 2 0,3 2 0,0 0 0,0 0 0,0 1 0,0 0 0,-1 1 0,8 6 0,41 46 0,-11-4-54,44 70-1,29 70-54,36 89-746,-25 12-56,-118-263 863,-1 0 1,-1 0 0,6 44-1,-14-66 61,-1-1 1,1 1-1,-1-1 0,-3 16 0,3-21-13,-1 1 0,0-1 1,-1 0-1,1 0 0,-1 0 0,0 0 0,0 0 1,0 0-1,0-1 0,-1 1 0,-5 5 0,-10 6-4791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3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24575,'0'0'0,"2"-2"0,5-3 0,7-2 0,11-4 0,20-7 0,25-7 0,24-23 0,10-19 0,-12 3-8191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4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0 24575,'-13'2'0,"0"1"0,0 0 0,0 1 0,0 1 0,1 0 0,-12 6 0,-6 6 0,-31 23 0,27-16 0,1 2 0,2 1 0,0 1 0,2 2 0,-44 57 0,67-79 0,1 1 0,0-1 0,0 1 0,1 0 0,0 0 0,-4 13 0,7-18 0,0-1 0,1 1 0,-1 0 0,1-1 0,0 1 0,0-1 0,0 1 0,0-1 0,1 1 0,-1-1 0,1 1 0,0-1 0,0 1 0,1-1 0,-1 1 0,0-1 0,1 0 0,0 0 0,0 0 0,3 4 0,2 0 0,-1-1 0,1 0 0,0 0 0,1-1 0,-1 0 0,1 0 0,0 0 0,1-1 0,10 4 0,-2-2 0,0-1 0,1 0 0,31 3 0,-30-6 0,1-2 0,0 0 0,29-5 0,-24 2 0,36 0 0,-56 4 0,-1-1 0,1 1 0,-1 0 0,0 0 0,1 1 0,-1-1 0,0 1 0,0 0 0,0 0 0,0 1 0,0-1 0,0 1 0,0 0 0,-1 0 0,5 5 0,4 6 0,0 0 0,15 24 0,-14-19 0,8 11-227,1-1-1,1-1 1,2-1-1,1-1 1,29 23-1,-15-20-6598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4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24575,'-4'0'0,"0"1"0,1 0 0,-1 0 0,0 0 0,1 1 0,-1-1 0,1 1 0,-1 0 0,-2 2 0,-4 4 0,-13 12 0,18-15 0,-25 24 0,1 3 0,1 0 0,2 2 0,-36 59 0,53-77 0,1 0 0,0 0 0,1 0 0,1 1 0,-7 33 0,11-40 0,1 0 0,0 1 0,1-1 0,0 0 0,0 0 0,1 1 0,1-1 0,0 0 0,0 0 0,1 0 0,6 16 0,-2-11 14,1-1-1,0 0 0,1 0 0,1-1 1,0 0-1,1-1 0,0 0 1,26 20-1,-7-10-508,0-1 0,61 31 0,-19-18-6331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14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24575,'0'0'0,"-2"0"0,-5 6 0,-3 7 0,0 0-8191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8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24575,'30'31'0,"2"-1"0,1-2 0,38 24 0,-25-23-176,1-3 0,1-2 0,1-2 0,95 29 1,-85-35 56,0-3 0,1-2 1,1-3-1,67 0 1,-57-9 118,-1-4 0,120-22 0,137-52 0,-117 32 0,-172 41 0,1 2 0,0 2 0,58 4 0,-61 2 0,-1 2 0,0 1 0,0 2 0,-1 1 0,0 1 0,43 22 0,-37-12 0,0 2 0,-1 1 0,-1 3 0,49 44 0,-21-8-174,89 109 0,40 84-173,-187-245 347,-3-4 0,0 0 0,1 0 0,7 7 0,-12-14 20,-1 1 0,1-1 0,-1 1 0,1-1 0,-1 1 0,1-1 0,-1 0 0,1 1 0,-1-1-1,1 0 1,0 0 0,-1 1 0,1-1 0,0 0 0,-1 0 0,1 0 0,0 0 0,-1 0 0,1 0 0,0 0 0,-1 0 0,1 0 0,0 0 0,-1 0 0,1 0 0,0 0 0,-1-1-1,1 1 1,-1 0 0,1 0 0,0-1 0,2-1 105,-1 0 0,0 0-1,0 0 1,0-1 0,0 1-1,1-3 1,-2 3-93,26-36 124,1 1 0,1 1 0,44-41 0,-51 58-168,0 1 0,2 1-1,0 1 1,1 1 0,0 0-1,2 3 1,-1 0 0,1 1-1,1 2 1,0 1 0,57-9-1,-33 12-61,0 3 0,1 2 0,-1 2 0,83 14 0,204 61-228,-132-26 235,-188-46 67,2 0 0,-1-2 0,0-1 0,40 0 0,-56-2 0,0 0 0,0-1 0,0 0 0,0 0 0,0 0 0,0 0 0,6-4 0,-9 4 0,1 0 0,-1 0 0,1 0 0,-1 0 0,0 0 0,1 0 0,-1-1 0,0 1 0,0-1 0,0 1 0,0-1 0,0 1 0,0-1 0,0 0 0,-1 1 0,1-1 0,0 0 0,-1 0 0,1-2 0,-1-1 0,0-1 0,0 0 0,0 0 0,0 0 0,-1 0 0,0 1 0,-3-10 0,-14-40-6,-35-74 0,46 115-2,-45-101-1272,4 12-4724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8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24575,'0'0'0,"0"3"0,1 7 0,0 0 0,1 1 0,-1-1 0,5 10 0,9 34-35,3-1 0,29 58 0,61 103-1323,-104-208 1285,434 788-1292,-379-694-3925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9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24575,'0'0'0,"0"2"0,5 11 0,10 33 0,14 46 0,10 49 0,6 40-2832,0 21 2832,-5 4 0,-5-9 0,-13-23 0,-10-34 0,-11-39 376,-4-36-6111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29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1 306 24575,'9'6'0,"76"45"0,25 11 0,56 25-683,48 15-2048,175 50 599,-261-112 1579,150 26 0,-199-53 388,2-3 0,-1-3 0,1-4 0,0-4 0,102-13 1,-123 4-92,-1-2 0,105-35 0,-117 29 122,0-3 1,-2-1-1,76-50 1,-76 40-75,-2-3 1,-1-1-1,-2-2 0,61-74 1,-69 70 570,-1-1 1,-3-2-1,-1-1 1,40-97-1,-44 75 1209,-12 20-3171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30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0,4 11 0,12 23 0,18 38 0,19 42 0,16 45 0,9 32-2532,0 21 2532,-6 13 0,-12-1-2767,-15-16 2767,-19-23 0,-18-26-1233,-14-33 1233,-5-38-1659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0 325 24575,'0'0'0,"1"3"0,4 5 0,0 0 0,1-1 0,-1 1 0,2-1 0,-1-1 0,13 11 0,-12-10 0,20 17 0,13 13 0,61 71 0,-64-61 0,84 82 0,-107-117 0,0 0 0,1-1 0,0 0 0,1-1 0,0-1 0,0 0 0,1-2 0,1 0 0,-1 0 0,30 5 0,-37-10 0,1-1 0,0 0 0,0-1 0,-1 0 0,1-1 0,0 0 0,0-1 0,-1 0 0,1 0 0,-1-1 0,0-1 0,0 0 0,0 0 0,0-1 0,-1 0 0,1 0 0,-1-1 0,-1-1 0,1 1 0,-1-2 0,0 1 0,-1-1 0,0 0 0,0 0 0,-1-1 0,0 0 0,6-10 0,-3 0 0,0 0 0,-2-1 0,0 0 0,-1 0 0,-1 0 0,3-22 0,-3 2 0,-2 1 0,-3-50 0,-1 54 0,-2 1 0,-2 0 0,-12-47 0,13 65 0,-1 1 0,0 0 0,-1 0 0,-1 1 0,-1 0 0,0 0 0,0 0 0,-2 1 0,-16-18 0,19 24 0,0 1 0,0-1 0,-11-5 0,15 10 0,1 0 0,-1 1 0,0-1 0,1 1 0,-1 0 0,0 0 0,0 0 0,0 0 0,0 1 0,0-1 0,0 1 0,0 0 0,0 0 0,-3 0 0,5 0 0,0 0 0,0 0 0,0 0 0,1 1 0,-1-1 0,0 0 0,0 1 0,1-1 0,-1 1 0,0-1 0,1 0 0,-1 1 0,0-1 0,1 1 0,-1 0 0,1-1 0,-1 1 0,0 1 0,0-1 0,0 1 0,1-1 0,-1 1 0,1-1 0,-1 1 0,1 0 0,0-1 0,0 1 0,-1 2 0,2 6 0,0 0 0,1 0 0,0-1 0,0 1 0,1 0 0,0-1 0,9 18 0,5 8-1,1-1-1,1-1 0,2-1 0,2-1 1,1 0-1,30 28 0,-13-19-502,1-1-1,3-3 1,68 43-1,-26-26-5656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30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 24575,'1'0'0,"0"0"0,0 0 0,-1 0 0,1 0 0,0 0 0,0 0 0,0 0 0,0 0 0,0 1 0,0-1 0,0 0 0,1 1 0,4 1 0,10 4 0,1 0 0,-1 2 0,0-1 0,21 16 0,1 2-119,-2 2-1,-1 1 0,-1 2 1,-2 1-1,-1 2 0,-1 1 0,32 49 1,-37-45 71,-2 0 1,-1 2-1,-2 0 1,-2 1 0,-2 1-1,-2 1 1,13 62-1,-23-82 45,-1 1 1,-1 0-1,-1 0 0,-1 0 1,-4 39-1,1-47-39,0 0 0,-1-1 1,-1 1-1,0-1 0,-1 0 0,-1 0 0,0-1 0,-1 0 1,-11 16-1,9-17 30,0-1 0,-1 0 0,0-1 0,-1 0 0,0-1 0,-1 0 0,0-1 0,-16 8 0,11-8 21,-1 0-1,0-1 1,-1-1 0,0-1-1,-33 5 1,16-6-133,0-2 0,0-2 1,-1-1-1,1-2 0,0-2 1,-58-13-1,-19-14-932,23-3-3386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3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808 1 24575,'-12'0'0,"-7"3"0,-24 7 0,24-5 0,-289 89-264,272-80 203,1 1 0,1 2 0,0 2 0,1 1 0,1 1 0,-42 37 0,60-45 61,2 0 0,-1 1-1,1 0 1,1 1 0,1 1-1,0-1 1,1 1 0,-7 18-1,11-23 1,1 1-1,1-1 1,0 1-1,1-1 0,0 1 1,0 0-1,2 0 1,-1-1-1,1 1 1,1 0-1,0 0 0,1 0 1,5 19-1,-1-15-12,0 1 0,1-2-1,1 1 1,1-1 0,0 0 0,1-1 0,0 0-1,23 24 1,-6-12-320,2-1 0,62 43 0,33 6-916,-8-15-3873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31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24575,'23'-3'0,"-2"-1"0,157-13 0,-22 7-398,42-2-1195,128-6-419,783-47 259,-940 54 903,54-3 387,-160 11-659</inkml:trace>
  <inkml:trace contextRef="#ctx0" brushRef="#br0" timeOffset="1">144 679 24575,'0'0'0,"8"0"0,31 2 0,60 7 0,73 10 0,80 5-6630,75-1 6630,46-10-3771,47-20 3771,-48-8 2210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04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24575,'0'-1'0,"0"0"0,0 1 0,0-1 0,1 1 0,-1-1 0,0 1 0,0-1 0,1 1 0,-1-1 0,0 1 0,0-1 0,1 1 0,-1-1 0,1 1 0,-1 0 0,0-1 0,1 1 0,-1 0 0,1-1 0,-1 1 0,1 0 0,-1-1 0,1 1 0,-1 0 0,1 0 0,0 0 0,-1-1 0,1 1 0,-1 0 0,1 0 0,0 0 0,22-1 0,-17 1 0,15-1 0,1 1 0,0 1 0,-1 1 0,0 1 0,1 1 0,34 11 0,71 38 0,-31-12 0,161 53 0,-222-81 0,22 9 0,-1 3 0,-1 3 0,-2 1 0,53 40 0,180 163 0,-138-84 0,-29-28 0,308 323 0,-363-362 0,30 34 0,20-2 0,-51-50 0,-52-53 0,1-1 0,0 0 0,19 10 0,-18-11 0,0 0 0,24 21 0,-3 6 0,-22-22 0,1 0 0,23 19 0,-24-24-1365,-1-3-5461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10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5677 24575,'0'0'0,"0"0"0,0 0 0,0 0 0,0 0 0,0 0 0,0 0 0,0-4 0,0-1 0,0 1 0,1 0 0,-1 0 0,1 0 0,0 0 0,0 0 0,1 0 0,-1 0 0,1 0 0,0 0 0,0 1 0,0-1 0,0 1 0,1-1 0,-1 1 0,5-4 0,5-7 0,1-1 0,-2 0 0,0-1 0,-1 0 0,-1-1 0,0 0 0,7-20 0,-1-13 0,10-58 0,3-57 0,-23 131 0,48-403 0,-22 162 0,75-397-672,34 5 668,25 53 4,-18 81 0,-84 289 0,15 3 0,212-375 0,-229 497 0,84-147 0,-123 232 52,2 1 0,0 2 0,3 0 0,0 1 0,2 2 0,1 1 0,1 1 0,2 2 0,0 1 0,1 2 0,1 1 0,48-19 0,-55 29-52,0 1 0,0 1 0,56-7 0,-33 10 0,70 3 0,-93 3 0,-1 1 0,1 2 0,0 0 0,42 14 0,-48-10 0,-1 0 0,0 1 0,-1 1 0,0 1 0,0 1 0,20 16 0,134 135 0,-86-75 0,-38-41 0,104 103 0,-114-107 0,58 81 0,-26-11 0,-37-55 0,65 80 0,52 23 0,-3-4 0,60 105 0,-186-233 0,1-2 0,46 41 0,65 35 0,-3-4 0,56 38 0,-165-124 0,0-2 0,0 0 0,46 13 0,78 11 0,-43-11 0,-67-15 0,2 2 0,0-2 0,1-1 0,44 2 0,78-7 0,69 5 0,397 3 0,-449-22 0,-9 0 0,398 9 0,-304 3 0,-208-1 0,430 12 0,-151 14 0,-181-14 0,220 9 0,75-22 0,-190-15 0,-43 0 0,-166 14 0,633-11 0,-605 17 0,126 22 0,73 33 0,-251-53 0,65 13 0,26 7 0,-96-20 0,-1 1 0,1 1 0,27 15 0,53 38 0,-45-26 0,132 83 0,-9 16 0,-143-104 0,71 57 0,-72-60 0,44 24 0,24 6 0,-24-15 0,111 81 0,-17 24 0,24 18 0,-83-77 0,-93-70 0,-1 1 0,-1 1 0,19 27 0,68 118 0,-42-59 0,438 638 0,-462-684 0,-3 3 0,51 115 0,-55-107 0,3-2 0,3-1 0,77 100 0,-19-37 0,53 66 0,-122-164 0,1-2 0,2-1 0,60 45 0,62 19 0,8-10 0,264 100-307,15-35 0,-213-89 16,416 57-1,242-39-290,-132-48-73,1-21-293,-464-7 828,1084-21 120,-1013 6-79,920-31-992,-1 28 85,-275 52 1758,-971-33-676,116 7 2314,-134-9-8241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4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24575,'10'6'0,"3"6"0,0 1 0,15 19 0,-1 0 0,7 4 0,3-2 0,0-1 0,2-2 0,2-2 0,0-1 0,2-2 0,1-3 0,50 21 0,-72-36 0,0 0 0,1-2 0,0-1 0,33 4 0,-23-6 0,0-2 0,52-4 0,120-27 22,1-12-671,-4 1 171,-63 18 2,0 6 0,184 2 0,-213 17 363,0 5 0,0 5 0,159 39 0,-193-30-2,-1 4-1,-1 3 0,-1 3 0,-2 3 1,114 74-1,-72-29-12,12 7 73,-85-61 473,51 24 1,-75-42-63,-1-1 0,2 0 0,-1 0 1,23 3-1,-30-8-232,0 0 1,1 0-1,-1-1 1,0 0-1,0-1 0,0 0 1,0 0-1,1-1 1,15-6-1,7-5-124,-1-2 0,37-23 0,-17 8 0,176-79 0,-184 93 0,1 2 0,0 2 0,70-11 0,-43 16-227,0 3-1,127 8 0,141 42 148,-320-42 80,-6-1 0,1-1 0,0 0 0,0-1 0,0 0 0,22-2 0,-34 1 26,1-1 1,-1 1 0,0-1-1,0 0 1,0 1-1,0-1 1,0 0 0,0 0-1,0-1 1,0 1-1,0 0 1,0-1 0,0 1-1,-1-1 1,1 1 0,-1-1-1,1 0 1,-1 1-1,1-1 1,-1 0 0,0 0-1,0 0 1,0 0 0,0 0-1,-1-1 1,1 1-1,0 0 1,0-4 0,0-6-35,0 1 0,0-1 1,-2 1-1,-1-18 0,1 10 38,-2-17-1395,1 5-5461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0:2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0 24575,'-2'1'0,"1"-1"0,0 0 0,0 0 0,0 1 0,0-1 0,0 1 0,0-1 0,0 1 0,0 0 0,0-1 0,0 1 0,0 0 0,1-1 0,-1 1 0,0 0 0,0 0 0,1 0 0,-1 0 0,0 0 0,1 0 0,-1 0 0,1 0 0,-1 0 0,1 0 0,-1 1 0,1-1 0,-1 1 0,1-1 0,0 0 0,-1 1 0,1-1 0,0 1 0,0-1 0,0 0 0,0 1 0,0-1 0,0 1 0,0-1 0,0 0 0,0 1 0,1-1 0,-1 0 0,1 1 0,-1-1 0,1 0 0,0 2 0,2 0 0,0-1 0,-1 0 0,1 0 0,0 0 0,0 0 0,0-1 0,0 1 0,0-1 0,1 0 0,-1 0 0,4 1 0,27 7 0,0-1 0,42 3 0,77 1 0,533-2-2657,-305-9 1582,857 65-1804,-1136-58 3047,824 57-1069,4-63-496,-739-14 1358,124-6 411,-2 18 3534,-307 0-3662,9 1 658,24 3 1,-35-3-750,-1 0 0,1 0 0,-1 0 1,1 0-1,-1 1 0,1-1 0,-1 1 0,0 0 1,0 0-1,0 0 0,5 4 0,-7-5-133,0 0-1,-1-1 1,1 1-1,0 0 0,-1 0 1,1 0-1,-1-1 1,1 1-1,-1 0 0,1 0 1,-1 0-1,1 0 1,-1 0-1,0 0 0,0 0 1,1 0-1,-1 0 1,0 0-1,0 0 0,0 0 1,0 0-1,0 0 1,0 0-1,-1 0 0,1 0 1,0 0-1,0 0 1,-1 0-1,1 0 0,-1 0 1,1 0-1,-1-1 1,0 2-1,-2 2-25,0-1 1,0 0-1,0 0 1,0 0-1,-1-1 0,1 1 1,-5 2-1,-17 9 6,-1-1 0,0-1 0,-41 12 0,-92 15 0,5-14-703,-2-6 0,-169-3 1,-320-30-1529,471 6 1183,-1332-24-1093,2 60 599,1411-24 1614,-619 35 1801,519-25 2758,186-13-4024,8-1 14,13 0 234,-5 0-901,673-34-811,-473 20 530,526-29-3516,857-61-1015,29-32 3985,-1173 103 1235,0 24 5125,-394 12-1320,-54-3-4153,1 0-1,-1 0 0,0 0 0,0 0 0,0 0 1,0 0-1,0 0 0,0 0 0,0 0 1,0 0-1,0 0 0,0 0 0,0 0 1,0 0-1,0 0 0,0 0 0,0 0 1,0 0-1,0 0 0,0 0 0,0 0 0,0 0 1,0 0-1,0 0 0,0 0 0,0 0 1,0 1-1,0-1 0,0 0 0,0 0 1,0 0-1,0 0 0,0 0 0,0 0 1,0 0-1,0 0 0,0 0 0,0 0 0,0 0 1,0 0-1,0 0 0,0 0 0,0 0 1,0 0-1,0 0 0,0 0 0,0 0 1,0 0-1,0 0 0,0 1 0,0-1 1,0 0-1,0 0 0,0 0 0,0 0 0,0 0 1,0 0-1,0 0 0,0 0 0,0 0 1,0 0-1,0 0 0,0 0 0,-1 0 1,1 0-1,0 0 0,-5 4 273,-12 5-260,-21 6-17,-78 18 0,-49-2-268,-438 27-2633,-8-46 233,538-12 2136,-968 12-1546,-126 1 735,-116-25 592,1014 1 2974,-166-2 3019,431 13-3742,9 1-854,15 0-335,-14 0-22,346 8-436,1-20-1509,-301 9 1482,742-38-4597,4-14 2309,135-9 699,1263-35 1222,-1710 91 2677,-277 9 4412,-204-1-5281,-6 1-603,-11 2-159,6-2-224,-326 83-267,-150-8-1431,-6-17-40,399-49 1397,-1006 112-2835,-2-26 0,48-47 2317,1-37 2111,1006-13-1132,-62-1 5211,111 1-5161,-1-1 0,0 1-1,12-4 1,10-1-456,341-30-658,3 20-1201,578 15-704,2 37-94,-650-23 2420,692 11-691,-6-66 55,-703 6 1486,-6-21 1075,-250 48 712,45-17 0,-66 20-1542,-8 4-835,0 1-1,0 0 1,0 0 0,0 0 0,0 0 0,0 0-1,0 0 1,0-1 0,0 1 0,0 0-1,0 0 1,0 0 0,0 0 0,-1 0-1,1 0 1,0 0 0,0 0 0,0 0-1,0 0 1,0-1 0,0 1 0,-1 0 0,1 0-1,0 0 1,0 0 0,0 0 0,0 0-1,0 0 1,0 0 0,-1 0 0,1 0-1,0 0 1,0 0 0,0 0 0,0 0 0,-23 0 698,23 0-741,-228 23 102,134-11-261,-771 66-3661,-5-25 2366,37-2 1434,769-46-289,-182 14-303,3 14 1736,240-32-1032,-29 5 1158,32-6-1198,0 0-1,0 0 1,0 0 0,0 0-1,0 0 1,0 0-1,0 0 1,0 0 0,0 1-1,0-1 1,0 0 0,0 0-1,0 0 1,0 0-1,0 0 1,0 0 0,0 0-1,0 0 1,0 0-1,0 0 1,0 0 0,0 0-1,0 0 1,0 0 0,0 0-1,0 1 1,22-3 1149,196-15-769,-14 1-784,58-4-1102,44-4 416,1146-120-5315,-1048 95 6309,-28 1 2688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48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4725 24575,'3'0'0,"1"0"0,0 1 0,-1 0 0,1 0 0,4 2 0,-3-2 0,-1 1 0,0-1 0,8 1 0,26 3 0,41 10 0,-11-1 0,270 21 0,5-25 0,-233-8 0,438 0 0,-352-2 0,-34-7 0,-73 3 0,97-10 0,-101 6 0,-53 6 0,-1-3 0,44-10 0,-61 11 0,1-1 0,-1 0 0,0-2 0,0 1 0,0-2 0,-1 0 0,13-10 0,138-123 0,58-43 0,-209 175 0,65-49 0,-67 48 0,0 0 0,0-1 0,-1 0 0,13-19 0,-11 10 0,0 0 0,-2-1 0,0-1 0,10-32 0,17-96 0,0 5 0,-18 83 0,56-201 0,13-228 0,-67 372 0,51-170 0,41-114 0,-27 66 0,-26 60 0,-2 13 0,-1-5 0,-24 103 0,30-54 0,-10 43 0,-35 100 0,27-91 0,-37 145 0,1 0 0,1 1 0,1 0 0,0 1 0,18-23 0,1 6-1365,-2 5-5461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5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0 304 24575,'212'-10'0,"373"-33"-139,-344 28-323,696-84 462,-376 14-33,-364 46-1227,-150 27-5037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7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1136 797 24575,'-3'-3'0,"-36"-29"0,-40-37 0,65 56 0,-59-62 0,64 64 0,0 0 0,1-1 0,0 0 0,1 0 0,-7-16 0,10 21 0,1 5 0,-5 15 0,8-12 0,-10 20 0,-2 0 0,-16 23 0,22-36 0,-1 0 0,1-1 0,-1 0 0,-1 0 0,1 0 0,-1-1 0,0-1 0,-11 7 0,5-5 0,-1-1 0,0 0 0,0-1 0,-1-1 0,1 0 0,-1-1 0,0-1 0,0 0 0,0-2 0,0 1 0,0-2 0,0 0 0,-18-4 0,12 1 0,-1-2 0,1 0 0,0-1 0,1-1 0,0-1 0,0-2 0,1 1 0,-33-25 0,27 15 0,1-1 0,1-2 0,1 0 0,1-1 0,1-2 0,1 0 0,1-1 0,2-1 0,0 0 0,-14-38 0,25 53 0,2 0 0,0 0 0,1 0 0,0-1 0,1 1 0,0-1 0,1 1 0,1-1 0,1-14 0,-1 21 0,1 1 0,1-1 0,-1 1 0,1 0 0,0-1 0,0 1 0,1 0 0,0 0 0,0 0 0,0 1 0,1-1 0,0 1 0,0-1 0,0 1 0,1 1 0,0-1 0,0 1 0,0-1 0,0 2 0,10-7 0,-5 5-1,1 0 0,0 0 0,-1 1 0,1 1 0,0 0-1,1 0 1,22-1 0,-19 3 5,0 1 0,0 1-1,0 0 1,0 1 0,24 6 0,-18-1-23,0 0 1,-1 2-1,0 0 0,0 1 1,-1 1-1,0 1 0,-1 0 1,26 23-1,-18-10-95,-1 2-1,-1 0 1,-1 2-1,-2 0 0,-1 2 1,18 35-1,-10-8-279,-2 2-1,28 96 1,-32-74 349,-4 1-1,-4 0 1,-3 0 0,-4 1-1,-4 1 1,-14 154 0,7-198-52,-2 0-1,-2 0 1,-20 60 0,21-82 113,-1-1 0,0 0-1,-1 0 1,-1 0 0,-1-1 0,-1-1 0,0 0 0,-1 0 0,-18 16 0,19-21 48,0-1 1,-1 0-1,0-1 1,0-1-1,-1 0 1,-1-1-1,1 0 1,-1-1-1,0 0 1,0-2 0,-1 0-1,1 0 1,-17 0-1,-3-2-6472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0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1 269 24575,'0'-2'0,"0"0"0,0 0 0,1 1 0,-1-1 0,1 0 0,-1 0 0,1 0 0,0 0 0,0 1 0,0-1 0,0 0 0,0 1 0,0-1 0,0 1 0,3-3 0,2-2 0,1 1 0,9-7 0,5-1 0,0 1 0,1 0 0,1 2 0,30-10 0,101-22 0,-16 5 0,11-18-1365,-115 40-5461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7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24575,'1'16'0,"0"-1"0,6 25 0,-2-7 0,13 115 0,-15-116 0,-3 0 0,-4 53 0,3-78 0,0 1 0,-1-1 0,1 0 0,-1 1 0,-1-1 0,-4 11 0,6-17 0,1 0 0,-1 0 0,1-1 0,0 1 0,-1 0 0,0 0 0,1 0 0,-1-1 0,1 1 0,-1 0 0,0-1 0,0 1 0,1-1 0,-1 1 0,0-1 0,0 1 0,0-1 0,0 1 0,0-1 0,1 0 0,-1 1 0,0-1 0,0 0 0,0 0 0,0 0 0,0 0 0,0 0 0,0 0 0,0 0 0,0 0 0,0 0 0,0 0 0,0 0 0,0-1 0,-1 0 0,-1 0 0,-1-1 0,1 0 0,0-1 0,0 1 0,0 0 0,1-1 0,-1 0 0,-2-3 0,-7-9 0,1-2 0,0 1 0,2-1 0,0 0 0,1-1 0,0 0 0,2-1 0,0 1 0,1-1 0,1 0 0,0 0 0,2-1 0,0-27 0,2 37 0,1 0 0,0 0 0,0 0 0,2 1 0,-1-1 0,5-11 0,-6 18 0,0 0 0,0 1 0,1-1 0,-1 1 0,0-1 0,1 1 0,0 0 0,-1-1 0,1 1 0,0 0 0,0 0 0,1 0 0,-1 1 0,0-1 0,0 0 0,1 1 0,-1 0 0,1-1 0,-1 1 0,1 0 0,0 0 0,0 0 0,-1 1 0,1-1 0,0 1 0,4-1 0,0 2 0,-1-1 0,0 1 0,1 1 0,-1-1 0,0 1 0,0 0 0,0 0 0,6 4 0,48 30 0,7 12-151,-2 2 1,-3 4-1,-2 2 0,102 123 0,-117-120-471,58 97-1,-74-103-5569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208 893 24575,'0'-1'0,"1"0"0,-1 0 0,1 0 0,-1 0 0,1 0 0,-1-1 0,1 1 0,0 0 0,0 0 0,-1 1 0,2-2 0,5-7 0,0-4 0,0-1 0,-1 0 0,-1-1 0,0 1 0,3-17 0,-2 3 0,3-55 0,-8 49 0,-2-1 0,-1 1 0,-8-40 0,0 22 0,-24-66 0,33 113 0,-30-77 0,27 73 0,0 0 0,-1 0 0,0 1 0,-1 0 0,0 0 0,-12-12 0,17 18 0,-1 1 0,0-1 0,0 0 0,0 1 0,0 0 0,-1-1 0,1 1 0,0 0 0,0 0 0,-1 0 0,1 0 0,-1 1 0,1-1 0,-5 0 0,5 1 0,0 0 0,0 0 0,0 1 0,0-1 0,-1 0 0,1 1 0,0 0 0,0-1 0,0 1 0,0 0 0,0 0 0,0 0 0,1 0 0,-3 2 0,-1 1 0,0 1 0,1 0 0,0 0 0,0 0 0,0 0 0,1 0 0,-1 1 0,1 0 0,1-1 0,-5 12 0,1 4 0,0 0 0,2 1 0,0 0 0,0 24 0,2-8 0,6 61 0,-1-75 0,0-1 0,2 1 0,0-1 0,1-1 0,12 27 0,-13-37 0,2 1 0,-1-1 0,1 0 0,1-1 0,0 0 0,1 0 0,0 0 0,1-1 0,0-1 0,13 11 0,-9-11 0,0 0 0,0-1 0,0 0 0,1-1 0,0-1 0,1 0 0,-1-1 0,1-1 0,0-1 0,0 0 0,25 1 0,-29-3 0,-1-1 0,0-1 0,0 0 0,0 0 0,0-1 0,0-1 0,0 0 0,-1 0 0,1-1 0,-1-1 0,0 1 0,0-2 0,0 1 0,-1-1 0,0-1 0,0 0 0,14-13 0,-13 7 0,19-25 0,-11 12 0,-18 25 0,1 0 0,-1 0 0,1 1 0,-1-1 0,1 0 0,0 1 0,-1-1 0,1 0 0,0 1 0,-1-1 0,1 1 0,0-1 0,0 1 0,0-1 0,-1 1 0,1 0 0,0-1 0,0 1 0,0 0 0,0 0 0,0 0 0,0 0 0,0 0 0,0 0 0,-1 0 0,1 0 0,0 0 0,0 0 0,0 0 0,0 0 0,0 1 0,0-1 0,0 0 0,-1 1 0,1-1 0,0 0 0,1 2 0,2 1 0,1 1 0,-1 0 0,0 0 0,0 0 0,4 5 0,-1-1 0,27 31 0,207 223 0,-226-249 0,-14-12 0,-1-1 0,0 0 0,0 0 0,0 0 0,0 0 0,0 0 0,0 0 0,0 1 0,0-1 0,0 0 0,0 0 0,1 0 0,-1 0 0,0 0 0,0 0 0,0 0 0,0 0 0,0 0 0,1 0 0,-1 0 0,0 0 0,0 1 0,0-1 0,0 0 0,0 0 0,1 0 0,-1 0 0,0 0 0,0 0 0,0 0 0,0 0 0,0-1 0,1 1 0,-1 0 0,0 0 0,0 0 0,0 0 0,0 0 0,0 0 0,0 0 0,1 0 0,-1 0 0,0 0 0,0 0 0,0 0 0,0-1 0,0 1 0,0 0 0,0 0 0,1 0 0,-1 0 0,0 0 0,0 0 0,0-1 0,0 1 0,0 0 0,-2-23 0,-4-20 26,-17-133-176,13-7-772,13 117 857,20-115-1,35-59-1169,-18 110-4544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8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24575,'0'4'0,"1"12"0,1 1 0,1 0 0,0-1 0,10 29 0,-12-42 0,34 103 0,19 37-373,336 769-1435,-272-644 1121,-103-235 597,5 11 78,-2 0 0,12 48 1,-29-89 6,0 0 33,0 0 0,0 0 0,0 0 0,-1 1 0,1-1-1,-1 0 1,0 0 0,0 0 0,0 1 0,0-1 0,-1 0 0,0 4-1,-3-3 689,-5-7 0,-69-47 58,44 27-485,-39-24-149,-113-81-139,176 120-1,1 0 0,0-1 0,1 0 0,-1 0 0,2-1 0,-11-15 0,15 19 0,0-1 0,0 1 0,0 0 0,1-1 0,0 0 0,0 1 0,1-1 0,0 0 0,0 0 0,1 0 0,0 0 0,0 0 0,1-7 0,1 2 0,1 0 0,0 1 0,1-1 0,0 1 0,1 0 0,0 0 0,0 0 0,1 1 0,1 0 0,0 0 0,13-14 0,-7 10 0,1 1 0,0 0 0,1 1 0,0 0 0,1 2 0,29-16 0,-23 16 0,1 0 0,0 2 0,1 1 0,0 1 0,0 1 0,1 1 0,-1 1 0,1 1 0,27 2 0,-19 2 0,-1 1 0,1 1 0,-1 2 0,0 2 0,-1 0 0,44 19 0,112 63 132,-30-14-1629,-77-42-5329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8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657 1 24575,'-5'0'0,"1"1"0,-1 0 0,0 0 0,0 0 0,1 0 0,-1 1 0,1-1 0,-1 1 0,-5 4 0,6-4 0,-62 32 0,-73 51 0,-53 57 0,90-55 0,84-70 0,1 2 0,1-1 0,-17 27 0,30-42 0,1 1 0,-1 0 0,1 0 0,0 0 0,1 0 0,-3 8 0,4-12 0,0 0 0,0 0 0,0 0 0,-1 1 0,1-1 0,0 0 0,0 0 0,0 0 0,0 1 0,0-1 0,0 0 0,1 0 0,-1 1 0,0-1 0,0 0 0,0 0 0,0 0 0,0 1 0,0-1 0,0 0 0,0 0 0,0 0 0,0 0 0,1 1 0,-1-1 0,0 0 0,0 0 0,0 0 0,0 0 0,1 0 0,-1 1 0,0-1 0,0 0 0,0 0 0,0 0 0,1 0 0,-1 0 0,0 0 0,0 0 0,1 0 0,-1 0 0,0 0 0,0 0 0,0 0 0,1 0 0,-1 0 0,0 0 0,0 0 0,0 0 0,1 0 0,14-4 0,-9 3 0,51-11 0,0 2 0,97-2 0,-132 12 0,-1 0 0,1 2 0,-1 0 0,0 2 0,0 0 0,0 1 0,0 1 0,-1 1 0,36 18 0,-11 2 0,-2 1 0,57 48 0,-53-38 0,-40-33-103,-6-3-12,1-1 1,0 0-1,0 1 0,-1-1 0,1 0 1,0 0-1,0 0 0,0 0 0,0 0 1,3 0-1,0-1-6711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1323 24575,'2'-57'0,"1"-9"0,-32-379-415,0-53-74,28 462 489,3-1 0,11-64 0,-12 94 0,1 0 0,0 0 0,1 0 0,-1 0 0,5-8 0,-6 13 0,1 0 0,-1 0 0,1-1 0,0 1 0,0 0 0,0 0 0,0 1 0,0-1 0,0 0 0,0 1 0,0-1 0,1 1 0,-1 0 0,1 0 0,-1 0 0,6-2 0,-3 2 0,1 1 0,0-1 0,0 1 0,-1 0 0,1 0 0,0 1 0,-1 0 0,1 0 0,7 2 0,4 2 0,0 2 0,0-1 0,25 16 0,-9-2-167,52 40 0,52 61-1172,5 25 559,-7 5-1,162 236 0,-190-227 571,-25-21-630,16 63 229,-73-139-1000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5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1 332 24575,'0'0'0,"2"-2"0,5-3 0,13-7 0,25-6 0,34-8 0,28-6 0,31-15 0,34-17-1976,3-3 1976,-28 9-6215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5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1 24575,'-10'3'0,"0"0"0,1 1 0,-1 0 0,1 1 0,0 0 0,-14 10 0,-45 43 0,49-40 0,2 0 0,0 1 0,2 1 0,0 1 0,1 0 0,1 0 0,1 2 0,1-1 0,1 2 0,-11 35 0,16-41 0,2 0 0,0-1 0,0 1 0,2 0 0,0 0 0,3 30 0,0-34 0,1 1 0,0-1 0,1 0 0,0 0 0,1-1 0,1 1 0,0-1 0,15 24 0,-13-25 0,1 0 0,0 0 0,1-1 0,1-1 0,0 1 0,23 15 0,-26-20 0,0-1 0,1 0 0,0-1 0,0 0 0,0 0 0,0-1 0,1 0 0,-1-1 0,1 0 0,0 0 0,15 0 0,-9-3 0,-1 0 0,1-1 0,21-5 0,46-16 0,-15 3 0,-35 12 0,-1 1 0,1 1 0,1 2 0,43 0 0,-63 5 0,-1-1 0,1 2 0,-1 0 0,0 0 0,0 2 0,0-1 0,0 2 0,-1-1 0,1 2 0,-1 0 0,-1 0 0,1 1 0,18 15 0,-2 5 0,-2 0 0,-2 2 0,27 39 0,1 0 0,10 5-1365,-4-8-5461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6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24575,'0'0'0,"0"0"0,-2 0 0,-2 4 0,-4 7 0,-3 10 0,-5 12 0,-1 18 0,2 21 0,8 16 0,11 9 0,17 3 0,21-4 0,20-10 0,15-14 0,1-17 0,-12-18-8191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6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24575,'0'0'0,"2"0"0,13 0 0,24 0 0,40 4 0,51 5 0,43 8 0,38 6-2522,23 4 2522,10 1-2896,0 0 2896,-14-5 0,-28-10 0,-38-9-1240,-49-6-293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6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24575,'0'0'0,"0"0"0,10 0 0,25 4 0,38 5 0,53 10 0,55 11 0,47 10-3198,33 8 3198,9 0-3170,-6-9 3170,-23-20 0,-40-14 0,-56-9-1823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6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24575,'0'0'0,"2"-2"0,2 0 0,1-1-8191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7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642 0 24575,'-3'11'0,"-14"32"5,-2-1 0,-24 41 0,-58 75-207,-59 64-766,-37 54 998,137-172-30,52-87 0,1 0 0,0 1 0,1 1 0,-4 21 0,8-31 0,1 1 0,0 0 0,1 0 0,0-1 0,1 1 0,0 0 0,0 0 0,1-1 0,0 1 0,1-1 0,6 17 0,1-6 0,0-1 0,1 0 0,2-1 0,17 22 0,4 1-113,41 35 0,-10-16-162,4-2-1,2-4 1,2-3-1,2-3 1,122 56 0,61 1-2245,0-19-148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48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24575,'7'245'26,"0"-78"-433,3 1109-4192,-12-1113 4494,-9 241-105,11-395 608,0-5-198,0 0-1,0 1 1,0-1 0,0 0-1,2 6 1,-2-9-81,1 0 0,-1 1 1,1-1-1,0 1 1,0-1-1,-1 0 0,1 0 1,0 1-1,0-1 0,0 0 1,0 0-1,0 0 1,0 0-1,0 0 0,1 0 1,-1 0-1,0-1 0,1 1 1,1 0-1,7 3 49,2-1 0,-1 0-1,0-1 1,0-1 0,1 1 0,17-2-1,142-6-14,4-13-539,-103 10-1,293-26-978,-280 29-4703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49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0 304 24575,'39'40'0,"2"-3"0,65 47 0,-88-72 0,1-1 0,0 0 0,31 11 0,-35-17 0,0-1 0,1 0 0,-1-1 0,1 0 0,26 0 0,-30-3 0,-1 0 0,0-1 0,0-1 0,1 0 0,-1 0 0,-1-1 0,1-1 0,0 1 0,-1-2 0,0 1 0,16-11 0,-19 10 0,0 0 0,-1 0 0,1-1 0,-1 0 0,0 0 0,-1 0 0,1-1 0,-1 0 0,-1 0 0,1 0 0,-1 0 0,-1-1 0,1 0 0,-1 0 0,4-16 0,-5 14 0,-1 1 0,0-1 0,0 0 0,-1 0 0,-1 0 0,1 1 0,-2-1 0,-3-17 0,1 14 0,0 0 0,-1 0 0,-1 0 0,0 1 0,-14-21 0,9 17 0,-1 1 0,0 1 0,-1 0 0,-1 1 0,0 1 0,-1 0 0,0 0 0,0 2 0,-27-14 0,28 18 0,0 0 0,-1 1 0,0 0 0,-1 1 0,1 1 0,0 0 0,-1 2 0,0-1 0,0 2 0,-29 2 0,35-1 0,-1 1 0,1 0 0,0 0 0,0 1 0,0 1 0,0-1 0,1 1 0,-1 1 0,1 0 0,0 0 0,1 1 0,-1 0 0,1 1 0,0-1 0,1 2 0,0-1 0,-9 12 0,13-15-5,0 0 0,1 0 0,-1 1 0,1-1 0,0 1-1,0 0 1,1 0 0,-1 0 0,1 0 0,0 0 0,1 0 0,-1 0-1,1 0 1,0 5 0,1-4 24,0 1 1,0-1-1,1 0 0,-1 1 0,2-1 0,-1 0 0,1 0 1,-1-1-1,8 11 0,1-2-230,0 0-1,1-1 1,1 0-1,0-1 1,0 0-1,30 18 1,41 19-6615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49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856 1 24575,'0'0'0,"-6"0"0,-26 1 0,-1 3 0,1 0 0,-33 10 0,41-9 0,-259 72 0,205-49 0,-112 56 0,189-83 0,-17 8 0,0 0 0,0 2 0,-21 17 0,37-27 0,1 0 0,-1 1 0,1-1 0,0 0 0,-1 1 0,1-1 0,0 1 0,0 0 0,0 0 0,0-1 0,0 1 0,0 0 0,0 0 0,1 0 0,-1 0 0,0 2 0,2-3 0,-1 1 0,0-1 0,0 0 0,0 1 0,1-1 0,-1 0 0,1 1 0,-1-1 0,1 0 0,0 0 0,-1 1 0,1-1 0,0 0 0,0 0 0,0 0 0,0 0 0,0 0 0,0 0 0,0 0 0,0 0 0,0-1 0,3 2 0,4 3 0,0-1 0,0 0 0,1-1 0,0 0 0,0 0 0,-1-1 0,14 2 0,68 3 0,-74-6 0,124 1 0,-35-2 0,-95 0 0,1 1 0,-1 0 0,1 1 0,-1 0 0,0 0 0,1 1 0,-1 1 0,0-1 0,-1 2 0,1-1 0,-1 1 0,0 1 0,0 0 0,-1 0 0,1 1 0,9 9 0,13 18 67,30 42-1,14 16-1564,-47-64-5328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0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740 1238 24575,'0'-1'0,"0"-1"0,0 1 0,0-1 0,-1 1 0,1-1 0,0 1 0,-1-1 0,1 1 0,-1 0 0,1-1 0,-1 1 0,0 0 0,0 0 0,1-1 0,-1 1 0,0 0 0,-2-2 0,0 1 0,-1-1 0,1 1 0,-1-1 0,0 1 0,-4-2 0,-9-3 0,-1 1 0,1 0 0,-1 2 0,0 0 0,-35-4 0,13 6 0,-70 4 0,68 2 0,-1 2 0,0 1 0,1 3 0,1 1 0,0 2 0,-42 20 0,75-30 0,0 1 0,1-1 0,-1 2 0,1-1 0,0 1 0,0 0 0,-10 10 0,16-14 0,0 0 0,0 0 0,1 0 0,-1 0 0,1 0 0,-1 0 0,1-1 0,-1 1 0,1 0 0,0 0 0,-1 0 0,1 1 0,0 0 0,0-1 0,0 0 0,0-1 0,0 1 0,0-1 0,0 1 0,0-1 0,1 1 0,-1-1 0,0 1 0,0-1 0,1 0 0,-1 1 0,0-1 0,1 1 0,-1-1 0,0 1 0,1-1 0,-1 0 0,0 1 0,1-1 0,1 1 0,0 0 0,0 0 0,0 0 0,0 0 0,0-1 0,0 1 0,1-1 0,-1 0 0,0 0 0,0 1 0,0-1 0,3-1 0,4 0 0,0 0 0,-1-1 0,0 0 0,1 0 0,-1-1 0,0 0 0,0-1 0,14-8 0,-7 2 0,1-1 0,-1-1 0,14-14 0,-12 8-2,0 0 0,-2-1 0,0 0-1,-1-1 1,-1-1 0,-1 0 0,15-37 0,-16 28-150,-1 0 1,-2 0 0,-1-1-1,-1 0 1,2-47 0,-6 25 117,-3-1 0,-3 1 1,-1 0-1,-3 1 1,-28-99-1,10 71 38,-4 2 0,-2 2 0,-48-81 0,128 232 922,19 30-741,23 44-631,86 161-1639,97 163 1903,-186-337 156,142 169 0,-150-218-1160,-19-27-3054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0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24575,'0'0'0,"0"3"0,43 86 0,-3 2 0,18 34-329,19 34-986,79 143-413,11 21 509,-18 5 1065,-92-175-705,-21-29 621,-33-109 230,0 1-1,-1-1 1,0 0-1,-2 1 1,-1 24-1,0-32 55,0-1 0,-1 1 0,0-1 0,0 1 0,0-1 0,-1 0 0,-1 0 0,1 0 0,-1 0 0,0-1 0,0 0 0,-9 10 0,4-7-1487,-18 14 1,27-23 1424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0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0 515 24575,'6'-10'0,"6"-4"0,0 0 0,2 0 0,-1 1 0,23-15 0,-3 6 0,38-20 0,-35 24-110,0 1 0,0 2-1,2 2 1,0 1 0,0 1 0,1 3-1,0 1 1,46-2 0,-29 8-48,0 3 0,0 1 0,0 4 0,-1 2 0,1 2 0,-2 2 1,0 3-1,-1 2 0,-1 3 0,58 31 0,-28-2 40,-70-42 282,-1 1 0,0 0 0,0 1-1,13 16 1,-20-20 308,-6-8 327,-9-12-325,-4-12-443,1 0 1,1-1-1,1 0 1,2-1-1,1 0 1,1-1-1,1 0 1,-5-58-1,11 61-372,1 1 0,1 0-1,8-42 1,3 16-6485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1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24575,'0'0'0,"0"4"0,0 11 0,0 16 0,2 16 0,3 12 0,4 13 0,5 8 0,4 4 0,7-3 0,6-13 0,1-14 0,-5-17-8191</inkml:trace>
  <inkml:trace contextRef="#ctx0" brushRef="#br0" timeOffset="1">679 1 24575,'0'0'0,"0"2"0,0 10 0,2 28 0,4 41 0,6 52 0,7 45 0,6 39-2735,5 25 2735,1 3-2982,-7-3 2982,-15 32 0,-9-30-2474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1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24575,'6'-3'0,"8"-1"0,1-1 0,0 2 0,1 0 0,-1 0 0,0 2 0,1 0 0,23 1 0,-6 3 0,-1 1 0,53 15 0,-40-7-159,-1 3-1,0 1 0,-1 3 1,-1 1-1,-1 2 1,0 2-1,37 30 0,-61-41 114,0 2 1,-1 0-1,0 1 0,-1 1 0,19 29 0,-27-35 23,0-1 0,-2 2 0,1-1 0,-1 1 0,-1 0 1,0 0-1,-1 0 0,0 0 0,-1 1 0,0-1 0,-1 15 0,-1-12 23,-1 1 0,-1-1 0,-1 0 0,0 1 0,-1-1 0,0-1 0,-2 1 0,1-1 0,-2 0 0,-10 18 0,7-16 0,0-1 0,-1 0 0,-1-1 0,0 0 0,-1-1 0,0 0 0,-1-1 0,-20 13 0,28-21 27,0 0-1,-1-1 1,1 1-1,-1-1 1,0-1-1,0 1 1,0-1-1,0-1 1,-8 2-1,11-3-109,-1 1 0,1-1 1,0-1-1,-1 1 0,1-1 0,0 1 0,0-1 0,0 0 0,-1-1 0,1 1 1,0-1-1,1 0 0,-1 0 0,0 0 0,-7-5 0,4 0-1685,1 1 0,-8-8 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2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1881 831 24575,'0'0'0,"-2"3"0,-3 7 0,1 0 0,-1 1 0,2-1 0,-4 16 0,3-12 0,-33 174 0,13 7 0,11-81 0,12-106 0,-1 12 0,-1 0 0,-10 37 0,11-52 0,0 0 0,0 1 0,-1-1 0,0 0 0,1 0 0,-2 0 0,1-1 0,0 1 0,-1-1 0,0 0 0,0 0 0,-1 0 0,1 0 0,-9 5 0,2-4 0,-1 0 0,1 0 0,-1-1 0,0-1 0,0 0 0,0 0 0,0-2 0,-22 2 0,-75-5 0,-54-14-1365,-17-7-5461</inkml:trace>
  <inkml:trace contextRef="#ctx0" brushRef="#br0" timeOffset="1">0 0 24575,'0'0'0,"0"0"0,0 0 0,0 0 0,11 6 0,24 12 0,44 20 0,59 16 0,93 18 0,7-3-8191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0,11 0 0,144 10 12,2 14-119,-121-18 12,545 80-937,6-31 1115,-551-53-1258,-12 1-4702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21 24575,'0'0'0,"2"0"0,9-2 0,19 0 0,22-3 0,18 1 0,13 0 0,7 1 0,11 3 0,2 1 0,-16 2-8191</inkml:trace>
  <inkml:trace contextRef="#ctx0" brushRef="#br0" timeOffset="1">0 841 24575,'0'0'0,"6"-2"0,18-3 0,32-2 0,48-6 0,49-10 0,37-6-2880,66-14 2880,-12 0-5311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52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24575,'0'0'0,"0"0"0,10 2 0,28 11 0,42 23 0,49 40 0,44 41 0,16 39-3373,-7 32 3373,-27 22 0,-41 15 0,-57 3 0,-68-10 0,-75-14-2399,-70-17 2399,-80-4 0,-1-33-2419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2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11 0,7 25 0,14 33 0,17 34 0,20 36 0,14 26-2689,3 9 2689,-7-5 0,-8-16 0,-12-26 0,-14-31 367,-12-32-6236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3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7 24575,'4'-3'0,"-1"3"0,0-1 0,0 0 0,1 0 0,-1 1 0,0 0 0,0 0 0,1 0 0,-1 0 0,0 0 0,4 2 0,3 0 0,-1 0 0,12 6 0,-6-2-3,-1 0 1,0 1-1,0 1 0,-1 1 0,0 0 0,-1 0 0,14 14 1,-12-8 11,0 0 0,-1 1 1,-1 0-1,-1 1 0,11 19 1,-8-7-128,-1 0 0,-1 2 1,-2-1-1,-1 2 0,-1-1 1,6 64-1,-12-68 108,-1 0 0,-2 1 0,-1-1 0,0 1 1,-3-1-1,0 0 0,-1-1 0,-2 1 0,-1-1 0,0-1 0,-2 1 0,-1-2 1,-1 0-1,-2 0 0,-16 22 0,3-11 148,-47 50 1,56-67-520,0 0 1,-1-2-1,-44 28 1,31-27-5618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3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24575,'0'2'0,"0"0"0,1 0 0,-1 0 0,1 0 0,0 0 0,-1 0 0,1 0 0,0 0 0,2 2 0,3 8 0,5 18 0,-1 1 0,7 40 0,-13-54 0,-2 1 0,0 0 0,-1 0 0,-1-1 0,-4 33 0,3-42 0,-1 1 0,-4 11 0,5-18 0,0 1 0,0-1 0,0 0 0,0 1 0,0-1 0,-1 0 0,1 0 0,-1 0 0,0 0 0,0 0 0,-3 3 0,4-5 0,0 1 0,1-1 0,-1 1 0,0-1 0,0 0 0,1 1 0,-1-1 0,0 0 0,0 0 0,1 1 0,-1-1 0,0 0 0,0 0 0,0 0 0,0 0 0,1 0 0,-1 0 0,0 0 0,0 0 0,0-1 0,0 1 0,-1-1 0,1 1 0,-1-1 0,1 0 0,0 0 0,0 0 0,-1 0 0,1 0 0,0 0 0,0 0 0,-2-2 0,0-2 0,0 0 0,0 0 0,1 0 0,0 0 0,-3-7 0,3 5 0,0 0 0,1 0 0,-1 0 0,1 0 0,1-1 0,-1 1 0,2-13 0,-1 18 0,0-1 0,1 1 0,-1 0 0,1-1 0,0 1 0,-1 0 0,1-1 0,0 1 0,0 0 0,1 0 0,-1 0 0,0 0 0,1 0 0,-1 0 0,1 0 0,-1 0 0,1 1 0,0-1 0,0 1 0,0-1 0,0 1 0,0 0 0,0-1 0,0 1 0,1 0 0,3-1 0,0 1 0,0 0 0,1 1 0,-1-1 0,0 1 0,1 1 0,-1-1 0,0 1 0,1 0 0,-1 1 0,0-1 0,0 1 0,0 0 0,10 6 0,5 2 0,-1 2 0,26 19 0,-19-11 0,30 31 0,-57-50 0,1 0 0,-1-1 0,1 1 0,0-1 0,-1 1 0,1-1 0,0 1 0,-1-1 0,1 0 0,0 1 0,0-1 0,1 1 0,-2-1 0,1 0 0,-1 0 0,0-1 0,0 1 0,1 0 0,-1 0 0,0 0 0,1 0 0,-1 0 0,0 0 0,0 0 0,1 0 0,-1-1 0,0 1 0,0 0 0,1 0 0,-1 0 0,0 0 0,0-1 0,1 1 0,-1 0 0,0 0 0,0-1 0,1-1 0,1-1 0,-2 1 0,1-1 0,0 1 0,0-1 0,0-3 0,-1 4 0,5-32 0,-3 17 0,0-1 0,10-30 0,-10 43 0,-1 1 0,1 0 0,0 0 0,0 0 0,0 0 0,1 0 0,-1 1 0,1-1 0,0 1 0,0-1 0,0 1 0,0 0 0,1 0 0,-1 1 0,1-1 0,5-2 0,-3 2 0,1 1 0,0 0 0,-1 0 0,1 0 0,0 1 0,0 0 0,0 1 0,0-1 0,13 2 0,1 1 0,41 11 0,-24-2-195,-1 2 0,0 2 0,-1 1 0,-1 1 0,0 3 0,41 29 0,-45-26-6631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3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24575,'0'0'0,"2"-2"0,7-3 0,16-5 0,30-4 0,34-4 0,26-3 0,18-2-1537,15-3 1537,-2-1 0,-26 3-6654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4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42 24575,'0'0'0,"0"0"0,0 0 0,0 0 0,0 4 0,4 14 0,5 23 0,10 30 0,7 28 0,6 27 0,3 21-1453,0 12 1453,-5-3 0,-8-15 0,-13-24 0,-12-28 0,-5-27 0,-1-24-6738</inkml:trace>
  <inkml:trace contextRef="#ctx0" brushRef="#br0" timeOffset="1">0 233 24575,'3'-3'0,"83"-79"0,-68 68 0,1 0 0,0 1 0,26-13 0,-15 12-39,1 1 0,1 1-1,0 2 1,1 1 0,0 1-1,0 2 1,0 2 0,1 1 0,0 1-1,-1 2 1,1 1 0,0 2-1,59 13 1,-77-12 39,-1 0 0,1 2 0,-1 0 0,0 0 0,0 1 0,19 14 0,-29-18 0,0 1 0,0-1 0,-1 1 0,1 1 0,-1-1 0,0 1 0,0-1 0,-1 1 0,1 0 0,-1 1 0,0-1 0,-1 0 0,1 1 0,-1 0 0,0-1 0,0 1 0,-1 0 0,0 0 0,0 0 0,0 8 0,-1-6 0,0 0 0,-1 0 0,0 0 0,-1 0 0,0 0 0,0 0 0,-1-1 0,-4 9 0,0-1 0,-1 0 0,-1-1 0,-11 15 0,-7 4-69,-1-2 0,-2 0 0,0-3-1,-51 38 1,8-16-37,-85 45 0,155-93 91,-118 60-781,107-57-5476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4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24575,'0'0'0,"1"-1"0,0 1 0,-1-1 0,1 1 0,-1 0 0,1-1 0,-1 1 0,1-1 0,-1 1 0,1-1 0,-1 1 0,1-2 0,2-1 0,26-32 0,39-63 0,-50 71 0,-3 6 0,30-51 0,-40 63 0,0-1 0,-1 1 0,0 0 0,-1-1 0,0 0 0,1-11 0,-4 3 0,0 18 0,0 0 0,0-1 0,0 1 0,0 0 0,1-1 0,-2 1 0,1 0 0,0 0 0,0-1 0,0 1 0,0 0 0,0-1 0,0 1 0,0 0 0,0 0 0,0-1 0,0 1 0,-1 0 0,1 0 0,0-1 0,0 1 0,0 0 0,-1 0 0,1 0 0,0-1 0,0 1 0,0 0 0,-1 0 0,1 0 0,0 0 0,0-1 0,-1 1 0,1 0 0,0 0 0,-1 0 0,1 0 0,0 0 0,0 0 0,-1 0 0,1 0 0,0 0 0,-1 0 0,1 0 0,0 0 0,0 0 0,-1 0 0,1 0 0,0 0 0,-1 0 0,1 0 0,0 1 0,0-1 0,-1 0 0,0 1 0,0 0 0,0 0 0,0 0 0,0 0 0,0 0 0,0 0 0,0 0 0,0 0 0,1 0 0,-1 1 0,1-1 0,-2 3 0,-4 19 0,5-20 0,-1 12 0,0-1 0,1 1 0,0 0 0,1 0 0,1-1 0,0 1 0,1 0 0,1-1 0,0 1 0,1-1 0,1 0 0,0 0 0,1 0 0,0-1 0,1 0 0,10 15 0,-1-5 29,0-2-1,2 0 1,30 29 0,-19-24-769,60 41 0,-19-24-6086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5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0 488 24575,'0'0'0,"0"4"0,0 9 0,5 13 0,4 11 0,6 13 0,6 9 0,7 7 0,8 2 0,3-6 0,-3-14 0,-7-15-8191</inkml:trace>
  <inkml:trace contextRef="#ctx0" brushRef="#br0" timeOffset="1">251 1 24575,'0'0'0,"0"0"0,0 0 0,0 2 0,0 4 0,-2 10 0,-1 8 0,1 4 0,0-3-8191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5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24575,'0'0'0,"0"0"0,0 4 0,0 6 0,-2 8 0,-3 11 0,-1 9 0,1 10 0,2 10 0,0 3 0,4-3 0,3-5 0,1-8 0,0-12-8191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9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24575,'0'0'0,"0"0"0,2 0 0,15 2 0,27 3 0,28 2 0,30 3 0,32-2 0,22-3-1454,11-5 1454,6-4 0,4-5 0,-9-6 0,-15-6 0,-23-1 0,-30 2 0,-31 5-6737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5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24575,'0'0'0,"6"2"0,18 7 0,18 6 0,1 0-8191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9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0 229 24575,'1'5'0,"2"3"0,1-1 0,0 1 0,1-1 0,0 0 0,0 0 0,8 8 0,-5-6 0,-1-1 0,1 0 0,0-1 0,0 0 0,1 0 0,0-1 0,0 0 0,1-1 0,0 0 0,-1 0 0,2-1 0,17 5 0,-1-2 0,0-2 0,0-1 0,42 1 0,-27-5 0,-1-2 0,1-2 0,-1-1 0,1-3 0,-2-1 0,65-23 0,-20 1 0,-13 4 0,96-22 0,-144 44 0,1 1 0,0 0 0,0 2 0,0 1 0,0 2 0,0 0 0,-1 1 0,28 6 0,-21 0 0,0 2 0,0 1 0,-1 1 0,0 1 0,-1 2 0,29 20 0,-28-15 0,-1 2 0,-2 0 0,0 2 0,-1 1 0,30 39 0,-34-33 0,-21-32 0,-1 0 0,1 0 0,-1-1 0,1 1 0,-1 0 0,1 0 0,0 0 0,-1 0 0,1 0 0,1-1 0,7-7 0,0 1 0,0 0 0,1 1 0,0 0 0,0 1 0,0 0 0,1 0 0,20-6 0,-4 2 0,1 2 0,1 1 0,49-6 0,91 0 0,-155 13 0,91-4 0,140-12 0,-226 14 0,-1-2 0,-1 0 0,1-1 0,-1-1 0,33-15 0,-39 15 0,-1 0 0,1-1 0,-1 0 0,0-1 0,-1 0 0,0-1 0,0 0 0,-1 0 0,11-17 0,-8 8 30,-1 0 0,0 0 0,11-36 0,11-61-1515,-26 87-5341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0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24575,'0'0'0,"-1"1"0,-1 6 0,0 1 0,1 0 0,-1 13 0,0-6 0,-1 27-1,1 1 0,2-1 1,8 58-1,1-40-352,29 100 0,-23-111 314,2-1 0,3-1 1,30 53-1,-33-71 41,1 0 0,2-1 0,0-1 0,2-1 0,44 40 1,-55-56-3,1-1 0,0 0 0,1 0 0,0-2 0,17 8 0,-21-11 0,1 0 0,0-1 0,1 0 0,-1-1 0,0 0 0,1-1 0,-1 0 0,14-1 0,20-4 294,0-2 1,61-17 0,-19 4-328,123-8 33,0 17 0,-179 10 0,6-1 0,0 0 0,56-11 0,-89 12 0,0-1 0,0 0 0,0 0 0,0 0 0,0 0 0,-1 0 0,1 0 0,0-1 0,0 0 0,-1 1 0,1-1 0,-1 0 0,0 0 0,1 0 0,1-3 0,-2 2 0,-1 1 0,0 0 0,0-1 0,0 1 0,-1-1 0,1 0 0,0 1 0,-1-1 0,0 1 0,0-1 0,0 0 0,0 1 0,0-1 0,0 0 0,0 1 0,-1-1 0,0 1 0,0-4 0,-4-9 0,-1 0 0,0 0 0,0 1 0,-14-21 0,-42-52 0,-92-83 134,28 35-1633,119 126-5327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0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24575,'0'0'0,"0"0"0,0 0 0,2 0 0,5 0 0,13-2 0,12-3 0,-1 0-8191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0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46 24575,'0'0'0,"2"0"0,7 0 0,16-2 0,22-3 0,19 0 0,10-1 0,3-3 0,-6 1 0,-11 2 0,-17 2-8191</inkml:trace>
  <inkml:trace contextRef="#ctx0" brushRef="#br0" timeOffset="1">0 569 24575,'0'0'0,"0"0"0,4 0 0,18 0 0,35-2 0,39-3 0,36 0 0,72 0-2587,1 2-3017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1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1 446 24575,'0'-2'0,"0"1"0,0-1 0,0 1 0,0-1 0,0 1 0,0-1 0,1 1 0,-1-1 0,0 1 0,1-1 0,-1 1 0,1-1 0,1-1 0,1-3 0,8-19-7,2 1-1,1 0 0,1 1 1,1 1-1,0 1 1,2 0-1,1 1 0,0 0 1,28-20-1,-14 15-86,1 2 0,1 1 0,0 2 0,2 1 0,57-20 0,-76 32 94,-1 2 0,1 0 0,0 1 0,31-3 0,-42 7 0,1 0 0,0 0 0,-1 0 0,1 1 0,-1 0 0,1 1 0,0 0 0,-1 0 0,0 0 0,0 1 0,0 0 0,0 1 0,10 5 0,-11-4-1,0 0 0,0 0 0,-1 0 0,0 0-1,0 1 1,0 0 0,0 0 0,-1 0 0,0 0 0,0 1 0,2 7 0,-2-4 5,-1 0 0,0 0 0,0 1 0,-1-1 0,-1 1-1,0 0 1,0 11 0,-2 4-46,-2-1 0,0 0 0,-2 0 0,-1 0 1,-17 47-1,-4-6-365,-3-1 1,-63 99 0,-97 112 512,55-86-60,94-123 351,40-65-385,-3 4 6,1 0 0,0 0-1,0 0 1,-2 10 0,4-14-18,1-1 0,0 1 0,-1-1 0,1 1 0,0-1 0,0 1 0,0-1 0,0 1 0,1-1 0,-1 0 0,0 1-1,1-1 1,-1 1 0,1-1 0,-1 0 0,1 1 0,-1-1 0,1 0 0,0 1 0,0-1 0,0 0 0,0 0 0,0 0 0,0 0 0,0 0 0,1 1 0,3 1 0,-1-1 0,1 0 0,-1 0 0,1 0 0,-1-1 0,1 1 0,0-1 0,0-1 0,7 2 0,11-1 0,1 0 0,23-3 0,88-14-285,186-49-1978,-181 32-1937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2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24575,'0'0'0,"0"0"0,-2 4 0,0 2 0,0 0 0,0 0 0,1 0 0,0 0 0,0 11 0,0-10 0,-1 37-30,2 0 1,10 79-1,32 88-1116,-7-87 1014,79 186 0,84 104 84,-132-298-1330,-46-91-3888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2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0 24575,'0'0'0,"0"2"0,2 11 0,7 24 0,14 31 0,19 30 0,21 30 0,15 20-1720,10 8 1720,-3-5 0,-10-16 0,-15-24 0,-16-30-72,-15-28-6327</inkml:trace>
  <inkml:trace contextRef="#ctx0" brushRef="#br0" timeOffset="1">1 1045 24575,'0'0'0,"0"-2"0,4-6 0,9-11 0,27-14 0,43-13 0,50-9 0,82-15-2978,3 4-2235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6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11 0,4 15 0,6 16 0,4 6 0,3 4 0,-2-2 0,-4-11-8191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36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0,2 4 0,0 0-8191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39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24575,'6'0'0,"1"1"0,-1 0 0,0 0 0,0 1 0,0 0 0,11 5 0,-8-4 0,18 9 4,-1 1 0,-1 0 0,0 2-1,36 28 1,-17-7-130,56 60 0,-58-50-3,-2 2 0,-2 1-1,-3 2 1,-1 2 0,-3 1-1,-3 1 1,-1 1 0,27 89-1,-41-99 132,-2 0 1,-3 1-1,-1 0 0,-2 1 0,-3-1 0,-1 1 0,-8 58 0,2-60-12,-3-1-1,-2-1 1,-1 0 0,-2 0-1,-3-1 1,-1 0 0,-36 63-1,38-80-163,-2-1-1,-1-1 1,-1 0-1,-1-1 0,-1-1 1,-1-1-1,-35 26 1,3-10-5158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02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24575,'0'-1'0,"0"0"0,0 0 0,1 0 0,-1 0 0,1 1 0,-1-1 0,0 0 0,1 0 0,0 0 0,-1 1 0,1-1 0,-1 0 0,1 1 0,0-1 0,0 1 0,-1-1 0,1 1 0,0-1 0,0 1 0,0-1 0,1 0 0,20-6 0,-18 7 0,-1 0 0,1 0 0,0 0 0,-1 0 0,1 1 0,-1 0 0,1-1 0,-1 1 0,1 0 0,-1 1 0,0-1 0,0 1 0,1-1 0,-1 1 0,0 0 0,0 0 0,-1 1 0,1-1 0,3 4 0,4 4 0,-1 0 0,0 1 0,11 19 0,-7-8 0,-1 1 0,-1 0 0,14 44 0,14 78 0,-36-136 0,95 466-441,7 24-38,-97-466 609,-3-19-354,-2 0 1,0 0-1,0 0 1,-1 1-1,0 21 1,-5-17-5837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03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64 596 24575,'-7'-7'0,"2"1"0,1 1 0,0-2 0,0 1 0,1 0 0,0-1 0,0 0 0,0 0 0,-1-8 0,-11-61 0,14 70 0,-3-19 0,2 1 0,0 0 0,3-34 0,0 46 0,1 0 0,0 0 0,1 0 0,0 1 0,0-1 0,1 1 0,1 0 0,0 0 0,7-11 0,-4 10-3,1 0 1,1 0-1,0 0 0,0 1 0,1 1 0,1 0 1,-1 0-1,15-8 0,-8 8 13,-1 0 1,2 2-1,-1 0 1,1 0-1,30-6 1,-17 7-127,1 2 0,0 1 0,0 2 0,0 1 0,0 2 0,0 1-1,41 7 1,-30 1 99,0 1-1,-1 2 0,-1 2 0,53 26 0,148 98-1258,-145-75-4659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2757 24575,'-1'-5'0,"-1"-1"0,-1 1 0,1-1 0,-5-7 0,-1-2 0,-24-53 0,-29-91 0,-7-79 0,51 167-123,4 0-1,2-1 0,4 0 0,3-1 1,4 1-1,11-104 0,-3 124 80,3 1 1,2 1-1,1 0 0,4 1 0,26-55 1,-14 46-240,1 2 0,4 1 1,73-91-1,-57 90 300,1 3 1,4 1 0,111-79-1,-50 53-873,142-70-1,-103 72 821,3 6-1,3 7 1,3 8-1,2 7 1,2 7-1,1 7 1,2 8-1,196-4 1,-133 27 36,-1 10 0,361 59 0,-95 44-254,-9 34-238,85 22 161,-492-145 352,284 87 400,-330-92-412,0 2 0,-2 1 0,46 32 0,-34-17 517,73 71 1,-116-100-496,94 92 1454,-69-65-557,30 43 0,-48-57-870,-1 1 0,-1 0 1,0 0-1,-2 1 0,0 0 1,6 28-1,-3-2-60,7 85 0,-14-64 2,-3 0 0,-3 0 0,-11 68 0,-46 196 0,21-166 0,-89 245 0,107-360 0,-33 61 0,35-80 0,-1-2 0,-1 0 0,-25 27 0,-4-4-75,-2-2-1,-3-3 1,-1-2-1,-2-2 1,-3-3 0,0-2-1,-3-3 1,-1-3-1,-1-3 1,-1-2-1,-2-4 1,-100 22-1,37-22-966,-193 10-1,207-28-4082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1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80 24575,'0'0'0,"0"-2"0,-3-3 0,-3-2 0,-15-8 0,-12-10 0,-2 0-8191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24575,'0'3'0,"1"-1"0,0 0 0,0 0 0,0 0 0,0 0 0,0 0 0,1 0 0,-1 0 0,0 0 0,1-1 0,0 1 0,1 1 0,4 4 0,-4-1 0,1-1 0,0 1 0,-1-1 0,0 1 0,-1 0 0,1 0 0,1 10 0,9 48 0,-8-30 0,1-5 0,71 315 0,-65-303 0,3-2 0,0 0 0,3 0 0,1-2 0,2 0 0,35 46 0,-42-65 0,1-1 0,20 18 0,-30-30 0,1 0 0,0 0 0,0-1 0,0 0 0,0 0 0,1-1 0,-1 0 0,1 0 0,0 0 0,10 2 0,-14-5 0,0 0 0,0 0 0,-1 0 0,1 0 0,0 0 0,0 0 0,-1-1 0,1 1 0,0-1 0,0 0 0,-1 0 0,1 0 0,-1 0 0,1 0 0,-1 0 0,0-1 0,1 1 0,-1-1 0,0 0 0,0 1 0,0-1 0,0 0 0,3-4 0,2-4 0,0-1 0,-1 0 0,0 0 0,5-12 0,1-4 0,-8 20 0,1 0 0,-1 0 0,1 0 0,1 1 0,-1 0 0,1 0 0,0 0 0,11-7 0,5-1 0,32-17 0,-5 4 0,-34 18 0,-1-1 0,0 0 0,0-1 0,-1-1 0,17-19 0,-24 25 0,-1-1 0,0-1 0,0 1 0,-1-1 0,0 0 0,0 0 0,-1 0 0,0 0 0,0-1 0,-1 1 0,0-1 0,1-16 0,-2 9 20,-2-1 0,0 0 0,-1 0 0,-1 0 0,-8-28 0,-34-77-1505,29 86-5341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9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24575,'0'0'0,"0"0"0,0 4 0,-1 8 0,-4 7 0,-2 7 0,-3 5 0,0 3 0,0 2 0,2-3 0,3-5 0,2-8 0,1-6-8191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9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24575,'0'0'0,"0"0"0,0 0 0,2 0 0,4 0 0,6-2 0,5-3 0,5-4 0,3-3 0,-2 1-8191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0,5 5 0,5 9 0,7 12 0,7 16 0,9 12 0,4 10 0,-1 11 0,-3 4 0,-3-5 0,-7-17-8191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4041 761 24575,'0'0'0,"5"2"0,10 13 0,20 34 0,18 49 0,12 54 0,-1 42-3247,-18 26 3247,-30 17 0,-34-3-2020,-21-31 2020,-3-49-2924</inkml:trace>
  <inkml:trace contextRef="#ctx0" brushRef="#br0" timeOffset="1">304 1 24575,'0'0'0,"-2"0"0,-3 4 0,-9 7 0,-17 21 0,-21 40 0,-13 57 0,1 57 0,14 53-3162,29 39 3162,30 18-3735,29-2 3735,25-22 0,29-26-2449,36-33 2449,9-45 0,-20-50 1155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1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24575,'2'-2'0,"0"1"0,1 0 0,-1-1 0,1 1 0,-1 0 0,1 0 0,0 1 0,-1-1 0,1 0 0,4 1 0,-1-2 0,14-1 0,0 1 0,0 1 0,0 1 0,0 0 0,1 2 0,31 5 0,-22 0 0,-1 1 0,0 1 0,47 21 0,-66-25 0,0 0 0,-1 0 0,1 1 0,13 11 0,-20-14 0,0 0 0,0 0 0,0 0 0,-1 0 0,1 0 0,-1 1 0,0-1 0,0 1 0,0-1 0,-1 1 0,1 0 0,-1 0 0,0 0 0,0-1 0,1 9 0,-2-2 0,0 0 0,-1-1 0,0 1 0,0-1 0,-1 1 0,0-1 0,-5 12 0,-28 62 0,34-82 0,-53 98 0,33-64 0,-30 70 0,49-100 0,1 0 0,-1 0 0,1 1 0,0-1 0,-1 10 0,2-12 0,0-1 0,0 1 0,1-1 0,-1 1 0,0-1 0,1 0 0,0 1 0,0-1 0,0 1 0,0-1 0,0 0 0,0 0 0,0 0 0,1 0 0,1 2 0,3 3 0,0-2 0,0 1 0,0-1 0,1 1 0,0-2 0,10 7 0,48 18 0,-56-25 0,75 27 0,28 11 0,-111-42 0,1 1 0,-1 0 0,1-1 0,-1 1 0,1 0 0,-1 0 0,0 0 0,1 0 0,-1 0 0,0 0 0,0 0 0,0 0 0,0 1 0,0-1 0,0 0 0,0 1 0,0-1 0,0 1 0,-1-1 0,2 4 0,-2-3 0,-1 0 0,1 0 0,0 0 0,-1 0 0,1 0 0,-1-1 0,0 1 0,1 0 0,-1 0 0,0 0 0,0-1 0,0 1 0,0 0 0,-1-1 0,1 1 0,0-1 0,-4 3 0,-14 14 0,0-1 0,-2-1 0,-36 22 0,-75 34 0,-80 20 0,201-88 0,-17 7 0,26-11 0,0 1 0,0-1 0,0 0 0,0 1 0,0-1 0,0 0 0,0 0 0,0 0 0,0 0 0,-3-1 0,4 1 1,1-1-1,0 1 0,-1 0 1,1 0-1,0 0 1,-1 0-1,1-1 0,0 1 1,0 0-1,-1 0 1,1 0-1,0-1 0,0 1 1,-1 0-1,1 0 1,0-1-1,0 1 1,0 0-1,-1-1 0,1 1 1,0 0-1,0-1 1,0 1-1,0 0 0,0-1 1,0 1-1,0 0 1,0-1-1,0 1 0,0 0 1,0-1-1,0 1 1,0-1-1,0 1 0,0 0 1,0-1-1,0 1 1,6-13-1382,5-3-5445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0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24575,'0'61'0,"3"1"0,11 68 0,6-31-125,45 132-1,53 92-401,-22-62 131,-16 5 224,-58-177-969,-15-65-4563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1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24575,'0'-4'0,"1"-1"0,0 0 0,0 1 0,0-1 0,0 1 0,1-1 0,2-4 0,0 1 0,1-5 0,2 1 0,-1 0 0,1 1 0,1 0 0,0 0 0,1 0 0,0 1 0,0 0 0,1 1 0,1 0 0,-1 1 0,1 0 0,1 1 0,-1 0 0,1 0 0,20-7 0,-21 10 0,1 0 0,-1 1 0,1 0 0,0 0 0,0 2 0,0-1 0,1 1 0,-1 1 0,0 1 0,0-1 0,0 2 0,1 0 0,-1 0 0,-1 1 0,1 0 0,0 1 0,-1 1 0,17 8 0,-14-4-2,0 1-1,0 0 1,-2 1-1,1 1 1,-1 0-1,-1 0 1,0 1 0,-1 0-1,-1 1 1,11 18-1,-7-5-141,0 1-1,-1-1 1,-2 2 0,13 57-1,-15-38-49,-1 2-1,-3-1 1,-1 1-1,-6 59 1,-3-42-56,-3-1 1,-28 104 0,25-127 13,-2 0 0,-1-1 0,-3-1 0,-1 0 0,-43 66 0,18-48-4070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1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24575,'0'0'0,"0"0"0,0 0 0,0 0 0,4 2 0,9 5 0,11 3 0,9 2 0,10-1 0,12-7 0,21-9 0,23-19 0,16-17 0,-2-6-780,-21 6-6631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2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0 24575,'2'2'0,"0"0"0,0-1 0,0 1 0,1-1 0,3 2 0,6 3 0,12 11 0,0 0 0,28 28 0,-42-36 0,-1 1 0,0 0 0,-1 1 0,0 0 0,-1 1 0,0-1 0,8 20 0,-8-10 0,0 0 0,-1 0 0,-1 1 0,-1 0 0,-1 0 0,-1 0 0,-1 1 0,-2 34 0,-3-26 0,0 0 0,-2 0 0,-2 0 0,0-1 0,-21 47 0,-84 142-366,-18-8-167,80-131 462,14-20-1132,10-16-4815</inkml:trace>
  <inkml:trace contextRef="#ctx0" brushRef="#br0" timeOffset="1">1 748 24575,'0'0'0,"0"0"0,2 0 0,5 0 0,13 0 0,25-2 0,32-2 0,35-1 0,35-2 0,25 1-1840,-1 3 1840,-29 2-6351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2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0,5 1 0,-2 0 0,-1 0 0,1 0 0,-1 0 0,0 1 0,0-1 0,1 1 0,-1-1 0,0 1 0,0 0 0,2 2 0,-2-1 0,19 19 0,-2 0 0,32 49 0,24 57 0,57 146 0,-85-172 0,-29-66-1365,-5-12-5461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2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7 0,0 17 0,2 25 0,3 25 0,4 24 0,5 23 0,2 14-1183,2 1 1183,2-5 0,3-12 0,-2-15 0,-4-22 0,-5-24-7008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2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24575,'4'6'0,"1"0"0,1-1 0,-1 1 0,9 5 0,1 2 0,228 173-371,-178-143-135,137 67 0,-166-95 506,0 0 0,1-3 0,52 11 0,-58-18 0,-1-1 0,1-1 0,0-2 0,54-4 0,-36-3-9,1-3 0,-1-1-1,0-3 1,-1-2-1,-1-2 1,0-2 0,-2-2-1,74-45 1,-85 42-77,-1-1-1,-1-1 1,54-60 0,-51 47-290,-3-3 0,44-72-1,-48 64-4873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3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19 237 24575,'-3'7'0,"0"0"0,1 0 0,0 0 0,0 1 0,1-1 0,0 0 0,-1 14 0,2-15 0,-2 43-45,2 0 1,2-1-1,2 1 0,2-1 0,2 0 1,3 0-1,1-1 0,3-1 0,1 0 0,3-1 1,2-1-1,40 65 0,-47-86 45,2-1 0,1 0 0,0-2 0,1 0 0,1-1 0,1 0 0,28 18 0,-35-28 0,1 0 0,0-1 0,1-1 0,-1 0 0,1-2 0,1 1 0,-1-2 0,1 0 0,0 0 0,0-2 0,0 0 0,0-1 0,21-1 0,-22-1 0,0-1 0,-1 0 0,1-1 0,-1-1 0,0-1 0,0 0 0,24-12 0,-21 7 0,1-1 0,-2 0 0,0-1 0,0-1 0,16-17 0,-9 3 0,0 0 0,-2-1 0,-1-1 0,-2-1 0,-1-1 0,18-42 0,-19 34 0,-2-1 0,-2 0 0,-2-1 0,-1 0 0,5-64 0,-12 76 0,-2 0 0,0 0 0,-2 0 0,-1 0 0,-2 0 0,-1 1 0,0 0 0,-21-51 0,19 61 0,-1 0 0,-2 1 0,1-1 0,-2 2 0,0 0 0,-1 0 0,-1 1 0,0 1 0,-21-17 0,23 22 0,1 1 0,-1 0 0,0 1 0,-1 0 0,0 1 0,0 0 0,0 1 0,-1 1 0,0 0 0,0 1 0,0 0 0,0 1 0,-27 0 0,30 2-2,1 1 1,0 1-1,-1 0 0,1 0 1,0 1-1,0 1 0,1 0 0,-1 0 1,1 0-1,0 1 0,0 1 0,0 0 1,-10 8-1,13-8 9,-1 0 0,1 1 0,0-1 0,1 1 1,-1 0-1,1 1 0,1-1 0,-1 1 0,1 0 0,1 0 0,0 0 1,0 0-1,0 1 0,1-1 0,0 1 0,0 10 0,1-9 51,1 0-1,1 1 1,0-1 0,0 0-1,1 0 1,5 17 0,-1-9-31,2-1 0,17 33 0,-9-23-218,3 0 0,0 0-1,35 36 1,-21-31 67,0-2-1,40 28 1,-8-14-342,2-3-1,117 54 1,-73-47-5188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3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4 0,2 12 0,1 15 0,4 14 0,2 12 0,1 4 0,-3-8-8191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4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24575,'0'0'0,"0"0"0,0 0 0,-3 2 0,-31 35 0,31-33 0,-1 0 0,2 0 0,-1 0 0,0 1 0,1 0 0,0-1 0,-3 10 0,6-12 0,2-1 0,26 15-1365,-8-4-5461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24575,'0'0'0,"0"0"0,0 0 0,0 0 0,0 0 0,6 0 0,13 0 0,18 2 0,18 1 0,13-1 0,7-2 0,4-3 0,-4-2 0,-11 1 0,-14 1 0,-16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0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24575,'14'1'0,"31"3"0,-1 3 0,1 1 0,-1 3 0,-1 1 0,64 28 0,-69-24 0,-1 2 0,-1 2 0,0 1 0,-2 2 0,-1 2 0,0 0 0,53 57 0,-74-68 0,-1-1 0,0 2 0,-1-1 0,-1 2 0,0-1 0,-1 1 0,7 20 0,-10-21 0,-1 0 0,0 0 0,-2 0 0,1 1 0,-2-1 0,0 1 0,-1-1 0,-3 24 0,1-19 0,-2-1 0,0 0 0,-2 0 0,0 0 0,-1-1 0,-18 35 0,11-30 0,0-1 0,-1-1 0,-2 0 0,-31 31 0,15-22 0,-1-2 0,-1-2 0,-2-1 0,0-1 0,-2-2 0,-42 16 0,44-21-1365,11-6-5461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35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24575,'0'0'0,"2"0"0,9 0 0,16-2 0,26-5 0,43-15 0,84-30 0,11-7-8191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44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63 24575,'0'0'0,"2"1"0,-1 1 0,1-1 0,-1 0 0,1 1 0,-1-1 0,2 4 0,-1-3 0,0 0 0,0 0 0,1 1 0,-1 0 0,0 0 0,1-1 0,-2 2 0,1-1 0,0 0 0,1 5 0,-10-13 0,-45-36 81,-14-12-1527,53 41-5380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0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18 812 24575,'-7'5'0,"5"-2"0,1 1 0,-1-1 0,1 1 0,0-1 0,0 1 0,0 0 0,0-1 0,1 1 0,-1 0 0,1 0 0,0-1 0,1 8 0,1 2 0,0-1 0,6 20 0,-1-11 0,1 0 0,1-1 0,1 0 0,0 0 0,2-1 0,0-1 0,1 0 0,1 0 0,1-1 0,0-1 0,1-1 0,21 16 0,-29-25 0,-1-1 0,1 0 0,0 0 0,1-1 0,-1 0 0,14 4 0,-17-7 0,0 1 0,-1-2 0,2 1 0,-1 0 0,0-1 0,0 0 0,0 0 0,0-1 0,0 0 0,0 1 0,0-2 0,0 1 0,6-3 0,7-5 0,0 0 0,0-1 0,26-21 0,-28 19 0,-1 1 0,2 1 0,-1 0 0,31-12 0,-34 18 0,1 1 0,0 0 0,-1 1 0,1 0 0,0 1 0,22 1 0,82 13 0,-56-4 0,-51-7 0,0-2 0,0 1 0,0-1 0,0-1 0,17-2 0,-22 1 0,-1 1 0,1-1 0,-1 0 0,1 0 0,-1 0 0,0-1 0,0 0 0,0 0 0,0-1 0,0 1 0,-1-1 0,6-5 0,-3 1 0,-1 0 0,0-1 0,-1 1 0,0-1 0,0 0 0,-1 0 0,0-1 0,0 1 0,3-15 0,-1-5 0,-2 1 0,2-32 0,-4 20-49,-2 0-1,-2 0 0,-2 0 1,-2 1-1,-1 0 0,-1 0 1,-3 0-1,-20-47 1,7 29-41,-3 2 1,-2 1 0,-2 2-1,-65-83 1,84 119 89,-1 1 0,-1 0 0,-17-15 0,23 25 152,8 5-149,0 0 0,0 0 0,0 0 0,0 0 0,-1 0 0,1 0 0,0 0 0,0 0 0,0 0 0,0 0 0,0 0 0,0 0 1,0 0-1,0 0 0,0 0 0,0 0 0,0 0 0,0 0 0,0 0 0,-1 0 0,1 0 0,0 0 0,0 0 0,0 0 0,0 0 0,0 0 0,0 0 0,0 1 0,0-1 0,0 0 0,0 0 0,0 0 0,0 0 0,0 0 0,0 0 0,0 0 0,0 0 1,0 0-1,0 0 0,0 0 0,0 0 0,0 0 0,0 1 0,0-1 0,0 0 0,0 0 0,0 0 0,0 0 0,0 0 0,5 13-1523,7 8-4562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07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0,4 13 0,5 27 0,8 31 0,6 28 0,8 22 0,7 20-1315,2 16 1315,2 0 0,-4-12 0,-3-16 0,-6-16 0,-6-18-239,-7-20 239,-6-23-6637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07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0 794 24575,'0'-5'0,"1"-15"0,1 0 0,1 1 0,0-1 0,2 1 0,0 0 0,1 0 0,11-22 0,4-4 0,46-70 0,-34 64-175,2 2-1,68-73 1,-79 98 159,1 1-1,1 1 1,2 1 0,-1 1-1,2 1 1,38-17 0,-41 24 16,1 1 0,0 1 0,0 2 0,1 1 0,54-7 0,-61 12 0,1 1 0,0 1 0,0 2 0,-1 0 0,1 1 0,-1 1 0,0 0 0,31 13 0,-20-4-2,-1 1 0,-1 1 0,45 32 0,-36-19-274,-1 2 0,33 36 0,-10-1-461,-3 2 0,63 96 1,14 42-3759,-135-205 4484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09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0 24575,'-1'1'0,"-1"-1"0,0 1 0,0 0 0,0 0 0,0 0 0,1 0 0,-1 0 0,1 1 0,-1-1 0,1 0 0,-3 3 0,-4 4 0,-25 24 8,1 2 0,-38 53 0,-44 89-331,88-129 128,1 2 1,4 0-1,1 2 0,-19 76 1,29-85 119,3 1 0,1 0 0,2 0 0,2 1 0,2-1 0,6 48 1,1-42 100,2 1 1,3-1 0,1-1-1,3 0 1,2-1 0,2-1-1,1-1 1,3-1-1,31 44 1,-21-40-193,3-1-1,1-2 0,3-2 1,1-1-1,2-3 1,2-1-1,65 41 1,-9-19-5163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09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1167 333 24575,'0'0'0,"0"6"0,-1 22 0,-2 1 0,-8 42 0,-20 56 0,25-107 0,1 1 0,-1 0 0,0-1 0,-2 1 0,-11 20 0,16-37 0,0 1 0,0-1 0,-1 0 0,1-1 0,-1 1 0,1-1 0,-1 1 0,0-1 0,-1 0 0,1-1 0,0 1 0,-1-1 0,0 0 0,1 0 0,-1 0 0,-10 2 0,0-1 0,-1-1 0,1-1 0,-1 0 0,-22-2 0,-35-4-122,1-4 0,0-3 0,-128-38-1,154 35 93,1-2-1,1-2 1,-55-33-1,75 38 34,1-2 0,1 0 0,0-1 1,1-2-1,1 0 0,0-1 0,-17-25 0,30 36-3,1-1 0,0 0 0,0 0 0,1 0 0,0-1 0,1 0 0,0 0 0,-2-12 0,5 13 0,-1 1 0,2-1 0,-1 1 0,1-1 0,1 1 0,-1-1 0,2 1 0,-1-1 0,2 1 0,2-10 0,0 5 17,1 0 0,0 1 0,1 0 1,1 0-1,0 1 0,0 0 0,1 0 1,1 1-1,0 0 0,0 1 0,1 0 1,0 0-1,1 1 0,0 1 0,1 0 1,22-10-1,-20 11 3,1 1-1,-1 1 1,1 0-1,0 1 1,0 1-1,1 0 1,-1 2-1,1-1 1,-1 2-1,1 0 1,-1 1 0,1 1-1,-1 1 1,28 7-1,-32-5-19,-1 0 0,1 0 0,-1 1 0,0 0 0,-1 1 0,1 1 0,15 14 0,-24-20 0,0-1 0,-1 1 0,1 0 0,0-1 0,0 1 0,0-1 0,0 0 0,0 0 0,0 0 0,0 0 0,1 0 0,3 1 0,-5-10-1365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0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26 24575,'-1'-1'0,"0"-1"0,-1 1 0,1 0 0,0-1 0,0 1 0,-1 0 0,-1-1 0,0-1 0,-1-1 0,-4-4 0,12 12 0,14 17 0,43 53-385,-4 3 0,66 115 0,72 185-390,-42-30 775,-31 15 0,-107-303-73,-2 0 0,-3 1 0,3 74 0,-13-102-46,-1-1 0,-1 0-1,-7 32 1,4-41 66,0-1 0,-1-1 0,-1 1-1,-1-1 1,-13 22 0,13-28 91,-1 0-1,-1-1 0,0 0 0,-1-1 1,0 0-1,-1-1 0,0 0 1,-1-1-1,0 0 0,0-1 1,-1 0-1,-24 10 0,20-11 169,-1-1-1,0-1 0,-1 0 0,1-2 1,-1 0-1,0-1 0,0-1 1,-1-1-1,-32-2 0,44 1-251,-1-2-1,1 1 0,0-1 1,0-1-1,0 1 1,0-2-1,0 1 0,1-1 1,0 0-1,-1-1 1,1 0-1,1 0 0,-1-1 1,1 0-1,0 0 1,0-1-1,1 0 1,-6-8-1,-16-28-6779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24575,'1'9'0,"21"164"0,-12-107 0,-3-13 0,30 211 0,-16 1 0,-20-250 0,-1-20 0,3-25 0,5-7 0,1 1 0,2 0 0,2 0 0,1 1 0,1 1 0,40-64 0,-44 81 0,1 1 0,0 0 0,1 1 0,20-18 0,-28 29 0,0 0 0,0 0 0,1 0 0,-1 1 0,1-1 0,0 1 0,0 1 0,0-1 0,0 1 0,0 0 0,0 0 0,1 1 0,-1 0 0,1 0 0,-1 1 0,1-1 0,7 2 0,-2 1 0,-1 0 0,1 2 0,-1-1 0,1 1 0,-1 1 0,0 0 0,0 1 0,-1 0 0,18 13 0,-6-2 0,-2 1 0,0 0 0,23 29 0,-19-15-455,-1 0 0,31 58 0,-18-18-6371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1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632 494 24575,'-3'-16'0,"-3"-1"0,-1 0 0,-1 1 0,-1 0 0,0 0 0,-1 1 0,0 0 0,-16-16 0,-6-3 0,-57-46 0,-56-31 0,110 88 0,-2 2 0,-51-23 0,46 28 0,37 14 0,1 1 0,-1 0 0,1 1 0,0-1 0,-1 1 0,0 0 0,-5 0 0,9 0 0,-1 0 0,1 1 0,-1-1 0,1 0 0,-1 1 0,1-1 0,-1 1 0,1 0 0,-1-1 0,1 1 0,0 0 0,0 0 0,-1 0 0,1 0 0,0 0 0,0 0 0,0 0 0,0 0 0,0 0 0,0 1 0,0-1 0,1 0 0,-1 1 0,0-1 0,1 0 0,-1 1 0,1-1 0,-1 3 0,0-1 0,1 1 0,0 0 0,0 0 0,0 0 0,0 0 0,0 0 0,1 0 0,0 0 0,0 0 0,1 4 0,3 3 0,-1 0 0,2-1 0,-1 1 0,1-1 0,1-1 0,0 1 0,12 12 0,2-1 0,43 33 0,-35-32 0,1-3 0,1 0 0,0-2 0,1-1 0,1-2 0,53 16 0,-55-21 0,0-2 0,0-2 0,0 0 0,1-2 0,-1-2 0,1-1 0,52-6 0,3-13 0,-83 19 0,-1 0 0,1 0 0,-1 0 0,1 0 0,-1 0 0,1 1 0,-1 0 0,1 0 0,-1 0 0,0 0 0,0 0 0,1 1 0,-1-1 0,0 1 0,0 0 0,0 0 0,3 3 0,6 5 0,-1 1 0,16 20 0,-20-23 0,141 187 0,-147-193 0,0-1 0,-1 0 0,1 1 0,0-1 0,0 0 0,0 0 0,0 0 0,0 0 0,1 0 0,-1 0 0,0 0 0,0 0 0,3 1 0,-4-2 0,0 0 0,0 0 0,1 0 0,-1 0 0,0-1 0,1 1 0,-1 0 0,0 0 0,1 0 0,-1 0 0,0 0 0,0 0 0,1 0 0,-1-1 0,0 1 0,0 0 0,1 0 0,-1 0 0,0-1 0,0 1 0,0 0 0,1 0 0,-1-1 0,0 1 0,6-16 0,13-75 0,-13 57 0,37-197-1365,-22 120-5461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1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24575,'5'0'0,"0"0"0,-1 0 0,1 1 0,0 0 0,-1 0 0,1 0 0,-1 0 0,1 0 0,-1 1 0,1 0 0,-1 0 0,0 0 0,0 1 0,0 0 0,0-1 0,0 1 0,6 7 0,8 9 0,0 1 0,-1 1 0,25 41 0,33 78 0,85 264 0,-156-393 0,-4-12 0,0 1 0,0 0 0,0 0 0,0 0 0,0 0 0,0 0 0,0 0 0,0 0 0,0 0 0,0 0 0,0 0 0,1 0 0,-1 0 0,0 0 0,0 0 0,0 0 0,0 0 0,0 0 0,0 0 0,0 0 0,0 0 0,0 0 0,0 0 0,0 0 0,0 0 0,0 0 0,0 0 0,0 0 0,0 0 0,0 0 0,0 0 0,0 0 0,0 0 0,0 1 0,0-1 0,0 0 0,0 0 0,0 0 0,0 0 0,0 0 0,0 0 0,0 0 0,-2-17 0,0 7 0,-5-60 0,3 0 0,4-71 0,0 130 0,1-1 0,0 1 0,1 0 0,0-1 0,1 1 0,6-15 0,-7 21 0,0 0 0,1 0 0,0 0 0,0 0 0,0 1 0,1 0 0,-1-1 0,1 1 0,0 0 0,0 1 0,1-1 0,-1 1 0,1 0 0,-1 0 0,8-3 0,-3 2 0,0 1 0,0 0 0,0 0 0,1 1 0,11-1 0,3 1 0,26 1 0,126 15-143,2 13-274,36 4-26,-152-25 495,91-2 1,-131-5-53,45-7 0,-60 6 0,1 0 0,-1 0 0,0 0 0,0-1 0,0 0 0,-1 0 0,1-1 0,-1 0 0,10-8 0,-14 10 1,1 0 0,-1 0 0,0-1 1,0 1-1,0-1 0,0 1 0,0-1 0,-1 0 0,1 1 0,-1-1 0,0 0 0,0 0 1,0 0-1,0 0 0,0 0 0,-1-1 0,0 1 0,1 0 0,-1 0 0,0 0 1,0 0-1,-1-1 0,0-3 0,-1 1 59,0 0 0,0 0 0,0 0 0,-1 0 1,0 0-1,0 1 0,-1-1 0,1 1 0,-1 0 0,0 0 0,-5-4 1,-5-4-41,-1 1 0,0 0 1,-1 1-1,0 1 0,0 1 1,-1 0-1,-25-9 0,9 6-23,-2 2 0,1 0 0,-38-3-1,48 9 4,0 2 0,0 1 0,0 1 0,-1 0 0,1 2 0,-25 5 0,37-4 0,0 0 0,0 0 0,1 1 0,-1 0 0,1 1 0,0 1 0,0-1 0,1 2 0,0-1 0,0 2 0,0-1 0,1 1 0,-15 17 0,20-20 0,0-1 0,1 1 0,0 0 0,0 0 0,1 0 0,-1 0 0,1 1 0,0-1 0,1 1 0,-1-1 0,-1 11 0,3-11 0,0 0 0,0 0 0,1 0 0,0 0 0,-1 0 0,2-1 0,-1 1 0,0 0 0,1-1 0,0 1 0,0-1 0,0 1 0,1-1 0,3 5 0,2 2-341,1-1 0,0 0-1,12 10 1,34 24-6485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1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0,2 17 0,6 25 0,11 42 0,8 40 0,7 34-1690,4 29 1690,0 12-2373,-5-8 2373,-10-15 0,-11-21-1309,-13-20 1309,-15-15 0,-7-23-262,1-30-2295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2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24575,'5'-11'0,"2"1"0,2 0 0,-1 0 0,1 1 0,1 0 0,12-10 0,-1 5 0,40-23 0,-38 25-18,1 1-1,0 2 1,1 0 0,0 2-1,0 0 1,45-5 0,-39 10-30,0 1 1,0 1 0,0 1 0,0 2 0,37 8 0,-27-1 1,0 2 0,-2 2 0,1 1 1,-2 2-1,0 1 0,-1 3 0,-1 0 1,61 50-1,75 91-1182,-102-87-4912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2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918 1035 24575,'-14'2'0,"-10"4"0,-7 7 0,0 1 0,0 1 0,1 2 0,-27 21 0,-103 90 0,58-31 0,82-77 0,2 2 0,-30 43 0,47-63 0,-1 0 0,1 1 0,-1-1 0,1 1 0,-1-1 0,1 1 0,0-1 0,0 1 0,0 0 0,0-1 0,1 1 0,-1 0 0,1 0 0,-1 4 0,1-6 0,1-1 0,-1 1 0,0-1 0,0 1 0,1-1 0,-1 1 0,0-1 0,1 1 0,-1-1 0,0 1 0,1-1 0,-1 1 0,1-1 0,-1 0 0,1 1 0,-1-1 0,1 1 0,-1-1 0,1 0 0,-1 0 0,1 1 0,-1-1 0,1 0 0,0 0 0,-1 0 0,2 0 0,18 1 0,-3-3 0,1-1 0,32-9 0,35-17 0,-49 16 0,58-14 0,-86 26 0,0-1 0,0 1 0,0 1 0,1 0 0,-1 0 0,0 0 0,0 1 0,0 0 0,0 1 0,-1 0 0,1 0 0,0 1 0,-1-1 0,1 2 0,-1-1 0,0 1 0,0 0 0,0 1 0,-1-1 0,1 1 0,-1 1 0,0-1 0,5 7 0,44 55 70,21 21-1505,-47-59-5391</inkml:trace>
  <inkml:trace contextRef="#ctx0" brushRef="#br0" timeOffset="1">0 1 24575,'0'0'0,"0"0"0,2 0 0,11 8 0,23 21 0,18 16 0,0-1-8191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65 24575,'-1'-1'0,"0"0"0,0 0 0,0 0 0,0 0 0,0 0 0,0 0 0,0 0 0,0 0 0,0 0 0,-1-2 0,0-1 0,-28-41 0,27 42 0,2 4 0,0 9 0,0 19 0,4 33 0,7 35 0,73 338-681,29-2-251,-77-305 852,-35-128 80,95 328-1083,-76-272-4332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8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24575,'3'1'0,"3"2"0,1 1 0,-1-1 0,-1 1 0,1 0 0,-1 1 0,9 8 0,-2-2 0,16 15 0,0 1 0,-2 1 0,-1 2 0,-1 0 0,-2 2 0,25 46 0,-38-59 0,0 1 0,-1-1 0,-2 2 0,0-1 0,5 33 0,-9-37 0,-1-1 0,0 1 0,-1 0 0,-1 0 0,-1-1 0,0 1 0,-1-1 0,-6 20 0,4-21 17,0-1 0,-1 0 1,0 0-1,-2-1 0,1 0 0,-17 20 0,5-11-512,-1 0 0,-28 22 0,8-11-6331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9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24575,'0'0'0,"0"0"0,-2 0 0,-2 2 0,-4 7 0,-3 14 0,-5 21 0,2 22 0,5 13 0,12 7 0,13 6 0,14-1 0,10-10 0,6-17 0,-1-19 0,-8-17-8191</inkml:trace>
  <inkml:trace contextRef="#ctx0" brushRef="#br0" timeOffset="1">826 227 24575,'0'0'0,"0"0"0,0 0 0,-2 0 0,-3 0 0,-2 0 0,-4 4 0,-5 9 0,-3 13 0,4 14 0,10 14 0,18 14 0,23 12 0,28 6 0,27-5 0,21-14-868,-1-18 868,-20-15-7323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8 0,4 21 0,7 30 0,10 34 0,8 39 0,4 27-1700,0 10 1700,-5 3 0,-5-9 0,-6-23 0,-4-31 0,-4-34 0,-4-30-6491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19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1 24575,'-4'-1'0,"0"1"0,1 0 0,-1 0 0,0 1 0,0-1 0,1 1 0,-1-1 0,0 1 0,1 0 0,-1 1 0,1-1 0,-4 3 0,-6 0 0,-254 118 0,246-112 0,-73 39 0,78-40 0,1 1 0,0 1 0,-22 21 0,34-29 0,0 0 0,0 0 0,0 0 0,1 0 0,0 1 0,0-1 0,0 0 0,0 1 0,0 0 0,0-1 0,1 1 0,0 0 0,0 0 0,0 0 0,0 6 0,1-6 0,0-1 0,1 1 0,-1 0 0,1 0 0,0-1 0,0 1 0,0 0 0,1-1 0,-1 1 0,1-1 0,0 1 0,0-1 0,0 0 0,0 0 0,1 0 0,3 3 0,4 4 0,1 0 0,0-1 0,0 0 0,1-1 0,0 0 0,21 9 0,0-2 0,52 14 0,22-1-1365,-6-7-5461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0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0 24575,'-7'4'0,"6"-2"0,-1 0 0,0 0 0,1 1 0,-1-1 0,1 0 0,0 1 0,0 0 0,0-1 0,0 1 0,0 0 0,0 4 0,-5 18 0,2 1 0,1-1 0,1 46 0,10 81 0,-6-126 0,17 149 0,1 30 0,-19-194 0,0-1 0,-1 1 0,1-1 0,-2 0 0,-1 11 0,2-19 0,-1 1 0,1-1 0,-1 0 0,0 1 0,0-1 0,0 0 0,0 0 0,0 1 0,0-1 0,-1 0 0,1 0 0,-1-1 0,1 1 0,-1 0 0,0 0 0,0-1 0,1 1 0,-1-1 0,0 1 0,0-1 0,-1 0 0,-2 1 0,-2 0 0,1 0 0,-1 0 0,0-1 0,0 0 0,1-1 0,-14 0 0,-43-6 0,-15-8-1365,5-2-5461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3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29 461 24575,'11'-7'0,"0"1"0,0-2 0,-1 1 0,0-1 0,-1-1 0,0 0 0,0 0 0,-1-1 0,0 0 0,0 0 0,7-14 0,-7 9 0,0-1 0,-1 0 0,-1-1 0,0 1 0,-1-1 0,-1 0 0,4-27 0,-7 33 0,-1 0 0,0-1 0,0 1 0,-1 0 0,0 0 0,-1 0 0,-5-16 0,6 23 0,-1-1 0,0 0 0,0 1 0,0-1 0,0 1 0,-1-1 0,0 1 0,0 0 0,0 0 0,0 0 0,-1 1 0,1-1 0,-1 1 0,0 0 0,0 0 0,0 0 0,0 1 0,-9-5 0,10 6 0,1 0 0,-1 1 0,0-1 0,0 0 0,0 1 0,0 0 0,0-1 0,0 1 0,0 0 0,1 1 0,-1-1 0,0 0 0,0 1 0,0 0 0,0 0 0,1-1 0,-1 2 0,0-1 0,1 0 0,-1 0 0,0 1 0,1 0 0,0-1 0,-1 1 0,1 0 0,-3 3 0,0 1 0,0 0 0,1 1 0,0-1 0,0 1 0,0 0 0,1-1 0,0 2 0,0-1 0,-2 9 0,2-4 1,2-1 0,-1 0 0,1 1 0,1-1 0,0 1 0,0-1 0,1 1 0,1-1 0,0 0 0,0 1 0,1-1 0,1 0 0,0-1 0,8 16 0,-1-4-33,2-1 0,0-1 0,1 0-1,1-1 1,34 33 0,-28-32-69,1-1 0,1-2 0,0 0-1,2-1 1,0-2 0,0 0 0,51 17 0,-35-17-153,1-3 0,0-1 1,0-2-1,67 3 1,5-8-5618,-113-3 5806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 24575,'2'15'0,"66"224"-257,13-4-238,11 32 171,-88-254 324,57 207-7,-56-193 6,0 1-1,-2-1 1,-1 1-1,-2 0 1,0 0-1,-5 29 0,3-43 2,-1 0-1,-1-1 1,0 1-1,-1-1 1,0 0 0,-1 0-1,-13 21 1,13-25 0,-1-1 0,1 1 0,-2-1 0,1-1 0,-1 0 0,0 0 0,0 0 0,-1-1 0,0 0 0,-18 9 0,12-9 109,0-1 1,0 0-1,-1-1 0,1-1 1,-1 0-1,-26 0 0,17-2-27,0-2 0,1-1 0,-40-7 1,53 7-83,1-1 1,0 0 0,-1-1-1,1 1 1,-12-8 0,18 9-1,0-1 0,0 1-1,1-1 1,-1 0 0,1 0 0,0 0 0,0 0 0,0-1 0,0 1 0,0-1 0,1 0 0,0 0 0,-1 0 0,1 0 0,-1-4 0,1 2 0,1 0 0,0 0 0,0 0 0,0-1 0,1 1 0,0 0 0,0 0 0,2-8 0,0 1 0,1 0 0,8-25 0,-1 15-5,1 0 0,1 1 0,1 1 0,0 0 0,2 0 1,0 2-1,21-21 0,135-116-1009,-20 31 806,243-210 183,-369 313 5,109-106-72,-131 125 92,0 0 0,1-1 0,-1 1 0,0-1 0,0 0 0,0 0 0,-1 0 0,0 0 0,3-6 0,-4 9 15,-1 1 0,0-1 1,0 1-1,0-1 0,0 1 0,1-1 0,-1 1 1,0-1-1,0 1 0,0-1 0,0 1 0,0-1 1,0 1-1,-1-1 0,1 1 0,0-1 1,0 1-1,0-1 0,0 1 0,-1-1 0,1 1 1,0-1-1,0 1 0,-1-1 0,1 1 0,0 0 1,-1-1-1,1 1 0,0-1 0,-1 1 0,1 0 1,-1-1-1,1 1 0,-1 0 0,1 0 1,0-1-1,-1 1 0,1 0 0,-1 0 0,1 0 1,-1 0-1,1-1 0,-2 1 0,0 0 44,0 0 0,0 0-1,0 0 1,0 0 0,0 0 0,0 1 0,1-1-1,-1 1 1,0-1 0,0 1 0,-2 0-1,-2 3-56,0 0 1,0 1-1,1-1 0,-1 1 0,1 0 0,0 0 1,1 0-1,-1 1 0,1 0 0,0 0 0,-3 7 0,-4 8-3,-16 46 0,19-45 1,1 1 0,2 0 0,0 0 0,2 1 0,0-1 0,1 1 0,2-1 0,1 1 0,0 0 0,2-1 0,0 1 0,2-1 0,1 0 0,0-1 0,2 1 0,15 30 0,-10-27 0,2-1 0,1-1 0,1-1 0,0 0 0,22 20 0,-25-29 0,1-1 0,0 0 0,0-2 0,1 1 0,1-2 0,0 0 0,0-1 0,25 9 0,-30-14-136,0-1-1,0 0 1,0-1-1,0 0 1,1-1-1,-1-1 1,1 0-1,-1 0 0,20-4 1,22-9-6690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24575,'0'0'0,"6"4"0,14 8 0,22 15 0,24 22 0,17 20 0,9 15 0,4 7-963,1-1 963,-3-7 0,-4-9 0,-7-15 0,-10-15 0,-17-16-7228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3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412 1 24575,'0'0'0,"-2"0"0,-4 2 0,-10 6 0,-12 17 0,-16 24 0,-12 23 0,-4 19 0,1 7 0,7 1 0,10 1 0,13-6 0,14-6 0,13-12 0,6-19-8191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4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18 401 24575,'3'-1'0,"0"1"0,0-1 0,0 0 0,-1 0 0,1 0 0,0 0 0,0-1 0,-1 1 0,1-1 0,-1 1 0,4-4 0,-2 2 0,5-3 0,-1-1 0,0-1 0,-1 1 0,0-1 0,0 0 0,-1-1 0,0 0 0,0 0 0,-1 0 0,0-1 0,0 1 0,-1-1 0,-1 0 0,0-1 0,4-19 0,-6 20 0,1-1 0,-1 0 0,-1 0 0,0 0 0,0 0 0,-1 0 0,0 0 0,-1 0 0,-1 1 0,1-1 0,-2 1 0,1 0 0,-2-1 0,1 2 0,-10-16 0,12 22 0,0 0 0,-1 0 0,1 0 0,-1 0 0,0 0 0,0 1 0,0-1 0,0 1 0,-1 0 0,1 0 0,-6-3 0,7 4 0,0 1 0,1 0 0,-1-1 0,0 1 0,0 0 0,1 0 0,-1-1 0,0 1 0,0 1 0,0-1 0,1 0 0,-1 0 0,0 1 0,0-1 0,1 1 0,-1-1 0,0 1 0,1 0 0,-1 0 0,1 0 0,-1 0 0,1 0 0,-1 0 0,1 0 0,0 0 0,-1 0 0,-1 3 0,0 1 0,-1 0 0,1 0 0,0 1 0,0 0 0,0-1 0,1 1 0,0 0 0,0 0 0,0 0 0,1 0 0,0 0 0,0 1 0,0-1 0,1 0 0,1 13 0,0-7 0,1-1 0,0 1 0,1-1 0,0 1 0,0-1 0,1 0 0,1 0 0,6 10 0,-1-5 19,0-1-1,2 0 1,0 0-1,0-1 0,26 22 1,-8-12-757,59 37 0,-13-17-6088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4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19 24575,'0'0'0,"0"-1"0,0 1 0,0-1 0,0 1 0,0-1 0,0 1 0,-1-1 0,1 1 0,0-1 0,0 1 0,-1-1 0,1 1 0,0 0 0,-1-1 0,1 1 0,0 0 0,-1-1 0,1 1 0,-1 0 0,1-1 0,0 1 0,-2-1 0,-10-3 0,4 2 0,0 1 0,0 0 0,0 0 0,0 1 0,0 0 0,-1 1 0,-13 2 0,3 1 0,0 1 0,-20 8 0,29-9 0,0 0 0,0 1 0,0 0 0,1 0 0,0 1 0,0 1 0,0-1 0,-8 9 0,12-9 0,0 0 0,0 0 0,0 0 0,1 1 0,0-1 0,0 1 0,1 0 0,0 0 0,0 1 0,0-1 0,1 0 0,-1 10 0,1-2 0,1 1 0,0 0 0,1-1 0,1 1 0,1 0 0,0-1 0,1 0 0,5 17 0,2 0 0,2 0 0,26 51 0,-35-79 0,-1 0 0,0 0 0,-1-1 0,1 1 0,-1 0 0,2 4 0,-3-7 0,0 0 0,0 0 0,0 0 0,0 0 0,0 0 0,0 0 0,0 0 0,0 0 0,0 0 0,-1 0 0,1 0 0,0 0 0,-1 0 0,1 0 0,0 0 0,-1 0 0,0 0 0,1 0 0,-1-1 0,1 1 0,-1 0 0,0 0 0,1-1 0,-1 1 0,-1 0 0,-5 4 0,-1-1 0,1-1 0,-1 1 0,0-1 0,0-1 0,0 0 0,-16 3 0,6-1 0,-24 5-101,-38 9 324,70-15-471,-1 1 0,1 0 1,0 0-1,0 1 0,-10 7 0,4 0-6578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5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856 1 24575,'-21'0'0,"1"0"0,-1 2 0,0 0 0,1 2 0,-23 6 0,36-8 0,0 0 0,1 1 0,-1 0 0,1 0 0,0 0 0,0 1 0,0 0 0,1 0 0,-1 1 0,1 0 0,0 0 0,0 0 0,1 0 0,-1 1 0,1-1 0,0 1 0,1 0 0,-6 11 0,6-6 0,-1 0 0,2 0 0,-1 0 0,1 1 0,1-1 0,0 0 0,1 1 0,0-1 0,3 19 0,3 8 0,17 55 0,-18-74 0,-3-12 0,0 0 0,-1 1 0,1-1 0,-2 0 0,1 12 0,-1-16 0,0 0 0,-1-1 0,0 1 0,1 0 0,-1-1 0,0 1 0,0-1 0,0 1 0,-1-1 0,1 1 0,-1-1 0,1 0 0,-1 1 0,0-1 0,1 0 0,-1 0 0,-5 3 0,-1 1 0,-1 0 0,0-1 0,0 0 0,0 0 0,-1-1 0,-17 5 0,-65 12 0,74-18 0,-274 40-700,262-40 35,-63 9-6161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5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24575,'0'0'0,"-2"0"0,-3 0 0,-4 0 0,-7 0 0,-7 2 0,-3 5 0,-2 11 0,1 17 0,4 18 0,12 15 0,20 8 0,28 6 0,28 5 0,41-6 0,82-7-2293,10-17-3605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5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24575,'5'9'0,"1"0"0,-2 0 0,0 1 0,6 19 0,-3-9 0,91 309-757,-18 5-210,-64-262 919,33 152 414,-12-2-1605,-29-148-4307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24575,'4'-3'0,"-3"2"0,0 1 0,0-1 0,-1 1 0,1 0 0,0-1 0,0 1 0,0-1 0,0 1 0,0 0 0,0 0 0,0 0 0,2-1 0,7 1 0,0 1 0,1-1 0,-1 1 0,1 1 0,12 4 0,7 2-62,0 2 0,-1 1-1,0 1 1,-1 2 0,0 0 0,49 36-1,-44-24-24,0 1 0,-1 1 0,-2 2 0,43 55-1,-59-68 88,-2 1 0,0 1 0,-1 0 0,-1 0 0,-1 1 0,10 30 0,-16-39 0,-1 0 0,1 0 0,-2 1 0,0-1 0,0 0 0,-1 0 0,0 1 0,-1-1 0,0 0 0,-1 0 0,0 0 0,-1 0 0,0 0 0,-5 11 0,1-8 67,0 0-1,-1-1 0,0 0 0,-1 0 0,-1-1 1,0-1-1,0 1 0,-21 16 0,16-16-242,-1-1-1,0 0 1,-1-1 0,0-1-1,-1-1 1,-25 9 0,9-7-6505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6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24575,'0'0'0,"0"6"0,4 14 0,5 20 0,10 21 0,7 13 0,5 1 0,2-8 0,-1-11 0,-6-15-8191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6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0,4 0 0,6 2 0,12 5 0,28 5 0,21 3 0,-2-2-8191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2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70 407 24575,'-8'8'0,"3"-1"0,0 1 0,0-1 0,1 1 0,0 0 0,0 0 0,-4 12 0,2 2 0,-6 31 0,8-31 0,2 0 0,0 1 0,1-1 0,1 0 0,2 1 0,0-1 0,1 0 0,1 0 0,9 27 0,-7-32 0,0 0 0,2 0 0,0-1 0,0 0 0,2-1 0,0 0 0,1 0 0,0-1 0,1 0 0,0-1 0,28 22 0,-31-28 0,1 0 0,-1-1 0,1 0 0,14 5 0,-20-9 0,0-1 0,0 1 0,0-1 0,0 0 0,1-1 0,-1 1 0,0-1 0,1 1 0,-1-1 0,1-1 0,-1 1 0,0-1 0,1 1 0,3-2 0,-3 0 0,0 0 0,-1 0 0,1-1 0,-1 1 0,0-1 0,0 0 0,0 0 0,7-7 0,-4 2 0,1-1 0,-1 0 0,5-10 0,2-4 0,-2-1 0,-1 0 0,-1-1 0,-2 0 0,0 0 0,-1-1 0,-2 0 0,4-42 0,-5 11 0,-3 0 0,-12-110 0,4 114 0,-2 1 0,-20-64 0,20 87 0,-2 0 0,-1 0 0,-1 1 0,-2 1 0,-21-32 0,29 52 0,10 19 0,132 304-29,-92-221-215,107 247-1177,-19 8 1399,-44-80-1379,-67-215-3673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7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0 24575,'0'0'0,"0"0"0,0 0 0,4 4 0,8 12 0,7 19 0,7 21 0,1 20 0,-8 25 0,-16 26 0,-21 15-1186,-26 4 1186,-20-7 0,-3-21 0,9-30-7005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205 671 24575,'8'-173'0,"-1"115"0,-1-95 0,-7 135 0,0-1 0,-1 1 0,-1 0 0,-1-1 0,-1 1 0,0 1 0,-1-1 0,-1 1 0,-12-22 0,14 30 0,-1 1 0,0 0 0,0 0 0,-1 0 0,-14-12 0,18 17 0,0 1 0,0-1 0,-1 1 0,1 0 0,-1 0 0,0 0 0,1 1 0,-1-1 0,0 1 0,0 0 0,0 0 0,0 0 0,0 0 0,0 1 0,0 0 0,0-1 0,-5 2 0,7-1 0,0 1 0,-1-1 0,1 1 0,0-1 0,0 1 0,0 0 0,-1 0 0,1 0 0,0 0 0,1 0 0,-1 1 0,0-1 0,0 1 0,0-1 0,1 1 0,-4 3 0,4-2 0,-1-1 0,1 1 0,-1 0 0,1 0 0,0 0 0,0 1 0,0-1 0,0 0 0,1 0 0,-1 7 0,1-2 0,0 1 0,1 0 0,0-1 0,0 1 0,1-1 0,0 0 0,1 1 0,6 13 0,0-4 1,1-1 1,1-1-1,20 26 0,48 42-209,23 11-1769,-5-13-4034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7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24575,'70'4'0,"-27"-1"0,76 4 0,61 1-550,59-2-1652,49-2 976,498-12-2302,-3-36 3371,-557 21-1068,-48-1 838,-49 2 312,-39 3 1234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0,9 0 0,33 4 0,55 5 0,70 6 0,73 4-3269,54 0 3269,29-2-4027,10-8 4027,29-15 0,-47-5-895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2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 24575,'-1'-1'0,"0"1"0,0 0 0,0 0 0,1 0 0,-1 0 0,0 0 0,0 0 0,0 0 0,1 0 0,-1 0 0,0 0 0,0 1 0,0-1 0,1 0 0,-1 1 0,0-1 0,0 0 0,1 1 0,-1-1 0,0 1 0,1-1 0,-1 1 0,0-1 0,1 1 0,-1-1 0,0 2 0,-15 18 0,10-9 0,1 0 0,0 0 0,0 0 0,1 1 0,1-1 0,0 1 0,-2 16 0,2-4 0,1 1 0,2 42 0,1-45 0,2 0 0,0 0 0,1-1 0,1 1 0,9 21 0,-9-30 0,1-1 0,0 1 0,0-1 0,1-1 0,1 1 0,0-1 0,1 0 0,0-1 0,15 14 0,-7-11 0,1 0 0,0-1 0,1-1 0,0-1 0,0 0 0,41 12 0,-22-11 0,0-1 0,77 7 0,-90-14 0,0-2 0,0-1 0,1 0 0,37-7 0,-54 5 0,1 0 0,-1 0 0,0-1 0,0 0 0,0-1 0,0 0 0,0-1 0,-1 1 0,0-2 0,0 1 0,0-1 0,-1 0 0,1-1 0,10-12 0,4-14 0,-22 33 0,0-1 0,1 1 0,-1-1 0,0 1 0,1-1 0,-1 1 0,0-1 0,1 1 0,-1 0 0,1-1 0,-1 1 0,0-1 0,1 1 0,-1 0 0,1-1 0,-1 1 0,1 0 0,0 0 0,-1-1 0,1 1 0,-1 0 0,1 0 0,-1 0 0,1 0 0,0 0 0,-1 0 0,1 0 0,0 0 0,2 1 0,-1-1 0,1 1 0,-1 0 0,1 0 0,-1 1 0,2 1 0,0-1 0,195 125 0,66 36 0,-250-155 0,1-1 0,0 0 0,0-1 0,1-1 0,0 0 0,24 3 0,-34-8 0,0 1 0,0-1 0,0-1 0,0 1 0,0-1 0,0 0 0,0-1 0,7-2 0,-9 2 0,0 0 0,0-1 0,0 1 0,-1-1 0,1 0 0,-1 0 0,0-1 0,1 1 0,-2-1 0,1 0 0,5-8 0,-3 4 0,0-2 0,-1 1 0,-1-1 0,1 1 0,-2-1 0,1-1 0,-1 1 0,2-15 0,-1-6 0,1-50 0,-14-98 0,-15 1 0,16 120 0,8 55 0,-1-3 0,3 12 0,17 82 0,31 272-763,-25 6-1,-17-68 764,-20-3 0,-10-144-1111,12-109-4442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6:22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24575,'9'1'0,"-1"-1"0,1 2 0,0 0 0,0 0 0,0 1 0,0 0 0,-1 0 0,1 1 0,-1 0 0,0 1 0,0 0 0,-1 0 0,1 1 0,-1 0 0,0 0 0,-1 0 0,0 1 0,0 0 0,10 16 0,-10-15 0,-2 0 0,1 0 0,-1 1 0,-1 0 0,0 0 0,0 0 0,0 0 0,-1 0 0,-1 1 0,0-1 0,0 1 0,-1-1 0,0 1 0,0-1 0,-1 0 0,0 1 0,-4 12 0,2-12-85,-1 0 0,0-1-1,-1 1 1,1-1 0,-2 0-1,1 0 1,-2-1 0,1 0-1,-1 0 1,0 0 0,0-1-1,-1 0 1,0-1 0,-1 1-1,-16 9 1,11-10-6741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5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24575,'0'0'0,"0"0"0,9 0 0,16-2 0,22 0 0,20 0 0,10 0 0,5-2 0,0-1 0,-6-3 0,-14 0 0,-17 2-8191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6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24575,'0'0'0,"2"-1"0,9-6 0,10-5 0,2-1-8191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6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24575,'0'0'0,"1"0"0,153 29 0,-1-6-586,57 2-1758,48-2 1282,971 11-1317,-943-43 2379,-36 0-292,-44 0-873,-49 3 824,25 0 134,-139 5 392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16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24575,'0'0'0,"4"0"0,23 2 0,47 5 0,60 5 0,74 3 0,63 0-4807,46-4 4807,26-6-2993,3-7 2993,-11-15 0,-30-13 0,-52-6 0,-70 2-391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1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3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1 451 24575,'0'0'0,"0"0"0,0 0 0,0 0 0,6-2 0,12-2 0,20-4 0,16-3 0,21-4 0,28-4 0,33-3 0,10 1-1330,-11 6 1330,-28 5-6861</inkml:trace>
  <inkml:trace contextRef="#ctx0" brushRef="#br0" timeOffset="1">1632 0 24575,'2'9'0,"-2"-8"0,19 47 0,9 26 0,35 175 0,3 13 0,-49-215 0,-11-39 0,-6-8 0,0 0 0,1 0 0,-1 0 0,0 0 0,0 0 0,1 0 0,-1 0 0,0 0 0,0 0 0,1 0 0,-1 0 0,0 0 0,0 0 0,1 0 0,-1 0 0,0 0 0,0 0 0,1 0 0,-1 0 0,0 0 0,0 0 0,0 0 0,1-1 0,1 0 0,-1-1 0,0 1 0,1-1 0,-1 0 0,0 1 0,0-1 0,1-2 0,11-23 0,11-29 0,-2-1 0,23-34-455,3 3 0,97-134 0,-97 158-6371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2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24575,'0'10'0,"2"33"0,1 0 0,13 63 0,31 82 0,16 31 0,40 154 0,-94-334-102,27 99-1161,-26-108-5563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21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24575,'0'14'0,"20"227"0,-10-148 0,35 444-975,-18-100-227,-24-378-4812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7:21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0 209 24575,'5'3'0,"36"18"0,-7-5 0,73 36 0,54 23-659,47 10-1977,123 18 2008,-235-81 590,155 15 0,-179-32 63,0-3 1,133-14-1,-149 3-60,-1-1 0,-1-3 0,0-2 0,66-28 0,-82 25-76,-1-1-1,0-1 1,-1-2-1,-2-2 1,59-52-1,-53 37-41,-1-2 0,-2-2-1,54-81 1,-29 23-2658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03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0,4 8 0,7 11 0,11 16 0,10 21 0,9 18 0,3 8 0,-1-4 0,-5-9 0,-4-16 0,-9-18-8191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8:0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1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24 127 24575,'0'-7'0,"-1"0"0,0 0 0,0 0 0,-1 0 0,-4-10 0,3 8 0,0 0 0,-2-13 0,3-13 0,10 129 0,-5-75 0,9 85 0,4 36-314,71 786-3298,-57-578 2590,-30-344 1001,11 188-119,-11-180 227,0 0 0,-1 0 1,-1 0-1,0 0 0,-6 22 1,-3-12-3694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1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24575,'3'0'0,"70"-5"0,-14-1 0,-3 4-92,0 3 0,0 3 0,0 2 0,0 2 0,-1 2 0,0 3 0,-1 3 0,57 24 0,-84-28 92,-2 1 0,0 1 0,0 1 0,-2 1 0,0 1 0,0 2 0,-2 0 0,-1 1 0,0 1 0,24 33 0,-31-36 0,-2 0 0,0 1 0,0 1 0,-2 0 0,-1 0 0,0 1 0,-1 0 0,-2 0 0,0 0 0,-1 1 0,-1 0 0,-1 0 0,-1 0 0,-2 26 0,-1-29 0,-1 1 0,-1-1 0,-1 0 0,-1 0 0,0 0 0,-1-1 0,-1 0 0,-1 0 0,-1-1 0,0 0 0,-16 20 0,1-8 0,-1 0 0,-2-2 0,0-1 0,-57 40 0,-56 30-859,132-90 491,-45 30-5768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1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24575,'0'7'0,"3"59"0,15 84 0,-9-92 0,-3 1 0,-1 68 0,-5-120 0,0 1 0,-1-1 0,0 1 0,0-1 0,0 0 0,-6 13 0,7-19 0,0-1 0,0 0 0,0 1 0,0-1 0,0 1 0,0-1 0,-1 0 0,1 1 0,0-1 0,0 0 0,0 1 0,-1-1 0,1 0 0,0 1 0,-1-1 0,1 0 0,0 1 0,0-1 0,-1 0 0,1 0 0,-1 0 0,1 1 0,0-1 0,-1 0 0,1 0 0,0 0 0,-1 0 0,1 0 0,-1 0 0,1 1 0,0-1 0,-1 0 0,1 0 0,-1 0 0,1-1 0,-1 1 0,1 0 0,0 0 0,-1 0 0,1 0 0,-1 0 0,1 0 0,0 0 0,-1-1 0,1 1 0,0 0 0,-1 0 0,1-1 0,0 1 0,-1 0 0,1 0 0,-1-1 0,-1-2 0,1 1 0,-1 0 0,0 0 0,0-1 0,1 1 0,-2-6 0,-2-4 0,1 0 0,1 0 0,0-1 0,-1-18 0,2 7 0,1-36 0,2 50 0,0 0 0,0 0 0,1 0 0,0 0 0,1 0 0,0 0 0,5-9 0,-5 12 0,1 1 0,-1 0 0,2-1 0,-1 2 0,1-1 0,-1 0 0,1 1 0,1 0 0,-1 0 0,10-6 0,-5 5 0,-1 0 0,1 1 0,1 0 0,-1 1 0,1 0 0,0 0 0,0 1 0,0 1 0,0 0 0,0 0 0,0 1 0,1 1 0,13 1 0,-15-1 0,0 2 0,-1-1 0,1 2 0,0-1 0,-1 1 0,1 1 0,-1-1 0,0 2 0,0-1 0,-1 1 0,1 1 0,-1-1 0,0 2 0,0-1 0,8 10 0,-8-7 0,0 0 0,0 1 0,-1 0 0,0 0 0,0 1 0,-2 0 0,1 0 0,-1 0 0,4 15 0,-8-20 0,-1-5 0,1-4 0,0 1 0,5-16 0,1 1 0,1 0 0,0 0 0,2 1 0,0 0 0,13-16 0,-20 29 0,0-1 0,0 1 0,0 0 0,0 1 0,0-1 0,1 0 0,-1 1 0,1 0 0,0 0 0,-1 0 0,1 0 0,0 0 0,0 1 0,0 0 0,5-1 0,-3 1 0,1 1 0,-1 0 0,1 0 0,-1 1 0,0 0 0,1 0 0,-1 0 0,0 1 0,11 4 0,7 4 0,0 1 0,-1 2 0,-1 0 0,37 29 0,74 75 0,-28-7 123,-4-3-1611,-85-92-5338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2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3 0,0 4 0,4 11 0,8 18 0,9 25 0,10 20 0,5 10 0,3-1 0,-1-10 0,-5-14 0,-7-18 0,-7-17-8191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2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0 714 24575,'0'0'0,"0"0"0,0 0 0,0 2 0,4 3 0,5 4 0,6 3 0,0-1-8191</inkml:trace>
  <inkml:trace contextRef="#ctx0" brushRef="#br0" timeOffset="1">1631 1 24575,'5'53'0,"4"57"-50,26 281-590,17-4 166,117 361-715,-163-729-4649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3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218 385 24575,'0'0'0,"-3"-7"0,-1 1 0,0 0 0,0 0 0,-1 1 0,0 0 0,0 0 0,-1 0 0,1 1 0,-1-1 0,0 1 0,-6-3 0,-2 0 0,0 0 0,0 1 0,-24-6 0,26 9 0,0 0 0,-15-1 0,26 4 0,0 0 0,0 0 0,0 0 0,0 0 0,0 0 0,0 0 0,0 0 0,0 0 0,0 1 0,-1-1 0,1 0 0,0 1 0,0 0 0,0-1 0,1 0 0,-1 1 0,1-1 0,-1 1 0,1-1 0,0 0 0,-1 1 0,1-1 0,0 1 0,-1-1 0,1 1 0,0-1 0,0 1 0,-1-1 0,1 1 0,0-1 0,0 1 0,0 0 0,0 2 0,0 0 0,0 0 0,1 0 0,-1 0 0,1 0 0,0 0 0,0-1 0,2 6 0,5 8 1,0-1 1,1 0-1,1-1 0,0 0 0,1 0 0,1-1 1,20 19-1,-1-6-44,0-2 0,44 27 0,-34-27-150,59 26 0,-73-39 141,-1-1 0,1-2 0,45 9 1,-60-15 51,1 0 0,-1-2 0,0 1 0,1-1 0,-1-1 0,22-4 0,-26 3 0,-1 0 0,1-1 0,0 1 0,-1-2 0,0 1 0,0-1 0,0 0 0,0-1 0,-1 1 0,0-1 0,8-7 0,-5 1 27,0 0 0,-1 0 1,0-1-1,0 0 1,-2 0-1,1-1 0,-2 0 1,1 0-1,-2 0 1,0-1-1,0 1 0,2-21 1,-3 3 43,-1-1 0,-1 1 1,-2-1-1,-6-46 0,-3 15-71,-30-100 0,35 152 0,3 13 0,3 7 0,2 18 0,9 32 0,-11-52 0,85 315-227,-39-159-798,25 117 754,-13 3 275,-58-274-11,13 93-57,-13-85 61,-1 0 0,0 0 0,-5 31 0,5-45-70,0 0 0,-1 0 0,0 0-1,1 0 1,-1-1 0,0 1 0,0 0-1,-1 0 1,1-1 0,-1 1 0,1-1 0,-1 1-1,0-1 1,-3 4 0,-6 0-5418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24575,'3'6'0,"2"3"0,1-1 0,0 0 0,0 0 0,9 8 0,-14-15 0,182 178-106,18-12-1461,146 84 1217,-284-212 314,3-2 0,1-3 0,121 42 0,-150-63-157,1-3-1,0-1 0,67 6 0,-88-14 187,-1-1 0,1 0 1,0-1-1,0-1 0,-1 0 0,1-2 0,-1 0 0,0-1 0,0 0 1,26-14-1,-27 11 2,-1-2 1,-1 0 0,1 0-1,-2-2 1,24-24-1,-20 17 15,-1-1-1,-1-1 1,18-34-1,-8 4-174,-3 0-1,-2-2 1,14-55-1,19-111-694,-37 139-2803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1220 93 24575,'0'-1'0,"0"1"0,-1-1 0,1 1 0,-1-1 0,1 1 0,0-1 0,-1 1 0,1-1 0,-1 1 0,1 0 0,-1-1 0,0 1 0,1 0 0,-1-1 0,-2 0 0,-10-6 0,0 0 0,0 1 0,-1 0 0,-16-4 0,-60-11 0,78 19 0,-39-8-26,0 3 0,-1 2 1,1 2-1,-91 7 0,107-1-73,-1 3 0,1 1-1,0 1 1,1 2 0,0 2 0,1 0 0,-55 31 0,57-25 99,1 1 0,1 2 0,1 1 0,1 1 0,0 1 0,-27 35 0,40-42 0,0 1 0,2 0 0,0 1 0,1 0 0,1 1 0,1 0 0,1 0 0,0 1 0,2 0 0,0 1 0,-3 27 0,7-23 0,2-1 0,0 0 0,1 0 0,2 1 0,0-1 0,2 0 0,1-1 0,0 1 0,20 42 0,-15-41 0,2-1 0,1 0 0,1-1 0,1-1 0,1-1 0,1 0 0,0-1 0,37 31 0,-42-42-9,0 0 1,1-1-1,0 0 0,0-1 0,27 10 1,-29-13 110,0-2 1,0 0-1,1 0 1,-1-1 0,1 0-1,0-1 1,23-2 0,-15-1-79,-1-1 0,-1-1 0,1 0 0,-1-2 0,1 0 0,19-11 0,105-61-50,-118 62 37,-15 9-11,0 1 0,0 1 0,1 0 0,16-5 0,-22 9 0,0-1 0,0 1 0,0 1 0,1-1 0,-1 1 0,0 0 0,1 0 0,-1 1 0,0 0 0,10 2 0,-6 1-9,-1-1 0,1 1 0,-1 0 1,0 1-1,0 0 0,0 1 0,-1-1 0,9 9 0,-6-4 49,-1 1 0,0 0 0,0 0 0,14 24 0,-5 0-411,-1 1-1,-2 0 1,13 46 0,-18-49-6455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7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24575,'1'10'0,"3"8"0,1-1 0,1 0 0,10 19 0,0 0 0,92 247 0,-42-107 0,-61-163 0,-5-10 0,-4-5 0,-4-8 0,-9-15 0,0 0 0,-25-54 0,37 67 0,1-1 0,-1 0 0,2 0 0,0 0 0,1 0 0,0-1 0,1 1 0,0-1 0,2-15 0,0 17 0,1-1 0,0 1 0,1 0 0,0-1 0,1 2 0,1-1 0,-1 0 0,2 1 0,0 0 0,10-14 0,-13 20 0,1 0 0,1 0 0,-1 1 0,1-1 0,0 1 0,0 0 0,0 1 0,0-1 0,10-4 0,-10 6 0,0 1 0,0-1 0,0 1 0,0 0 0,0 0 0,0 0 0,0 1 0,0 0 0,0 0 0,0 0 0,0 0 0,0 1 0,7 2 0,1 1 0,0 0 0,-1 1 0,0 1 0,1 0 0,-2 1 0,1 0 0,-1 0 0,0 2 0,14 13 0,-1 1 0,-2 1 0,34 50 0,18 42 0,23 32 0,-92-141 0,0-1 0,0 0 0,1-1 0,0 1 0,6 4 0,-9-8 0,-1-1 0,1 1 0,0-1 0,0 1 0,0-1 0,0 0 0,0 0 0,0 0 0,1 0 0,-1-1 0,0 1 0,0-1 0,1 0 0,4 0 0,-2-1 0,-1 0 0,1-1 0,-1 1 0,1-1 0,-1 0 0,0 0 0,0-1 0,0 1 0,0-1 0,0 0 0,0-1 0,-1 1 0,1-1 0,-1 0 0,0 0 0,-1 0 0,1-1 0,4-6 0,-2 2 0,-1 0 0,0-1 0,-1 0 0,0 1 0,0-1 0,-1-1 0,-1 1 0,1 0 0,0-13 0,-2-2 4,0 0 0,-2-1 0,-1 1 1,0-1-1,-11-38 0,-44-123-95,15 61-1208,36 104-5527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341 557 24575,'0'0'0,"3"-7"0,-2 4 0,1-1 0,-1 1 0,0-1 0,0 0 0,-1 1 0,1-1 0,-1 0 0,0 1 0,0-1 0,0 0 0,0 1 0,-1-1 0,-1-6 0,-3-18 0,-2 0 0,-17-48 0,-33-51 0,38 89 0,-26-37 0,36 61 0,-2 1 0,0-1 0,0 2 0,-1-1 0,-20-15 0,27 24 0,0 1 0,0 0 0,0-1 0,-1 2 0,1-1 0,-10-2 0,14 4 0,-1 1 0,0-1 0,1 1 0,-1 0 0,0-1 0,0 1 0,1 0 0,-1 0 0,0 0 0,0 1 0,0-1 0,1 0 0,-1 1 0,0-1 0,1 1 0,-1-1 0,0 1 0,1 0 0,-1 0 0,1 0 0,-1 0 0,1 0 0,-1 0 0,1 0 0,0 0 0,-2 2 0,2 0 0,-1-1 0,0 1 0,1-1 0,0 1 0,-1 0 0,1 0 0,0-1 0,1 1 0,-1 0 0,0 0 0,0 5 0,1 1 0,0-1 0,0 0 0,3 12 0,1 0 0,1 0 0,1-1 0,0 1 0,2-1 0,0-1 0,1 1 0,1-1 0,1-1 0,21 27 0,-10-18 0,0 0 0,2-2 0,1-1 0,1-1 0,31 20 0,-43-32 0,0-2 0,1 1 0,0-2 0,1 0 0,-1 0 0,30 6 0,-39-11 0,1-1 0,0 0 0,0 0 0,-1-1 0,1 0 0,0 0 0,0-1 0,0 1 0,-1-2 0,1 1 0,0-1 0,-1 0 0,1 0 0,-1 0 0,0-1 0,1 0 0,-1-1 0,-1 1 0,8-6 0,-8 4 0,1 0 0,1 1 0,-1 0 0,9-4 0,-13 6 0,1 1 0,0 0 0,0 1 0,0-1 0,0 0 0,0 1 0,1 0 0,-1-1 0,0 1 0,0 0 0,0 1 0,0-1 0,4 1 0,12 5 0,0 1 0,0 1 0,0 1 0,27 17 0,-13-8 0,-6-3 0,-4-2 0,44 17 0,-64-28 0,0-1 0,0 0 0,1-1 0,-1 1 0,0 0 0,1-1 0,-1 0 0,5 0 0,-7 0 0,1 0 0,-1-1 0,0 1 0,1-1 0,-1 1 0,1-1 0,-1 1 0,0-1 0,1 0 0,-1 0 0,0 1 0,0-1 0,0 0 0,1 0 0,-1 0 0,0-1 0,0 1 0,-1 0 0,1 0 0,0 0 0,1-3 0,2-6 0,0-1 0,-1 0 0,0 0 0,0-1 0,-1 1 0,0-18 0,-2 26 0,10-117-44,3-24 181,-8 102-866,16-57 0,-6 47-6097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8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24575,'0'0'0,"0"3"0,34 149 0,30 263 0,-64-420 0,1 0 0,-1 0 0,1 0 0,0 0 0,3-6 0,-2 6 0,3-14 0,2 0 0,1 1 0,0 0 0,1 0 0,1 0 0,1 2 0,18-24 0,-22 33 0,-1 0 0,1 0 0,0 0 0,1 1 0,0 0 0,0 0 0,0 1 0,0 0 0,1 1 0,0 0 0,0 0 0,0 1 0,0 0 0,1 0 0,-1 1 0,1 1 0,12-2 0,-11 3 12,0 1 0,0 0 0,0 1 0,0 0 0,0 0 0,-1 1 0,1 1 0,-1 0 0,19 10-1,-6-1-505,-1 1-1,39 33 0,-13-5-6331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9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12 293 24575,'-2'15'0,"-2"10"0,1 0 0,1 1 0,1-1 0,1 1 0,2-1 0,1 1 0,0-1 0,2 0 0,1 0 0,1-1 0,1 0 0,11 24 0,-17-44 0,0 0 0,-1 0 0,1-1 0,0 1 0,0-1 0,1 1 0,-1-1 0,4 4 0,-6-7 0,0 0 0,0 0 0,0 0 0,0 0 0,0 0 0,1 0 0,-1 1 0,0-1 0,0 0 0,0 0 0,0 0 0,0 0 0,1 0 0,-1 0 0,0 0 0,0 0 0,0 0 0,0 0 0,1 0 0,-1 0 0,0 0 0,0 0 0,0 0 0,0 0 0,1 0 0,-1 0 0,0 0 0,0 0 0,0 0 0,1 0 0,-1 0 0,0 0 0,0 0 0,0 0 0,0 0 0,0 0 0,1 0 0,-1-1 0,0 1 0,0 0 0,0 0 0,0 0 0,0 0 0,0 0 0,1 0 0,-1-1 0,0 1 0,0 0 0,0 0 0,2-10 0,1-17 0,-2 1 0,-2-30 0,0 14 0,0-15 0,2-113 0,0 165 0,-1 0 0,1 0 0,0 0 0,0 0 0,0 0 0,1 0 0,-1 0 0,1 0 0,5-8 0,-5 11 0,0 0 0,0 0 0,0 0 0,0 0 0,0 0 0,0 0 0,1 1 0,-1-1 0,1 1 0,-1-1 0,1 1 0,-1 0 0,1 0 0,0 0 0,0 1 0,-1-1 0,1 1 0,0-1 0,5 1 0,7 0 0,-1 1 0,1 0 0,-1 1 0,0 0 0,0 2 0,18 5 0,2 3 0,45 24 0,-40-14 0,0 1 0,-1 2 0,-1 1 0,-2 2 0,-1 2 0,-1 1 0,-2 2 0,50 65 0,-76-92 0,-4-7 0,-5-11 0,1 2 0,-11-49 0,3-1 0,-5-105 0,14 126-273,2 0 0,2 0 0,1 0 0,12-53 0,-1 38-6553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0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24575,'5'6'0,"14"25"0,-1 2 0,-1 0 0,16 45 0,-19-43 0,166 448 0,-140-350 0,-35-112 0,-1 0 0,-1 0 0,-1 1 0,-1 26 0,-1-40 40,-1 1 0,-3 13 0,3-19-175,1 0 0,-1 0 0,0 0 0,-1-1 0,1 1 0,-1 0 0,1-1 0,-1 1 0,0-1 0,-2 4 0,-5 0-6691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1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24575,'0'-15'0,"0"12"0,0 0 0,1 0 0,0 0 0,0 0 0,0 0 0,0 0 0,0 0 0,0 0 0,1 1 0,0-1 0,-1 0 0,1 1 0,0-1 0,0 1 0,0 0 0,1 0 0,2-3 0,1 0 0,-1 1 0,2 0 0,-1 0 0,0 0 0,1 1 0,10-4 0,-4 3 0,1 1 0,-1 0 0,1 1 0,0 0 0,0 1 0,0 1 0,0 0 0,23 4 0,-12 0 0,0 2 0,0 0 0,46 20 0,-38-12-95,0 3-1,-2 0 0,0 2 1,-1 2-1,0 1 0,-2 1 1,49 51-1,-57-51 88,0 2 0,-2 0 0,0 0 0,-2 2 0,-1 0 0,-2 1 0,0 0 0,-2 1 0,13 51 0,-17-48 5,-1 0 0,-2 1 0,-2-1 1,-1 1-1,-1 0 0,-8 55 0,4-66 0,0-1 1,-2 0-1,-1 0 0,-13 30 1,12-36 1,0-1 0,0 0 0,-1 0 0,-1-1 0,0 0 0,-19 18 0,19-23-56,1 0 0,-1-1 0,-1 0 0,1-1 0,-1 0-1,0 0 1,0-1 0,-15 4 0,-2-1-6735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11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0 185 24575,'0'0'0,"0"0"0,3 1 0,1 1 0,-1 1 0,1 0 0,-1 0 0,0 0 0,0 0 0,0 0 0,0 1 0,0-1 0,2 6 0,-2-5 0,23 37 0,28 58 0,13 48 0,-65-142 0,16 34 0,0 1 0,21 65 0,-36-95 0,-4-19 0,-2-10 0,3 7 0,-1-9 0,0 0 0,2 0 0,3-22 0,-3 37 0,0 0 0,0 1 0,1-1 0,0 0 0,0 1 0,0-1 0,1 1 0,0 0 0,0 0 0,0 0 0,1 0 0,-1 0 0,1 1 0,0 0 0,9-8 0,-3 5 0,1 1 0,-1 1 0,1-1 0,0 2 0,0-1 0,22-4 0,-7 3 0,54-3 0,-39 7 0,-1 3 0,0 1 0,1 2 0,76 18 0,-45-2 0,121 51 0,-180-66 0,13 7 0,-35-20 0,-1-1 0,2 0 0,-1 0 0,-10-16 0,-25-45 0,-3-6 0,40 66 0,-1 1 0,0 0 0,-1 0 0,1 1 0,-15-11 0,-28-13 0,-71-35 0,-7-3 0,128 69 0,-1 0 0,0 0 0,0 0 0,0-1 0,1 1 0,-1-1 0,1 1 0,-2-3 0,3 4 0,-1-1 0,1 1 0,0-1 0,0 1 0,0-1 0,0 1 0,0-1 0,0 1 0,0-1 0,0 1 0,0-1 0,0 1 0,0-1 0,0 1 0,0-1 0,0 1 0,0-1 0,0 1 0,1 0 0,-1-1 0,0 1 0,0-1 0,0 1 0,1-1 0,-1 1 0,0 0 0,1-1 0,-1 1 0,0 0 0,1-1 0,-1 1 0,1 0 0,-1 0 0,0-1 0,1 1 0,-1 0 0,1 0 0,-1-1 0,1 1 0,0 0 0,9-4 0,0 0 0,1 1 0,-1 0 0,1 1 0,0 0 0,21-1 0,-19 2 0,82-5 0,185 12 0,-179 5 0,-82-7 0,0 0 0,-1 1 0,20 8 0,-33-11 0,0 0 0,-1 1 0,0-1 0,0 1 0,0 0 0,0 0 0,0 0 0,0 0 0,-1 1 0,1-1 0,4 8 0,-2-1 0,-1 0 0,0 0 0,7 20 0,7 18 0,28 53 0,-34-78 0,1 0 0,1 0 0,1-2 0,20 22 0,-16-23 0,0-1 0,2-1 0,0 0 0,36 20 0,-44-30 0,1 0 0,0-1 0,0 0 0,1-1 0,0-1 0,0-1 0,1 0 0,29 3 0,-40-7 0,1 0 0,-1 0 0,0-1 0,0 0 0,0 0 0,0 0 0,-1-1 0,1 1 0,0-1 0,-1-1 0,1 1 0,7-6 0,-9 6 0,0-1 0,-1 0 0,1 0 0,-1 0 0,0-1 0,0 1 0,0-1 0,0 0 0,-1 0 0,0 0 0,1 0 0,-1 0 0,-1 0 0,1-1 0,-1 1 0,2-9 0,-2 5 0,0-1 0,-1 1 0,0-1 0,-1 1 0,0 0 0,0-1 0,-1 1 0,0 0 0,0-1 0,-1 1 0,0 1 0,0-1 0,-10-14 0,-2-2 0,-1 1 0,-35-39 0,-2 8 0,29 30 0,-22-27 0,44 49 0,0-1 0,0 0 0,0 1 0,1-1 0,-1 0 0,1 0 0,0 0 0,0 0 0,-1-5 0,1 6 0,1 1 0,0-1 0,0 0 0,0 0 0,0 0 0,1 0 0,-1 0 0,0 1 0,1-1 0,-1 0 0,1 0 0,0 1 0,-1-1 0,1 0 0,0 1 0,0-1 0,3-2 0,0-2 0,1 1 0,0 1 0,0-1 0,1 1 0,-1 0 0,1 0 0,11-5 0,1 0 0,28-8 0,-18 9 0,0 1 0,31-5 0,-44 10 0,0 1 0,1 0 0,-1 1 0,0 1 0,26 4 0,-35-3 0,0-1 0,1 1 0,-1 0 0,-1 1 0,1 0 0,0 0 0,-1 0 0,1 0 0,-1 1 0,0 0 0,5 5 0,-4-3 0,0 1 0,0 1 0,0-1 0,-1 1 0,0 0 0,6 15 0,0 5 0,-3-1 0,0 2 0,7 50 0,31 264 0,-10-57 0,-34-272 0,2 6 0,-1 26 0,-2-45 0,-1 0 0,0 0 0,0 0 0,0-1 0,0 1 0,-1 0 0,1 0 0,0 0 0,0-1 0,0 1 0,-1 0 0,1 0 0,0-1 0,-1 2 0,1-2 0,-1 0 0,1 0 0,0 0 0,0 0 0,0 1 0,-1-1 0,1 0 0,0 0 0,0 0 0,0 0 0,-1 0 0,1 0 0,0 0 0,0 0 0,0 0 0,-1 0 0,1 0 0,0 0 0,0 0 0,-1 0 0,1 0 0,0-1 0,0 1 0,0 0 0,0 0 0,-1 0 0,1 0 0,0 0 0,0 0 0,0-1 0,-1 1 0,1 0 0,-2-3 0,-1 1 0,1-1 0,0 1 0,0-1 0,-3-5 0,-4-12 0,0 0 0,-9-28 0,-7-44 0,17 57 0,7 32 0,-68-290 0,56 223 0,3-1 0,-1-87 0,11 140 0,0 0 0,1 0 0,7-31 0,-8 45 0,2-1 0,-1 1 0,0-1 0,1 1 0,0 0 0,0 0 0,1 0 0,-1 0 0,1 0 0,-1 0 0,1 0 0,0 1 0,1-1 0,-1 1 0,1 0 0,-1 0 0,1 1 0,0-1 0,6-3 0,-3 4 0,0-1 0,1 1 0,-1 0 0,1 1 0,-1 0 0,1 0 0,-1 1 0,1 0 0,0 0 0,9 2 0,2 1 0,0 0 0,36 14 0,-38-11 0,0 1 0,-1 1 0,0 0 0,0 1 0,-1 1 0,0 0 0,-1 2 0,0-1 0,20 23 0,-26-25 0,-1 0 0,0 0 0,-1 1 0,0-1 0,-1 1 0,0 0 0,0 1 0,-1 0 0,0-1 0,-1 1 0,0 0 0,-1 1 0,0-1 0,-1 0 0,0 1 0,-2 15 0,1-18 0,-2-1 0,1 1 0,-1 0 0,-1-1 0,1 0 0,-2 1 0,1-1 0,-1 0 0,0-1 0,0 1 0,-11 13 0,11-17 0,0 1 0,0-1 0,-1 1 0,1-1 0,-1-1 0,0 1 0,0-1 0,0 0 0,-1 0 0,1 0 0,-1-1 0,0 0 0,1 0 0,-1 0 0,0-1 0,0 0 0,-11 1 0,10-2-341,0 0 0,0-1-1,-8-1 1,-14-6-6485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12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4 0,5 9 0,5 21 0,7 32 0,6 30 0,0 23 0,1 23-1374,-2 18 1374,-4 1 0,0-9 0,-1-18 0,0-20 0,-2-27-17,-4-27-6783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24575,'5'0'0,"11"6"0,0 0 0,-1 1 0,0 1 0,22 14 0,-24-14 0,-1 0 0,0 1 0,0 1 0,-1 0 0,0 1 0,17 22 0,-22-25 0,-1-1 0,-1 1 0,1 0 0,-1 1 0,-1-1 0,0 1 0,0 0 0,0-1 0,-1 1 0,-1 0 0,0 1 0,1 14 0,-3-13-97,1 1-1,-2 0 1,0-1-1,0 1 1,-1-1-1,-1 0 1,1 0-1,-2 0 1,0 0-1,0-1 1,-1 1-1,0-2 0,-15 19 1,13-20-6729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1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24575,'1'4'0,"-1"0"0,1 0 0,0 0 0,0 0 0,0 0 0,4 7 0,0 2 0,75 183 0,-63-161 0,2-1 0,1-1 0,37 46 0,-52-72 0,2 0 0,-1 0 0,15 11 0,-21-18 0,1 0 0,-1 1 0,1-1 0,-1 0 0,1 1 0,-1-1 0,1 0 0,-1 0 0,1 1 0,-1-1 0,1 0 0,-1 0 0,1 0 0,0 0 0,-1 0 0,1 0 0,0 0 0,-1 0 0,1 0 0,-1 0 0,0 0 0,0 0 0,0-1 0,1 1 0,-1 0 0,0 0 0,0 0 0,0-1 0,1 1 0,-1 0 0,0 0 0,0-1 0,0 1 0,0 0 0,0 0 0,1-1 0,-1 1 0,0 0 0,0 0 0,0-1 0,0 1 0,0-1 0,0-2 0,0 0 0,0-1 0,0 1 0,-2-5 0,2 7 0,-4-23 0,-2 0 0,-11-29 0,-23-45 0,3 6 0,34 87 0,2 0 0,-1-1 0,1 1 0,-1 0 0,1-8 0,1 11 0,0 1 0,0-1 0,0 1 0,0-1 0,0 1 0,1-1 0,-1 1 0,1-1 0,-1 1 0,1 0 0,-1-1 0,1 1 0,0 0 0,0-1 0,0 1 0,-1 0 0,1 0 0,0 0 0,1 0 0,-1 0 0,0 0 0,0 0 0,0 0 0,3-1 0,3-1 0,0 0 0,0 0 0,0 0 0,0 1 0,1 0 0,14-1 0,47 0 0,-63 3 0,27 0 0,-1 2 0,1 1 0,-1 2 0,1 1 0,-1 1 0,31 12 0,-44-12 0,-2 0 0,1 1 0,-1 1 0,0 1 0,-1 1 0,0 0 0,-1 1 0,0 0 0,-1 1 0,0 1 0,19 25 0,-17-14 0,-1 1 0,-1 1 0,17 48 0,8 14 0,-32-74 0,2 0 0,0 0 0,18 21 0,-25-32 0,1-1 0,0 0 0,0 0 0,0 0 0,1 0 0,-1-1 0,7 5 0,-10-7 0,0 0 0,1 0 0,-1 0 0,0 0 0,0 0 0,0 1 0,1-1 0,-1 0 0,0 0 0,0 0 0,0 0 0,1 0 0,-1 0 0,0 0 0,0 0 0,1 0 0,-1 0 0,0 0 0,0 0 0,0 0 0,1 0 0,-1 0 0,0 0 0,0 0 0,0 0 0,1-1 0,-1 1 0,0 0 0,0 0 0,0 0 0,1 0 0,-1 0 0,0 0 0,0-1 0,0 1 0,0 0 0,0 0 0,1 0 0,-1 0 0,0-1 0,0 1 0,0 0 0,0 0 0,0 0 0,0-1 0,0 1 0,0 0 0,0 0 0,0 0 0,0-1 0,0 1 0,0-1 0,-2-14 0,-2 0 0,-2 1 0,1 0 0,-2 0 0,0 1 0,-12-17 0,-10-12-104,-2 1 1,-1 2-1,-2 1 0,-59-50 0,26 32-15,-138-85-1,191 132 120,5 5 0,1-2 0,0 1 0,-8-7 0,16 12 0,0-1 0,-1 1 0,1 0 0,0 0-1,-1-1 1,1 1 0,0 0 0,-1-1 0,1 1 0,0 0 0,0-1 0,-1 1 0,1-1 0,0 1-1,0 0 1,0-1 0,0 1 0,-1-1 0,1 1 0,0 0 0,0-1 0,0 1 0,0-1 0,0 1-1,0-1 1,0 1 0,0-1 0,0 1 0,0 0 0,1-2 0,0 2 10,-1-1 0,1 0 0,0 0 0,0 1 0,0-1 0,0 0 0,0 1 0,0-1-1,0 1 1,0-1 0,0 1 0,2-1 0,24-6 142,0 1-1,0 2 0,45-3 1,-45 5-126,543-11-26,-554 13 0,-5 0 0,0 0 0,11 2 0,-19-2 0,0 1 0,0 0 0,0-1 0,0 1 0,0 0 0,-1 1 0,1-1 0,0 0 0,-1 1 0,1-1 0,-1 1 0,4 3 0,-1 0 0,-1 2 0,1-1 0,-1 0 0,0 1 0,-1 0 0,4 9 0,-5-12 0,40 92 0,-5 2 0,-4 2 0,-4 1 0,-5 1 0,-4 1 0,9 149 0,-27-205-1365,-2-13-5461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9:13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24575,'1'0'0,"0"1"0,-1-1 0,1 0 0,0 0 0,0 0 0,0 1 0,-1-1 0,1 0 0,0 0 0,0 0 0,0-1 0,0 1 0,8 0 0,6 2 0,0 1 0,-1 0 0,0 1 0,1 1 0,12 6 0,69 39 0,-68-34 0,-1 3 0,0 0 0,43 42 0,-59-50 0,-1 0 0,0 0 0,-1 1 0,0 0 0,-1 1 0,-1 0 0,0 0 0,-1 0 0,0 1 0,7 26 0,-11-32 0,-1 0 0,0 0 0,0 0 0,-1 0 0,0 0 0,0 0 0,-1 1 0,-3 12 0,3-16 0,0 0 0,-1 0 0,0 0 0,0-1 0,-1 1 0,1 0 0,-1-1 0,0 0 0,0 0 0,0 0 0,-1 0 0,1 0 0,-1-1 0,-7 6 0,3-4-124,-1-1 0,0 0 0,1 0 0,-2-1 0,1 0 0,0 0-1,-1-1 1,1 0 0,-1-1 0,-16 0 0,-31-2-6702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0:15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24575,'0'0'0,"2"0"0,17 0 0,33 0 0,37 2 0,39 3 0,40 1 0,29 1-2460,16-1 2460,8-1 0,-5 0 0,-6 0 0,-4-1 0,-11 0 0,-29 0 0,-42-1-5731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0:16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24575,'6'4'0,"0"1"0,0-1 0,0-1 0,0 1 0,1-1 0,-1 0 0,9 3 0,-5-2 0,45 16 0,95 20 0,25-4-619,46-3-1860,42-4 1400,821 6-3018,4-80 2262,-813 29 475,-44 4 1623,-49 3 2752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57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0 709 24575,'0'0'0,"0"0"0,0 0 0,0 0 0,0 0 0,0 0 0,0 0 0,0 0 0,0 0 0,0 0 0,0 0 0,0 0 0,0 0 0,0 0 0,0 0 0,0 0 0,3-2 0,8-8 0,1 1 0,0 1 0,0 0 0,1 0 0,19-7 0,-10 4 0,22-11 0,69-33 0,-83 42 0,58-17 0,113-14 0,-4 0 0,-78 8 0,-21 6 0,219-44 0,-38 5 0,-268 65 0,242-50 0,-61 17 0,309-55 0,-495 91 0,258-24 0,-114 23 0,121-3 0,337 8 0,-341 22 0,-176-16 0,128 21 0,322 85 0,94 20 0,-604-129 0,420 66 0,-440-71 0,219 21 0,1-16 0,-121-19-78,-74 8-1209,-7 1-5539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4:5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24575,'32'12'0,"-2"-1"0,73 14 0,114 14 0,-175-32 0,193 19 0,0-14 0,-190-10 0,792 8-764,-594-12 883,546 14-119,-166 22 0,-2 23 0,-156-9 0,-84-9 0,-370-38 0,371 39 0,3-20 0,64-36 0,69-49 0,-2-20 0,74-31-404,-490 95-450,-44 10-5434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29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0 24575,'-7'1'0,"1"-1"0,0 1 0,0 0 0,0 1 0,-9 3 0,10-4 0,-15 6 2,0 2-1,0 0 1,1 1-1,0 1 1,1 0 0,0 2-1,1 0 1,-24 24-1,20-16-30,1 1 1,1 1-1,2 1 0,0 0 0,-24 48 0,30-48-93,1 1-1,1 0 1,1 1-1,1 0 1,-4 37-1,7-30 92,2 1 0,2-1 0,6 66 0,1-58 39,1 0 0,2-1 0,2 0 0,1 0 0,2-2 0,2 0-1,34 57 1,-40-78-8,1 1 0,0-2 0,1 0 0,1-1 0,28 25 0,-33-33 0,0 0 0,0-1 0,1-1 0,0 1 0,0-1 0,0-1 0,0 0 0,1 0 0,0-1 0,0 0 0,0-1 0,13 1 0,-8-3 0,1 0 0,-1-1 0,0 0 0,0-1 0,28-8 0,-20 2 0,0 0 0,-1-2 0,26-14 0,-4-2 0,-1-3 0,76-65 0,-99 75 3,-7 7 393,27-20 1,-39 31-392,-1 0 0,1 0 0,-1 0-1,1 0 1,0 1 0,0-1 0,-1 0 0,1 1 0,0 0-1,0-1 1,-1 1 0,1 0 0,0 0 0,0 0 0,0 0-1,-1 0 1,1 0 0,0 0 0,0 1 0,0-1 0,-1 1-1,1-1 1,0 1 0,-1 0 0,1 0 0,0 0 0,-1 0-1,1 0 1,-1 0 0,0 0 0,1 0 0,-1 0 0,0 1-1,1-1 1,0 3 0,5 6-9,-1 0-1,0 0 1,-1 0 0,6 18-1,-8-22 12,101 331-303,-34-93 16,-70-244 279,29 79 113,-24-68-388,1 0 0,0-1 0,0 1 0,13 14 0,2-3-6070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0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1 467 24575,'0'0'0,"0"3"0,0 1 0,0-1 0,1 0 0,-1 1 0,1-1 0,0 1 0,0-1 0,0 0 0,1 0 0,1 4 0,20 27 0,-18-26 0,12 14 0,1 0 0,1-1 0,25 21 0,-29-29 0,1 0 0,0-1 0,1-1 0,1-1 0,22 10 0,-35-18 0,0 0 0,0 0 0,1 0 0,-1-1 0,1 0 0,-1 0 0,1 0 0,10-1 0,-13 0 0,-1 0 0,1-1 0,-1 1 0,1-1 0,-1 0 0,1 0 0,-1 0 0,1 0 0,-1 0 0,0-1 0,0 1 0,1-1 0,-1 1 0,0-1 0,0 0 0,-1 0 0,1 0 0,0 0 0,-1 0 0,1 0 0,1-3 0,1-2 0,-1-1 0,0 0 0,0 1 0,-1-1 0,1 0 0,0-9 0,4-53 0,-7 24 0,-5-58 0,-14-45 0,8 65 0,10 79 0,0-3 0,0 0 0,1 0 0,0-13 0,0 20 0,0-1 0,0 1 0,1-1 0,-1 1 0,0-1 0,1 1 0,-1-1 0,1 1 0,-1 0 0,1-1 0,0 1 0,0 0 0,-1 0 0,1-1 0,0 1 0,0 0 0,0 0 0,0 0 0,0 0 0,1 0 0,-1 0 0,0 0 0,0 1 0,1-1 0,-1 0 0,2 0 0,0 0 0,0 1 0,0-1 0,1 1 0,-1 0 0,0 0 0,0 0 0,0 0 0,1 1 0,-1-1 0,0 1 0,5 1 0,5 3 0,19 9 0,-21-9 0,165 90-439,-3 13-308,-49-30 500,79 42 247,-150-92 0,107 39 0,-142-61 0,22 4 0,-35-9 0,1-1 0,0 1 0,-1-1 0,1 0 0,0 0 0,-1 0 0,11-2 0,-13 1-2,-1 0-1,1 0 1,-1 0 0,1 0-1,-1-1 1,1 1 0,-1 0-1,0-1 1,0 0 0,0 0 0,0 1-1,0-1 1,0 0 0,0-1-1,0 1 1,-1 0 0,1 0-1,-1-1 1,0 1 0,0-1 0,0 1-1,0-1 1,0 1 0,0-1-1,0-3 1,0-5 52,0 1 0,0 0-1,-1-1 1,0 1 0,-3-16 0,-3-9 259,-2 0 0,-1 0 0,-14-35 0,-48-97-351,69 163 8,-21-48-632,-40-65 1,57 108-6161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1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449 744 24575,'0'0'0,"-3"-7"0,-4-2 0,1 1 0,-2 0 0,-15-14 0,6 6 0,-17-16 0,-91-84 0,89 85 0,-62-40 0,90 65 0,-1 1 0,1 1 0,-1-1 0,0 1 0,-15-4 0,23 8 0,0-1 0,0 1 0,0 0 0,0 0 0,-1 0 0,1 0 0,0 0 0,0 0 0,0 0 0,0 0 0,0 1 0,-2-1 0,2 1 0,0-1 0,1 0 0,-1 1 0,1-1 0,-1 0 0,1 1 0,0-1 0,-1 1 0,1-1 0,-1 1 0,1-1 0,0 1 0,-1-1 0,1 1 0,0-1 0,0 1 0,-1-1 0,1 2 0,0 0 0,-1 0 0,1 0 0,0 1 0,0-1 0,0 0 0,1 1 0,-1-1 0,0 0 0,1 0 0,0 1 0,1 3 0,2 2 0,0 1 0,1-1 0,0 1 0,0-1 0,0-1 0,1 1 0,8 7 0,5 3 0,31 23 0,-10-12 0,2-2 0,0-1 0,2-3 0,1-1 0,58 18 0,-80-32 0,-1-1 0,1-1 0,1-1 0,-1-1 0,1-2 0,-1 0 0,33-2 0,-49 0 0,-1-1 0,0 1 0,0 1 0,0-1 0,0 1 0,0 0 0,0 0 0,0 1 0,0 0 0,0 0 0,-1 0 0,1 1 0,-1 0 0,1 0 0,8 7 0,30 24 0,67 71 0,-53-49 0,-56-54 0,92 83 0,-90-82 0,-1 0 0,1-1 0,0 0 0,-1 1 0,1-1 0,0 0 0,0-1 0,1 1 0,-1-1 0,7 2 0,-9-3 0,0 0 0,0 0 0,0 0 0,0-1 0,1 1 0,-1-1 0,0 1 0,0-1 0,0 0 0,0 1 0,-1-1 0,1 0 0,0-1 0,0 1 0,0 0 0,-1 0 0,1-1 0,-1 1 0,1-1 0,-1 1 0,0-1 0,1 0 0,-1 1 0,1-3 0,3-4 0,0-1 0,-1 1 0,0-1 0,-1 0 0,5-14 0,7-55 0,-15 78 0,42-350-1080,0-5 914,-18 231-992,-1 22-4629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2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24575,'1'9'0,"51"346"0,-35-260 0,-3-19 0,35 264 0,-48-333 0,0-6 0,-1 1 0,0-1 0,0 1 0,0 0 0,0-1 0,0 1 0,0-1 0,0 1 0,0 0 0,0-1 0,-1 1 0,1-1 0,-2 4 0,2-5 0,0 0 0,0 0 0,-1 0 0,1 0 0,0 0 0,0 0 0,0 0 0,0 0 0,-1 0 0,1 0 0,0 0 0,0 0 0,0 0 0,0 0 0,-1 0 0,1 0 0,0 0 0,0 0 0,0-1 0,0 1 0,-1 0 0,1 0 0,0 0 0,0 0 0,0 0 0,0 0 0,0 0 0,-1-1 0,1 1 0,0 0 0,0 0 0,0 0 0,0 0 0,0 0 0,0-1 0,0 1 0,0 0 0,-1 0 0,-2-5 0,0-1 0,0 1 0,0 0 0,0-1 0,-3-10 0,-6-32 0,11 44 0,-3-18 0,0-1 0,1-1 0,2 1 0,0 0 0,2-1 0,0 1 0,2 0 0,0 0 0,2 0 0,0 0 0,1 1 0,18-40 0,-20 54 0,0-1 0,1 1 0,0 0 0,0 1 0,8-10 0,-9 13 0,-1 1 0,1 0 0,0 0 0,0 0 0,0 0 0,1 0 0,-1 1 0,0 0 0,1 0 0,0 0 0,7-2 0,1 2 0,-1 1 0,0-1 0,0 2 0,0 0 0,0 1 0,0 0 0,1 0 0,-1 1 0,-1 1 0,22 7 0,-6 1 0,0 0 0,-1 2 0,37 24 0,-24-9-195,-1 1 0,-1 1 0,-1 3 0,-2 1 0,-2 1 0,50 69 0,-41-42-6631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4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44 188 24575,'-7'5'0,"3"3"0,0-1 0,1 1 0,0 0 0,1 0 0,-1 0 0,1 0 0,1 0 0,-1 10 0,1-9 0,-10 112 0,10-96 0,2 0 0,1-1 0,5 26 0,-4-36 0,0 0 0,2 0 0,-1-1 0,2 1 0,-1-1 0,12 17 0,-11-20 0,1-1 0,0-1 0,0 1 0,1-1 0,0 0 0,0-1 0,1 0 0,0 0 0,12 6 0,-15-9 0,1-1 0,0 0 0,0 0 0,1 0 0,-1-1 0,9 2 0,-13-3 0,1-1 0,0 0 0,-1 1 0,1-1 0,-1-1 0,1 1 0,0 0 0,-1-1 0,1 0 0,-1 0 0,1 0 0,-1 0 0,0 0 0,7-4 0,-6 2 0,0-1 0,0 1 0,0-1 0,0 1 0,-1-1 0,0 0 0,0-1 0,0 1 0,0 0 0,0-1 0,-1 0 0,0 1 0,2-9 0,1-2 0,-1-1 0,-1 0 0,1-17 0,-2 4 0,-1 1 0,-3-31 0,-11-56 0,6 56 0,7 56 0,-1-4 0,0 0 0,1 0 0,0-11 0,1 16 0,-1 1 0,0-1 0,1 0 0,-1 1 0,1-1 0,-1 0 0,1 1 0,0-1 0,0 1 0,0-1 0,0 1 0,0-1 0,0 1 0,0 0 0,0-1 0,0 1 0,1 0 0,-1 0 0,2-1 0,1 0 0,-1 1 0,1-1 0,0 1 0,-1 0 0,1 0 0,0 0 0,0 1 0,0-1 0,0 1 0,-1 0 0,1 0 0,0 0 0,0 1 0,7 1 0,7 3 0,1 0 0,-1 2 0,0 0 0,-1 1 0,30 18 0,52 36-313,-2 5 0,103 92 0,-140-106 313,81 90 0,-141-143 0,1 1 0,-1-1-1,0 0 1,0 1 0,1-1-1,-1 0 1,0 1 0,1-1 0,-1 0-1,0 0 1,1 1 0,-1-1-1,0 0 1,1 0 0,-1 1-1,0-1 1,1 0 0,0 0-1,0-11 164,0-106 140,23-164 1,26 25-2370,-24 150-3884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35:33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1 335 24575,'0'9'0,"1"1"0,1-1 0,-1 0 0,6 14 0,-2-3 0,1 5 0,24 87 0,-21-83 0,22 48 0,-30-74 0,1 0 0,-1 0 0,1 0 0,0-1 0,0 1 0,3 2 0,-5-4 0,0-1 0,0 0 0,1 0 0,-1 0 0,0 1 0,0-1 0,1 0 0,-1 0 0,0 0 0,1 0 0,-1 1 0,0-1 0,1 0 0,-1 0 0,0 0 0,1 0 0,-1 0 0,0 0 0,1 0 0,-1 0 0,0 0 0,1 0 0,-1 0 0,1-1 0,0 1 0,-1-1 0,1 1 0,-1-1 0,1 1 0,-1-1 0,1 1 0,-1-1 0,1 0 0,-1 1 0,1-1 0,-1 0 0,0 1 0,0-1 0,1 0 0,-1-1 0,3-8 0,0-1 0,-1 0 0,1-19 0,-3-36 0,0 38 0,0-18 0,0-32 0,0 73 0,0-1 0,1 1 0,0 0 0,0-1 0,3-7 0,-3 11 0,-1 0 0,2 0 0,-1 0 0,0 0 0,0 0 0,1 0 0,-1 0 0,0 1 0,1-1 0,0 1 0,-1-1 0,1 1 0,0-1 0,0 1 0,0 0 0,3-1 0,2-1 0,0 1 0,0 0 0,0 0 0,1 1 0,-1-1 0,1 2 0,-1-1 0,9 1 0,5 2 0,36 6 0,-32-2 0,1 1 0,-1 2 0,0 0 0,0 1 0,-1 2 0,-1 1 0,0 0 0,0 2 0,-2 0 0,34 31 0,-47-38 0,-5-5 0,-1 0 0,2-1 0,-1 1 0,6 3 0,-9-6 0,0 0 0,0 0 0,1 0 0,-1 0 0,0 1 0,0-1 0,0 0 0,0 0 0,0 0 0,1 0 0,-1 0 0,0 0 0,0 0 0,0 0 0,0 0 0,0 0 0,1 0 0,-1 0 0,0 0 0,0 0 0,0 0 0,0 0 0,0 0 0,1 0 0,-1 0 0,0 0 0,0 0 0,0 0 0,0 0 0,0 0 0,1-1 0,-1 1 0,0 0 0,0 0 0,0 0 0,0 0 0,0 0 0,0 0 0,0 0 0,0-1 0,1 1 0,-1 0 0,0 0 0,0 0 0,1-9 0,-1 8 0,0-69 0,3 0 0,13-73 0,-13 128 0,0 1 0,0 0 0,2 0 0,0 1 0,8-16 0,-10 22 0,1 1 0,0 0 0,0 0 0,1 0 0,0 1 0,0 0 0,0 0 0,1 0 0,-1 0 0,1 1 0,0 0 0,7-4 0,-2 3-341,0 1 0,0-1-1,23-4 1,32-1-6470,-66 10 6795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0:31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8471 4124 24575,'-2'0'0,"1"1"0,0-1 0,0 0 0,0 1 0,0-1 0,0 1 0,0-1 0,0 1 0,0-1 0,0 1 0,-1 1 0,-4 1 0,-46 25 0,-88 35 0,-62 9 0,84-32 0,-186 86-514,10 23-171,70-35-907,-251 90 1,286-138 916,-364 77 1,-129-54-1728,-7-61 2545,-676-79-143,756-21 0,485 49 0,1-5 0,-219-83 0,211 54 0,3-6 0,3-5 0,-175-127 0,130 65 0,-253-250 0,321 275-256,-154-204 1,207 238 112,2-2 1,4-2 0,3-2-1,-39-105 1,62 133 168,3 0 0,1-2 0,3 0 0,-6-76 0,14 86-26,2 0-1,1 0 1,3 0 0,1 0-1,2 1 1,14-47 0,-8 46-2,2 1 0,32-59 0,-18 47-9,65-86 0,-41 73-33,69-67 1,104-67-283,44-3-34,44 1-756,236-91-360,24 37 418,-182 100 324,469-118 1,-387 162 227,646-65 0,497 80 170,480 159 583,-1752-37-87,-28 3 278,-33 1-127,175 52 631,-370-58-521,-1 4 1,-2 3-1,85 45 0,-93-35-363,-2 4 0,-2 3 0,-2 3 0,-2 3 0,-3 3 0,117 129 0,-136-129-67,-2 2 0,-4 3 0,-1 1 0,-4 1 0,-3 3 0,-2 1 0,-4 1 0,32 113 0,-43-110-4,-3 0 0,-4 1 1,4 133-1,-16-147 55,-1 0 1,-4 0-1,-1-1 0,-4 0 1,-23 72-1,12-66 364,-53 104 1,33-91-306,-61 83 1,-90 78-123,-47-2-61,-46-3 554,3-23 1992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1:20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24575,'2'3'0,"0"-1"0,-1 1 0,1 0 0,-1 0 0,1 0 0,-1 0 0,0 0 0,1 3 0,0 2 0,17 56 0,13 85 0,-21-88 0,111 571 0,-111-578 0,9 59 0,-20-109-170,1 0-1,-1 0 0,0 0 1,0 0-1,-1 0 0,1 0 1,-3 6-1,0-1-6655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1:20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0 329 24575,'1'-9'0,"0"0"0,0 0 0,1 0 0,0 0 0,1 0 0,0 0 0,0 0 0,1 1 0,0 0 0,6-9 0,2-2 0,0 1 0,2 0 0,16-16 0,-15 19 0,0 1 0,0 1 0,1 0 0,1 1 0,0 1 0,20-10 0,-24 15 0,0 0 0,1 1 0,-1 1 0,1 0 0,0 1 0,-1 0 0,2 1 0,-1 0 0,24 2 0,-20 1 0,-1 1 0,0 1 0,0 0 0,0 2 0,0 0 0,31 14 0,-40-16 0,0 2 0,0-1 0,0 1 0,-1 0 0,0 0 0,0 1 0,0 0 0,-1 1 0,1-1 0,-2 1 0,1 0 0,-1 1 0,0-1 0,0 1 0,4 10 0,-5-5 0,-1-1 0,0 0 0,-1 1 0,0 0 0,-1 0 0,0-1 0,-1 1 0,0 0 0,-1 0 0,-1 0 0,-3 12 0,0-2 0,-2-1 0,0 0 0,-1-1 0,-2 0 0,-15 27 0,6-18 0,-1-1 0,-1-1 0,-2-1 0,0-2 0,-47 40 0,25-28 0,-2-3 0,-85 46 0,128-78 0,-7 4 0,-20 8 0,28-13-1365,8-4-5461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1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363 228 24575,'-1'-2'0,"1"0"0,0 0 0,-1 0 0,0 0 0,0 0 0,1-1 0,-1 1 0,-3-3 0,-1-5 0,-2-7 0,-1 1 0,-1 1 0,0 0 0,-1 0 0,-18-21 0,20 27 0,0 1 0,0 0 0,-1 1 0,0 0 0,-1 0 0,1 1 0,-1 0 0,0 1 0,-18-7 0,22 10 0,0 1 0,0-1 0,0 1 0,0 1 0,-1-1 0,1 1 0,0 1 0,0-1 0,0 1 0,0 0 0,0 0 0,0 1 0,0-1 0,0 1 0,-8 4 0,10-4 0,0 0 0,0 1 0,0-1 0,0 1 0,0 0 0,1 0 0,-1 0 0,1 0 0,0 0 0,0 1 0,0 0 0,0-1 0,1 1 0,-1 0 0,1 0 0,0 1 0,0-1 0,1 0 0,-1 1 0,-1 8 0,3-11 0,0 0 0,-1 0 0,1-1 0,0 1 0,0 0 0,0 0 0,1 0 0,-1-1 0,0 1 0,1 0 0,-1 0 0,1-1 0,-1 1 0,1 0 0,0-1 0,0 1 0,0-1 0,0 1 0,0-1 0,0 1 0,3 1 0,-2-1 0,0 0 0,1-1 0,-1 0 0,1 1 0,0-1 0,-1 0 0,1-1 0,0 1 0,0 0 0,-1-1 0,1 1 0,0-1 0,4 0 0,0 0 0,0 0 0,0 1 0,0 0 0,0 0 0,0 1 0,11 4 0,-14-5 0,0 2 0,0-1 0,0 0 0,-1 1 0,1 0 0,-1-1 0,1 2 0,-1-1 0,0 0 0,0 1 0,0-1 0,2 5 0,9 17 0,-1 1 0,-2 0 0,12 37 0,81 304-746,-86-277 632,-3 1 1,2 104-1,-17-83 114,-1-93 0,-1-1 0,-1 1 0,-9 32 0,11-47 0,0-1 0,-1 1 0,1-1 0,-1 1 0,0-1 0,0 1 0,0-1 0,0 0 0,0 0 0,-1 0 0,-5 5 0,6-7 0,0 0 0,0 0 0,0 0 0,0 0 0,0 0 0,0 0 0,0 0 0,-1-1 0,1 1 0,0-1 0,0 0 0,-1 1 0,1-1 0,0 0 0,-1 0 0,1-1 0,0 1 0,0 0 0,-1-1 0,1 0 0,-2 0 0,-3-2 45,0 0 0,0 0 0,0 0 0,1-1 1,-12-9-1,3 0 272,-17-17 1,18 15-307,1-1-1,0 0 1,1 0 0,1-1-1,1-1 1,0 0 0,1 0-1,1-1 1,1 0 0,1-1-1,0 1 1,2-1 0,0 0-1,1-1 1,1 1 0,1-36-1,4 13-351,2 0 0,2 1-1,16-52 1,4 5-6485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1:21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298 356 24575,'0'0'0,"0"0"0,0 0 0,4 4 0,6 10 0,4 14 0,9 15 0,8 13 0,10 13 0,6 7 0,3 2 0,-4-11 0,-7-16 0,-11-18-8191</inkml:trace>
  <inkml:trace contextRef="#ctx0" brushRef="#br0" timeOffset="1">1 1 24575,'0'0'0,"0"0"0,0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30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0,3 10 0,1 12 0,5 16 0,6 9 0,1 1 0,-2-9-8191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3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24575,'1'-13'0,"154"14"0,-75-2 0,47 1-273,40-6-818,55-10-274,8-4-4097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6:29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2416 3402 24575,'-3'8'0,"-17"28"0,-2-2 0,-37 45 0,51-69 0,-1 0 0,0-1 0,-1 0 0,0-1 0,0 0 0,-1 0 0,0-1 0,0-1 0,-1 0 0,0 0 0,0-1 0,0-1 0,-1 0 0,-16 3 0,12-4 0,-1 0 0,1-2 0,-1 0 0,0-1 0,0-1 0,1 0 0,-1-2 0,1 0 0,-1 0 0,-18-8 0,-7-6 0,1-3 0,-58-35 0,60 32 0,-4-2 0,-363-222 0,253 139-434,-195-180 0,294 234 434,3-2 0,-56-79 0,-73-134 0,163 242 0,-113-191 1,24-10-15,85 170-7,-23-104 0,36 120 16,3-1-1,1 1 0,2-60 1,6 43 5,2 1 0,3 0 0,3 0 0,2 1 0,2 0 0,42-98 0,-19 71 0,50-83 0,-64 129 0,1 1 0,1 1 0,2 2 0,43-42 0,-32 42-41,1 2 1,76-48 0,-56 46-93,99-41 1,-39 30-61,228-52 0,-244 75 193,148-11 0,-166 28 0,1 4 0,101 12 0,39 20-128,253 68 0,-363-68-193,-1 4 1,-2 6-1,151 78 1,-107-35 337,167 120 0,-274-165-15,-2 1 0,58 63 1,75 103-4,-96-104 1,-61-75-1,125 152 4,-107-124-12,46 81 1,-49-66 228,32 81 0,-55-106 260,-1 1 0,-2 1 0,9 53 0,-12-18-190,-3 0 0,-6 164 0,-5-205-290,-2 0 0,-2-1 0,-22 71 0,13-62 0,-3-1 0,-40 72 0,33-77 0,-1-1 0,-60 68 0,-80 65 0,139-146 0,-250 224-485,186-180 400,-123 73 0,9-39 49,-6-19 42,154-65-9,-177 59 178,197-72-73,-1-2-1,0-2 0,0-1 0,-51 0 0,41-7-98,-1-3-1,1-2 0,1-1 0,-52-17 1,-182-73-1391,223 76 631,-39-15-5294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12 0,7 20 0,11 27 0,8 25 0,13 26 0,10 25-1836,5 16 1836,-2 2 0,-8-7 0,-11-11 0,-11-18 0,-8-15 57,-5-20-57,-5-25-6412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4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24575,'4'4'0,"1"0"0,0-1 0,0 0 0,0 0 0,0 0 0,7 2 0,5 4 0,203 101-41,48 25-1056,-7 17 783,288 245 314,-344-210-163,-155-133 81,76 105 1,-119-148 48,-5-7 78,0-1 0,0 0 0,0 0 0,1 0 1,5 5-1,-8-7-56,0-1-1,0 0 1,0 0 0,1 0 0,-1 0 0,0 0 0,0 0 0,0 0 0,0 0 0,0 1 0,1-1-1,-1 0 1,0 0 0,0 0 0,0 0 0,0 0 0,0 0 0,1 0 0,-1 0 0,0 0 0,0 0 0,0 0-1,0 0 1,1 0 0,-1 0 0,0 0 0,0 0 0,0 0 0,0 0 0,1 0 0,-1-1 0,2-3-6285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4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401 1 24575,'4'4'0,"38"66"0,120 239-908,-131-237 729,-3 1 1,27 115 0,-47-151 178,-2-1 0,-1 1 0,-2 0 0,-2 1 0,-5 58 0,0-69 0,0 1 0,-2-1 0,-1 0 0,-2 0 0,0-1 0,-2 0 0,0 0 0,-17 25 0,8-21 12,-1-1 0,-2-1 1,0-2-1,-2 0 0,0-1 1,-2-2-1,-40 28 0,-1-6-419,-2-4-1,-78 34 0,13-14-5215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5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1642 24575,'0'-3'0,"1"1"0,-1-1 0,1 1 0,-1-1 0,1 1 0,0 0 0,2-5 0,0-1 0,4-6 0,0 0 0,1 1 0,0 0 0,1 0 0,13-14 0,59-58 0,-47 52 0,135-138-810,137-134-1717,-97 100 2290,112-107-330,17 21-698,-212 201 747,-86 67-1749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24575,'13'0'0,"25"2"0,0 2 0,73 17 0,-92-17 0,52 13-189,0 2 0,86 37 0,-120-40 107,-1 1 0,-1 3 0,0 0 0,-2 2 0,57 50 0,-67-51 82,-1 2 0,-1 1 0,-1 0 0,-1 1 0,-1 2 0,-2-1 0,0 2 0,-2 0 0,-1 1 0,-1 0 0,-2 1 0,13 59 0,-16-38-238,-3-1 1,-1 1-1,-3 0 0,-10 83 0,-1-52-5705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6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2637 0 24575,'-1'0'0,"1"0"0,-1 0 0,1 0 0,-1 0 0,1 0 0,-1 0 0,1 1 0,-1-1 0,1 0 0,-1 0 0,1 0 0,0 1 0,-1-1 0,1 0 0,-1 1 0,-4 2 0,0 1 0,0 0 0,1 0 0,-7 8 0,1-2 0,-589 584-3556,36-78 1531,-23-23 935,374-326 1090,29-23-246,33-27-736,35-27 674,-22 11 333,108-81 1029,15-11-2117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6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24575,'0'0'0,"16"-8"0,166-29 0,-114 26 0,216-32-381,3 26 1,-252 17 380,-1 1 0,58 11 0,-81-10 0,1 1 0,-1 0 0,0 1 0,0 0 0,0 1 0,0 0 0,-1 1 0,0 0 0,0 1 0,0 0 0,13 13 0,-13-9 1,0 0 0,-1 1 0,-1 0 0,0 1 0,7 14 0,-4-4-77,-1 1-1,8 32 0,-6-11-373,7 58 1,-1 165-272,-23 1-735,-3-129-2674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7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1128 173 24575,'-14'0'0,"0"2"0,0 0 0,-27 7 0,25-5 0,-25 7-156,1 3 0,0 1 0,2 1 0,0 3 0,-61 39 0,42-19-106,2 3-1,-88 86 1,89-72-34,3 2 0,2 3 1,3 1-1,-44 78 0,61-85 311,1 0-1,3 2 0,3 1 0,2 1 1,-21 105-1,31-104-131,3 1 0,2 93 0,8-75-268,21 117-1,3-62 12,7 0 0,53 132 0,-38-136 58,6-3 1,6-2 0,5-2 0,5-4 0,148 188-1,-142-217-163,3-4 0,139 117 0,-137-138 243,4-3 1,2-5-1,104 52 0,-103-67 204,2-3-1,2-5 0,1-3 1,2-5-1,0-4 1,2-4-1,0-4 0,1-5 1,189-6-1,-165-13 33,0-5 0,-1-5 0,-1-6 0,-1-5 0,-2-5 0,-2-5 0,-1-5 0,195-110 0,-209 94 0,-1-4 0,-4-4 0,-3-4 0,-4-4 0,-3-5 0,-3-2 0,-4-5 0,-5-2 0,76-124 0,-103 138-74,-3-3 0,-4-1 0,-4-2 1,43-146-1,-63 169 28,-3-1-1,-3-1 1,-2 0 0,-4 0 0,-1-1 0,-4 1-1,-13-98 1,2 97 46,-2 0 0,-3 1 0,-3 1 0,-2 1 0,-3 1 0,-3 2 0,-2 0 0,-71-101 0,48 89-45,-4 3 1,-2 2-1,-88-74 0,62 69-86,-3 4 0,-118-67 0,77 63-66,-163-65 0,-150-18 18,-240-1-327,477 126 247,-286-2 0,191 40 231,35 22 31,38 15 39,48 4 743,44-4 3088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48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1869 2 24575,'-6'-1'0,"0"1"0,0 0 0,0 0 0,0 0 0,0 1 0,-9 1 0,-547 73-376,78-13-262,213-10-109,7 26 345,146-29 372,102-41 55,1 0 1,1 1-1,0 0 0,0 2 1,-14 12-1,26-21 25,1-1 0,-1 1 0,1 0 0,-1-1 0,1 1 0,0 0 0,0 0 0,-1 0 0,2 0 0,-1 0 0,0 0 0,-1 4 0,2-5-2,0 0 0,0 0 0,0 1 0,0-1 0,1 0 0,-1 0 0,0 1 0,1-1 0,-1 0 0,1 0 0,-1 0 0,1 0 0,0 1 0,0-1 0,-1 0 0,1 0 0,0 0 0,0-1 0,0 1 0,0 0 0,0 0 0,0 0 0,2 1 0,12 6 0,0 0 0,0-1 0,1 0-1,25 6 1,314 71-471,-52-16-24,-273-60 447,-1 2 0,0 1 0,-1 1 0,0 2 0,26 17 0,-44-24 0,0 0 0,0 2 0,0-1 0,-1 1 0,-1 0 0,11 14 0,-14-16 0,-1 0 0,0 1 0,0 0 0,0-1 0,-1 1 0,0 1 0,-1-1 0,0 0 0,0 1 0,1 10 0,-3-12 42,0-1 0,0 1 0,0 0 0,-1 0 0,0 0 1,-1 0-1,1-1 0,-5 12 0,1-8 29,0 0-1,0 0 1,-1-1 0,-12 17-1,-4-2-24,-1-1 0,-44 35 0,-8-1-182,-101 60-1,-91 34-384,-27 15 199,288-162 322,-17 11 0,22-14 0,0 0 0,-1 0 0,1 1 0,0-1 0,0 0 0,0 1 0,0-1 0,0 1 0,0-1 0,0 1 0,0 1 0,0-2 11,1 0 0,0-1 0,0 1 0,0 0-1,0 0 1,0 0 0,0-1 0,0 1 0,0 0 0,0 0 0,0 0-1,1-1 1,-1 1 0,0 0 0,1 0 0,-1-1 0,0 1 0,1 0-1,-1-1 1,1 1 0,-1 0 0,1-1 0,-1 1 0,1-1 0,-1 1-1,1-1 1,1 2 0,2 1 130,1-1 0,-1 1 0,8 2 0,15 5-97,1-1-1,1-1 1,35 5-1,263 27-1289,6-25-497,358-12 1453,-5-55-551,-645 46-3156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1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 24575,'-1'0'0,"1"-1"0,-1 1 0,1 0 0,-1 0 0,1 0 0,0 0 0,-1 0 0,1 0 0,-1 0 0,1 0 0,-1 0 0,1 0 0,0 0 0,-1 0 0,1 0 0,-1 1 0,1-1 0,0 0 0,-1 0 0,1 0 0,-1 0 0,1 1 0,0-1 0,-1 0 0,1 1 0,0-1 0,-1 0 0,1 1 0,-1 1 0,1-1 0,0 1 0,0-1 0,0 1 0,0-1 0,0 1 0,0-1 0,0 2 0,1 1 0,6 56 0,3-1 0,2 0 0,24 67 0,75 169 0,-28-83 0,-73-186-97,-5-15-115,-1 1 1,0 0 0,0 0 0,-1 0-1,2 22 1,-6-23-6615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2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1 24575,'6'0'0,"3"2"0,1 0 0,0 0 0,-1 1 0,0 1 0,0-1 0,17 11 0,-2 0 0,24 21 0,-33-24 0,0 1 0,-2 1 0,1 0 0,-2 1 0,0 0 0,0 1 0,-2 0 0,12 21 0,-18-28 0,0 1 0,-1-1 0,1 1 0,-2-1 0,1 1 0,-1 0 0,-1 0 0,0 0 0,0 0 0,-1 0 0,0 0 0,0 0 0,-1 1 0,0-1 0,-1-1 0,0 1 0,0 0 0,-1 0 0,-4 8 0,-3 3 0,0 0 0,-2-1 0,-26 32 0,-53 48 0,-213 157-127,209-181-1111,68-53-5588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5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1 478 24575,'0'-4'0,"0"-5"0,0-5 0,0-5 0,0-2 0,4-5 0,7-5 0,17-3 0,19-5 0,18 1 0,16 2 0,21 2 0,21 0 0,16 2-1206,19 1 1206,18 1 0,-5 4-1764,-33 6-3457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2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24575,'12'25'0,"-2"0"0,-1 1 0,9 42 0,-11-41 0,30 135-19,1 8 116,-23-118-819,24 60 1,-34-101-6105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24575,'0'0'0,"0"0"0,0 0 0,2-3 0,9-1 0,15-4 0,14-1 0,18-4 0,22-5 0,25-6 0,14-5 0,1-4-806,-5-4 806,-11-3 0,-12-2 0,-17 3 0,-17 5 0,-20 9-7385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0 0,0 0 0,1 2 0,3 3 0,0 4 0,2 6 0,2 3 0,4 7 0,3 11 0,3 12 0,3 10 0,-1 5 0,-4-2 0,-4-12-8191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1 581 24575,'0'0'0,"0"0"0,2-7 0,39-52 0,-21 31 0,20-37 0,-25 33 0,-1 1 0,17-59 0,-25 68 0,-1 0 0,-1 0 0,-1 0 0,-1-1 0,-2-28 0,0 42 0,-1-1 0,0 0 0,-1 0 0,0 1 0,-5-13 0,6 19 0,-1 1 0,1-1 0,0 0 0,-1 1 0,0-1 0,1 1 0,-1 0 0,0-1 0,-4-2 0,5 4 0,-1 0 0,1 0 0,-1 0 0,0 0 0,1 0 0,-1 1 0,0-1 0,0 1 0,1-1 0,-1 1 0,0-1 0,0 1 0,0 0 0,1 0 0,-1 0 0,-4 1 0,2 0 0,0 0 0,-1 0 0,1 0 0,0 1 0,0 0 0,0 0 0,0 0 0,0 0 0,1 1 0,-1-1 0,1 1 0,0 0 0,-1 0 0,1 0 0,0 1 0,1-1 0,-5 7 0,4-5 0,0 1 0,0-1 0,0 1 0,1 0 0,0 0 0,0 0 0,0 0 0,1 1 0,0-1 0,0 0 0,0 0 0,1 7 0,1 1 0,2 0 0,-1-1 0,1 1 0,1-1 0,1 0 0,0 0 0,0 0 0,9 14 0,0-3 0,1-2 0,1 1 0,23 24 0,-19-27-124,0 0 0,1-1 0,2-2 0,-1 0 0,2-1 0,0-1-1,1-2 1,0 0 0,1-2 0,34 11 0,5-4-6702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4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0,9 4 0,15 7 0,9 4 0,-2 0-8191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4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24575,'0'0'0,"15"0"0,-14 0 0,1 0 0,0 0 0,0 0 0,0 0 0,0 1 0,-1-1 0,1 0 0,0 1 0,0 0 0,-1-1 0,1 1 0,-1 0 0,1 0 0,0 0 0,-1 0 0,1 0 0,-1 0 0,0 1 0,3 1 0,-2 1 0,1 0 0,-1 0 0,0 0 0,0 0 0,-1 1 0,1-1 0,0 6 0,7 29 0,6 74 0,2 12 0,-16-118 0,1 1 0,0-1 0,1 0 0,0 0 0,0 0 0,7 12 0,-8-16 0,1 1 0,0-1 0,-1 0 0,1 0 0,0 0 0,0 0 0,1-1 0,-1 1 0,1-1 0,-1 0 0,1 0 0,0 0 0,-1-1 0,5 2 0,0-1 9,0-1 0,0 1 0,0-2 0,0 1 0,-1-1 0,1 0 0,0-1 0,0 0 0,0 0 0,0-1 0,-1 0 0,12-4 0,6-4-503,-1-1 0,30-18 0,0-3-6332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4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0,6 2 0,14 3 0,20 2 0,11 3 0,-3-2-8191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5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6 0,0 11 0,4 13 0,9 20 0,14 26 0,11 21 0,11 14 0,9 0-860,-7-19-6471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24575,'0'0'0,"5"9"0,4 13 0,0 0 0,10 45 0,-14-50 0,61 319-850,-28 7 394,-2 86-1046,16 155 378,-36-426 396,-11-104-2803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 24575,'10'0'0,"6"0"0,0 0 0,-1 1 0,1 1 0,-1 1 0,1 0 0,-1 1 0,0 1 0,-1 0 0,1 1 0,-1 1 0,21 12 0,-21-9 0,1 0 0,-1 1 0,-1 1 0,0 1 0,-1-1 0,0 2 0,10 15 0,-17-21 0,0 0 0,0 0 0,-1 0 0,0 0 0,-1 0 0,0 1 0,0 0 0,0 0 0,-1 0 0,-1 0 0,0 0 0,0 0 0,-1 0 0,0 0 0,-2 15 0,0-12 0,-1 0 0,-1 0 0,0 0 0,-1-1 0,0 0 0,-1 0 0,-6 10 0,-7 6 0,-33 37 0,-101 91-271,-12-8-177,-54 50-970,187-165-4636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843 0 24575,'-1'0'0,"1"0"0,-1 1 0,1-1 0,-1 0 0,1 0 0,0 0 0,-1 0 0,1 1 0,-1-1 0,1 0 0,0 1 0,-1-1 0,1 0 0,-1 0 0,1 1 0,0-1 0,-1 1 0,1-1 0,0 1 0,-3 2 0,-10 13 0,-18 31 0,31-47 0,-96 172-10,8 9-716,49-99-21,29-61 694,-287 630-1887,231-485 1493,8 1 1,-37 179 0,82-291 256,3 1 0,3 0 0,-1 58 0,9-64-2426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7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24575,'1'9'0,"-2"-2"0,-8 213 0,2-78 0,1 155-296,25 0 0,-16-274 423,0-2-824,0 35 1,-4-43-5637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24575,'0'0'0,"0"-2"0,2-2 0,11-6 0,21-4 0,29-6 0,41-6 0,36-4 0,18-4-1593,3-1 1593,-3-1 0,-10-1 0,-12-4 0,-17-1 0,-29 7-6598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8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24575,'0'0'0,"0"0"0,0 0 0,0 4 0,0 10 0,0 11 0,0 15 0,-2 14 0,-1 17 0,0 17 0,1 11 0,1 2 0,0-7 0,0-15 0,1-18 0,0-19-8191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113 539 24575,'14'-7'0,"-9"3"0,0-1 0,0 0 0,0 0 0,-1 0 0,0 0 0,0-1 0,0 1 0,-1-1 0,0 0 0,3-8 0,3-10 0,7-33 0,-13 46 0,27-125 0,-25 107 0,-2-1 0,-1-50 0,-2 72 0,0 1 0,-1-1 0,0 1 0,-1-1 0,-3-9 0,4 14 0,0 1 0,0 0 0,0-1 0,-1 1 0,1 0 0,-1 0 0,1 0 0,-1 0 0,0 0 0,0 0 0,0 0 0,0 0 0,0 1 0,0-1 0,0 1 0,0 0 0,-1-1 0,-3 0 0,2 0 0,-1 1 0,1 0 0,0 0 0,0 1 0,-1-1 0,1 1 0,0 0 0,0 0 0,-1 0 0,1 0 0,0 1 0,-1 0 0,-4 1 0,4 0 0,-1 1 0,1-1 0,0 1 0,0 0 0,0 0 0,0 0 0,1 1 0,-8 7 0,3-1 0,1 0 0,0 0 0,1 0 0,1 1 0,-1 0 0,2 0 0,-1 1 0,-4 16 0,7-16 0,0 0 0,0 1 0,1-1 0,0 1 0,2 0 0,-1-1 0,1 1 0,1 0 0,0-1 0,1 1 0,1 0 0,0-1 0,0 0 0,1 0 0,1 0 0,0 0 0,0-1 0,1 1 0,1-1 0,0-1 0,1 1 0,-1-1 0,15 13 0,-7-10 15,0-1 0,1 0 0,0-1 0,0-1 0,1-1 0,1 0 0,19 7 0,-8-7-386,-1 0-1,1-2 1,56 7 0,-36-10-6455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9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24575,'0'0'0,"2"0"0,10 2 0,20 2 0,13 4 0,-2-1-8191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9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24575,'0'0'0,"2"-7"0,1 4 0,0 0 0,0 0 0,0 0 0,0 0 0,0 1 0,1-1 0,-1 1 0,1 0 0,6-3 0,0 1 0,1 0 0,14-3 0,-17 5 0,0 1 0,0 0 0,0 0 0,0 1 0,0 0 0,0 0 0,0 0 0,0 1 0,0 1 0,10 2 0,-12-2 0,1 1 0,-1 0 0,0 0 0,-1 0 0,1 0 0,0 1 0,-1 0 0,0 0 0,0 0 0,0 1 0,0 0 0,6 10 0,-4-6 0,-2 0 0,1 1 0,-2 0 0,1 0 0,-1 0 0,-1 1 0,0-1 0,4 22 0,-4 2 0,0 53 0,-3-32 0,0-50 0,0-1 0,1 0 0,-1 1 0,1-1 0,0 0 0,0 1 0,1-1 0,-1 0 0,1 0 0,0 0 0,0 0 0,4 5 0,-4-6 0,1 0 0,0 0 0,-1-1 0,1 1 0,1-1 0,-1 0 0,0 1 0,0-2 0,1 1 0,0 0 0,-1-1 0,1 1 0,0-1 0,4 1 0,2 0 18,-1-1 0,1 0-1,0 0 1,-1-1 0,18-2 0,-4-2-754,28-7 0,-5-3-6090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5:59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0,2 11 0,1 9 0,-1 1-8191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24575,'1'9'0,"0"1"0,0-1 0,5 19 0,-1-5 0,117 410 0,-107-390-120,29 89 373,-36-103-752,-1 0-1,5 47 1,-11-43-6327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1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24575,'0'0'0,"1"20"0,1-1 0,0 1 0,2-1 0,0 0 0,1 0 0,1 0 0,1-1 0,0 0 0,15 25 0,-1-7 0,2 0 0,2-2 0,35 39 0,0-8 0,70 58 0,-85-85 0,2-2 0,78 45 0,-123-79 0,52 25 0,-48-24 0,0-1 0,1 0 0,-1 0 0,1 0 0,-1-1 0,13 1 0,-18-2 0,1 0 0,-1 0 0,1 0 0,-1 0 0,1 0 0,-1-1 0,1 1 0,-1 0 0,0-1 0,1 1 0,-1-1 0,1 1 0,-1-1 0,0 0 0,1 1 0,-1-1 0,0 0 0,0 0 0,0 0 0,0 0 0,0 0 0,0 0 0,0 0 0,0 0 0,0-1 0,0 1 0,0 0 0,-1-1 0,1 1 0,-1 0 0,1-2 0,0-3 0,0 1 0,0 0 0,-1-1 0,0 1 0,0-1 0,0 1 0,-3-10 0,-14-70 23,-31-87 0,-6-25-41,46 159-331,2 0 1,1 0 0,1-50 0,5 69-6478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1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3 0,7 13 0,0 0 0,-1 1 0,0 0 0,6 22 0,0-2 0,31 83 0,-39-97 0,-1 1 0,-1-1 0,2 32 0,-6-43 0,-1-4 0,1 0 0,0 0 0,0 0 0,1 0 0,3 12 0,-4-18 0,0 0 0,0 0 0,0 0 0,0 0 0,1 0 0,-1-1 0,0 1 0,1 0 0,-1-1 0,1 1 0,-1-1 0,1 0 0,0 1 0,0-1 0,0 0 0,0 0 0,-1 0 0,1-1 0,1 1 0,-1 0 0,0-1 0,0 1 0,0-1 0,0 1 0,0-1 0,3 0 0,2 0 11,0 0 0,-1-1 0,1 0 0,0 0 0,0-1 0,8-2 0,37-18-804,-41 17 144,30-14-6177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5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24575,'0'7'0,"1"-1"0,-1 0 0,2 1 0,1 6 0,0 0 0,68 305-313,66 268-479,-14-133 792,-120-439 36,4 12-442,-1 0 0,3 29 1,-9-45-5500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2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0,2 4 0,3 3 0,1 1-8191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8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24575,'0'2'0,"0"0"0,0 0 0,0-1 0,0 1 0,0 0 0,0 0 0,0 0 0,-1 0 0,0 3 0,-2 7 0,2-8 0,1 0 0,-1-1 0,0 1 0,-3 4 0,4-8 0,0 1 0,0-1 0,0 0 0,-1 0 0,1 0 0,0 1 0,0-1 0,-1 0 0,1 0 0,0 0 0,-1 0 0,1 0 0,0 0 0,0 0 0,-1 1 0,1-1 0,0 0 0,-1 0 0,1 0 0,0 0 0,-1 0 0,1 0 0,0-1 0,-1 1 0,1 0 0,0 0 0,0 0 0,-1 0 0,1 0 0,0 0 0,-1 0 0,1-1 0,0 1 0,0 0 0,-1 0 0,1 0 0,0-1 0,0 1 0,-1 0 0,-9-10 0,8 8 0,1 0 0,-1 0 0,1 0 0,0 0 0,-1 0 0,1 0 0,0-1 0,1 1 0,-1 0 0,0-1 0,0-3 0,1 5 0,0 1 0,0 0 0,0 0 0,0 0 0,0 0 0,0-1 0,1 1 0,-1 0 0,0 0 0,0 0 0,0 0 0,0 0 0,0-1 0,1 1 0,-1 0 0,0 0 0,0 0 0,0 0 0,1 0 0,-1 0 0,0 0 0,0 0 0,0 0 0,1 0 0,-1 0 0,0 0 0,0 0 0,1 0 0,4-1 0,0 1 0,1 0 0,-1 1 0,1 0 0,9 2 0,-1 0 0,223 50 21,-82-16-323,442 75-2310,8-26 1212,106 14 1492,-12 46-1235,-482-84 598,-148-38 2653,70 35-1,-137-59-2051,-1 1-44,0-1 0,0 1 0,0-1 0,0 1 0,0-1 0,0 1 0,-1-1 0,1 1 0,0 0 0,0-1 0,0 1 0,-1 0 0,1 0 0,0 0 0,0 1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08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24575,'5'1'0,"3"0"0,-1 1 0,0 1 0,0-1 0,0 1 0,10 6 0,-9-5 0,37 21 0,-1 2 0,-2 1 0,0 3 0,-3 1 0,0 2 0,-2 1 0,-2 2 0,47 63 0,-70-84 0,-1 1 0,-1 0 0,0 1 0,12 34 0,-18-40 0,0 0 0,-1 0 0,-1 1 0,0-1 0,-1 1 0,0-1 0,-1 1 0,-3 24 0,0-20-40,-1 1 0,0-1 0,-1 1-1,-1-1 1,-16 30 0,10-25-93,-2 1 1,-1-1-1,-25 28 1,4-12-61,-1-3 0,-1-1 0,-66 45 0,-37 11-915,15-20-4432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3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24575,'3'11'0,"0"0"0,1-1 0,1 1 0,0-1 0,0 0 0,1-1 0,1 1 0,13 15 0,0-4 0,0-2 0,34 26 0,8 0-470,108 59-1,82 24-1039,-181-94 922,1004 441-2333,-26-121 1507,-1047-354 1394,124 34 672,-95-27-348,63 5 0,-50-12-2361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3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24575,'6'3'0,"12"8"0,0 0 0,25 23 0,30 34 0,-68-63 0,47 49-237,-2 2 0,-2 2 0,-4 2 0,-1 2-1,43 87 1,-68-112 237,-2 0 0,-1 0 0,-2 2 0,-1 0 0,-3 0 0,0 1 0,1 41 0,-8-56 0,-1 0 0,-1 0 0,-2 0 0,0 0 0,-2 0 0,-1-1 0,0 1 0,-2-1 0,-1 0 0,-1-1 0,-1 0 0,-19 33 0,14-34 40,0-1 1,-1-1-1,-2 0 0,0-1 1,-1-1-1,-25 19 0,7-10-510,0-3 0,-70 35 0,-2-11-5170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0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6 672 24575,'-6'-8'0,"7"3"0,0 5 0,0 0 0,0-1 0,0 1 0,0 0 0,0-1 0,0 1 0,0 0 0,0 0 0,0 0 0,2 0 0,11-1 0,80-15 12,91-27 0,89-41-884,-248 76 654,335-102-2015,444-73 0,-296 108 2269,-219 35-263,179-45-539,-414 73-936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0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0 24575,'0'0'0,"5"1"0,12 3 0,0 2 0,-1 0 0,1 1 0,19 12 0,-35-19 0,33 18 0,-1 2 0,61 46 0,-78-52 0,0 1 0,-1 0 0,-1 1 0,0 0 0,-1 1 0,-1 0 0,11 23 0,-14-23-65,-2 1-1,0 0 0,-1 1 0,0-1 1,-2 1-1,0 0 0,1 29 0,-4-22 24,-1 0 0,-1 0 1,-2 0-1,0 0 0,-8 26 0,-1-10-196,-2-1 1,-2-1-1,-1 0 1,-3-1 0,0-1-1,-42 56 1,25-46 173,-2-2 1,-1-2-1,-86 72 1,50-57-417,-135 80 0,100-76-4058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1 871 24575,'11'2'0,"18"3"0,31-1 0,24-2-414,110-12 0,87-27-415,-47-7-475,399-131 0,88-83 1304,-597 212 0,506-217-2024,-525 212 122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1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24575,'6'-2'0,"11"-2"0,0 1 0,1 0 0,24 0 0,-24 2 0,27-1 0,0 1 0,0 3 0,78 12 0,-98-9 0,0 1 0,0 1 0,-1 1 0,0 1 0,-1 2 0,1 0 0,-2 1 0,23 16 0,-34-19 0,0-1 0,-1 1 0,0 1 0,0 0 0,-1 0 0,0 1 0,13 21 0,-17-21 0,1-1 0,-2 1 0,0 0 0,0 0 0,-1 1 0,0-1 0,-1 1 0,0-1 0,0 21 0,-2-9-93,-2-1-1,0 1 0,-2-1 1,0 0-1,-2 0 1,0-1-1,-16 37 0,-4-5-370,-58 90 0,-159 182-2340,129-191-906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1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1 930 24575,'6'-2'0,"54"-22"0,332-112-741,-234 85-708,631-231-1932,-154 52 3316,-425 159-205,-30 11-813,-37 17 657,-35 12-350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6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24575,'1'-16'0,"0"13"0,0 0 0,0 1 0,0 0 0,1-1 0,-1 1 0,0-1 0,1 1 0,0 0 0,-1 0 0,1 0 0,0 0 0,0 0 0,0 1 0,5-4 0,0 1 0,0 0 0,0 0 0,0 1 0,8-2 0,2 0 0,1 0 0,-1 2 0,1 0 0,0 1 0,0 1 0,0 1 0,-1 0 0,1 1 0,0 1 0,0 1 0,-1 0 0,26 9 0,-22-4 0,-1 0 0,1 0 0,-2 2 0,0 1 0,0 0 0,0 1 0,-2 2 0,0-1 0,29 31 0,-33-29 0,0 0 0,-1 2 0,-1-1 0,0 2 0,-2-1 0,0 2 0,0-1 0,5 21 0,-11-28 0,0 1 0,0 0 0,-1-1 0,-1 1 0,0 0 0,0 0 0,-1 0 0,-1 0 0,0 0 0,-1 0 0,0 0 0,0 0 0,-2-1 0,-8 22 0,4-17 0,-1-1 0,-1 0 0,-1 0 0,0-1 0,-1 0 0,0-1 0,-1-1 0,0 0 0,-23 15 0,-6 2 0,-1-3 0,-51 23 0,-42 15-1365,129-60-5461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24575,'0'0'0,"3"2"0,3 5 0,8 10 0,12 16 0,11 16 0,9 15 0,4 20 0,-8 23 0,-16 18-825,-21 10 825,-26 2 0,-33-4 0,-34-15 0,-14-24 0,10-30-7366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2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727 202 24575,'-7'-8'0,"-8"-13"0,5 7 0,1 1 0,-2 0 0,0 1 0,0 0 0,-16-12 0,12 14 0,1 1 0,-2 0 0,1 1 0,-1 0 0,-1 2 0,1 0 0,-19-4 0,9 4 0,0 1 0,-1 2 0,-52-1 0,67 4 0,1 1 0,-1 0 0,1 1 0,-1 0 0,1 1 0,-19 6 0,22-5 0,-1 0 0,1 1 0,0 0 0,0 0 0,1 1 0,-1 0 0,1 0 0,-11 12 0,5-1-4,0 1 0,2 0 1,0 0-1,1 1 0,0 1 0,2 0 0,0 0 0,-6 29 0,0 10-471,-9 105 0,15-46 351,9 178 1,37 115 173,-31-355-52,13 155-14,-20-211 15,0 15 9,0-1 1,0 1-1,-5 22 1,4-34-15,0 1 0,0 0-1,0-1 1,0 1 0,-1-1 0,0 0-1,0 0 1,-2 5 0,2-7-15,1 1 0,0-1 0,-1 0 0,1 1 1,-1-1-1,0 0 0,1 0 0,-1 0 0,0 0 0,0 0 0,0 0 1,0 0-1,1-1 0,-1 1 0,0-1 0,-3 1 0,-10-1-6592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3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24575,'0'0'0,"2"-2"0,9-5 0,16-7 0,19-10 0,18-4 0,24-1 0,22-3 0,14-1-830,-7 3 830,-23 6-7361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3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24575,'7'7'0,"1"1"0,40 43 0,-41-42 0,0 0 0,-1 0 0,-1 0 0,9 17 0,-7-6 0,0 1 0,9 44 0,-1 44 0,-11-66 0,2-1 0,12 43 0,-15-75-151,1 0-1,-1-1 0,1 1 0,1-1 1,0 0-1,0 0 0,1 0 1,8 8-1,1 0-6674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24575,'0'0'0,"2"4"0,5 8 0,11 5 0,9 2 0,0-3-8191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4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24575,'0'0'0,"-2"2"0,-2 9 0,-4 20 0,-1 28 0,1 21 0,3 6 0,3-12-8191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4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24575,'0'0'0,"0"0"0,0 0 0,0 0 0,0 2 0,-1 6 0,-6 15 0,-3 11 0,0 0-8191</inkml:trace>
  <inkml:trace contextRef="#ctx0" brushRef="#br0" timeOffset="1">0 1377 24575,'0'0'0,"0"0"0,0 3 0,0 1 0,0 1-8191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5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 24575,'-1'0'0,"-1"0"0,1 0 0,-1 1 0,1-1 0,-1 1 0,1-1 0,-1 1 0,1 0 0,-1 0 0,1-1 0,0 1 0,0 0 0,-1 0 0,1 0 0,0 1 0,0-1 0,0 0 0,0 0 0,0 0 0,-1 3 0,-2 4 0,0-1 0,-5 14 0,8-19 0,-5 15 0,1 0 0,1 1 0,0 0 0,-2 35 0,6 78 0,45 273-918,-26-268 749,-14-100 91,33 313-835,-34-273 739,-3 1 0,-14 117 0,11-178 200,0 0-1,-1-1 0,-1 1 1,-8 19-1,12-33-48,-1 0-1,0 0 0,0 0 1,0-1-1,0 1 1,0 0-1,0-1 0,0 1 1,0-1-1,0 1 1,-1-1-1,1 0 1,-1 1-1,1-1 0,-1 0 1,0 0-1,-2 1 1,-5-1-5271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6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24575,'0'0'0,"0"0"0,0 0 0,4-2 0,6-3 0,10-2 0,23-4 0,26-5 0,19-1 0,10 0 0,-1 1 0,-6 2 0,-14 2 0,-21 3-8191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6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24575,'12'13'0,"21"29"0,-26-32 0,52 73 0,-4 3 0,49 103 0,-72-121 0,-4 1 0,-2 1 0,27 121 0,-49-170 0,0-1 0,1 39 0,-5-52 0,-1-8 0,-1-13 0,4-25 0,9-63 0,-3 47 0,-6 37 0,7-58 0,22-88 0,-26 146-124,1 1 0,0 1 0,1-1 0,1 1 0,0 0 0,1 1-1,1 0 1,0 1 0,1-1 0,21-20 0,14-4-6702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6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0 559 24575,'10'2'0,"-4"2"0,0-1 0,0 1 0,0 1 0,0-1 0,-1 1 0,1 0 0,-1 0 0,-1 0 0,8 10 0,-2 1 0,0 0 0,12 27 0,-11-14 0,0 0 0,-2 1 0,-1 0 0,4 33 0,8 127 0,-19-176 0,0-3-88,0 7 161,1 0 0,5 24 0,-6-37-180,1-1 1,-1 1-1,1-1 0,0 1 0,0-1 0,0 0 0,1 0 0,-1 0 0,1 0 0,0 0 1,0 0-1,0-1 0,8 7 0,3-2-6719</inkml:trace>
  <inkml:trace contextRef="#ctx0" brushRef="#br0" timeOffset="1">47 0 24575,'0'0'0,"0"0"0,0 0 0,2 4 0,7 8 0,14 15 0,13 18 0,1 0-8191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49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0 772 24575,'0'1'0,"0"-1"0,1 0 0,-1 1 0,0-1 0,0 0 0,0 1 0,1-1 0,-1 0 0,0 0 0,1 1 0,-1-1 0,0 0 0,0 0 0,1 1 0,-1-1 0,0 0 0,1 0 0,-1 0 0,0 0 0,1 1 0,-1-1 0,1 0 0,-1 0 0,0 0 0,1 0 0,-1 0 0,0 0 0,1 0 0,-1 0 0,1 0 0,-1 0 0,0 0 0,1 0 0,0-1 0,13-4 0,-9 1 0,0 0 0,0-1 0,0 1 0,0-1 0,-1 0 0,0 0 0,0-1 0,4-7 0,1-2 0,-1-1 0,6-17 0,-5 5 0,-1 0 0,-1 0 0,-1-1 0,-2 0 0,-1 0 0,-1-31 0,-3 6 0,-2 1 0,-15-74 0,13 99 0,0 1 0,-2 1 0,-20-48 0,25 69 0,-1 0 0,1 0 0,-7-8 0,8 12 0,1 0 0,-1 1 0,0-1 0,1 0 0,-1 1 0,0-1 0,0 1 0,1-1 0,-1 1 0,0-1 0,0 1 0,1 0 0,-1-1 0,-1 1 0,1 0 0,1 0 0,-1 0 0,1 0 0,-1 0 0,1 0 0,-1 0 0,1 0 0,-1 1 0,1-1 0,-1 0 0,1 0 0,-1 1 0,1-1 0,-1 0 0,1 1 0,-1-1 0,1 0 0,0 1 0,-1-1 0,1 0 0,0 1 0,-1-1 0,1 1 0,0-1 0,-1 2 0,-1 1 0,0 1 0,0 0 0,1 0 0,0 0 0,0 0 0,0 0 0,-1 8 0,-1 35 0,3-43 0,1 54 2,13 97 0,24 59-595,-28-160 199,93 452 197,-99-483 72,-2-10 880,-2-34-205,-1-49-550,9-80 0,-4 113 0,2 1 0,2-1 0,23-67 0,-25 87 0,1 1 0,1 0 0,19-28 0,-23 38 0,1 1 0,-1-1 0,1 0 0,1 1 0,-1 0 0,1 0 0,0 1 0,0 0 0,0 0 0,0 0 0,14-5 0,-18 8 0,0 1 0,0-1 0,-1 0 0,1 1 0,0 0 0,0 0 0,0-1 0,0 1 0,0 0 0,0 1 0,0-1 0,0 0 0,0 0 0,0 1 0,-1-1 0,1 1 0,3 1 0,-3-1 0,-1 0 0,0 0 0,1 0 0,-1 1 0,0-1 0,0 0 0,0 0 0,0 1 0,0-1 0,0 0 0,-1 1 0,1-1 0,0 1 0,-1-1 0,1 1 0,-1-1 0,0 1 0,1 0 0,-1-1 0,0 1 0,0 2 0,0 6 0,-1-1 0,0 0 0,0 0 0,-1-1 0,0 1 0,-1 0 0,0 0 0,-5 8 0,1-2 0,0-1 0,-2 0 0,-17 23 0,18-27 0,-1-1 0,0 0 0,0 0 0,-1 0 0,0-1 0,-1-1 0,0 0 0,0 0 0,0-1 0,-1 0 0,-13 4 0,24-10 0,0 0 0,1 0 0,-1 0 0,0 1 0,1-1 0,-1 0 0,1 1 0,-1-1 0,1 0 0,-1 1 0,1-1 0,-1 1 0,1-1 0,-1 0 0,0 2 0,1-2 0,0 0 0,0 1 0,0-1 0,-1 0 0,1 1 0,0-1 0,0 1 0,0-1 0,0 0 0,0 1 0,0-1 0,0 0 0,0 1 0,0-1 0,1 0 0,-1 1 0,0-1 0,0 1 0,0-1 0,1 1 0,0 1 0,1 1 0,0-1 0,0 0 0,0 0 0,0 0 0,3 2 0,21 16 0,1-1 0,49 25 0,-45-26 0,222 121-1365,-182-100-5461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5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24575,'0'7'0,"1"0"0,0 0 0,0 0 0,1 0 0,0-1 0,0 1 0,1 0 0,0-1 0,0 0 0,0 1 0,1-1 0,0-1 0,0 1 0,0 0 0,1-1 0,7 7 0,3 2 0,1-1 0,0-1 0,1-1 0,27 14 0,-5-6-12,1-1 0,0-3 0,67 17 0,134 10-1122,220-16-214,3-35-425,-354 5 1813,752-10-1439,-1 41 646,-165 32-546,-525-44 2500,-122-12-2879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24575,'4'0'0,"1"0"0,-1 1 0,0-1 0,0 1 0,6 2 0,5 2 0,54 13 0,97 40 0,-119-38 0,-2 2 0,84 55 0,-86-46 0,76 71 0,-98-80 0,-1 0 0,-1 1 0,-1 1 0,-1 1 0,14 27 0,-24-37-26,0 0 0,-2 0 0,1 0 0,-2 0 1,0 1-1,-1 0 0,-1 0 0,0 0 0,-1 0 0,-1 0 0,0 1 0,-4 17 0,1-13-11,-2 1-1,0-1 1,-2-1-1,0 1 1,-1-1-1,-1-1 1,-1 1-1,-20 29 1,13-26-70,-1 0 0,-1-1 0,-37 33 0,26-30-321,-1-2 1,-1 0-1,-44 22 0,-161 61-825,-17-14-2872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24575,'0'0'0,"0"6"0,-12 97-79,3 146-1,32 102-273,30-3-9,15-2 177,-62-314 183,-3-15 2,38 199-16,-32-150 3,2 85-1,-11-130 11,0 1 0,-7 40 0,6-57 3,0 1 0,-1-1 0,1 1 0,-1-1 0,-1 1 0,1-1 0,-1 0 0,1 0 0,-1 0 0,-1 0 0,1-1 0,-1 1 0,0-1 1,0 0-1,-6 5 0,5-5-295,0-1 0,0 0 0,-10 3 0,-13 3-5604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7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24575,'0'-1'0,"0"1"0,0-1 0,0 1 0,1-1 0,-1 1 0,0-1 0,0 1 0,0 0 0,1-1 0,-1 1 0,0-1 0,1 1 0,-1 0 0,0-1 0,1 1 0,-1 0 0,0-1 0,1 1 0,-1 0 0,0 0 0,1 0 0,0-1 0,12-4 0,-11 4 0,20-6 0,-1 1 0,0 2 0,1 0 0,38-2 0,90 10 0,-105 0 0,-1 1 0,0 3 0,0 2 0,62 22 0,-82-23 0,1 2 0,-2 0 0,1 2 0,-2 1 0,0 0 0,0 1 0,-2 2 0,37 36 0,-48-43 0,0 1 0,-1-1 0,-1 1 0,0 0 0,0 1 0,5 14 0,-9-18 0,0-1 0,-1 1 0,0 0 0,-1 0 0,0-1 0,0 1 0,-1 0 0,1 0 0,-2 0 0,1 0 0,-4 14 0,1-9 0,-1-1 0,0 1 0,-2 0 0,1-1 0,-8 12 0,-3 1 0,-23 30 0,-5-3-169,-1-2-1,-3-2 0,-75 59 1,37-43-534,-130 75 0,145-100-5404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14 24575,'-1'-2'0,"-1"1"0,1 0 0,-1 0 0,0 0 0,1 0 0,-1 1 0,1-1 0,-1 0 0,0 1 0,0-1 0,-2 1 0,-20-3 0,24 3 0,0 0 0,0 0 0,0 0 0,-1 0 0,1 0 0,0 0 0,0 0 0,0 0 0,0 1 0,0-1 0,-1 0 0,1 0 0,0 0 0,0 0 0,0 1 0,0-1 0,0 0 0,0 0 0,0 0 0,-1 0 0,1 1 0,0-1 0,0 0 0,0 0 0,0 0 0,0 1 0,0-1 0,0 0 0,0 0 0,0 0 0,0 1 0,0 8 0,1-6 0,1 39 0,11 65 0,18 39 0,-15-74 0,7 31 0,35 178 0,-56-265-1365,-1-8-5461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24575,'0'0'0,"7"1"0,1-1 0,-1 2 0,1-1 0,-1 1 0,0 0 0,11 5 0,-11-4 0,26 10 3,0 3 1,-2 0-1,37 26 0,86 70-168,-9 2-553,192 141 672,-324-246 46,-2-1 0,1-1 0,0 1 0,21 8 0,-33-16 37,1 0 1,0 1 0,0-1-1,-1 0 1,1 0 0,0 0-1,0 1 1,-1-1-1,1 0 1,0 0 0,0 0-1,0 0 1,-1 0 0,1-1-1,0 1 1,1 0-1,-2 0-25,0-1 0,1 1 0,-1 0 0,0-1 0,1 1-1,-1 0 1,0-1 0,1 1 0,-1 0 0,0-1-1,0 1 1,1 0 0,-1-1 0,0 1 0,0-1 0,0 1-1,0 0 1,0-1 0,0 1 0,1-1 0,-1 0-1,-1-3-12,1-1-1,0 1 1,-1 0 0,-2-9-1,0 1 26,-2-22-4,0-1 0,3 1 0,1-1 0,1 1 0,7-43 0,-3 52-185,0 1 0,2 0 0,1 0 0,1 0 0,1 1 0,1 0 0,1 1 0,15-23 0,-7 18-6661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9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163 479 24575,'0'0'0,"0"0"0,0-45 0,1-12 0,-11-90 0,8 131 0,-1 0 0,-1 0 0,0 0 0,-1 0 0,-1 1 0,0-1 0,-2 2 0,1-1 0,-2 1 0,-10-15 0,13 22 0,1 1 0,-2 0 0,-7-7 0,13 11 0,-1 1 0,0-1 0,0 1 0,0 0 0,0 0 0,-1 0 0,1 0 0,0 0 0,0 0 0,-1 0 0,1 1 0,0-1 0,-1 1 0,1-1 0,-5 1 0,7 0 0,0 0 0,-1 0 0,1 0 0,-1 1 0,1-1 0,-1 0 0,1 0 0,-1 0 0,1 0 0,0 0 0,-1 1 0,1-1 0,0 0 0,-1 0 0,1 1 0,-1-1 0,1 0 0,0 1 0,0-1 0,-1 0 0,1 1 0,0-1 0,0 0 0,-1 1 0,1-1 0,0 1 0,0-1 0,0 0 0,0 1 0,-1-1 0,1 1 0,0-1 0,0 1 0,0-1 0,0 0 0,0 1 0,0-1 0,0 1 0,0-1 0,0 1 0,1-1 0,-1 1 0,0-1 0,1 3 0,0 0 0,0 0 0,0 0 0,0-1 0,3 5 0,11 13 0,1 0 0,1-1 0,27 25 0,-32-32 0,21 19 0,1-1 0,1-2 0,1-2 0,76 42 0,-87-56 0,-1-2 0,1 0 0,47 10 0,-53-16 0,1-1 0,0-1 0,0-1 0,-1 0 0,36-5 0,-34 1-682,22-6-1,7-7-6143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9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24575,'0'0'0,"1"1"0,7 7 0,-1 2 0,0-1 0,10 18 0,-14-22 0,56 97-217,90 217-1,6 125-49,-146-415 267,4 11 0,10 52 0,-22-89-78,0 1 0,0-1 0,-1 0 0,0 1 0,0-1 0,0 0 0,0 1 0,0-1 0,-1 1 0,1-1 0,-1 0 0,0 0 0,0 1 0,0-1 0,-2 3 0,-3 2-6163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2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24575,'14'-1'0,"23"1"0,-14 1 0,-13-8-1365,-6 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0 889 24575,'0'0'0,"5"-3"0,11-6 0,-1-1 0,0-1 0,-1-1 0,0 1 0,-1-2 0,0 0 0,11-16 0,-4 2 0,-1 1 0,-2-2 0,-1 0 0,23-56 0,-21 37 0,-3-1 0,14-71 0,-23 87 0,-1-1 0,-2 1 0,-1-37 0,-2 58 0,0-1 0,-2 0 0,1 0 0,-1 1 0,-1-1 0,0 1 0,-1-1 0,0 1 0,-1 0 0,0 1 0,-12-19 0,13 24 0,1 1 0,-1 0 0,0 0 0,0 0 0,-1 1 0,1-1 0,-1 1 0,1 0 0,-1 0 0,0 1 0,0 0 0,-8-3 0,9 4 0,1 0 0,-1 0 0,0 0 0,0 1 0,1 0 0,-1 0 0,0 0 0,0 0 0,0 0 0,0 1 0,1 0 0,-1-1 0,0 1 0,1 1 0,-1-1 0,0 1 0,1-1 0,-7 5 0,7-3 0,-1 0 0,0 0 0,1 1 0,-1-1 0,1 1 0,0 0 0,0 0 0,1 0 0,-4 6 0,2-1 0,0 0 0,1 0 0,0 0 0,-2 11 0,2 2 0,1 0 0,0 0 0,2 1 0,0-1 0,2 1 0,0-1 0,1 0 0,2 0 0,7 24 0,4 1 0,1-1 0,3 0 0,27 47 0,-23-52 0,52 68 0,-60-89 0,1 0 0,1-2 0,0 0 0,42 29 0,-53-42 0,0-1 0,1 1 0,-1-2 0,1 1 0,0-1 0,0 0 0,1-1 0,12 3 0,-16-5 0,1 1 0,0-1 0,0 0 0,-1 0 0,1-1 0,0 0 0,-1 0 0,1 0 0,-1-1 0,1 0 0,-1 0 0,0 0 0,8-4 0,-5 0 0,1 0 0,-1-1 0,0 1 0,0-1 0,-1-1 0,0 0 0,0 0 0,8-14 0,3-8 0,17-38 0,-23 42 0,1-1 0,26-49 0,-32 64 0,0 1 0,1 0 0,0 1 0,12-13 0,-17 21 0,-1 0 0,0 0 0,1 0 0,0 0 0,0 0 0,-1 0 0,1 1 0,0-1 0,0 1 0,0 0 0,1 0 0,-1 0 0,0 0 0,4 0 0,-5 1 0,0 0 0,0 0 0,0 0 0,0 1 0,0-1 0,0 1 0,0-1 0,0 1 0,0 0 0,0 0 0,0 0 0,0 0 0,0 0 0,-1 0 0,1 0 0,0 1 0,-1-1 0,1 1 0,-1-1 0,1 1 0,-1-1 0,0 1 0,2 3 0,3 7 0,1 1 0,-2 1 0,0-1 0,-1 1 0,5 26 0,3 21 0,-4 1 0,3 104 0,-27 128 0,33-322 0,101-142 6,44-70-137,-127 176-73,27-70 0,-44 87 131,-2 0 0,14-71 0,-26 100 73,-1-1 0,-1 1 0,-1-1 0,-1 0 0,-3-32 0,2 42 0,-1 1 0,0 0 0,0-1 0,-1 1 0,0 0 0,-1 0 0,1 0 0,-1 1 0,-1 0 0,1-1 0,-1 1 0,-1 1 0,1-1 0,-11-9 0,9 11 41,0 0 1,0 0 0,0 0 0,-1 1 0,1 1-1,-1-1 1,0 1 0,-13-3 0,18 5-16,-1 0 0,0 1 0,1-1-1,-1 1 1,0 0 0,1 0 0,-1 0 0,1 1 0,-8 1 0,9-1-19,0 0-1,-1 0 1,1 0 0,0 0 0,0 0 0,0 1 0,0-1 0,0 1 0,0-1 0,0 1 0,1 0 0,-1 0 0,1 0-1,-1 0 1,1 0 0,-2 2 0,1 1-7,0 0 0,0 0 0,0 0 0,1 0 0,0 0 0,0 0 0,0 0 0,0 8 0,1 0 0,1 0 0,3 19 0,1-5 0,2 0 0,1 0 0,1-1 0,1-1 0,20 37 0,-8-24 0,1-1 0,49 59 0,-60-82 0,0 0 0,0-1 0,2 0 0,25 19 0,-37-30 0,0-1 0,-1 0 0,1 0 0,0 0 0,0 0 0,0-1 0,0 1 0,0 0 0,0-1 0,0 1 0,0-1 0,4 0 0,-4 0 0,-1 0 0,1-1 0,-1 1 0,1 0 0,-1-1 0,1 0 0,-1 1 0,0-1 0,1 0 0,-1 1 0,0-1 0,0 0 0,0 0 0,0 0 0,1 0 0,-1 0 0,0-1 0,0 0 0,5-7 0,0 0 0,4-11 0,-6 12 0,0 1 0,0-1 0,1 1 0,7-9 0,-10 14 0,0 0 0,0 0 0,0 0 0,1 0 0,-1 1 0,1-1 0,-1 1 0,1-1 0,-1 1 0,1 0 0,0 0 0,0 0 0,0 0 0,-1 1 0,1-1 0,0 1 0,4 0 0,6 0 0,0 1 0,0 1 0,-1 0 0,1 1 0,0 0 0,-1 1 0,1 0 0,-1 1 0,12 7 0,8 5 0,58 43 0,-39-20 0,53 54 0,-103-92 0,13 10 0,-9-10 0,-5-2 0,0 0 0,0 0 0,1 0 0,-1-1 0,0 1 0,0 0 0,0 0 0,0 0 0,0 0 0,0 0 0,0-1 0,0 1 0,0 0 0,0 0 0,0 0 0,1 0 0,-1-1 0,0 1 0,0 0 0,0 0 0,0 0 0,0-1 0,-1 1 0,1 0 0,0 0 0,0 0 0,0 0 0,0-1 0,0 1 0,0 0 0,0 0 0,-13-51 0,-9-52 0,7-12 0,14 95 0,0 0 0,2 1 0,4-37 0,-3 49 0,-1 0 0,1 0 0,0 1 0,0-1 0,1 1 0,0-1 0,5-7 0,-7 12 0,0 0 0,1 0 0,-1 1 0,1-1 0,-1 0 0,1 1 0,0 0 0,-1-1 0,1 1 0,0 0 0,0 0 0,0 0 0,0 0 0,0 0 0,0 0 0,0 0 0,0 1 0,0-1 0,1 1 0,-1 0 0,0 0 0,0 0 0,0 0 0,1 0 0,-1 0 0,0 0 0,3 1 0,8 3 0,0 1 0,-1 0 0,1 1 0,-1 0 0,21 15 0,-24-15 0,69 46-112,-3 3-1,85 81 1,-72-49-755,92 116-1,-131-142-5251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1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24575,'0'0'0,"2"-2"0,4-2 0,13-1 0,21 0 0,32 1 0,25 2 0,13-1 0,3-2 0,3-3-658,-6 1 658,-20 1 0,-24 1-7533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2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85 736 24575,'9'3'0,"-3"0"0,-1 1 0,0 0 0,1-1 0,-2 2 0,1-1 0,0 0 0,-1 1 0,0 0 0,0 0 0,3 6 0,4 6 0,15 36 0,-18-35 0,-2 1 0,0 0 0,-1 1 0,0-1 0,1 23 0,-4-6 0,-1-1 0,-3 38 0,1-62 0,0 5 0,0 0 0,1-1 0,2 18 0,-1-29 0,-1 0 0,1 0 0,0 0 0,0 0 0,0-1 0,1 1 0,0 0 0,-1 0 0,1-1 0,0 1 0,1-1 0,-1 0 0,1 0 0,-1 0 0,1 0 0,0 0 0,4 3 0,-2-3 0,-1-1 0,1 1 0,0-1 0,-1 0 0,1-1 0,0 1 0,8 1 0,1-1 0,23 1 0,33-5-1365,-1-3-5461</inkml:trace>
  <inkml:trace contextRef="#ctx0" brushRef="#br0" timeOffset="1">1 1 24575,'0'0'0,"0"0"0,0 0 0,2 4 0,7 5 0,8 2 0,1-2-8191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22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598 183 24575,'0'-3'0,"0"0"0,-1 1 0,1-1 0,-1 0 0,0 0 0,0 1 0,0-1 0,0 1 0,-1-1 0,1 1 0,-3-4 0,-3-3 0,-12-12 0,8 10 0,-1 1 0,-1 1 0,1 0 0,-2 0 0,1 1 0,-1 1 0,-21-8 0,9 6 0,0 1 0,0 1 0,-39-5 0,53 10 0,1 1 0,-1 1 0,1 0 0,-1 0 0,0 1 0,1 1 0,-18 4 0,21-4 0,0 1 0,0 0 0,1 1 0,-1 0 0,1 0 0,-1 0 0,1 1 0,1 0 0,-1 1 0,-11 11 0,8-4 0,0 0 0,1 1 0,0 0 0,1 1 0,1 0 0,0 0 0,1 0 0,0 1 0,2 0 0,0 0 0,0 0 0,-1 23 0,4-31 0,1 1 0,0-1 0,0 1 0,1-1 0,0 0 0,1 1 0,-1-1 0,2 0 0,-1 0 0,1 0 0,0 0 0,1 0 0,0-1 0,0 0 0,0 1 0,1-2 0,0 1 0,1 0 0,-1-1 0,1 0 0,1 0 0,-1-1 0,1 0 0,0 0 0,0 0 0,0-1 0,10 4 0,-5-3 0,0 0 0,1-1 0,-1-1 0,1 0 0,-1-1 0,1 0 0,0-1 0,0-1 0,0 0 0,0 0 0,0-1 0,-1-1 0,1 0 0,0-1 0,20-7 0,-22 6 0,0-1 0,0 0 0,0-1 0,-1 0 0,1-1 0,-1 0 0,-1 0 0,0-1 0,0 0 0,0-1 0,-1 0 0,0 0 0,-1-1 0,0 0 0,-1 0 0,10-20 0,-11 20 0,-2 8 0,-2 3 0,0 0 0,-1 0 0,1 0 0,-1 0 0,1 0 0,-1 0 0,1 0 0,-1 0 0,0 0 0,1 2 0,2 6 0,6 15 0,0-1 0,1-1 0,2 0 0,0 0 0,1-1 0,32 38 0,-2-15-1365,-2-8-5461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23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244 353 24575,'-15'0'0,"12"1"0,-1 1 0,0-1 0,0 1 0,1 0 0,-1 0 0,1 0 0,0 0 0,0 0 0,-5 5 0,-26 28 0,26-25 0,-71 89 0,67-83 0,2 1 0,0 0 0,1 1 0,-9 26 0,16-38 0,0-1 0,0 1 0,1 0 0,0 0 0,0 0 0,0 0 0,1 0 0,0 0 0,0 0 0,1 1 0,0-1 0,0 0 0,0 0 0,1-1 0,-1 1 0,1 0 0,1 0 0,-1-1 0,1 0 0,0 1 0,0-1 0,1 0 0,0 0 0,-1-1 0,2 1 0,7 6 0,3 1 0,0 0 0,1-1 0,0-1 0,1 0 0,1-1 0,-1-1 0,1-1 0,29 7 0,-26-8 0,1-1 0,0-2 0,0 0 0,1-1 0,-1-2 0,0 0 0,28-4 0,-38 2 0,0 0 0,0-1 0,0 0 0,0-1 0,0-1 0,-1 0 0,0 0 0,0-1 0,0-1 0,-1 0 0,1 0 0,-2-1 0,1 0 0,-1 0 0,-1-1 0,1-1 0,-2 0 0,1 0 0,-1 0 0,-1-1 0,0 1 0,7-19 0,-5 10 0,-2-1 0,0 1 0,-2-1 0,0-1 0,-1 1 0,-1-1 0,-1 1 0,0-1 0,-2 1 0,0-1 0,-2 1 0,0-1 0,-1 1 0,-1 0 0,-1 1 0,-1-1 0,-1 1 0,-14-27 0,6 19 0,-1 1 0,-1 0 0,-1 1 0,-37-36 0,36 42 0,-1 0 0,0 2 0,-2 1 0,0 1 0,-37-19 0,51 29 0,1 1 0,-1 1 0,-1-1 0,1 1 0,0 1 0,-17-3 0,25 5 0,-1 0 0,1 0 0,0 0 0,-1 0 0,1 0 0,0 0 0,0 0 0,-1 1 0,1-1 0,0 0 0,0 1 0,-1-1 0,1 1 0,0 0 0,-1 0 0,1 0 0,0 0 0,1 0 0,-1 0 0,0 0 0,1 0 0,-1 0 0,1 0 0,0 0 0,-1 0 0,1 0 0,0 0 0,0 0 0,-1 0 0,1 0 0,0 0 0,0 0 0,0 1 0,0-1 0,1 0 0,-1 2 0,2 6 0,0 1 0,0-1 0,1 1 0,5 11 0,22 40 0,-21-43 0,121 227-592,-8-17 65,-106-196 525,116 235-76,-120-239 120,15 46 1,-24-62-224,0-1 1,-1 1-1,-1 0 1,1 0-1,-2 0 1,-1 20-1,-3-6-5632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24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1 417 24575,'5'-3'0,"74"-51"0,78-50 0,-93 68 0,117-48 0,-141 69 0,0 2 0,1 1 0,0 3 0,61-7 0,-91 15 0,0 1 0,-1 0 0,1 0 0,0 1 0,11 3 0,-16-3 0,0 1 0,-1-1 0,1 2 0,-1-1 0,1 0 0,-1 1 0,0 0 0,0 1 0,0-1 0,6 7 0,-3-2 0,-1 0 0,0 0 0,-1 1 0,8 12 0,19 44 0,-25-47 0,2 1 0,-1-1 0,26 32 0,-31-45 0,1 0 0,-1-1 0,1 1 0,0-1 0,0 0 0,1 0 0,-1-1 0,1 0 0,0 0 0,0 0 0,0-1 0,0 0 0,0 0 0,1 0 0,-1-1 0,12 2 0,-10-3 0,0 0 0,0 0 0,0-1 0,0 0 0,0 0 0,0-1 0,-1 1 0,1-2 0,10-3 0,-8 0 0,1 1 0,-1-1 0,0 0 0,0-1 0,14-14 0,-6 3 0,-1-1 0,0-1 0,-2 0 0,-1-1 0,15-27 0,16-47 0,-17 36 0,-28 57 0,1 0 0,0 0 0,0 0 0,0 1 0,1-1 0,-1 0 0,0 1 0,1-1 0,1-1 0,-2 3 0,-1-1 0,1 1 0,-1 0 0,1 0 0,0-1 0,0 1 0,-1 0 0,1 0 0,0 0 0,-1 0 0,1 0 0,0 0 0,0 0 0,-1 0 0,1 0 0,0 0 0,-1 0 0,1 1 0,0-1 0,0 0 0,-1 1 0,1-1 0,-1 0 0,1 1 0,0-1 0,-1 0 0,1 1 0,-1-1 0,2 2 0,7 6 0,0 0 0,11 14 0,-4-3 0,264 271-145,-216-225-179,4 3-1041,-14-15-4992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24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302 946 24575,'0'0'0,"-76"-1"0,-82 2 0,153-1 0,0 0 0,1 1 0,-1-1 0,0 1 0,1 0 0,-1 1 0,-8 2 0,11-3 0,1 0 0,0 0 0,-1 0 0,1 0 0,-1 0 0,1 0 0,0 1 0,0-1 0,0 0 0,0 1 0,0-1 0,0 1 0,0-1 0,0 1 0,0-1 0,1 1 0,-1 0 0,1-1 0,-1 1 0,1 0 0,0-1 0,-1 1 0,1 0 0,0 3 0,1-1 0,-1 1 0,1 0 0,0-1 0,1 0 0,-1 1 0,1-1 0,-1 0 0,1 1 0,1-1 0,-1 0 0,0 0 0,1-1 0,3 5 0,5 4 0,0 0 0,18 14 0,-10-11 0,0 0 0,1-2 0,1-1 0,0 0 0,1-1 0,0-2 0,0 0 0,33 8 0,-44-15 0,0 0 0,0-1 0,0 0 0,0-1 0,1 0 0,-1 0 0,0-1 0,0-1 0,14-3 0,-10 0 0,0 0 0,-1-1 0,0 0 0,0-1 0,0-1 0,12-9 0,-4 0 0,0 0 0,31-34 0,28-44 0,-59 66 0,-2-1 0,0-1 0,-2-1 0,27-67 0,-35 70 0,-1-1 0,-2 1 0,-1-1 0,-1 0 0,-1-1 0,-1-40 0,-4 36 0,-1 0 0,-2 0 0,-1 1 0,-2 0 0,-1 0 0,-2 0 0,-2 1 0,0 1 0,-22-39 0,24 53 0,-1 2 0,-17-22 0,22 30 0,-1 1 0,-1 0 0,1 0 0,-1 0 0,0 1 0,-11-6 0,18 11 0,-1 0 0,0 0 0,0 0 0,0 0 0,0 0 0,0 0 0,0 1 0,0-1 0,0 1 0,0-1 0,0 1 0,0 0 0,0 0 0,0 0 0,-1 0 0,1 0 0,0 0 0,0 1 0,0-1 0,0 1 0,0-1 0,0 1 0,0 0 0,0 0 0,-2 1 0,1 1 0,0-1 0,0 1 0,1 0 0,0 0 0,-1 1 0,1-1 0,0 0 0,0 1 0,1-1 0,-1 1 0,1 0 0,-1-1 0,1 1 0,0 5 0,-3 10 0,1 1 0,0 35 0,11 89-352,23 38-1058,28 28 549,30 21-1173,33 23 1021,7-13-1508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6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778 160 24575,'-25'-11'0,"16"9"0,0 1 0,0 0 0,-1 0 0,1 1 0,0 1 0,-1-1 0,1 2 0,0-1 0,0 1 0,0 0 0,-10 5 0,-4 2 0,1 1 0,1 0 0,-24 17 0,15-6-14,0 1 0,2 1 0,0 2 1,2 1-1,1 1 0,1 1 0,1 1 0,-26 44 0,14-13-221,3 2 0,3 2 0,-32 100 0,34-75 235,4 0 0,-21 175 0,39-207 0,3-1 0,2 0 0,3 1 0,2-1 0,2 0 0,3-1 0,34 108 0,-30-125 0,2-2 0,1 0 0,2 0 0,45 62 0,-44-71 0,2-2 0,1-1 0,1 0 0,1-2 0,0-1 0,42 26 0,-34-28 0,1-1 0,0-2 0,1-2 0,0-1 0,53 12 0,-31-13 0,-1-3 0,109 4 0,-119-13 0,0-3 0,-1-1 0,1-2 0,-1-2 0,0-3 0,-1-1 0,55-23 0,-54 16 0,-2-2 0,0-2 0,-1-2 0,-2-2 0,-1-1 0,64-60 0,-76 60 2,-1-2 1,-2 0-1,-1-2 0,-1 0 1,-2-2-1,-1 0 1,-2-1-1,-1-1 1,14-49-1,-12 23-63,-4-2 0,-2 0-1,-2 0 1,1-118 0,-12 117-67,-2 1 0,-3 0 0,-3 1 0,-3 0 0,-2 0-1,-3 1 1,-3 1 0,-3 1 0,-2 1 0,-60-104 0,61 127 128,-1 1 0,-1 1 0,-2 1 0,-1 2 0,-2 1 0,-1 1 0,-1 1 0,-1 2 0,-1 2 0,-2 1 0,0 2 0,-1 1 0,-49-17 0,28 16 0,-1 2 0,0 4 0,-2 2 0,1 2 0,-2 3 0,-116 1 0,135 9 13,1 3 1,-1 1-1,1 1 0,1 3 0,-71 26 1,62-15-211,2 2-1,0 2 1,2 2 0,-48 36 0,-5 14-4332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7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28 0,14 524 0,11-308-586,101 441 0,-105-605 567,25 109-53,-36-127 361,-9-54-495,-1-1-1,0 0 1,0 1 0,-1-1 0,0 0 0,-3 9-1,-2 1-5566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0 962 24575,'3'-14'0,"50"-121"0,87-215 0,-97 257 0,92-146 0,-124 221 0,1 1 0,1 1 0,20-22 0,-28 34 0,-1 0 0,1 0 0,0 1 0,0-1 0,0 1 0,0 0 0,0 0 0,1 1 0,0-1 0,-1 1 0,1 1 0,0-1 0,0 1 0,0 0 0,0 0 0,9 0 0,3 4 0,0-1 0,0 2 0,-1 0 0,0 1 0,1 1 0,17 9 0,5 3 0,-1 2 0,-1 1 0,-1 1 0,63 52 0,-75-52 0,0 1 0,-2 1 0,0 1 0,-2 1 0,-1 2 0,31 53 0,-33-44-682,23 67-1,-25-52-6143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9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24575,'5'5'0,"5"11"0,-1 0 0,0 0 0,-1 1 0,7 24 0,-3-11 0,50 136 0,-25-64 0,26 39-273,-48-110-819,-5-11-5734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8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0 0,5 4 0,13 9 0,17 19 0,15 26 0,14 29 0,7 27 0,3 19-1458,-1 12 1458,-8 1 0,-13-8 0,-16-17 0,-17-23-256,-11-25 256,-9-24-6477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9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24575,'0'0'0,"0"0"0,0-2 0,0-3 0,2-2 0,7-3 0,16-3 0,21-1 0,26-1 0,29 1 0,32-2 0,23 0-1428,20-6 1428,14-6-2117,-11-3 2117,-36 4-4646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0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24575,'0'0'0,"3"-2"0,3-3 0,12-2 0,21-2 0,26-4 0,30-6 0,16-3 0,-12 2-8191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1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24575,'-2'0'0,"0"0"0,0 1 0,0-1 0,0 1 0,0-1 0,0 1 0,1-1 0,-1 1 0,0 0 0,1 0 0,-1 0 0,0 0 0,1 0 0,-1 1 0,1-1 0,-1 0 0,1 1 0,0-1 0,-2 3 0,0 0 0,1 0 0,0 0 0,0 0 0,0 0 0,1 0 0,-1 0 0,-1 8 0,-1 13 0,1 0 0,2 1 0,1 28 0,13 77 0,71 286 0,-10-71 0,-74-345 0,2 14 0,0 0 0,0 0 0,-1 16 0,-2-27 0,1 0 0,-1 0 0,1 0 0,-1 1 0,0-1 0,-1 0 0,1-1 0,-1 1 0,1 0 0,-1 0 0,0-1 0,-1 1 0,1-1 0,-1 1 0,-3 3 0,-13 9-1365,0-5-5461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1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0 372 24575,'1'-17'0,"1"-1"0,0 1 0,1 0 0,1 0 0,1 0 0,0 1 0,1 0 0,1 0 0,1 0 0,0 0 0,19-26 0,-17 29 0,1 0 0,0 1 0,1 0 0,0 0 0,1 2 0,1-1 0,0 2 0,0 0 0,0 0 0,28-11 0,-32 17 0,0 0 0,0 0 0,0 1 0,1 0 0,-1 0 0,0 1 0,1 1 0,10 0 0,-13 1 0,1 0 0,-1 1 0,0 0 0,0 0 0,0 1 0,0 0 0,0 0 0,0 1 0,-1 0 0,13 9 0,-11-7 0,-1 1 0,-1 0 0,1 1 0,-1-1 0,0 2 0,-1-1 0,0 1 0,0 0 0,-1 0 0,0 0 0,0 1 0,-1 0 0,-1 0 0,0 0 0,3 13 0,-4-8 0,0 0 0,-1 0 0,0 0 0,-1 0 0,-1 0 0,0 0 0,-2 0 0,1 0 0,-2-1 0,-6 19 0,-2-3 0,-1 0 0,-2-1 0,-1 0 0,-2-1 0,0-1 0,-34 38 0,16-26 0,-1-2 0,-2-2 0,-58 42 0,11-22-1365,59-40-5461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24575,'5'8'0,"241"364"0,-227-347-96,91 132 324,-13 7-1725,-89-148-5329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2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24575,'0'0'0,"0"6"0,5 28 0,2 0 0,14 41 0,-16-56 0,5 15 0,2-1 0,1 0 0,1-1 0,2 0 0,2-1 0,21 29 0,-27-43 0,1-1 0,1 0 0,1-1 0,0 0 0,1-2 0,0 0 0,1 0 0,0-2 0,1 0 0,0-1 0,31 12 0,-38-18 0,-1-1 0,1 0 0,-1-1 0,1 0 0,15 1 0,-21-3 0,0 0 0,-1 0 0,1-1 0,0 0 0,0 1 0,-1-1 0,1-1 0,-1 1 0,1-1 0,-1 0 0,0 0 0,1 0 0,-1 0 0,7-6 0,-5 2 0,-1 1 0,0-1 0,0 0 0,0 0 0,-1-1 0,0 1 0,0-1 0,4-11 0,1-7 0,7-30 0,14-98 120,-14-1-1605,-13 117-5341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2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178 134 24575,'-7'-15'0,"-3"0"0,-1-1 0,-25-27 0,32 39 0,0-1 0,-1 1 0,1 1 0,-1-1 0,0 1 0,0 0 0,0 0 0,0 0 0,0 1 0,-1 0 0,1 0 0,-1 0 0,-10-2 0,14 4 0,1 0 0,0 0 0,-1 0 0,1 0 0,0 0 0,-1 0 0,1 0 0,-1 0 0,1 1 0,0-1 0,0 0 0,-1 1 0,1-1 0,0 1 0,0 0 0,-1-1 0,1 1 0,-1 1 0,1-1 0,0-1 0,1 1 0,-1 0 0,0 0 0,1 0 0,-1 1 0,1-1 0,-1 0 0,1 0 0,0 0 0,-1 0 0,1 0 0,0 1 0,0-1 0,0 0 0,0 2 0,0 2 0,1 0 0,0 0 0,0-1 0,0 1 0,1 0 0,0-1 0,0 1 0,0-1 0,3 6 0,5 4 1,0 0 1,2 0-1,-1-1 0,1-1 0,1 0 0,0-1 1,1 0-1,18 10 0,-1-2-47,1-2 0,67 26 0,12-8-1701,-9-8-4570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2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24575,'1'6'0,"3"12"0,14 32 0,-6-16 0,155 544 0,-165-571 0,12 50 0,10 79 0,-23-122-1365,-1-8-5461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3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24575,'0'0'0,"0"0"0,0-2 0,0-3 0,4-2 0,5-4 0,8-4 0,13-2 0,19-2 0,24-1 0,11-1 0,-8 5-8191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1 24575,'-2'0'0,"1"0"0,-1-1 0,1 1 0,-1 0 0,0 0 0,1 0 0,-1 0 0,-2 1 0,-4-1 0,-29 0 0,0 1 0,-1 2 0,-58 13 0,83-13 0,-1 1 0,1 0 0,0 1 0,0 1 0,1 0 0,0 1 0,0 0 0,0 1 0,1 0 0,0 1 0,1 0 0,-19 21 0,23-22 0,-1 0 0,2 1 0,-1 0 0,1 1 0,1-1 0,-1 1 0,2 0 0,-1 0 0,1 0 0,-1 11 0,3-14 0,0 0 0,0 0 0,1 1 0,0-1 0,1 0 0,0 0 0,0 0 0,0 0 0,1 0 0,0 0 0,0 0 0,1 0 0,0-1 0,0 1 0,7 9 0,-1-4 18,1 0 1,0 0-1,1-2 0,0 1 0,16 10 0,66 39-1492,-34-28-5352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8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24575,'61'-25'0,"-22"10"0,832-317-856,-845 323 856,103-36 0,-89 29 0,41-24 0,-73 34-2,-8 6 7,0 0 0,0 0 0,0-1 0,0 1 0,0 0 0,0 0 0,-1 0 0,1 0 0,0 0 0,0 0 0,0-1 0,0 1 0,0 0 0,0 0 0,0 0 0,0 0 0,0 0 0,0 0 0,-1 0 0,1 0 0,0 0 0,0-1 0,0 1 1,0 0-1,0 0 0,0 0 0,-1 0 0,1 0 0,0 0 0,0 0 0,0 0 0,0 0 0,0 0 0,0 0 0,-1 0 0,-18 0 530,4 1-524,1 2 0,-1 0 0,1 0 0,0 1 0,0 1 0,0 0 0,1 1 0,0 1 0,0 0 0,0 0 1,1 2-1,0-1 0,-18 19 0,21-19-12,1 2 0,-1-1 1,2 1-1,-1 0 0,2 1 0,-1 0 1,1 0-1,1 0 0,0 1 0,1 0 1,0 0-1,1 0 0,0 0 0,1 0 1,0 1-1,0 17 0,2-26 1,0 0 0,1 1 0,-1-1 0,1 0 0,0 1 0,0-1 0,0 0 0,4 8 0,-4-11 0,-1 0 0,1 0 0,0 0 0,-1 0 0,1 0 0,0 0 0,0 0 0,0 0 0,0-1 0,0 1 0,0 0 0,0 0 0,0-1 0,0 1 0,0-1 0,0 1 0,0-1 0,1 1 0,-1-1 0,0 0 0,0 0 0,0 1 0,1-1 0,-1 0 0,0 0 0,0 0 0,1 0 0,-1 0 0,0-1 0,0 1 0,1 0 0,-1-1 0,0 1 0,2-1 0,3-2 0,0 0 0,0 0 0,-1-1 0,1 0 0,0 0 0,-1 0 0,0-1 0,0 1 0,6-9 0,3-5 0,18-28 0,-23 30 0,-4 7 0,1 0 0,13-17 0,-17 24 0,0 0 0,0 0 0,1 0 0,-1 0 0,0 1 0,0-1 0,1 1 0,-1-1 0,1 1 0,0 0 0,-1 0 0,1 0 0,0 0 0,-1 0 0,1 1 0,3-1 0,-1 1 0,1 0 0,-1 1 0,0-1 0,0 1 0,0 0 0,0 1 0,0-1 0,0 1 0,0 0 0,5 3 0,5 3 0,25 20 0,131 121-206,-128-108-953,-4-4-5667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6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81 24575,'-7'15'0,"3"-4"0,0 1 0,1 0 0,1 0 0,0 0 0,0 0 0,1 17 0,1-3 0,8 50 0,-5-55 0,2-1 0,0 0 0,16 39 0,-17-49 0,1-1 0,0 1 0,1-1 0,-1 0 0,2-1 0,-1 1 0,1-1 0,1-1 0,13 12 0,-20-17 0,1-1 0,0 0 0,0 0 0,0 0 0,0 0 0,0 0 0,0 0 0,0 0 0,0 0 0,0-1 0,0 0 0,1 1 0,-1-1 0,0 0 0,0 0 0,1 0 0,-1 0 0,0 0 0,0 0 0,0-1 0,1 1 0,3-2 0,-4 0 0,0 1 0,0 0 0,0-1 0,0 1 0,0-1 0,0 0 0,0 1 0,0-1 0,-1 0 0,1 0 0,-1 0 0,1 0 0,-1-1 0,0 1 0,0 0 0,0-1 0,0 1 0,0 0 0,0-5 0,0 0 0,0 0 0,-1 0 0,0-1 0,0 1 0,-1 0 0,0 0 0,0 0 0,0 0 0,-1 0 0,0 0 0,-1 0 0,0 1 0,-6-13 0,-5-4 0,-1 0 0,-22-25 0,24 31 0,7 10 0,0 0 0,0 0 0,0-1 0,1 1 0,1-1 0,-1-1 0,-4-11 0,9 18 0,0 1 0,-1-1 0,1 1 0,0 0 0,0-1 0,1 1 0,-1-1 0,0 1 0,0 0 0,1-1 0,-1 1 0,0-1 0,1 1 0,0 0 0,-1 0 0,1-1 0,0 1 0,-1 0 0,1 0 0,0 0 0,0 0 0,0 0 0,0 0 0,2-2 0,3-1 0,-1 0 0,1 0 0,11-5 0,-16 9 0,14-7 0,0 0 0,1 1 0,0 1 0,0 1 0,0 0 0,1 1 0,-1 1 0,1 1 0,0 0 0,25 2 0,-35 0 0,0 0 0,0 1 0,-1 0 0,1 0 0,-1 0 0,1 1 0,-1 0 0,0 0 0,0 1 0,6 3 0,-4 0 0,-1-1 0,1 1 0,-1 1 0,0-1 0,-1 1 0,7 10 0,-1 4 0,0 0 0,-1 0 0,-2 1 0,12 42 0,-8-1 0,-12-57 0,-8-66 0,1-112 0,6 161 0,0-14 0,4-29 0,-3 47 0,0 0 0,0 0 0,1 0 0,-1 0 0,1 1 0,1-1 0,-1 0 0,1 1 0,0 0 0,4-7 0,-4 10 0,-1 0 0,0 0 0,1 0 0,-1 0 0,1 0 0,0 0 0,-1 1 0,1-1 0,0 1 0,0 0 0,0 0 0,0 0 0,0 0 0,0 1 0,0-1 0,1 1 0,-1 0 0,0-1 0,0 1 0,0 1 0,0-1 0,0 0 0,5 2 0,4 1 0,-1 0 0,1 1 0,-1 1 0,21 10 0,-5 2-124,0 1 0,-1 0 0,-1 2 0,-1 1 0,-1 2 0,0 0-1,-2 1 1,-1 1 0,-1 0 0,27 50 0,-30-45-6702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7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27 0,1-1 0,6 31 0,16 51 0,-19-89 0,102 325 0,-42-148 0,-36-78-1365,-24-94-5461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7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0 428 24575,'0'-3'0,"0"0"0,0 0 0,0 0 0,0 0 0,1 0 0,-1 0 0,1 1 0,1-6 0,-2 7 0,1 0 0,0 0 0,0 0 0,-1 0 0,1 0 0,0 1 0,0-1 0,0 0 0,0 0 0,0 1 0,0-1 0,0 0 0,0 1 0,0-1 0,1 1 0,-1-1 0,0 1 0,0 0 0,0-1 0,1 1 0,0 0 0,19-3 0,1 1 0,-1 1 0,0 0 0,27 4 0,86 18 0,-53-7 0,-78-14 0,1 1 0,-1-1 0,1 0 0,-1 0 0,1 0 0,3 0 0,-5-1 0,-1 1 0,0-1 0,0 1 0,1-1 0,-1 1 0,0-1 0,0 0 0,0 1 0,0-1 0,0 0 0,0 0 0,0 0 0,0 0 0,0 0 0,0 0 0,0 0 0,-1 0 0,1 0 0,1-3 0,4-10 0,-1 0 0,0 0 0,3-16 0,0-2 0,0 2 0,24-54 0,-26 73 0,0 0 0,0 1 0,1-1 0,0 1 0,1 1 0,0-1 0,18-15 0,-7 11-682,24-16-1,21-6-6143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18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24575,'0'0'0,"0"0"0,3 0 0,11 1 0,0 0 0,16 3 0,6 2 0,80 5 0,171-7 0,-210-8 0,-340 21 0,100-4 0,-77-5-1365,226-9-5461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0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2523 376 24575,'-2'0'0,"-1"-1"0,1 1 0,-1-1 0,1 0 0,-1 0 0,1 0 0,0 0 0,0-1 0,-3-1 0,-3-1 0,-35-23 0,0-1 0,-57-50 0,-42-30 0,118 93-13,-1 1 0,-1 0 0,-1 2-1,1 1 1,-2 2 0,1 0 0,-1 2-1,0 1 1,-1 1 0,0 1 0,0 2-1,-43 1 1,24 6-185,-1 2-1,1 2 0,0 1 0,1 3 1,0 3-1,-81 37 0,55-16-280,1 4-1,3 3 0,-84 67 1,71-42 84,4 4 0,4 2 0,2 4 0,4 3 0,4 3 0,-76 133 0,75-100-26,6 2 1,5 3 0,5 2-1,-55 224 1,79-233 420,5 0 0,5 1 0,5 1 0,8 189 0,9-212 0,4-1 0,4 0 0,4 0 0,4-2 0,4-1 0,46 103 0,-31-104 0,4-2 0,3-2 0,5-3 0,3-2 0,3-2 0,4-3 0,92 84 0,-71-84 0,3-4 0,3-4 0,2-4 0,4-4 0,2-5 0,115 48 0,-91-54-99,216 56 1,-230-81-46,0-4-1,157 7 1,-177-24 36,0-4 0,0-5-1,128-22 1,-144 12 69,0-3-1,-1-3 1,-2-3 0,104-51-1,-96 33 42,-3-3-1,-1-3 1,-3-3 0,-2-3-1,-2-4 1,-3-2-1,102-127 1,-107 110-24,-3-4-1,-4-1 1,-4-3-1,-3-2 1,-4-2-1,52-172 1,-62 145-81,-6-1 0,-4-1-1,-6 0 1,-5-2 0,-5 1 0,-16-176 0,0 203 103,-4 0 0,-4 2 0,-4 0 0,-3 1 0,-5 2 0,-4 1 0,-3 1 0,-4 3 0,-3 1 0,-4 2 0,-87-107 0,65 105 5,-4 2-1,-3 5 1,-3 2 0,-111-76 0,66 65-45,-4 6 0,-206-92 0,-56 12-441,0 18 849,359 128-256,-236-81 2268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3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1477 24575,'1'-13'0,"-2"6"0,7-217 14,-2 81-192,-2 77-174,11-293-170,-5 253 548,31-142-1,-31 209-25,2 0 0,2 1 0,1 0 0,31-60 0,-41 93 32,0 0-1,0 0 1,1 0-1,-1 1 0,1-1 1,0 1-1,0 0 1,8-6-1,-10 8 4,1 1 1,-1-1-1,1 1 0,0 0 0,0 0 0,-1 0 1,1 0-1,0 1 0,0-1 0,0 1 0,0-1 1,0 1-1,0 0 0,0 0 0,0 0 0,0 1 1,-1-1-1,1 1 0,4 1 0,0 0-35,1 1 0,-1 1 0,0-1 0,0 1 0,0 0 0,6 5 0,39 37 0,-12-5-109,-2 2-1,-1 1 1,-3 2 0,-2 2-1,33 64 1,-13-8-219,60 176 0,-71-155 214,-5 1 0,-6 2 0,15 137 0,-42-232-957,-2-12-4281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1 336 24575,'0'0'0,"0"2"0,0 1 0,0 0 0,4-3 0,9-7 0,15-11 0,21-12 0,26-14 0,25-9 0,11-3 0,2 1-743,-11 9 743,-23 11-7448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3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 5 0,1 5 0,0-1 0,1 1 0,0-1 0,10 18 0,-5-10 0,117 248 0,20-9 0,-142-251 0,0 1 0,1 0 0,0 0 0,0 0 0,1-1 0,8 8 0,-13-12 0,1-1 0,0 1 0,-1-1 0,1 1 0,0-1 0,-1 1 0,1-1 0,0 0 0,0 1 0,-1-1 0,1 0 0,0 0 0,0 0 0,0 1 0,-1-1 0,1 0 0,0 0 0,0 0 0,0 0 0,-1 0 0,1 0 0,0-1 0,0 1 0,0 0 0,-1 0 0,1-1 0,0 1 0,0 0 0,-1-1 0,1 1 0,0 0 0,-1-1 0,2 0 0,0-2 0,1 1 0,-1-1 0,0 0 0,0 0 0,0 0 0,2-6 0,10-20 0,-1-2 0,10-41 0,12-71 0,-14 53 0,44-135-1365,-58 204-5461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4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1 731 24575,'0'-2'0,"0"-1"0,0 1 0,0 0 0,1-1 0,-1 1 0,1-1 0,-1 1 0,1 0 0,0 0 0,0-1 0,0 1 0,3-4 0,0 1 0,0 0 0,1 1 0,8-7 0,-12 9 0,17-12 0,0-2 0,-2 0 0,0-1 0,-1-1 0,0-1 0,-1 0 0,11-21 0,-11 9 0,-1 1 0,14-48 0,8-67 0,-33 134 0,15-78 0,-15 72 0,0 1 0,-2-1 0,0-20 0,0 35 0,-1-1 0,1 1 0,0 0 0,-1-1 0,0 1 0,1 0 0,-1 0 0,0-1 0,0 1 0,0 0 0,-1 0 0,-1-3 0,2 4 0,0 0 0,0 1 0,0-1 0,0 0 0,0 1 0,0-1 0,0 1 0,0-1 0,0 1 0,0-1 0,0 1 0,0 0 0,0 0 0,0-1 0,0 1 0,0 0 0,-1 0 0,1 0 0,0 0 0,0 1 0,0-1 0,0 0 0,0 0 0,0 0 0,0 1 0,0-1 0,0 1 0,-2 0 0,-2 2 0,0 0 0,0 0 0,0 1 0,1 0 0,-1 0 0,1 0 0,0 0 0,0 0 0,0 1 0,1 0 0,-1 0 0,1 0 0,-2 6 0,-2 4 0,0-1 0,2 1 0,-7 28 0,8-27 0,2-1 0,0 1 0,1 0 0,1 0 0,0 0 0,1 0 0,1-1 0,5 25 0,-4-29 0,0 0 0,1 0 0,0-1 0,1 1 0,0-1 0,0 0 0,1 0 0,1-1 0,-1 0 0,1 0 0,1 0 0,15 12 0,-10-11 0,1-1 0,-1 0 0,2-1 0,-1-1 0,1 0 0,0-1 0,1-1 0,0 0 0,-1-1 0,1-1 0,1 0 0,16 0 0,2-2 0,-1-1 0,0-2 0,1-1 0,56-14 0,-73 13 0,-11 1 0,1 2 0,-1-1 0,1 1 0,8 0 0,-14 1 0,1 0 0,-1 0 0,0 0 0,1 1 0,-1-1 0,0 1 0,0 0 0,0-1 0,1 1 0,-1 0 0,0 0 0,0 0 0,0 1 0,0-1 0,-1 1 0,1-1 0,3 4 0,5 8 0,0 1 0,-1 0 0,0 0 0,6 18 0,-5-12 0,17 25 0,-27-44 0,0-1 0,0 0 0,0 0 0,0 1 0,1-1 0,-1 0 0,0 0 0,0 0 0,0 0 0,0 1 0,0-1 0,0 0 0,1 0 0,-1 0 0,0 0 0,0 1 0,0-1 0,0 0 0,1 0 0,-1 0 0,0 0 0,0 0 0,0 0 0,1 0 0,-1 1 0,0-1 0,0 0 0,1 0 0,-1 0 0,0 0 0,0 0 0,0 0 0,1 0 0,-1 0 0,0 0 0,0 0 0,1-1 0,-1 1 0,0 0 0,0 0 0,0 0 0,1 0 0,-1 0 0,0 0 0,0 0 0,0 0 0,1-1 0,-1 1 0,0 0 0,0 0 0,0 0 0,0 0 0,0-1 0,1 1 0,-1 0 0,0-1 0,6-14 0,-6 14 0,8-35 0,7-61 0,-6-38 0,-6 77 0,-2 26 0,0 8 0,0 0 0,2 0 0,0 1 0,9-30 0,-11 50 0,0 0 0,1 0 0,-1 0 0,0 0 0,1 0 0,-1 0 0,1 1 0,0-1 0,0 1 0,0-1 0,1 1 0,-1 0 0,0 0 0,1 0 0,2-2 0,-1 2 0,-1 1 0,1-1 0,-1 1 0,1 0 0,-1 0 0,1 1 0,-1-1 0,1 1 0,0-1 0,0 1 0,-1 1 0,7 0 0,2 0-682,22 7-1,10 7-6143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5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84 24575,'0'0'0,"-7"-14"0,3 9 0,0 0 0,0 0 0,0 1 0,-1-1 0,0 1 0,0 0 0,0 0 0,0 1 0,-10-6 0,6 6 0,0-1 0,0 1 0,0 1 0,0-1 0,-18 0 0,7 1 0,0 1 0,-20 1 0,30 1 0,-1 0 0,1 1 0,-1 0 0,1 0 0,-16 7 0,18-3 0,7-4 0,5-3 0,-3 23 0,-1-12 0,0 0 0,1 0 0,0 0 0,1 0 0,3 11 0,-4-18 0,0 0 0,0 0 0,0 0 0,0 0 0,1-1 0,-1 1 0,1-1 0,0 1 0,0-1 0,0 0 0,0 0 0,0 1 0,0-1 0,1-1 0,-1 1 0,0 0 0,1-1 0,0 1 0,-1-1 0,1 0 0,5 2 0,20 1-1365,-1-4-5461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8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 0 0,10 12 0,0 0 0,14 21 0,-10-13 0,75 105-412,-5 5 1,-6 3-1,114 263 0,-93-105 218,-87-239 145,-2 0 1,-3 1-1,4 91 1,-12-124-123,-1 1 0,0-1 0,-2 0 0,0 1 0,-11 34 0,5-30-4959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5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618 1 24575,'-25'0'0,"0"1"0,-43 7 0,59-6 0,-1 0 0,0 1 0,1 1 0,0-1 0,0 2 0,0-1 0,0 1 0,1 0 0,-15 12 0,13-7 0,1-1 0,0 1 0,1 1 0,-1 0 0,2 0 0,0 0 0,0 1 0,1 0 0,-6 17 0,4-3 0,0 0 0,1 1 0,-4 43 0,8-34 0,2-1 0,1 0 0,1 1 0,12 59 0,4-18 0,26 76 0,-34-124 0,12 33 0,20 112 0,-37-155 0,-2 1 0,-1 0 0,0-1 0,-2 1 0,0 0 0,-1-1 0,-1 1 0,-1-1 0,0 0 0,-10 25 0,6-25 0,-2-1 0,0 0 0,-1 0 0,0-1 0,-1-1 0,-1 0 0,-19 17 0,11-13 0,-1-1 0,-1 0 0,-1-2 0,-37 20 0,51-31 0,0-1 0,0 0 0,-1-1 0,0 0 0,0-1 0,-18 3 0,26-5 0,0-1 0,0 0 0,1 0 0,-1 0 0,0 0 0,0 0 0,-5-2 0,7 2 0,0-1 0,0 1 0,0 0 0,0-1 0,0 0 0,0 1 0,0-1 0,1 1 0,-1-1 0,0 0 0,0 0 0,0 0 0,1 1 0,-1-1 0,0 0 0,1 0 0,-1 0 0,1 0 0,-1 0 0,1 0 0,-1 0 0,1 0 0,0-2 0,-1-2 0,1 1 0,-1-1 0,2 1 0,-1-1 0,0 1 0,1-1 0,2-7 0,6-20 0,2 2 0,1-1 0,1 2 0,20-34 0,77-113-729,12 4-511,-66 95 1282,327-497-547,-372 558 505,-1 0 0,-1 0 0,0-1 0,-1 0 0,7-22 0,-15 38 42,1 1 0,-1-1 0,0 1 0,0-1 0,1 0 0,-1 1 0,0-1 0,0 0 0,0 1 1,0-1-1,0 0 0,0 1 0,0-1 0,0 0 0,0 0 0,0 1 0,0-1 0,-1 0 0,1 1 0,0-1 0,0 1 0,-1-1 0,1 0 1,0 1-1,-1-1 0,1 1 0,0-1 0,-1 1 0,1-1 0,-1 1 0,1-1 0,-2 0 0,1 1 0,0 0-1,0 0 0,0 0 1,1 0-1,-1 0 0,0 0 1,0 0-1,0 0 0,0 0 1,0 1-1,0-1 0,0 0 1,0 1-1,0-1 0,0 1 1,1-1-1,-1 1 1,0-1-1,0 1 0,1-1 1,-1 1-1,-1 1 0,-1 1-25,0 1 1,1-1-1,-1 1 0,1-1 0,0 1 0,0 0 0,0 0 1,0 0-1,1 0 0,-2 8 0,0 4-576,-2 25 0,5-36 230,-3 46-6496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6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1 185 24575,'5'0'0,"104"-17"0,-6 5 0,44-3-357,44-2-1072,1061-53-2071,-1020 61 3500,-29 0-224,-32 0-673,64-10 296,-166 12-582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24575,'2'0'0,"0"1"0,0-1 0,0 1 0,0-1 0,0 1 0,0 0 0,-1 0 0,1-1 0,0 2 0,0-1 0,-1 0 0,1 0 0,1 2 0,3 2 0,92 75 0,-9 5 0,-36-29-240,-2 2-1,-2 2 1,-3 2-1,-3 2 0,-3 2 1,-3 1-1,35 90 1,-55-114 178,-3 2 0,10 52 0,-18-62-41,-1-1 1,-2 1-1,-2 56 1,-2-68 43,-2 1 1,0-1-1,-2 0 1,-1 0-1,0 0 1,-11 23-1,9-29 39,0 0-1,-2 0 0,0-1 1,0 0-1,-2-1 0,0-1 1,0 1-1,-20 15 0,14-16 29,-1 0 0,0-1-1,-1-1 1,0-1 0,-1 0-1,0-2 1,0-1 0,-30 8 0,11-6-237,-1-2 0,0-2 0,-71 2 0,-27-11-4000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7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634 10 24575,'-61'-4'0,"17"0"0,32 4 0,-113-1 0,110 2 0,-1 0 0,0 2 0,1 0 0,0 1 0,-30 11 0,31-8-5,0 0 0,1 1 1,0 1-1,0 1 0,0-1 0,2 2 0,-1 0 0,1 0 0,1 1 0,0 0 0,0 1 1,2 0-1,-10 17 0,3 0-209,2 1-1,1 0 1,1 1 0,1 0 0,-6 45 0,5-9-269,4 1 0,2 90 1,24 141-560,33 67 851,15-2-181,12 68 113,-78-425 266,13 100 904,-13-93-972,-1-1-1,0 0 0,-1 1 0,0-1 0,-5 18 0,0-14-4011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24575,'0'0'0,"2"-2"0,9-3 0,17-2 0,24-3 0,31 2 0,34 2 0,23 6 0,11 5-1338,-3-2 1338,-18-2 0,-31-2-6853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8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204 784 24575,'0'0'0,"0"0"0,4 2 0,7 11 0,9 17 0,6 23 0,4 28 0,1 26 0,-5 12 0,-3-1-660,-4-16 660,-6-27-7531</inkml:trace>
  <inkml:trace contextRef="#ctx0" brushRef="#br0" timeOffset="1">1 0 24575,'0'0'0,"2"2"0,7 5 0,14 5 0,11 1 0,0-3-8191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9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608 285 24575,'-8'-7'0,"-20"-22"0,-2 1 0,-39-26 0,20 21 0,-64-34 0,86 54 0,0 1 0,-1 1 0,0 2 0,-42-10 0,63 18 0,0 0 0,0 0 0,0 1 0,-1 0 0,1 0 0,0 1 0,0 0 0,0 0 0,0 1 0,-12 3 0,17-4 0,-1 0 0,1 1 0,0-1 0,-1 0 0,1 1 0,0-1 0,0 1 0,0 0 0,0 0 0,0 0 0,0 0 0,0 0 0,1 0 0,-1 0 0,1 1 0,-1-1 0,1 0 0,0 1 0,0-1 0,0 1 0,1-1 0,-1 1 0,0 0 0,1-1 0,0 1 0,-1 0 0,1-1 0,0 1 0,1 0 0,-1 0 0,1 2 0,1 5 0,1 0 0,0-1 0,0 1 0,1-1 0,0 0 0,1 0 0,0-1 0,11 15 0,0-2 0,2 0 0,20 17 0,-18-19 0,0-1 0,40 25 0,-52-38 0,0 0 0,1 0 0,0-1 0,0 0 0,0-1 0,0 0 0,1 0 0,-1-1 0,1 0 0,18 1 0,-24-4 0,0 1 0,-1 0 0,1-1 0,0 0 0,-1 0 0,1 0 0,-1 0 0,1 0 0,4-3 0,-1-1 0,1 0 0,8-8 0,-8 6 0,17-10 0,-25 17 0,0 0 0,0 0 0,1 0 0,-1 0 0,0 0 0,0 0 0,1 0 0,-1 0 0,0 0 0,0 0 0,0 1 0,1-1 0,-1 0 0,0 0 0,0 0 0,0 0 0,0 0 0,1 1 0,-1-1 0,0 0 0,0 0 0,0 0 0,0 1 0,0-1 0,0 0 0,1 0 0,-1 0 0,0 1 0,0-1 0,0 0 0,0 0 0,0 1 0,3 10 0,-2-9 0,10 36 0,26 79 0,-31-104 0,0 0 0,1-1 0,0 0 0,1 0 0,0 0 0,17 17 0,-6-11-341,0-2 0,1 0-1,36 21 1,-2-7-6485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6:59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64 612 24575,'0'0'0,"-14"0"0,12 0 0,0 1 0,0-1 0,0 1 0,0 0 0,0-1 0,1 1 0,-1 0 0,0 0 0,0 0 0,1 0 0,-1 1 0,1-1 0,-1 0 0,1 1 0,-1-1 0,1 1 0,0-1 0,0 1 0,0 0 0,0-1 0,-2 4 0,1 1 0,-1 0 0,1 0 0,1 0 0,-1 0 0,-1 12 0,3-5 0,-1-1 0,2 1 0,0-1 0,0 1 0,1-1 0,1 1 0,0-1 0,0 0 0,2 0 0,-1-1 0,1 1 0,1-1 0,9 15 0,-7-14 0,1 0 0,0 0 0,1-1 0,0 0 0,1-1 0,0 0 0,1 0 0,-1-1 0,2-1 0,26 14 0,-31-19 0,0 1 0,0-2 0,1 1 0,-1-1 0,1 0 0,0-1 0,0 0 0,-1 0 0,1-1 0,0 0 0,0 0 0,0-1 0,0-1 0,-1 1 0,1-1 0,-1-1 0,1 0 0,-1 0 0,0 0 0,0-1 0,0 0 0,0-1 0,-1 0 0,0 0 0,10-9 0,-8 5 0,0-1 0,-1 0 0,0 0 0,-1-1 0,0 0 0,-1 0 0,0-1 0,-1 0 0,0 0 0,7-25 0,-7 13 0,0-1 0,-2-1 0,-1 1 0,-1-43 0,-4 32 0,-1 1 0,-2-1 0,-1 1 0,-2 0 0,-1 1 0,-2 0 0,-18-37 0,6 23 0,-2 1 0,-3 1 0,-1 2 0,-41-46 0,23 38 0,39 45 0,16 20 0,72 109-616,106 222-1,-112-175 288,68 240 0,-131-376-21,-2 1 0,5 40 0,-12-54-4900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24575,'101'0'0,"117"0"0,-190 2 0,1 0 0,-1 1 0,49 14 0,-56-11 0,0 1 0,-1 1 0,-1 1 0,1 1 0,28 19 0,-21-9 0,-1 1 0,41 44 0,38 57 0,-99-115 0,-2-1 0,10 10 0,-13-15 0,-1 0 0,1 0 0,0-1 0,-1 1 0,1 0 0,0-1 0,0 1 0,0-1 0,0 1 0,-1-1 0,1 1 0,0-1 0,0 0 0,0 1 0,1-1 0,-1 0 0,-1 0 0,1-1 0,0 1 0,-1 0 0,1-1 0,-1 1 0,1 0 0,-1-1 0,1 1 0,-1-1 0,1 1 0,-1-1 0,0 1 0,1-1 0,-1 1 0,1-1 0,-1 1 0,0-1 0,0 1 0,1-2 0,5-16 0,-4 13 0,4-10 0,-2 1 0,2 0 0,0 0 0,12-19 0,-16 29 0,0 1 0,1 0 0,-1 0 0,1 0 0,0 0 0,0 0 0,0 0 0,0 1 0,1 0 0,-1-1 0,1 1 0,-1 0 0,1 1 0,0-1 0,-1 1 0,1-1 0,0 1 0,4 0 0,0 0 0,0 1 0,0 0 0,0 1 0,-1 0 0,1 0 0,0 0 0,-1 1 0,1 0 0,-1 1 0,11 5 0,9 5 0,33 23 0,-60-36 0,57 38-1365,-7-1-5461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00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1331 24575,'-2'-1'0,"0"1"0,1 0 0,-1-1 0,1 0 0,-1 1 0,0-1 0,-2-1 0,1 0 0,-40-14 0,-1 1 0,0 2 0,-1 2 0,0 2 0,0 3 0,-86-3 0,118 11 0,12-2 0,1 0 0,0 1 0,-1-1 0,1 0 0,0 0 0,0 0 0,-1 1 0,1-1 0,0 0 0,0 0 0,-1 1 0,1-1 0,0 0 0,0 1 0,-1-1 0,1 0 0,0 1 0,0-1 0,0 0 0,0 1 0,0 0 0,0 1 0,0-1 0,0 0 0,1 1 0,-1-1 0,0 0 0,1 0 0,-1 0 0,1 1 0,0-1 0,-1 0 0,1 0 0,0 0 0,0 0 0,1 1 0,4 6 0,1-1 0,1-1 0,-1 1 0,1-1 0,0 0 0,1-1 0,-1 0 0,1-1 0,0 1 0,0-1 0,0-1 0,1 0 0,-1 0 0,16 1 0,-2 0 0,1-2 0,-1-1 0,1-1 0,47-6 0,-47 3 0,0-1 0,0-1 0,28-10 0,-44 12 0,1-1 0,-1 0 0,0 0 0,0-1 0,0 0 0,0 0 0,-1-1 0,0 0 0,0 0 0,-1-1 0,11-13 0,-8 7 2,-1-1-1,0-1 1,-1 0 0,-1 0-1,0 0 1,-1-1 0,-1 1-1,0-1 1,-1 0-1,1-18 1,-3 3-49,0 1 1,-2-1-1,-2 1 1,-9-49-1,-1 21-128,-3 0 0,-3 2 0,-28-60 1,10 39-15,-73-113 1,-5 33 188,97 135 0,-2 1 0,0 1 0,-1 1 0,-40-27 0,56 42 0,-1 1 0,0-1 0,-1 1 0,-6-2 0,12 4 0,0 1 0,0-1 0,-1 1 0,1 0 0,-1 0 0,1-1 0,0 1 0,-1 0 0,1 0 0,0 0 0,-1 0 0,1 1 0,-1-1 0,1 0 0,0 0 0,-1 1 0,1-1 0,0 1 0,0-1 0,-1 1 0,1 0 0,0 0 0,0-1 0,0 1 0,0 0 0,-1 1 0,0 1 0,0 1 0,0-1 0,0 0 0,1 1 0,0-1 0,-1 1 0,1-1 0,1 1 0,-1-1 0,0 1 0,1 0 0,0 4 0,-1 18 0,2 0 0,4 29 0,25 115-308,29 55-925,19 4-838,146 299 0,-128-334 854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24575,'0'0'0,"4"-2"0,9 0 0,15-1 0,15 1 0,12 2 0,7 6 0,3 6 0,-2 4 0,-5 4 0,-6 5 0,-7 6 0,-4 5 0,-3 8 0,-2 8 0,-5 3 0,-8-8-8191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26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1450 489 24575,'1'-1'0,"-1"-1"0,0 0 0,0 0 0,0 0 0,0 1 0,0-1 0,-1 0 0,1 0 0,0 0 0,-1 1 0,0-3 0,-8-15 0,0 0 0,-1 1 0,-1 0 0,-16-21 0,15 24 0,0 1 0,0 0 0,-2 1 0,0 0 0,0 1 0,-1 1 0,0 0 0,-1 1 0,0 0 0,-1 2 0,0 0 0,0 1 0,-1 0 0,0 2 0,0 0 0,0 1 0,-1 0 0,1 2 0,-1 0 0,0 1 0,-27 3 0,8 3-19,1 1 0,0 2 0,1 1-1,0 3 1,-37 16 0,10 0-234,-111 70 1,127-67 252,1 2 0,1 2 0,3 2 0,0 1 0,3 3 0,-40 51 0,57-61 0,1 1 0,1 0 0,3 1 0,-15 37 0,21-41 0,1 1 0,2 0 0,0 0 0,3 1 0,-4 44 0,9-35 0,0 0 0,3 0 0,2 0 0,1 0 0,2 0 0,1-1 0,3 0 0,26 62 0,-26-77 0,1 1 0,1-2 0,0 0 0,2 0 0,31 33 0,-19-28 0,1-1 0,2-1 0,41 27 0,-15-17-120,2-1 0,2-4 1,0-2-1,2-3 1,1-2-1,1-4 0,94 18 1,-96-27 76,1-4 0,1-2 0,-1-2-1,1-4 1,-1-2 0,0-4 0,121-27 0,-150 25 43,0-1 0,-1-3 0,0 0 0,-1-2 0,0-2 0,-1-1 0,-1-1 0,48-40 0,-44 26 0,0-2 0,-2-1 0,-2-1 0,-2-2 0,46-80 0,-42 58 0,-4-1 0,-2-2 0,29-104 0,-43 121 0,-3 0 0,-1-1 0,-3 0 0,-2 0 0,-1-1 0,-3 1 0,-7-53 0,0 55 0,-1-1 0,-3 1 0,-2 1 0,-1 0 0,-24-49 0,23 64 0,-1 0 0,-1 2 0,-1 0 0,-1 1 0,-2 1 0,0 1 0,-2 1 0,-29-24 0,20 24 0,0 1 0,-2 2 0,0 1 0,-1 2 0,-1 1 0,-1 2 0,0 2 0,-1 1 0,0 2 0,-1 1 0,0 2 0,0 2 0,-1 2 0,-61 2 0,74 3-116,1 1 0,0 2 1,0 0-1,0 2 0,0 1 0,1 1 0,1 1 0,-1 1 1,2 1-1,0 1 0,-32 24 0,-17 22-4763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27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24575,'0'0'0,"0"0"0,0 3 0,-8 197 0,2-72 0,34 1391-1434,-13-1310-60,-11-134-3769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27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0 713 24575,'1'-2'0,"-1"1"0,0-1 0,1 1 0,-1 0 0,1-1 0,0 1 0,-1-1 0,1 1 0,0 0 0,1-3 0,5-6 0,17-38 0,-2 1 0,49-74 0,-33 69 0,3 2 0,67-64 0,-42 54 0,89-63 0,-139 112 0,-1 0 0,2 1 0,-1 0 0,22-8 0,-33 16 0,0 1 0,0-1 0,0 1 0,0 0 0,1 0 0,-1 0 0,0 1 0,0 0 0,1 0 0,-1 0 0,0 0 0,0 1 0,0 0 0,1 0 0,-1 1 0,0-1 0,0 1 0,-1 0 0,1 1 0,7 3 0,-3 1 0,0 0 0,0 0 0,-1 1 0,10 12 0,29 42 0,3 17-262,-4 2 0,40 94 0,57 179-1056,-141-349 1268,33 87-5987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0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24575,'0'0'0,"0"0"0,0 0 0,0 0 0,4 0 0,9 2 0,11 3 0,10 0 0,10 0 0,11-3 0,9-5 0,7-3 0,3-2 0,3-5 0,-1-4 0,-10 0 0,-16 1-8191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24575,'0'0'0,"0"5"0,0 27 0,2 0 0,1 0 0,1-1 0,2 1 0,10 32 0,40 98 0,1 4 0,-15-7-1365,-36-126-5461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3 0,2 64 0,13 70 0,-8-89 0,24 163 57,10 95-1479,-40-288-5404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1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24575,'0'0'0,"0"0"0,0 0 0,0 0 0,6 0 0,18 2 0,26-1 0,26-4 0,29-4 0,32-12 0,20-12-1608,-7-3 1608,-29 4-6583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2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24575,'10'2'0,"41"14"0,70 11 0,57-1 0,-164-24 0,361 35-986,4-15-661,447-9 1227,-798-13 294,140-4-357,-124 1 561,74-15-1,-84 9-327,-14 2-4184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2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24575,'16'1'0,"-3"1"0,0 1 0,24 9 0,37 16-123,110 58 0,64 59-635,-20 12 758,-168-109 0,86 86 0,-127-115 0,-1 1 0,-1 1 0,-1 1 0,-1 0 0,17 32 0,-28-45 0,0 1 0,0-1 0,-1 1 0,0 0 0,0 1 0,-1-1 0,-1 0 0,0 1 0,0-1 0,-1 1 0,0-1 0,-1 1 0,0-1 0,-1 0 0,0 1 0,-6 17 0,1-12 0,0 0 0,-1 0 0,-1 0 0,-15 18 0,1-4-159,-2-1-1,-31 29 1,-107 82-2474,-16 1-1443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4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0,2 7 0,0-4 0,0 0 0,0 0 0,1 0 0,-1-1 0,1 1 0,-1-1 0,1 0 0,0 0 0,0 0 0,0 0 0,0 0 0,0-1 0,7 3 0,4 1 0,30 5 0,-33-7 0,362 48 0,6-33 0,-206-9 0,-83-3 0,-87-6 17,0 0 0,1 1 1,-1-2-1,0 1 0,0 0 0,5-2 0,-7 2-91,1-1-1,-1 1 1,0-1 0,0 0 0,0 1-1,0-1 1,0 0 0,-1 0 0,1 0-1,0 0 1,0 0 0,0 0 0,-1 0-1,1 0 1,-1 0 0,1 0 0,-1 0-1,1 0 1,0-1 0,1-5-6752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2:4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119 198 24575,'0'20'0,"0"-20"0,0 0 0,0 0 0,0 0 0,0 0 0,0 0 0,0 0 0,0 0 0,0 0 0,0 0 0,0 1 0,0-1 0,0 0 0,0 0 0,0 0 0,0 0 0,0 0 0,0 0 0,0 0 0,0 0 0,0 0 0,0 0 0,0 0 0,0 0 0,0 0 0,0 0 0,0 0 0,0 0 0,0 0 0,0 0 0,0 1 0,-1-1 0,1 0 0,0 0 0,0 0 0,0 0 0,0 0 0,0 0 0,0 0 0,0 0 0,0 0 0,0 0 0,0 0 0,0 0 0,0 0 0,0 0 0,0 0 0,0 0 0,0 0 0,0 0 0,-1 0 0,1 0 0,0 0 0,0 0 0,0 0 0,0 0 0,0 0 0,0 0 0,0 0 0,0 0 0,0 0 0,-5-5 0,-3-7 0,-12-20 0,2 5 0,1 0 0,2-2 0,-16-40 0,29 55 0,2 14 0,0 0 0,0 0 0,0 0 0,0-1 0,0 1 0,0 0 0,0 0 0,0 0 0,0-1 0,0 1 0,0 0 0,0 0 0,0 0 0,0 0 0,0-1 0,0 1 0,1 0 0,-1 0 0,0 0 0,0 0 0,0 0 0,0-1 0,0 1 0,1 0 0,-1 0 0,0 0 0,0 0 0,0 0 0,1 0 0,-1 0 0,0 0 0,0 0 0,2 0 0,-1 0 0,1 1 0,-1-1 0,1 1 0,-1 0 0,1-1 0,-1 1 0,0 0 0,1 0 0,-1 0 0,0 0 0,0 0 0,2 2 0,17 18 0,-1 1 0,-2 1 0,21 34 0,-31-45 0,94 156 0,-96-207 0,-2 31 0,0-1 0,0 1 0,1 1 0,0-1 0,0 0 0,1 1 0,-1 0 0,2 0 0,-1 0 0,1 1 0,0 0 0,1 0 0,-1 0 0,1 1 0,0 0 0,0 0 0,14-6 0,-9 6 0,0 0 0,0 0 0,1 1 0,-1 1 0,1 0 0,0 1 0,0 0 0,0 1 0,-1 1 0,1 0 0,18 2 0,-22 0 14,0-1-1,0 2 0,0-1 0,0 1 1,-1 1-1,1 0 0,13 8 1,-10-4-309,0 1 1,0 0 0,-2 1-1,12 12 1,16 23-6532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5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24575,'1'2'0,"-1"-1"0,0 0 0,1 0 0,-1 0 0,1 1 0,-1-1 0,1 0 0,0 0 0,-1 0 0,1 0 0,0 0 0,0 0 0,0 0 0,0-1 0,0 1 0,-1 0 0,2 0 0,-1-1 0,0 1 0,0 0 0,0-1 0,0 1 0,2-1 0,1 3 0,11 5 0,0-1 0,1-1 0,25 7 0,33 6-354,104 13-1,85-4-355,309 2-636,-385-32 202,199-28 0,-326 22-1994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24575,'0'0'0,"-1"1"0,1-1 0,-1 0 0,1 0 0,-1 1 0,1-1 0,-1 0 0,1 0 0,0 1 0,-1-1 0,1 0 0,0 1 0,-1-1 0,1 1 0,0-1 0,-1 0 0,1 1 0,0-1 0,0 1 0,-1-1 0,1 2 0,-5 12 0,4-10 0,-52 192 0,11 4 0,36-168 0,-5 25 0,-72 307 0,82-363 0,0 2 0,0 1 0,0 0 0,0 0 0,0 0 0,1 0 0,-1 8 0,2-11 0,-1 0 0,0 0 0,1 1 0,-1-1 0,1 0 0,-1 0 0,1 0 0,-1 0 0,1 0 0,0 0 0,-1 0 0,1 0 0,0-1 0,0 1 0,0 0 0,0 0 0,0-1 0,0 1 0,0 0 0,0-1 0,0 1 0,0-1 0,0 1 0,0-1 0,0 0 0,0 1 0,0-1 0,2 0 0,39 8 0,0-2 0,58 1 0,-82-6 0,461 4 0,-431-5 0,-45 0 0,-2 0 0,1 0 0,-1 0 0,0 0 0,1 0 0,-1 0 0,1 0 0,-1-1 0,1 1 0,-1 0 0,2-1 0,-2 0 0,-1 1 0,0-1 0,1 0 0,-1 1 0,0-1 0,0 1 0,0-1 0,1 1 0,-1-1 0,0 0 0,0 1 0,0-1 0,0 1 0,0-1 0,0 0 0,0 1 0,0-1 0,0 1 0,0-1 0,0 0 0,0 1 0,-1-1 0,1 1 0,0-1 0,0 0 0,-1 1 0,1-1 0,-1 0 0,-35-89 0,-48-130 0,69 170 0,1 0 0,-11-79 0,20 64-455,2-1 0,11-119 0,1 103-6371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6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 24575,'-8'14'0,"-4"5"0,5-8 0,0 0 0,1 1 0,0 0 0,0 0 0,1 0 0,-5 21 0,6-9 0,0 0 0,2 1 0,1 26 0,9 75 0,6-12-167,6-1 0,66 218 0,127 203-335,-200-509-696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7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24575,'0'0'0,"0"0"0,0-2 0,4-3 0,10-4 0,16-7 0,17-5 0,14-2 0,9 0 0,6 0 0,-6 4 0,-15 5-8191</inkml:trace>
  <inkml:trace contextRef="#ctx0" brushRef="#br0" timeOffset="1">1014 1 24575,'0'0'0,"0"4"0,0 11 0,2 18 0,3 19 0,2 15 0,2 3 0,2-3 0,3-9 0,0-11 0,-1-13-8191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7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24575,'0'0'0,"2"0"0,5 4 0,11 9 0,11 9 0,1 1-8191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8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1892 24575,'5'2'0,"9"4"0,-1 0 0,1-2 0,0 1 0,30 4 0,-22-7 0,0-1 0,39-2 0,193-31 0,0-18 0,-47 9 0,-10 12 0,-155 25 0,1 2 0,70 6 0,-106-3 0,-10-1 0,5-14 0,-1 9 0,1 1 0,1-1 0,-1 1 0,6-8 0,-6 8 0,1 0 0,0 0 0,-1-1 0,0 1 0,2-7 0,21-68 0,10-37 0,19-213-428,-18-5-114,0 2 157,18 2 421,-43 283-135,18-49 0,-17 62-6575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9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0 562 24575,'1'-4'0,"-1"0"0,1 0 0,0 1 0,0-1 0,0 0 0,1 0 0,1-3 0,2-4 0,40-105 0,48-133 0,-87 231 0,4-11 0,-2 0 0,7-41 0,-14 66 0,-1 2 0,0 3 0,0 12 0,6 72 0,-4-75 0,74 498-926,22 1-907,24 141 427,-38-69 588,-80-543 1851,-4-25-311,-4-24 765,-2-17-2237,0-6-4950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3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0 646 24575,'0'-6'0,"1"0"0,0-1 0,0 1 0,1 0 0,-1 0 0,1 1 0,3-7 0,1-5 0,9-22 0,20-41 0,-27 65 0,1-1 0,0 1 0,1 1 0,1 0 0,17-18 0,-21 25 0,1 1 0,0 1 0,0-1 0,0 1 0,0 1 0,1-1 0,0 1 0,0 1 0,0 0 0,0 0 0,15-2 0,9 0 0,67 0 0,-91 5 0,24-1 89,535-17-2332,4-29-344,2-13 334,-514 54 2223,555-64-1162,-194 22 495,1 15 4363,-421 33-3661,20 0 623,1 0 0,30 5 0,-47-4-449,1 1 0,0-1 0,0 1 0,0 0 1,-1 0-1,1 0 0,-1 1 0,0 0 0,0 0 1,0 1-1,0-1 0,0 1 0,6 6 0,-5-2-96,-1-1 0,1 1 0,-1 0 0,-1 1 0,0-1-1,0 1 1,4 13 0,0 6 11,4 34-1,-5-12-87,1 96 0,-15 51-145,7-191 126,-20 299-734,-3 45 794,20 440-47,5-750 9,2 46-20,-10 135 0,2-190 19,-1 1 1,-16 53 0,13-64 16,0 0 1,-1 0-1,-1-1 1,-23 33-1,22-38 104,-1 0 0,-1 0 0,0-2 1,-31 25-1,22-22-89,-2 0 0,-47 22 1,24-17-309,-1-3-1,-1-2 1,-67 13 0,-11-7-459,-211 12 0,-134-34-138,-410-77-856,17-105 0,836 173 1743,-23-5 357,0-2 0,-58-27 1,106 41-200,0 0 0,0 0-1,0-1 1,1 1 0,-1-1 0,-4-4 0,8 7-145,-1-1 0,0 0-1,1 1 1,-1-1-1,1 0 1,-1 0 0,1 1-1,0-1 1,-1 0-1,1 0 1,0 0 0,-1 1-1,1-1 1,0 0-1,0 0 1,0 0 0,0 0-1,0 0 1,0 1-1,0-1 1,0 0 0,0 0-1,0 0 1,1 0-1,-1 1 1,0-1 0,0 0-1,1 0 1,-1 0-1,1 1 1,-1-1 0,1 0-1,-1 0 1,1 1-1,-1-1 1,1 0 0,13-12-5159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0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24575,'0'0'0,"0"0"0,0 5 0,-3 58 0,-1-12 0,2 94-70,21 200 1,48 103-622,-39-279 591,-19-87-1110,-8-60-4841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0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1 411 24575,'0'-2'0,"1"-1"0,0 0 0,0 1 0,0-1 0,0 0 0,0 1 0,1-1 0,-1 1 0,1 0 0,2-3 0,3-5 0,16-27 0,3 2 0,0 1 0,51-50 0,-50 59 0,0 1 0,2 2 0,0 1 0,55-30 0,-72 44 0,1 1 0,0 1 0,1 0 0,27-7 0,-36 11 0,0 1 0,0-1 0,0 1 0,0 0 0,0 0 0,0 0 0,0 1 0,0 0 0,-1 0 0,1 0 0,0 0 0,0 1 0,-1 0 0,1 0 0,-1 0 0,1 0 0,6 6 0,-7-5 0,1 1 0,-1 0 0,0 0 0,-1 1 0,1-1 0,-1 1 0,0-1 0,0 1 0,0 0 0,0 1 0,1 5 0,-1-3 0,-1-1 0,-1 1 0,1 0 0,-1-1 0,-1 1 0,0 0 0,0 11 0,-2-3 0,-1 0 0,-1 0 0,0 0 0,-1-1 0,-1 0 0,0 0 0,-11 20 0,-13 14 0,-47 57 0,62-86 0,11-15 0,0 0 0,0 1 0,0 0 0,0 0 0,-5 11 0,9-15 0,-1 0 0,1-1 0,-1 1 0,1 0 0,0 0 0,-1-1 0,1 1 0,0 0 0,0 0 0,0 0 0,1-1 0,-1 1 0,0 0 0,1 0 0,-1-1 0,1 1 0,-1 0 0,1-1 0,0 1 0,0 0 0,0-1 0,0 1 0,1 1 0,5 4 0,0 1 0,1-2 0,-1 1 0,1-1 0,15 9 0,49 22 0,17 4 0,98 51 0,-186-92 0,7 5 0,0 0 0,0 0 0,-1 1 0,13 12 0,-18-17 0,-1 1 0,0-1 0,0 1 0,0-1 0,0 1 0,0-1 0,0 1 0,0 0 0,0-1 0,-1 1 0,1 0 0,-1 0 0,1 0 0,-1-1 0,0 1 0,1 0 0,-1 0 0,0 0 0,0 0 0,-1 0 0,1 0 0,0-1 0,-1 1 0,1 0 0,-1 0 0,1 0 0,-1-1 0,0 1 0,0 0 0,-2 2 0,-1 3 0,-1-1 0,0 0 0,-1 0 0,0-1 0,0 0 0,0 0 0,-13 9 0,-4-1 0,-27 10 0,-1-2 0,-87 24 0,-57-1 0,174-40 0,6-1 0,-1 0 0,-28 1 0,40-5-12,4 0 27,5-4-1303,-5 5 1208,11-6-6746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3:30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214 264 24575,'0'-3'0,"0"1"0,1-1 0,-1 0 0,1 0 0,0 1 0,0-1 0,0 0 0,0 1 0,2-5 0,17-21 0,-17 24 0,6-7 0,1 1 0,0 0 0,0 0 0,1 1 0,0 1 0,1 0 0,17-10 0,5 1 0,55-20 0,-51 23 0,1 1 0,1 2 0,0 2 0,45-5 0,-74 13 0,0 0 0,0 1 0,1 1 0,-1 0 0,0 1 0,0 0 0,-1 0 0,1 1 0,0 1 0,12 5 0,-14-5 0,-1 1 0,0 0 0,0 1 0,0 0 0,0 0 0,-1 1 0,0 0 0,0 0 0,-1 0 0,0 1 0,9 15 0,-8-9 0,0 0 0,-1 0 0,0 1 0,-1 0 0,-1 0 0,0 0 0,-1 1 0,-1 0 0,0-1 0,-1 1 0,-1 0 0,-1-1 0,0 1 0,-4 23 0,-1-13 0,-1-1 0,-1 0 0,-1 0 0,-1 0 0,-1-1 0,-1-1 0,-30 43 0,3-14-157,-78 78 0,-59 35-157,138-133 314,-19 17 0,56-47 11,0-1 1,0 0-1,0 0 1,0 0-1,0 1 1,0-1-1,0 0 1,0 1-1,1-1 0,-1 1 1,1-1-1,-1 1 1,1-1-1,-1 1 1,1 2-1,0-2 8,0-1 0,0 1 0,1-1 0,-1 0 0,1 1 0,-1-1 0,1 1-1,0-1 1,-1 0 0,1 0 0,0 1 0,0-1 0,0 0 0,0 0 0,0 0 0,0 0 0,2 2 0,9 6 19,0 0 0,27 14 0,32 11-56,-35-17 26,-1 0-8,-7-5 0,31 20 0,-56-30 0,-1-1 0,1 1 0,-1 0 0,0 0 0,0 0 0,4 4 0,-6-5 0,1 0 0,0 0 0,-1 0 0,1 0 0,-1 0 0,0 0 0,1 0 0,-1 0 0,0 0 0,0 1 0,0-1 0,1 0 0,-1 0 0,0 0 0,0 0 0,-1 1 0,1-1 0,0 0 0,0 0 0,-1 1 0,-1 3 0,1-1 0,-1 0 0,-1 0 0,1 0 0,0-1 0,-1 1 0,0 0 0,-3 3 0,-31 27 0,34-31 0,-51 40 0,-1-2 0,-88 49 0,61-46 0,-112 42 0,175-78 0,-24 9 0,-58 15 0,100-32 0,0 1 0,1-1 0,-1 0 0,0 0 0,1 0 0,-1 1 0,0-1 0,1 0 0,-1 0 0,0 0 0,1 0 0,-1 0 0,0 0 0,0 0 0,1-1 0,-2 1 0,3-1 0,-1 0 0,1 0 0,0 0 0,0 1 0,-1-1 0,1 0 0,0 0 0,0 1 0,0-1 0,2 0 0,78-56-1365,-31 22-5461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1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1 631 24575,'0'0'0,"0"0"0,0 0 0,0 4 0,0 7 0,2 14 0,2 21 0,4 25 0,1 16 0,0 4 0,-3-5 0,-1-12 0,-2-17 0,-1-15 0,-1-15-8191</inkml:trace>
  <inkml:trace contextRef="#ctx0" brushRef="#br0" timeOffset="1">24 1 24575,'0'0'0,"0"0"0,0 0 0,4 4 0,4 5 0,2 4 0,-1-1-8191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1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3114 24575,'2'-14'0,"49"-289"13,-23-5-1239,19-635-1010,-38 694 2009,-7 210 224,11-377-282,-16 6-189,-11 200 172,9 169 883,-2 0-1,-24-79 1,30 115-151,0 3-248,1 1 0,-1-1 0,1 1 1,-1 0-1,1-1 0,-1 1 0,0 0 0,-1-2 0,0 2-804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2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1350 24575,'-1'0'0,"1"0"0,-1 0 0,0 0 0,1 0 0,-1-1 0,0 1 0,1 0 0,-1 0 0,0-1 0,1 1 0,-1 0 0,0-1 0,1 1 0,-1 0 0,1-1 0,-1 1 0,0-1 0,1 1 0,-1-1 0,1 0 0,-13-14 0,10 10 0,-12-17 2,1 0 0,0-1-1,2-1 1,1 0 0,1 0-1,1-1 1,1-1 0,-9-47 0,9 20-50,3-1 1,2 1-1,5-76 1,3 64-255,3 0 0,26-102-1,-20 116 310,3 1-1,1 1 0,44-80 1,-51 109-16,1 0-1,1 0 1,1 1 0,29-31 0,-36 43 9,1 1 0,-1 0 0,1 0 0,0 1 0,0 0 0,0 0 0,1 1 0,0 0 0,0 1 0,0-1 0,0 2-1,0-1 1,1 1 0,15-1 0,-10 3-24,0 0 0,0 1 0,1 1 1,-1 0-1,25 7 0,-18-2-55,-2 1 0,1 0-1,27 17 1,-10-2-36,-1 3 0,-2 1 1,47 44-1,-6 5-76,71 90 1,49 97-191,-13 21 235,-122-187-776,-34-54-3418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1061 14 24575,'-1'-1'0,"-1"-1"0,0 1 0,1 0 0,-1 0 0,0 0 0,0 0 0,0 0 0,1 0 0,-1 0 0,0 0 0,0 1 0,0-1 0,0 1 0,-1 0 0,1-1 0,0 1 0,-2 0 0,-4 1 0,1 0 0,0 0 0,-13 4 0,-2 2 0,-1 2 0,1 0 0,-29 16 0,-60 47 0,61-34-338,1 2-1,-80 87 1,-62 113-250,133-157-160,-65 125 0,93-147 751,2 1 1,4 2-1,-18 68 0,33-99-88,2 0-1,2 0 0,1 1 0,1 0 0,2 0 0,1 0 0,2-1 1,1 1-1,2 0 0,12 44 0,-7-46 86,0-1 0,3 0 0,0-1 0,2-1 0,1 0 0,27 36 0,-27-43 0,2-2 0,1 0 0,0 0 0,1-2 0,1 0 0,1-2 0,0 0 0,27 13 0,-24-17-30,0 0 0,1-1 0,1-2 0,0-1 0,0-1-1,0-1 1,48 3 0,-39-7-64,-1-2 1,1-2-1,0-1 0,0-2 0,50-13 0,-35 4-67,-2-3 0,0-2 0,58-31 0,-48 17-2,-2-2 1,54-44-1,-30 12-125,-2-2-1,-4-4 1,87-109-1,-105 108 305,-3-2 0,-4-2 0,79-167-1,-111 203-11,-1-1 0,-3 0 0,-1-1 0,11-79 0,-21 99-3,-1 0 1,-2 0-1,0-1 1,-1 1-1,-2 0 1,0 0-1,-2 0 1,-1 1-1,0-1 1,-16-33-1,12 36-1,-1 0 0,-1 1 0,-1 1 0,-1 0 0,0 1 0,-1 0 0,-2 1 0,1 1 0,-2 0 0,0 1 0,-1 1 0,0 1-1,-37-18 1,27 18 6,0 0-1,-1 3 1,0 0-1,0 2 0,-1 1 1,-1 2-1,1 0 1,-1 3-1,-53 1 0,39 5 41,-1 2 0,1 1 0,1 3 0,0 2 0,-53 21 0,26-3-137,1 3 1,-84 52 0,51-18-1138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3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24575,'0'16'0,"1"60"0,32 739-945,-32-789 847,4 24-272,-4 0 0,-5 76 0,0-101-5668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3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24575,'0'0'0,"0"-2"0,0-2 0,0-6 0,4-6 0,14-7 0,21-5 0,27-2 0,31-4 0,36-3 0,72-2-2654,0 4-2883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4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0,4 7 0,10 15 0,12 24 0,12 28 0,6 19 0,1 9 0,-1 3-623,-4-1 623,-7-5 0,-6-9 0,-9-14 0,-6-15 0,-6-15 0,-4-17-7568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4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0 264 24575,'0'0'0,"0"0"0,0-3 0,4-1 0,14-5 0,36-7 0,57-9 0,67-8 0,76-13-3684,91-18 3684,-12 1-4507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5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999 82 24575,'0'0'0,"0"0"0,-15-1 0,0-1 0,-1 0 0,-24-8 0,4 2 0,-74-14 0,0 6 0,-2 4 0,-143 3 0,141 16 0,93-4 0,0 1 0,0 1 0,-24 8 0,40-11 0,0 0 0,0 0 0,1 0 0,-1 0 0,1 1 0,0 0 0,-5 3 0,8-4 0,-1-1 0,1 1 0,0-1 0,0 1 0,-1 0 0,1 0 0,0-1 0,0 1 0,1 0 0,-1 0 0,0 0 0,1 0 0,-1 0 0,1 0 0,-1 0 0,1 0 0,0 0 0,0 0 0,0 4 0,1-1 0,0 0 0,0 1 0,0-1 0,1 0 0,0 1 0,0-1 0,3 6 0,4 3 0,10 15 0,-10-16 0,12 22 0,-15-23 0,-1 1 0,0 0 0,-2 0 0,1 0 0,-1 0 0,-1 1 0,-1-1 0,0 1 0,0 0 0,-1-1 0,-1 1 0,-5 23 0,2-15 0,-2-1 0,0-1 0,-2 1 0,0-1 0,-1-1 0,-1 1 0,-16 23 0,19-33 0,2-4 0,1 0 0,-7 13 0,10-18 0,1 0 0,-1 1 0,1-1 0,-1 1 0,1 0 0,-1-1 0,1 1 0,0-1 0,0 1 0,-1-1 0,1 1 0,1 0 0,-1-1 0,0 1 0,0 0 0,0-1 0,1 1 0,0 2 0,1-2 0,-1 1 0,1-1 0,0 0 0,-1 0 0,1 0 0,0 0 0,0 0 0,1 0 0,-1 0 0,5 2 0,30 14 0,-32-16 0,42 16-21,1-3 1,82 17-1,104 3-1168,-83-17-177,-18-4-4208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6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2 0,2 3 0,-1 0 0,0 0 0,0-1 0,-1-2 0,-1 0 0,0-2 0,0 1 0,0-2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3:3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1 515 24575,'8'6'0,"-3"-2"0,24 16 0,0-2 0,1-1 0,0-2 0,2-1 0,-1-1 0,38 9 0,-48-17 0,0-2 0,0 0 0,0-1 0,1-1 0,-1-2 0,0 0 0,0 0 0,0-2 0,0-1 0,0-1 0,-1 0 0,1-2 0,-1 0 0,-1-2 0,25-13 0,-26 12 0,-2-1 0,0 0 0,0-1 0,-1-1 0,0-1 0,-1 0 0,14-19 0,-18 20 0,-1-1 0,0 0 0,-1 0 0,-1-1 0,0 0 0,-1 0 0,-1-1 0,0 1 0,2-20 0,-5 23 0,0 1 0,-1-1 0,-1 0 0,0 0 0,-1 0 0,0 1 0,-1-1 0,0 0 0,-7-20 0,6 23 0,-1 1 0,0 0 0,0 0 0,-1 0 0,0 0 0,0 1 0,-1 0 0,0 0 0,0 0 0,-1 1 0,0 0 0,0 0 0,-11-7 0,2 4 0,-1 0 0,-1 1 0,0 1 0,1 1 0,-2 0 0,1 2 0,-1 0 0,-19-2 0,8 4 0,1 0 0,0 2 0,0 2 0,-46 6 0,55-4 0,0 1 0,0 1 0,1 0 0,0 2 0,0 0 0,0 1 0,-31 20 0,38-20 0,0 0 0,1 1 0,0 0 0,0 1 0,1 0 0,0 0 0,1 1 0,1 1 0,0-1 0,0 1 0,-7 19 0,13-26-59,-1 0 0,1 0-1,0 1 1,1-1-1,0 1 1,0-1 0,0 1-1,1 0 1,0-1 0,0 1-1,1 0 1,-1-1 0,1 1-1,1-1 1,-1 1-1,1-1 1,1 0 0,-1 0-1,1 0 1,0 0 0,0 0-1,7 8 1,21 24-6767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7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24575,'0'1'0,"0"1"0,1-1 0,-1 0 0,0 1 0,1-1 0,-1 1 0,1-1 0,0 1 0,-1-1 0,1 0 0,0 0 0,0 1 0,0-1 0,0 0 0,0 0 0,0 0 0,0 0 0,2 2 0,3 1 0,0 0 0,12 5 0,-15-7 0,20 9 0,1-2 0,47 14 0,59 4 0,368 31-1509,-374-46 1312,199 20-1271,579 54 956,0-17-535,-901-69 1047,236 10 1395,-232-10-978,1 0 586,-8 0-193,-12 1-23,-11 1-1924,0 0-5596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24575,'4'0'0,"10"1"0,0 1 0,0 0 0,0 1 0,24 7 0,15 8-15,0 2-1,79 42 0,90 76-1303,-65-15 1067,-119-88 226,66 77 0,-84-85 3,-1 0 0,0 1 1,-3 1-1,15 31 0,-22-38-39,-1 0-1,-1 1 1,0 0-1,-2 1 1,-1-1-1,2 33 1,-5-44 62,-1 1 0,-1 0 0,0 0 0,-1 0 0,0-1 0,-1 1 0,0-1 0,-1 0 0,-11 24 0,8-22 0,-2-1 0,1 0 0,-2 0 0,0-1 0,0 0 0,-1 0 0,-23 17 0,4-6 0,-55 31 0,-13-3-865,-2-4 1,-177 56-1,142-63-2511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1552 24575,'-2'-15'0,"-13"-34"4,-15-81 0,3-55-54,18 110-80,-39-346-783,41 307 849,13-198 0,-5 304 56,11-91-23,-9 84 32,0 0-1,1 0 1,1 1-1,9-20 1,-13 31 18,1 0 1,0-1-1,0 1 1,0 0 0,0 0-1,1 1 1,-1-1-1,1 0 1,0 1 0,-1-1-1,1 1 1,0 0-1,1 0 1,-1 0 0,0 0-1,0 1 1,1-1-1,-1 1 1,1 0 0,0 0-1,-1 0 1,1 1-1,0-1 1,-1 1 0,8 0-1,0 1 38,-1 0-1,1 1 1,-1 1 0,0-1-1,1 2 1,-1-1-1,-1 1 1,12 7 0,0 1-102,0 1 0,-1 1 1,0 0-1,34 35 1,60 82-370,55 101 275,-10 8 160,-75-110-31,-35-56 10,112 183 0,-141-218-1199,-9-12-4798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1 378 24575,'0'0'0,"0"-2"0,6-2 0,14-8 0,24-4 0,25-7 0,17-5 0,16-8 0,12-5 0,12-9-1113,5-10 1113,-14 2 0,-27 10-7078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24575,'-9'1'0,"1"0"0,0 1 0,-1 0 0,1 1 0,0 0 0,0 0 0,1 0 0,-1 1 0,1 1 0,0-1 0,0 1 0,0 0 0,0 0 0,-8 10 0,1 0 0,1 0 0,1 0 0,1 2 0,0-1 0,-9 21 0,11-21 0,1 0 0,1 1 0,1 0 0,1 1 0,-6 25 0,10-35 0,0 0 0,1 0 0,-1 0 0,2 0 0,-1 0 0,1-1 0,0 1 0,1 0 0,0 0 0,0 0 0,0-1 0,1 1 0,1-1 0,-1 0 0,5 7 0,3 2 0,1-1 0,1-1 0,0 0 0,0-1 0,2 0 0,-1-1 0,2 0 0,26 14 0,-16-11 0,1-2 0,1-1 0,0-1 0,53 13 0,13-7-1365,-8-7-5461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24575,'0'0'0,"-2"1"0,1 0 0,-1 1 0,2-1 0,-1 1 0,0-1 0,0 1 0,0-1 0,1 1 0,-1-1 0,1 1 0,-1 0 0,1-1 0,0 1 0,-1 2 0,1-1 0,-5 29 0,2 1 0,1 33 0,7 70 0,54 321 0,-56-444-96,1 10-158,0 1 0,-1-1 0,-2 1 1,-1 33-1,-4-27-6572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4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24575,'15'-2'0,"-3"0"0,235-7 0,-179 10 0,121-1-1365</inkml:trace>
  <inkml:trace contextRef="#ctx0" brushRef="#br0" timeOffset="1">346 441 24575,'0'0'0,"4"-3"0,7 1 0,10-1 0,8 1 0,6 2 0,4 6 0,-2 4 0,-9 0-8191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0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24575,'0'0'0,"2"0"0,3 2 0,4 3 0,9-2 0,12-5 0,8-4 0,-2-2-8191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0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49 393 24575,'3'4'0,"0"0"0,0-1 0,-1 1 0,1 0 0,-1 0 0,0 1 0,0-1 0,0 0 0,-1 1 0,2 6 0,0 4 0,2 27 0,-5 70 0,-1-74 0,6 61 0,-2-82-227,1-1-1,1 1 1,0-1-1,1 1 1,12 20-1,-7-15-6598</inkml:trace>
  <inkml:trace contextRef="#ctx0" brushRef="#br0" timeOffset="1">1 1 24575,'0'0'0,"2"4"0,5 9 0,5 10 0,0-1-8191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7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86 24575,'-5'0'0,"1"0"0,-1-1 0,1 1 0,-1-1 0,1-1 0,0 1 0,-1 0 0,1-1 0,0 0 0,0 0 0,0 0 0,0-1 0,1 1 0,-5-4 0,4 2 0,-1 0 0,1-1 0,0 1 0,1-1 0,-1 0 0,1 0 0,0 0 0,0 0 0,1 0 0,-4-9 0,2 32 0,1 7 0,2-1 0,0 0 0,1 1 0,2-1 0,6 34 0,37 118 0,46 96-950,3 8 624,-7 53 326,-36 7 0,-39-113-212,0 0 374,-11-217-642,-1-6-5905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3:30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1 24575,'0'4'0,"-3"8"0,-1 1 0,1-1 0,-2 0 0,-8 18 0,9-22 0,-111 217-121,44-92-576,-84 190 519,27 12 192,114-290 4,-17 51 783,28-90-2003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85 24575,'0'0'0,"4"0"0,409-14-272,-2-17-237,10-1 224,-395 31 285,102-5 0,-94 6 0,56 7 0,-84-6-9,1 0 0,-1 0 0,0 1 1,10 4-1,-13-5 25,-1 1-1,0-1 1,1 1 0,-1-1 0,0 1 0,0 0 0,0 0 0,0 0-1,-1 0 1,1 0 0,0 0 0,-1 0 0,3 4 0,1 8 163,0-1 0,-1 1-1,0 0 1,3 24 0,-7-35-185,54 492-603,-38-304 114,7 37 480,13 159 49,-31-265-151,-11 143 0,-3-158 95,-40 178 0,46-272 102,0-1-1,-1 0 1,-8 16-1,9-23-20,0 0 0,0 0 0,-1 0 0,1 0 0,-1-1 0,0 0 0,0 1 0,-1-2 0,-7 7 0,1-3-6,-1-1-1,0 0 0,0 0 0,0-1 1,0-1-1,-19 4 0,1-2-7,-55 4-1,-124-10-629,-3-20-1,-121-34-320,5-18 0,308 67 903,-164-41-200,138 32 115,-80-35 0,122 47 106,-6-2 375,-16-11 0,24 13-446,0 1 0,0-1 0,0 1 0,0-1 0,1 0 0,-1 0 0,0 0-1,1 0 1,0 0 0,-1 0 0,1 0 0,0 0 0,-1-3 0,0-6-4834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8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24575,'4'0'0,"-1"0"0,0 0 0,0 1 0,0-1 0,1 1 0,-1 0 0,0 0 0,0 0 0,5 4 0,3-1 0,7 3 17,0-1 0,1-1 1,-1-1-1,1-1 0,0 0 0,35-1 0,-24-3-388,-1-1-1,1-2 1,46-11 0,-32 3-6455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7:5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24575,'-7'10'0,"1"0"0,1 0 0,0 1 0,0-1 0,1 1 0,1 0 0,0 1 0,0-1 0,-1 17 0,1 11 0,2 45 0,2-63 0,15 259 98,15-1-1014,-25-234 369,3 32-6279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2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2233 24575,'-37'0'0,"42"5"0,5 4 0,1-1 0,0 0 0,0 0 0,1-1 0,24 11 0,66 19 0,-100-37 0,402 119 0,-391-115 0,2 0 0,-4 0 0,-1-1 0,1-1 0,-1 0 0,1 0 0,0-1 0,20 0 0,-28-1 0,-1-1 0,0 1 0,0-1 0,0 1 0,0-1 0,0 0 0,0 0 0,0 0 0,0 0 0,0 0 0,-1 0 0,1 0 0,0 0 0,2-4 0,-2 3 0,1-1 0,-1 0 0,0-1 0,0 1 0,-1 0 0,1 0 0,-1-1 0,2-3 0,0-6 0,0 0 0,-1 0 0,1-25 0,-2-12-131,-3 0 0,-1 0 0,-17-78 0,-53-146-392,-64-99-293,-20 4-24,154 362 839,-120-255-240,82 184 18,-67-93-1,-94-75-36,27 35 1574,170 204-951,-1-1 0,1 1 1,1-1-1,-1 0 0,-6-16 1,11 24-360,0-1 0,0 1 0,0-1 0,0 1 0,0-1 1,0 1-1,0-1 0,0 1 0,0-1 0,0 0 0,0 1 0,0-1 0,0 1 1,0-1-1,0 1 0,1-1 0,-1 1 0,0-1 0,0 1 0,0-1 1,1 1-1,-1-1 0,0 1 0,1-1 0,-1 1 0,1 0 0,-1-1 0,0 1 1,1 0-1,-1-1 0,1 1 0,-1 0 0,1-1 0,-1 1 0,1 0 1,-1 0-1,1 0 0,-1-1 0,1 1 0,0 0 0,0 0 0,4-1-10,0 1 0,0-1 0,9 1 0,-11 0 15,54 5-9,109 22 0,-128-19 0,216 44-271,238 43-446,-163-57-484,-254-33-4801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24575,'0'0'0,"4"4"0,11 7 0,20 15 0,21 20 0,19 23 0,7 17 0,-3 9-759,-14 2 759,-17 3 0,-22 9 0,-24 7 0,-24 3 0,-17-3 0,-7-13 0,5-24-7432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3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24575,'28'331'0,"-20"-267"0,1 2 0,-2-23 0,-2 0 0,-2 56 0,-2-97 0,-1 0 0,0 0 0,0 0 0,1 1 0,-1-1 0,1 0 0,-1 0 0,1 0 0,0 0 0,0 0 0,0 0 0,0 0 0,1-1 0,-1 1 0,0 0 0,1 0 0,-1-1 0,1 1 0,-1-1 0,1 1 0,4 1 0,3 3 0,0-1 0,0 0 0,15 4 0,-21-8 0,53 19 2,2-3 0,76 14 0,123 3-901,-10-19 675,-173-15 247,100-12-1,-143 7-417,1 0-1,44-16 1,-34 5-5538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24575,'0'0'0,"4"0"0,14 7 0,21 13 0,25 17 0,16 16 0,8 18 0,-3 19-771,-11 15 771,-19 6 0,-27-1 0,-30 1 0,-30 0 0,-27-2 0,-20-7 0,-1-14 0,11-21-7420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3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24575,'-1'4'0,"-12"85"0,-20 256-387,19-179-902,-16 146 928,-14 165 438,22-1-964,22-418 873,10 81 0,-6-115 72,1 1 0,0-1 0,2 0 0,1 0 0,19 41 0,-20-54 83,-1-1 1,1 0-1,1 0 1,0 0-1,0-1 1,1 0-1,0 0 1,1-1-1,0-1 1,0 0-1,14 8 0,0-3-160,0-1 0,1-1-1,0-1 1,33 7 0,-8-5-13,0-2 1,1-3 0,78 0-1,152-23-93,-172 3-167,-2-4-1,0-5 1,135-47 0,-183 48-5553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24575,'10'3'0,"-1"0"0,0 1 0,-1 0 0,0 0 0,0 1 0,0 0 0,-1 1 0,1 0 0,-1 0 0,0 0 0,10 13 0,1 5 0,0 1 0,14 27 0,-11-15-86,-2 2 0,-2 0-1,-2 1 1,-1 1 0,11 56 0,-13-34-87,-3 0 1,1 125-1,-10-152 173,-2 0 0,-2 0 0,-1 0 0,-1-1 0,-3 0 0,0 0 0,-3 0 0,-26 56 0,7-33 149,-50 69 0,-48 43-1640,55-81-4472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05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24575,'0'0'0,"2"0"0,5 4 0,11 10 0,17 18 0,16 26 0,8 20 0,1 18 0,-6 23-952,-8 20 952,-15 6 0,-20-1 0,-29-1 0,-33-2 0,-31-8 0,-11-15 0,11-29-7239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3:31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0,7 5 0,10 9 0,11 10 0,8 9 0,3 4 0,0-2 0,-4-6 0,-9-7-8191</inkml:trace>
  <inkml:trace contextRef="#ctx0" brushRef="#br0" timeOffset="1">1608 1425 24575,'0'0'0,"0"0"0,0 0 0,-3 0 0,-3 0 0,-10 2 0,-12 3 0,-12 2 0,-4 1 0,5-2-8191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1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 24575,'-9'0'0,"0"1"0,1 1 0,-1 0 0,1 0 0,-1 1 0,1 0 0,0 0 0,0 1 0,-13 8 0,-4 5 0,-33 28 0,46-35 0,-43 36 0,2 3 0,-59 69 0,92-92 0,1 1 0,1 0 0,1 2 0,1 0 0,2 1 0,-13 38 0,16-33 0,1 1 0,2 0 0,1 1 0,2 0 0,-1 49 0,6-74 0,1-1 0,0 1 0,0-1 0,1 1 0,0-1 0,1 0 0,8 18 0,-7-20 0,0 0 0,1 0 0,1 0 0,0-1 0,0 0 0,0-1 0,1 1 0,0-1 0,8 6 0,2 0 0,-1-1 0,2-1 0,-1-1 0,1 0 0,26 9 0,-17-10 0,1 0 0,0-2 0,34 5 0,-2-6 0,0-3 0,119-8 0,-141 2 0,0-1 0,0-2 0,41-12 0,-67 15 0,0-2 0,0 1 0,-1-1 0,0-1 0,0 0 0,0 0 0,-1-1 0,0-1 0,0 1 0,-1-2 0,0 1 0,0-1 0,11-16 0,-11 10 0,0 1 0,-1-1 0,-1 0 0,-1 0 0,0-1 0,-1 0 0,-1 0 0,0-1 0,-1 1 0,-1-1 0,-1 1 0,0-1 0,-1 0 0,-1 1 0,0-1 0,-1 0 0,-1 1 0,-1 0 0,0-1 0,-1 1 0,-1 1 0,0-1 0,-1 1 0,-10-16 0,-4-1 0,-1 0 0,-2 2 0,-30-32 0,16 25 0,-73-57 0,83 74 0,-1 1 0,-1 2 0,0 1 0,-52-20 0,64 29 0,-1 1 0,-1 1 0,1 0 0,-1 2 0,0 0 0,0 2 0,0 0 0,0 1 0,-24 3 0,33-1-170,0 0-1,0 1 0,1 0 1,-1 0-1,1 1 0,0 1 1,-17 10-1,-5 8-6655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24575,'4'1'0,"0"-1"0,1 1 0,-1 0 0,0 0 0,7 2 0,8 3 0,396 67 0,-251-54-294,184-2 0,-316-17-340,42-7 1,-41 2-5703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2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24575,'5'1'0,"-1"-1"0,0 0 0,1 1 0,-1 0 0,0-1 0,0 2 0,1-1 0,-1 0 0,0 1 0,0 0 0,-1 0 0,1 0 0,0 1 0,3 2 0,4 4 0,-1 0 0,-1 0 0,12 15 0,-5-4 0,-1 2 0,0-1 0,21 47 0,-27-48 0,-1 0 0,-1 0 0,-1 0 0,-1 1 0,3 28 0,-7-40 0,0 1 0,-1-1 0,-1 1 0,1-1 0,-1 0 0,-1 1 0,0-1 0,0 0 0,-1 0 0,0 0 0,-1 0 0,0-1 0,0 0 0,0 1 0,-1-1 0,-9 10 0,-9 9-455,-1-2 0,-32 28 0,3-8-6371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4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24575,'2'19'0,"-1"-1"0,2 1 0,8 29 0,-4-20 0,7 34 0,39 151 0,-37-159 0,44 99 0,-15-71-1365,-27-53-5461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24575,'3'14'0,"-1"-9"0,1-1 0,0 1 0,0 0 0,0-1 0,0 0 0,1 0 0,0 0 0,0 0 0,5 3 0,-2-2 0,1 0 0,0 0 0,1-1 0,14 6 0,0-3 0,1 0 0,0-2 0,25 2 0,-13-2 0,0-3 0,0-1 0,0-1 0,67-11 0,-80 7 0,-1 0 0,-1-2 0,1-1 0,-1-1 0,-1 0 0,1-2 0,-1 0 0,-1-2 0,19-13 0,29-30-1365,-43 35-5461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24575,'0'9'0,"1"0"0,0-1 0,1 1 0,3 11 0,1 1 0,99 390 0,-83-317-1365,-19-76-5461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6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24575,'15'-4'0,"18"0"0,1 1 0,0 1 0,38 4 0,-55 0 0,1 0 0,-1 1 0,0 0 0,0 2 0,19 7 0,-23-7 0,0 1 0,-1 0 0,0 1 0,0 0 0,-1 1 0,21 18 0,-28-23 0,-1 1 0,0-1 0,0 1 0,0 0 0,0 0 0,-1 0 0,0 1 0,1-1 0,-2 1 0,1-1 0,0 1 0,1 8 0,-3-9 0,1 0 0,-1-1 0,0 1 0,0 0 0,-1 0 0,1-1 0,-1 1 0,1 0 0,-1 0 0,-1-1 0,1 1 0,0-1 0,-1 1 0,0-1 0,1 0 0,-5 6 0,-2 0 0,0-1-1,-1 0 0,0 0 0,0-1 1,-13 8-1,-6 4-1360,12-6-5465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7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3 0,0 4 0,0 5 0,0 4 0,0 3 0,2 4 0,3 4 0,2 3 0,2 2 0,0-1 0,-2-6-8191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19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1 24575,'-75'-1'0,"-82"3"0,155-2 0,0 0 0,0 0 0,0 0 0,0 1 0,0-1 0,0 1 0,0-1 0,0 1 0,0 0 0,1 0 0,-1 0 0,0 0 0,-2 2 0,3-2 0,-1 1 0,1-1 0,1 0 0,-1 0 0,0 1 0,0-1 0,0 1 0,1-1 0,-1 0 0,1 1 0,-1-1 0,1 1 0,-1 0 0,1-1 0,0 1 0,0-1 0,0 1 0,0 2 0,1 3 0,0 0 0,0-1 0,1 1 0,0 0 0,0-1 0,1 0 0,0 1 0,0-1 0,6 9 0,6 7 0,19 21 0,-30-39 0,136 144 0,-89-98 0,-46-45 0,-3-4 0,-1 0 0,1 1 0,0-1 0,-1 1 0,1 0 0,-1 0 0,1 0 0,-1-1 0,0 1 0,0 1 0,0-1 0,0 0 0,1 3 0,-2-4 0,0-1 0,0 1 0,0-1 0,0 1 0,-1-1 0,1 1 0,0-1 0,0 1 0,-1-1 0,1 0 0,0 1 0,-1-1 0,1 1 0,-1-1 0,1 0 0,0 1 0,-1-1 0,1 0 0,-1 0 0,1 1 0,-1-1 0,1 0 0,-1 0 0,1 0 0,-1 0 0,0 1 0,-16 1 0,15-1 0,-21-1-341,0 0 0,1-1-1,-42-8 1,56 8-6485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105 183 24575,'-32'-1'0,"17"0"0,-28 3 0,42-2 0,0 0 0,1 1 0,-1-1 0,0 0 0,1 0 0,-1 1 0,0-1 0,1 0 0,-1 1 0,1-1 0,-1 1 0,0-1 0,1 1 0,-1-1 0,1 1 0,-1-1 0,1 1 0,0-1 0,-1 1 0,1 0 0,-1-1 0,1 1 0,0 0 0,0-1 0,-1 1 0,1 0 0,0-1 0,0 1 0,0 0 0,0 1 0,0 1 0,0 1 0,0-1 0,0 1 0,0-1 0,2 5 0,1 3 0,1-1 0,0 0 0,0 0 0,1-1 0,0 1 0,1-1 0,0 0 0,0 0 0,1-1 0,0 0 0,1 0 0,0-1 0,0 0 0,0 0 0,1-1 0,0 0 0,0 0 0,19 7 0,-24-11 0,1-1 0,-1 1 0,1-1 0,0 0 0,-1-1 0,1 1 0,0-1 0,0 0 0,0 0 0,-1 0 0,1-1 0,0 1 0,-1-1 0,1-1 0,0 1 0,8-4 0,-8 2 0,1 0 0,-1-1 0,0 0 0,0 0 0,-1 0 0,1 0 0,-1-1 0,0 1 0,0-1 0,0 0 0,-1 0 0,5-9 0,-3 4 0,-1 0 0,0 0 0,0 0 0,-1-1 0,0 1 0,-1-1 0,0 0 0,-1 0 0,0 0 0,-1 1 0,0-1 0,-1 0 0,0 0 0,-1 0 0,0 0 0,0 1 0,-1-1 0,-1 1 0,1 0 0,-11-18 0,7 14 0,0 2 0,-1-1 0,-1 1 0,-17-20 0,32 41 0,0-1 0,0 1 0,-1 0 0,6 15 0,-6-16 0,134 335 0,-101-240 0,-24-66 0,-10-83 0,-1-58 0,-2 2 0,-1 101 0,0 0 0,0 0 0,0 0 0,0 0 0,0 0 0,0 0 0,0 1 0,1-1 0,-1 0 0,0 0 0,1 0 0,-1 0 0,0 1 0,1-1 0,-1 0 0,1 0 0,-1 1 0,1-1 0,-1 0 0,1 1 0,-1-1 0,1 1 0,0-1 0,0 0 0,-1 1 0,1-1 0,0 1 0,0 0 0,-1-1 0,1 1 0,0 0 0,0-1 0,0 1 0,0 0 0,-1 0 0,1 0 0,0 0 0,0 0 0,0 0 0,0 0 0,0 0 0,0 0 0,-1 0 0,1 0 0,0 1 0,0-1 0,1 1 0,5 1 0,0 1 0,0 0 0,0 1 0,9 5 0,-14-8 0,90 65-1365,-46-29-5461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24575,'0'9'0,"0"20"0,15 341 0,-1-263-113,6-1-1,4-1 0,4-1 1,80 189-1,-107-291 97,73 154-1236,-59-128-5100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3:32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3351 24575,'-1'1'0,"0"-1"0,0 1 0,0-1 0,0 1 0,0 0 0,0-1 0,0 1 0,0 0 0,0-1 0,1 1 0,-1 0 0,0 0 0,0 1 0,-3 2 0,-32 30 0,25-25 0,0 1 0,0 0 0,-13 19 0,23-28 0,0-1 0,1 1 0,0-1 0,-1 1 0,1 0 0,-1-1 0,1 1 0,0 0 0,-1-1 0,1 1 0,0 0 0,-1 0 0,1-1 0,0 1 0,0 0 0,0 0 0,0-1 0,0 1 0,0 0 0,0 0 0,0-1 0,0 1 0,0 0 0,0 0 0,1-1 0,-1 1 0,0 0 0,1-1 0,-1 1 0,0 0 0,1-1 0,-1 1 0,1 0 0,-1-1 0,1 1 0,-1-1 0,1 1 0,-1-1 0,2 2 0,2 0 0,0 0 0,0 0 0,0-1 0,0 1 0,0-1 0,6 1 0,21 4 0,0-2 0,39 0 0,-65-3 0,118 2 0,38-2-410,37-3-1233,36 0 703,32-1-1178,1267-11-1720,0 16 795,-1236 1 2911,-35-1-393,-32 0 486,-32-1 409,-34-1 25,84 1 2294,-84-2 5580,-163 1-8226,0 0-1,0 0 0,0 0 1,0 0-1,0-1 1,0 1-1,0 0 0,0-1 1,0 1-1,0-1 0,0 1 1,0-1-1,0 1 1,-1-1-1,1 0 0,0 1 1,0-1-1,-1 0 0,1 0 1,0 0-1,-1 1 1,1-1-1,-1 0 0,1-2 1,2-2-87,-1 0 1,-1 0 0,3-9 0,-3 7 121,35-201-59,-19-4-237,-16 199 178,11-207-1295,-24-304-1,-1 386 1208,-6 0 0,-6 2-1,-59-185 1,-57-42-132,-23 9-184,40 93 291,110 229 157,-80-163 205,74 159-95,-2 1 1,0 1-1,-35-39 1,40 55 266,0 1 1,-1 0-1,-1 1 1,-1 1-1,-22-14 0,29 22-248,0 0-1,-1 1 0,1 0 0,-1 1 0,-1 0 0,1 1 0,-1 1 0,1 0 0,-28-1 0,-4 5-132,0 3 0,-53 10 0,53-7 0,-271 41-930,-430 58-2486,-9-39 2037,-2-22-319,628-37 1641,-868 56-1986,929-59 2494,1-1 1525,-96 18-1,159-21-1630,1 0 0,0 0 1,0 0-1,0 1 0,0-1 0,0 1 1,-8 5-1,10-6-220,0 1 0,0 0 0,0 0 0,0 1 0,1-1 0,-1 0 0,1 1 0,-1-1 0,1 1 0,0-1 0,0 1 0,0 0 0,-1 4 0,-31 160 457,27-126-555,-60 507-1692,31-228-408,-147 701-1391,115-765 3464,4-32-165,9-43-659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1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24575,'0'0'0,"0"0"0,7 0 0,-3 0 0,1 1 0,-1 0 0,0-1 0,1 1 0,-1 1 0,8 2 0,24 15 0,-23-13 0,-1 1 0,0 0 0,0 0 0,-1 1 0,0 1 0,17 16 0,-23-19 0,-1-1 0,0 0 0,1 1 0,-2 0 0,1 0 0,-1 0 0,0 0 0,0 1 0,-1-1 0,0 1 0,0-1 0,0 1 0,0 10 0,-1-1 0,-1 0 0,-5 30 0,2-27 0,1 27 0,2-43 6,0-1 0,0 1 0,1 0 0,-1 0 0,1-1 0,-1 1 0,1 0 0,0-1 0,0 1 0,0 0 0,1-1 0,-1 1 0,0-1 0,1 0 0,0 1 0,0-1 0,-1 0 0,1 0 0,3 2 0,-1-2-130,-1 1 0,1-1 1,0 0-1,0-1 0,0 1 0,0-1 1,0 0-1,0 0 0,0 0 0,1 0 1,7 0-1,0-1-6702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2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0,2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2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6 0,2 5 0,3 3 0,2 4 0,2-1 0,2 1 0,1 0 0,-2-3-8191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4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26 24575,'-1'-1'0,"0"0"0,0-1 0,-1 1 0,1 0 0,0 0 0,-1 0 0,1 0 0,-1 0 0,1 0 0,-1 0 0,-2-1 0,-1 0 0,-1 0 0,1 0 0,-1 0 0,0 1 0,1 0 0,-1 0 0,0 1 0,0-1 0,1 1 0,-1 1 0,0-1 0,0 1 0,1 0 0,-1 0 0,0 0 0,1 1 0,-1 0 0,1 0 0,-6 3 0,-4 4 0,0 0 0,0 0 0,1 1 0,0 1 0,-13 14 0,-2 3 0,1 1 0,2 1 0,0 2 0,-35 60 0,47-67 0,1 1 0,1 0 0,1 1 0,1 0 0,2 1 0,1 0 0,-5 41 0,9-42 0,1 0 0,2 1 0,1-1 0,7 48 0,-4-58 0,-1-1 0,2-1 0,0 1 0,1 0 0,1-1 0,0 0 0,1-1 0,0 0 0,14 18 0,-9-17-4,1 0 1,0-1-1,1-1 0,31 22 0,-22-20 20,1-1 0,52 22-1,-34-21-171,1-1 0,0-3 0,1-2-1,53 5 1,-49-9 116,0-2 0,1-3 0,94-11 0,-121 7 37,-1 0 1,1-2-1,0 0 1,-1-2-1,-1 0 1,1-2 0,-1 0-1,-1-1 1,0-1-1,27-22 1,-31 20-10,-2 0 0,1-1 0,-2-1 0,0 0 0,0 0 0,-2-2 0,0 1 1,-1-1-1,10-25 0,-14 26 6,-1 1 1,0-1 0,-1 0-1,-1-1 1,0 1 0,-2-1-1,0 1 1,0-1 0,-2 1-1,0-1 1,-5-22 0,1 18-15,-1 1 0,-1 0 0,-1 0 0,-1 1 0,0 0 0,-15-22 0,8 18-41,-1 1 0,-1 0 0,-1 2-1,-28-26 1,13 19-3,-1 1 1,-1 2-1,-1 1 0,-1 2 1,-1 2-1,-54-21 0,36 21 64,0 2 0,-88-15 0,99 26 0,0 2 0,0 1 0,-82 6 0,76 5-1029,18 0-4118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5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24575,'2'5'0,"11"28"0,-2 2 0,14 68 0,-1 75 0,-17-115 0,9 77-61,35 225-1243,-43-323-5522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5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24575,'0'1'0,"1"1"0,-1 0 0,0-1 0,0 1 0,1-1 0,-1 1 0,1-1 0,0 2 0,2 3 0,1 0 0,0 0 0,0-1 0,0 1 0,1-1 0,0 0 0,7 6 0,42 28 0,-50-36 0,36 22-48,2-2 0,1-1 0,81 28 0,-54-27-290,129 23 0,-162-40 338,1-1 0,-1-2 0,73-3 0,-94-1 0,-1-1 0,-1-1 0,1 0 0,0-1 0,-1 0 0,1-1 0,-1-1 0,-1 0 0,1-1 0,-1 0 0,0-1 0,20-17 0,-14 6-204,0-1 1,-2-1 0,0-1-1,-2 0 1,24-44-1,-14 17-5898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24575,'0'0'0,"0"-1"0,4-4 0,9-2 0,14-2 0,15-2 0,17 2 0,15 1 0,10-1 0,2-2 0,-14 2-8191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1 24575,'0'0'0,"2"5"0,11 22 0,-2 1 0,-1 0 0,-1 1 0,-2 0 0,7 56 0,-10-40 0,-2 0 0,-3 0 0,-6 55 0,2-61-14,-2-1-1,-2 0 1,-1 0-1,-2-1 1,-1-1-1,-2 0 1,-2-1-1,-1 0 1,-32 45-1,-104 107-1930,86-114-4156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7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81 24575,'-3'4'0,"-3"6"0,0 0 0,1 0 0,1 1 0,-4 11 0,1-3 0,-4 12 0,2 0 0,0 1 0,-6 57 0,13-64 0,0 0 0,2 0 0,1 1 0,1-1 0,9 37 0,-6-39 0,1-1 0,2 0 0,0 0 0,1-1 0,2 0 0,0 0 0,23 32 0,-25-42 0,0 0 0,0 0 0,1-1 0,1-1 0,0 1 0,0-2 0,0 0 0,1 0 0,0-1 0,1 0 0,0-1 0,0-1 0,26 8 0,-19-9-37,1-1 0,-1-1 0,0-1-1,1-1 1,-1-1 0,0-1 0,1 0-1,36-11 1,-19 3-47,-1-3 1,0-1-1,58-32 0,-68 31 84,-1-2 0,0 0 0,-1-1 0,-1-2 0,-1 0 0,-1-2 0,22-26 0,-34 35 0,-1 0 0,-1 0 0,0-1 0,-1 0 0,0 0 0,8-26 0,-12 28 0,-1 1 0,0-1 0,0 0 0,-1 0 0,0 0 0,-1 0 0,-1 0 0,0 0 0,-5-20 0,3 18 0,-2 1 0,1 1 0,-2-1 0,0 1 0,0 0 0,-1 0 0,-1 0 0,0 1 0,0 1 0,-1-1 0,-15-12 0,2 4 0,0 1 0,-1 1 0,-1 1 0,-37-19 0,32 21 0,0 1 0,0 2 0,-1 1 0,-61-13 0,74 20 0,-1 1 0,0 1 0,1 0 0,-1 1 0,0 1 0,0 0 0,1 2 0,-1 0 0,1 1 0,-21 7 0,31-8-33,0-1 0,1 2 0,-1-1 0,1 1 0,0 0 0,0 0-1,0 1 1,0 0 0,1 0 0,0 0 0,0 0 0,0 1 0,1 0 0,0 0 0,0 0-1,0 1 1,1-1 0,0 1 0,0 0 0,-2 10 0,-3 26-6793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8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0,6 0 0,12 4 0,26 5 0,30 5 0,26 7 0,15 1 0,6-1-871,3-1 871,-1-9 0,-3-11 0,-15-6 0,-26-3-7320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3 0,2 1 0,2 4 0,5-3 0,5-2 0,0-1-8191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28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0,12 3 0,17 6 0,17 9 0,12 17 0,10 26 0,0 31 0,-5 28-1107,-15 26 1107,-23 16 0,-34 5 0,-32-3 0,-26-16-1565,-8-29 1565,8-35-5519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37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2 0,0 2 0,4 2 0,3-2 0,3 0 0,0-2-8191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8:3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1006 0 24575,'-37'6'0,"-114"41"0,78-22 0,-65 18-161,-88 30-437,8 12 234,199-76 364,0 0 0,0 1 0,1 2 0,-18 12 0,31-19 0,0-1 0,0 1 0,1 0 0,-1 1 0,1-1 0,-7 12 0,9-12 0,0-1 0,0 0 0,1 0 0,-1 1 0,1-1 0,0 1 0,1-1 0,-1 1 0,1 0 0,0-1 0,0 8 0,2-4 0,-1 0 0,1 0 0,0-1 0,1 1 0,0-1 0,0 0 0,0 1 0,6 6 0,2 3 0,1 0 0,17 17 0,4 1 34,74 59 1,50 20 34,107 55-69,-135-88 0,-113-71 0,-6-4 0,-1 0 0,0 0 0,0 1 0,0 0 0,11 12 0,-20-19 0,1 1 0,0 0 0,0 0 0,-1 0 0,1 0 0,-1 0 0,1-1 0,-1 1 0,1 0 0,-1 0 0,0 0 0,1 0 0,-1 0 0,0 1 0,0-1 0,0 0 0,1 0 0,-1 0 0,0 0 0,-1 0 0,1 0 0,0 0 0,0 0 0,0 0 0,-1 0 0,1 0 0,0 0 0,-1 0 0,1 0 0,-1 0 0,1 0 0,-1 0 0,1 0 0,-1 0 0,0-1 0,0 1 0,1 0 0,-3 1 0,-1 1 0,-1 0 0,0 0 0,0 0 0,0-1 0,0 0 0,-8 3 0,-31 6 301,0-1 0,-75 6 0,73-11-219,-9 2-82,-217 32 0,233-29 0,38-10 0,0 1 0,0-1 0,0 0 0,0 0 0,1 1 0,-1-1 0,0 0 0,0 1 0,1-1 0,-1 1 0,0-1 0,1 1 0,-1-1 0,0 1 0,1 0 0,-1-1 0,1 1 0,-1 0 0,1-1 0,-1 1 0,0 1 0,1-1 0,1 0 0,-1 0 0,0 0 0,1 0 0,-1-1 0,1 1 0,-1 0 0,1 0 0,-1 0 0,1-1 0,-1 1 0,1 0 0,0-1 0,-1 1 0,1 0 0,0-1 0,-1 1 0,1-1 0,0 1 0,1 0 0,17 9 0,0 0 0,0-2 0,37 12 0,-49-18 0,258 74-388,7-15-284,-238-53 729,86 17-57,-96-19 0,-21-4 0,-7 2 0,-7 1 0,-1-1 0,0 0 0,-20 3 0,6-1 0,-386 77-527,308-63-470,-19 3-4667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5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 24575,'0'0'0,"0"0"0,-7 2 0,5 0 0,0 0 0,0-1 0,0 1 0,0 0 0,0 0 0,0 0 0,0 0 0,1 0 0,-1 1 0,1-1 0,0 0 0,-1 1 0,1-1 0,0 1 0,0 0 0,1-1 0,-1 4 0,1-4 0,1-1 0,-1 1 0,1 0 0,0 0 0,0-1 0,0 1 0,0-1 0,0 1 0,0-1 0,1 1 0,-1-1 0,0 0 0,1 1 0,1 0 0,2 2 0,3 4 0,0 0 0,-1 0 0,7 10 0,-12-15 0,0 0 0,-1-1 0,1 1 0,-1 0 0,0 0 0,0 0 0,0 0 0,0 0 0,0 0 0,-1 0 0,1 0 0,-1 1 0,0-1 0,0 0 0,-1 6 0,-1-1 0,0 0 0,-1 0 0,0 0 0,-1 0 0,0 0 0,-5 7 0,-6 13 0,8-13 0,1 0 0,1 0 0,0 0 0,1 1 0,1 0 0,1 0 0,0 0 0,1 0 0,0 0 0,1 0 0,1 0 0,1 0 0,0 0 0,1 0 0,1-1 0,1 1 0,0-1 0,0 0 0,11 19 0,1-4-19,2 0-1,0-2 1,31 34 0,79 72-863,-109-113 639,63 60 7,98 106-51,-173-179 279,-2 0 1,1 1-1,-1 0 1,0 0-1,-1 0 1,0 1-1,5 15 0,-9-21 9,0 0-1,0 0 0,-1 1 0,1-1 0,-1 0 1,0 1-1,-1-1 0,1 0 0,-1 1 0,1-1 0,-1 0 1,0 1-1,-1-1 0,1 0 0,-1 0 0,0 0 1,0-1-1,0 1 0,0 0 0,-6 6 0,-2 1 0,0 0 0,-1 0 0,0-1 0,-16 10 0,-55 34 0,-142 65 518,132-72-426,78-41-99,-51 30 76,55-30-23,1 0 0,0 1 0,0 0 0,-9 10-1,16-15-41,1 0-1,-1 0 1,0 0-1,1 0 1,-1 0-1,1 0 0,-1 1 1,1-1-1,0 1 1,0-1-1,0 1 0,1-1 1,-1 1-1,0-1 1,1 1-1,0 0 0,-1 2 1,2-2-4,0 0-1,-1 0 1,1 0 0,0 0 0,1 0 0,-1 0-1,0 0 1,1 0 0,0 0 0,-1-1 0,1 1-1,0-1 1,0 1 0,5 3 0,4 4 0,1-1 0,0-1 0,0 0 0,23 11 0,8 1-193,54 16 1,205 44-1060,10-25 579,-119-30 673,-34-12 36,-42-11 107,-107-2-137,-1 0 0,1-1 0,0-1 0,0 0 0,16-5 0,-23 6-6,-1 0 0,0 0 0,0 0 0,0 0 0,0 0 0,0-1 0,0 1 0,0 0 0,-1-1 0,1 0 0,0 1 0,-1-1 0,1 0 0,-1 0 0,0 0 0,0 0 0,1 0 0,-1 0 0,-1 0 0,1 0 0,0 0 0,0-1 0,-1 1 0,1-4 0,-1 0 0,0 0 0,-1-1 0,1 1 0,-2-1 0,1 1 0,0 0 0,-1-1 0,-5-9 0,-6-12 0,-1 0 0,-27-38 0,-83-102-533,-47-29-1602,-114-102 494,-408-331 0,564 527 1352,37 31 55,38 25 586,41 32 314,13 14-638,0 1 1,0-1 0,-1 1 0,1 0 0,0-1 0,0 1 0,0-1 0,0 1 0,-1 0 0,1-1 0,0 1 0,0-1 0,0 1 0,0-1 0,0 1 0,0 0 0,0-1 0,0 1 0,1-1 0,-1 1 0,0-1 0,0 0 0,1 1-1,-1-1 0,1 1 1,-1 0-1,1-1 1,-1 1-1,1 0 1,-1-1-1,1 1 1,-1 0-1,1 0 1,-1-1-1,1 1 1,0 0-1,-1 0 0,1 0 1,-1 0-1,2 0 1,21 1 176,0 3-205,0 2 0,26 10 0,111 51 134,58 46 403,37 48-714,-109-56-212,-4 6 0,-6 6 0,197 218 0,-148-99 72,-140-170-318,43 90 1,-65-108 470,-2 1 0,16 56 0,-28-71-10,-1 0-1,-1 1 1,1 40-1,-6-54 236,-2 0-1,-1 0 0,-1 1 0,0-1 0,-2 0 1,0 0-1,-12 32 0,11-40-3,0 0 1,-2 0-1,0-1 0,0 0 0,-1 0 0,0 0 1,-1-1-1,0-1 0,-1 0 0,0 0 0,-1 0 0,-13 8 1,8-8-63,0-1 1,-1 0-1,0-2 1,0 0-1,-1-1 1,0 0-1,0-1 1,0-1-1,0-1 0,-1-1 1,1-1-1,-35-1 1,19-2 46,0-3 0,1 0 0,0-2 0,0-2 0,0 0 0,-34-17 0,-37-23 1133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7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1 24575,'-2'0'0,"0"0"0,1 0 0,-1 1 0,0-1 0,0 1 0,0 0 0,1 0 0,-1-1 0,0 1 0,1 0 0,-3 2 0,-2 1 0,-21 13 0,2 1 0,0 2 0,1 0 0,1 2 0,1 0 0,1 2 0,-22 31 0,36-46 0,1 0 0,1 0 0,0 0 0,0 1 0,0 0 0,-4 17 0,8-21 0,0 0 0,0 1 0,0-1 0,1 1 0,0-1 0,0 1 0,1-1 0,-1 1 0,1-1 0,1 1 0,-1-1 0,5 9 0,1 1 1,1 0 1,0 0-1,1-1 0,1 0 0,1-1 0,15 17 0,8 4-60,42 33 0,-30-31-220,75 45 1,58 19 303,-85-48-46,-85-49 21,34 23 0,-38-24 0,0 1 0,0 0 0,0 0 0,-1 0 0,7 9 0,-10-11 0,1 1 0,-1-1 0,1 0 0,-1 1 0,0-1 0,0 1 0,-1-1 0,1 1 0,0 0 0,-1-1 0,1 1 0,-1 0 0,0-1 0,0 1 0,0 0 0,0-1 0,-1 1 0,1 0 0,-1-1 0,0 1 0,1-1 0,-1 1 0,-2 3 0,-1 2 0,-1 0 0,0-1 0,0 1 0,-1-1 0,-11 12 0,-9 7 0,-2-2 0,-31 22 0,-67 36 0,-142 62-595,263-142 488,-25 13-6719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8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24575,'0'0'0,"-2"4"0,-7 11 0,-7 22 0,-8 34 0,-4 36 0,1 23 0,8 19-1793,10 16 1793,13 4 0,16-3 0,17-5 0,14-9 0,9-14 0,2-12 0,-6-23 0,-12-29-6398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8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86 24575,'0'-15'0,"0"13"0,0 0 0,0-1 0,0 1 0,-1 0 0,1-1 0,-1 1 0,0 0 0,1 0 0,-1 0 0,0-1 0,0 1 0,0 0 0,-1 0 0,1 1 0,-2-3 0,0 1 0,1 1 0,-1-1 0,0 1 0,0 0 0,0 0 0,0 0 0,0 1 0,0-1 0,-4 0 0,-4-2 0,0 1 0,0 1 0,-1 0 0,1 1 0,-13 0 0,10 1 0,1 0 0,-1 1 0,1 1 0,0 1 0,0 0 0,0 0 0,0 1 0,0 1 0,1 0 0,0 1 0,0 0 0,-12 9 0,9-5 0,1 1 0,0 0 0,1 1 0,1 0 0,0 1 0,0 0 0,2 1 0,-18 28 0,23-32 0,0 0 0,-4 12 0,7-18 0,1 0 0,0 0 0,0 0 0,1 0 0,-1 0 0,1 0 0,0 0 0,0 0 0,0 4 0,0-7 0,0-1 0,0 1 0,0-1 0,0 0 0,1 1 0,-1-1 0,0 1 0,0-1 0,0 1 0,0-1 0,1 0 0,-1 1 0,0-1 0,0 0 0,1 1 0,-1-1 0,0 0 0,1 1 0,-1-1 0,0 0 0,1 1 0,-1-1 0,0 0 0,1 0 0,-1 0 0,1 1 0,-1-1 0,1 0 0,-1 0 0,0 0 0,1 0 0,-1 0 0,1 0 0,-1 0 0,1 0 0,-1 0 0,0 0 0,1 0 0,-1 0 0,2 0 0,1-1 0,0 0 0,0 0 0,-1 0 0,6-3 0,-4 2 0,7-4 0,0 0 0,1 2 0,0-1 0,16-3 0,-21 7 0,-1 0 0,1 0 0,0 1 0,0 0 0,0 0 0,0 0 0,0 1 0,-1 0 0,13 4 0,2 2 27,0 2 0,0 0-1,29 18 1,54 43-1129,-94-63 732,21 15-6456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0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87 479 24575,'-7'0'0,"1"-1"0,0 2 0,0-1 0,-11 2 0,15-1 0,0-1 0,0 1 0,0 0 0,0 0 0,1 0 0,-1 0 0,0 0 0,0 0 0,1 0 0,-1 1 0,1-1 0,-1 0 0,1 1 0,-1 0 0,0 1 0,0 0 0,0 0 0,0 1 0,0-1 0,1 1 0,-1-1 0,1 1 0,0-1 0,0 1 0,0 0 0,1 0 0,-1-1 0,1 1 0,0 4 0,0-2 0,1 0 0,0-1 0,0 1 0,1 0 0,0-1 0,0 1 0,4 9 0,2-2 0,0-1 0,0 1 0,1-2 0,1 1 0,20 18 0,-13-15 0,0-1 0,0-1 0,2 0 0,0-2 0,0 0 0,1-1 0,0-1 0,29 9 0,-31-13 0,-1-1 0,1 0 0,-1-2 0,1 0 0,0-1 0,0 0 0,0-2 0,0 0 0,-1-1 0,34-8 0,-34 5 0,-1-1 0,1 0 0,-1-1 0,0-1 0,-1 0 0,0-2 0,0 1 0,-1-2 0,25-23 0,-30 25 0,-1-1 0,1 0 0,-2 0 0,0-1 0,0 0 0,-1 0 0,0 0 0,-1-1 0,0 0 0,-1 0 0,0-1 0,-1 1 0,0-1 0,0-16 0,-2 8 0,-1-1 0,-2 1 0,0 0 0,-1 0 0,-1 0 0,-1 0 0,-1 0 0,-16-37 0,5 22 0,-2 1 0,0 1 0,-47-61 0,53 78 0,-1 0 0,0 1 0,-1 1 0,-23-19 0,38 33 0,-1 1 0,1 0 0,0 0 0,0 0 0,0-1 0,0 1 0,-1 0 0,1 0 0,0 0 0,0 0 0,0 0 0,-1-1 0,1 1 0,0 0 0,0 0 0,0 0 0,-1 0 0,1 0 0,0 0 0,0 0 0,-1 0 0,1 0 0,0 0 0,0 0 0,-1 0 0,1 0 0,0 0 0,0 0 0,-1 0 0,1 0 0,0 0 0,0 0 0,0 1 0,-1-1 0,1 0 0,0 0 0,0 0 0,0 0 0,-1 0 0,1 1 0,-2 12 0,2 13 0,2 1 0,1-1 0,12 49 0,-10-53 0,30 128-430,6-2-1,79 184 0,-65-212 719,-41-96-767,0 0-1,29 35 1,-12-24-5270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28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24575,'0'-14'0,"1"12"0,0 1 0,-1-1 0,1 1 0,0-1 0,0 1 0,0 0 0,0-1 0,0 1 0,0 0 0,1 0 0,-1 0 0,0-1 0,0 2 0,1-1 0,-1 0 0,1 0 0,2-1 0,13-6 0,1 0 0,0 1 0,26-6 0,18-2-108,65-9 0,69 3-1124,14 6 421,38 5-1273,33 5 1001,849 27-1861,-2 46 1867,-964-54 912,163 27 3434,-308-36-792,-14-3-2682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28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0 24575,'6'1'0,"0"-1"0,0 1 0,-1 1 0,1-1 0,0 1 0,-1 0 0,10 4 0,-3-1 0,106 48-832,193 117-1,-248-129 625,64 55 0,-86-61 236,-2 2 0,45 56-1,-68-74-24,-1 1-1,-1 1 0,-1 0 0,-1 0 1,11 26-1,-19-36-1,-1 0 0,0-1 0,0 1 0,-1 0 0,0 1 0,-1-1 0,0 0 0,-1 0 0,0 0 0,-1 1 0,0-1 0,-1 0 0,-5 17 0,2-12-43,-2 0 0,1-1 0,-2 0 0,0 0 0,-1 0 0,-12 14 0,0-4-252,0 0 0,-2-2 0,-38 31 0,13-17-106,-90 51-1,38-35-787,-161 61-1,-116 10 795,170-68-785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6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24575,'1'5'0,"5"44"0,5 42 0,-3 1-64,33 387-746,34 136-583,126 127 1393,-124-515-1077,-48-143-3770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29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24575,'0'9'0,"17"239"-15,21-3-984,49 181 749,-24-132 297,-57-262-47,23 135 0,-26-140 0,-1 0 0,-2 0 0,0 0 0,-5 30 0,3-42-582,-7 18 1,-3 2-5230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29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24575,'0'-1'0,"0"1"0,1-1 0,-1 1 0,0 0 0,0-1 0,0 1 0,0-1 0,1 1 0,-1 0 0,0-1 0,0 1 0,1 0 0,-1-1 0,0 1 0,1 0 0,-1-1 0,0 1 0,1 0 0,-1 0 0,0-1 0,2 1 0,10-5 0,-8 3 0,29-9 0,0 2 0,2 0 0,-1 3 0,41-3 0,-60 8 0,-1 0 0,1 1 0,0 1 0,0 0 0,-1 1 0,1 1 0,18 5 0,-23-4 0,0 0 0,1 1 0,-1 0 0,-1 0 0,1 1 0,-1 0 0,0 1 0,0 0 0,-1 0 0,9 11 0,-6-5 0,-1 0 0,-1 1 0,0 0 0,-1 0 0,-1 1 0,0 0 0,-1 0 0,0 1 0,-1-1 0,-1 1 0,-1 0 0,0 1 0,-1-1 0,-1 0 0,0 1 0,-2-1 0,0 1 0,0-1 0,-1 0 0,-1 1 0,-1-1 0,-1 0 0,0-1 0,-1 1 0,0-1 0,-16 27 0,2-13 20,-1 0 0,-1-1 0,-2-2 0,0 0 0,-32 25 0,-1-5-763,-91 55 1,95-68-6084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0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0 24575,'0'0'0,"0"0"0,0 0 0,0 0 0,-10 0 0,-105 4 0,87-2 0,0 2 0,-36 10 0,50-11 0,1 2 0,-1 0 0,1 0 0,1 2 0,-1-1 0,-14 11 0,20-11 0,0 0 0,-1 0 0,2 1 0,-1-1 0,1 2 0,0-1 0,1 1 0,-1 0 0,2 0 0,-6 12 0,7-14 0,0 1 0,1 0 0,0 0 0,1 0 0,-1 0 0,1 0 0,1 0 0,-1 0 0,1 1 0,2 13 0,0-12 0,0 1 0,0-1 0,1 0 0,1 1 0,0-2 0,0 1 0,7 11 0,2-1 0,1-1 0,1 0 0,1-1 0,0-1 0,1-1 0,21 16 0,1-4 0,0-2 0,2-1 0,0-2 0,1-2 0,52 16 0,-89-34 0,-3-2 0,0 1 0,1 0 0,-1 0 0,0 0 0,0 0 0,3 1 0,-5-1 0,0-1 0,0 0 0,1 0 0,-1 0 0,0 1 0,0-1 0,0 0 0,0 0 0,1 1 0,-1-1 0,0 0 0,0 0 0,0 1 0,0-1 0,0 0 0,0 0 0,0 1 0,0-1 0,0 0 0,0 1 0,0-1 0,0 1 0,0-1 0,0 1 0,0-1 0,-1 1 0,1 0 0,0-1 0,-1 1 0,1-1 0,-1 1 0,1-1 0,0 1 0,-1-1 0,1 1 0,-1-1 0,0 1 0,-7 4 0,0-1 0,0 1 0,0-1 0,0-1 0,-10 3 0,6-1 0,-3 0-67,-145 58 263,124-47-694,2 2 0,-47 30 0,39-17-6328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110 450 24575,'0'0'0,"0"0"0,-7 5 0,-1 6 0,0 0 0,1 0 0,-11 23 0,6-12 0,3-5 0,1 1 0,0 0 0,-10 34 0,16-45 0,1 1 0,-1 0 0,2 0 0,-1 0 0,1 0 0,0 0 0,0 0 0,1 0 0,0 0 0,1-1 0,0 1 0,3 9 0,1-4 0,0-1 0,0-1 0,1 1 0,1-1 0,0 0 0,1-1 0,0 0 0,0 0 0,1-1 0,0 0 0,17 11 0,-11-10 0,0 0 0,0-1 0,1-1 0,0-1 0,0 0 0,1-2 0,35 8 0,-35-10 0,1-1 0,0-1 0,0-1 0,1-1 0,-1 0 0,35-8 0,-41 6 0,-1 0 0,0-1 0,1-1 0,-2 0 0,1-1 0,0 0 0,-1 0 0,0-2 0,-1 1 0,0-1 0,10-10 0,-10 7 0,-1 1 0,-1-1 0,0-1 0,0 1 0,-1-1 0,-1-1 0,0 1 0,7-22 0,-7 16 0,-2-1 0,0 0 0,-1 0 0,-1-1 0,-1-30 0,-3 13 0,-2 1 0,-2 0 0,-1 0 0,-1 0 0,-3 1 0,-15-39 0,9 34 0,-1 1 0,-1 1 0,-3 0 0,-1 1 0,-39-47 0,59 81 0,-21-23 0,22 24 0,0 0 0,0 0 0,-1 1 0,1-1 0,0 1 0,-1-1 0,1 1 0,-1 0 0,-3-1 0,6 2 0,-1-1 0,1 1 0,-1 0 0,1 0 0,-1 0 0,0 0 0,1 0 0,-1 0 0,1 0 0,-1 0 0,1 0 0,-1 0 0,1 1 0,-1-1 0,1 0 0,-1 0 0,1 0 0,-1 0 0,1 1 0,-1-1 0,1 0 0,-1 1 0,1-1 0,0 0 0,-1 1 0,1-1 0,0 1 0,-1-1 0,1 0 0,0 1 0,-1-1 0,1 1 0,0-1 0,0 1 0,-1-1 0,1 1 0,0 0 0,-1 2 0,1 1 0,-1-1 0,1 0 0,0 1 0,0 5 0,4 19 0,1 0 0,2-1 0,16 48 0,12 16-497,92 173 0,79 73 381,-125-215 116,-74-115 6,-7-7-6,0 0-1,0 0 1,0 0 0,0 1 0,0-1-1,0 0 1,0 0 0,0 0 0,0 0 0,0 0-1,0 0 1,0 0 0,0 0 0,0 0-1,1 0 1,-1 0 0,0 0 0,0 0-1,0 0 1,0 0 0,0 0 0,0 0-1,0 0 1,0 0 0,0 0 0,0 0-1,0 0 1,0 0 0,1 0 0,-1 0-1,0 0 1,0 0 0,0-1 0,0 1-1,0 0 1,0 0 0,0 0 0,0 0-1,0 0 1,0 0 0,0 0 0,0 0 0,0 0-1,0 0 1,0 0 0,0 0 0,0 0-1,0 0 1,0-15 112,0 11-33,-1-32 53,1 0 1,2 1-1,1 0 0,2-1 0,2 1 0,14-45 0,-17 67-132,0 0 0,1 1 0,0 0 0,1 0 0,9-13 0,-13 22 0,0 0 0,0 0 0,1 1 0,-1-1 0,1 1 0,-1-1 0,1 1 0,0 0 0,0 0 0,0 0 0,0 1 0,0-1 0,0 1 0,1-1 0,-1 1 0,0 0 0,1 0 0,-1 1 0,1-1 0,-1 1 0,1 0 0,-1 0 0,1 0 0,4 0 0,4 3 12,-1 0 0,0 0 0,1 1 0,-1 0 0,-1 1 0,1 0 0,-1 1-1,0 0 1,19 15 0,-4 0-507,-1 1 1,28 33-1,-6 0-6331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2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24575,'0'0'0,"-1"17"0,-1-1 0,0 0 0,-2 0 0,0 0 0,-9 23 0,6-19 0,1 1 0,-5 30 0,9-39 0,1 0 0,1-1 0,0 1 0,1 0 0,0-1 0,3 14 0,-3-18 0,1 0 0,1 0 0,-1-1 0,1 1 0,0-1 0,0 0 0,1 0 0,0 0 0,0 0 0,0-1 0,8 8 0,-4-6-455,0 0 0,17 10 0,16 5-6371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9 0,6 16 0,6 22 0,4 11 0,-2-5-8191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4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10 24575,'-21'-4'0,"17"2"0,-3-1 0,7 3 0,-1 0 0,1 0 0,0 0 0,0 0 0,0 0 0,0 0 0,0 0 0,-1 0 0,1 0 0,0 0 0,0 0 0,0 0 0,0 0 0,0 0 0,-1 0 0,1 0 0,0 0 0,0 0 0,0 1 0,0-1 0,0 0 0,0 0 0,0 0 0,-1 0 0,1 0 0,0 0 0,0 0 0,0 1 0,0-1 0,0 0 0,0 0 0,0 0 0,0 0 0,0 0 0,0 0 0,0 1 0,0-1 0,0 0 0,0 0 0,0 0 0,0 0 0,0 0 0,0 1 0,0-1 0,1 32 0,1 0 0,1 0 0,12 42 0,-5-21 0,37 264-332,-40-242 221,-3-1 0,-9 101 0,-9-73 111,11-87 0,-1 0 0,0 0 0,-2 0 0,-9 18 0,13-28 0,-1-1 0,1 1 0,-1-1 0,0 0 0,0-1 0,-1 1 0,-5 5 0,8-8 0,-1 0 0,1 0 0,-1 0 0,1 0 0,-1 0 0,0-1 0,1 1 0,-1 0 0,0-1 0,0 1 0,0-1 0,0 1 0,1-1 0,-1 0 0,0 0 0,0 0 0,0 0 0,0 0 0,0-1 0,1 1 0,-1 0 0,-2-2 0,1 1 18,0 0-1,0-1 1,0 1 0,0-1-1,1 0 1,-1 0 0,1 0-1,-1 0 1,1 0 0,-2-3-1,-2-2 103,1 0 0,-8-15 0,2-2-90,1 0 0,1-1 1,1 0-1,1 0 0,1 0 0,2-1 0,-3-52 0,6 37-329,2 1 0,2-1 0,1 1 0,15-57 0,-1 31-6527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5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0,2 15 0,3 15 0,0 1-8191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5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24575,'0'0'0,"-2"2"0,-3 9 0,-5 16 0,-6 22 0,-5 13 0,2-4-8191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5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0,2 2 0,4 3 0,4 2 0,0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7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24575,'6'0'0,"1"1"0,-1 0 0,0 0 0,0 0 0,-1 1 0,1 0 0,9 4 0,-12-5 0,53 23-128,-1 2 0,-1 2 0,-2 3 0,-1 2-1,-1 2 1,86 80 0,105 152-1040,-21 15-889,-125-155 1735,246 304 85,115 32 821,-449-457-474,-6-3 35,1-1 0,1 0 0,-1 0-1,0 0 1,0-1 0,1 1 0,-1 0 0,1-1 0,0 1 0,-1-1 0,1 0 0,4 1 0,-6-2-112,0 0-1,-1 0 1,1 0 0,0 0 0,-1 0 0,1-1 0,-1 1-1,1 0 1,0 0 0,-1-1 0,1 1 0,-1 0 0,1-1 0,-1 1-1,1-1 1,-1 1 0,1-1 0,-1 1 0,1-1 0,-1 1-1,1-1 1,-1 1 0,0-1 0,1 0 0,6-19 768,-6 18-696,3-14-13,-1 0 0,-1 0 0,2-22 0,-5-52-89,1 86 2,-26-265-333,-20-1-262,8 55 666,18 62-76,17 116 0,2 1 0,4-43 0,-1 66 22,0-1-1,0 0 1,1 1-1,5-14 0,-5 20-187,1-1-1,-1 1 1,1-1-1,1 1 1,-1 0-1,1 1 1,9-11-1,12-6-5957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6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1 247 24575,'8'0'0,"75"0"0,28 0 0,60 0-506,57-1-1517,47-1 877,749-24-2186,0-59 1889,-848 59 1030,-24-5-43,-125 23 817,1-1 1,-1-1-1,29-16 1,-17 3-680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6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537 1 24575,'7'0'0,"0"1"0,-1 0 0,1 0 0,12 4 0,3 1 0,48 12-243,-2 4 1,0 2-1,83 42 0,-96-37 49,-1 2-1,-2 3 1,-1 2 0,52 47-1,-82-63 195,0 0 0,-2 2 0,0 0 0,-1 1 0,20 35 0,-29-42 0,-1 1 0,-1-1 0,0 2 0,-1-1 0,-1 1 0,0-1 0,-2 1 0,0 1 0,0 27 0,-3-29 6,0-1 0,-2 1-1,0-1 1,-1 1 0,-1-1-1,0 0 1,-13 30 0,8-28 1,-1 0 1,0 0-1,-1-1 1,-1 0-1,-26 28 1,16-24-31,-1 0 1,-1-1-1,-36 22 0,22-18-158,-71 31 0,49-31-545,-98 26 1,-100-2-246,-42-24-1531,9-16 1545,287-8 952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7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4 0,107 398-607,-11-47-1105,29 328-946,-126-682 2655,4 34-42,-1 0 1,-3 61-1,-1-88-84,0 0 1,-1 0 0,-3 11 0,-7 6-2436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7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24575,'8'-4'0,"1"0"0,0 1 0,1 0 0,-1 1 0,12-3 0,46 0 0,-53 5 0,11-2 0,0 2 0,-1 1 0,1 1 0,-1 1 0,0 2 0,1 0 0,-2 1 0,1 1 0,22 11 0,-23-6-30,0 0-1,-1 1 1,-1 1-1,0 2 1,-1 0-1,0 1 0,-2 0 1,27 33-1,-32-33 5,0 1-1,-1 0 0,-1 1 0,-1 0 0,-1 1 1,0 0-1,-2 0 0,0 1 0,-1 0 0,4 34 0,-8-31 27,-1 1 0,0 0 0,-2-1 0,-2 1 0,0-1 0,-1 1 0,-1-1 0,-2 0 0,0-1 0,-1 0 0,-2 0 0,-21 38 0,14-32 0,-2-2 0,0 0 0,-2-1 0,-1-1 0,-1-1 0,-1-1 0,-1-1 0,-55 37 0,48-40-1270,9-8-5081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7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0 24575,'-1'0'0,"-1"1"0,1 0 0,0-1 0,-1 1 0,1-1 0,0 1 0,0 0 0,0 0 0,-1 0 0,1 0 0,0 0 0,0 0 0,0 0 0,1 0 0,-1 0 0,-1 2 0,-3 3 0,-23 28 0,-41 66 0,52-72 0,2 1 0,2 0 0,-13 37 0,20-46 0,1 2 0,0-1 0,2 0 0,1 1 0,0-1 0,2 1 0,0 0 0,2-1 0,8 43 0,-3-34 0,1-1 0,2-1 0,1 0 0,1 0 0,1-1 0,27 41 0,-30-54 0,-7-9 0,1 0 0,-1 0 0,0 0 0,0 0 0,2 7 0,-5-11 0,1 0 0,-1 0 0,0 0 0,0 0 0,0 0 0,0 0 0,0 0 0,0 0 0,0 0 0,0 0 0,-1 0 0,1 0 0,0 0 0,-1 0 0,1 0 0,0 0 0,-1 0 0,1 0 0,-1 0 0,1 0 0,-1-1 0,0 1 0,1 0 0,-1 0 0,0-1 0,0 1 0,0 0 0,1-1 0,-1 1 0,0-1 0,-1 1 0,-4 2 0,1 0 0,-1-1 0,1 0 0,-8 2 0,10-3 0,-131 28 128,11-3-1621,89-16-5333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8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0 24575,'0'0'0,"-5"1"0,-16 4 0,-37 15 0,38-12 0,-11 4 0,1 2 0,0 1 0,-52 35 0,65-38 0,1 0 0,1 2 0,0 0 0,0 1 0,2 0 0,0 1 0,-17 27 0,26-36 0,0 0 0,0 0 0,1 1 0,0-1 0,0 1 0,1 0 0,0 0 0,1 0 0,-1 0 0,1 15 0,1-17 0,1 0 0,0-1 0,0 1 0,0 0 0,1-1 0,0 0 0,0 1 0,0-1 0,1 0 0,-1 0 0,1 0 0,1 0 0,-1-1 0,1 1 0,-1-1 0,1 0 0,5 4 0,2 1 0,1 0 0,0-1 0,1-1 0,-1 0 0,2 0 0,20 6 0,158 41-1365,23-11-5213,-208-41 6329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8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24575,'0'4'0,"1"8"0,0 0 0,1 0 0,1 0 0,4 13 0,-5-18 0,93 273-303,-52-163-441,46 154 639,66 338 1,-153-597 104,9 54 0,-14-123 419,1-1-1,9-78 1,-7 134-419,1-4 0,-1 1 0,1 0 0,0-1 0,3-4 0,-4 8 0,0 1 0,1 0 0,0 0 0,-1 0 0,1 0 0,0 0 0,-1 0 0,1 0 0,0 0 0,0 0 0,0 0 0,0 0 0,0 0 0,0 0 0,0 1 0,0-1 0,0 0 0,0 1 0,0-1 0,0 1 0,1-1 0,-1 1 0,1 0 0,1-1 0,0 1 0,0 0 0,0 0 0,0 0 0,0 1 0,-1-1 0,1 1 0,0 0 0,0-1 0,3 3 0,3 1 0,17 10 0,0 5 21,0 0 1,-2 1-1,23 24 0,64 76-708,-84-90-76,10 13-6063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3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24575,'0'10'0,"1"0"0,0 0 0,1 0 0,2 10 0,1 0 0,57 208-653,13 2-741,-57-176 1470,14 40-74,78 240-6,-23 2 25,-84-323-15,18 105 51,-20-101-53,0-1 1,-1 1 0,0-1 0,-1 0 0,-5 19 0,6-33-5,0 0 0,-1 1 0,0-1 0,1 0 0,-1 0 0,0 0 0,0 0 0,0 0 0,-1 0 0,1 0 0,-2 2 0,2-3 0,0 0 0,0 0 0,0 0 0,-1-1 0,1 1 0,0 0 0,0-1 0,0 1 0,0-1 0,-1 1 0,1-1 0,0 0 0,0 0 0,-1 1 0,-1-1 0,-4-1 0,1 0 0,-1 0 0,0-1 0,1 0 0,0 0 0,-12-6 0,-69-37-1055,2-9-4221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0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24575,'9'0'0,"10"1"0,0 0 0,1 1 0,35 10 0,54 24 0,-74-22 0,-2 1 0,0 1 0,47 32 0,-59-34 0,-2 1 0,0 1 0,-1 0 0,-1 2 0,0 0 0,18 27 0,-19-22 0,-2 1 0,0 1 0,-2 0 0,-1 1 0,-1 0 0,12 46 0,-18-53 0,-1 0 0,0 1 0,-1-1 0,-1 1 0,-1-1 0,-1 1 0,-1-1 0,0 1 0,-2-1 0,-7 26 0,3-23 17,-1-1 0,-1 0 1,-1-1-1,0 0 0,-2-1 0,-16 21 0,5-12-388,-1-1-1,-1-2 1,-31 25 0,22-23-6455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0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2 24575,'-2'-1'0,"1"1"0,-1 0 0,1 0 0,-1 0 0,0 0 0,1 0 0,-1 0 0,-2 1 0,1-1 0,-6 2 0,0 0 0,0 1 0,0 0 0,-13 6 0,-33 19 0,47-23 0,6-4 0,-13 7 0,0 1 0,1 0 0,0 1 0,-19 17 0,30-25 0,0 2 0,0-1 0,0 0 0,1 1 0,-1-1 0,1 1 0,0 0 0,0-1 0,0 1 0,0 0 0,1 0 0,0 0 0,0 1 0,0-1 0,0 0 0,1 0 0,-1 1 0,1-1 0,0 0 0,0 1 0,1-1 0,-1 0 0,3 7 0,-1-4 0,1 0 0,-1-1 0,1 1 0,1-1 0,0 1 0,-1-1 0,2 0 0,4 6 0,4 1 0,-1-1 0,21 16 0,23 12-1041,94 50-1,-47-36-5066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765 699 24575,'0'0'0,"0"0"0,-14 0 0,13-1 0,-1 0 0,1 1 0,0-1 0,-1 0 0,1 1 0,0-1 0,0 0 0,0 0 0,0 0 0,0 0 0,0 0 0,0 0 0,0 0 0,0-1 0,0 1 0,0-2 0,-10-23 0,9 21 0,-35-133 0,19 64 0,9 40 0,-3-12 0,-18-44 0,25 76 0,-1 0 0,-1 1 0,-1 0 0,0 0 0,0 0 0,-1 1 0,-15-15 0,6 11 0,-1 1 0,0 0 0,-1 1 0,-1 1 0,0 2 0,-1 0 0,0 1 0,0 0 0,-1 2 0,0 1 0,-1 1 0,1 1 0,-27-2 0,42 6 0,-1 1 0,0 0 0,0 1 0,1-1 0,-1 2 0,0-1 0,1 1 0,-1 0 0,-13 6 0,16-5 0,0 0 0,0 1 0,1-1 0,0 1 0,-1 0 0,1 1 0,1-1 0,-1 1 0,1 0 0,-1 0 0,1 1 0,1-1 0,-5 9 0,1 0 0,1 0 0,1 0 0,0 0 0,1 0 0,0 1 0,2-1 0,-1 1 0,2 0 0,0 0 0,1 0 0,0 0 0,1 0 0,1 0 0,0-1 0,1 1 0,1-1 0,0 1 0,1-1 0,9 18 0,-4-15-44,0-1-1,2 0 1,-1 0-1,2-1 1,0-1-1,1 0 1,1-1-1,0 0 1,0-1-1,1-1 1,26 13 0,-4-4-63,2-2 0,0-2 0,1-2 1,46 10-1,70 7-1081,-19-11-4748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1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24575,'0'9'0,"27"171"19,17 0-287,101 285-993,-56-194 1219,-71-214-407,-2 1 0,10 76 0,-22-87-4843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1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24575,'11'0'0,"-6"0"0,30 0 0,-1 2 0,0 2 0,-1 1 0,46 12 0,-54-9 0,1 1 0,-1 1 0,-1 1 0,0 1 0,45 31 0,-41-22 0,-1 1 0,-2 1 0,34 38 0,-42-41 0,-1 1 0,-1 1 0,-1 0 0,-1 1 0,12 29 0,-20-40 0,-1 1 0,0-1 0,0 1 0,-2 0 0,3 20 0,-5-24 0,0 1 0,0 0 0,-1 0 0,0-1 0,-1 1 0,0 0 0,-7 18 0,2-12-227,-1 0-1,-1 0 1,0-1-1,-1 0 1,-15 17-1,-14 11-6598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1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1 24575,'-79'46'0,"35"-19"0,38-23 0,-160 100 0,128-78 0,1 2 0,-41 41 0,68-60 0,1 1 0,1-1 0,0 2 0,0-1 0,1 1 0,-7 13 0,13-22-3,0 0-1,0 0 1,0-1-1,1 1 1,-1 0-1,1 0 1,0 0-1,-1 0 1,1 0-1,0 0 0,0 0 1,0 0-1,0 0 1,0 0-1,1 0 1,-1 0-1,1 0 1,-1 0-1,2 4 1,0-4 15,-1 0 1,1 0-1,0 0 1,0 0-1,0 0 0,0 0 1,0-1-1,0 1 1,0-1-1,0 1 1,1-1-1,-1 0 0,3 1 1,8 2-302,0 0 0,0-1-1,0-1 1,22 2 0,-34-4 266,62 3-6803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3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187 498 24575,'0'3'0,"0"0"0,-2-6 0,-5-14 0,1 0 0,1 0 0,-3-23 0,2 10 0,-77-289 0,81 313 0,-1-2 0,0-1 0,0 1 0,-8-13 0,11 20 0,-1 0 0,1 1 0,-1-1 0,1 0 0,-1 1 0,1-1 0,-1 0 0,0 1 0,1-1 0,-1 1 0,0-1 0,-1 0 0,2 1 0,-1 0 0,1 0 0,-1 0 0,1 0 0,0 0 0,-1 0 0,1 0 0,-1 0 0,1 1 0,-1-1 0,1 0 0,0 0 0,-1 0 0,1 0 0,0 1 0,-1-1 0,1 0 0,0 0 0,-1 1 0,1-1 0,0 0 0,-1 1 0,1-1 0,0 0 0,0 1 0,0-1 0,-1 1 0,1-1 0,0 0 0,0 1 0,0 0 0,-4 8 0,1 0 0,0 0 0,1 1 0,0-1 0,0 1 0,0 16 0,1-12 0,-9 120 0,12 226 0,1-319 0,2 0 0,13 54 0,-18-95 0,1 4 0,-1-1 0,1 0 0,0 0 0,1 0 0,-1 0 0,3 5 0,-4-8 0,1 1 0,-1-1 0,0 0 0,1 1 0,-1-1 0,0 0 0,1 1 0,-1-1 0,1 0 0,-1 0 0,1 1 0,-1-1 0,0 0 0,1 0 0,-1 0 0,1 0 0,-1 1 0,1-1 0,0 0 0,0 0 0,0-1 0,0 1 0,0 0 0,0 0 0,0-1 0,0 1 0,0 0 0,0-1 0,-1 1 0,1-1 0,0 1 0,0-1 0,1-1 0,7-6 0,-1-1 0,0 0 0,14-21 0,-12 16 0,55-77 0,114-154 0,-177 242 0,1-1 0,-9 9 0,-232 187 0,228-185 0,4-3 0,0 0 0,1 0 0,-1 1 0,1-1 0,0 2 0,-6 7 0,10-12 0,1-1 0,0 0 0,0 1 0,0-1 0,-1 1 0,1-1 0,0 1 0,0-1 0,0 1 0,0 0 0,0-1 0,0 1 0,0-1 0,0 1 0,0-1 0,0 1 0,0-1 0,0 1 0,1-1 0,-1 1 0,0-1 0,0 1 0,0-1 0,1 1 0,-1-1 0,0 0 0,1 1 0,-1-1 0,0 1 0,1-1 0,-1 0 0,1 1 0,-1-1 0,0 0 0,1 1 0,-1-1 0,1 0 0,-1 0 0,1 0 0,-1 1 0,1-1 0,0 0 0,4 2 0,0 0 0,1 0 0,5 0 0,-8-1 0,35 6-682,68 3-1,-61-8-6143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14 0,11 29 0,14 34 0,9 20 0,5 3 0,-4-17-8191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24575,'1'1'0,"0"-1"0,0 0 0,1 0 0,-1 1 0,0-1 0,0 0 0,1 0 0,-1 0 0,0 0 0,0 0 0,1 0 0,0-1 0,-1 1 0,0-1 0,0 1 0,1 0 0,-1 0 0,0 0 0,0 0 0,0 0 0,0 0 0,0 0 0,0 0 0,0 0 0,0 1 0,0-1 0,0 0 0,0 1 0,0-1 0,0 1 0,0-1 0,0 1 0,2 1 0,0 2 0,0 0 0,1 1 0,-2 0 0,1 0 0,0-1 0,-1 2 0,0-1 0,0 0 0,-1 0 0,2 6 0,-1-4 0,16 74 0,10 101 0,-22-136 0,8 70 0,40 219 0,-51-320 0,2 0 0,8 22 0,-6-27 0,-4-11 0,1-5 0,0-6 0,-2 1 0,1-1 0,0-21 0,-1 19 0,10-266 0,-20-1 0,1 0 0,14 319 0,8 70 0,0 116 0,-8-88 0,10 50-1365,-9-118-5461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5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0,2 0 0,3 2 0,3 3 0,1 2 0,2 3 0,1 1 0,0 0 0,-2 2 0,-2-3 0,-1 0 0,-1-2-8191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48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24575,'1'0'0,"1"1"0,-1-1 0,0 0 0,1 0 0,-1 1 0,0-1 0,0 1 0,1-1 0,-1 1 0,0 0 0,0-1 0,0 1 0,0 0 0,2 1 0,-1-1 0,6 5 0,1 0 0,-1 1 0,0 0 0,0 0 0,-1 1 0,0 0 0,0 0 0,-1 0 0,0 1 0,0 0 0,-1 1 0,4 10 0,-6-13 0,-1 1 0,1 0 0,-2 0 0,1 0 0,-1 0 0,0 0 0,-1 0 0,0 0 0,0 0 0,-1 0 0,0 0 0,0 0 0,-1 0 0,0-1 0,0 1 0,-6 11 0,1-5 0,0-1 0,-1 0 0,-1 0 0,0-1 0,0 0 0,-22 19 0,-74 55 0,91-76 0,14-9 0,-1-1 0,1 0 0,0 0 0,0 0 0,0 0 0,-1 0 0,1 0 0,0 0 0,0 0 0,0 0 0,-1 1 0,1-1 0,0 0 0,0 0 0,0 0 0,0 0 0,0 1 0,-1-1 0,1 0 0,0 0 0,0 0 0,0 1 0,0-1 0,0 0 0,0 0 0,0 0 0,0 1 0,0-1 0,0 0 0,0 0 0,0 1 0,0-1 0,0 0 0,0 0 0,0 0 0,0 1 0,0-1 0,0 0 0,0 0 0,0 1 0,12 4 0,19 3 0,51 7 0,46 0 0,70 1-1365,21-3-5461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49:50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24575,'0'0'0,"3"2"0,6 9 0,2-1 0,-1-1 0,13 9 0,-18-15 0,0 0 0,-1 0 0,1-1 0,0 0 0,0 0 0,1 0 0,-1 0 0,0-1 0,1 0 0,-1 0 0,8 0 0,-2 0 0,0 0 0,1 1 0,-1 0 0,0 1 0,0 0 0,0 1 0,12 6 0,1 1 0,-1 2 0,21 16 0,-37-24 0,0-1 0,-1 2 0,0-1 0,0 1 0,0 0 0,-1 0 0,0 0 0,0 1 0,0 0 0,-1 0 0,0 0 0,-1 0 0,1 1 0,-1-1 0,-1 1 0,1 0 0,-2 0 0,1 0 0,1 15 0,-2 1 0,-1 1 0,-1-1 0,-2 1 0,-5 27 0,-29 94 0,35-139 0,0-4 0,1 1 0,0 0 0,0 0 0,0 8 0,1-10 0,0-1 0,0 0 0,0 0 0,1 1 0,-1-1 0,0 0 0,1 0 0,-1 0 0,1 0 0,-1 1 0,1-1 0,-1 0 0,1 0 0,0 0 0,-1 0 0,1 0 0,0 0 0,0-1 0,0 1 0,2 1 0,4 2 0,-1-1 0,1 0 0,1 0 0,-1 0 0,0-1 0,1 0 0,14 1 0,-16-2 0,51 7-1365,-1-1-5461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0 0,1 0 0,-1 0 0,0-1 0,1 1 0,-1 0 0,0 0 0,1-1 0,-1 1 0,1 0 0,1 1 0,2 4 0,62 118 0,-19-35 0,208 424-830,-237-474 726,53 109 328,-50-110-897,44 61-1,-47-76-5460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8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1163 8 24575,'-26'-2'0,"2"-2"0,-17 2 11,-81 7-1,-40 17-430,-144 47-1577,223-44 2011,-128 59 0,188-74 15,0 2 1,1 1-1,-27 19 1,43-27-29,0 0 0,1 0 0,-1 0 0,1 1 0,0-1 0,1 1 0,-1 0 0,1 1 0,0-1 0,1 1 0,0 0 0,0 0 0,0 0 0,1 0 0,-2 10 0,3-9-1,0-1 0,1 1 0,0 0 0,0 0 0,1 0 0,0 0 0,1-1 0,-1 1 0,6 12 0,-1-4 0,2 0 0,-1-1 0,17 23 0,1-3-197,2-1 1,1-2-1,41 37 1,107 81-591,-26-32 787,42 34 0,-11 9 0,-160-141 204,-1 0-1,-2 2 0,19 25 0,-32-39-145,-1 0 0,1 0 0,-1 0 0,0 1 0,-1-1 1,0 1-1,-1 0 0,0 0 0,0 0 0,0 0 0,-1 0 0,-1 0 0,0 13 0,-2-7-58,-1 0 0,0 0 0,-1 0 0,0 0 0,-2-1 0,1 1 0,-2-2 0,-10 18 0,0-3 0,-2-1 0,-42 47 0,33-45-27,-2-1 0,-1-2 1,-34 24-1,17-19-91,-83 41 1,27-27-54,-177 52 0,209-74 1555,62-21-1175,10-2-206,0 0 0,0 0 0,0 0 0,0 0 0,0 0 0,0 0 0,0 0 0,0 0 0,0 0 0,0 0 1,0 0-1,0 0 0,0 0 0,0 0 0,0-1 0,0 1 0,0 0 0,0 0 0,0 0 0,0 0 0,0 0 0,0 0 0,0 0 0,0 0 0,0 0 0,0 0 0,0 0 1,0 0-1,0 0 0,0 0 0,0 0 0,0 0 0,0 0 0,0 0 0,0 0 0,0 0 0,0 0 0,0 0 0,0 0 0,-1 0 0,1 0 0,0 0 0,0 0 1,0 0-1,0 0 0,0 0 0,0 0 0,0 0 0,13-6-1246,4 0-4583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24575,'6'-2'0,"27"-8"0,57-10 0,-24 6 0,-25 4 0,86-19 0,-97 24 0,0 2 0,40-1 0,-67 4 0,15 0 0,1 1 0,20 3 0,-33-2 0,1-1 0,0 1 0,0 0 0,-1 1 0,1 0 0,-1 0 0,0 0 0,0 1 0,6 4 0,3 5 0,-1 0 0,0 0 0,-1 2 0,20 27 0,36 71 0,-17-21 0,51 126 0,-84-167 0,-2 2 0,17 86 0,-32-127 0,-1-1 0,0 1 0,0 0 0,-2 0 0,1-1 0,-3 13 0,2-17 0,-1-1 0,0 1 0,0 0 0,-1-1 0,1 0 0,-1 0 0,-1 0 0,1 0 0,-1 0 0,0 0 0,-8 8 0,1-4 15,0 0 0,-1-1-1,0-1 1,-1 1 0,0-2-1,-27 12 1,-88 25-1023,111-39 548,-26 7-6366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24575,'0'0'0,"0"3"0,11 16 0,21 28 0,-1-3 0,-8-5 0,-2 2 0,-1 1 0,19 59 0,24 137 0,-23-25 60,21 87-1485,-48-252-5401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24575,'0'0'0,"0"0"0,0 0 0,3 0 0,9-1 0,0 0 0,0-1 0,16-5 0,8-1 0,80-8 0,-89 14 0,-1 2 0,39 2 0,-60-1 0,-1-1 0,0 1 0,0 0 0,0 0 0,0 1 0,0-1 0,0 1 0,0 0 0,-1 0 0,1 0 0,0 0 0,-1 1 0,0-1 0,5 6 0,-3-3 0,-1 0 0,0 1 0,-1-1 0,1 1 0,-1 0 0,0 0 0,-1 0 0,3 9 0,4 22 0,-1-1 0,-2 2 0,2 46 0,4 29 0,44 171 0,-30-163 0,-21-98 0,-1 0 0,-2 1 0,0 34 0,-3-40 0,-1-1 0,0 1 0,-1-1 0,-1 0 0,-8 22 0,0-10 0,-1-1 0,-1 0 0,-1-1 0,-2 0 0,-1-1 0,-40 45 0,43-56 17,-1-1 0,0 0 0,-1-1 0,-1 0 0,0-2 0,-27 13 0,-1-3-759,-73 21 0,34-17-6084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4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0,10 50 0,7 45 0,-12 81 0,-13-1 0,0 94 0,9-239-227,1 0-1,2 0 1,1 0-1,2 0 1,11 33-1,-6-37-6598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0:2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 24575,'3'-7'0,"-1"4"0,0 1 0,0-1 0,1 1 0,-1 0 0,1 0 0,0 0 0,-1 0 0,1 1 0,3-3 0,31-10 0,-18 7 0,25-12 0,18-7 0,-53 23 0,-1 0 0,0 1 0,0 1 0,1-1 0,14 1 0,-23 1 0,1 0 0,0 0 0,-1 0 0,1 1 0,0-1 0,-1 0 0,1 1 0,0-1 0,-1 1 0,1-1 0,-1 1 0,1-1 0,-1 1 0,1-1 0,-1 1 0,1 0 0,-1-1 0,1 1 0,-1 0 0,0-1 0,1 1 0,-1 0 0,0-1 0,0 1 0,0 0 0,1 0 0,-1 0 0,1 2 0,9 33 0,6 39 0,-3-15 0,65 204 0,-43-156 0,11 60 0,-40-141 0,-2 1 0,-1-1 0,-1 1 0,-3 36 0,-1-43 0,-2 0 0,-1 0 0,0 0 0,-1-1 0,-2 0 0,0 0 0,-1-1 0,0 0 0,-19 26 0,23-37 0,-1-1 0,1 0 0,-1 0 0,-1-1 0,0 0 0,1 0 0,-2 0 0,1-1 0,-1 0 0,0 0 0,0-1 0,0 0 0,0 0 0,-1-1 0,1 0 0,-1-1 0,0 0 0,-11 2 0,-13-1-682,-62 0-1,35-6-6143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5:56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12 24575,'0'0'0,"0"0"0,-2 0 0,-3-2 0,-2-1 0,-3 1 0,2 0 0,0 1 0,3 0-8191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5:57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5:57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24575,'0'0'0,"-2"0"0,-3 0 0,-2 0 0,-1 2 0,2 1 0,2-1 0,1 2 0,1 0 0,1 0 0,1-1 0,0-2 0,1 0 0,-1 0 0,0-1 0,0 0 0,1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5:58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6:01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5777 3542 24575,'-1'0'0,"0"0"0,0 0 0,1 0 0,-1 0 0,0 1 0,0-1 0,0 0 0,1 1 0,-1-1 0,0 0 0,0 1 0,1-1 0,-1 1 0,0-1 0,0 2 0,0-1 0,-13 10 0,1 0 0,-18 21 0,-9 9 0,-69 48 0,97-81 0,-1 0 0,0-1 0,0-1 0,0 0 0,-1 0 0,-21 4 0,-89 15 0,83-19 0,13-1 0,-241 38 0,0-15 0,-163-32-283,1-34-290,211 16 667,186 19-94,-591-65 0,458 42 0,-278-81 0,-117-100-1262,377 134 1030,-173-74 232,19-31 0,192 83-397,-186-156 1,287 210 396,1-1 0,2-2 0,2-2 0,-35-53 0,52 65 0,2-2 0,2-1 0,2 0 0,1-2 0,1 0 0,-18-76 0,23 62-30,2 0 0,-2-104 0,11 117 12,2 1 0,2-1 0,1 1 0,20-68 0,-6 49 18,3 1 0,56-105 0,88-94 0,-86 153-22,5 4-1,3 3 1,119-98 0,-152 148 22,2 3 0,1 2 0,3 3 0,1 2 0,2 3 0,0 3 0,130-40 0,-74 37 11,169-22-1,129 12-269,619 2-755,3 63 1096,-648 6-1096,-2 27 849,-9 41 318,-277-61-183,158 78-1,198 135 71,-284-141 162,-129-74-202,67 62 1,199 243 1075,-293-315-560,-2 0 0,0 2 0,25 49 0,-36-59-323,-1-1 1,-1 1-1,0 1 0,-1-1 0,0 1 0,-1 0 0,-1 0 1,0 31-1,-3-27-108,-1 1 0,-1-1 1,0 1-1,-12 32 0,5-25-63,-1 0 1,-25 43-1,0-14-35,-2-1-1,-54 59 1,10-24-388,-105 90 1,-107 68 426,-22 19-83,234-191-549,-118 142 0,154-159-5541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24575,'2'15'0,"34"137"0,45 216 0,-61-245-68,-3-16-580,36 122-1,-43-200-6177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6:02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1 24575,'0'0'0,"0"0"0,0 0 0,0 0 0,0 0 0,-7 0 0,4 1 0,1 0 0,-1 0 0,1 0 0,-1 0 0,1 0 0,-1 0 0,1 1 0,0 0 0,-1-1 0,1 1 0,0 0 0,0 0 0,0 0 0,1 0 0,-3 2 0,-3 6 0,-11 22 0,17-31 0,-20 43 0,1 1 0,3 0 0,1 1 0,-12 65 0,-19 197 0,8-43 0,-2-72-1365,22-109-5461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7:16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24575,'0'-2'0,"1"1"0,-1 0 0,1 0 0,-1-1 0,1 1 0,0 0 0,0 0 0,0 0 0,-1-1 0,1 1 0,0 0 0,0 1 0,1-1 0,-1 0 0,0 0 0,0 0 0,2 0 0,1-2 0,30-20 0,-31 21 0,1 0 0,-1 0 0,1 1 0,-1 0 0,1 0 0,0 0 0,-1 0 0,8-1 0,-9 2 0,-1 0 0,1 1 0,-1-1 0,0 0 0,1 1 0,-1-1 0,1 1 0,-1-1 0,0 1 0,1-1 0,-1 1 0,0 0 0,0 0 0,0 0 0,0 0 0,1 0 0,-1 0 0,0 0 0,1 2 0,1 2 0,0-1 0,0 1 0,4 10 0,1 6 0,0 0 0,8 44 0,2 49 0,-12-65 0,131 721-886,-123-705 788,0 6-462,41 117 0,-50-176-5527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7:1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24575,'1'30'0,"5"30"0,-2-23 0,24 256-446,38 294-832,-22-326 1384,30 215 14,-63-363-554,-4 0-1,-10 137 0,-6-151-4954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7:17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1334 24575,'0'0'0,"0"-1"0,0 1 0,0-1 0,0 0 0,0 1 0,1-1 0,-1 1 0,0-1 0,0 1 0,1-1 0,-1 1 0,0-1 0,1 1 0,-1-1 0,1 1 0,0-1 0,3-4 0,576-649-1931,-398 467 294,15 12 1485,-137 128 180,95-55-1,-107 75-366,2 3 0,90-33 0,-104 46 303,0 1 1,0 2-1,1 1 0,0 2 1,0 2-1,42 1 0,-52 3 41,-1 2 0,0 0 0,0 2 0,0 1 0,0 1 0,-1 1 0,0 2 0,-1 0 0,40 23 0,-12 1-281,67 58 1,39 49-2335,-150-134 2462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9:38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24575,'-2'2'0,"-1"8"0,3 20 0,1 26 0,-5 18 0,-4 10 0,-3 3 0,-5-3 0,1-11 0,4-19-8191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20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24575,'263'15'0,"-16"0"0,344-30 40,-117 0-741,628 14 701,-530 2 0,14 0 95,616-2-1341,-360-11 1246,40-20-162,-4-38 0,-687 54-847,-152 14-4037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25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24575,'19'1'0,"34"-1"0,-18-1 0,793-7-121,750 39-1810,-591 5 1931,236-65-343,111-1-1361,-133 25-12,697 5 1716,-623-30-648,-584 4 1362,-604 23-689,173-15 566,-196 9-3649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52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3370 24575,'-1'0'0,"0"-1"0,-1 1 0,1 0 0,0-1 0,0 1 0,-1-1 0,1 1 0,0-1 0,0 1 0,0-1 0,0 0 0,0 0 0,-1-1 0,-14-13 0,12 10 0,-25-29 0,1-2 0,1-1 0,2-1 0,2-1 0,-20-47 0,-95-201 0,98 205 0,39 80 0,-10-20 0,-11-31 0,20 46 0,0 0 0,0 0 0,1 0 0,0 0 0,0 0 0,0-1 0,1 1 0,1 0 0,0-10 0,0 14 0,0-1 0,0 1 0,0 0 0,1-1 0,-1 1 0,1 0 0,0 0 0,0 0 0,0 0 0,0 1 0,0-1 0,1 1 0,-1-1 0,1 1 0,0 0 0,-1-1 0,1 2 0,0-1 0,0 0 0,0 0 0,1 1 0,-1 0 0,6-2 0,6-1 0,1 1 0,-1 0 0,31 0 0,-40 2 0,450-1 0,-218 15 0,-81-3 0,-140-9 0,-9 0 0,0 0 0,0-1 0,1 0 0,-1 0 0,8-2 0,-14 1 0,0 0 0,0 0 0,0 0 0,0 0 0,0 0 0,0 0 0,0-1 0,-1 1 0,1-1 0,0 1 0,-1-1 0,0 1 0,1-1 0,-1 0 0,2-3 0,0 0 0,-1 0 0,0 0 0,0 0 0,0 0 0,2-8 0,-2-2 0,0-1 0,-1-31 0,-6-32 0,3 48 0,-9-86 0,-6-121 0,17 235 0,0 0 0,0 0 0,1 1 0,-1-1 0,0 0 0,1 0 0,0 0 0,0 1 0,-1-1 0,2 0 0,-1 1 0,2-4 0,-1 4 0,0-1 0,0 1 0,1-1 0,-1 1 0,1 0 0,0 0 0,-1 0 0,1 1 0,0-1 0,4-1 0,19-8 0,0 1 0,1 1 0,0 2 0,0 0 0,38-3 0,141-2 0,-193 12 0,520-1-454,-2 16-216,-310-8 573,26-5 1318,-248-22-1221,-3-20 0,-2 1 0,-13-49 0,-34-74 0,-43-41 0,82 176 0,12 24 0,-2-5 0,0 0 0,0 0 0,-4-17 0,7 23 0,1 1 0,-1-1 0,1 1 0,0-1 0,0 0 0,0 1 0,0-1 0,0 1 0,0-1 0,0 0 0,0 1 0,1-1 0,-1 1 0,0-1 0,1 0 0,0 1 0,-1-1 0,1 1 0,0 0 0,0-1 0,-1 1 0,1-1 0,0 1 0,1 0 0,-1 0 0,0 0 0,0 0 0,3-2 0,0 1 0,1 0 0,-1 0 0,1 0 0,0 0 0,0 1 0,0 0 0,9-1 0,38 1 0,-36 1 0,276 15 0,-121-2 0,704 8 0,-796-22 0,-79-14 0,-2-15 0,-1 1 0,-2-1 0,-11-38 0,8 35 0,-8-33 0,-8-32 0,20 76 0,0-1 0,1-32 0,3 53 0,0-2 0,0 0 0,0 0 0,0 0 0,0 0 0,3-7 0,-3 10 0,1-1 0,0 1 0,-1 0 0,1 0 0,-1 0 0,1 0 0,0 0 0,0 0 0,0 1 0,0-1 0,0 0 0,0 0 0,0 1 0,0-1 0,0 0 0,0 1 0,0-1 0,0 1 0,0-1 0,0 1 0,0 0 0,3-1 0,9-1 0,0 1 0,0 0 0,18 2 0,-5-1 0,92 0 0,428 13 0,-516-11 0,276 8 0,-305-14 0,1 0 0,-1 0 0,0 0 0,1-5 0,0-1 0,3-16 0,-1 0 0,-1-1 0,-1-29 0,-8-80 0,2 46 0,2-101 0,2 189 0,-1 1 0,1 0 0,1-1 0,-1 1 0,0 0 0,0-1 0,0 1 0,1 0 0,-1 0 0,1-1 0,-1 1 0,1 0 0,-1 0 0,1 0 0,0 0 0,-1 0 0,1 0 0,2-2 0,-2 2 0,1 0 0,-1 0 0,1 0 0,0 1 0,0-1 0,-1 0 0,1 1 0,0 0 0,0-1 0,0 1 0,-1 0 0,5 0 0,94 1 0,-26 0 0,357 18-258,-117-3-336,-3-20 520,-183-10 180,-100 9-545,-1-2 0,41-14 0,-54 15-5615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4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24575,'0'0'0,"5"1"0,-2 0 0,-1 0 0,0 0 0,0 0 0,0 0 0,0 0 0,0 1 0,0-1 0,0 1 0,0-1 0,2 4 0,17 24 0,-17-22 0,39 61-144,-4 1 0,-2 3 1,27 77-1,60 239-432,-23 96 576,-44 5 0,-51-401-1173,-6-66-4694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24575,'5'-7'0,"4"0"0,1 0 0,0 1 0,0 0 0,1 1 0,-1 0 0,1 1 0,0 0 0,1 0 0,-1 1 0,23-3 0,-17 5 0,-1 0 0,1 0 0,0 2 0,0 0 0,-1 1 0,1 0 0,19 7 0,-18-3 0,0 1 0,0 0 0,0 2 0,-1 0 0,-1 1 0,0 1 0,0 0 0,20 20 0,-22-18 0,-1 0 0,0 1 0,-1 1 0,-1 0 0,-1 0 0,0 1 0,-1 1 0,13 30 0,-18-35 0,-1-1 0,-1 1 0,0 0 0,0 0 0,-1 0 0,0 0 0,-1 0 0,-1 0 0,0 0 0,-1 0 0,-5 23 0,-4-2 0,-1 0 0,-28 55 0,-40 62 108,-6 13-1581,62-113-5353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5:59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24575,'1'4'0,"2"8"0,7 18 0,-4-16 0,297 680-1707,-282-650 1618,104 195-296,-120-230 463,-4-6 33,1 0 1,0 0-1,0 1 0,0-2 1,0 1-1,0 0 0,1 0 1,-1-1-1,1 1 1,4 2-1,-7-5-98,0 0 0,1 0-1,-1 0 1,0 0 0,0 0 0,0 0 0,0 0 0,0 0 0,0 0-1,1 0 1,-1 0 0,0-1 0,0 1 0,0 0 0,0 0-1,0 0 1,0 0 0,0 0 0,0 0 0,1-1 0,-1 1 0,0 0-1,0 0 1,0 0 0,0 0 0,0 0 0,0-1 0,0 1-1,0 0 1,0 0 0,0 0 0,0 0 0,0-1 0,0 1 0,0 0-1,0 0 1,0 0 0,0 0 0,0 0 0,0-1 0,-1 1-1,0-11 214,1 11-216,-28-136 100,1 10-118,21 92 8,-1-59 1,7 78-1,1 1 0,0 0 0,1 0 0,0 0 0,1 1 0,1-1 0,0 1 0,1-1 0,11-20 0,-13 28 0,1 0 0,-1 1 0,1-1 0,0 1 0,1 0 0,-1 0 0,1 0 0,0 1 0,0 0 0,0 0 0,1 0 0,0 0 0,-1 1 0,1 0 0,1 0 0,-1 1 0,0-1 0,0 1 0,1 1 0,-1-1 0,1 1 0,8 0 0,2 1 0,0 1 0,0 1 0,0 0 0,0 1 0,-1 1 0,1 1 0,-1 0 0,16 8 0,-5-1 0,-1 2 0,-1 1 0,44 32 0,-42-24 0,-1 0 0,36 42 0,34 63 0,-93-124 0,0 0 0,-1 0 0,1-1 0,0 1 0,0-1 0,3 4 0,-5-7 0,0 1 0,0-1 0,0 1 0,0 0 0,0-1 0,0 1 0,0-1 0,0 0 0,0 1 0,0-1 0,0 0 0,0 0 0,0 0 0,0 0 0,0 0 0,0 0 0,0 0 0,0 0 0,0 0 0,0 0 0,1 0 0,-1-1 0,0 1 0,0 0 0,0-1 0,1 0 0,3-3 0,1 0 0,0 0 0,-1 0 0,0-1 0,0 0 0,0 0 0,8-11 0,-1 1 0,180-195 0,-183 202 0,-1-1 0,2 1 0,-1 1 0,1 0 0,22-12 0,-29 17 0,1 1 0,0-1 0,0 1 0,0 0 0,0 0 0,0 1 0,0-1 0,0 1 0,0 0 0,1 0 0,-1 0 0,0 0 0,0 1 0,0 0 0,0-1 0,0 2 0,0-1 0,0 0 0,0 1 0,-1 0 0,7 3 0,1 3 0,0 0 0,0 1 0,-1 0 0,0 0 0,15 20 0,35 59 0,-27-32 60,33 80 0,13 62-1545,-60-148-5341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5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90 24575,'-7'-7'0,"-5"-3"0,0 1 0,-1 1 0,0 0 0,-1 1 0,0 0 0,0 1 0,0 1 0,-1 0 0,1 1 0,-1 1 0,-23-3 0,9 3 0,1 2 0,-1 1 0,0 1 0,1 1 0,-33 8 0,46-8 0,1 1 0,0 1 0,0 1 0,1 0 0,-23 11 0,32-14 0,0 1 0,0-1 0,1 1 0,-1 0 0,1 0 0,-1 0 0,1 0 0,0 1 0,0-1 0,1 1 0,-1 0 0,1 0 0,0 0 0,0 0 0,0 0 0,0 0 0,1 1 0,-1-1 0,1 0 0,0 1 0,0 8 0,1-3 0,0-1 0,1 0 0,0 0 0,1 0 0,0 0 0,3 9 0,2 2 0,16 30 0,-2-11 0,2-1 0,2-1 0,36 43 0,-15-28 0,73 63 0,-109-106 0,-6-6 0,0 1 0,0-1 0,0 1 0,0 0 0,-1 0 0,5 7 0,-8-11 0,0 1 0,1-1 0,-1 1 0,0 0 0,1-1 0,-1 1 0,0 0 0,0-1 0,0 1 0,0 0 0,0 0 0,0-1 0,0 1 0,0 0 0,0-1 0,0 1 0,0 0 0,0-1 0,0 1 0,-1 0 0,1-1 0,0 1 0,-1 0 0,0 1 0,0-1 0,-1 1 0,1-1 0,0 0 0,-1 0 0,1 1 0,0-1 0,-4 1 0,-12 7 0,-1-2 0,0 0 0,0-1 0,0-1 0,-23 3 0,0 2 0,7-2 0,-196 55 0,226-62 0,-5 2 0,-1 0 0,2 1 0,-1 0 0,-10 6 0,18-10 0,1 1 0,0-1 0,0 0 0,0 0 0,0 0 0,-1 0 0,1 0 0,0 0 0,0 0 0,0 0 0,0 0 0,0 0 0,-1 0 0,1 0 0,0 1 0,0-1 0,0 0 0,0 0 0,0 0 0,0 0 0,-1 0 0,1 0 0,0 1 0,0-1 0,0 0 0,0 0 0,0 0 0,0 0 0,0 1 0,0-1 0,0 0 0,0 0 0,0 0 0,0 0 0,0 1 0,0-1 0,0 0 0,0 0 0,0 0 0,0 0 0,0 1 0,0-1 0,0 0 0,0 0 0,0 0 0,0 0 0,1 1 0,-1-1 0,0 0 0,0 0 0,0 0 0,0 0 0,0 0 0,0 0 0,0 1 0,1-1 0,-1 0 0,0 0 0,0 0 0,6 1-77,-1 0 0,1 0 0,-1-1 0,1 1 0,-1-1 0,1-1 0,9-1 0,-6 2-672,35-5-6077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5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1 435 24575,'0'14'0,"1"0"0,0 0 0,1 0 0,0-1 0,1 1 0,1-1 0,0 0 0,1 1 0,9 15 0,-9-19 0,1-1 0,0 0 0,0-1 0,1 1 0,0-1 0,1-1 0,0 1 0,0-1 0,0-1 0,1 0 0,0 0 0,16 8 0,-11-8 0,1 0 0,0-1 0,0 0 0,1-2 0,-1 1 0,1-2 0,-1 0 0,30-1 0,-33-1 0,-1-1 0,1 0 0,-1-1 0,1-1 0,-1 0 0,0 0 0,0-1 0,0 0 0,-1-1 0,1 0 0,-1-1 0,17-13 0,-15 9 0,-1-1 0,0 0 0,-1-1 0,-1 0 0,0-1 0,0 0 0,-1-1 0,-1 1 0,6-16 0,-3 3 0,0-1 0,-2-1 0,-2 1 0,5-31 0,-8 32 0,-1-1 0,-2 1 0,0 0 0,-6-42 0,4 55 0,-1-1 0,0 1 0,0 0 0,-2 0 0,0 1 0,0-1 0,-1 1 0,0 0 0,-1 1 0,-15-19 0,18 25 0,0 1 0,0 0 0,-1 0 0,0 0 0,0 0 0,-5-3 0,8 7 0,1-1 0,-1 0 0,0 0 0,1 0 0,-1 1 0,0-1 0,1 1 0,-1-1 0,0 1 0,0 0 0,0 0 0,1 0 0,-1 0 0,0 0 0,0 0 0,0 0 0,1 0 0,-1 1 0,0-1 0,0 1 0,1 0 0,-1-1 0,-3 3 0,3-1 0,0 0 0,-1 0 0,1 0 0,0 0 0,1 1 0,-1-1 0,0 1 0,1-1 0,-1 1 0,1-1 0,0 1 0,0 0 0,0 0 0,-1 3 0,0 7 0,-1-1 0,1 18 0,1 10-64,3 0-1,1 0 0,14 68 0,10 15-383,5-2-1,78 198 0,-58-207 228,-41-92 212,0 0 0,2-1 0,18 22 0,-28-38 7,0 1 0,0-1 0,1 0 0,-1 0 0,1 0 1,0 0-1,0 0 0,0-1 0,0 0 0,6 3 0,-8-4 17,1-1 1,0 1-1,0-1 0,0 0 1,0 0-1,-1 0 0,1 0 1,0 0-1,0 0 0,0-1 0,0 1 1,-1-1-1,1 0 0,0 0 1,-1 0-1,1 0 0,4-3 1,4-3 194,-1 0 1,0 0-1,-1-1 1,1-1 0,8-10-1,40-53 0,-48 60-131,108-150-24,-113 156-55,-1 0 0,1 0 0,0 0 0,1 0 0,7-6 0,-11 11 0,-1 0 0,1 0 0,-1 0 0,1 0 0,0 0 0,-1 0 0,1 1 0,0-1 0,0 0 0,-1 1 0,1 0 0,0-1 0,0 1 0,0 0 0,0 0 0,0 0 0,0 0 0,-1 0 0,1 1 0,0-1 0,0 0 0,0 1 0,1 0 0,3 2 0,-1-1 0,-1 1 0,1 0 0,0 1 0,-1-1 0,7 7 0,24 29 0,-34-38 0,137 182-779,-126-167 193,31 45-6240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0 24575,'0'0'0,"-3"1"0,-2 0 0,0 1 0,-1 0 0,1 0 0,-9 6 0,-1 0 0,-172 75 0,114-54 0,-103 58 0,167-81 0,-1 0 0,1 0 0,0 1 0,0 0 0,-11 13 0,18-18 0,-1 1 0,1 0 0,0 0 0,0 0 0,0 1 0,1-1 0,-1 0 0,1 1 0,0-1 0,0 1 0,0-1 0,0 1 0,1 0 0,-1-1 0,1 1 0,0 0 0,0-1 0,0 1 0,1 0 0,0 4 0,1-1 0,1 0 0,-1 0 0,1 0 0,0-1 0,1 1 0,-1-1 0,7 8 0,0-1 0,1-1 0,16 16 0,3-3 0,0-2 0,2 0 0,0-3 0,57 28 0,146 50 0,-200-86 0,34 15 0,-54-18 0,-15-9 0,1 0 0,-1 1 0,0-1 0,0 0 0,0 0 0,1 0 0,-1 1 0,0-1 0,0 0 0,0 0 0,0 1 0,1-1 0,-1 0 0,0 1 0,0-1 0,0 0 0,0 0 0,0 1 0,0-1 0,0 0 0,0 1 0,0-1 0,0 0 0,0 1 0,0 0 0,-1 0 0,0 0 0,0 0 0,0 0 0,-1 0 0,1 0 0,0 0 0,-1 0 0,1-1 0,-1 1 0,1 0 0,-1-1 0,1 1 0,-1-1 0,1 0 0,-3 1 0,-61 14 0,-97 8 0,90-14 0,48-5 0,-166 28 0,166-25 0,24-7-20,0 0-1,0 0 0,0 0 1,0 0-1,-1 0 0,1 0 0,0 0 1,0 1-1,0-1 0,0 0 1,0 0-1,0 0 0,0 0 1,0 0-1,-1 0 0,1 0 1,0 0-1,0 0 0,0 0 1,0 0-1,0 0 0,0 0 0,0 0 1,0 1-1,0-1 0,0 0 1,0 0-1,0 0 0,0 0 1,0 0-1,0 0 0,-1 0 1,1 0-1,0 1 0,0-1 1,0 0-1,0 0 0,0 0 0,0 0 1,0 0-1,0 0 0,0 0 1,1 1-1,-1-1 0,0 0 1,0 0-1,0 0 0,0 0 1,0 0-1,0 0 0,0 0 1,0 0-1,0 1 0,0-1 0,0 0 1,0 0-1,0 0 0,0 0 1,1 0-1,-1 0 0,0 0 1,0 0-1,0 0 0,0 0 1,0 0-1,11 3-6805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8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0 24575,'-1'0'0,"0"1"0,0-1 0,0 0 0,0 0 0,0 1 0,0-1 0,0 1 0,0-1 0,0 1 0,0-1 0,0 1 0,1 0 0,-1-1 0,0 1 0,0 0 0,1 0 0,-1-1 0,0 2 0,-12 19 0,12-19 0,-10 21 0,1-1 0,1 2 0,1-1 0,1 1 0,-4 25 0,6-16 0,1-1 0,2 1 0,2 45 0,2-49 20,1-1 0,1 1 0,2-1 0,1 0 0,12 32 0,-14-47-134,1 0 0,0-1-1,0 0 1,1 0 0,1-1 0,0 0-1,0 0 1,1 0 0,0-1 0,1-1-1,1 0 1,20 15 0,2-6-6712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485 0 24575,'-21'0'0,"1"1"0,-1 1 0,-27 5 0,-56 22 0,83-22 0,0 0 0,1 2 0,0 1 0,0 1 0,1 0 0,-24 19 0,33-22 0,1 0 0,0 1 0,0 0 0,1 0 0,0 1 0,0 0 0,1 0 0,1 1 0,0 0 0,0 0 0,1 1 0,-6 20 0,10-29 0,0 1 0,0 0 0,0 0 0,1 0 0,0 0 0,0 8 0,0-11 0,0 1 0,1 0 0,-1-1 0,1 1 0,-1-1 0,1 1 0,0-1 0,0 1 0,-1-1 0,1 1 0,0-1 0,0 0 0,1 1 0,-1-1 0,0 0 0,0 0 0,0 0 0,3 2 0,1 0 0,0-1 0,0 1 0,1-1 0,-1 0 0,1-1 0,-1 1 0,9 0 0,42 3 0,-41-5 0,262-2 0,-242-1-341,0-2 0,0-2-1,43-13 1,-22 3-6485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9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318 741 24575,'-20'-5'0,"-19"0"0,-1 2 0,-80 5 0,105-1 0,0 1 0,0 0 0,-16 5 0,30-7 0,-1 1 0,1-1 0,0 0 0,-1 1 0,1-1 0,0 1 0,0 0 0,0-1 0,0 1 0,-1 0 0,1 0 0,0 0 0,0 0 0,0 0 0,1 0 0,-1 0 0,0 0 0,0 0 0,0 1 0,1-1 0,0-1 0,-1 1 0,1-1 0,0 1 0,0-1 0,0 0 0,0 1 0,1-1 0,-1 1 0,0-1 0,0 1 0,0-1 0,0 1 0,0-1 0,1 1 0,-1-1 0,0 1 0,0-1 0,1 0 0,-1 1 0,1 0 0,0 1 0,1-1 0,-1 0 0,0 0 0,1 0 0,-1 0 0,1 0 0,1 0 0,5 2 0,-1 0 0,1 0 0,0-1 0,0 0 0,1-1 0,-1 0 0,15 1 0,-1-3 0,40-5 0,-40 1 0,1 0 0,-1-1 0,0-2 0,-1 0 0,1-1 0,-2-1 0,1-1 0,-2-1 0,1 0 0,-2-2 0,1 0 0,24-26 0,-30 26 0,1-1 0,-2 0 0,0-1 0,0-1 0,-2 1 0,0-2 0,-1 0 0,-1 0 0,-1 0 0,0-1 0,-1 0 0,-1 0 0,-1-1 0,3-37 0,-7 34 0,-1 0 0,-1 0 0,-1 0 0,-1 0 0,-1 1 0,-2 0 0,0 0 0,0 0 0,-2 1 0,-1 0 0,-1 1 0,-13-20 0,21 35 0,-9-11 0,12 15 0,-1 0 0,1 1 0,-1-1 0,0 0 0,1 1 0,-1-1 0,0 1 0,1-1 0,-1 1 0,0-1 0,0 1 0,1 0 0,-1-1 0,0 1 0,-1-1 0,1 1 0,1 1 0,0-1 0,-1 0 0,1 0 0,0 0 0,-1 1 0,1-1 0,0 0 0,-1 0 0,1 1 0,0-1 0,0 0 0,-1 1 0,1-1 0,0 0 0,0 1 0,0-1 0,-1 1 0,1-1 0,0 0 0,0 1 0,0-1 0,0 1 0,0-1 0,0 0 0,0 1 0,0-1 0,0 1 0,0-1 0,0 1 0,0 0 0,0 16 0,0 0 0,1 0 0,6 28 0,-3-17 0,113 635-2586,-95-561-3019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9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1 24575,'0'0'0,"0"0"0,-2 0 0,-6 4 0,-17 7 0,-22 10 0,-21 10 0,-11 7 0,1 4 0,13 0 0,23-1 0,34 3 0,54 4 0,65 8 0,89 27 0,10-1-8191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24575,'2'0'0,"0"1"0,0 0 0,0-1 0,-1 1 0,1 0 0,0 0 0,0 0 0,0 0 0,0 0 0,-1 0 0,1 1 0,-1-1 0,3 4 0,3 0 0,27 26 0,-1 2 0,31 40 0,48 84 0,-32-10 0,-12 5 0,-3-8 0,-47-107 0,1-1 0,2-1 0,2-1 0,46 55 0,-51-70 0,0-1 0,1-1 0,1 0 0,1-2 0,0 0 0,1-1 0,0-1 0,41 16 0,-46-22 0,-1-1 0,2-1 0,-1 0 0,0-1 0,1-1 0,35 2 0,-45-7 0,-15 2 0,2 1 0,-1 1 0,1-1 0,-1 1 0,1 1 0,0-1 0,0 1 0,0 0 0,-5 4 0,-11 8 0,2 0 0,-35 34 0,-28 46 0,59-66 0,1 2 0,1 1 0,-18 39 0,30-51 0,0 1 0,2-1 0,0 1 0,1 1 0,1-1 0,-3 42 0,7-38 0,2 1 0,0 0 0,2-1 0,1 1 0,1-1 0,1 0 0,1 0 0,1-1 0,13 25 0,5 6 0,4-2 0,59 84 0,-81-127 0,-2-3 0,-1 1 0,0 0 0,0 0 0,5 12 0,-9-18 0,-1 1 0,1-1 0,0 0 0,-1 1 0,1-1 0,-1 1 0,0-1 0,0 1 0,0-1 0,0 1 0,0-1 0,-1 1 0,1-1 0,-1 0 0,0 1 0,1-1 0,-1 0 0,0 1 0,0-1 0,-1 0 0,-1 3 0,-7 7 0,0-1 0,-1-1 0,0 0 0,-23 16 0,-5 2 0,-72 38 0,81-50 0,-1-3 0,0 0 0,-40 10 0,60-20 40,1-1 0,-16 1 0,24-2-133,-1-1 0,0 0 1,1 0-1,-1 0 0,1-1 0,-1 1 0,1-1 0,-1 1 1,1-1-1,-1 0 0,1 0 0,-1 0 0,1 0 1,0 0-1,-3-3 0,-5-7-6733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1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1356 24575,'0'0'0,"0"0"0,-1-3 0,-56-277 2,31 160-250,19 89-25,-68-342-743,27-3 846,47 360 144,-1-5 22,0 1-1,2 0 0,4-37 0,-3 55 3,-1 0-1,1-1 1,-1 1 0,1 0-1,0 0 1,0 0 0,0 0-1,0 0 1,0 0 0,0 0-1,0 1 1,4-4 0,-4 4 0,0 0 0,1 0-1,-1 0 1,0 0 0,1 0 0,-1 1 0,1-1 0,-1 1 0,1-1 0,-1 1 0,1-1 0,0 1 0,-1 0 0,3 0 0,2 0 33,-1 1-1,1 0 0,-1 0 1,1 0-1,-1 1 0,1 0 1,-1 0-1,0 0 0,6 4 1,6 4 226,0 0 0,-1 2 0,18 15 0,45 50-71,218 272-1738,-35 28 1340,-176-237 212,1 17-62,-62-106 27,19 56 0,-36-82-966,-5-12-4000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1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0 266 24575,'0'0'0,"0"0"0,2-2 0,9-3 0,17-4 0,19-7 0,22-9 0,35-16 0,69-40 0,6-6-8191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0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24575,'0'4'0,"7"17"0,14 32 0,-10-29 0,33 79 43,93 217-1080,-108-257 1014,50 84 0,-66-126 13,2-1-1,0 0 0,1-1 0,1 0 0,0-2 0,2 0 0,27 20 0,-35-30 5,0 0-1,0-1 1,1 0-1,0-1 0,14 5 1,-21-9 51,-1 1 0,0-1 1,0-1-1,1 1 1,-1 0-1,1-1 0,-1 0 1,0 0-1,1-1 1,-1 1-1,1-1 0,-1 0 1,0 0-1,0 0 0,0-1 1,1 1-1,-1-1 1,6-4-1,-6 3-25,1-1 1,-1 0-1,0 0 0,0 0 0,-1-1 1,1 1-1,-1-1 0,0 0 1,0 0-1,-1 0 0,0 0 0,3-9 1,0-2-11,-2 1 0,1 0 0,0-23 0,-3 12-10,0 1 0,-2-1 0,-1 0 0,-2 1 0,-6-29 0,-43-122 0,30 106 0,21 64 0,1 3 0,0 0 0,0 0 0,0 0 0,0 0 0,0-5 0,1 7 0,0 0 0,0 1 0,1-1 0,-1 1 0,0-1 0,0 0 0,0 1 0,0-1 0,1 1 0,-1-1 0,0 0 0,0 1 0,1-1 0,-1 1 0,0-1 0,1 1 0,-1-1 0,1 1 0,-1 0 0,1-1 0,-1 1 0,1-1 0,-1 1 0,1 0 0,-1-1 0,1 1 0,-1 0 0,1 0 0,-1 0 0,1-1 0,0 1 0,-1 0 0,1 0 0,0 0 0,4-1 0,0 1 0,0 0 0,-1 0 0,1 0 0,0 1 0,0 0 0,-1 0 0,9 2 0,0 2 0,24 12 0,-14-4 0,-2 0 0,26 21 0,36 38 0,-61-53 0,-9-7-2,199 171-425,-141-127 231,84 51 0,-88-67-1032,-15-12-4914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434 155 24575,'-3'0'0,"1"0"0,-1 1 0,0-1 0,0 1 0,1 0 0,-1 0 0,-4 2 0,-1 0 0,-18 9 0,0 1 0,0 0 0,-41 32 0,31-18 0,-55 56 0,71-63 0,1 1 0,-32 46 0,46-59 0,0 0 0,1 0 0,0 0 0,0 1 0,1 0 0,0-1 0,1 1 0,-1 0 0,2 0 0,-1 1 0,1-1 0,1 0 0,0 11 0,2-9 0,0 0 0,1 0 0,0 0 0,0 0 0,1-1 0,1 1 0,0-1 0,12 19 0,-5-11 0,2-1 0,0 0 0,29 26 0,-28-30 0,1 0 0,0-1 0,1-1 0,1-1 0,0 0 0,0-2 0,0 0 0,1 0 0,1-2 0,-1-1 0,1 0 0,0-1 0,30 1 0,-17-3-682,38-4-1,20-8-6143</inkml:trace>
  <inkml:trace contextRef="#ctx0" brushRef="#br0" timeOffset="1">648 0 24575,'0'0'0,"1"5"0,4 12 0,1-1 0,9 16 0,-3-4 0,79 171 0,11 28 0,-14 5 0,-69-164-1365,-16-52-5461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2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24575,'5'-2'0,"1"0"0,0 0 0,1 1 0,-1 0 0,12-1 0,-8 1 0,80-6 0,92 6 0,93 17 0,-101-5 0,-39-5 0,-125-3-52,-10-3 55,0 0 0,0 0 0,0 1 0,1-1 0,-1 0 0,0 0 0,0 0 0,0 0-1,0 0 1,0 1 0,0-1 0,0 0 0,0 0 0,0 0 0,0 0 0,0 0 0,0 1-1,0-1 1,0 0 0,0 0 0,0 0 0,0 0 0,0 0 0,0 1 0,0-1 0,-1 0 0,1 0-1,0 0 1,0 0 0,0 0 0,0 0 0,0 1 0,0-1 0,0 0 0,-1 0 0,-14 11-789,12-9 154,-18 10-6194</inkml:trace>
  <inkml:trace contextRef="#ctx0" brushRef="#br0" timeOffset="1">382 734 24575,'0'0'0,"0"0"0,4-2 0,7-3 0,17-2 0,20-3 0,22-1 0,12-2 0,3-2 0,-7-2 0,-11 0 0,-13 2 0,-15 5-8191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24575,'0'0'0,"0"-2"0,2-2 0,13-4 0,22-3 0,25-3 0,18 0 0,12 0 0,4-4 0,-6-1 0,-18 4-8191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3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 24575,'0'0'0,"-2"0"0,-3 0 0,0 0 0,0 0 0,1 0 0,2 0 0,2 0 0,11 0 0,16 0 0,21 0 0,18 0 0,15 0 0,20-2 0,7-3 0,-14 0-8191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24575,'-7'17'0,"-12"23"0,-18 51 0,29-65 0,0 0 0,2 0 0,-3 33 0,8-47 0,0-1 0,1 0 0,1 1 0,-1-1 0,6 22 0,-4-25 0,0-1 0,1 0 0,0 0 0,0 0 0,1 0 0,-1 0 0,2-1 0,-1 1 0,10 9 0,-3-6-195,0 0 0,1-1 0,0 0 0,1-1 0,0-1 0,26 12 0,19 3-6631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4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5 0,5 2 0,1 1-8191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2:52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8802 24575,'12'3'0,"218"38"17,3-15-219,697 46-2838,2-24 981,-63-4 674,353 44-1384,-11 76 2229,-986-121 1252,191 34 810,-230-42 1889,-85-16-1506,-85-16-1069,1-2 1,32 0-1,-20-1-917,-26 0 81,0 0 0,0 0 0,0 1 0,0-1 0,0 1 0,0 0 0,0 0 0,0 0 0,-1 0 0,1 0 0,0 1 0,-1-1 0,1 1 0,0 0 0,-1 0 0,0 0 0,0 0 0,1 0 0,-1 0 0,3 5 0,-4-7 0,0-5 0,-1-13 0,-1 4 0,-5-234-661,-51-332 0,-113-236-660,153 751 1321,-127-495 0,25-5 0,71 262-528,-9-366 1,54 26 3335,5 341-1918,-2 301-890,0 1 0,0-1 0,0 0 0,0 1 0,0-1 0,1 1 0,-1-1 0,0 0 0,0 1 0,0-1 0,1 1 0,-1-1 0,0 1 0,1-1 0,-1 1 0,0-1 0,1 1 0,-1-1 0,1 1 0,-1 0 0,1-1 0,-1 1 0,2-1 0,14-5 0,-1 2 0,-1-4 0,-9 5 0,0 0 0,1 0 0,-1 0 0,1 1 0,0 0 0,-1 0 0,12-2 0,-16 4 0,-1 0 0,1 0 0,-1 0 0,1 0 0,-1 0 0,1 0 0,-1 0 0,1 0 0,-1-1 0,0 1 0,1 0 0,-1 0 0,1 0 0,-1-1 0,1 1 0,-1 0 0,0 0 0,1-1 0,-1 1 0,1-1 0,0-10 0,-1 4 0,1 1 0,0-1 0,0 1 0,1-1 0,-1 1 0,6-11 0,-5 11 0,0 0 0,0 0 0,0-1 0,0 1 0,-1-1 0,0-11 0,0 17 0,-1-1 0,0 1 0,0 0 0,1-1 0,-1 1 0,1-1 0,0 1 0,-1 0 0,2-2 0,-1 2 0,-1 0 0,1 0 0,0 0 0,-1 0 0,1 0 0,-1 0 0,1 0 0,-1 0 0,0 0 0,0 0 0,1 0 0,-1 0 0,0 0 0,0 0 0,0 0 0,0-1 0,0 1 0,0 0 0,0 0 0,-1-2 0,3 4 0,0-1 0,-1 0 0,1 1 0,0-1 0,0 0 0,0 0 0,2-1 0,-1 1 0,2 0 0,-1 0 0,0-1 0,0 0 0,0 0 0,0 0 0,0 0 0,0-1 0,0 1 0,7-5 0,2-2 0,18-15 0,4-2 0,291-150 0,-240 137 0,163-46 0,-232 79 0,-1 2 0,0 0 0,1 1 0,0 1 0,-1 1 0,19 1 0,-17-1 0,-14 0 0,0 0 0,0 0 0,0 0 0,0 1 0,-1-1 0,1 1 0,0 0 0,0 0 0,0 0 0,-1 0 0,1 1 0,-1 0 0,6 3 0,0 2 0,0 1 0,-1 0 0,0 0 0,-1 1 0,0 0 0,6 10 0,33 62 0,-41-71 0,15 32 0,-1 1 0,16 59 0,14 93 0,32 245 0,-23 5 0,63 682 0,-96-790-237,9 81-93,13-30 307,19-2 141,-54-324 118,6 97 0,-17-71-236,-2-48 0,2-39 0,-1-1 0,0 1 0,1 0 0,-1-1 0,1 1 0,-1-1 0,1 1 0,-1-1 0,1 1 0,-1-1 0,1 1 0,0-1 0,-1 0 0,1 1 0,0-1 0,-1 0 0,2 1 0,6 4 0,-7-4 0,1 0 0,-1-1 0,1 1 0,0 0 0,-1-1 0,1 1 0,0-1 0,-1 1 0,1-1 0,0 0 0,-1 0 0,1 0 0,0 0 0,-1 0 0,1 0 0,2 0 0,0-1 0,1 1 0,-1-1 0,0 0 0,0 0 0,8-4 0,2-2 0,23-18 0,-23 14 0,18-9 0,24-8 0,0 2 0,2 2 0,1 3 0,0 2 0,88-14 0,48 4 0,329-7 0,-353 31 0,12-1 0,-180 6 0,-1 0 0,0 0 0,0 0 0,0 0 0,0-1 0,0 1 0,0 0 0,0-1 0,0 0 0,0 1 0,0-1 0,0 0 0,0 0 0,-1 0 0,1 0 0,0-1 0,0 1 0,-1 0 0,1-1 0,-1 1 0,0-1 0,1 0 0,-1 1 0,0-1 0,0 0 0,0 0 0,0 0 0,0 1 0,0-1 0,-1 0 0,2-5 0,4-15 0,-1-1 0,4-35 0,-4-53 0,-16-176-655,-23-4-727,-64-290-2059,-25 3 2089,-15-78-963,29 29 1791,12-3 517,7 42 86,-139-780-79,124 711 761,51-4 1,53 593 1221,4-1 0,13-77 0,-13 128-1065,-1 4-677,0 0 1,0 0-1,-1 0 1,-2-15-1,1 24-241,0 0 0,-1 0 0,2 0 0,-1 0 0,1 0 0,-1 1 0,1-1 0,1 0 0,-1 0 0,1 0 0,-1 1 0,1-1 0,1 1 0,-1-1 0,1 1 0,0 0 0,0 0 0,6-7 0,4-3 0,2 0 0,-1 2 0,1-1 0,25-14 0,76-36 0,144-44-857,10 17-167,-232 78 1000,254-78-215,76-26-98,-352 111 337,8-2 0,1-2 0,-1-1 0,28-16 0,-47 22 381,-6 3 846,1 1-1191,-1 0 0,1 0 1,0 1-1,-1-1 1,1 0-1,0 0 0,-1 0 1,1 1-1,0-1 1,0 0-1,-1 0 0,1 0 1,0 1-1,0-1 1,-1 0-1,1 1 0,0-1 1,0 0-1,0 1 1,-1-1-1,1 0 0,0 1 1,0 0-1,0 2-36,0 0 0,0 0 0,0-1 0,1 1 0,-1 0 0,1 0 0,0 0 0,0 0 0,0 0 0,0 0 0,0-1 0,0 1 0,3 3 0,0 1 0,73 129 0,-11-20 0,-11-7-924,-4 2-1,-5 2 1,57 219 0,-52-80-41,21 411-3035,-45 9 2003,-20-412 2119,89 1178-1387,-71-1216 1092,-1-27 343,-24-190-166,37 255 1525,18-8 782,-45-220-1679,1 0 1,1-1 0,1 0 0,2-1-1,2 0 1,20 28 0,-26-43-346,1 0 0,1 0 0,1-2 0,0 1 0,0-2 0,1 0 0,1-1 1,0 0-1,1-1 0,-1-1 0,37 13 0,-25-13-239,56 10 0,30-5-62,-101-13 19,514 36-558,-181-17 262,-66 2-312,86 7-295,-137-23 821,-209-7 72,-1 0 0,0-2 0,35-8 1,-47 9 4,0-1 0,1 0 0,-1 0 1,0 0-1,-1-1 0,1 0 1,-1-1-1,1 1 0,-1-1 1,-1 0-1,1-1 0,5-7 0,-6 7 0,0-1 0,-1 0 0,0-1 0,0 1 0,-1-1 0,0 0 0,0 1 0,2-14 0,-2 1 0,0 0 0,-1-34 0,-11-91-186,-18-34-561,-18-32 261,-20-26-713,-153-404 483,86 270-722,16-4 7,57 145 869,10-3 0,-31-390 1,64 66 208,51 3 185,6 299 742,-31 207 221,3 1 1,2 1-1,25-54 1,-3 30 604,-32 62-1067,1 1 1,-1-1-1,1 1 1,1 0-1,-1 1 1,10-8-1,-14 13-252,-1 0 0,1 0 0,-1 0 0,1 0 0,-1 0 0,1 0 0,-1 0 0,1 1 0,0-1 0,-1 1 0,1-1 0,0 1 0,0 0 0,-1 0 0,1 0 0,0-1 0,0 2 0,-1-1 0,1 0 0,0 0 0,0 1 0,-1-1 0,1 0 0,0 1 0,-1 0 0,1-1 0,0 1 0,-1 0 0,1 0 0,-1 0 0,2 1 0,2 3 1,0 0-1,0 0 1,-1 0 0,0 1-1,0-1 1,6 13 0,1 4-31,-1 1 1,-1 0-1,11 45 1,7 79-66,-27-145 15,47 341-600,-7-41 549,126 670-2098,67-16 0,-39-333 1199,-110-359 742,-24-79 1016,-16-64 2716,-31-80-1802,-13-41-1722,0 1 1,0-1-1,1 0 1,-1 1-1,0-1 1,0 0 0,0 1-1,0-1 1,1 0-1,-1 0 1,0 1 0,0-1-1,1 0 1,-1 0-1,0 1 1,1-1-1,-1 0 1,0 0 0,1 0-1,-1 1 1,0-1-1,1 0 1,-1 0-1,0 0 1,1 0 0,-1 0-1,0 0 1,1 0-1,-1 0 1,1 0 0,13-3-11,-8 2 13,460-104-316,735-95-1247,-1089 188 1559,145-16-85,-237 25 76,61-10-3,-71 10 13,-1 1-1,-1-1 1,1-1 0,0 0-1,-1 0 1,13-8-1,-19 10 27,1 0 1,-1 0-1,1 0 0,-1 0 0,0-1 0,0 1 0,0-1 0,0 1 1,0-1-1,0 0 0,-1 0 0,1 0 0,-1 0 0,0 0 0,0 0 1,0 0-1,0 0 0,-1 0 0,1-5 0,-1-1 117,0 0 0,-1 0 0,0 0 0,0 0 0,-1 1 0,-4-11 0,-16-45-103,-37-75 0,54 129-84,-67-147-631,-195-439-1910,27-11 2077,94 101 526,123 396-96,6-1-1,-6-186 0,22 242-240,4 1 0,1-1 0,3 1-1,28-105 1,-26 129 582,1 1 0,2 1 0,1 0-1,1 1 1,1 0 0,1 1 0,1 1 0,2 0 0,0 2-1,30-29 1,-41 44-105,1 1 0,0 0-1,0 0 1,1 1 0,0 0-1,0 0 1,0 1 0,1 0-1,0 1 1,0 1-1,0 0 1,0 0 0,0 1-1,1 0 1,-1 1 0,22 0-1,-10 4-134,0 0 0,0 2-1,0 0 1,-1 2-1,0 0 1,0 2 0,-1 0-1,0 1 1,0 2-1,-1 0 1,-1 1-1,0 0 1,0 2 0,19 21-1,-17-13-98,-1 1-1,-2 1 1,0 0 0,-2 2-1,-1-1 1,15 38 0,-7-5-101,-2 1 0,13 68 0,34 286-1753,-34 9-846,-32-396 2673,10 161 37,37 501-2658,14 0 1724,28 16 999,16-4 0,-73-481 0,62 494-849,-59 2 194,-40-584 1030,-34 220 0,-13-104 105,-9 60 744,48-232-991,4 0 0,3 85 0,10-71-233,4-1 0,3-1 0,5 0 0,54 164 0,-49-190 0,2-1 0,3-1 0,3-1 0,2-2 0,2-2 0,3 0 0,49 52 0,-41-58 0,2-1 0,2-3 0,94 65 0,-96-78 0,3-3 0,0-1 0,1-3 0,86 27 0,-104-41 219,1-3 1,0 0 0,1-3-1,-1-1 1,1-1 0,0-2-1,-1-2 1,1-1 0,0-1 0,-1-3-1,67-18 1,-52 9 33,57-28-1,-78 29 269,0-1-1,-1-1 1,30-24 0,-45 28-360,0 0 1,0 0-1,-1-1 1,0-1-1,-1 0 1,-1-1-1,0 0 1,-1-1-1,12-29 0,-6 7-244,-3-1-1,-1 0 0,8-56 1,5-103-777,-14-49 63,-13-47-1531,-14-37 1102,-17-33-1352,-60-324 10,-19-3 1168,-3-18 1503,-7-161-103,14 100 0,53 404 0,4 27 0,9 30-122,14 38-367,16 37 470,17 34 432,2 127-2,16-71 0,-13 104 40,1 0-1,3 1 0,19-44 1,-25 66 136,2 1-1,0-1 1,1 2 0,23-30 0,-26 38-320,0 0 0,0 0 0,0 1 0,1 0 0,0 0 0,0 1 0,1 0 0,-1 0 0,1 1 0,19-6 0,-18 7-201,1 0-1,0 2 1,0-1 0,0 1 0,0 1 0,0 0-1,13 2 1,-9 0-56,1 1-1,0 1 0,-1 0 1,22 10-1,-12-2 25,0 1 0,0 1 0,-2 1 0,0 1 0,31 28 0,-19-10 246,0 1 0,-3 2 0,37 53 0,-21-17-362,40 83-1,-33-42-745,-5 2-1,45 157 0,-49-106 32,25 196-1,-13 179-389,-36 2-75,-13 359 841,1 55 505,118 992-84,13-953-1046,-140-992 1046,109 1020 0,-104-435 0,-23 1 0,2-116 0,13-247 0,21 93 186,-13-274 158,3 1 1,1-2 0,3 1 0,28 69 0,-34-100-277,1 1 1,1-1 0,0 0 0,17 21-1,-22-32 80,0-1-1,1 1 0,-1-1 1,1 0-1,0 0 0,0 0 1,0-1-1,1 1 0,-1-1 1,1-1-1,0 1 0,0-1 1,0 0-1,0 0 0,0-1 1,8 1-1,-4-1-79,-1-1 0,1 0 0,0-1 0,0 0 0,-1-1 0,1 0 0,11-4 0,1-2-79,-1-1 0,24-12 1,-8-1 249,-1-2 0,-1 0 0,-1-3 0,-1-1 0,50-54 0,-21 9-127,82-122 1,-35 23-846,-6-5 0,-9-4 0,-8-4 0,-7-4-1,-9-3 1,77-346 0,-85 212 264,-13-31 77,-13-36-1176,-19-43 853,-18-38-578,-81-1044-423,-137-13 790,55 761 872,-13 3 63,102 445-13,-21-91 4,5 26 89,8 24 268,11 26-268,12 25-89,15 25 164,3-160 952,38 319-211,20-185 0,-9 251 65,3 1 1,29-99-1,-29 129-304,2 0-1,1 1 1,1 0-1,2 1 1,0 1-1,36-45 1,-44 63-356,2-1 0,0 1 0,0 0 0,0 1 0,1 1 0,1-1 0,0 2 0,0 0 0,20-9 0,-25 13-204,1 1-1,-1-1 0,1 2 0,-1-1 1,1 1-1,0 0 0,0 1 0,0 0 1,0 0-1,0 0 0,-1 1 0,1 1 1,0-1-1,-1 1 0,1 0 0,-1 1 1,1 0-1,10 6 0,-4 0-95,-1 0 0,1 1 0,-2 1-1,1 0 1,-2 1 0,1 0 0,-2 0-1,13 20 1,-2-1-170,24 47 0,18 67-1121,-18-15 687,-7 2 0,23 144-1,22 280-571,-81-535 1243,68 570-77,-8-49 0,17-4 0,-22-253-573,108 327 0,50 26 1536,-208-617-787,-2-7 583,0 0 0,13 26 0,-16-37-649,0 0 0,0 1 0,0-1 0,1 0-1,-1-1 1,1 1 0,0 0 0,-1-1 0,1 0-1,0 1 1,1-1 0,-1 0 0,0-1-1,0 1 1,1 0 0,6 1 0,-2-2-72,0 1 1,0-1-1,0-1 1,0 0-1,0 0 1,0-1-1,0 0 0,10-2 1,4-3-44,37-13 0,0-8-1,101-59-1,-94 47-82,93-48-189,195-76 0,-262 127 289,1 5 1,2 4-1,175-27 0,-222 49-11,1 2 0,-1 3 0,1 1 0,-1 3 0,70 14 0,-25 0 132,198 37 327,-194-42-506,103 2-1,-44-15-795,249-33 0,144-79-66,328-144-1120,-424 120 697,-361 109-786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2:54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3557 1 24575,'0'0'0,"-1"0"0,1 0 0,-1 0 0,1 0 0,-1 0 0,1 0 0,-1 1 0,1-1 0,0 0 0,-1 0 0,1 1 0,0-1 0,-1 0 0,1 1 0,0-1 0,-1 0 0,1 1 0,-1 0 0,-2 2 0,-64 60 0,-13 14 0,-32 35-537,-29 32-1613,-28 29 1183,-107 116-660,-167 172-383,-11-9 556,-19-21 390,-27-34 220,198-191 547,205-148 650,-122 54 0,197-102-55,1-1 0,-1-1 0,-1-1 0,1-1-1,-32 4 1,38-9-165,-16-1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2:5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24575,'4'10'0,"48"76"0,-50-81 0,63 89 0,36 37-478,40 36-1436,37 25 829,34 17-1341,648 507-1475,60-68 3445,-846-598-89,286 200-777,-14 13 3391,-279-207-202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28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24575,'2'15'0,"55"262"-236,-11 1 1,16 519-1,-62-369 236,0-414 0,0-8 0,0 0 0,0 0 0,-1-1 0,-1 12 0,1-17 0,1-1-1,0 1 1,0 0-1,0 0 1,0 0-1,0 0 1,0 0 0,0 0-1,0-1 1,0 1-1,0 0 1,0 0-1,0 0 1,-1 0 0,1 0-1,0 0 1,0 0-1,0 0 1,0 0-1,0-1 1,0 1 0,0 0-1,-1 0 1,1 0-1,0 0 1,0 0-1,0 0 1,0 0 0,0 0-1,-1 0 1,1 0-1,0 0 1,0 0-1,0 0 1,0 0 0,0 0-1,-1 0 1,1 0-1,0 0 1,0 0-1,0 0 1,0 1 0,0-1-1,0 0 1,-1 0-1,1 0 1,0 0-1,0 0 1,0 0 0,0 0-1,0 0 1,0 0-1,0 1 1,0-1-1,0 0 1,-1 0 0,1 0-1,0 0 1,0 0-1,0 0 1,0 1-1,0-1 1,0 0 0,0 0-1,0 0 1,0 0-1,0 0 1,0 1 0,-5-13 147,-2-13-1041,1-4-5814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24575,'-11'-1'0,"-8"2"0,18-1 0,1 0 0,-1 0 0,0 1 0,0-1 0,1 0 0,-1 1 0,0-1 0,0 0 0,1 1 0,-1-1 0,1 1 0,-1 0 0,0-1 0,1 1 0,-1-1 0,1 1 0,-1 0 0,1-1 0,0 1 0,-1 0 0,0 0 0,0 4 0,0-1 0,0 0 0,0 0 0,0 1 0,0-1 0,1 8 0,3 31 0,-2-34 0,29 177-192,18 0-1046,81 198-362,34-13 429,-95-229 1135,148 324-378,-154-315 263,47 179 1,-79-217-390,-24-86-2159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28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24575,'4'-3'0,"9"-6"0,-1 2 0,2 0 0,-1 0 0,17-4 0,59-14 0,-59 20 0,0 1 0,0 1 0,1 1 0,-1 2 0,1 1 0,-1 2 0,38 7 0,-30-2 0,-2 2 0,1 1 0,-1 2 0,-1 2 0,47 26 0,-65-32 0,-1 2 0,0 0 0,-1 1 0,0 1 0,0 0 0,-2 1 0,0 0 0,20 28 0,-27-32 0,0 0 0,0 0 0,-1 1 0,-1-1 0,1 1 0,-2 0 0,1 0 0,-2 1 0,0-1 0,0 1 0,-1-1 0,0 1 0,-1-1 0,0 1 0,-3 20 0,0-19-1,-1 0 0,0 0 0,0 0 0,-1 0-1,-1-1 1,-11 19 0,6-14 6,-1 0 0,-1-1 0,-26 25 0,4-11-42,-2-1-1,0-1 0,-46 24 0,-147 73-420,6-5 222,207-110-71,1 1 0,0 0 1,-19 18-1,13-5-5824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29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497 33 24575,'-9'-8'0,"3"2"0,2 3 0,-1 1 0,1 0 0,-1 0 0,0 0 0,1 1 0,-1-1 0,0 1 0,0 0 0,-7 0 0,-6 0 0,-24 1 0,27 1 0,-1 1 0,0 1 0,0 0 0,1 1 0,0 1 0,0 0 0,0 1 0,-15 8 0,19-7 0,0-1 0,0 1 0,0 1 0,1 0 0,1 0 0,-1 1 0,1 1 0,1-1 0,0 1 0,-11 17 0,17-22 0,-1 0 0,1 0 0,-1 0 0,1 0 0,1 0 0,-1 1 0,1-1 0,0 1 0,0-1 0,1 1 0,0-1 0,0 1 0,0 0 0,0-1 0,1 1 0,2 10 0,1-6 0,0 0 0,0-1 0,1 1 0,0-1 0,0 0 0,1 0 0,0-1 0,9 10 0,29 27 0,91 74 0,-80-75 0,54 59 0,-108-102 0,5 5 0,-1 0 0,1 0 0,8 15 0,-13-19 0,-1-1 0,1 1 0,0 0 0,0 0 0,-1 0 0,1 0 0,-1 0 0,1 0 0,-1 0 0,0 0 0,0 0 0,0 0 0,0 0 0,0 0 0,0 0 0,0 0 0,-1 0 0,1-1 0,-1 1 0,0 0 0,1 0 0,-2 2 0,-1 0 0,0 0 0,0 0 0,0 0 0,-1 0 0,1-1 0,-1 1 0,-6 3 0,-32 21 0,-9-1 53,-83 34 0,-59 8-1132,172-62 687,-19 7-6434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285 770 24575,'-14'0'0,"11"1"0,-8 0 0,0 1 0,-1 0 0,1 1 0,0 0 0,0 1 0,1 0 0,-1 1 0,-18 12 0,16-9 0,1 1 0,0 0 0,1 1 0,0 0 0,1 0 0,-13 17 0,15-17 0,2 1 0,-1 0 0,1 0 0,1 0 0,0 0 0,0 1 0,1 0 0,1 0 0,-3 14 0,4-16 0,2 0 0,-1 0 0,1 0 0,0 0 0,1 0 0,0 0 0,1 0 0,0 0 0,1 0 0,0-1 0,8 19 0,-6-18 0,1 1 0,0-1 0,1 0 0,0 0 0,1-1 0,0 0 0,0-1 0,1 1 0,16 11 0,-13-12 0,1-1 0,-1 0 0,1-1 0,0 0 0,1-1 0,0 0 0,20 3 0,-13-4 0,1-1 0,-1-2 0,1 0 0,0-1 0,-1-2 0,1 0 0,0-1 0,-1-1 0,0-1 0,38-14 0,-38 11-50,0-2 0,-1 0 0,0-1 0,-1-1-1,0-1 1,-1-1 0,0 0 0,-2-2 0,1 0 0,-2 0 0,0-2-1,-1 0 1,20-33 0,-21 27 50,-1-2 0,-1 1 0,-1-1 0,-1-1 0,-2 0 0,-1 0 0,4-29 0,-7 21 0,-1-1 0,-2 1 0,-2 0 0,0 0 0,-9-38 0,-1 22 0,-2 0 0,-2 1 0,-3 1 0,-1 1 0,-2 1 0,-3 0 0,-49-69 0,61 97 0,-1 0 0,-1 1 0,-28-26 0,41 42 0,-1 0 0,0 0 0,1 0 0,-1 0 0,0 1 0,0-1 0,-5-1 0,7 3 0,0-1 0,0 1 0,0 0 0,0 0 0,0 0 0,0 0 0,-1 0 0,1 0 0,0 0 0,0 1 0,0-1 0,0 0 0,0 0 0,0 1 0,0-1 0,0 1 0,0-1 0,0 1 0,0-1 0,0 1 0,0 0 0,0 0 0,1-1 0,-1 1 0,-1 1 0,-1 2 0,1 0 0,-1 0 0,1 0 0,0 0 0,0 0 0,0 0 0,1 1 0,-2 5 0,-2 9 0,2 1 0,-3 36 0,6 49 0,6-29-166,3-1 1,4 0-1,34 113 0,102 208-497,-100-286 457,81 129 0,-124-229 206,0 0 0,1-1 0,12 14 0,-18-23 29,-1 1-1,0-1 1,1 1-1,-1-1 0,1 1 1,0-1-1,-1 1 1,1-1-1,-1 1 0,1-1 1,0 0-1,-1 0 1,1 1-1,0-1 1,0 0-1,-1 0 0,1 0 1,0 1-1,-1-1 1,1 0-1,0 0 1,0 0-1,-1 0 0,1 0 1,0-1-1,0 1 1,-1 0-1,1 0 1,0 0-1,-1-1 0,1 1 1,1-1-1,0-1 159,1 0 0,-1-1-1,0 1 1,0-1 0,0 1 0,3-5-1,-1 1-67,28-39-91,3 1-1,57-56 1,-71 80-29,1 1 0,1 1 0,0 1 0,1 1 0,1 1 0,40-18 0,-56 29 1,1 1 0,-1-1 0,1 1 0,-1 1 0,1 0 0,0 1 0,0 0 0,0 0 0,0 1 0,0 0 0,0 0 0,0 2 0,0-1 0,0 1 0,0 0 0,18 8 0,-10-2 0,-1 1 0,0 1 0,20 15 0,44 40 0,-63-50 0,45 38-1365,-7-7-5461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1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2 24575,'-1'-1'0,"-1"1"0,1 0 0,-1-1 0,1 1 0,-1 0 0,1 0 0,-1 0 0,-2 1 0,-4 0 0,-8-2 0,0 2 0,1 0 0,-1 1 0,0 1 0,-27 7 0,38-8 0,0 0 0,1 1 0,-1-1 0,0 1 0,1-1 0,0 1 0,-1 1 0,1-1 0,-4 6 0,5-6 0,1 0 0,0 0 0,0 0 0,0 1 0,0-1 0,0 1 0,1-1 0,-1 1 0,1 0 0,0 0 0,1-1 0,-1 1 0,0 0 0,1 4 0,0 6 0,1 0 0,0-1 0,1 1 0,1 0 0,0-1 0,6 15 0,2 2 0,24 44 0,-10-31 0,34 44 0,-10-16 0,-45-65 0,0 1 0,0-1 0,-1 1 0,1 0 0,-2 0 0,4 13 0,-5-17 0,-1 1 0,1-1 0,-1 1 0,0 0 0,0-1 0,-1 1 0,1-1 0,-1 1 0,1 0 0,-1-1 0,0 1 0,-1-1 0,1 0 0,0 1 0,-5 5 0,0-1 0,0 1 0,-1-1 0,0-1 0,-1 1 0,0-1 0,0-1 0,0 1 0,-1-1 0,-11 5 0,-10 5 0,-48 17 0,72-31-97,-5 3-157,0-1 1,0-1-1,0 0 1,-18 3-1,21-6-6572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1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24575,'-18'1'0,"16"-1"0,1 0 0,0 1 0,0-1 0,0 1 0,0-1 0,0 1 0,0 0 0,0-1 0,0 1 0,1 0 0,-1 0 0,0-1 0,0 1 0,0 0 0,1 0 0,-1 0 0,0 0 0,1 0 0,-1 0 0,0 1 0,-8 25 0,8-25 0,-4 20 0,1 1 0,-3 25 0,3 49 0,4-82 0,4 292-836,4-216 761,26 125-1,-28-185-98,2-1 1,1 0-1,1-1 0,2 0 0,1-1 1,21 35-1,-4-20-5814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2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579 121 24575,'-9'-8'0,"0"2"0,-1 0 0,0 0 0,0 1 0,-11-5 0,-47-13 0,59 20 0,-40-12 0,-77-13 0,90 23 0,0 2 0,0 1 0,-36 2 0,69 0 0,-7 1 0,-19 3 0,27-3 0,-1-1 0,1 1 0,0 0 0,-1-1 0,1 1 0,0 0 0,0 1 0,0-1 0,0 0 0,0 1 0,0-1 0,0 1 0,-2 1 0,4-2 0,-1 0 0,1-1 0,-1 1 0,1 0 0,0 0 0,-1-1 0,1 1 0,0 0 0,0 0 0,-1-1 0,1 1 0,0 0 0,0 0 0,0 0 0,0-1 0,0 1 0,0 0 0,0 0 0,0 0 0,1-1 0,-1 1 0,0 0 0,0 0 0,1 0 0,-1-1 0,0 1 0,1 0 0,-1-1 0,1 1 0,0 1 0,1 1 0,1-1 0,-1 0 0,0 1 0,1-1 0,0 0 0,4 2 0,6 4 0,0-2 0,1 0 0,0 0 0,0-1 0,25 5 0,-4-4 0,46 3 0,-34-8 0,0-3 0,83-12 0,-64 5 0,-65 9-59,1 0 0,0-1-1,-1 1 1,1 0-1,0 0 1,0 0 0,-1 0-1,1 1 1,0-1 0,-1 0-1,1 1 1,0-1 0,-1 1-1,1-1 1,0 1 0,-1 0-1,1 0 1,-1 0-1,1 0 1,-1 0 0,0 0-1,3 2 1,2 4-6767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2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63 741 24575,'-10'11'0,"4"-3"0,0 0 0,1 0 0,-1 1 0,2 0 0,-1 0 0,1 0 0,1 1 0,0-1 0,0 1 0,1 0 0,0 0 0,0 0 0,2 0 0,-1 0 0,2 14 0,-1-15 0,1-1 0,1 1 0,0 0 0,0-1 0,1 1 0,0-1 0,0 0 0,1 0 0,0 0 0,0 0 0,1-1 0,0 1 0,0-1 0,1-1 0,0 1 0,0-1 0,1 0 0,7 5 0,0-1 0,1-1 0,0-1 0,1 0 0,0-1 0,0-1 0,0-1 0,1 0 0,0-1 0,0-1 0,0 0 0,0-1 0,0-1 0,0-1 0,23-2 0,-20 0 0,-1-1 0,1-1 0,-1 0 0,1-2 0,-1 0 0,-1-1 0,1-1 0,-1 0 0,-1-2 0,0 0 0,0-1 0,18-15 0,-19 11-33,-1 0 0,-1-1 1,-1-1-1,0 0 0,-1-1 0,-1 0 0,0-1 0,-2 0 0,0 0 0,-1-1 0,7-29 0,-5 9-33,-2-1 1,-2 1-1,-2-1 0,-1 0 0,-4-42 0,0 45 66,-3 1 0,-1-1 0,-2 1 0,-1 0 0,-3 0 0,0 1 0,-2 1 0,-2 0 0,-33-57 0,41 80 0,-1 1 0,0 0 0,-1 1 0,-14-14 0,22 23-4,-1-1 0,1 1 0,-1 0 0,0 0 0,1-1 0,-1 1 0,-2 0-1,4 1 7,-1-1-1,1 1 1,0 0-1,-1 0 0,1 0 1,0 0-1,0 0 0,-1 0 1,1 0-1,0 0 0,-1 0 1,1 0-1,0 1 1,0-1-1,-1 0 0,1 0 1,0 0-1,0 0 0,-1 0 1,1 0-1,0 0 1,0 1-1,-1-1 0,1 1 9,-1-1 1,1 1-1,-1 0 0,1-1 0,0 1 0,-1 0 0,1 0 0,0-1 0,0 1 1,0 0-1,-1 0 0,1 1 0,0 7 122,0 0-1,1 0 1,2 12 0,14 68-1,14 41-426,8 38-876,36 150 837,12-5 268,-86-311 61,44 131-306,-33-103 256,2-1-1,20 34 1,-30-56-84,1 1 0,0-1 0,1 0 0,-1-1-1,1 1 1,13 10 0,-3-8-4730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1:3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757 0 24575,'-1'0'0,"0"1"0,0-1 0,0 0 0,0 0 0,0 1 0,0-1 0,1 0 0,-1 1 0,0-1 0,0 1 0,0-1 0,1 1 0,-2 1 0,-7 4 0,-22 11 0,-2-1 0,-51 18 0,42-18 0,-270 102 0,168-64 0,130-48 0,-2-1 0,1 2 0,-16 8 0,30-15 0,0 1 0,0-1 0,0 1 0,1-1 0,-1 1 0,0-1 0,0 1 0,1 0 0,-1 0 0,0-1 0,1 1 0,-1 0 0,1 0 0,-1 0 0,0 1 0,1-1 0,0 0 0,0 0 0,0-1 0,0 1 0,0 0 0,1 0 0,-1 0 0,0 0 0,0-1 0,1 1 0,-1 0 0,1 0 0,-1-1 0,1 1 0,-1 0 0,1-1 0,-1 1 0,1-1 0,-1 1 0,1-1 0,0 1 0,0 0 0,14 10 0,1 0 0,-1-2 0,34 16 0,-27-14 0,176 79-1406,280 87-1,-369-142-3971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3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24575,'-2'0'0,"0"1"0,0 0 0,-1 0 0,1 0 0,0 0 0,0 0 0,0 1 0,1-1 0,-1 1 0,0-1 0,-2 3 0,4-4 0,0 0 0,0 0 0,0 0 0,0 1 0,0-1 0,-1 0 0,1 0 0,0 0 0,0 0 0,0 0 0,0 0 0,0 0 0,0 1 0,0-1 0,0 0 0,0 0 0,0 0 0,0 0 0,0 0 0,0 0 0,0 1 0,0-1 0,0 0 0,0 0 0,0 0 0,0 0 0,0 0 0,0 0 0,0 1 0,0-1 0,0 0 0,0 0 0,0 0 0,0 0 0,0 0 0,0 0 0,1 0 0,-1 1 0,0-1 0,7 4 0,12 1 0,-18-4 0,81 13-41,102 7-1,-129-16-155,493 40-1367,257 25-546,-558-38 1203,335 87 1,-473-89-1518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3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24575,'0'0'0,"6"2"0,20 5 0,33 3 0,36 2 0,40-4 0,34-6-2344,20-10 2344,19-14 0,10-15-2078,-3-13 2078,-14-13 0,-30-1 0,-43 10-3769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6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362 647 24575,'-1'1'0,"-1"-1"0,0 0 0,1 1 0,-1-1 0,0 1 0,1-1 0,-1 1 0,1 0 0,-1-1 0,1 1 0,-3 2 0,-2 1 0,-37 23 0,2 2 0,1 2 0,2 2 0,-66 72 0,94-94 0,0 0 0,1 1 0,1 0 0,-10 19 0,15-26 0,1-1 0,0 1 0,1 0 0,-1 0 0,1 1 0,0-1 0,0 0 0,1 0 0,-1 1 0,1-1 0,0 0 0,1 1 0,-1-1 0,1 0 0,3 9 0,0-2 0,1-1 0,0 0 0,1 0 0,0 0 0,0-1 0,16 18 0,-3-7 0,0-2 0,23 19 0,-26-25 0,0-1 0,0-1 0,1 0 0,1-1 0,0-1 0,34 13 0,-42-19 0,-1-1 0,1 1 0,-1-2 0,1 1 0,0-1 0,0-1 0,-1 0 0,1 0 0,0-1 0,0 0 0,-1-1 0,1 0 0,-1 0 0,1-1 0,-1-1 0,10-4 0,-11 3 0,0 0 0,0 0 0,0-1 0,-1 0 0,0 0 0,0-1 0,-1 0 0,0 0 0,0-1 0,-1 0 0,0 0 0,0 0 0,0 0 0,-1-1 0,5-17 0,-1 1 0,-2-1 0,-1 0 0,-1 0 0,1-42 0,-5 9-166,-2 1 1,-3-1-1,-2 1 0,-2 0 0,-19-59 0,8 52 154,-2 1 0,-3 2-1,-3 0 1,-39-64-1,44 89 13,-2 0 0,-41-44 0,61 74 0,-6-5 0,-12-10 0,22 20 0,-1 0 0,-1 1 0,1-1 0,0 1 0,0-1 0,0 1 0,-1 0 0,1 0 0,-1 0 0,1 0 0,-1 0 0,1 1 0,-4-2 0,5 3 0,0-1 0,1 0 0,-1 0 0,0 0 0,0 0 0,1 1 0,-1-1 0,0 0 0,1 0 0,-1 1 0,0-1 0,1 1 0,-1-1 0,0 1 0,1-1 0,-1 1 0,1-1 0,-1 1 0,1-1 0,-1 1 0,1 0 0,-1-1 0,1 1 0,0 0 0,-1-1 0,1 1 0,0 0 0,0 0 0,0-1 0,-1 1 0,1 0 0,0 1 0,-1 5 0,1-1 0,0 1 0,0 0 0,1 0 0,-1 0 0,3 9 0,25 89 0,20 42-168,139 377-733,30-12 895,-179-433-156,56 85 1,-84-151 161,-10-12 5,0-1 0,0 0 0,0 0 0,1 0 0,-1 0-1,0 0 1,0 0 0,0 0 0,0 0 0,0 0 0,0 0 0,0 0 0,0 0 0,0 0 0,0 1 0,1-1 0,-1 0 0,0 0 0,0 0 0,0 0 0,0 0 0,0 0 0,0 0 0,0 0 0,1 0 0,-1 0 0,0 0 0,0 0 0,0 0 0,0 0 0,0 0-1,0-1 1,0 1 0,1 0 0,-1 0 0,0 0 0,0 0 0,0 0 0,0 0 0,0 0 0,0 0 0,0 0 0,0 0 0,0 0 0,0 0 0,0 0 0,1-1 0,-1 1 0,0 0 0,0 0 0,0 0 0,0 0 0,0 0 0,0 0 0,0 0 0,0 0-1,0-1 1,0 1 0,0 0 0,0 0 0,0 0 0,0 0 0,0 0 0,0 0 0,0 0 0,0-1 0,0 1 0,1-9 548,0 0 0,-1-17 0,0 0-454,4-58 97,18-101 0,-13 137-204,2 0 0,2 1 0,30-70 0,-36 101 8,1-1 0,1 1 0,16-23 0,-21 34 0,1-1 0,0 1 0,0 0 0,0 1 0,0-1 0,1 1 0,-1 0 0,1 0 0,0 1 0,0-1 0,1 1 0,7-2 0,-6 3 0,0 0 0,0 1 0,0 0 0,1 0 0,-1 1 0,0 0 0,1 1 0,-1-1 0,0 2 0,0-1 0,12 5 0,-2 0 0,0 1 0,0 1 0,31 19 0,-20-8 0,-1 1 0,-1 2 0,-1 1 0,-1 0 0,-1 2 0,35 47 0,-35-37 0,-1 0 0,-2 2 0,-1 0 0,-2 1 0,15 46 0,-28-68-170,0 1-1,-1 0 0,0 0 1,-2 1-1,0-1 0,-1 1 1,-1 20-1,0-29-6655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24575,'13'-7'0,"1"2"0,0 2 0,1-1 0,0 2 0,-1 0 0,1 1 0,0 1 0,24 1 0,-3 3 0,70 18 0,71 33 0,-149-43 0,-1 1 0,0 0 0,0 3 0,27 20 0,-42-27 0,0 1 0,0 1 0,-1 0 0,-1 1 0,0 0 0,-1 0 0,0 1 0,10 20 0,-13-22 0,-1 0 0,-1 1 0,0 0 0,-1 0 0,0 0 0,0 0 0,-2 0 0,1 1 0,-2-1 0,1 1 0,-3 13 0,-1-7 1,-1 0 0,-1 1 0,0-1-1,-2-1 1,0 1 0,-1-1 0,-1-1-1,0 1 1,-1-1 0,-15 17 0,-3 2-28,-2-2 1,-1-2-1,-47 40 1,2-12-560,-2-3 1,-100 54-1,123-81-5751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0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9 0,1 18 0,6 23 0,7 25 0,12 27 0,11 24 0,7 9-1163,3-3 1163,-1-10 0,0-12 0,2-13 0,5-19-189,0-21 189,-9-21-6839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4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24575,'7'0'0,"1"0"0,-1 1 0,0-1 0,0 2 0,0-1 0,10 4 0,16 7 0,0 2 0,-1 1 0,48 30 0,-17-6-342,-2 3-1,-2 3 1,-2 2 0,-2 3-1,72 84 1,-88-88 328,-3 2 0,-2 1-1,-2 2 1,-3 1 0,-1 2 0,-3 1 0,24 77-1,-34-78 15,-2 0 0,-3 1 0,-1 1 0,-4-1 0,-1 1 0,-4 0 0,-1 0 0,-10 59 0,4-72 0,-2 0 0,-2 0 0,-1-1 0,-2-1 0,-3 0 0,0-1 0,-3-1 0,-1 0 0,-2-2 0,-55 68 0,30-54-502,-78 66 0,-63 34-4517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5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321 319 24575,'2'-10'0,"6"-15"0,-1 0 0,7-51 0,-13 61 0,0 0 0,0 0 0,-2 0 0,0 0 0,-1 0 0,-5-23 0,6 35 0,0-1 0,-1 0 0,1 1 0,-1-1 0,1 1 0,-1-1 0,0 1 0,-3-4 0,3 5 0,0 1 0,0-1 0,1 0 0,-1 1 0,0-1 0,0 1 0,0 0 0,-1 0 0,1 0 0,0 0 0,0 0 0,-1 0 0,1 1 0,-4-2 0,0 2 0,-1-1 0,0 1 0,1 0 0,-1 0 0,0 1 0,1 0 0,-1 0 0,1 1 0,-10 3 0,0 1 0,1 1 0,-24 14 0,25-12 0,0 0 0,1 1 0,0 0 0,1 1 0,0 0 0,0 1 0,-13 18 0,21-24 0,0 1 0,0 0 0,0 0 0,1 0 0,0 0 0,1 0 0,-4 14 0,5-16 0,1 1 0,-1 0 0,1 0 0,0 0 0,1 0 0,-1 0 0,1 0 0,0-1 0,0 1 0,1 0 0,2 6 0,1-2 0,0 0 0,1 0 0,-1-1 0,2 0 0,-1 0 0,1 0 0,1-1 0,14 13 0,2-1 0,50 30 0,201 93 0,-120-68 0,-151-73 0,5 2 0,-1 1 0,0-1 0,-1 1 0,11 9 0,-17-13 0,1 0 0,-1 1 0,1-1 0,-1 1 0,0 0 0,0-1 0,0 1 0,0 0 0,0 0 0,0 0 0,0 0 0,0 0 0,-1 0 0,1 0 0,-1 0 0,0 0 0,1 0 0,-1 0 0,0 0 0,0 0 0,0 0 0,0 0 0,-1 0 0,1 0 0,-1 2 0,-1 1 0,0 0 0,0 0 0,-1 0 0,0 0 0,0-1 0,-7 9 0,-26 26 0,34-37 0,-255 234 0,202-187 0,-18 14 0,56-51-1365,7-7-5461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8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24575,'59'111'0,"-37"-71"0,19 31 30,4-3 0,2-2 0,82 89 0,191 156-1515,-288-282-5341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8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24575,'3'6'0,"133"231"0,84 131 0,-115-226 0,-104-139 0,-3-5 0,-6-4 0,3 0 0,0 0 0,1-1 0,0 1 0,0-1 0,1 0 0,-1 0 0,-2-10 0,-1-6 0,-4-26 0,6 26 0,2 0 0,1-1 0,0 1 0,2-1 0,1 1 0,3-28 0,-1 38 0,-1-1 0,2 1 0,0 0 0,0 0 0,2 0 0,-1 1 0,1-1 0,1 2 0,0-1 0,1 1 0,0 0 0,11-11 0,-11 13 0,1 1 0,0 0 0,1 0 0,0 1 0,0 0 0,0 1 0,1 0 0,0 1 0,0 0 0,1 0 0,-1 2 0,1-1 0,0 1 0,0 1 0,0 0 0,0 1 0,24 0 0,-19 3 0,0 1 0,0 0 0,0 1 0,-1 1 0,19 8 0,77 42 0,99 72 36,-119-70-1437,-46-29-5425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8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24575,'3'7'0,"184"357"-311,-74-174-314,136 245-306,-115-153 912,-104-209-716,39 149 0,-62-188-4100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0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0 392 24575,'0'0'0,"0"-3"0,6-5 0,19-15 0,24-19 0,21-15 0,11-9 0,-1-7 0,-10 7 0,-17 13-8191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0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438 579 24575,'0'0'0,"0"0"0,-16-1 0,3-1 0,0 0 0,0-1 0,-21-8 0,-38-20 0,27 12 0,-38-12 0,69 27 0,0 0 0,-1 1 0,-28-2 0,39 5 0,-1 0 0,1 0 0,-1 1 0,1-1 0,-1 1 0,1 1 0,-1-1 0,1 0 0,-5 3 0,8-3 0,0-1 0,0 1 0,1-1 0,-1 1 0,0 0 0,0-1 0,0 1 0,1 0 0,-1 0 0,0-1 0,1 1 0,-1 0 0,0 0 0,1 0 0,-1 0 0,1 0 0,0 0 0,-1 1 0,1-1 0,0 1 0,0-1 0,0 0 0,0 0 0,0 1 0,1-1 0,-1 0 0,0 0 0,1 0 0,-1 1 0,1-1 0,-1 0 0,1 0 0,0 0 0,-1 0 0,1 0 0,0 0 0,0 0 0,1 1 0,5 4 0,-1 1 0,1-2 0,1 1 0,-1-1 0,1 0 0,0 0 0,11 4 0,8 1 0,31 9 0,-10-6-128,0-3 0,98 8-1,-83-15-233,121-12 1,-147 5 362,0-3 1,0-1 0,-1-2-1,0-1 1,55-25 0,-64 22-20,0 0 1,-1-2-1,-1-1 1,0-1 0,-1-1-1,-1-1 1,26-29 0,-37 34 9,0 0 0,-1 0-1,11-20 1,-18 28 9,0 0 0,-1 0-1,0 0 1,-1-1-1,0 1 1,0-1-1,0 1 1,-1-1 0,0 0-1,0-9 1,-2 13 11,1 0 0,0 0 0,-1 1 0,0-1 0,0 1 0,0-1 0,0 1 0,-1-1 0,1 1 0,-1-1 0,0 1 0,0 0 0,-3-4 0,2 3 30,-1 1-1,0-1 1,0 0 0,-1 1-1,1 0 1,-1 0 0,1 0-1,-7-2 1,-3-1 55,-1 1 0,1 1 1,-1 0-1,0 1 0,-24-1 1,9 2-70,0 1 1,1 1-1,-1 2 1,-49 9-1,60-7-29,0 1 1,1 1-1,-1 0 0,1 2 1,1 0-1,-1 1 1,1 0-1,-18 14 0,28-17 1,0-1 0,1 1 0,0 0 0,0 0 0,0 1 0,1 0 0,0 0 0,-5 10 0,8-13 0,0 0 0,1 0 0,-1 0 0,1 0 0,0 0 0,0 0 0,1 0 0,-1 0 0,1 1 0,0-1 0,0 0 0,0 0 0,0 0 0,1 0 0,0 1 0,0-1 0,0 0 0,3 7 0,0-4 0,0 0 0,1 0 0,-1 0 0,2 0 0,-1-1 0,1 0 0,0 0 0,0 0 0,0-1 0,1 0 0,0 0 0,0 0 0,14 5 0,7 3 0,1-2 0,40 11 0,-14-7 0,123 41 0,-152-45 0,-1 0 0,0 1 0,-1 2 0,40 29 0,-34-19-45,-2 2 0,0 2 1,32 40-1,-28-26-153,51 91 1,-44-56 5,-4 2 0,46 152 1,-15 42 191,-56-217 0,-3 1 0,-1 107 0,-6-158 0,0-3 0,0 1 0,0 0 0,0-1 0,-1 1 0,1 0 0,-1-1 0,0 1 0,0-1 0,0 1 0,-1-1 0,-2 7 0,3-10 10,1 1 1,0-1-1,-1 0 1,0 1-1,1-1 1,-1 0-1,1 1 1,-1-1-1,1 0 1,-1 1-1,0-1 1,1 0-1,-1 0 1,0 0-1,1 0 1,-1 0-1,0 0 0,1 1 1,-1-2-1,0 1 1,1 0-1,-1 0 1,0 0-1,1 0 1,-1 0-1,1 0 1,-1-1-1,0 1 1,1 0-1,-1-1 1,0 1-1,-3-3 146,0 1-1,0-1 1,-6-6 0,-9-11-108,0-1-1,1 0 1,-24-41 0,4 2-322,3-2 1,3-1-1,-28-76 0,39 80 240,3-2 1,2 1-1,-14-115 0,26 133 18,3 0 1,1-1-1,2 1 0,1 0 0,3 0 0,2 0 0,1 1 1,2 0-1,2 1 0,1 0 0,3 1 0,1 1 0,1 1 1,36-51-1,-46 74 2,2 1-1,-1 0 1,2 1 0,0 0 0,15-12-1,-23 21 68,0 0-1,0 0 0,1 0 1,-1 1-1,1 0 0,0 0 0,0 0 1,0 0-1,0 1 0,0 0 0,0 0 1,0 0-1,0 0 0,0 1 0,0 0 1,0 0-1,1 1 0,-1-1 1,0 1-1,8 2 0,-3 1 6,-1 0 0,0 0 0,0 1 0,0 0 0,0 1 0,8 7 0,44 43 0,-40-36-67,-20-19 9,-1 0 0,1 0 0,0 0 0,0 0 0,0 0 0,1-1 0,-1 1 0,0 0 0,0-1 0,0 1 0,0-1 0,1 1 0,-1-1 0,0 0 0,0 1 0,1-1 0,-1 0 0,0 0 0,1 0 0,-1 0 0,0 0 0,1 0 0,-1 0 0,0-1 0,0 1 0,1 0 0,-1-1 0,0 1 0,0-1 0,2 0 0,2-3 0,0 1 0,0-1 0,0-1 0,-1 1 0,6-7 0,-1 2 0,100-112-51,29-28 199,8 10-1610,-100 102-5364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1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277 749 24575,'-2'0'0,"0"0"0,0 0 0,0 1 0,0-1 0,1 1 0,-1-1 0,0 1 0,0 0 0,0-1 0,1 1 0,-1 0 0,0 0 0,-2 3 0,-2-1 0,-33 23 0,-41 37 0,20-15 0,48-39 0,-17 14 0,26-21 0,1 1 0,0-1 0,-1 1 0,1 0 0,0-1 0,1 1 0,-1 0 0,-2 5 0,4-7 0,-1 1 0,1-1 0,0 1 0,0 0 0,0-1 0,0 1 0,0-1 0,0 1 0,0-1 0,0 1 0,1 0 0,-1-1 0,0 1 0,1-1 0,-1 1 0,1-1 0,0 1 0,0-1 0,-1 0 0,1 1 0,0-1 0,0 0 0,0 0 0,2 2 0,2 1 0,0 1 0,0-1 0,0 0 0,8 5 0,15 8 0,1-1 0,51 21 0,-80-38 0,0 1 0,0 0 0,0-1 0,0 1 0,1-1 0,-1 1 0,0 0 0,0-1 0,1 1 0,-1 0 0,0-1 0,1 1 0,-1 0 0,0 0 0,1-1 0,-1 1 0,0 0 0,1 0 0,-1-1 0,1 1 0,0 0 0,15-10 0,150-84 0,-8-14 0,-110 74 0,-22 17 0,22-16 0,-2-1 0,54-53 0,-93 80 0,0 0 0,-1-1 0,0 1 0,0-1 0,-1-1 0,0 1 0,-1-1 0,5-11 0,-7 13 0,0-1 0,0 0 0,-1 1 0,0-1 0,0 0 0,-1 1 0,0-1 0,0 0 0,-1 0 0,-3-13 0,-2 0 0,0 0 0,-1 1 0,-2 0 0,0 0 0,-1 1 0,-22-34 0,14 29 0,-1 0 0,-1 1 0,-1 1 0,-33-26 0,25 25 0,-1 2 0,-1 1 0,-2 2 0,1 1 0,-2 1 0,0 2 0,-1 1 0,-62-14 0,87 25 0,1 1 0,-1 0 0,1 0 0,-1 0 0,1 1 0,-16 2 0,22-1 0,1-1 0,-1 1 0,0 0 0,0 0 0,1 0 0,-1 0 0,0 0 0,1 1 0,-1-1 0,1 1 0,-1 0 0,1-1 0,0 1 0,0 0 0,0 0 0,0 1 0,0-1 0,0 0 0,1 1 0,-1-1 0,1 1 0,0-1 0,0 1 0,-1 0 0,1 3 0,-1 0 0,1 0 0,0 0 0,1 1 0,0-1 0,0 0 0,0 1 0,0-1 0,3 8 0,1 7 0,2 1 0,13 31 0,40 75-304,-8-40-512,3-3-1,80 98 1,148 144-527,-26-34 216,-195-216-1841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823 38 24575,'-2'-2'0,"0"1"0,0-1 0,0 1 0,-1 0 0,1 0 0,0 0 0,-1 0 0,1 0 0,-4 0 0,0-1 0,-17-5 0,-1 2 0,0 0 0,0 2 0,0 1 0,0 1 0,0 0 0,0 2 0,0 1 0,-29 6 0,13 1 0,0 1 0,1 2 0,1 1 0,-62 31 0,79-33 0,1 1 0,0 1 0,1 0 0,0 1 0,1 2 0,1-1 0,-19 23 0,25-25 0,1 1 0,0 0 0,1 1 0,1 0 0,0 0 0,1 1 0,1 0 0,0 1 0,1-1 0,-4 28 0,5-19-78,2 1 0,1 0-1,3 33 1,18 78-768,-1-56 496,4 0-1,3-1 1,73 150 0,149 208-1029,-97-182 1551,-46-53-746,-84-155 471,-2 0-1,16 66 1,-26-63-487,-6-17-2360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2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1 311 24575,'0'0'0,"2"-2"0,9-9 0,20-16 0,26-18 0,23-12 0,25-6 0,10 4-953,-15 12-6285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24575,'2'6'0,"122"221"0,-92-173 0,278 454-834,-289-477 834,-17-28 97,-3-6 131,-2-10 231,1 8-409,-14-331-50,16 290 0,15-76 0,-10 91 0,1 1 0,1 1 0,19-41 0,-21 55 0,1-1 0,1 2 0,0-1 0,1 1 0,1 1 0,0 0 0,0 0 0,2 1 0,24-18 0,-28 23 0,0 2 0,0-1 0,1 1 0,-1 1 0,1 0 0,1 0 0,-1 1 0,0 0 0,1 1 0,-1 0 0,1 0 0,0 1 0,0 1 0,0 0 0,-1 0 0,19 4 0,-15-1 2,0 1-1,0 1 1,0 0 0,-1 0-1,1 2 1,-1-1-1,-1 2 1,18 13-1,-4-1-75,-2 2 0,39 43-1,-16-7-38,-3 1-1,-2 2 0,-3 2 0,-2 2 1,47 117-1,-43-72-9,-5 2 0,39 216 0,-69-301 123,-3-22-144,-1-6-867,2-8-4765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3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96 671 24575,'0'0'0,"0"0"0,1-3 0,33-259 0,-31 210 0,-3 1 0,-2 0 0,-10-57 0,9 89 0,-1 1 0,0 0 0,-14-34 0,17 49 0,-1 0 0,0-1 0,1 1 0,-1 0 0,0 0 0,-1 1 0,1-1 0,0 0 0,-5-3 0,7 6 0,-1 0 0,0-1 0,0 1 0,1-1 0,-1 1 0,0 0 0,0-1 0,0 1 0,0 0 0,1 0 0,-1 0 0,0 0 0,0 0 0,0 0 0,0 0 0,0 0 0,0 0 0,-1 0 0,1 1 0,0-1 0,0 1 0,-1 0 0,1-1 0,0 1 0,0 0 0,0 0 0,0 0 0,0 0 0,0 0 0,0 0 0,0 0 0,0 1 0,-3 3 0,1 1 0,0-1 0,0 1 0,1-1 0,0 1 0,0 0 0,-1 7 0,-1 5 0,-1 25 0,3-6 0,1 0 0,2-1 0,1 1 0,14 68 0,-10-80 0,1 0 0,1 0 0,0-1 0,2 0 0,1-1 0,1 0 0,29 41 0,-29-50 10,1 1 0,1-1 0,0-1 0,0-1 0,1 0 0,1-1 0,0 0 0,1-1 0,0-1 0,0-1 0,36 12 0,-31-13-159,1-2 1,0 0-1,0-2 1,0 0-1,0-2 1,0 0-1,0-2 1,1-1-1,32-6 1,-5-4-6678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1886 24575,'0'-5'0,"0"0"0,1 1 0,0-1 0,0 0 0,0 1 0,1-1 0,-1 1 0,4-7 0,3-4 0,11-15 0,-4 8 0,11-21 0,-2-1 0,-2-1 0,24-71 0,-39 94 0,-1-1 0,0 0 0,-2 0 0,-1 0 0,-1 0 0,-1-1 0,-1 1 0,0-1 0,-8-38 0,7 53 0,-1 0 0,-1 0 0,0 0 0,0 0 0,0 0 0,-9-14 0,11 22 0,0 0 0,1 0 0,-1-1 0,0 1 0,0 0 0,0 0 0,0 0 0,0 0 0,0 0 0,0 1 0,0-1 0,0 0 0,0 0 0,0 1 0,-1-1 0,1 1 0,0-1 0,-1 1 0,1-1 0,0 1 0,-1 0 0,1 0 0,0-1 0,-1 1 0,1 0 0,0 0 0,-1 1 0,1-1 0,0 0 0,-3 1 0,1 0 0,0 1 0,0-1 0,0 1 0,0 0 0,0 0 0,1 1 0,-1-1 0,1 0 0,-1 1 0,1 0 0,-3 4 0,-5 7 1,1 1 0,1 1 1,0 0-1,2 0 0,-1 1 0,2-1 0,0 1 0,-2 18 0,0 12-67,-3 85 1,8-92-62,3 0 1,1 0 0,2 0-1,17 70 1,-16-92 133,1 0-1,1 0 1,1-1 0,0 0-1,13 17 1,-13-22-9,1 0 0,0-1 0,1 0 0,0-1 0,1 0 0,0-1 0,17 12 0,-15-13 0,-1-1-1,1-1 1,0 0 0,1-1-1,-1 0 1,27 5 0,-20-7 10,0 0 0,0-2 0,0 0 0,27-3 0,-6-3-69,-1-2 1,-1-2-1,1-2 0,49-19 1,-19 0-75,-1-2 0,-2-4 1,-1-2-1,-2-3 0,-2-3 1,-2-2-1,-2-3 0,-2-3 1,-2-2-1,68-90 0,-93 105-8,-2-1 0,29-55 0,-49 80 130,9-24-1,-15 33 31,1 0 0,-1 1 0,0-1 0,0 0 0,0 0 0,-1 0-1,0-7 1,0 11 10,-1 0 0,1 0 0,0 0 0,-1 0 0,1 0 1,-1 0-1,0 0 0,1 0 0,-1 0 0,0 1 0,0-1 0,0 0 0,0 0 0,-1 1 0,1-1 0,0 1 0,-1-1 0,1 1 0,-1 0 0,1-1 0,-1 1 0,0 0 0,0 0 0,1 0 0,-4-1 0,1 1 77,0 0-1,0 0 1,-1 1 0,1-1-1,0 1 1,-1 0 0,1 0-1,0 0 1,-1 1-1,1 0 1,-6 1 0,-4 2-29,1 0-1,-1 2 1,-20 10 0,-39 29-93,26-13-4,2 2 1,2 3-1,-41 43 0,61-56 10,2 0 0,1 2-1,1 1 1,1 0 0,1 1-1,-22 53 1,34-67 12,0 1 0,0 1 0,2-1 0,0 0 0,0 1 0,1 31 0,2-40 0,0 0 0,1 0 0,0 0 0,0 1 0,1-1 0,-1 0 0,2-1 0,-1 1 0,1 0 0,0-1 0,0 1 0,1-1 0,0 0 0,0 0 0,0 0 0,1-1 0,5 6 0,-7-8 5,1-1 0,-1 1 0,0-1-1,1 0 1,-1 0 0,1 0 0,0-1 0,-1 1 0,1-1-1,0 0 1,0 0 0,8 1 0,-7-2 13,1 0-1,-1 0 1,1 0-1,-1-1 1,1 0-1,-1 0 1,0-1-1,10-3 1,-4 0 27,0-1 1,0 0-1,-1-1 1,0 0-1,0 0 1,0-1-1,-1-1 1,9-10-1,0-3-108,-1 0-1,-2-2 0,0 0 1,-1 0-1,-1-1 0,-2-1 0,14-45 1,-11 21-112,-2 0 1,-3-1-1,5-70 0,-10 44-45,-4 0-1,-3 0 0,-18-108 0,11 130 74,-2 1 0,-3 1 0,-2 0 0,-2 1-1,-41-76 1,31 77 78,-3 2 1,-2 0-1,-2 3 0,-1 1 0,-3 1 1,-2 3-1,-1 1 0,-50-35 0,80 66 108,-1 0 0,0 0 0,0 1 0,-18-6 0,30 13 30,0 0 1,0 0-1,0 1 1,0-1-1,0 1 0,0 0 1,-1-1-1,1 1 1,0 0-1,0 0 0,0 0 1,-1 1-1,-3 0 1,5-1-16,0 1 0,0 0 0,0-1 1,0 1-1,1 0 0,-1-1 1,0 1-1,0 0 0,0 0 0,1 0 1,-1 0-1,0 0 0,1 0 0,-1 0 1,1 0-1,-1 0 0,1 0 0,0 0 1,-1 0-1,1 0 0,0 1 1,0-1-1,0 0 0,0 0 0,0 0 1,0 0-1,0 2 0,0 3 12,1 0 1,0-1-1,0 1 0,0-1 0,0 0 1,1 1-1,3 6 0,4 5 125,12 19 0,40 52-70,203 232-1447,23-13-792,-125-136 1626,157 170-931,-287-306-1409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4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24575,'1'8'0,"-1"-1"0,1 1 0,1-1 0,0 1 0,4 13 0,1 1 0,37 111-168,5-1 0,6-2-1,77 131 1,-130-258 168,11 21 0,28 39 0,-39-61 0,0 0 0,-1 0 0,1 0 0,0 0 0,0 0 0,0 0 0,0 0 0,1-1 0,-1 0 0,3 2 0,-4-3 0,0 1 0,0-1 0,1 0 0,-1 0 0,0 0 0,0 0 0,0 0 0,0 0 0,0 0 0,1 0 0,-1 0 0,0-1 0,0 1 0,0 0 0,0-1 0,0 1 0,0-1 0,0 1 0,0-1 0,0 1 0,0-1 0,0 0 0,0 0 0,0 1 0,0-2 0,9-9 117,-1 0-1,0 0 0,-1-1 1,0 0-1,8-19 0,-3 7-141,-3 6 25,7-12 0,39-55 0,-50 77 0,0 1 0,0 0 0,1 1 0,0 0 0,0 0 0,0 0 0,1 1 0,-1 0 0,1 0 0,1 1 0,-1 0 0,13-4 0,-17 7 0,0 0 0,0 0 0,0 0 0,1 0 0,-1 1 0,0 0 0,0 0 0,1 0 0,-1 1 0,0-1 0,0 1 0,0 0 0,0 0 0,0 0 0,0 1 0,0-1 0,0 1 0,0 0 0,-1 0 0,1 0 0,-1 1 0,1 0 0,-1-1 0,0 1 0,0 0 0,0 0 0,0 1 0,-1-1 0,1 0 0,-1 1 0,0 0 0,3 7 0,0 1 0,0 1 0,-1 0 0,-1 0 0,0 1 0,-1-1 0,-1 1 0,1 24 0,-3-3 0,-12 65 0,4-54 0,-1 0 0,-3-1 0,-21 48 0,19-57 0,-2-1 0,-2-1 0,-1-1 0,-28 36 0,45-65 0,0 1 0,-1-1 0,1 0 0,-1 0 0,0 0 0,-7 5 0,5-7-1365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432 275 24575,'0'-10'0,"-2"1"0,0-1 0,0 1 0,-1-1 0,0 1 0,-1 0 0,0 0 0,0 0 0,-1 1 0,0-1 0,0 1 0,-10-10 0,4 5 0,0 2 0,0 0 0,-1 0 0,-1 1 0,0 1 0,-17-10 0,22 14 0,-1 1 0,1 1 0,-1-1 0,0 1 0,0 1 0,0 0 0,0 0 0,0 1 0,-1 0 0,1 0 0,0 1 0,-1 0 0,-17 3 0,20-1 0,-1 0 0,1 0 0,-1 0 0,1 1 0,0 0 0,0 1 0,1-1 0,-1 1 0,1 1 0,-1-1 0,1 1 0,1 0 0,-1 1 0,1-1 0,0 1 0,0 0 0,-5 8 0,8-11 0,0 1 0,0-1 0,1 0 0,0 1 0,-1 0 0,1-1 0,0 1 0,-1 7 0,2-10 0,0 0 0,0 0 0,0 1 0,0-1 0,1 0 0,-1 0 0,0 0 0,0 1 0,1-1 0,-1 0 0,1 0 0,-1 0 0,1 0 0,-1 0 0,1 0 0,0 0 0,-1 0 0,1 0 0,0 0 0,0 0 0,0 0 0,0 0 0,0 0 0,0-1 0,0 1 0,0 0 0,0-1 0,0 1 0,0-1 0,2 1 0,1 0 0,1 0 0,0 0 0,-1-1 0,1 1 0,0-1 0,0 0 0,-1 0 0,1-1 0,0 0 0,-1 1 0,1-2 0,5-1 0,5-2 0,-1 0 0,20-12 0,-12 4 0,0-1 0,-1-2 0,-1 1 0,-1-2 0,28-31 0,-45 46 0,2-3 0,1 0 0,0 1 0,7-7 0,-10 10 0,0 0 0,0 0 0,0 0 0,0 0 0,0 1 0,0-1 0,0 0 0,0 1 0,0-1 0,0 1 0,0 0 0,0 0 0,1-1 0,3 2 0,1 0-195,-1 1 0,1 0 0,0 0 0,-1 1 0,0-1 0,8 5 0,14 10-6631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5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24575,'-2'0'0,"0"0"0,0 0 0,0 1 0,-1-1 0,1 1 0,0 0 0,1-1 0,-1 1 0,0 0 0,0 0 0,0 0 0,0 0 0,1 1 0,-1-1 0,0 0 0,1 1 0,-1-1 0,1 1 0,0 0 0,0-1 0,-1 1 0,1 0 0,0 0 0,0-1 0,1 1 0,-2 4 0,-2 5 0,1-1 0,1 1 0,-1 0 0,1 12 0,-1 16 0,2 1 0,7 54 0,1-28-167,3-1-1,3 0 0,3-1 1,3 0-1,2-1 0,50 100 1,-22-70 109,74 104 0,-72-126-49,112 118-1,-108-137-1061,-12-15-4349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5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0 24575,'-1'0'0,"-1"1"0,1-1 0,0 0 0,0 1 0,-1-1 0,1 0 0,0 1 0,0-1 0,0 1 0,0 0 0,0-1 0,0 1 0,-2 1 0,-13 14 0,11-10 0,-54 60 0,-71 100 0,123-155 0,-24 36 0,28-41 0,0 0 0,0 0 0,1 0 0,0 0 0,0 1 0,-1 7 0,3-13 0,-1 1 0,1-1 0,0 1 0,0 0 0,0-1 0,0 1 0,1-1 0,-1 1 0,0 0 0,1-1 0,-1 1 0,1-1 0,-1 1 0,1-1 0,0 1 0,0-1 0,0 0 0,0 1 0,0-1 0,0 0 0,0 0 0,0 1 0,0-1 0,0 0 0,1 0 0,-1 0 0,0-1 0,1 1 0,2 1 0,11 5 0,1 0 0,1-1 0,-1-1 0,32 6 0,-45-10 0,287 45-1365,-208-36-5461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53:1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24575,'0'0'0,"-2"0"0,-7 4 0,-7 6 0,-8 8 0,-4 10 0,2 15 0,10 21 0,17 20 0,19 13 0,22-1 0,35-8 0,86-4-2010,15-15-4171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1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24575,'3'9'0,"25"88"0,1 18 0,7 47-566,6 40-1697,43 238 318,18 82 1382,19-8-445,-64-329 811,-55-177 281,0 0 1,1 0-1,8 13 1,-11-20-32,0 0 1,-1 0 0,1 0 0,-1-1-1,1 1 1,0 0 0,0 0 0,0-1-1,-1 1 1,1-1 0,0 1-1,0 0 1,0-1 0,0 0 0,0 1-1,0-1 1,0 1 0,0-1 0,0 0-1,0 0 1,0 0 0,0 0-1,0 0 1,0 0 0,2 0 0,-1 0-83,0-1 0,0 0 0,0 0 0,-1 0 0,1 0 0,0 0 0,0 0 0,-1-1 0,1 1 0,2-3 0,18-23-3036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1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973 1 24575,'-10'2'0,"4"1"0,-238 92 15,58-21-177,134-55-158,-156 63-110,9 16 446,194-95-16,-3 0 0,1 2 0,0-1 0,0 1 0,0 0 0,1 1 0,-9 8 0,15-14 0,-1 1 0,0 0 0,1 0 0,-1 0 0,1-1 0,-1 1 0,1 0 0,0 0 0,-1 0 0,1 0 0,0 0 0,-1 0 0,1 0 0,0 0 0,0 0 0,0 0 0,0 0 0,0 0 0,0 0 0,1 1 0,-1 0 0,1 0 0,0 0 0,0 0 0,0-1 0,0 1 0,0 0 0,0-1 0,1 1 0,2 2 0,10 8 173,0-1 0,1 0 0,28 14 0,-38-22-131,338 182-390,-61-34-38,-277-148 387,197 114-23,-8 12-14,-180-118-1173,-7-4-4835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3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1969 0 24575,'-1'1'0,"0"-1"0,0 1 0,-1 0 0,1-1 0,0 1 0,0 0 0,0 0 0,0 0 0,0-1 0,1 1 0,-1 0 0,0 0 0,0 1 0,1-1 0,-2 2 0,-2 2 0,-61 101 0,20-30 0,-30 39-331,-24 30-994,-19 30 541,-10 30-1026,-292 559-1814,-50 315 3258,386-840-1095,10-28 1095,7-31 406,-45 82 373,-22-16 3470,126-233-3532,6-8 4,-1 0 0,0-1 0,0 1-1,0-1 1,-1 0 0,0 0 0,-5 5-1,9-9-326,0 0-1,-1 1 0,1-1 0,0 0 0,0 0 1,-1 0-1,1 0 0,0 0 0,-1 1 0,1-1 0,0 0 1,-1 0-1,1 0 0,0 0 0,0 0 0,-1 0 1,1 0-1,0 0 0,-1 0 0,1 0 0,0 0 1,-1 0-1,1 0 0,0 0 0,-1-1 0,1 1 1,0 0-1,0 0 0,-1 0 0,1 0 0,0 0 0,0-1 1,-1 1-1,1 0 0,0-1 0,-5-9-480,2-5-5722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1475 1 24575,'-3'0'0,"0"0"0,0 1 0,0 0 0,0-1 0,0 1 0,0 0 0,1 1 0,-6 2 0,-23 16 0,13-7 0,-204 121 6,115-71-203,-142 92-426,14 18-375,171-119 535,-83 92 0,106-98 327,2 1 0,-53 90 0,60-82 136,4 2 0,1 2 0,4 0 0,2 2 0,3 0 0,3 1 0,2 0 0,3 1 0,3 1 0,3 106 0,6-133-94,1 0 1,2 0-1,2-1 0,19 65 1,-18-80 29,1 0 0,2-1 1,-1 0-1,2 0 0,1-2 1,1 1-1,1-2 0,27 30 1,-21-30-129,0-1 0,1-1 0,1-1 1,50 27-1,-6-12-2853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4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1 703 24575,'0'4'0,"4"14"0,1-1 0,0 1 0,1-1 0,12 24 0,39 61 0,-36-68 0,32 40 0,-42-61 0,0-1 0,0 0 0,2 0 0,-1-2 0,27 18 0,-34-25 0,-1-1 0,1 1 0,0-1 0,0 0 0,1 0 0,-1-1 0,11 2 0,-15-3 0,0 1 0,0-1 0,1-1 0,-1 1 0,0 0 0,1 0 0,-1 0 0,0-1 0,0 1 0,1 0 0,-1-1 0,0 1 0,0-1 0,0 0 0,0 1 0,2-2 0,-2 1 0,-1 0 0,1 0 0,0 0 0,0-1 0,0 1 0,-1 0 0,1-1 0,0 1 0,-1 0 0,1-1 0,-1 1 0,0-1 0,1 1 0,-1 0 0,0-1 0,0 1 0,0-3 0,-1-8 0,1 1 0,-2 0 0,0-1 0,-3-12 0,-18-44 0,21 60 0,-86-184 0,7 17 0,74 155 0,1 1 0,1-1 0,1 0 0,1-1 0,1 1 0,1-1 0,0 1 0,1-1 0,2 1 0,0 0 0,1-1 0,1 1 0,1 0 0,9-24 0,-8 28 0,1-1 0,0 2 0,1-1 0,1 1 0,1 0 0,0 1 0,1 0 0,0 0 0,1 1 0,0 1 0,1 0 0,1 1 0,0 0 0,0 1 0,1 1 0,29-14 0,-32 18 0,0 1 0,1 0 0,-1 1 0,1 0 0,0 1 0,0 1 0,-1 0 0,1 1 0,0 0 0,0 1 0,0 0 0,19 5 0,-16-2 0,-1 1 0,1 1 0,-1 0 0,1 1 0,-2 1 0,1 0 0,-1 1 0,-1 0 0,18 17 0,-10-6-109,0 1 0,-2 1-1,-1 0 1,29 47 0,-19-19-164,32 80 0,-32-59 265,-4 1 1,-2 1 0,-4 2 0,-3-1 0,-3 2 0,1 78 0,-12-122 2,-6 58 0,4-87 5,-3 22 0,3-23 0,1-1 0,-1 1 0,1-1 0,-1 1 0,1-1 0,-1 1 0,0-1 0,0 0 0,0 0 0,0 1 0,0-1 0,-1 2 0,1-3 9,1 0 1,-1 0-1,1 0 1,0 1 0,-1-1-1,1 0 1,-1 0-1,1 0 1,0 0-1,-1 0 1,1 0 0,-1 1-1,1-1 1,0 0-1,-1 0 1,1-1-1,-1 1 1,1 0 0,-1 0-1,1 0 1,0 0-1,-1 0 1,1 0-1,-1 0 1,1-1 0,0 1-1,-1 0 1,1 0-1,-1-1 1,1 1-1,0 0 1,0 0 0,-1-1-1,1 1 1,-1-1-1,-10-16 554,1-6-485,0 0 0,-11-46-1,21 68-75,-24-91 3,-14-116 1,30 135-6,2 0 0,6-88-1,1 139 1,1 1 0,1 0 0,0-1 0,10-27 0,-10 42 0,0-1 0,0 1 0,1 0 0,0 0 0,0 0 0,7-7 0,-8 9 0,1 1 0,0 1 0,0-1 0,1 0 0,-1 1 0,1 0 0,0 0 0,-1 0 0,1 1 0,6-2 0,-1 1 0,0 0 0,1 1 0,-1 0 0,0 1 0,1 1 0,-1-1 0,1 2 0,-1-1 0,1 1 0,-1 1 0,18 4 0,-7 1 0,-1 0 0,0 1 0,0 0 0,32 21 0,-31-15 0,0 2 0,-1 0 0,-1 1 0,-1 1 0,0 0 0,-1 2 0,24 35 0,-25-30 0,-2 0 0,0 1 0,-2 0 0,-1 1 0,-1 1 0,10 43 0,-17-62 0,-1 1 0,-1 0 0,0 0 0,0-1 0,-2 17 0,-1-20 0,-1-11 0,-2-13 0,0-25 0,1-1 0,3 0 0,8-81 0,10 13 0,-12 94 0,0-1 0,1 1 0,16-32 0,-20 46 0,0 1 0,0 0 0,0 0 0,0 0 0,0 0 0,1 1 0,-1-1 0,5-3 0,-6 5 0,0 0 0,1 1 0,-1-1 0,0 0 0,1 1 0,-1-1 0,1 1 0,-1-1 0,1 1 0,-1 0 0,1 0 0,-1 0 0,0-1 0,1 2 0,-1-1 0,1 0 0,-1 0 0,1 0 0,-1 1 0,1-1 0,-1 0 0,1 1 0,0 0 0,3 2 0,0 0 0,0 0 0,0 0 0,-1 0 0,0 1 0,1 0 0,-1-1 0,-1 2 0,6 6 0,3 6 0,12 23 0,-23-38 0,37 75 42,33 94 0,-6-12-141,-46-118-576,44 69 0,-35-70-6151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24575,'0'11'0,"1"1"0,4 19 0,0-4 0,77 710-622,-80-708 622,0-11 0,-1 0 0,-2 23 0,1-41 0,0-1 0,0 1 0,0 0 0,0 0 0,0 0 1,0 0-1,0 0 0,0 0 0,-1 0 0,1 0 0,0 0 0,0 0 0,0 0 0,0 0 0,0 0 0,0 0 1,0 0-1,0 0 0,0 0 0,0 0 0,0 0 0,-1 0 0,1 0 0,0 0 0,0 0 0,0 0 0,0 0 0,0 0 1,0 0-1,0 0 0,0 0 0,0 0 0,0 0 0,0 0 0,-1 0 0,1 0 0,0 0 0,0 0 0,0 0 1,0 0-1,0 0 0,0 0 0,0 1 0,0-1 0,0 0 0,0 0 0,0 0 0,0 0 0,0 0 0,0 0 1,-5-10 98,-3-23 4,2 0 1,0 1 0,3-2 0,0-64-1,3 76-103,2 1 0,7-44 0,-7 59 0,-1-1 0,1 1 0,0-1 0,1 1 0,0 0 0,0 0 0,0 0 0,1 1 0,-1-1 0,1 1 0,1-1 0,-1 1 0,1 1 0,5-6 0,-7 9 0,-1-1 0,1 0 0,0 1 0,0 0 0,0-1 0,0 1 0,0 0 0,0 1 0,0-1 0,0 0 0,0 1 0,1 0 0,-1 0 0,0 0 0,0 0 0,0 0 0,0 1 0,1-1 0,-1 1 0,0 0 0,3 1 0,3 2 0,0 0 0,-1 1 0,1-1 0,-1 2 0,14 11 0,4 6 0,-1 2 0,-1 1 0,-1 0 0,36 57 0,62 130 0,-121-213 0,5 10 0,-4-7 0,1 0 0,-1 0 0,1 0 0,0 0 0,0 0 0,0 0 0,0-1 0,4 5 0,-5-7 0,-1 0 0,0 0 0,0 0 0,1 1 0,-1-1 0,0 0 0,1 0 0,-1 0 0,0 0 0,1 0 0,-1 0 0,0 0 0,0 0 0,1 0 0,-1 0 0,0 0 0,1 0 0,-1 0 0,0 0 0,1 0 0,-1-1 0,0 1 0,0 0 0,1 0 0,-1 0 0,0 0 0,1 0 0,-1-1 0,0 1 0,0 0 0,0 0 0,1-1 0,-1 1 0,0 0 0,1-1 0,3-5 0,0 0 0,-1-1 0,0 1 0,1-1 0,2-13 0,-1 7 0,76-222 0,20-49 0,-99 279 0,2-7 0,1 1 0,0 1 0,0-1 0,9-12 0,-13 22 0,-1 0 0,1 1 0,0-1 0,-1 0 0,1 0 0,0 1 0,-1-1 0,1 0 0,0 1 0,0-1 0,-1 1 0,1-1 0,0 1 0,0-1 0,0 1 0,0-1 0,0 1 0,0 0 0,0 0 0,0-1 0,0 1 0,0 0 0,0 0 0,0 0 0,0 0 0,0 0 0,-1 0 0,1 1 0,0-1 0,0 0 0,0 0 0,2 1 0,0 1 0,1 1 0,-1-1 0,0 1 0,0 0 0,0 0 0,0 0 0,3 3 0,25 35 0,47 80 0,-59-90 0,66 115-187,103 158-392,-174-284 331,0-1 1,1 0-1,1-2 1,21 20-1,-19-24-5939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738 648 24575,'0'0'0,"0"-8"0,5-27 0,-1-3 0,1-45 0,-5 53 0,-2 1 0,-1-1 0,-1 1 0,-2-1 0,-1 1 0,-10-28 0,10 39 0,0 2 0,-1-1 0,0 1 0,-2 0 0,0 1 0,0 0 0,-2 0 0,0 2 0,0-1 0,-1 1 0,-16-11 0,19 16 0,-1 2 0,1-1 0,-1 1 0,0 1 0,0 0 0,-1 1 0,0 0 0,1 1 0,-1 0 0,0 0 0,-1 2 0,1-1 0,0 2 0,-19 0 0,14 2 0,1 0 0,0 1 0,0 1 0,0 0 0,0 1 0,1 1 0,0 1 0,0 0 0,0 1 0,-16 11 0,15-8 0,0 1 0,2 0 0,-1 1 0,2 1 0,0 0 0,0 0 0,1 2 0,1-1 0,1 2 0,0-1 0,1 1 0,1 1 0,1-1 0,0 1 0,-4 19 0,7-16-44,1-1 0,1 1 0,1 0 1,1 0-1,0-1 0,2 1 0,0 0 0,2-1 0,0 0 0,10 30 0,-5-26-10,1-1 1,0 0-1,2 0 0,1-1 1,1-1-1,0 0 0,2-1 1,22 24-1,-11-19 87,0-1 1,2-1-1,1-1 1,0-2-1,1-1 1,2-1-1,0-2 1,36 13-1,-23-14-284,0-2 0,0-1 0,1-3 0,0-1 1,80 1-1,-17-10-5770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6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24575,'6'3'0,"0"2"0,1 0 0,-1 0 0,0 1 0,0 0 0,6 7 0,-9-9 0,54 65 0,-3 3 0,-4 1 0,81 158 0,-95-150 0,13 26 0,-46-104 0,-2-4 0,1-9 0,-2 4 0,6-20 0,0 0 0,2 0 0,1 1 0,21-42 0,-3 18 0,39-56 0,-32 58-273,1 2 0,3 0 0,2 3 0,60-50 0,-57 58-6553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4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310 524 24575,'0'-14'0,"0"9"0,-1 0 0,0 1 0,0-1 0,0 1 0,0-1 0,-1 1 0,0 0 0,0 0 0,0-1 0,0 1 0,-1 1 0,1-1 0,-1 0 0,0 1 0,-7-7 0,4 4 0,0 1 0,-1-1 0,0 1 0,0 1 0,-1-1 0,1 1 0,-15-6 0,15 8 0,0 0 0,0 1 0,0-1 0,-1 1 0,1 1 0,0-1 0,-1 1 0,1 1 0,0-1 0,-1 1 0,1 1 0,0-1 0,0 1 0,0 0 0,0 1 0,0 0 0,-8 5 0,10-6 0,0 1 0,0 1 0,1-1 0,0 0 0,0 1 0,0 0 0,0 0 0,0 0 0,1 1 0,0-1 0,0 1 0,0 0 0,0 0 0,1 0 0,0 0 0,0 0 0,0 1 0,1-1 0,0 0 0,0 1 0,0-1 0,0 1 0,1 7 0,0-7 0,1 0 0,0-1 0,0 1 0,0 0 0,1-1 0,-1 1 0,1-1 0,1 1 0,-1-1 0,5 7 0,-3-5 0,1-1 0,0 0 0,1 0 0,-1 0 0,1 0 0,12 8 0,-4-5 0,2 0 0,-1-1 0,1 0 0,1-1 0,-1-1 0,19 5 0,-12-6 0,-1 0 0,1-1 0,0-1 0,1-1 0,-1-1 0,28-3 0,-35 0 0,0 0 0,0-1 0,0-1 0,0-1 0,-1 0 0,0-1 0,0 0 0,0-2 0,22-13 0,-4-3 0,-33 25 0,1-1 0,0 1 0,0 0 0,-1-1 0,1 1 0,0 0 0,-1 0 0,1-1 0,0 1 0,-1 0 0,0 0 0,1 0 0,-1 0 0,1 0 0,-1 1 0,3 2 0,1 4 0,1-2 0,0 1 0,1-1 0,-1 1 0,1-1 0,1-1 0,8 7 0,4 1 0,31 16 0,-11-9 0,0-2 0,2-2 0,0-1 0,82 17 0,-111-30 0,0 0 0,1-1 0,-1 0 0,1-1 0,-1-1 0,20-2 0,-26 1 0,0 1 0,0-1 0,0 0 0,0 0 0,-1-1 0,1 1 0,-1-1 0,0 0 0,0-1 0,0 0 0,0 1 0,0-2 0,-1 1 0,0 0 0,5-7 0,0-2 0,-1 0 0,-1 0 0,0-1 0,-1 0 0,0-1 0,-1 1 0,3-16 0,-2 1 0,-1 1 0,2-55 0,-7 47 0,-2 1 0,-1-1 0,-2 1 0,-1 0 0,-15-44 0,4 27 0,-3 0 0,-44-82 0,49 108 0,7 17 0,8 9 0,0 0 0,0 0 0,0 0 0,0 0 0,0 0 0,0 0 0,0 0 0,0 0 0,-1 0 0,1 0 0,0 0 0,0 0 0,0 0 0,0 0 0,0 0 0,0 0 0,0 0 0,0 0 0,0 0 0,0 0 0,0 0 0,0 0 0,0 0 0,0 0 0,0 0 0,0 0 0,0 0 0,-1 0 0,1 0 0,0 0 0,0 0 0,0 1 0,0-1 0,0 0 0,0 0 0,0 0 0,0 0 0,0 0 0,0 0 0,0 0 0,0 0 0,0 0 0,0 0 0,0 0 0,0 0 0,0 0 0,0 0 0,0 0 0,0 1 0,0-1 0,0 0 0,2 9 0,19 64 0,-7-28 0,20 69 0,8 33-393,189 620-1576,-213-709 1961,96 314-320,-32 4-187,-70-247 405,-12-108-105,-1 0-1,-1 1 1,-8 39 0,-3-19-3792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6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617 1 24575,'-5'0'0,"1"1"0,0-1 0,-1 1 0,1 0 0,0 0 0,0 0 0,-1 1 0,-4 2 0,-7 2 0,-31 12 0,1 2 0,1 1 0,1 3 0,0 2 0,2 1 0,2 3 0,0 1 0,-44 45 0,68-60 0,1 1 0,0 0 0,1 1 0,1 1 0,-10 20 0,18-30 0,1 0 0,0 0 0,1 0 0,0 1 0,0 0 0,1-1 0,0 1 0,1 0 0,0 0 0,1 0 0,0 0 0,0 0 0,4 18 0,-1-13-9,1-2 0,1 1-1,1 0 1,-1-1 0,2 0-1,0 0 1,1-1 0,0 0-1,16 18 1,-6-10-147,0-2 0,2-1-1,0 0 1,37 23 0,-29-23 112,1-2 1,0-1-1,31 11 0,139 31-1146,-47-23-2839,-94-22 2106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12 0,7 26 0,14 44 0,11 35 0,8 20-1665,4 12 1665,6 5 0,4-6 0,0-18 0,5-24 0,6-23 0,-4-24 345,-12-23-7216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565 1492 24575,'-9'-2'0,"7"1"0,0 1 0,-1 0 0,1-1 0,-1 1 0,1 0 0,0 0 0,-1 1 0,1-1 0,0 1 0,-1-1 0,1 1 0,0 0 0,-1-1 0,1 1 0,0 0 0,0 1 0,0-1 0,-3 2 0,-4 4 0,1 0 0,0 1 0,-7 8 0,1 0 0,-32 31 0,-145 146 0,-15-13 0,200-177 0,0 2 0,6-4 0,4 0 0,19 0 0,35 7 0,-4-1 0,9 0 0,0-4 0,123-9 0,-155 2 0,0-1 0,0-2 0,-1 0 0,0-3 0,0 0 0,-1-2 0,55-30 0,-63 29 0,1-2 0,-2 0 0,0-2 0,-1 0 0,18-22 0,-24 24 0,0-2 0,-1 0 0,-1-1 0,-1 1 0,0-2 0,12-36 0,-11 21-211,-2-1 0,-1 0-1,4-57 1,-9 42 85,-2 0 0,-7-55 0,-4 25-301,-4 1 0,-4 0 1,-28-80-1,15 70 331,-5 2-1,-57-104 1,58 129-74,-4 2 0,-1 1 1,-77-83-1,98 121 144,-2 0-1,0 2 1,-1 0 0,-37-23 0,52 38 23,0 0 0,0 1 1,-1 0-1,-8-3 0,14 5 12,0 1 0,1-1 1,-1 1-1,0 0 0,0-1 0,0 1 0,1 0 0,-1 0 0,0 0 0,0 1 0,0-1 1,1 0-1,-1 1 0,0-1 0,0 1 0,1-1 0,-1 1 0,0 0 0,1 0 1,-1 0-1,1 0 0,-4 2 0,4 0 43,-1-1 1,0 1-1,1 0 0,-1 0 1,1 0-1,0-1 0,-1 1 0,2 0 1,-1 1-1,0-1 0,1 0 1,-1 0-1,1 0 0,0 4 1,0 11-4,1 1 0,0-1 0,5 19 0,26 100-83,23 42-101,159 344-1470,39-13 1097,-92-191-55,-90-169 31,-53-111-1430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24575,'0'0'0,"4"4"0,5 6 0,2 1-8191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24575,'1'6'0,"13"67"0,4 19 0,11 39-387,206 828-1548,-230-940 1934,73 276 15,58 237-99,-121-467-545,12 126 0,-25-150-3907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8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24575,'0'0'0,"0"0"0,0 0 0,0-1 0,0 1 0,0 0 0,1 0 0,-1-1 0,0 1 0,0 0 0,0 0 0,1 0 0,-1-1 0,0 1 0,0 0 0,1 0 0,-1 0 0,0 0 0,0 0 0,1 0 0,-1-1 0,0 1 0,0 0 0,1 0 0,-1 0 0,0 0 0,1 0 0,-1 0 0,0 0 0,1 0 0,0 0 0,10-1 0,1 0 0,-1 1 0,1 0 0,-1 1 0,1 1 0,21 5 0,-27-6 0,23 5 0,-1 2 0,0 1 0,0 1 0,-1 2 0,0 0 0,-1 2 0,-1 1 0,0 1 0,-1 1 0,32 30 0,-37-30 0,-2 1 0,0 1 0,-1 1 0,-2 0 0,1 1 0,-2 0 0,-1 1 0,-1 1 0,-1-1 0,-1 2 0,0 0 0,8 42 0,-13-37-32,-1 1 0,-2-1-1,0 1 1,-2 0-1,-1-1 1,-2 1 0,-1-1-1,-8 30 1,1-21-17,0 0 1,-3-1-1,-1 0 1,-2-1-1,-31 48 1,26-51-79,-2-1 0,-1-2 0,-1 0 0,-1-2 1,-2 0-1,-1-3 0,-1 0 0,-1-2 0,-36 19 1,32-24-6215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09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0 130 24575,'2'0'0,"0"-1"0,0 2 0,0-1 0,0 0 0,0 0 0,0 0 0,0 1 0,-1-1 0,1 1 0,0 0 0,0-1 0,2 3 0,20 14 0,-23-17 0,17 16 0,0 1 0,22 25 0,27 43 0,-50-62 0,87 117-294,143 257 0,-221-345 392,-64-199 376,24 84-458,2 13-16,-15-70 0,21 85 0,-3-50 0,8 77 0,1 1 0,0 0 0,1 0 0,0 0 0,0 0 0,0 0 0,1 0 0,3-9 0,-3 13 0,-1 0 0,1 0 0,0-1 0,0 2 0,0-1 0,1 0 0,-1 0 0,0 1 0,1-1 0,0 1 0,0 0 0,0-1 0,0 1 0,0 1 0,0-1 0,0 0 0,0 1 0,6-2 0,3 0 0,1 0 0,0 0 0,0 2 0,0-1 0,18 2 0,67 8 0,-79-6 0,168 27 0,-10-2 0,-125-21 0,73-2 0,-94-5 0,0-1 0,33-8 0,-51 7 0,0 0 0,0-1 0,0 0 0,0-1 0,0-1 0,-1 0 0,13-9 0,-21 13 0,-1-1 0,0 1 0,0-1 0,0 1 0,-1-1 0,1 0 0,-1 0 0,1 0 0,-1 0 0,0-1 0,0 1 0,0-1 0,-1 1 0,1-1 0,-1 0 0,0 1 0,0-1 0,0 0 0,-1 0 0,1 0 0,-1 0 0,0 1 0,0-1 0,0 0 0,-1 0 0,1 0 0,-1 0 0,0 0 0,0 1 0,0-1 0,-3-5 0,-1-1 0,0 0 0,0 1 0,-1-1 0,-1 1 0,1 1 0,-2-1 0,1 1 0,-1 0 0,0 1 0,-1 0 0,1 0 0,-17-9 0,5 5 0,0 1 0,0 1 0,-1 0 0,0 2 0,-29-7 0,21 8 0,-1 1 0,0 2 0,1 1 0,-51 2 0,57 2 0,1 1 0,0 0 0,0 2 0,1 1 0,-1 0 0,-39 19 0,49-19-97,1 0-1,0 0 1,1 2-1,0-1 1,0 1-1,1 1 1,0 0-1,0 0 1,1 1-1,0 0 1,0 0-1,2 1 0,-11 19 1,2 12-6729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0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18 24575,'-6'0'0,"-17"1"0,-1 1 0,1 1 0,0 1 0,-25 8 0,-87 35 0,-29 25 0,130-54 0,2 1 0,-54 41 0,81-56 0,-11 9 0,16-12 0,-1 0 0,0-1 0,1 1 0,-1 0 0,1-1 0,-1 1 0,1 0 0,-1 0 0,1-1 0,-1 1 0,1 0 0,0 0 0,0 0 0,-1 0 0,1 0 0,0 0 0,0 0 0,0 0 0,1-1 0,-1 0 0,0 1 0,0-1 0,1 1 0,-1-1 0,0 1 0,1-1 0,-1 1 0,0-1 0,1 0 0,-1 1 0,1-1 0,-1 0 0,1 0 0,-1 1 0,1-1 0,-1 0 0,1 0 0,-1 1 0,1-1 0,-1 0 0,1 0 0,0 0 0,12 3 0,-1-1 0,1-1 0,0 0 0,0-1 0,15-1 0,-24 1 0,74-7 0,105-22 0,-19 2 0,-142 24 0,0 1 0,0 1 0,34 2 0,-50 0 0,1 0 0,0 0 0,0 1 0,-1-1 0,1 1 0,-1 1 0,0-1 0,0 1 0,0 0 0,0 1 0,0-1 0,0 1 0,-1 1 0,0-1 0,0 1 0,5 5 0,-3 0 0,0 0 0,0 0 0,-1 1 0,0 0 0,4 13 0,0 3 0,8 38 0,5 75-344,-7 36-1035,-4 462-209,-39 1 518,23-586 1046,-12 161-363,-15-9 93,28-191 294,-7 17 0,10-29 38,-1-1 1,1 1 0,-1-1 0,1 0 0,-1 1-1,0-1 1,0 0 0,0 0 0,0 1 0,0-1-1,0 0 1,-1 1 0,1-2-19,1 0-1,0 1 1,0-1-1,-1 0 1,1 0-1,0 0 1,-1 0-1,1 0 1,0 0-1,0 0 1,-1 0-1,1 0 1,0 0-1,-1 0 1,1 0-1,0 0 1,-1 0-1,1-1 1,0 1-1,0 0 1,-1 0-1,1 0 1,0 0-1,-9-10 450,5 2-290,0-1 0,0 1-1,1-1 1,-3-9 0,-7-43 963,9 40-840,-17-111 108,1-38-677,-14-364-600,28-3 400,19 220-66,-8 267 426,3 0 1,1 1-1,3 0 0,22-57 1,-26 85 166,1 1 0,1 0 0,1 0 0,1 1 1,1 1-1,0 0 0,2 1 0,-1 0 0,19-14 1,-24 23 3,0 2 0,0-1 0,1 1 0,-1 1 1,1 0-1,1 0 0,-1 1 0,17-5 0,-18 7-17,0 1 0,-1-1-1,1 2 1,0-1 0,0 1-1,0 1 1,-1 0 0,1 0-1,0 1 1,-1 0 0,1 0-1,8 4 1,-5-1 52,0 2-1,0-1 1,0 1 0,-1 1 0,0 0 0,0 1-1,-1 0 1,0 1 0,0 0 0,7 11 0,6 10 69,-1 1 0,22 45 1,61 147-30,-55-115-92,-48-102-47,1-1 0,0 0 0,0-1 0,0 1 0,1 0 0,5 7 0,-8-13 0,-1 1 0,1-1 0,-1 1 0,1-1 0,-1 1 0,1-1 0,0 1 0,-1-1 0,1 0 0,0 1 0,-1-1 0,1 0 0,0 1 0,0-1 0,-1 0 0,1 0 0,0 0 0,0 0 0,-1 0 0,1 0 0,0 0 0,0 0 0,-1 0 0,1 0 0,0 0 0,0 0 0,-1 0 0,1-1 0,0 1 0,0 0 0,-1-1 0,1 1 0,0 0 0,-1-1 0,1 1 0,1-2 0,1-1 0,0 0 0,0 0 0,0-1 0,-1 0 0,4-4 0,26-47 0,24-61 0,-30 61 0,87-208 123,-5 11-1611,-82 197-5338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1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836 36 24575,'-27'-1'0,"-40"-6"0,22 1 0,-117-9 0,-213 9 0,363 6 0,-16 1 0,0 1 0,-51 10 0,78-12 0,0 0 0,0 1 0,0-1 0,0 0 0,1 0 0,-1 1 0,0-1 0,0 1 0,1-1 0,-1 0 0,0 1 0,0-1 0,0 2 0,1-2 0,0 1 0,0-1 0,0 1 0,0-1 0,0 0 0,0 1 0,0-1 0,0 1 0,0-1 0,0 0 0,1 1 0,-1-1 0,0 1 0,0-1 0,0 0 0,1 1 0,-1-1 0,0 0 0,0 0 0,1 1 0,-1-1 0,0 0 0,1 0 0,-1 1 0,0-1 0,1 0 0,-1 0 0,0 0 0,1 1 0,-1-1 0,1 0 0,12 6 0,-1 0 0,1 0 0,21 5 0,-22-7 0,180 46 0,6-13 0,-45-9 0,-125-22 0,-1 0 0,36 14 0,-54-16 0,0 0 0,0 0 0,-1 1 0,0 0 0,0 0 0,0 1 0,0 0 0,-1 1 0,0 0 0,9 11 0,-7-5 13,0 1 0,-1-1-1,8 20 1,13 46-302,-15-42-838,-4-10-5699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1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24575,'0'0'0,"0"4"0,0 553 0,10-573 0,39-83 0,33-58 0,-74 145 0,0 1 0,0 0 0,1 0 0,1 1 0,17-16 0,-23 23 0,-1 0 0,1 1 0,-1-1 0,1 1 0,0 0 0,0 0 0,0 0 0,0 1 0,0 0 0,0-1 0,0 1 0,1 1 0,-1-1 0,0 0 0,1 1 0,-1 0 0,0 0 0,1 1 0,-1-1 0,0 1 0,1 0 0,4 1 0,-3 1 0,0 0 0,-1 0 0,1 0 0,-1 1 0,0 0 0,0 0 0,0 0 0,0 1 0,-1 0 0,0-1 0,0 1 0,0 1 0,-1-1 0,1 1 0,-1-1 0,0 1 0,3 10 0,-1-1 0,0 1 0,-1 0 0,-1 0 0,-1 0 0,1 30 0,-7 37 0,0-26 0,4-56 0,0-1 0,0 0 0,0 0 0,0 1 0,0-1 0,0 0 0,0 0 0,0 1 0,0-1 0,0 0 0,0 0 0,0 1 0,0-1 0,0 0 0,0 0 0,1 0 0,-1 1 0,0-1 0,0 0 0,0 0 0,0 1 0,0-1 0,0 0 0,1 0 0,-1 0 0,0 1 0,0-1 0,0 0 0,1 0 0,-1 0 0,0 0 0,0 0 0,0 0 0,1 1 0,-1-1 0,0 0 0,0 0 0,1 0 0,-1 0 0,0 0 0,0 0 0,1 0 0,-1 0 0,0 0 0,0 0 0,1 0 0,-1 0 0,0 0 0,0 0 0,0 0 0,1-1 0,13-5 0,-14 5 0,92-68 0,-66 47 0,1 2 0,37-22 0,-59 40 0,-1 0 0,1 0 0,-1 0 0,1 0 0,0 1 0,0 0 0,0 0 0,0 0 0,0 1 0,0-1 0,7 2 0,-5-1 0,0 2 0,0-1 0,-1 1 0,1 0 0,0 0 0,-1 1 0,0 0 0,6 3 0,12 9 0,0 1 0,-2 1 0,26 24 0,58 66 0,-100-100 0,174 190-1365,-137-149-5461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24575,'22'-7'0,"0"3"0,1 0 0,43 0 0,-53 4 0,0 1 0,0 0 0,0 1 0,0 1 0,0 0 0,20 7 0,-25-6 0,-1 0 0,1 1 0,-1 0 0,0 0 0,0 0 0,0 1 0,-1 0 0,0 0 0,0 1 0,-1-1 0,1 1 0,-1 1 0,-1-1 0,0 1 0,0-1 0,6 17 0,-5-8 0,-1-1 0,0 1 0,0 0 0,-2 1 0,0-1 0,-1 0 0,-1 1 0,-2 19 0,0-20-14,-1 0 0,0 1 0,-1-1 0,-1 0-1,-7 15 1,1-8 80,0 0 0,-25 34 0,-5-3-699,-70 70 0,103-115 421,-31 31-6614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624 1 24575,'-20'1'0,"-13"3"0,12 2 0,-1 0 0,1 2 0,1 0 0,0 2 0,0 0 0,0 1 0,-28 22 0,22-13 0,1 2 0,1 1 0,1 0 0,-30 41 0,43-51 0,2-1 0,0 2 0,0-1 0,-9 26 0,13-29 0,1 0 0,1 1 0,-1-1 0,2 1 0,-1 0 0,2-1 0,0 18 0,2-7 0,1-1 0,1 1 0,1-1 0,0-1 0,9 21 0,48 93 0,-30-68 0,-27-54 0,0 0 0,-1 0 0,0 0 0,2 13 0,-5-20 0,0 0 0,-1 1 0,0-1 0,0 1 0,0-1 0,0 1 0,-1-1 0,1 1 0,-1-1 0,0 1 0,-1-1 0,1 0 0,-4 7 0,0-4 0,1 0 0,-1 0 0,-1-1 0,1 1 0,-1-1 0,0 0 0,-1-1 0,1 0 0,-1 0 0,0 0 0,-8 3 0,-6 3 0,-1-1 0,-37 12 0,-33 3-1365,62-18-5461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7 24575,'0'0'0,"-4"-2"0,-3 0 0,-1-1-8191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3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31 24575,'-4'-2'0,"0"-1"0,0 1 0,-1 0 0,1 0 0,0 0 0,-1 1 0,1-1 0,-1 1 0,1 0 0,-7 0 0,0-1 0,-7-1 0,0 0 0,0 1 0,-1 1 0,-25 1 0,37 1 0,0 0 0,0 0 0,0 0 0,1 1 0,-1 1 0,-9 3 0,12-4 0,0 1 0,0-1 0,1 1 0,-1-1 0,1 1 0,-1 1 0,1-1 0,0 0 0,0 1 0,-4 7 0,5-9 0,1 1 0,-1 0 0,1 0 0,0 0 0,0 0 0,0 0 0,0 0 0,1 0 0,-1 0 0,1 0 0,0 0 0,0 0 0,0 0 0,0 0 0,0 0 0,1 0 0,-1 0 0,1 0 0,0 0 0,0 0 0,0 0 0,1 0 0,1 3 0,1 1 0,1 0 0,0 0 0,1-1 0,-1 0 0,1 0 0,0 0 0,1-1 0,8 6 0,6 2 0,0-1 0,0-1 0,29 11 0,136 36-645,76-4-1934,73-8 1106,70-10-1836,67-10 1839,58-6-1102,43-5 1499,2260 40-2142,-1220-25 3168,79-6 47,-7-38 0,-1264 1 0,-55-3 126,-51-1 378,-57 1-378,-55 1 200,-52 3 978,21-3 1832,-135 12-2223,-19 2 844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619 0 24575,'-34'5'0,"12"3"1,0 1 0,0 0-1,1 2 1,1 0 0,-1 2-1,2 0 1,0 1 0,-25 24-1,1 4-247,2 1 0,-38 54 0,48-55 207,1 1 0,3 1 0,-24 53 0,37-67 41,2 1 1,1 0 0,2 0 0,1 2 0,1-1 0,-2 34-1,7-28-1,2 0 0,1 0 0,2-1 0,1 1 0,2-1 0,2 0 0,2 0 0,15 40 0,-17-57 0,1-1 0,0 0 0,1 0 0,2-1 0,22 29 0,-22-34 0,0-1 0,0 0 0,2 0 0,-1-2 0,1 1 0,1-2 0,20 11 0,-10-9-609,46 16 0,17-5-5324,-86-21 5775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1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16 195 24575,'5'5'0,"4"3"0,182 149 0,-167-140 0,0-1 0,1-1 0,1-2 0,1 0 0,0-2 0,39 11 0,-55-19 0,0-1 0,1 0 0,-1-1 0,1 0 0,-1-1 0,1 0 0,-1-1 0,14-2 0,-20 2 0,-1 0 0,1 0 0,0-1 0,-1 1 0,0-1 0,1 0 0,-1 0 0,0-1 0,0 1 0,0-1 0,0 0 0,-1 0 0,1 0 0,-1-1 0,1 1 0,-1-1 0,0 0 0,-1 1 0,1-1 0,-1-1 0,4-8 0,-4 8 0,0 0 0,-1 0 0,0-1 0,0 1 0,-1-1 0,1 1 0,-1 0 0,0-1 0,-1 1 0,-1-10 0,1 7 0,-2 0 0,1-1 0,-2 1 0,1 0 0,-1 0 0,-5-8 0,-1 1 0,-1 0 0,0 1 0,-1 1 0,0 0 0,-1 1 0,-15-12 0,1 5 20,0 1 0,-1 1 0,-1 1 0,-1 2 0,-49-17 0,38 18-391,-1 1-1,-1 3 1,-73-7 0,56 13-6455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2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1664 24575,'-39'1'0,"-1"2"0,1 2 0,-60 15 0,77-15 0,0 2 0,0 1 0,1 0 0,-29 17 0,40-19 0,-1 0 0,1 1 0,1 0 0,-1 1 0,1 1 0,1-1 0,-1 1 0,2 0 0,-1 1 0,-6 11 0,11-16 0,0 0 0,1 1 0,-1 0 0,1-1 0,0 1 0,0 0 0,1 0 0,0 1 0,0-1 0,0 0 0,1 0 0,0 0 0,0 1 0,1-1 0,-1 0 0,1 0 0,1 0 0,-1 0 0,1 0 0,0 0 0,0 0 0,1-1 0,0 1 0,0-1 0,0 1 0,0-1 0,9 9 0,-6-8-1,-1 0 1,1-1-1,1 1 0,-1-1 0,1-1 0,0 1 0,0-1 1,0 0-1,1-1 0,-1 0 0,15 4 0,-11-5 4,-1 0 0,1 0 0,0-2-1,0 1 1,0-1 0,0-1 0,0 0-1,12-3 1,-3 0-21,0-2-1,-1-1 1,0 0-1,0-1 0,0-1 1,-1-1-1,0-1 1,-1 0-1,17-15 1,-12 6-78,0-1 0,-2-1 1,0 0-1,-1-1 1,-2-2-1,-1 0 0,0 0 1,12-31-1,-12 19 48,-1 0 0,-3-1 0,-1-1-1,-1 0 1,6-63 0,-11 31-330,-3-1 1,-3 1-1,-11-78 0,-4 39 391,-38-139-1,28 158-144,-59-138-1,66 186 89,-3 0 0,-1 1 0,-3 1 0,-1 2 0,-33-39 0,43 60 32,-1 0-1,-24-19 1,35 31 32,-1 0 1,0 1 0,0 1 0,0-1 0,-1 1 0,1 0 0,-1 1-1,-17-4 1,22 6 26,0 1-1,0-1 0,0 1 0,0 0 0,1 0 1,-1 1-1,0-1 0,0 1 0,0 0 0,1 0 0,-1 0 1,0 0-1,1 1 0,-1-1 0,1 1 0,-1 0 1,1 0-1,0 0 0,0 1 0,-5 4 0,1 0 140,1 1 0,-1 0-1,1 1 1,1 0-1,-1 0 1,-6 17-1,-2 10-163,2 0-1,2 0 1,1 1 0,-5 53-1,7-23-267,3 0-1,3 0 1,2 0-1,4-1 0,3 1 1,23 96-1,-9-84-39,3-1-1,3-1 0,3-2 1,83 142-1,-73-153 287,2-1 0,4-3 0,1-2 0,89 81 0,-86-94 0,2-2 0,1-3 0,3-2 0,1-3 0,83 37 0,-102-55-108,1-2 0,0-1 0,1-2 0,1-2 0,51 5 0,-66-13 43,0 0 0,0-2 0,0-1 0,0-1 1,-1-2-1,1 0 0,-1-2 0,0-1 0,35-14 1,-34 9 31,-1-1 1,0-2 0,-1-1 0,0 0 0,-1-2 0,-1-1 0,-1-1 0,-1 0 0,-1-2 0,0 0 0,-2-2 0,20-32 0,-25 34 4,-2 0 0,0-1 0,-1 0 0,-1-1 0,-2 0 0,7-34 1,-11 38 38,0-1 0,-2 1 0,0-1 1,-1 1-1,-2-1 0,0 1 1,-1 0-1,-7-26 0,7 34 126,-1 0-1,0 1 1,-1 0-1,0 0 1,-1 0-1,0 1 1,0 0 0,-1 0-1,-1 1 1,1-1-1,-2 2 1,1-1-1,-1 1 1,-1 0-1,1 1 1,-1 0-1,0 1 1,-1 0 0,1 0-1,-1 1 1,-1 1-1,1 0 1,0 0-1,-20-2 1,20 4-7,-1 1 1,0 0 0,1 1-1,-1 0 1,1 1-1,-1 0 1,1 1-1,-1 0 1,1 1-1,0 0 1,-20 10 0,24-10-96,0 1 0,0 0 1,0 1-1,0-1 1,1 1-1,0 0 0,0 1 1,0 0-1,1 0 0,0 0 1,0 0-1,1 1 1,-1 0-1,1 0 0,1 0 1,0 1-1,0-1 1,-3 9-1,4-5-34,0 0 0,0 0-1,1 0 1,1 0 0,0 0 0,0 0-1,3 18 1,1-9-60,1 0 0,1 0 0,11 27 0,-1-13-160,1 0-1,2-1 1,1-1 0,40 49 0,-20-35 94,2-1 0,57 45 0,-56-55-184,1-3 0,1-2-1,2-1 1,69 30 0,-58-35 96,1-2-1,1-3 1,91 17-1,-24-16-3755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24575,'0'0'0,"0"0"0,0 0 0,0 0 0,0 2 0,-2 2 0,-1 4 0,0-1-8191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4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1 443 24575,'2'9'0,"32"105"0,42 130 0,-69-225 0,1-1 0,12 22 0,-16-33 0,0-1 0,0-1 0,0 1 0,0-1 0,1 0 0,0 0 0,0 0 0,1 0 0,11 7 0,-15-11 0,0 0 0,1 0 0,-1 0 0,0 0 0,1-1 0,-1 1 0,1 0 0,-1-1 0,1 0 0,-1 0 0,1 0 0,-1 0 0,1 0 0,-1 0 0,1 0 0,4-2 0,1-1 0,-1 0 0,0 0 0,0-1 0,7-5 0,-7 5 0,0 0 0,0 0 0,1 1 0,8-4 0,-6 5 0,0 0 0,0 1 0,0 0 0,0 1 0,0 0 0,-1 0 0,14 3 0,67 17 0,-86-19 0,85 26 0,-49-14 0,84 16 0,-115-28 0,0 0 0,0-1 0,0 0 0,0 0 0,17-3 0,-20 1 0,-1 1 0,1-1 0,-1 0 0,0 0 0,0 0 0,0-1 0,0 0 0,0 0 0,-1 0 0,9-8 0,-6 4 0,0-2 0,0 1 0,0-1 0,-1 0 0,0 0 0,-1-1 0,0 1 0,-1-1 0,4-11 0,0-6 0,-2 1 0,6-43 0,-5-5-217,-3 0 0,-9-120 0,-36-149-1230,33 290-4646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4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136 940 24575,'0'0'0,"0"-6"0,4-16 0,9-35 0,0 5 0,-5 7-13,-1 0-1,-3-1 0,-2 1 0,-5-63 0,-4 41-143,-2 0-1,-25-83 1,27 122 157,-1 0 0,-1 0 0,-2 1 0,-1 1 0,-16-28 0,27 53 0,-16-24 0,16 24 0,0 0 0,0 0 0,0 0 0,0 0 0,0 1 0,0-1 0,0 0 0,0 0 0,0 0 0,0 1 0,0-1 0,-1 1 0,1-1 0,0 1 0,0-1 0,-1 1 0,-1 0 0,2 0 0,1 0 0,-1 0 0,0 1 0,0-1 0,0 0 0,1 1 0,-1-1 0,0 0 0,0 1 0,1-1 0,-1 1 0,0-1 0,1 1 0,-1 0 0,1-1 0,-1 1 0,1 0 0,-1-1 0,1 1 0,-1 0 0,1 0 0,0-1 0,-1 1 1,1 0-1,0 0 0,0 0 0,-1-1 0,1 3 0,-1 2 22,0 0 0,1 1 1,0 9-1,0-5 42,2 0 0,-1 0 0,1 0 0,1 0 0,4 12 0,0-3-30,20 34-1,-3-12-227,2-2-1,2-1 0,1-2 0,2 0 1,2-2-1,1-2 0,61 46 1,89 45-912,12-10-4422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5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2081 24575,'4'0'0,"0"0"0,0-1 0,0 1 0,0-1 0,7-3 0,2 0 0,35-11 4,-1-2-1,80-40 1,-91 37-37,-2-1 0,0-1 1,61-54-1,-60 41-168,0-2 1,42-58-1,-57 67 201,-2 0 0,-1-1 0,-1-1 0,18-51 0,-29 66 0,0-1 0,-2 1 0,0-1 0,0 0 0,-2 0 0,0 0 0,-2-29 0,1 37 0,-1 1 0,-1-1 0,1 0 0,-1 0 0,-1 1 0,1-1 0,-1 1 0,-1-1 0,1 1 0,-1 0 0,-1 1 0,1-1 0,-1 1 0,0 0 0,0 0 0,-1 0 0,-9-7 0,10 10 31,0-1 0,-1 1 0,1 0-1,-1 1 1,0-1 0,1 1-1,-1 0 1,-1 1 0,1-1-1,0 1 1,0 1 0,0-1 0,-1 1-1,1 0 1,0 0 0,0 1-1,-1 0 1,1 0 0,0 0-1,0 1 1,-11 4 0,7-2-28,1 1 1,0 0 0,0 0-1,0 1 1,1 0-1,-1 1 1,2 0-1,-1 0 1,1 1 0,0-1-1,0 2 1,-7 12-1,6-7-6,1 2 0,0-1 0,1 1 0,0 0 0,2 0 0,0 0 0,1 1 0,0 0 0,2-1 0,0 1 0,2 29 0,1-15-161,2-1 0,2 1 0,0-1 1,2 0-1,20 46 0,-9-33 132,1-1 1,3-1-1,1-1 0,2-2 1,2 0-1,52 55 0,-53-66 34,1-1 0,2-1 0,0-1 0,2-2 0,0-1 0,2-1 0,0-2 0,53 20 0,-62-30-2,0-1 0,0 0 0,1-2 0,-1-1 0,1-1 0,29-1 0,-37-3 0,0 0 0,1-1 0,-1-1 0,0 0 0,-1-2 0,1 0 0,-1-1 0,0-1 0,24-12 0,-23 7 4,0 0 0,0-1 0,-1 0-1,-1-1 1,-1-1 0,0-1 0,0 0 0,-2-1-1,18-28 1,-10 8-117,-2 0 0,-1-2 0,-2 0 0,11-42-1,-5 0-457,-3-1-1,9-101 0,-11-173-351,-20 228 695,-25-168 1,14 216 17,-3 0-1,-3 1 0,-37-90 0,38 123 24,-34-60-1,39 82 194,-1 2 0,-1 0 0,-1 1 0,-19-20 0,32 37 68,-1-1 0,1 1 1,0 1-1,-1-1 1,0 1-1,0-1 1,0 1-1,0 1 1,0-1-1,-10-2 0,14 4-25,-1 1 0,1 0 0,-1 0 0,1 0-1,-1 0 1,0 0 0,1 0 0,-1 0 0,1 1-1,-1-1 1,1 1 0,-1-1 0,1 1 0,0-1-1,-1 1 1,1 0 0,-3 1 0,2 0 80,-1 1 1,1-1-1,0 1 0,0-1 1,0 1-1,0 0 1,1 0-1,-1 0 1,1 0-1,-1 0 0,0 4 1,-3 11-6,1-1 1,1 1 0,-3 35-1,8 120-333,22 60-630,66 269-1475,25 0 972,0 0 1293,-85-361-614,-19-85 681,2 3 885,7 81 1,-21-125 2741,1-15-3579,-1-9 851,5-33-513,1 1-1,10-42 1,-13 76-368,8-41-36,3 0 0,2 2 0,34-77 0,-37 99 0,1 0 0,1 1 0,0 1 0,2 0 0,1 1 0,0 1 0,2 0 0,29-24 0,-43 40 0,1-1 0,-1 2 0,1-1 0,-1 0 0,1 1 0,0 0 0,0 1 0,1-1 0,7-1 0,-14 4 0,0 0 0,0 0 0,0 0 0,0 0 0,0 0 0,0 0 0,0 0 0,0 1 0,0-1 0,0 0 0,0 0 0,0 0 0,0 0 0,0 0 0,0 0 0,0 0 0,0 0 0,0 0 0,0 0 0,0 0 0,0 0 0,0 0 0,0 0 0,0 0 0,0 0 0,0 1 0,1-1 0,-1 0 0,0 0 0,0 0 0,0 0 0,0 0 0,0 0 0,0 0 0,0 0 0,0 0 0,0 0 0,0 0 0,0 0 0,0 0 0,0 0 0,0 0 0,0 0 0,1 0 0,-1 0 0,0 0 0,0 0 0,0 0 0,0 0 0,0 0 0,0 0 0,0 0 0,0 0 0,0 0 0,0 0 0,0 0 0,0 0 0,0 0 0,0 0 0,0 0 0,0-1 0,0 1 0,1 0 0,-1 0 0,0 0 0,0 0 0,0 0 0,0 0 0,-6 4 0,-11 6 0,-97 42 0,25-11 0,81-38 0,0 1 0,1 0 0,0 0 0,0 1 0,0 0 0,0 1 0,-7 7 0,12-11 0,0 1 0,0 0 0,0-1 0,0 1 0,1 0 0,-1 0 0,1 0 0,0 0 0,0 0 0,0 0 0,0 1 0,1-1 0,-1 0 0,1 0 0,0 1 0,0-1 0,0 0 0,0 1 0,0-1 0,1 0 0,0 0 0,1 4 0,0 2 0,2-1 0,-1 0 0,1 0 0,0 0 0,1-1 0,7 11 0,3-1 0,24 25 0,-5-12-78,1-1 0,1-2 0,1-2 0,2-1 0,49 23 0,-20-17-502,1-2-1,99 25 0,-58-27-5400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5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1 772 24575,'0'0'0,"0"-2"0,3-1 0,-1 0 0,1 0 0,-1 1 0,1-1 0,0 1 0,0-1 0,5-2 0,3-3 0,7-6 0,0-1 0,-1-2 0,-1 1 0,0-2 0,-1 0 0,-1-1 0,22-40 0,-20 29 0,-2-1 0,-1 0 0,-2 0 0,14-64 0,-21 74 0,0-1 0,-2 0 0,-1 1 0,-1-1 0,0 0 0,-2 0 0,-1 0 0,-8-34 0,8 46 0,0 0 0,-1 1 0,0-1 0,-1 1 0,0 0 0,-7-10 0,11 16 0,-2 0 0,1 0 0,0 1 0,0-1 0,-1 1 0,0-1 0,1 1 0,-1 0 0,0 0 0,0 0 0,0 1 0,0-1 0,-1 1 0,1-1 0,0 1 0,-1 0 0,1 0 0,0 1 0,-1-1 0,1 1 0,-6-1 0,6 2 0,0-1 0,1 1 0,-1-1 0,0 1 0,0 0 0,1 0 0,-1 0 0,0 0 0,1 1 0,-1-1 0,1 1 0,0 0 0,-4 2 0,2 1 0,-1 0 0,0 0 0,1 0 0,-7 12 0,2-1 0,1 1 0,1-1 0,0 2 0,1-1 0,1 1 0,-6 33 0,9-30 0,0-1 0,1 2 0,1-1 0,0 0 0,8 38 0,-5-44 0,1 1 0,1-1 0,1 0 0,0-1 0,0 1 0,2-1 0,0 0 0,0-1 0,1 0 0,1 0 0,13 13 0,-16-19 0,1 1 0,0-2 0,0 1 0,1-1 0,-1-1 0,1 1 0,0-1 0,1-1 0,-1 0 0,1 0 0,0-1 0,0 0 0,0-1 0,0 0 0,1 0 0,-1-1 0,0-1 0,13 0 0,-12-1 0,1-1 0,0 0 0,-1-1 0,0 0 0,0-1 0,18-8 0,-12 3 0,-2 0 0,1-1 0,23-20 0,-3-3 0,-2-2 0,37-47 0,-28 27 0,49-54 0,-88 105 0,0 0 0,0 0 0,0 1 0,0 0 0,1-1 0,-1 2 0,1-1 0,6-2 0,-9 4 0,0 0 0,1 1 0,-1-1 0,1 1 0,-1 0 0,1-1 0,-1 1 0,1 1 0,-1-1 0,1 0 0,-1 0 0,1 1 0,-1 0 0,0-1 0,1 1 0,-1 0 0,0 0 0,0 0 0,4 3 0,3 2 0,-1 0 0,0 1 0,-1 0 0,0 1 0,0-1 0,0 1 0,-1 1 0,8 13 0,36 77 0,-33-56 0,-11-27 0,1 0 0,0-1 0,1 1 0,11 16 0,-17-30 0,-1 0 0,1 0 0,0 0 0,-1 0 0,1-1 0,0 1 0,0-1 0,0 1 0,0-1 0,0 0 0,0 0 0,4 1 0,-5-1 0,1-1 0,0 1 0,-1-1 0,1 0 0,0 0 0,0 0 0,0 0 0,-1 0 0,1-1 0,0 1 0,-1 0 0,1-1 0,0 1 0,0-1 0,-1 0 0,1 0 0,-1 1 0,3-3 0,3-3 0,1 0 0,-1-1 0,0 0 0,-1 0 0,0-1 0,0 0 0,8-15 0,75-140 0,-33 56 0,-19 44-1365,-6 10-5461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6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4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0 193 24575,'5'10'0,"57"95"0,10 16 0,23 45-681,72 121-2350,109 190 2581,-13 5 459,-180-319-228,74 140-145,-150-291 563,-5-8 44,-1 0-1,1 0 1,0-1 0,1 1 0,-1-1-1,1 1 1,0-1 0,3 3-1,-5-5-223,-1-1-1,0 0 1,0 0-1,1 0 0,-1 0 1,0 1-1,0-1 1,1 0-1,-1 0 0,0 0 1,1 0-1,-1 0 1,0 0-1,0 0 0,1 0 1,-1 0-1,0 0 1,1 0-1,-1 0 1,0 0-1,1 0 0,-1 0 1,0 0-1,0 0 1,1-1-1,-1 1 0,0 0 1,0 0-1,1 0 1,-1 0-1,0-1 0,0 1 1,1 0-1,-1 0 1,0 0-1,0-1 1,0 1-1,1 0 0,-1-1 1,2-2 129,-1 0 1,1-1-1,-1 1 1,0 0-1,0-1 1,1-5-1,28-191 85,-21 119-402,2-13-371,87-577 98,-64 520 360,-23 115 41,29-69 0,-37 98 41,1 0 0,-1-1 0,2 1 0,-1 1 0,1-1 0,0 1 0,8-9 0,-10 13 0,-1 0 0,1 0 0,0 1 0,0-1 0,0 1 0,0-1 0,0 1 0,0 0 0,0 0 0,0 0 0,0 0 0,0 1 0,1 0 0,-1-1 0,0 1 0,0 0 0,1 0 0,-1 1 0,0-1 0,0 1 0,4 1 0,5 1 0,0 1 0,0 1 0,-1 0 0,14 9 0,7 6 0,32 26 0,118 112-6,-6 16-449,-162-161 382,335 351-1325,-169-174 1094,-55-62 40,7-14 0,-110-98 234,42 24-1,-55-35 69,0-1 0,1 0-1,-1 0 1,1-1 0,0-1-1,0 0 1,18 2 0,-24-3 47,1-1 0,0-1 0,0 1 0,0-1 0,0 0 1,0 0-1,-1 0 0,1 0 0,0-1 0,-1 0 1,1 0-1,7-5 0,-7 3 56,1 0 1,0-1-1,-1 0 0,0 0 0,0-1 1,-1 1-1,1-1 0,2-6 0,2-5 24,0 0-1,-2-1 1,0 1 0,-1-2-1,-1 1 1,3-20-1,-2-2-261,2-59 1,-8 17-243,-4-1 0,-26-147 0,-59-159-1700,-219-652-330,290 990 448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5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0 460 24575,'1'3'0,"-1"1"0,1-1 0,0 0 0,0 0 0,0 1 0,0-1 0,0 0 0,4 5 0,1 4 0,219 552-1077,-191-457 1077,35 196 0,-63-251 0,-7-50 168,1-10 203,-2-18 167,5-90-800,5-1 0,4 2-1,6-1 1,33-113 0,-20 127 28,4 3 0,4 1 0,5 1 0,3 3 0,110-160 1,-112 191-5244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5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24575,'-7'10'0,"-12"22"0,2 1 0,2 0 0,1 1 0,1 1 0,-14 61 0,18-47 0,2 1 0,1 0 0,3 82 0,5-101 15,0 1 0,2 0 0,2-1 0,1 1 0,1-2 0,1 1 0,26 53 0,-26-65-121,1-1 0,1-1 0,1 0 0,0 0 0,1-1 0,1 0-1,0-2 1,1 1 0,1-2 0,0 0 0,1-1 0,0 0 0,19 8 0,15 2-6720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6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24575,'0'0'0,"1"6"0,15 56 0,84 344-825,22 82-2268,73 96 2508,33-14-861,-196-495 1020,-9-23-1390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6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24575,'0'0'0,"2"-2"0,9-3 0,18-2 0,23-7 0,27-6 0,32-6 0,26-5 0,-1 1-1164,-23 5-5863</inkml:trace>
  <inkml:trace contextRef="#ctx0" brushRef="#br0" timeOffset="1">1095 17 24575,'0'0'0,"0"0"0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6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297 326 24575,'-1'-13'0,"0"0"0,-1 0 0,0 0 0,-8-24 0,-23-46 0,26 68 0,-1-1 0,-1 2 0,0-1 0,-17-19 0,21 28 0,0 1 0,0 0 0,0 0 0,-1 0 0,1 1 0,-1 0 0,0 0 0,-1 0 0,1 1 0,-1 0 0,1 0 0,-1 1 0,-9-3 0,14 5 0,-1-1 0,0 1 0,0 0 0,0 0 0,1 0 0,-1 0 0,0 0 0,0 1 0,0-1 0,1 1 0,-1 0 0,0 0 0,1 0 0,-1 0 0,-3 2 0,3-1 0,0 0 0,0 0 0,1 1 0,-1 0 0,1-1 0,-1 1 0,1 0 0,0 0 0,0 0 0,-3 5 0,1 2 0,1-1 0,0 0 0,0 1 0,1-1 0,0 1 0,1 0 0,0 0 0,0 11 0,2-6 2,0 0-1,1 0 1,0 0-1,2-1 1,0 1-1,0-1 1,1 0 0,1 0-1,8 15 1,1-3-64,2 0 1,0-1-1,33 35 1,-24-32-108,2-1 0,1-2-1,0 0 1,2-2 0,1-2 0,48 25 0,-39-26 175,2-2 1,0-2 0,1-1 0,87 16-1,9-14-1141,-24-13-4540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24575,'4'2'0,"15"5"0,28 9 0,14 6 0,-2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24575,'0'8'0,"1"12"0,0 0 0,1-1 0,8 31 0,23 57 0,-7-34-229,3-1 0,3-2-1,4-1 1,2-2 0,55 72-1,-75-115 200,2 0 0,1-2 0,1 0 0,0-1-1,27 18 1,-30-26 8,0-1-1,1-1 0,0-1 1,1 0-1,1-2 0,-1 0 1,30 6-1,-32-10 23,0-1 0,0 0 0,1-2 0,-1 0 0,0-1 0,1-1 0,29-5 0,-36 3 0,1-1 0,-1 0 0,0-1 0,0 0 0,0-1 0,-1 0 0,0-1 0,0-1 0,0 0 0,-1 0 0,13-13 0,-10 7 0,-1-1 0,-1-1 0,0 1 0,-1-2 0,11-20 0,-10 11 0,-1 1 0,0-2 0,6-30 0,-5 6 0,-3 0 0,-2-1 0,0-78 0,-7 65 0,-4 0 0,-22-121 0,-53-121 0,73 289 0,1 1 0,-6-31 0,10 38 4,1 10-4,0 0 0,0-1 0,0 1-1,0 0 1,0 0 0,1 0 0,-1 0-1,0 0 1,0 0 0,0-1-1,0 1 1,0 0 0,0 0 0,0 0-1,0 0 1,0 0 0,0 0 0,0 0-1,0 0 1,0 0 0,1-1-1,-1 1 1,0 0 0,0 0 0,0 0-1,0 0 1,0 0 0,0 0 0,0 0-1,0 0 1,1 0 0,-1 0-1,0 0 1,0 0 0,0 0 0,0 0-1,2 1 21,-1 0-1,0-1 0,0 1 0,0 0 1,0 0-1,0 0 0,0 1 0,0-1 0,0 0 1,0 0-1,1 2 0,17 29 357,-2 0 0,14 37-1,-19-41-377,56 131-423,13 49-1276,8 43 652,53 233-1887,-45 15 2521,-81-357 611,-3 222 1,-17-252-367,-6-1 0,-36 170 1,23-182-501,-5-1 0,-4-1 1,-86 180-1,96-235 796,-2-1 1,-32 40-1,43-64-44,0-2 0,-1 1 0,-1-2 0,-1 0 0,0 0 0,0-2 0,-19 11 0,26-18 51,1-1 0,-1 0 1,0 0-1,0-1 0,-1 0 1,1 0-1,0-1 0,-1-1 0,0 1 1,1-2-1,-15 1 0,16-2-26,0 0 0,0-1-1,0 0 1,0 0-1,1 0 1,-1-1 0,1 0-1,-1-1 1,1 1 0,0-1-1,0-1 1,0 0-1,1 0 1,-7-6 0,3 1-63,0-1 0,1-1-1,0 1 1,1-1 0,-13-25 0,9 11 220,1-1-1,1 0 1,-8-36-1,8 16-221,-7-94 1,14 54-277,4 0 1,5 0 0,29-162 0,99-247-1650,39 25 1486,43 23 183,-121 291-694,8 12 794,-76 111 467,63-58-1,-82 85-53,0 0 0,0 1 0,0 0-1,1 0 1,17-8 0,-21 13-96,1-1-1,-1 0 1,0 1 0,0 0 0,1 0 0,-1 1-1,0 0 1,1 0 0,-1 0 0,0 0-1,1 1 1,-1 0 0,6 1 0,4 3-55,-1 0 0,0 0 0,24 14 1,41 30-186,104 82 471,-12-8-137,217 116-301,-300-193 20,2-4 1,150 48 0,-124-61 182,-101-26-193,1-1-1,-1-1 0,1 0 1,0-1-1,20-3 1,-34 3-7,1-1 0,-1 1 0,0 0 0,0-1 0,1 1 0,-1-1 0,0 0 1,0 0-1,0 0 0,0 0 0,0 0 0,0 0 0,0 0 0,0-1 0,0 1 1,-1-1-1,1 1 0,2-4 0,-3 4 3,-1 0 1,0 0-1,1 0 1,-1 0-1,0 0 0,1-1 1,-1 1-1,0 0 1,0 0-1,0 0 0,0 0 1,0-1-1,0 1 1,-1-2-1,0 0 27,0 0 0,0 0 1,-1 0-1,1 0 0,-1 0 0,-3-5 0,-4-3 212,0 0 0,-1 0 0,-17-14 0,-43-27-86,-10 0-473,-1 4 1,-156-67 0,-191-40 212,408 148 97,-64-23 6,82 29-2,0 0-1,0 0 1,0 0-1,0 0 1,1 0-1,-1 0 1,0-1 0,0 1-1,1-1 1,-1 1-1,-1-3 1,2 3 7,1 1 0,0-1 0,0 0 0,-1 1 0,1-1 0,0 1-1,0-1 1,0 1 0,0-1 0,0 0 0,0 1 0,0-1 0,0 1 0,0-1 0,0 0 0,0 1 0,0-1 0,1-1 18,0 1 1,-1 0-1,1-1 0,0 1 1,0 0-1,-1 0 0,1 0 1,0 0-1,2-2 0,8-6 250,0 1 0,1 0 0,23-11 0,-26 14-278,286-137 61,-159 79-53,-103 47-1,57-25 0,-78 37 0,0 0 0,1 0 0,-1 1 0,1 1 0,17-2 0,-23 5 0,1-1 0,-1 1 0,1 0 0,-1 0 0,1 1 0,-1 0 0,0 1 0,0-1 0,0 1 0,0 1 0,0-1 0,-1 1 0,10 8 0,6 5 0,-2 2 0,26 28 0,-44-45 0,142 169-234,8 8-294,-120-145 531,2-1-1,74 55 1,-74-66-3,0-1 0,57 25 0,-68-36 0,1-2 0,-1 0 0,1-2 0,1 0 0,30 2 0,-46-7 0,0 0 0,0-1 0,1-1 0,-1 0 0,0 0 0,0 0 0,9-4 0,-12 3 0,-1 0 0,0 0 0,0 0 0,0-1 0,0 0 0,0 0 0,-1-1 0,1 1 0,-1-1 0,0 0 0,0 0 0,5-6 0,-1-3 65,-1 1 0,1-1 0,-2 0-1,0 0 1,-1-1 0,0 1-1,-1-1 1,3-17 0,-1-1-8,-2-1 0,-1-50 0,-18-116-57,5 96 0,10 100 0,-1-1 0,1 0 0,0 0 0,0 0 0,0 0 0,1-4 0,-1 7 0,0 0 0,0 1 0,0-1 0,1 1 0,-1-1 0,0 0 0,0 1 0,1-1 0,-1 1 0,0-1 0,1 1 0,-1-1 0,0 1 0,1-1 0,-1 1 0,1-1 0,-1 1 0,1 0 0,-1-1 0,1 1 0,-1 0 0,1-1 0,-1 1 0,1 0 0,0 0 0,-1 0 0,1-1 0,-1 1 0,1 0 0,0 0 0,-1 0 0,1 0 0,0 0 0,-1 0 0,1 0 0,-1 0 0,1 0 0,0 0 0,-1 1 0,2-1 0,6 3 0,1 1 0,-1 0 0,1 0 0,-1 1 0,-1 0 0,15 11 0,-12-9 0,69 56-185,-3 3 0,-2 4-1,83 101 1,-92-88 185,-53-66 0,0 1 0,14 32 0,-27-53-4,0 1 1,0-1-1,1 0 1,-1 0-1,0-4 0,-1-8 149,-33-135 530,-11-71-732,45 212 57,-1-5 0,0-18 0,2 28 0,0 0 0,1 0 0,-1 1 0,1-1 0,0 0 0,0 0 0,0 0 0,0 1 0,3-5 0,-4 6 0,1 1 0,0 0 0,0 0 0,0 0 0,0 0 0,0-1 0,0 1 0,0 1 0,0-1 0,0 0 0,0 0 0,0 0 0,1 1 0,-1-1 0,0 0 0,1 1 0,-1-1 0,2 1 0,0-1 0,-1 1 0,1 0 0,0 0 0,0 0 0,-1 0 0,1 0 0,0 1 0,5 0 0,0 2 0,1 1 0,0 0 0,-1 0 0,13 8 0,15 14 0,49 47 0,2 1 0,-81-69 0,0-1 0,0 1 0,1-1 0,10 4 0,-14-7 0,0 0 0,-1 0 0,1-1 0,0 1 0,0-1 0,0 1 0,0-1 0,0 0 0,0 0 0,0 0 0,0-1 0,0 1 0,0-1 0,3 0 0,1-2 0,0 0 0,-1 0 0,1 0 0,-1-1 0,0 1 0,0-2 0,-1 1 0,11-11 0,-1-1 0,21-31 0,76-128 8,-65 98-1381,3-2-5453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19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406 289 24575,'0'3'0,"1"0"0,-1-1 0,1 1 0,0 0 0,0 0 0,0 0 0,0-1 0,1 1 0,-1 0 0,1-1 0,2 4 0,3 4 0,62 99 0,5-4 0,92 100 0,-163-201 0,14 15 0,39 35 0,-55-52 0,0-1 0,1 0 0,-1 0 0,0 0 0,1 0 0,-1-1 0,1 1 0,-1 0 0,1 0 0,0-1 0,-1 1 0,1-1 0,-1 0 0,1 1 0,0-1 0,-1 0 0,1 0 0,1 0 0,-2 0 0,-1 0 0,1-1 0,-1 1 0,0 0 0,1 0 0,-1-1 0,0 1 0,1 0 0,-1 0 0,0-1 0,0 1 0,1 0 0,-1-1 0,0 1 0,0 0 0,1-1 0,-1 1 0,0 0 0,0-1 0,0 1 0,0-1 0,0 1 0,0 0 0,0-1 0,0 1 0,1-1 0,-2-1 0,1 0 0,0 0 0,0 0 0,-1 0 0,1 0 0,-1 0 0,1 0 0,-2-3 0,-3-4 0,1 0 0,-1 1 0,-1 0 0,-9-13 0,-34-31 0,-13-7-276,-106-78 0,-82-35-573,54 40 559,186 124 241,1 3 44,0-2 0,0 1-1,1-1 1,0 0 0,0-1-1,-9-12 1,17 19 5,-1 0 0,0 0 0,1 0 0,-1 0 0,0-1 0,1 1 0,-1 0 0,1-1 0,0 1 0,-1 0 0,1-1 0,0 1 0,0 0 0,0-1 0,0 1 0,0 0 0,0-1 0,1-1 0,-1 2 0,1-1 0,0 0 0,0 0 0,0 1 0,0-1 0,0 1 0,0-1 0,1 1 0,-1-1 0,0 1 0,1 0 0,2-2 0,3-2 60,1 0-1,-1 1 1,1 1 0,-1-1-1,10-2 1,47-11 604,15 1-647,0 3 0,0 4 1,135 1-1,-176 9-17,0 1 0,49 11 0,-70-10 0,0 2 0,1 0 0,-2 1 0,1 1 0,-1 0 0,0 1 0,17 12 0,-9-2 0,0 1 0,-1 2 0,34 37 0,50 81 0,35 76-43,-11 8-20,-79-132 55,-42-74-3,1 1-1,22 26 1,-29-39 24,1 0 0,0-1 0,0 0 0,0 0-1,0 0 1,1 0 0,0-1 0,-1 0 0,1 0 0,0 0-1,0-1 1,10 3 0,-4-3 53,-1-1 0,1 0-1,0 0 1,0-1 0,-1-1-1,1 0 1,0-1 0,-1 0-1,1 0 1,16-7 0,-3-1-80,-1 0 0,0-2 0,35-22 0,-3-7 14,94-87 0,-10 7 0,-120 106 0,-9 7 0,-1 0 0,1 0 0,9-12 0,-17 17 0,-1 0 0,0 0 0,1 0 0,-1 0 0,-1-1 0,1 1 0,0-1 0,-1 1 0,1-1 0,-1 0 0,0 1 0,-1-1 0,1 0 0,-1 0 0,1-5 0,-2-5 0,0 1 0,-2-1 0,1 1 0,-8-21 0,-23-53 0,26 71 0,-7-18-119,-5-10-504,-26-93 0,41 119-6203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0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24575,'1'15'0,"1"-1"0,8 24 0,-6-25 0,176 518-904,20 73-555,-120-298 1523,-23 4-1461,-51-252-3098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0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24575,'0'0'0,"0"5"0,4 25 0,2-1 0,0 0 0,2 0 0,1 0 0,2-1 0,1-1 0,14 27 0,8 2-104,3-2-1,1-1 1,3-1-1,2-3 0,3-1 1,67 54-1,-90-83 101,0-2 1,1 0-1,1-2 0,1-1 0,54 22 0,-68-32 3,2 0 0,-1-1 0,0 0 0,1-2 0,-1 1 0,19-2 0,-22 0 1,0-1 0,1-1 1,-1 0-1,-1 0 0,1-1 1,0 0-1,0-1 0,-1 0 0,12-7 1,-12 6 46,-1-1 0,1 0 0,-1 0 1,-1-1-1,1 0 0,-1-1 0,0 1 1,-1-1-1,0-1 0,0 1 0,6-14 1,-6 9-27,-1 0-1,-1 0 1,0 0 0,0 0 0,-1-1 0,-1 1 0,-1-1 0,1-16-1,-3-7-18,-1 0-1,-2 0 0,-14-59 1,-44-106-3,44 155-454,-2 1 0,-29-50 0,30 64-6371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1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24575,'0'0'0,"0"7"0,4 116 0,6 0 0,32 152 0,-25-172 0,-19-151 0,3 0 0,7-62 0,-5 88 0,2 0 0,0-1 0,1 2 0,1-1 0,1 1 0,1 0 0,12-20 0,-15 31 0,1-1 0,0 2 0,1-1 0,0 1 0,0 0 0,1 1 0,0 0 0,1 0 0,0 1 0,0 1 0,19-10 0,-21 12 0,1 0 0,0 1 0,-1 1 0,1 0 0,0 0 0,0 0 0,1 1 0,-1 1 0,0-1 0,0 2 0,0-1 0,1 1 0,-1 0 0,0 1 0,0 0 0,9 4 0,-1 1 0,-1 0 0,-1 1 0,1 1 0,-1 0 0,-1 1 0,15 13 0,4 8 0,37 41 0,178 235-921,-149-179-272,-30-40-4884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6:23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24575,'-3'9'0,"0"-4"0,-4 13 0,1-1 0,1 1 0,1 0 0,-3 24 0,0 74 0,6-87 0,2 0 0,1-1 0,9 44 0,-7-54 0,1-1 0,1 0 0,0 0 0,1 0 0,1-1 0,17 28 0,-10-24 0,0-2 0,0 0 0,2-1 0,0 0 0,1-1 0,1-1 0,0-1 0,1-1 0,1-1 0,0 0 0,39 14 0,-20-12 0,0-1 0,0-3 0,1-1 0,1-2 0,76 3 0,-14-10-1365,-15-4-5461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37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1097 24575,'9'-3'0,"80"-26"0,16-10 0,41-20-508,34-16-1524,156-63 357,12 14 761,372-55-804,13 54 1,572-42 1717,4 57 0,289 61-1765,-1318 55 2520,-6 16 417,-252-20-478,1 2 1,-1 1-1,39 12 0,-56-14-481,1-1 1,0 1-1,-1 0 0,0 0 1,1 0-1,-1 1 1,0 0-1,-1 0 0,1 0 1,-1 0-1,0 1 0,0 0 1,0 0-1,0 0 0,-1 0 1,0 1-1,0-1 0,2 9 1,5 21-613,-5-3-5822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3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24575,'0'0'0,"-15"1"0,14 0 0,0-1 0,0 1 0,1 0 0,-1 0 0,0-1 0,1 1 0,-1 0 0,1 0 0,-1 0 0,1 0 0,-1 0 0,1 0 0,0 0 0,-1 0 0,1 0 0,0 0 0,0 0 0,0 0 0,0 1 0,-1 3 0,-2 18 0,1 0 0,1 0 0,2 0 0,3 31 0,21 98 0,-24-151 0,102 467-1588,-16-80-321,-14 7 1444,-26-1-500,-47-393 962,3 105-61,-4-93 118,0-1 0,-1 0 0,0 0 0,-1 0 0,0 0 0,-7 15 0,-7 4-3629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39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1 973 24575,'0'0'0,"2"-2"0,10-5 0,24-13 0,39-24 0,48-26 0,46-20 0,43-8-3169,28-4 3169,11 0 0,2 0-3274,-14 4 3274,-25 4 0,-40 12-1785,-48 20 1822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39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24575,'1'3'0,"3"7"0,1 0 0,0 0 0,10 12 0,-1-1 0,7 14 0,169 285 0,-160-261 0,2 2 0,56 82 0,-82-135 0,0 0 0,1 0 0,0-1 0,0 0 0,16 11 0,-18-14 0,1-1 0,0 0 0,0 0 0,0 0 0,1-1 0,-1 0 0,1 0 0,-1 0 0,12 0 0,-4-1 0,-1-1 0,1-1 0,-1 0 0,0-1 0,1 0 0,-1-1 0,0-1 0,0 0 0,-1-1 0,1 0 0,11-7 0,-7 3 0,-1-1 0,0-1 0,-1 0 0,0-1 0,0-1 0,-1 0 0,15-20 0,-13 12 0,-2-1 0,0 0 0,-1-1 0,-2-1 0,0 0 0,-1-1 0,8-35 0,-10 29 0,-2 0 0,-1 0 0,-2 0 0,-1-1 0,-4-58 0,0 63 0,-2 0 0,-1 0 0,-1 0 0,-14-37 0,20 62 0,0 4 0,5 7 0,5 15 0,17 35-6,4-2-1,53 76 1,93 91-1392,-126-166 1203,4-3 0,1-2 0,3-3 0,2-3 0,2-2 0,99 53 0,-52-42-5214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0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24575,'0'9'0,"23"158"0,-11-97 0,7 51-74,106 579-1107,-84-525 1181,50 246 0,-77-335 0,-4 1 0,-3 166 0,-15-152-1156,-3-22-4624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0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0 506 24575,'1'-11'0,"1"2"0,0 1 0,0 0 0,1 0 0,0 0 0,7-12 0,3-4 0,1 1 0,1 0 0,1 1 0,33-35 0,-8 17 0,57-45 0,-69 63 2,0 1 0,1 1 1,2 2-1,35-16 0,-46 26-19,0 0 1,0 1 0,1 1 0,0 1 0,0 1-1,0 1 1,41 0 0,-40 4-87,0 2 1,0 0-1,0 2 0,0 0 1,-1 1-1,0 2 0,0 0 1,-1 1-1,0 1 0,0 2 1,29 20-1,-11-3-186,-2 2 1,-1 2-1,-1 1 0,49 63 1,-20-13-503,81 144 1,27 110-61,35 187 401,-156-357 290,36 208 0,-71-264 813,-15-96-61,-1-14-211,-1-10 253,2-117 1953,15-260-2937,-4 279 175,40-173 0,-39 228 115,33-79-1,-37 109 24,2-1 0,0 2 0,1 0-1,1 0 1,30-34 0,-37 48 30,1 0 1,-1 0-1,1 0 0,0 0 1,0 1-1,1 1 1,0-1-1,0 1 0,0 1 1,0-1-1,0 1 0,10-2 1,-9 4 7,1-1 1,0 2 0,0-1-1,0 1 1,-1 1-1,1 0 1,0 0-1,0 1 1,-1 0-1,16 6 1,1 2-58,-1 1-1,-1 1 1,1 1-1,35 27 0,-20-9-205,60 59 0,-47-35 210,73 101 1,24 74-835,-100-145-3247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0 839 24575,'0'6'0,"1"0"0,0 0 0,0 0 0,2 5 0,1 8 0,17 85-135,68 315-1217,21-3-415,18-41 1499,14-8-80,-112-291 9,-16-39 266,9 20 140,17 70 1,-34-96 718,-6-31-760,0 1 0,0-1 0,0 1 0,0-1 0,0 1 0,0-1 0,0 1 0,0-1 0,0 1 0,0-1 0,0 1 0,0-1 0,0 1 0,0-1 0,0 1 0,-1-1 0,1 1 0,0-1 0,0 1 0,-1-1 0,1 1 0,0-1 0,0 0 0,-1 1 0,0 0 0,0-1 45,0 0 0,1 0 0,-1-1-1,0 1 1,0 0 0,1 0-1,-1-1 1,0 1 0,0 0 0,1-1-1,-1 1 1,0-1 0,1 1 0,-1-1-1,0 1 1,1-1 0,-1 1 0,0-2-1,-12-12 158,1 0-1,1-1 0,0 0 1,-15-29-1,23 39-185,-55-105 120,-4-38-590,-1-35-1285,11-7 713,-29-207 1,11-203-359,55 298 592,23 5 1,-4 258 725,1 0 0,2 0 0,18-54 0,-18 71 3,2 1 0,0 0-1,2 0 1,0 1 0,1 1 0,1 0 0,17-19 0,-10 17 5,1 0-1,0 2 1,2 1 0,0 0 0,51-27-1,8 5-478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0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24575,'1'-2'0,"-1"0"0,1 1 0,-1-1 0,1 0 0,0 1 0,0-1 0,0 0 0,0 1 0,0-1 0,0 1 0,0-1 0,1 1 0,2-3 0,0 0 0,7-6 0,0 0 0,0 0 0,1 1 0,1 0 0,0 1 0,18-8 0,5 0 0,48-14 0,-21 11-165,0 2 0,2 4 0,-1 2 0,102-3 0,-115 13-47,0 3 1,0 1 0,-1 3 0,0 3 0,0 1 0,70 25-1,-70-16 188,0 3-1,-1 3 1,-2 1-1,0 2 1,-2 3-1,-1 1 0,-2 2 1,-1 2-1,39 45 1,-41-37-45,-2 2 0,-2 1 0,-3 2 0,-1 2 0,-2 0 0,-3 2 0,-2 1 0,20 68 0,-33-82 6,-1 1 0,5 50 0,-12-65 214,-2 0 0,-1 0 1,-1 0-1,-7 44 0,7-64-38,1-5-20,0 0 1,0 1-1,0-1 1,-1 1-1,1-1 1,0 0-1,-1 1 0,1-1 1,-1 0-1,0 1 1,1-1-1,-1 0 0,0 0 1,-1 2-1,2-3-85,0 0 0,0 0 0,-1 0 0,1 0 0,0 0 1,0 0-1,0 0 0,0 0 0,0 0 0,0 0 0,0 0 0,0 0 0,0 0 0,-1 0 0,1 0 0,0 0 0,0 0 0,0 0 0,0 0 0,0 0 0,0 0 0,0 0 1,0 0-1,0 0 0,0 0 0,0 0 0,0-1 0,0 1 0,-1 0 0,1 0 0,0 0 0,0 0 0,0 0 0,0 0 0,0 0 0,0 0 0,0 0 0,0 0 1,0-1-1,0 1 0,0 0 0,0 0 0,0 0 0,0 0 0,0 0 0,0 0 0,0 0 0,0 0 0,0 0 0,0-1 0,1-2 77,-1-1-1,0 1 0,1-1 0,0 1 1,0 0-1,0-1 0,2-3 1,0-2-82,19-48-3,2 1 0,61-103 0,-73 140 0,0 1 0,27-28 0,-34 40 0,0 2 0,0-1 0,0 0 0,1 1 0,-1 0 0,1 1 0,0-1 0,1 1 0,-1 0 0,1 1 0,-1-1 0,13-2 0,-9 4 0,-1 1 0,0 0 0,0 0 0,1 1 0,-1 0 0,0 1 0,0 0 0,0 0 0,0 1 0,0 0 0,12 7 0,-1 0 0,-2 0 0,1 2 0,31 26 0,-26-16 6,-2 0-1,0 2 0,-2 0 1,0 1-1,-2 1 0,-1 1 1,16 34-1,79 212-226,-56-123-966,-42-118-5639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1 468 24575,'0'0'0,"0"-1"0,0-1 0,1 1 0,0-1 0,-1 1 0,1 0 0,0-1 0,0 1 0,0 0 0,0 0 0,0-1 0,0 1 0,0 0 0,0 0 0,2-1 0,2-2 0,177-147 0,-157 133 0,0 2 0,1 0 0,1 1 0,0 2 0,44-15 0,-50 21 0,1 1 0,0 1 0,0 1 0,0 1 0,1 1 0,-1 1 0,1 1 0,24 3 0,-33-1 1,0 1 0,0 0 1,-1 2-1,0-1 0,0 2 0,0-1 0,0 2 0,-1 0 0,0 0 0,0 1 0,17 16 0,-4 0-42,-1 1-1,-1 0 0,31 48 0,-5 2-236,-4 2 0,48 112 0,49 173 339,-137-347-61,-1-1 0,2-1 0,6 13 0,-8-21 0,-1-7 0,-1-14 0,-2 14 0,8-219-41,-3 35-267,5 47-96,5-1 0,51-207 1,-34 235-5301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4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0,23 390-686,26-4-114,-43-342 786,16 115 14,31 210 0,-42-311-1115,-3-24-4461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5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0 409 24575,'1'0'0,"-1"-1"0,1 0 0,-1 1 0,1-1 0,-1 1 0,1-1 0,-1 1 0,1-1 0,0 1 0,-1 0 0,1-1 0,0 1 0,-1 0 0,2-1 0,4-2 0,190-87 0,-131 63 0,489-185-840,-383 159-385,-111 37-4901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5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24575,'0'0'0,"0"1"0,7 7 0,0 0 0,-1 1 0,0-1 0,8 17 0,0 0 0,-2-5 0,57 86 0,-57-88 0,2-1 0,0-1 0,29 26 0,-40-39 0,0 0 0,1-1 0,-1 1 0,1-1 0,0 1 0,0-1 0,0-1 0,0 1 0,0 0 0,1-1 0,-1 0 0,0 0 0,1 0 0,-1-1 0,0 1 0,1-1 0,-1 0 0,1 0 0,-1-1 0,1 1 0,-1-1 0,0 0 0,1 0 0,-1-1 0,6-2 0,3-2 0,0-1 0,-1-1 0,0 0 0,19-17 0,40-45 0,35-58 0,-14 16 0,-87 107 0,0-1 0,1 1 0,0 0 0,0 0 0,8-4 0,-11 7 0,1 0 0,0 0 0,-1 1 0,1-1 0,0 1 0,0 0 0,0 1 0,0-1 0,0 0 0,0 1 0,7 0 0,0 2 0,0-1 0,0 1 0,0 1 0,13 4 0,45 22 0,206 120-674,-66-33 226,-80-53-730,-17-12-4713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24575,'0'13'0,"1"-1"0,1 1 0,5 17 0,-2-6 0,16 69 0,14 41-431,202 629-3287,-135-479 2906,-68-201 640,58 102-1,-76-158 263,1 0 0,27 32 0,-23-36 773,-19-22-779,0 1 0,-1-1-1,1 0 1,0 0 0,0 0 0,0 0-1,0 0 1,0 0 0,0 0-1,4 1 1,-6-2-8,1 0 0,0 0-1,0 0 1,-1 0 0,1 0 0,0 0 0,0 0-1,-1 0 1,1-1 0,0 1 0,0 0 0,-1 0-1,1-1 1,0 1 0,-1 0 0,1-1 0,0 1-1,-1 0 1,1-1 0,-1 1 0,1-1 0,0 1-1,-1-1 1,1 0 0,1-2 0,-1 0 0,1 1 0,-1-1 1,0 0-1,2-5 0,4-21 166,-1-1 1,-1 1-1,2-51 0,-6 46-265,2 1 0,15-63 0,-16 87 23,1-1 0,1 1 0,0 1 0,0-1 0,1 0 0,0 1 0,11-14 0,-12 17 0,2-1 0,-1 1 0,0 1 0,1-1 0,0 1 0,0 0 0,0 0 0,1 1 0,-1 0 0,1 0 0,8-3 0,-2 3 0,1 0 0,-1 1 0,1 0 0,-1 1 0,16 0 0,2 3 0,38 6 0,-5 4-85,68 22 0,61 31-285,-11-4 30,2-14 187,-164-44 153,1 0 0,-1-1 0,1-1 0,-1 0 0,30-5 0,-42 3 0,-1 0 0,1-1 0,-1 0 0,0 0 0,0 0 0,0-1 0,0 0 0,0-1 0,-1 0 0,0 0 0,1 0 0,-1 0 0,-1-1 0,1 0 0,-1-1 0,0 1 0,0-1 0,4-6 0,-4 4 0,-1-1 0,1 1 0,-2-1 0,1 0 0,-1 0 0,-1 0 0,3-12 0,-3 1 0,0-1 0,-2-30 0,-3 1-92,-2-1 0,-3 1 0,-23-78 0,-61-148-410,34 113 518,32 80-550,7 18-5236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6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303 811 24575,'-1'-17'0,"0"0"0,-1 0 0,-6-23 0,-19-50 0,25 83 0,-63-173-394,-124-246 0,186 420 394,-1-4 0,12 19 0,-2-1 0,130 143 0,-4-22-366,-16-25-229,142 98 0,-155-133 275,210 107-1,-127-95-546,-35-24-3472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7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0 891 24575,'3'-3'0,"31"-23"0,-16 12 0,-1 0 0,0-1 0,25-30 0,-23 20 0,-2-1 0,-1-1 0,-1 0 0,21-55 0,-15 21 0,18-86 0,-15 6 0,-23 122 0,0 0 0,-1 0 0,-1 0 0,-1 0 0,-5-26 0,5 38 0,0 0 0,0 0 0,-1 1 0,0-1 0,0 1 0,-1-1 0,1 1 0,-10-10 0,11 13 0,0 1 0,-1-1 0,1 1 0,-1 0 0,1 0 0,-1 0 0,0 0 0,0 1 0,0-1 0,0 1 0,0-1 0,0 1 0,0 0 0,0 0 0,-1 1 0,1-1 0,0 1 0,-1-1 0,1 1 0,-6 0 0,7 1 0,-1-1 0,1 1 0,-1-1 0,1 1 0,0 0 0,-1 0 0,1 0 0,0 0 0,0 0 0,0 1 0,0-1 0,0 1 0,0-1 0,0 1 0,-1 2 0,0-1 0,0 1 0,0 0 0,1 0 0,-1 0 0,1 1 0,0-1 0,-2 8 0,1-1 0,0 1 0,1 0 0,1 0 0,-1 0 0,2 13 0,0-1 0,8 44 0,0-32-164,1 1 1,2-1-1,2-1 0,1 0 0,36 64 1,-18-46-354,2-2 1,75 84-1,-16-36-5142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2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0 316 24575,'0'-1'0,"0"1"0,1-1 0,-1 1 0,0 0 0,0-1 0,0 1 0,0-1 0,1 1 0,-1 0 0,0-1 0,0 1 0,1 0 0,-1-1 0,0 1 0,1 0 0,-1-1 0,0 1 0,1 0 0,-1-1 0,8-5 0,0 1 0,1-1 0,-1 1 0,1 1 0,12-5 0,-3 1 0,298-118 0,-190 89-240,1 7 0,1 5 0,240-16 0,-76 36 346,-211 8-761,125 20-1,-190-20-5370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2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1 339 24575,'0'0'0,"4"-1"0,13-4 0,25-6 0,28-8 0,36-13 0,34-10 0,23-11-1942,13-10 1942,-12 1 0,-34 12-6249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7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19 540 24575,'-7'8'0,"5"-5"0,1 0 0,-1 0 0,1 0 0,0 1 0,0-1 0,1 0 0,-1 0 0,1 1 0,-1 5 0,1-6 0,-1 32 0,1 0 0,2 0 0,8 44 0,-7-58 0,130 631-1506,67-15 1604,-182-589-119,-7-20 14,-1 0 0,9 47 0,-18-73 6,-1 0-1,1 0 1,-1 0-1,0 1 1,0-1-1,0 0 1,0 0 0,-1 0-1,1 1 1,-1-1-1,1 0 1,-2 3-1,2-4 4,0-1 0,-1 0-1,1 1 1,0-1-1,-1 1 1,1-1-1,0 0 1,-1 1 0,1-1-1,-1 0 1,1 0-1,0 1 1,-1-1 0,1 0-1,-1 0 1,1 0-1,-1 1 1,1-1-1,-1 0 1,1 0 0,-1 0-1,0 0 1,0 0 16,-1 0 0,1 0-1,0-1 1,-1 1 0,1-1 0,0 1 0,-1-1 0,1 1 0,0-1 0,-1 1 0,0-2 0,-4-2 108,0-1 0,1 1 0,0-1 0,0 0 0,-9-11 0,-20-37 281,5 3-636,-31-78 0,-10-61-622,35 78 741,5-1 1,-25-182 0,47 217 122,2 0 0,5-1 0,2 0 1,23-143-1,-15 174-8,2 1 0,2 0 0,2 1 0,2 1 1,2 1-1,2 0 0,34-51 0,-36 66-24,1 0 0,2 2 1,0 0-1,2 2 0,1 0 0,1 2 0,0 1 0,2 1 0,1 1 0,58-28 0,-41 28-421,2 2 0,0 3 0,58-11 0,3 7-4199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1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24575,'0'14'0,"0"33"0,14-48 0,8 0-455,-1 0 0,22-5 0,-33 3-6371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8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1 518 24575,'0'-1'0,"0"1"0,0-1 0,0 1 0,1 0 0,-1-1 0,0 1 0,0-1 0,1 1 0,-1-1 0,0 1 0,1 0 0,-1-1 0,1 1 0,-1 0 0,1-1 0,-1 1 0,0 0 0,1-1 0,0 1 0,3-3 0,186-108 0,-152 90 0,32-16 0,90-33 0,-114 54 0,0 2 0,1 1 0,59-7 0,-87 18 0,1 0 0,-1 2 0,1 0 0,22 3 0,-30-1 0,-1 0 0,1 1 0,0 0 0,-1 1 0,0 0 0,0 1 0,20 12 0,-14-5 0,0 1 0,-1 1 0,-1 0 0,0 1 0,-1 0 0,24 35 0,-8-4 0,34 72 0,-11-3 0,56 182 0,-105-286 0,-4-11 0,0 0 0,0 0 0,0 0 0,0 0 0,0 0 0,0 0 0,0 0 0,0 0 0,0 0 0,0 0 0,0 0 0,0 0 0,0 0 0,0 0 0,0 0 0,0 0 0,0-1 0,0 1 0,0 0 0,0 0 0,0 0 0,0 0 0,0 0 0,1 0 0,-1 0 0,0 0 0,0 0 0,0 0 0,0 0 0,0 0 0,0 0 0,0 0 0,0 0 0,0 0 0,0 0 0,0 0 0,0 0 0,0 0 0,0 0 0,0 0 0,0 0 0,0 0 0,0 0 0,0 0 0,0 0 0,1 0 0,-1 0 0,0 0 0,0 0 0,0 0 0,0 0 0,0 0 0,0 0 0,0 0 0,0 0 0,0 0 0,0 0 0,0 0 0,0 1 0,0-1 0,0 0 0,0 0 0,0 0 0,1-21 0,-1 18 0,-1-88-146,21-167-1,-11 204 89,2 1-1,2 0 0,3 0 1,32-72-1,-18 65-575,44-69 0,-30 65-5703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29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24575,'0'2'0,"1"1"0,0-1 0,0 0 0,0 0 0,0 0 0,0 1 0,0-1 0,1 0 0,-1 0 0,1-1 0,-1 1 0,3 2 0,6 8 0,7 15 0,17 34 0,181 414-2137,-40 18-1,-87-199 1829,97 603 1,-168-747-345,-15-116-1993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1360 24575,'17'-14'0,"1"0"0,482-376-2321,-362 288 1639,190-146-1616,378-275 128,-689 511 2487,3-3 500,40-21 0,-59 35-716,1 1-1,-1-1 1,0 0-1,0 1 0,0-1 1,1 1-1,-1 0 1,0-1-1,0 1 1,1 0-1,-1 0 0,0 0 1,1 0-1,-1 0 1,0 0-1,1 0 1,1 1-1,-2-1-56,0 1-1,0 0 1,0 0-1,0 0 1,0 0-1,-1 0 1,1 0-1,0 1 1,0-1-1,-1 0 1,1 0-1,-1 0 1,1 1-1,-1-1 1,0 0-1,1 1 1,-1-1-1,0 0 1,0 3 0,2 16 664,0 28 0,-5 72-354,-1 49-588,4 39-1163,9 0 0,52 299 0,70 62 1234,34-9 465,-160-547 429,-5-13-710,0 0 1,0 0-1,0 0 0,0 0 0,0-1 0,0 1 1,0 0-1,0 0 0,0 0 0,0 0 1,0 0-1,0 0 0,0 0 0,0 0 0,0 0 1,0 0-1,0 0 0,0 0 0,0 0 0,0 0 1,0 0-1,0 0 0,0 0 0,0 0 1,0 0-1,0-1 0,0 1 0,0 0 0,0 0 1,0 0-1,0 0 0,0 0 0,0 0 0,0 0 1,1 0-1,-1 0 0,0 0 0,0 0 1,0 0-1,0 0 0,0 0 0,0 0 0,0 0 1,0 0-1,0 0 0,0 0 0,0 0 0,0 0 1,0 0-1,0 0 0,0 0 0,0 0 1,0 0-1,1 0 0,-1 0 0,0 0 0,0 0 1,0 0-1,0 0 0,0 1 0,0-1 0,0 0 1,0-24 1915,0 15-2221,-1-23 814,-4-228 198,13 2-1491,-5 217 759,2-1-1,18-76 0,-19 103 3,2 0 0,-1 1 1,2-1-1,11-18 0,-12 24 1,0 1 1,1 0-1,-1 0 0,1 1 1,1 0-1,-1 0 1,16-10-1,-16 12-9,1 1 1,0 0-1,0 0 0,1 1 0,-1 0 1,1 0-1,-1 1 0,1 0 0,17-1 1,-14 2-26,1 1 0,-1 1 0,1 0 0,-1 1 0,1 1 0,16 5 1,-1 2-72,-1 2 0,-1 0 0,0 2 1,-1 1-1,35 27 0,-8-1-158,-3 2 0,55 60 0,72 113-235,-88-89-216,117 225-1,-173-287-2608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2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24575,'1'11'0,"0"-1"0,0 0 0,1 1 0,4 11 0,1 6 0,14 67 0,7 39-449,187 917-3892,27 288 4253,-224-1222-743,-6-35-1651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3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 24575,'3'-11'0,"0"7"0,-1 0 0,1 0 0,0 0 0,0 0 0,1 1 0,-1-1 0,1 1 0,5-5 0,4 0 0,20-12 0,-15 12-7,0 0-1,0 1 1,1 1-1,0 1 1,0 1-1,0 0 0,1 1 1,-1 1-1,25 1 1,-4 3-276,0 1 0,-1 2 0,64 17 0,-46-6 85,-1 3 0,-1 3-1,-1 1 1,-1 4 0,-2 1 0,66 47 0,-51-25-7,-3 2 0,-1 3 0,-3 3 0,52 66 1,-57-55 204,-3 2 0,-3 3 0,-4 1 0,-3 2 0,-3 3 0,-3 0 0,-5 2 0,-2 2 0,23 127 0,-36-125-190,-4 0 0,-3 0 1,-5 109-1,-4-183 230,1-3 205,0 1 1,-1-1-1,-5 19 1,6-28-231,0-1 0,0 1 0,0 0 1,0 0-1,0 0 0,0 0 0,0 0 0,0 0 0,0 0 1,0 0-1,0 0 0,0 0 0,0 0 0,0 0 0,-1 0 0,1 0 1,0 0-1,0 0 0,0 0 0,0 0 0,0 0 0,0 0 1,0 0-1,0 0 0,0 0 0,0 0 0,0 0 0,-1 0 1,1 0-1,0 0 0,0 0 0,0 0 0,0 0 0,0 0 0,0 0 1,0 0-1,0 0 0,0-11 462,0 1 0,1-1 1,4-19-1,-2 14-374,11-57-142,4 0 0,2 2 0,4 0 0,3 1 0,3 2 0,3 1 0,57-87 1,-71 126 38,1 0 0,1 2 0,38-35 0,-54 55 0,2 1 0,-1 0 0,1 0 0,-1 1 0,1 0 0,0 0 0,1 0 0,-1 1 0,9-3 0,-11 5 0,0 1 0,-1-1 0,1 1 0,0-1 0,0 1 0,0 1 0,0-1 0,-1 1 0,1 0 0,0 0 0,-1 0 0,1 0 0,0 1 0,-1 0 0,0 0 0,7 4 0,1 2 0,0 0 0,0 1 0,20 21 0,29 40 0,5 18-55,83 146 1,34 111-88,-140-261 133,-37-71 9,-1-3 0,-1-1 0,1 0 0,1-1 0,-1 0 0,9 9 0,-13-15-114,0-1 0,1 0-1,-1 0 1,0 0 0,1 0 0,-1 0-1,0 0 1,1-1 0,1 2 0,9-2-5597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3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24575,'0'0'0,"4"2"0,8 8 0,11 22 0,12 29 0,7 24 0,2 18 0,-3 12 0,-2 2-780,0-7 780,3-13 0,5-24 0,5-26 0,-6-21-7411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3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24575,'-7'5'0,"5"-2"0,0 0 0,0 1 0,0-1 0,1 0 0,-1 1 0,1-1 0,0 1 0,-1 5 0,-2 31 0,3-38 0,1 20 0,0-1 0,2 0 0,0 0 0,1 0 0,1 0 0,11 31 0,-3-17 0,1-1 0,2 0 0,20 31 0,-14-32 0,1 0 0,2-2 0,1-1 0,30 28 0,121 97 0,-168-148 0,-4-4 0,0 0 0,0 0 0,-1 0 0,1 1 0,-1-1 0,6 9 0,-8-11 0,-1 0 0,1 0 0,-1 0 0,1 0 0,-1 1 0,0-1 0,1 0 0,-1 0 0,0 1 0,0-1 0,0 0 0,0 1 0,0-1 0,0 0 0,0 1 0,0-1 0,-1 0 0,1 0 0,-1 1 0,1-1 0,0 0 0,-1 0 0,0 0 0,1 0 0,-1 0 0,0 1 0,-1 0 0,-2 3 0,-1 1 0,0-1 0,-1 0 0,1 0 0,-8 5 0,-36 21 0,-94 38 58,-5-12-1897,54-24-4571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8:44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24575,'0'0'0,"7"-2"0,13-3 0,26 0 0,20 2 0,-2 2-8191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967 2182 24575,'-2'-4'0,"-62"-110"0,-5-2 0,-25-39-589,85 139 514,-454-781-4993,332 543 4287,96 176 319,-33-104 1,58 150 284,-7-48 0,15 65 211,0 0 0,2 0 1,-1 0-1,2 0 0,2-18 1,-2 27 86,0 0 1,1 0-1,0 0 0,0-1 1,0 2-1,0-1 1,1 0-1,0 0 0,6-7 1,-6 10-98,0-1 0,0 1 0,0 0 1,0 1-1,1-1 0,-1 1 0,1-1 1,0 1-1,0 0 0,0 0 0,0 1 1,0-1-1,0 1 0,0 0 0,6-1 1,2 1-25,0 0 0,0 1 0,0 0 0,0 1 0,0 0 0,21 6 0,-1 1 41,0 2 1,50 23-1,-21-3 208,58 38-1,14 21-708,234 206-1,94 148-259,-283-266 36,-54-58 379,-73-71 225,71 50 1,-114-92 287,0 0-1,1-1 1,-1 0 0,1-1-1,16 6 1,-23-9-122,0-1-1,0 1 0,0-1 1,0 0-1,0 1 1,0-1-1,0 0 0,0 0 1,0 0-1,0-1 1,0 1-1,0 0 0,0-1 1,0 0-1,0 1 1,-1-1-1,1 0 0,0 0 1,0 0-1,0 0 1,-1 0-1,1 0 0,-1 0 1,1-1-1,-1 1 1,1-1-1,-1 1 0,0-1 1,0 1-1,0-1 1,1 0-1,-2 0 0,3-3 1,0-2-9,-1-1-1,0 1 1,0-1 0,0 0 0,-1 0 0,1-14 0,-2-4-77,-1 0 0,-7-38 0,-27-96 23,-134-346 86,130 398-102,39 107-7,-174-509-812,143 403-3244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1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1028 24575,'3'-1'0,"-1"1"0,1-1 0,-1 0 0,0 0 0,0 0 0,1 0 0,-1 0 0,0-1 0,0 1 0,0-1 0,0 1 0,3-4 0,1-1 0,0-1 0,-1 1 0,0-1 0,0 1 0,-1-2 0,1 1 0,3-9 0,19-58 0,-27 74 0,13-49-84,-1 1-1,-3-2 1,-2 1-1,-2-1 1,-3 0-1,-1 0 0,-3 0 1,-16-96-1,12 111 85,-3 0 0,-23-61 0,26 81 0,0 0 0,-2 1 0,0 0 0,0 1 0,-1-1 0,-1 2 0,0-1 0,-18-16 0,24 26 0,1 1 0,0-1 0,-1 1 0,1-1 0,-1 1 0,0 1 0,1-1 0,-1 0 0,0 1 0,0 0 0,0 0 0,-6-1 0,8 2 0,0 0 0,0 0 0,0 0 0,0 0 0,0 1 0,0-1 0,1 1 0,-1-1 0,0 1 0,0 0 0,0-1 0,0 1 0,1 0 0,-1 0 0,0 0 0,1 1 0,-1-1 0,1 0 0,0 1 0,-1-1 0,1 1 0,0-1 0,0 1 0,0-1 0,0 1 0,0 0 0,-1 2 0,0 0 20,0 1 1,1 0-1,-1 0 0,1 0 0,0 0 0,1 0 0,-1 0 0,1 0 0,0 9 0,2 0 125,0 0-1,6 21 0,2-4-218,1-1-1,1 0 0,2-1 0,1 0 0,1-1 1,25 32-1,-7-16-163,2-1 0,75 68 0,-79-82 210,1-2 0,2-1 0,1-2 0,1-1 0,65 29 0,-80-43 2,0-1 0,0-2 0,0 0 0,1-1 1,24 1-1,-30-5 6,1 0 1,0-2-1,0 0 1,-1-1-1,1 0 1,0-2-1,21-7 1,-23 6 8,0-2 0,-1 0 0,0-1-1,0 0 1,0-1 0,16-14 0,-14 8 1,0-1 1,0-1-1,-2 0 0,14-20 0,-4 0-236,-2-1-1,-2-1 0,-1-1 0,18-53 1,6-49-796,-16 19-2904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24575,'9'185'0,"-3"-139"0,25 90 0,16-7-1365,-44-122-5461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24575,'-1'2'0,"-1"0"0,1 0 0,0 0 0,0 1 0,0-1 0,0 0 0,0 0 0,1 1 0,-1-1 0,1 0 0,-1 6 0,0-2 0,-1 16 0,0 0 0,1 0 0,1 1 0,1-1 0,1 0 0,1 0 0,1-1 0,0 1 0,2-1 0,1 0 0,0 0 0,2 0 0,12 20 0,7 7-345,65 84-1,52 35-345,-60-80 691,103 83 0,-118-114 0,3-4 0,91 50 0,-159-99 0,89 45 0,-82-44 0,0 1 0,0-2 0,0 1 0,0-2 0,1 0 0,13 1 0,-23-3 0,0 1 0,0-1 0,0-1 0,0 1 0,0 0 0,0-1 0,0 1 0,-1-1 0,1 0 0,0 0 0,0 0 0,3-2 0,-3 0 0,0 1 0,0-1 0,0 0 0,-1 0 0,1 0 0,-1 0 0,0 0 0,0 0 0,0-1 0,0 1 0,1-5 0,10-23-567,9-41-1,12-60-5106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505 1 24575,'-7'10'0,"2"1"0,1-1 0,0 1 0,-3 13 0,3-12 0,-105 441-909,-16 50 399,-78 56-618,167-476-4516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2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478 0 24575,'0'3'0,"0"0"0,1 0 0,-1 0 0,1-1 0,0 1 0,0 0 0,2 4 0,4 12 0,44 146 0,-6-12-470,10 47-1410,7 40 841,94 433-1957,-59 9 3151,-90-477-353,-13-45-593,-8-46 464,-2-35-318</inkml:trace>
  <inkml:trace contextRef="#ctx0" brushRef="#br0" timeOffset="1">1 1805 24575,'0'0'0,"4"-2"0,17-5 0,38-7 0,41-5 0,41-6 0,35-10-2703,22-16 2703,-8-7 0,-35 6-5488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1 374 24575,'5'6'0,"38"45"0,46 72 0,25 62 0,-82-132 0,-15-25 0,53 83 0,-68-108 0,12 13 0,-14-15 0,0-1 0,1 0 0,-1 1 0,0-1 0,0 0 0,1 0 0,-1 0 0,0 1 0,0-1 0,1 0 0,-1 0 0,0 0 0,1 0 0,-1 1 0,0-1 0,1 0 0,-1 0 0,0 0 0,1 0 0,-1 0 0,0 0 0,1 0 0,-1 0 0,0 0 0,1 0 0,-1 0 0,0 0 0,1 0 0,-1 0 0,0 0 0,1-1 0,-1 1 0,0 0 0,1 0 0,-1 0 0,0 0 0,0-1 0,1 1 0,-1 0 0,0 0 0,0-1 0,1 1 0,-1 0 0,0 0 0,0-1 0,0 1 0,1 0 0,-1-1 0,0 1 0,3-10 0,1 1 0,-2-1 0,1 0 0,-1 0 0,-1 0 0,1-14 0,-1 4 0,10-137 0,-11 153 0,0-1 0,1 0 0,0-1 0,2-9 0,-2 13 0,-1 1 0,1 0 0,0-1 0,-1 1 0,1 0 0,0-1 0,0 1 0,0 0 0,0 0 0,0 0 0,0 0 0,0 0 0,0 0 0,0 0 0,0 0 0,1 0 0,-1 1 0,0-1 0,2 0 0,2 0 0,-1 0 0,0 0 0,1 0 0,-1 1 0,0-1 0,1 1 0,-1 1 0,1-1 0,3 1 0,45 11 0,-42-9 0,96 26-79,102 25-307,-157-43 304,1-3 0,55 2 0,-88-9 82,0-1 0,0-1 0,0-1 0,-1-1 0,1 0 0,37-12 0,-49 12 0,0 0 0,-1-1 0,1 0 0,-1 0 0,0 0 0,0-1 0,0 0 0,0-1 0,-1 1 0,0-1 0,0-1 0,-1 1 0,0-1 0,0 0 0,0 0 0,-1 0 0,0 0 0,6-16 0,-7 10 3,0 1 1,-1-1-1,0 0 1,0 0-1,-2 0 0,0 0 1,0 0-1,-1 0 1,0 0-1,-5-17 1,-4-8-67,-2 1 0,-19-43 0,-73-136-1785,60 134-3633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1295 24575,'0'-20'0,"0"-3"0,2 0 0,0-1 0,1 1 0,2 0 0,14-43 0,111-243 0,-39 105 0,-77 169 0,-1-1 0,-3 0 0,0-1 0,7-66 0,-15 82 0,-1 0 0,-1 0 0,-1 0 0,0 0 0,-2 0 0,-1 0 0,0 0 0,-1 1 0,-16-39 0,18 52 0,-1 0 0,0-1 0,0 1 0,0 1 0,-1-1 0,0 1 0,0 0 0,0 0 0,-11-9 0,15 14 0,-1 0 0,0 0 0,1 0 0,-1 0 0,0 0 0,0 0 0,0 0 0,1 1 0,-1-1 0,0 0 0,0 1 0,0 0 0,0-1 0,0 1 0,0 0 0,-4 1 0,5-1 0,-1 0 0,0 1 0,1 0 0,-1-1 0,1 1 0,-1 0 0,1 0 0,-1 0 0,1 0 0,0 0 0,-1 0 0,1 0 0,0 0 0,0 1 0,0-1 0,-1 2 0,-1 2 0,0-1 0,1 1 0,0 1 0,0-1 0,0 0 0,1 0 0,-1 1 0,1-1 0,1 1 0,-1-1 0,1 9 0,2 9 0,1 1 0,1-1 0,2 0 0,0-1 0,12 29 0,2 2-115,2 0-1,3-1 1,2-2 0,2 0-1,67 83 1,-72-104 73,3-1 1,0-2-1,59 44 1,-61-53-153,0-1-1,2-1 1,0-1-1,0-2 1,44 14 0,-25-14-5973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4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2019 24575,'1'0'0,"1"0"0,0 0 0,0-1 0,0 1 0,-1 0 0,1-1 0,0 0 0,-1 1 0,1-1 0,3-2 0,-3 2 0,8-5 0,0 0 0,-1 0 0,1-1 0,-2 0 0,1-1 0,-1 1 0,12-16 0,45-69 0,-36 45 0,-2-1 0,41-101 0,-57 119 0,-2 0 0,-1-1 0,-1 0 0,-1-1 0,-2 1 0,0-51 0,-5 63 0,-3-26 0,3 40 0,0 1 0,0-1 0,0 0 0,-1 0 0,1 1 0,-1-1 0,0 1 0,-1-1 0,1 1 0,-5-6 0,6 9 0,1 1 0,-1-1 0,1 1 0,-1-1 0,1 0 0,-1 1 0,1-1 0,-1 1 0,0 0 0,0-1 0,1 1 0,-1 0 0,0-1 0,1 1 0,-1 0 0,0 0 0,0-1 0,0 1 0,1 0 0,-1 0 0,0 0 0,0 0 0,-1 0 0,1 1 0,0-1 0,-1 1 0,1 0 0,0-1 0,0 1 0,0 0 0,-1 0 0,1-1 0,0 1 0,0 0 0,0 0 0,0 0 0,1 1 0,-2 0 0,-3 6 0,1-1 0,-1 1 0,2 0 0,-1 0 0,-2 9 0,-10 48 0,8-22-132,2 0 1,2 0-1,2 1 0,1 0 0,3-1 0,2 0 0,1 1 1,2-1-1,3-1 0,18 54 0,-8-39 139,2-1 0,60 103 0,-62-126-25,2 0 1,2-2 0,0-1-1,2-1 1,50 44 0,-62-61-38,1-2 0,0 1 1,0-2-1,1 0 0,0-1 1,33 12-1,-39-17 53,1 0-1,-1-1 1,0-1 0,1 1-1,-1-1 1,1-1-1,0 0 1,-1-1 0,1 0-1,-1 0 1,1-1-1,-1-1 1,12-4 0,-10 3 2,-1-2 0,0 1 0,0-2 0,0 1 0,-1-2 0,0 1 0,13-14 0,-7 5-77,-1-1 0,-1 0 1,-1-1-1,20-35 0,-13 13-433,-1 0-1,18-60 0,-14 25 319,12-80 0,-17 37-578,6-179-1,-38-122-771,-23 157 1542,-15 29 0,-10 40-45,-2 44-136,47 116 188,-25-37-1,34 60 40,1-1 1,-2 1-1,1 1 0,-12-11 0,17 18-18,1 0-1,-1 0 1,0 0-1,0 0 1,1 0-1,-1 1 1,0-1 0,0 1-1,-1 0 1,1 0-1,0 0 1,0 0-1,-4 0 1,5 1 33,-1 1 1,1-1 0,0 0-1,-1 1 1,1-1 0,0 1-1,0 0 1,0 0 0,0 0-1,0 0 1,0 0 0,0 0-1,0 1 1,0-1 0,0 1 0,1-1-1,-1 1 1,0-1 0,-1 5-1,-3 2-16,1 0-1,0 0 1,0 1 0,1 0-1,1 0 1,-5 12-1,0 10-44,-10 62 0,5 83 167,14 45 499,16 1-1364,69 333-1,10-161-74,37-16-72,-109-321 894,35 59-1,-54-107 199,15 22 675,-18-28-819,0-1 0,-1 0 0,1 0 0,0 0 0,0 0 0,0-1 0,1 1 0,-1 0 0,5 1 0,-7-2-20,1-1 0,0 0 0,0 0 0,-1 1-1,1-1 1,0 0 0,0 0 0,0 0 0,-1 0 0,1 0 0,0 0 0,0 0-1,-1-1 1,1 1 0,0 0 0,0 0 0,0-1 0,-1 1 0,1 0 0,0-1-1,-1 1 1,1 0 0,0-1 0,-1 1 0,1-1 0,-1 1 0,2-2 0,0-1 56,1 0 0,-1 0 0,0-1 0,3-5 1,7-19 365,-1-1 1,-1-1 0,10-54 0,-15 61-352,40-220-74,-8 37-85,-34 191 5,-1 3 0,1 0 0,-1 1 0,2-1 0,0 0 0,0 1 0,10-17 0,-13 27 0,-1 0 0,1 0 0,-1 0 0,1 0 0,0 0 0,-1 0 0,1 0 0,0 0 0,0 1 0,0-1 0,0 0 0,0 1 0,0-1 0,0 1 0,1-2 0,-2 2 0,0 0 0,1 1 0,-1-1 0,0 0 0,0 0 0,0 0 0,0 0 0,0 0 0,1 0 0,-1 0 0,0 0 0,0 0 0,0 0 0,0 0 0,0 0 0,0 0 0,1 0 0,-1 1 0,0-1 0,0 0 0,0 0 0,0 0 0,0 0 0,0 0 0,0 0 0,0 1 0,0-1 0,0 0 0,0 0 0,0 0 0,0 0 0,0 0 0,0 1 0,1-1 0,-3 12 0,-2-1 0,0 0 0,-1-1 0,0 1 0,-1-1 0,0 0 0,0 0 0,-1-1 0,0 0 0,-15 14 0,-1-1 0,-2-1 0,-32 21 0,-19 6 0,-13 10 0,84-55 0,1 1 0,-1 0 0,1 0 0,0 0 0,0 1 0,-4 5 0,6-7 0,0 0 0,0 0 0,1 0 0,0 0 0,0 1 0,0-1 0,0 0 0,0 1 0,1-1 0,-1 1 0,1-1 0,0 5 0,0-1 0,1 1 0,1-1 0,-1 0 0,1 0 0,0 0 0,1 0 0,-1 0 0,6 8 0,1 0 0,0 0 0,19 22 0,-5-10-185,2-1 0,1-2 0,54 41 0,-25-28-95,72 37 0,-47-35-295,112 39 1,-82-42-5168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9:34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3 0,0 0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1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16 0,0 38 0,4 54 0,7 54 0,17 90-5001,2 1 1811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18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24575,'461'-15'-1358,"-5"-18"-1179,11-1 1125,955-5-145,-1400 40 2028,-10-1 262,24-2-1,-31 1 266,-11-1-5259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18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629 1 24575,'0'0'0,"1"0"0,0 0 0,0 0 0,0 0 0,-1 1 0,1-1 0,0 0 0,-1 0 0,1 1 0,0-1 0,-1 1 0,1-1 0,0 1 0,0 0 0,4 3 0,91 74 0,-88-71 0,60 55-246,-2 2 0,91 119-1,-123-136 124,-2 0 0,-2 2 0,-2 2-1,-2 0 1,27 79 0,-46-107 92,0 0 0,-1 0 1,-2 1-1,4 45 0,-8-56 17,-1-1 0,0 1 0,0 0 0,-1-1 0,-1 0 0,0 1 0,-1-1 0,0 0 0,-1-1 0,-12 23 0,7-17 27,-1-2 1,-1 1 0,-1-2 0,-26 26-1,12-17-184,-58 37-1,23-24-307,-1-2-1,-70 25 1,-144 32-1161,184-70 1244,-174 17-1,126-30-1862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2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24575,'0'0'0,"0"0"0,0 0 0,0 0 0,-2 0 0,-3 2 0,-2 4 0,-1 5 0,2-1-8191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19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835 1 24575,'-29'1'0,"20"-1"0,1 1 0,0 0 0,-15 2 0,0 4 0,-1 0 0,-44 22 0,-42 33 0,69-35-155,2 2 0,1 1-1,1 2 1,2 2 0,-41 49-1,42-39 135,1 1-1,3 1 0,2 2 1,-33 73-1,45-82-79,2 0 1,2 0-1,1 1 1,2 1-1,2 0 1,1 0-1,1 72 1,6-81 30,1 0 0,2-1 0,1 1 0,1-1 0,2 0 0,1 0 0,2-1 0,0 0 0,2-1 0,28 45 0,-17-39 46,1-1-1,2-2 1,1 0-1,2-2 0,34 28 1,-16-20-539,1-2 1,103 55-1,-95-63 506,1-3 0,1-2-1,1-3 1,1-3 0,1-2-1,0-3 1,120 8 0,-124-18 67,0-2 0,0-4 0,-1-1 0,0-3 1,0-3-1,0-2 0,-2-3 0,99-41 0,-116 39-118,-1-2-1,0-1 0,-2-2 0,0-2 1,52-48-1,-68 55 50,-1 0-1,-2-2 1,1 0 0,-2-1-1,-1-1 1,-1 0 0,0-1-1,-2 0 1,-1-1 0,12-38-1,-16 38 60,-2-1 0,0 0 0,-2 0 0,-1 0 0,0 0 0,-2 0 0,-1 0 0,-1 1 0,-1-1 0,-1 0 0,-10-27 0,4 22 0,-2-1 0,0 1 0,-2 1 0,-2 1 0,0 0 0,-2 1 0,-1 1 0,-25-26 0,8 15-80,-2 3-1,-1 0 0,-2 3 0,-1 2 1,-1 1-1,-69-31 0,9 14-201,-206-60-1,85 49 283,23 15-157,35 14-626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19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24575,'0'0'0,"-7"3"0,3 0 0,1 1 0,-1 0 0,1 0 0,0 0 0,0 0 0,0 1 0,1-1 0,0 1 0,-1-1 0,-2 11 0,-5 15 5,0 1 0,2 0 0,-7 55 0,10-31-135,3 81-1,8-45-277,3-2 0,30 120 0,63 175-475,-81-314 183,102 396 443,-96-336-308,17 212 0,-41-290-3191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1 615 24575,'0'-3'0,"1"-11"0,0 0 0,1-1 0,0 1 0,1 1 0,1-1 0,0 0 0,1 1 0,7-14 0,2 0 0,1 0 0,33-41 0,-24 38-38,2 0 0,1 2 0,1 2-1,1 0 1,2 2 0,50-31 0,-45 34-33,1 1 0,0 3 1,2 1-1,0 2 0,80-19 1,-95 28 70,1 2 0,-1 1 0,0 0 0,1 2 0,-1 1 0,43 7 0,-48-4 0,0 1 0,-1 0 0,1 2 0,-1 0 0,0 1 0,-1 1 0,0 0 0,31 24 0,-25-14 8,-1 2 1,0 1 0,-2 1-1,0 0 1,-2 1 0,-1 1-1,-1 1 1,17 36 0,-6-2-887,-3 1 1,29 109-1,-20-26-4067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3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1 609 24575,'0'0'0,"0"-7"0,2 2 0,0 0 0,0 0 0,0 0 0,1 0 0,-1 1 0,1 0 0,0-1 0,1 1 0,3-4 0,9-13 0,-4 4 0,-1 0 0,-1-1 0,-1 0 0,12-31 0,-20 42 0,-2 14 0,2 33 0,2 0 0,8 43 0,-6-51 0,0 4 0,28 153 0,-27-165 0,1 0 0,1-1 0,1 0 0,1 0 0,22 36 0,-27-52 0,0 0 0,0 0 0,1-1 0,0 1 0,0-1 0,1 0 0,-1-1 0,1 0 0,1 0 0,-1 0 0,1-1 0,0 0 0,-1 0 0,12 2 0,-12-4 0,1 0 0,0-1 0,-1 0 0,1 0 0,0-1 0,-1 0 0,1 0 0,0-1 0,-1 0 0,1 0 0,-1-1 0,1 0 0,-1 0 0,0-1 0,0 0 0,10-6 0,-2 1 0,-1-2 0,-1 1 0,17-17 0,33-38 0,-37 36 0,36-28 0,-47 44 0,1 1 0,1 1 0,0 0 0,0 1 0,1 1 0,0 1 0,30-8 0,8 2 0,71-6 0,-11 2 0,-103 15 0,0-1 0,0-1 0,0 0 0,0 0 0,21-12 0,-30 14 0,1-1 0,-1 0 0,0 0 0,0 0 0,-1 0 0,1 0 0,-1-1 0,1 0 0,-1 1 0,0-1 0,0 0 0,-1-1 0,1 1 0,-1 0 0,0-1 0,0 1 0,-1-1 0,1 0 0,0-6 0,-1 4 0,-1 0 0,0 1 0,0-1 0,0 0 0,-1 0 0,-2-10 0,-1 2 0,-1 1 0,-6-15 0,-5-5 0,-1 2 0,-21-31 0,-49-57 0,26 48-682,-112-103-1,157 160-6143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3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0 24575,'-4'1'0,"1"-1"0,0 1 0,0 0 0,0 0 0,0 0 0,0 0 0,0 1 0,0 0 0,0-1 0,0 1 0,0 0 0,1 0 0,-4 4 0,-4 2 0,-30 20 0,-76 40 0,108-64 0,1-1 0,0 1 0,1 0 0,-11 8 0,15-11 0,1 0 0,0 1 0,-1-1 0,1 0 0,0 1 0,0-1 0,0 1 0,0-1 0,0 1 0,0 0 0,1-1 0,-1 1 0,0 0 0,1-1 0,-1 1 0,1 0 0,0 0 0,-1 0 0,1-1 0,0 5 0,2 2 0,0 1 0,1-1 0,0 0 0,0 0 0,1 0 0,0 0 0,0 0 0,6 7 0,2 6 0,-4-8 0,41 81 0,-43-81 0,-1 1 0,-1-1 0,0 0 0,-1 1 0,3 22 0,-6-30 0,1 0 0,-1 0 0,-1 1 0,0-1 0,1 0 0,-2 0 0,1 0 0,-1 0 0,0 0 0,0-1 0,-4 8 0,2-5 0,-1-1 0,0-1 0,0 1 0,0-1 0,-1 0 0,0 0 0,-10 8 0,-1-2 0,-1-1 0,-1-1 0,0 0 0,0-1 0,-33 10 0,30-12 0,0 0 0,0-1 0,0-1 0,-1-1 0,-38 1 0,45-7-1365,15 2 1130,1 0-1,0-1 1,0 1-1,0 0 1,0 0 0,-1-1-1884,1 1 1884,0 0-1,0-1 1,-1 1-1,1 0 1,0 0 0,0 0-1,0 0 1,0-1-1,0 1 1,0 0 0,0 0-1,0 0 1,0-1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24575,'0'0'0,"0"0"0,0 4 0,4 6 0,7 4 0,17 5 0,21 1 0,18-2 0,17-5 0,16-11 0,15-12 0,10-8-875,3-5 875,-9-1 0,-18 4 0,-27 5-7316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24575,'3'3'0,"17"12"0,1-2 0,0 0 0,30 14 0,63 21 0,51 3-483,51-2-1450,42-12 873,-1-15-479,327-15-1,255-75 1457,-643 42-1023,-43 0 774,-43 2 135,-35 3 279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8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0 24575,'2'0'0,"11"6"0,21 14 0,24 22 0,17 30 0,7 29 0,-7 21-1622,-16 19 1622,-25 15 0,-31 6 0,-39-5 0,-36-15 0,-27-19 0,-28-19 0,-16-19 0,1-24 0,20-22 0,30-18-6569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24575,'-1'0'0,"-1"1"0,1 0 0,0 0 0,0-1 0,0 1 0,0 0 0,-1 0 0,1 0 0,1 0 0,-1 0 0,0 1 0,0-1 0,0 0 0,0 0 0,1 1 0,-1-1 0,0 2 0,-1 1 0,-9 20 0,1 1 0,-13 45 0,-7 42 0,3 19-1033,-16 175 0,27 140-435,35 2-66,18-3-729,-34-411 2042,37 410-129,89 1116-1647,-119-1347 3734,-11-161-1455,-1-23-593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0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24575,'0'0'0,"0"-1"0,0 1 0,1-1 0,-1 0 0,0 1 0,0 0 0,0-1 0,1 1 0,-1-1 0,0 1 0,1-1 0,-1 1 0,0-1 0,1 1 0,0-1 0,4-2 0,0-1 0,0 1 0,0 1 0,1-1 0,-1 1 0,1 0 0,0 0 0,11-2 0,-9 2 0,89-18 0,60 1-484,63 5-1452,63 5 773,47 5-1553,1550-24-2204,-1562 22 3518,-48 2 1052,-50 2 416,-51 5 200,-45 6 198,-112-8-208,1 1 1,-1 0 0,0 1-1,0 0 1,0 1 0,17 8-1,-25-10-81,0 0-1,-1 1 1,1 0-1,0-1 1,-1 1-1,0 1 1,0-1-1,0 0 0,0 1 1,0-1-1,-1 1 1,1 0-1,-1 0 1,0 0-1,0 0 1,-1 0-1,1 1 1,-1-1-1,0 0 1,1 7-1,-1 1-51,0 0 1,-1 0-1,0 0 0,-1 0 0,-2 12 1,-16 64-179,18-85 65,-53 194 691,-1 2 593,14 4-598,30-119-781,4 0 1,3 0-1,4 1 1,4-1-1,4 1 1,3-2-1,37 136 0,-8-91-496,75 164 0,81 115-1060,-127-268 1466,-30-60 175,159 337 0,-152-304 0,58 210 0,-90-266-147,-4 1 0,-2 1-1,-2-1 1,-4 113 0,-5-131 65,-1-1 0,-3 1 1,0-1-1,-3-1 0,-1 0 0,-2 0 0,-1-1 1,-26 45-1,19-45 67,-2-1 0,-2-2 0,-1 0 0,-2-2 0,-1-1 0,-43 35 0,9-16-311,-2-3 1,-100 54-1,-100 28-98,85-58-118,-3-7 1,-285 59-1,217-77 343,-363 20-1,282-56 39,38-19-485,45-18 551,49-18 361,155 32-58,-60-28-1,75 27 680,-42-28-1,5-8 1357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1360 0 24575,'-10'1'0,"-12"4"0,0 2 0,1 0 0,0 1 0,0 1 0,-25 16 0,21-11 0,1 0 0,1 2 0,0 0 0,1 2 0,1 1 0,1 0 0,-31 38 0,46-49 0,-1-1 0,1 2 0,1-1 0,0 0 0,0 1 0,-5 15 0,8-17 0,-1 0 0,1-1 0,1 1 0,-1 0 0,1 0 0,0-1 0,1 1 0,0 0 0,0-1 0,2 9 0,1-2 0,1-1 0,0 1 0,1-1 0,0 0 0,15 19 0,45 50 0,17 3 0,-80-82 0,0 1 0,0-1 0,-1 1 0,1 0 0,-1 0 0,0 1 0,0-1 0,0 0 0,2 6 0,-4-8 0,0-1 0,0 1 0,0 0 0,0-1 0,0 1 0,0 0 0,0 0 0,0-1 0,0 1 0,0 0 0,0-1 0,-1 1 0,1 0 0,0-1 0,0 1 0,-1-1 0,1 1 0,-1 0 0,1-1 0,0 1 0,-2 0 0,0 1 0,1-1 0,-1 0 0,0 1 0,0-1 0,-1 0 0,1 0 0,0 0 0,0 0 0,-4 0 0,-28 6 0,0-1 0,-61 1 0,81-7 0,-426 4-1259,4-2-73,344 5-4268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0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0 0,0 0 0,0-1 0,1 1 0,-1 0 0,0-1 0,0 1 0,1 0 0,-1-1 0,1 1 0,0 1 0,3 5 0,220 455-1208,43 290 966,-218-527-1131,-38-144-3995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1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1 450 24575,'0'0'0,"2"-2"0,17-2 0,33-4 0,55-3 0,59-5 0,53-5-3814,41-5 3814,15-10-2198,4-14 2198,-12-9 0,-31-4 0,-43 1 0,-49 9-1035,-48 14-109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1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1 481 24575,'0'7'0,"0"20"0,5 28 0,-5-53 0,14 104 0,137 825-2696,-146-903 2672,6 30 17,19 60-1,-23-99 8,-4-19 38,-2-5 228,0-7 54,0-1-1,-2 1 1,-1-16-1,-1-8-77,-2-73-242,0-59-312,20-189 0,-3 249 105,4 1-1,57-195 0,19 54-639,-69 200 567,1 1 1,58-84-1,-75 120 274,1 1 0,1 0 0,-1 0 0,2 1 0,-1 0-1,1 0 1,21-13 0,-28 20 69,0 1-1,0 0 1,0-1 0,0 1-1,0 0 1,0 0-1,0 1 1,0-1-1,0 1 1,0-1 0,1 1-1,-1 0 1,0 0-1,0 1 1,0-1 0,0 1-1,0-1 1,1 1-1,-1 0 1,0 0-1,0 0 1,5 4 0,-5-3 39,0 1-1,0-1 1,0 1 0,0 0 0,0 0 0,-1 0 0,1 0 0,-1 0 0,0 1 0,0-1 0,0 1 0,0 0 0,-1-1 0,1 1 0,-1 0 0,0 0 0,1 8 0,-1 0-39,-1 0 1,1 0-1,-2 0 0,0 1 0,0-1 1,-1 0-1,-4 12 0,-3 4-7,-21 49 0,12-41-56,-2 0 0,0-2 0,-3 0 0,-1-2 0,-52 56 0,28-42 0,-1-2 0,-100 68 0,141-107 0,3-2 0,0 0 0,0 1 0,1-1 0,-1 1 0,-4 5 0,8-8 0,1 0 0,-1 0 0,0 0 0,1 0 0,-1 0 0,0 0 0,1 1 0,0-1 0,-1 0 0,1 0 0,-1 0 0,1 0 0,0 1 0,0-1 0,0 0 0,0 0 0,0 1 0,0-1 0,0 0 0,0 0 0,0 1 0,1-1 0,-1 0 0,1 0 0,-1 0 0,0 1 0,1-1 0,0 0 0,0 1 0,6 7 0,0-1 0,1 0 0,-1 0 0,2-1 0,15 11 0,-11-8 0,698 590-1171,-607-499 1,-90-88-4680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1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24575,'0'0'0,"2"4"0,3 5 0,4 10 0,5 9 0,5 8 0,2 6 0,2 6 0,1 5 0,-2 2 0,-2-5 0,-2-11 0,-5-12-8191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2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24575,'0'0'0,"4"0"0,7 0 0,7 2 0,-1 1-8191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2 0,22 5 0,34 7 0,46 6 0,50 1 0,36-3-2476,28-3 2476,11-5 0,-9-7 0,-24-8 0,-32-7 0,-36-6 0,-36-1-93,-34 2 93,-27 4-5622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2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24575,'8'0'0,"14"0"0,38 6 0,36 14 0,44 26-499,-73-19 228,-1 3 1,-1 3-1,-2 2 1,-2 4-1,58 46 0,-81-54 174,-1 2 0,-2 2 0,-1 1 0,-2 1 0,-1 2 0,-2 1 0,-2 1 0,30 61-1,-41-64 98,0-1 0,-3 2 0,-1 0 0,-2 0 0,-2 1 0,-1 0 0,1 50 0,-7-56 0,-2-1 0,-1 1 0,-2 0 0,-1-1 0,-1 0 0,-2 0 0,-2 0 0,-1-1 0,-15 31 0,10-31-22,-2 0-1,-1-1 1,-2-2-1,0 0 1,-2-1-1,-31 29 1,21-27-235,-2 0 0,-1-2 1,-1-2-1,-56 31 0,10-17-3496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3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431 367 24575,'-7'4'0,"-4"5"0,0 0 0,0 1 0,-17 21 0,17-20 0,-61 77 0,-13 40-499,53-72-15,3 2 1,2 1-1,3 1 0,-17 63 1,28-74 524,3 0 1,1 1 0,3-1 0,2 2-1,4 88 1,4-95-12,2-1 0,1 0 0,3 0 0,23 64 0,-20-73 0,2-1 0,1-1 0,1-1 0,2 0 0,44 55 0,-35-55 0,1-2 0,2-1 0,1-1 0,0-1 0,2-2 0,1-2 0,60 29 0,-41-27 0,0-2 0,2-3 0,0-2 0,102 16 0,-109-27 0,-1-1 0,0-2 0,1-3 0,0-2 0,90-15 0,-103 10 0,-1-2 0,-1-2 0,1-1 0,-2-1 0,0-2 0,0-1 0,-2-2 0,46-33 0,-52 31 0,-1-1 0,0-1 0,-2-2 0,0 0 0,-2-1 0,-1-1 0,-1 0 0,-1-2 0,-1 0 0,-2-1 0,-1 0 0,-1-1 0,-2-1 0,0 0 0,-3 0 0,5-36 0,-7 27-24,-3 0 0,-1-1 1,-2 1-1,-1-1 0,-12-58 0,3 50-188,-2 1 0,-2 1 0,-2 0 0,-25-47 0,9 32 1,-3 2 1,-3 1 0,-2 1-1,-2 3 1,-3 2 0,-86-79-1,52 64-365,-3 3-1,-3 4 1,-147-80-1,152 100 352,-2 3 0,-1 5 0,-2 2 0,-128-27 0,79 37 192,34 13 979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3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24575,'6'92'0,"-2"-54"0,9 88 0,8 44-451,203 937-1805,-174-921 2256,-9-32-118,-28-107-78,-3 1 0,8 76 0,-18-113 117,0-1-1,0 1 0,-1-1 1,0 1-1,0 0 0,-2-1 1,1 0-1,-1 1 0,-7 14 1,5-16-1912,-10 14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4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0 254 24575,'4'4'0,"39"26"0,-20-16 0,62 41 0,37 21-446,207 120-1005,-244-151 1061,182 67-1,-223-98 370,1-1 0,1-3 0,0-2-1,0-1 1,1-3 0,50-2 0,-66-3 6,1-1 0,-1-2 0,0-2 1,0 0-1,0-3 0,-1 0 0,0-2 0,-1-1 1,52-29-1,-54 23 15,-1-1 0,0 0 0,-2-2 0,0-1 0,-2-1 0,-1-1 0,0-1 0,-2-1 0,-1 0 0,-1-2 0,-1 0 0,21-51 0,-17 20-26,25-119 1,-36 133 12,-7 37-84,0-1 1,0 1-1,0 0 1,1 0-1,0 0 0,1 0 1,0 1-1,8-13 1,7 2-4188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0 578 24575,'0'0'0,"20"1"0,1 1 0,19 5 0,26 2 0,-41-7 0,0-2 0,1-1 0,38-5 0,-55 4 0,-1 1 0,0-1 0,1-1 0,-1 0 0,-1 0 0,1 0 0,0-1 0,-1 0 0,0-1 0,1 1 0,-2-1 0,1-1 0,-1 1 0,9-11 0,-9 9 0,-1-1 0,-1 1 0,1-1 0,-1 0 0,0 0 0,-1 0 0,0 0 0,3-15 0,-4 11 0,0 0 0,-1 0 0,-1 0 0,0 0 0,-2-21 0,-1 12 0,-2 2 0,0-1 0,-1 0 0,0 1 0,-2 0 0,0 1 0,-15-24 0,13 26 0,-1 0 0,0 0 0,-1 1 0,-1 1 0,-1 0 0,-20-17 0,27 25 0,0 1 0,0 0 0,-1 1 0,1 0 0,-1 0 0,0 0 0,0 1 0,0 0 0,-1 1 0,1 0 0,-1 0 0,1 1 0,-1 0 0,0 0 0,1 1 0,-12 1 0,13 0 0,1 0 0,0 1 0,0 0 0,0 0 0,0 0 0,0 1 0,0 0 0,0 0 0,1 1 0,0-1 0,0 1 0,0 0 0,0 1 0,0-1 0,1 1 0,0 0 0,0 0 0,0 0 0,-4 9 0,4-7 0,0 0 0,1 0 0,1 1 0,-1-1 0,1 1 0,0 0 0,1-1 0,0 1 0,0 0 0,0 0 0,1 0 0,0-1 0,1 1 0,0 0 0,3 13 0,0-9-455,0-1 0,11 22 0,14 15-6371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2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0,4 6 0,8 15 0,11 23 0,15 30 0,12 25 0,6 12 0,0 6-900,-2 5 900,-4 3 0,-4-1 0,-8-9 0,-9-17 0,-9-26-7291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4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1236 24575,'0'0'0,"0"0"0,0 0 0,0 0 0,0 0 0,8-2 0,23-3 0,33-4 0,33-8 0,39-7 0,31-8-1865,13-6 1865,6-9 0,-4-5 0,-14-2 0,-25-1 0,-29 8 0,-35 12-6326</inkml:trace>
  <inkml:trace contextRef="#ctx0" brushRef="#br0" timeOffset="1">656 0 24575,'1'0'0,"0"0"0,0 0 0,0 1 0,0-1 0,-1 0 0,1 0 0,0 1 0,0-1 0,0 1 0,0-1 0,-1 0 0,3 2 0,3 2 0,23 15 0,50 44 0,-33-23-262,-3 2 0,-1 2 0,-2 1 0,-2 3 0,-3 1 0,-1 1 0,47 97 0,-57-93 262,-2 1 1,-3 1-1,-2 1 1,-3 1-1,11 88 1,-21-103-6,-2 1 1,-1-1-1,-3 1 1,-1-1-1,-2 1 1,-2-1 0,-2-1-1,-17 49 1,16-65-93,0-1 0,-1 0 0,-2 0 0,-1-2 0,0 0 0,-2 0 0,-1-1 0,0-1 0,-2-1 0,0-1 0,-33 26 0,9-16-4797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24575,'-5'4'0,"1"0"0,0 0 0,1 0 0,-1 1 0,1 0 0,0 0 0,-4 8 0,-4 7 0,-35 70 0,-11 57-617,-1 58-1852,8 59 1328,16 54-956,15 37 942,23 447-896,33-1 946,-15-415 1105,-2-27 0,-4-31-331,-8-42-995,-10-45 1041,-11-46 473,-10-43 212,17-122 22,-1 0-1,-2-1 0,-1 0 1,-16 34-1,0-19 1270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5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24575,'1'1'0,"0"-1"0,-1 0 0,1 0 0,0 0 0,-1 0 0,1 0 0,-1 1 0,1-1 0,0 0 0,-1 0 0,1 1 0,0-1 0,-1 0 0,1 1 0,6 4 0,113 49 0,18-5 0,64 7-654,59-2-1963,56-13 1195,4-19-649,475-28 0,318-114 2373,-827 74-564,-56 4-790,-56 10 789,-52 9 263,-98 20 0,33-2 0,-54 4 54,-1 1 0,1 0 0,0 0 0,0 1-1,-1-1 1,1 1 0,0 0 0,-1 0 0,1 0 0,-1 0 0,1 1 0,-1 0-1,1-1 1,-1 1 0,0 0 0,0 0 0,0 1 0,5 4 0,-5-2 134,0-1 0,0 1 1,-1 0-1,1 1 0,-1-1 1,0 0-1,0 1 0,-1-1 1,0 1-1,0-1 0,1 11 1,-1 27 1185,-1 1 0,-11 75 0,-8 35-1059,-18 205 39,31-193-1638,8-1 0,24 168 1,4-124-301,64 237 1,19-54 365,13-1 450,45 149 320,-32 5 542,-99-306-80,-16 45 33,-24-238-2,-1 1-1,-3 0 0,-20 89 1,17-110 49,0-1 0,-2 0 0,-2-1 0,0 0 0,-1 0 0,-1-1 0,-20 26 0,15-26-89,-1-2-1,-1 0 1,-1-1 0,-1 0 0,-1-2 0,-38 24-1,15-16 9,-2-1 0,-51 18-1,-142 35 140,-47-15-124,-34-15-71,-397 6 59,-3-42-1467,389-14 1167,33-6 130,43-2-460,54-2 640,56-1 692,108 9 598,-68-15 0,82 10-202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5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24575,'125'20'0,"11"6"0,60 11-770,51 5-2311,664 60 666,-703-94 1392,1-10 0,290-38 0,-350 15 592,-98 14 1265,77-25-1,-83 17-925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6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24575,'5'-1'0,"1"1"0,-1-1 0,9 2 0,8 0 0,60 2 0,49 10 0,45 19-594,-75-6-50,-1 3 0,101 46-1,-132-44 385,-1 2 0,-2 4 0,100 73 0,-133-84 197,-2 0-1,0 2 1,-2 2-1,-1 0 1,-2 2 0,25 39-1,-38-51 27,-1 2 0,-1-1 0,0 2 0,-2-1 0,-1 1 0,-1 1 0,-1-1 0,-1 1 0,0 1 1,-2-1-1,-1 41 0,-3-38 30,-2-1 1,0 1 0,-2-1 0,-1 0 0,-1-1 0,-18 44 0,10-38 27,0-1 0,-2-1 0,-2 0 0,-39 47 1,23-37-280,-3-2 1,0-2 0,-3-1-1,-1-2 1,-1-2 0,-88 45-1,46-35 51,-2-3-1,-106 28 1,49-27-1169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6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24575,'1'18'0,"0"0"0,6 26 0,-1-14 0,89 516-995,-12-69-1285,-14 1 1542,-29-86 280,-32-1-66,-11-342 782,0-17-3712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6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24575,'3'-1'0,"1"1"0,-1-1 0,0 0 0,1 1 0,-1 0 0,1-1 0,-1 1 0,1 1 0,-1-1 0,1 0 0,-1 1 0,7 2 0,-4-2 0,37 10 0,-1 1 0,0 3 0,0 1 0,-2 2 0,0 2 0,38 26 0,-56-32 0,0 2 0,-2 0 0,0 2 0,0 0 0,-2 1 0,0 1 0,-2 1 0,0 0 0,16 28 0,-23-32 0,-1 0 0,-1 0 0,0 0 0,-1 1 0,-1 0 0,0 0 0,-2 0 0,0 1 0,-1-1 0,-1 1 0,0 0 0,-2-1 0,-4 36 0,1-36 0,-1-1 0,0 1 0,-1-1 0,-1 0 0,-9 16 0,3-10 0,-1 0 0,-31 38 0,7-19 0,-2-2 0,-70 55 0,-23 2-1365,89-68-5461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8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0 24575,'-40'1'0,"24"-1"0,1 1 0,-20 2 0,5 3 0,0 1 0,1 2 0,0 1 0,0 1 0,1 1 0,-48 29 0,68-36 0,1 0 0,0 1 0,0 0 0,0 0 0,1 0 0,0 1 0,0-1 0,-7 13 0,10-13 0,0-1 0,1 1 0,0-1 0,0 1 0,0 0 0,0 0 0,1 0 0,0 0 0,0 0 0,1 0 0,0 0 0,0 0 0,1 8 0,1 0 0,1 0 0,1 0 0,0-1 0,0 0 0,2 0 0,-1 0 0,10 15 0,61 81 0,-15-24 0,-52-71 0,-1 0 0,-1 1 0,0 0 0,7 23 0,-11-30 0,-2 0 0,1 0 0,-1 1 0,0-1 0,0 1 0,-1-1 0,0 1 0,-1-1 0,0 0 0,-3 14 0,5-29 0,-1-1 0,1 1 0,-1 0 0,-2-8 0,2 1 0,-16-103 0,9 69 0,-2-11 0,-21-124 0,20 135 0,-30-83 0,33 116 0,10 28 0,94 263 31,17-7-574,6 29 441,-116-285 102,-1-6 0,0 0 0,-1 0 0,0 1 0,-1-1 0,1 0 0,-1 11 0,-1-18 3,0 0 1,0 1-1,0-1 1,0 0-1,0 0 1,1 0-1,-1 0 1,0 0-1,0 1 1,0-1-1,0 0 1,0 0 0,0 0-1,-1 0 1,1 0-1,0 1 1,0-1-1,0 0 1,0 0-1,0 0 1,0 0-1,0 0 1,0 0-1,0 1 1,0-1-1,0 0 1,0 0-1,0 0 1,-1 0-1,1 0 1,0 0-1,0 0 1,0 0-1,0 0 1,0 1-1,0-1 1,-1 0-1,1 0 1,0 0-1,0 0 1,0 0-1,0 0 1,0 0-1,-1 0 1,-4-6 350,-3-8-335,0-1-1,1 0 1,1 0 0,-5-24-1,6 23-9,-6-20-9,2 0 0,2-1 0,1 0 0,2 0 0,0-51 0,5 65 0,0 0 0,2 0 0,0 0 0,2 0 0,1 0 0,0 1 0,1 0 0,2 0 0,18-35 0,-21 47 0,0 1 0,1-1 0,0 2 0,0-1 0,1 1 0,0 0 0,17-13 0,-20 18 0,-1 0 0,1 0 0,0 1 0,0-1 0,0 1 0,1 0 0,-1 1 0,1-1 0,-1 1 0,1 0 0,-1 0 0,1 1 0,-1 0 0,1 0 0,-1 0 0,1 1 0,9 1 0,-3 2 0,-1 0 0,1 0 0,-1 1 0,0 1 0,0 0 0,0 1 0,-1-1 0,0 2 0,-1 0 0,12 11 0,-4-1 0,0 1 0,-1 1 0,-1 0 0,13 24 0,-10-12 0,-2 0 0,-1 2 0,-1-1 0,9 40 0,-16-44 0,0 0 0,-2 0 0,-2 1 0,-1-1 0,-1 43 0,-2-55 0,-5 26 0,4-37 0,1 0 0,-1 0 0,-1 0 0,1 0 0,-1 0 0,-6 10 0,9-15 0,-1-1 0,1 1 0,0 0 0,-1-1 0,1 1 0,0-1 0,-1 1 0,1-1 0,-1 1 0,1-1 0,-1 1 0,1-1 0,-1 1 0,0-1 0,1 0 0,-1 1 0,1-1 0,-1 0 0,0 0 0,1 1 0,-1-1 0,0 0 0,0 0 0,1 0 0,-1 0 0,0 0 0,1 0 0,-1 0 0,0 0 0,1 0 0,-1 0 0,0 0 0,0-1 0,-1 0 0,0 0 0,1 0 0,-1-1 0,1 1 0,-1 0 0,1-1 0,0 1 0,-1-1 0,1 0 0,-2-3 0,-4-8 0,1 0 0,0-1 0,1 0 0,1 0 0,-4-20 0,-7-77 0,12 69 0,2-1 0,1 1 0,9-66 0,-6 89 0,1-1 0,1 1 0,0 0 0,1 0 0,1 1 0,1 0 0,1 0 0,0 0 0,23-29 0,-27 41 0,0-1 0,1 2 0,0-1 0,0 1 0,1-1 0,-1 2 0,1-1 0,0 1 0,0 0 0,1 0 0,9-2 0,-11 4 0,1 0 0,0 1 0,-1-1 0,1 2 0,0-1 0,-1 1 0,1 0 0,0 0 0,0 1 0,-1 0 0,1 0 0,-1 1 0,1 0 0,6 2 0,-2 1 0,-1 0 0,0 0 0,0 1 0,-1 0 0,0 1 0,0 0 0,15 15 0,-12-10 0,-2 1 0,1 1 0,-2 0 0,14 24 0,-6 1 0,-1 1 0,-1 0 0,11 55 0,33 257-49,-43-225-1267,-10-89-5510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0,6 0 0,5 4 0,4 6 0,5 4 0,1 5 0,0 2 0,-2 5 0,-2 1 0,-3-2 0,-3-5 0,-4-6 0,-4-5-8191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38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0,5 2 0,2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3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1 231 24575,'0'0'0,"0"3"0,0 15 0,2-1 0,0 1 0,1-1 0,1 1 0,7 20 0,38 82 0,49 72 0,-69-143 0,64 80 0,-87-121 0,28 30 0,-30-34 0,1 0 0,-1 0 0,1 0 0,0-1 0,0 0 0,7 3 0,-11-5 0,0-1 0,0 1 0,0-1 0,0 0 0,1 1 0,-1-1 0,0 0 0,0 0 0,1 0 0,-1 0 0,0 0 0,0 0 0,0 0 0,1 0 0,-1-1 0,0 1 0,0 0 0,0-1 0,1 1 0,-1-1 0,0 1 0,0-1 0,0 0 0,0 1 0,0-1 0,0 0 0,1-1 0,2-2 0,0-1 0,-1 1 0,0-1 0,5-8 0,-5 8 0,49-75 0,-42 67 0,1 0 0,0 0 0,24-19 0,-12 15 0,1 1 0,1 1 0,0 1 0,43-16 0,112-31 0,-136 48 0,52-18 0,-92 29 0,-1 0 0,1 1 0,0-1 0,-1 0 0,1-1 0,-1 1 0,1-1 0,4-5 0,-6 6 0,0-1 0,-1 1 0,1-1 0,-1 1 0,0-1 0,1 1 0,-1-1 0,0 0 0,-1 0 0,1 1 0,-1-1 0,1 0 0,-1-5 0,0-3 0,0 0 0,-1 0 0,-1 0 0,0 0 0,0 0 0,-8-18 0,-30-61 0,5 27-455,-2 1 0,-48-60 0,58 88-6371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4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24575,'0'0'0,"5"0"0,3 4 0,1 0 0,-1 1 0,0-1 0,-1 1 0,1 1 0,8 8 0,-10-9 0,4 3 0,0 1 0,0 1 0,-1 0 0,-1 0 0,0 1 0,11 19 0,-9-11 0,0 1 0,-2 1 0,8 27 0,1 17 0,11 90 0,-3 71 0,-24-210 0,19 142-1365,-10-102-5461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6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48 502 24575,'0'7'0,"-1"0"0,0 0 0,0 1 0,-5 11 0,1 1 0,-7 33 0,3 1 0,-2 70 0,9-48 0,9 80 0,-5-129 0,1 1 0,12 42 0,-12-59 0,1 0 0,0-1 0,1 0 0,0 1 0,0-2 0,1 1 0,0-1 0,1 0 0,10 11 0,-5-9 0,0 0 0,2 0 0,-1-2 0,1 0 0,0 0 0,1-1 0,0-1 0,0-1 0,1 0 0,0-1 0,0 0 0,0-2 0,0 0 0,1 0 0,-1-2 0,1 0 0,0-1 0,-1 0 0,18-4 0,-25 3 0,0-1 0,0-1 0,0 0 0,0 0 0,-1-1 0,1 0 0,-1 0 0,0-1 0,8-6 0,2-4 0,-1 0 0,23-26 0,-32 31 0,1 2 0,1-1 0,0 1 0,0 0 0,1 1 0,-1 0 0,1 1 0,1 0 0,-1 1 0,1 0 0,0 1 0,1 0 0,18-3 0,21 0 0,94-1 0,-90 6 0,81-11 0,-119 10 0,0-1 0,-1 0 0,1-2 0,-1 0 0,-1-1 0,1-1 0,-1 0 0,25-18 0,-34 21 0,0-1 0,0 0 0,0-1 0,-1 0 0,0 0 0,0 0 0,0 0 0,6-14 0,-7 11 0,-1 0 0,0 0 0,-1-1 0,0 1 0,0-1 0,-1 0 0,0-13 0,-1-3-47,0 0-1,-3 0 1,0 1 0,-1-1-1,-2 0 1,-1 1-1,-1 0 1,-18-46-1,10 38-23,-2 1 0,-1 1 0,-1 0 0,-2 2 0,-48-55 0,-1 16 161,-96-75 1,46 43-1495,64 51-4711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47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24575,'-1'19'0,"1"-9"0,1 20 0,0-26 0,-1-1 0,1 0 0,0 0 0,0 1 0,0-1 0,0 0 0,1 0 0,-1 0 0,1-1 0,2 4 0,14 15 0,-12-16 0,-1 1 0,7 9 0,-11-13 0,1 1 0,-1-1 0,0 1 0,0-1 0,0 1 0,0-1 0,0 1 0,-1 0 0,1-1 0,0 6 0,-2 7 0,0 0 0,0 0 0,-6 22 0,1-7 0,-5 39 0,2-1 0,2 83 0,7-146 0,0 1 0,0-1 0,1 1 0,0-1 0,3 10 0,-3-13 0,0 0 0,0 0 0,0 1 0,0-1 0,0 0 0,1-1 0,-1 1 0,1 0 0,-1 0 0,1 0 0,0-1 0,0 1 0,0-1 0,-1 0 0,5 3 0,4 0-341,0-1 0,0 1-1,13 1 1,4 1-6485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47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24575,'0'0'0,"-2"2"0,-3 7 0,0 7 0,3 12 0,5 7 0,2-2-8191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1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24575,'0'-80'0,"2"246"0,42 281 0,-3-255-1365,-31-154-5461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22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24575,'0'0'0,"2"0"0,13 0 0,22 0 0,33 0 0,48 0 0,39 0 0,26 0-2268,16-2 2268,1-5 0,-14-3 0,-30 0 0,-42 2-5923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6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24575,'0'0'0,"4"0"0,12 0 0,17 0 0,17 0 0,16 0 0,10-2 0,-3-1 0,-13 0-8191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24575,'0'0'0,"2"-1"0,17-4 0,33-2 0,39-2 0,37-2 0,39-1 0,63 0-2988,-8 2-2215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7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1310 147 24575,'-4'-3'0,"-24"-15"0,-2 0 0,0 3 0,-1 0 0,0 2 0,-40-11 0,33 13-87,-1 2-1,0 2 0,-1 1 1,1 2-1,-1 1 1,0 3-1,0 1 0,-40 6 1,46-1 56,0 1 0,0 1-1,1 2 1,0 2 0,1 0 0,0 3 0,1 0 0,1 2 0,-45 33 0,48-29-97,1 1 1,1 1 0,1 1 0,1 2 0,1 0 0,2 1 0,1 1 0,0 1 0,3 1 0,0 0 0,2 1 0,-19 61-1,22-51 78,2 1-1,2 0 0,-1 51 0,6-34-403,11 104-1,9-46-539,57 202 1,84 155-1258,26-10 2284,-172-434 7,117 296-683,-26 3 884,-97-303 92,-1 1 1,-2 1-1,0-1 1,0 38-1,-5-60-190,1 0 1,0 0-1,-1 0 1,0 0-1,0 0 1,-1-1-1,0 1 1,1 0-1,-1-1 1,-4 6-1,4-7-80,0 0 1,0 0-1,0-1 1,-1 1-1,1-1 1,-1 0-1,0 0 0,1 0 1,-1 0-1,0 0 1,0-1-1,0 1 1,0-1-1,-7 2 0,-17 2-4019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24575,'0'0'0,"2"0"0,7 0 0,14-2 0,29-1 0,34 1 0,28 2 0,9 1 0,-7 1-657,-24-1-6877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3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189 888 24575,'0'-7'0,"8"-197"0,-1-67 0,-7 269 0,-11-150 0,7 126 0,-1 0 0,0 0 0,-17-43 0,18 59 0,0 0 0,-1 0 0,-1 1 0,1-1 0,-13-13 0,16 20 0,-1 0 0,1 1 0,-1-1 0,1 1 0,-1 0 0,0 0 0,1 0 0,-1 0 0,0 0 0,0 1 0,-1-1 0,1 1 0,0 0 0,0 0 0,-1 0 0,1 0 0,-1 0 0,1 1 0,-1 0 0,1 0 0,-5 0 0,6 0 0,0 1 0,0-1 0,0 1 0,0 0 0,0 0 0,0 0 0,0 0 0,0 0 0,0 0 0,0 0 0,0 1 0,1-1 0,-1 1 0,0-1 0,1 1 0,0 0 0,-1-1 0,1 1 0,0 0 0,0 0 0,0 0 0,0 0 0,0 0 0,0 0 0,1 0 0,-1 0 0,1 1 0,-1-1 0,1 3 0,-1 1 0,1 1 0,0-1 0,0 0 0,0 1 0,1-1 0,0 0 0,0 0 0,1 0 0,3 10 0,0-5 0,0-1 0,1 0 0,0 0 0,1-1 0,0 0 0,0 0 0,1 0 0,0-1 0,10 8 0,6 2 0,1 0 0,34 18 0,-4-7-682,102 37-1,-64-34-6143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8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440 973 24575,'0'0'0,"2"5"0,5 8 0,7 13 0,7 12 0,7 12 0,4 7 0,-1 4 0,-4-4 0,-5-10 0,-5-13-8191</inkml:trace>
  <inkml:trace contextRef="#ctx0" brushRef="#br0" timeOffset="1">0 0 24575,'0'0'0,"0"0"0,4 2 0,10 5 0,22 5 0,17 3 0,0-2-8191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24575,'0'0'0,"4"0"0,13 4 0,27 5 0,29 3 0,24-2 0,22-5 0,22-10-1153,12-9 1153,-11-7 0,-29 0-7038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9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8 0,3 16 0,12 31 0,17 47 0,15 48 0,10 44-2674,4 31 2674,-3 12 0,-6 8-2961,-9-13 2961,-7-36 0,-11-50-2556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3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 24575,'-2'0'0,"1"0"0,-1 0 0,1 1 0,0-1 0,-1 1 0,1 0 0,0-1 0,-1 1 0,1 0 0,0-1 0,0 1 0,0 0 0,0 0 0,-2 2 0,0 0 0,-17 13 0,3-4 0,1 1 0,1 0 0,1 1 0,-17 20 0,31-34 0,-1 1 0,1-1 0,0 1 0,-1-1 0,1 0 0,0 1 0,-1-1 0,1 1 0,0-1 0,-1 1 0,1-1 0,0 1 0,0-1 0,0 1 0,0-1 0,0 1 0,-1-1 0,1 1 0,0 0 0,0-1 0,0 1 0,0-1 0,1 2 0,0-2 0,0 1 0,0 0 0,0-1 0,0 1 0,0-1 0,0 1 0,0-1 0,1 0 0,-1 1 0,0-1 0,2 0 0,71 12 0,232 12-212,-185-16-435,29 3 414,305 23-899,-378-27-4835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4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0 303 24575,'0'0'0,"0"0"0,0 0 0,4 0 0,16 0 0,28 0 0,31-2 0,38-3 0,39-4 0,26-9-1998,25-21 1998,17-31-2774,-15-13 2774,-43 7-3419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24575,'12'4'0,"7"4"0,-1 2 0,0 0 0,18 13 0,-35-21 0,96 66 0,32 34-566,-33-19-437,-3 3-1,104 127 0,-153-157 1034,-2 1 0,-2 2 0,-3 1 0,-3 2 1,45 114-1,-64-134-30,-3 1 0,-1-1 0,-2 2 0,-2 0 0,-2 0 0,-2 0 0,-2 0 0,-2 0 0,-1 0 0,-3 0 0,-20 86 0,8-74 7,-2 0 1,-2-1 0,-3-2 0,-3 0-1,-1-2 1,-3 0 0,-2-3 0,-47 55 0,24-40-153,-3-3 0,-2-3 0,-2-2 0,-3-3 0,-80 47 0,27-28-3850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6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24575,'1'25'0,"1"1"0,5 28 0,0-14 0,57 488-504,-21-162 268,-36-316 236,46 461 0,-50-478-414,-2 1 0,-7 66 0,1-75-5795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6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24575,'37'5'0,"6"4"0,-1 2 0,80 31 0,-108-36 0,1 1 0,-1 1 0,0 0 0,-1 1 0,0 1 0,0 0 0,-1 1 0,-1 0 0,1 0 0,-2 1 0,14 20 0,-16-19 0,-1 0 0,0 0 0,-1 1 0,0 0 0,-1 0 0,-1 0 0,0 1 0,-1 0 0,2 22 0,-5-25 0,0 1 0,0-1 0,-1 1 0,-1-1 0,0 0 0,-1 0 0,0 0 0,0 0 0,-2 0 0,1-1 0,-13 22 0,-1-6 0,-1-1 0,-1 0 0,-1-1 0,-39 34 0,-106 76 0,132-110-1365,8-6-5461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138 130 24575,'0'0'0,"-7"5"0,-4 9 0,0 0 0,0 1 0,2 0 0,-14 30 0,19-37 0,1 0 0,1 0 0,-1 1 0,1-1 0,1 0 0,0 1 0,0 0 0,0-1 0,1 11 0,2-7 0,-1 1 0,2-1 0,-1 0 0,2 0 0,7 19 0,12 18 0,1-2 0,50 72 0,-70-113 0,-2-2 0,1 1 0,1-1 0,-1 0 0,6 5 0,-9-8 0,0-1 0,0 0 0,0 0 0,1 0 0,-1 0 0,0 0 0,0 0 0,0 1 0,0-1 0,0 0 0,0 0 0,0 0 0,0 0 0,1 0 0,-1 0 0,0 0 0,0 0 0,0 0 0,0 0 0,0 0 0,1 0 0,-1 0 0,0 0 0,0 0 0,0 0 0,0 0 0,0 0 0,1 0 0,-1 0 0,0 0 0,0 0 0,0 0 0,0 0 0,0 0 0,0 0 0,1 0 0,-1 0 0,0 0 0,0 0 0,0 0 0,0 0 0,0-1 0,1-6 0,-5-12 0,-9-18 0,-35-67 0,27 63 0,-96-229 0,113 257 0,0 1 0,1-1 0,0 0 0,1 0 0,-1-19 0,3 28 0,0 0 0,0 0 0,1 1 0,-1-1 0,1 0 0,0 0 0,0 0 0,0 1 0,0-1 0,1 1 0,0-1 0,0 1 0,0-1 0,0 1 0,0 0 0,0 0 0,1 0 0,0 0 0,-1 0 0,1 1 0,0-1 0,6-3 0,-3 4 0,-1-1 0,1 1 0,0 0 0,0 0 0,0 0 0,1 1 0,-1 0 0,0 0 0,0 1 0,1-1 0,-1 1 0,0 1 0,1-1 0,9 3 0,3 2 0,1 0 0,-1 1 0,25 12 0,12 10 0,-1 2 0,-2 2 0,0 2 0,-3 3 0,65 61 0,-81-65 0,46 56 0,-64-69 0,-1 1 0,-1 1 0,-1 0 0,14 34 0,-24-43 0,-3-14 0,1 0 0,-1 1 0,0-1 0,1 1 0,-1-1 0,0 1 0,1-1 0,-1 0 0,0 1 0,1-1 0,-1 1 0,1 0 0,-1-1 0,1 1 0,0-1 0,-1 1 0,2-1 0,11-6 0,-12 7 0,12-5 0,0 0 0,1 1 0,0 1 0,0 0 0,15 0 0,74-2 0,-89 4 0,128 2 0,91-4 0,-217 1 0,0 1 0,0-2 0,0 0 0,-1-1 0,26-9 0,-39 12 0,0 1 0,0-1 0,0 0 0,0 0 0,0 0 0,-1-1 0,1 1 0,0 0 0,0-1 0,-1 1 0,1-1 0,-1 1 0,0-1 0,1 0 0,-1 0 0,0 0 0,0 1 0,0-1 0,0 0 0,0 0 0,0 0 0,-1-1 0,1 1 0,-1 0 0,1 0 0,-1 0 0,0 0 0,0-1 0,0-2 0,-1-10 0,-1-1 0,-1 1 0,-7-27 0,-20-44 0,24 71 0,-45-133-1365,42 114-5461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7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381 394 24575,'0'0'0,"0"0"0,-7-14 0,-4-6 0,-11-31 0,1 2 0,6 18 0,-1 1 0,-29-39 0,34 54 0,0 1 0,-1 1 0,0 0 0,-1 1 0,-1 1 0,-21-15 0,29 22 0,1 1 0,-1 0 0,0 0 0,-1 1 0,1-1 0,0 1 0,-1 1 0,1-1 0,-9 0 0,12 2 0,1 0 0,0 0 0,-1 0 0,1 0 0,-1 0 0,1 1 0,0-1 0,-1 1 0,1 0 0,0 0 0,-1 0 0,1 0 0,0 0 0,0 0 0,0 0 0,0 1 0,0-1 0,0 1 0,0-1 0,1 1 0,-1 0 0,1 0 0,-1 0 0,1 0 0,-1 0 0,1 0 0,0 0 0,-1 3 0,0-1 0,1 1 0,0-1 0,0 0 0,0 1 0,0-1 0,1 1 0,-1 0 0,1-1 0,1 6 0,0 2 0,1 0 0,6 18 0,3 5-97,2 0 1,1-1-1,2-1 0,2 0 0,1-1 0,33 42 0,-19-32-72,1-3-1,3-1 1,79 65-1,-64-65-210,1-3 1,63 32-1,-29-26-5316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4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137 445 24575,'4'0'0,"0"-1"0,0 0 0,1 0 0,-1 0 0,0 0 0,8-5 0,-2 2 0,2-1 0,-1 0 0,0-1 0,0-1 0,0 1 0,-1-2 0,0 0 0,0 0 0,-1 0 0,0-1 0,-1-1 0,0 0 0,9-13 0,-13 17 0,0-1 0,-1 0 0,1 1 0,-1-2 0,0 1 0,-1 0 0,0 0 0,0-1 0,-1 0 0,0 1 0,0-1 0,0 1 0,-1-1 0,-1 0 0,1 1 0,-1-1 0,0 0 0,-1 1 0,0-1 0,0 1 0,-5-10 0,2 6 0,-1 1 0,0 0 0,-1 1 0,0 0 0,-1 0 0,0 0 0,0 1 0,0 0 0,-14-9 0,14 11 0,0 1 0,0 0 0,-1 0 0,1 1 0,-1 0 0,0 1 0,0-1 0,-1 2 0,1-1 0,-1 2 0,-15-2 0,20 3 0,1 0 0,-1 0 0,1 1 0,-1 0 0,1 0 0,0 0 0,-1 1 0,1-1 0,0 1 0,0 0 0,0 0 0,0 0 0,0 1 0,0 0 0,1-1 0,-1 1 0,1 0 0,0 1 0,0-1 0,0 1 0,-3 4 0,1 0 0,0 1 0,0-1 0,1 1 0,0 1 0,1-1 0,0 1 0,0-1 0,-2 19 0,4-12 2,0 0-1,1 0 1,0 1-1,1-1 0,4 16 1,0-8-10,1 0-1,16 39 1,-2-18-184,2-1 0,46 69 0,-44-78 160,1-1 0,2 0 0,48 46 0,-60-67 35,0-1 1,0-1-1,1 0 1,20 9-1,-24-14-4,0 0 0,1-2 0,0 1 0,0-2 0,0 0 0,23 3 0,-17-5 15,-1-1 0,0-1 0,35-5 1,-23 0-667,44-16 0,14-12-5582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1 358 24575,'5'5'0,"151"145"0,-119-109 0,58 85 0,-88-115 0,0-1 0,-1 1 0,0 1 0,8 20 0,-13-22 0,-1-10 0,0 1 0,0-1 0,0 0 0,0 0 0,0 0 0,-1 1 0,1-1 0,0 0 0,0 0 0,0 0 0,0 0 0,0 1 0,0-1 0,-1 0 0,1 0 0,0 0 0,0 0 0,0 0 0,0 0 0,0 1 0,-1-1 0,1 0 0,0 0 0,0 0 0,-1 0 0,0 0 0,0 0 0,0 0 0,0 0 0,0-1 0,0 1 0,0 0 0,0-1 0,0 1 0,0 0 0,0-1 0,1 1 0,-1-1 0,0 0 0,-1 0 0,-4-4 0,1 1 0,0-1 0,1 0 0,-1 0 0,-5-8 0,-19-36 0,3-2-201,2 0 0,3-1-1,2-1 1,2-1 0,3-1-1,2 0 1,2-1 0,3 0-1,0-73 1,10 63-5977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9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634 1313 24575,'-3'-1'0,"0"0"0,1 0 0,-1 0 0,0-1 0,0 0 0,-3-2 0,-11-6 0,8 6 0,0 1 0,0 0 0,-1 0 0,1 1 0,-1 1 0,-18-2 0,5 3 0,-43 5 0,39 0 0,1 0 0,0 1 0,1 2 0,0 1 0,0 1 0,0 0 0,2 2 0,-1 1 0,2 1 0,-1 1 0,2 1 0,0 1 0,1 0 0,-23 28 0,38-39 0,0 0 0,0 0 0,1 1 0,0 0 0,0 0 0,1 0 0,0 0 0,0 1 0,-3 12 0,5-14 0,0-1 0,1 0 0,0 1 0,0-1 0,0 0 0,0 1 0,1-1 0,0 0 0,0 0 0,1 1 0,-1-1 0,1 0 0,0 0 0,0-1 0,4 7 0,0-2 0,1-1 0,-1 1 0,1-1 0,1-1 0,0 1 0,0-1 0,0 0 0,1-1 0,-1 0 0,2-1 0,-1 0 0,0 0 0,17 6 0,-18-9 0,0 0 0,0 0 0,0-1 0,0 1 0,0-2 0,0 1 0,1-1 0,8-1 0,-10 0 0,-1 0 0,0-1 0,0 1 0,0-1 0,0-1 0,-1 1 0,1-1 0,-1 0 0,1 0 0,-1 0 0,8-7 0,-3 0 0,0 0 0,0-1 0,-1 0 0,-1 0 0,0-1 0,0 0 0,9-22 0,-4 4 0,-1-1 0,10-44 0,-9 18-406,9-105 0,-15-63-263,-10 121 618,-5 1 0,-5 1 0,-4 0 0,-4 0 0,-5 2 0,-53-135 0,64 198 28,-1 1-1,-37-58 0,39 76 24,14 18 4,0 0-1,0 0 1,0 0 0,0 0 0,0 0-1,0 0 1,0 1 0,0-1-1,0 0 1,0 0 0,0 0 0,0 0-1,0 0 1,0 0 0,0 0-1,0 1 1,0-1 0,0 0 0,0 0-1,0 0 1,-1 0 0,1 0-1,0 0 1,0 0 0,0 0 0,0 0-1,0 1 1,0-1 0,0 0-1,0 0 1,-1 0 0,1 0 0,0 0-1,0 0 1,0 0 0,0 0-1,0 0 1,0 0 0,-1 0 0,1 0-1,0 0 1,0 0 0,0 0-1,0 0 1,0 0 0,0 0-1,0 0 1,-1 0 0,1 0 0,0 0-1,0 0 1,0 0 0,0-1-1,0 1 1,0 0 0,0 0 0,-1 0-1,1 0 1,0 0 0,0 0-1,0 0 1,0 0 0,0 0 0,0-1-1,0 10 166,1 0-1,0 0 0,1-1 0,0 1 0,4 8 0,3 19 30,18 77-198,6 44-329,4 38-988,31 219-844,17 95 1128,0-162 813,-68-295 5,3-1 1,1-1-1,3-1 0,43 66 0,-3-32-185,-9-27-796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09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0 288 24575,'11'5'0,"-8"-3"0,4 2 0,1-1 0,-1 0 0,0 0 0,1-1 0,0 1 0,-1-2 0,1 1 0,0-1 0,0 0 0,0-1 0,0 0 0,0 0 0,0-1 0,8-1 0,1-2 0,1-1 0,-2 0 0,1-2 0,0 1 0,-1-2 0,18-12 0,-22 13 0,-1 0 0,-1-1 0,1-1 0,-1 0 0,-1 0 0,0-1 0,0 0 0,14-22 0,-20 26 0,1 0 0,-2-1 0,1 0 0,-1 1 0,0-1 0,0 0 0,-1 0 0,0 0 0,0-1 0,-1-9 0,0 14 0,0 0 0,0-1 0,-1 1 0,1 0 0,-1 0 0,0-1 0,0 1 0,0 0 0,0 0 0,0 0 0,-1 0 0,1 0 0,-1 1 0,0-1 0,0 0 0,0 1 0,0-1 0,0 1 0,-1 0 0,1 0 0,-1-1 0,0 2 0,1-1 0,-6-2 0,7 3 0,0 1 0,-1-1 0,1 1 0,0-1 0,-1 1 0,1 0 0,0 0 0,-1 0 0,1 0 0,0 0 0,-1 0 0,1 0 0,-1 0 0,1 0 0,0 1 0,-1-1 0,1 1 0,0-1 0,0 1 0,-1-1 0,1 1 0,0 0 0,0-1 0,0 1 0,0 0 0,0 0 0,0 0 0,0 0 0,0 0 0,0 0 0,-1 2 0,-1 1 0,1 0 0,-1 1 0,1-1 0,0 1 0,0-1 0,1 1 0,0 0 0,-2 5 0,2 1 0,0 0 0,1-1 0,0 1 0,1 0 0,0-1 0,0 1 0,1-1 0,0 1 0,7 16 0,1-2 0,1 0 0,24 39 0,-13-30-99,1-2-1,2-1 1,1-1-1,1-1 0,2-1 1,0-1-1,2-2 1,56 35-1,-33-28-169,1-3 0,1-2 0,2-3-1,105 30 1,-56-27-5680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24575,'-2'7'0,"0"-1"0,1 0 0,0 1 0,1-1 0,-1 1 0,1-1 0,1 9 0,1 8 0,5 79 0,13 51-438,15 49-1314,50 197-546,13 1 672,77 357-1141,-167-720 2621,17 104 706,-20-101 107,0 60 1,-4-94-515,-1 1 1,0-1 0,-1 1-1,0-1 1,0 1-1,0-1 1,-1 1-1,0-1 1,0 0-1,0 0 1,-4 6-1,-9 5-3054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0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24575,'0'0'0,"0"0"0,4-2 0,14-4 0,21-6 0,23-5 0,17-3 0,11 0 0,9 1 0,5 1 0,4 1 0,-9 0 0,-21 4-8191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1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24575,'0'0'0,"2"-2"0,9-3 0,19 0 0,26 0 0,24 2 0,15 1 0,9-2 0,8 1 0,2-2 0,-2-4 0,-5-5 0,-15-1 0,-24 1-8191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1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24575,'0'0'0,"6"0"0,19 0 0,26 4 0,40 6 0,40 4 0,27 2-2123,16-1 2123,14-9 0,2-19-1583,-18-14 1583,-39-3-4485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24575,'6'3'0,"12"6"0,26 19 0,-37-24 0,74 54 0,-19-9-366,-3 2-1,57 64 1,-75-69 91,-3 1 0,-1 2 0,38 70 0,-46-64 275,-3 1 0,-2 2 0,30 106 0,-36-87 0,-3 0 0,7 122 0,-20-141 0,-2 1 0,-3 0 0,-2 0 0,-3-1 0,-3 0 0,-2 0 0,-2-1 0,-33 78 0,17-65-288,-4-2 1,-50 76-1,49-89-4841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741 106 24575,'-9'-8'0,"0"1"0,0-1 0,-1 2 0,0-1 0,0 2 0,0-1 0,-14-4 0,2 1 0,-1 0 0,-1 2 0,1 0 0,-1 2 0,0 0 0,-1 2 0,-26 0 0,34 2 0,0 2 0,0 0 0,1 2 0,-1-1 0,0 2 0,1 0 0,0 1 0,0 1 0,0 0 0,1 1 0,-21 13 0,23-11 3,0 1 0,0 0 0,1 0 0,0 2-1,1 0 1,-16 21 0,14-15-117,2 1 0,0 0-1,1 1 1,-10 28 0,8-8-140,1 1 0,2-1 0,2 2 0,-4 76 1,10-7-70,4 1 0,23 134 1,58 221-456,-32-200 623,-18-37-448,-29-173 371,-3-1-1,-5 59 0,1-92 184,-1-1 0,-1 0 0,-1 0 0,-10 30 1,9-38-21,0-1 0,-1 1 0,0-1 1,-1 0-1,0 0 0,-1-1 0,-12 12 1,-27 21-2307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2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 24575,'0'0'0,"2"0"0,13 0 0,24-2 0,27-5 0,24-7 0,20-13 0,5-11-808,-16 3-6575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4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8 0,4 27 0,9 46 0,9 53 0,6 47 0,3 34-2627,-2 24 2627,-4 5-2926,-4 0 2926,-3-10 0,-4-22 0,-3-29-1463,-4-30 1463,-4-20-618,-1-21 618,-2-29-557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24575,'-3'14'0,"1"9"0,0 29 0,1-45 0,19 416-1060,37 0 784,23-36 276,-47-246 0,-3 16-1142,-23-105-4571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3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24575,'17'10'0,"1"1"0,-1 0 0,-1 1 0,26 25 0,-35-31 0,61 57-8,216 184-1200,-218-195 1091,3-3 0,108 59 0,-155-96 65,1-2-1,1 0 1,0-1 0,47 10 0,-60-17 51,1 0 1,-1-1-1,1 0 1,-1-1-1,1-1 1,0 0-1,-1 0 1,1-1-1,-1-1 1,0 1-1,0-2 1,21-9-1,-16 4 3,0 0-1,0-2 0,-1 0 0,-1-1 1,0 0-1,16-19 0,-6 3-42,-1-1 0,24-40 0,-24 28-53,-1 0 1,-2-2 0,17-51-1,27-140-106,-17 46-745,-28 122-3778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5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5 0,0 63 0,15 108 0,103 365-1029,-58-292-161,129 635 716,-184-858 534,-1-7 155,-1-1 0,1 28 0,-5-41 116,-2-6 60,-5-9 363,-25-52-1648,16 27-5891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5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24575,'0'-7'0,"1"0"0,-1 0 0,1 1 0,1-1 0,-1 1 0,1-1 0,0 1 0,1-1 0,3-6 0,-4 10 0,0-1 0,0 1 0,0-1 0,1 1 0,-1 0 0,1 0 0,0 0 0,0 1 0,0-1 0,0 1 0,1-1 0,-1 1 0,1 0 0,-1 0 0,1 1 0,6-3 0,-10 4 0,1 0 0,0-1 0,-1 1 0,1 0 0,0 0 0,-1 0 0,1 0 0,0 0 0,-1 0 0,1 0 0,0 0 0,-1 0 0,1 1 0,-1-1 0,1 0 0,0 0 0,-1 1 0,1-1 0,-1 0 0,1 1 0,-1-1 0,1 0 0,-1 1 0,1-1 0,-1 1 0,1-1 0,-1 1 0,1 0 0,8 6 0,4 1 0,0 0 0,1 0 0,-1-2 0,2 0 0,25 8 0,80 11 0,-103-22 0,237 31-1365,-190-28-5461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6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24575,'0'0'0,"2"0"0,12 0 0,25 0 0,24 0 0,17 2 0,5 1 0,-7 2 0,-18 0-8191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24575,'0'0'0,"8"0"0,19 0 0,29 0 0,40 1 0,38 2 0,20-3-2213,0-2 2213,-20-2 0,-32 0-5978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6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24575,'6'4'0,"12"12"0,-1 0 0,21 25 0,-19-20 0,165 177-481,147 170-113,-83-54-592,-230-294-4744</inkml:trace>
  <inkml:trace contextRef="#ctx0" brushRef="#br0" timeOffset="1">762 1 24575,'-10'0'0,"3"2"0,1-1 0,0 1 0,0 1 0,0-1 0,0 1 0,-6 3 0,-32 25 0,14-5-19,1 0 0,1 2-1,1 1 1,2 1 0,1 1-1,-24 41 1,18-20-164,2 2 0,2 2-1,-24 75 1,34-83 183,2 0 0,2 1 0,3 1 0,-5 72 0,13-108 0,1 0 0,1 0 0,0 0 0,1 0 0,1 0 0,6 21 0,-5-26 0,-1 0 0,1-1 0,1 1 0,0-1 0,0 0 0,1 0 0,0 0 0,0-1 0,0 0 0,11 9 0,1-3-203,1 0-1,0-1 1,1-1-1,1-1 1,41 15 0,17 0-5900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7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24575,'1'38'0,"2"-1"0,2 1 0,1-1 0,2-1 0,16 49 0,-4-29 0,4 0 0,45 81 0,-56-115 0,0-1 0,1 0 0,21 24 0,-30-40 0,0 0 0,0 0 0,1 0 0,-1 0 0,1-1 0,0 0 0,1-1 0,-1 1 0,0-1 0,1 0 0,0 0 0,0-1 0,-1 0 0,2 0 0,-1-1 0,9 1 0,-4-2-455,1-1 0,12-1 0,23-7-6371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8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257 531 24575,'0'50'0,"0"-50"0,1 0 0,-1 0 0,0 0 0,0 0 0,0 0 0,0 0 0,0 0 0,0 0 0,0 0 0,0 0 0,0 0 0,0 0 0,0 0 0,0 0 0,0 0 0,0 0 0,0 0 0,0 0 0,0 0 0,0 0 0,0 0 0,0 0 0,0 0 0,0 0 0,0 0 0,0 0 0,0 0 0,0 0 0,0 0 0,1 0 0,-1 0 0,0 0 0,0 0 0,0 0 0,0 0 0,0 0 0,0 0 0,0 0 0,0 0 0,0 0 0,0 0 0,0 0 0,0 0 0,0 0 0,0 0 0,0 0 0,0 0 0,0 0 0,0 0 0,0 0 0,0 0 0,0 0 0,0 0 0,0 0 0,0 0 0,0 1 0,0-1 0,0 0 0,0 0 0,0 0 0,0 0 0,0 0 0,0 0 0,0 0 0,4-5 0,3-9 0,-5 6 0,0 0 0,-1 0 0,0 0 0,0-1 0,-1 1 0,-1-14 0,-1 3 0,-9-35 0,6 38 0,0 0 0,-1 0 0,-1 0 0,0 1 0,-18-27 0,20 35 0,0-1 0,-1 2 0,0-1 0,0 1 0,0 0 0,-1 0 0,0 0 0,0 1 0,0 0 0,-1 1 0,1-1 0,-1 2 0,-9-4 0,14 6 0,-1 0 0,1 0 0,0 0 0,-1 1 0,1-1 0,0 1 0,-1 0 0,1 0 0,-1 0 0,1 1 0,0-1 0,-1 1 0,1 0 0,0-1 0,-1 2 0,1-1 0,0 0 0,0 1 0,0-1 0,0 1 0,0 0 0,1 0 0,-1 0 0,0 0 0,1 1 0,0-1 0,-1 1 0,1-1 0,0 1 0,0 0 0,0 0 0,1 0 0,-1 0 0,1 0 0,0 0 0,0 0 0,0 1 0,0-1 0,-1 6 0,2 0 0,0 0 0,0 0 0,0 0 0,1-1 0,1 1 0,-1 0 0,2-1 0,3 13 0,5 6 0,18 31 0,-16-32 0,2 0 0,1-2 0,26 32 0,-32-44 0,1-1 0,0 0 0,1-1 0,0 0 0,1-1 0,0 0 0,0-1 0,17 8 0,-14-10 0,0-1 0,0 0 0,0-1 0,1-1 0,-1 0 0,1-1 0,0-1 0,-1 0 0,1-2 0,0 0 0,0 0 0,-1-2 0,1 0 0,-1-1 0,0-1 0,0 0 0,19-9 0,-18 6 0,0-1 0,0-1 0,-1 0 0,-1-1 0,1-1 0,-2 0 0,0-1 0,0-1 0,-1 0 0,-1-1 0,0 0 0,-1-1 0,-1 0 0,16-34 0,-2-18 0,-19 51 0,1-1 0,0 1 0,1 0 0,1 1 0,12-18 0,-16 29 0,0 0 0,1 0 0,-1 1 0,1 0 0,0 0 0,0 0 0,0 0 0,1 1 0,0 0 0,-1 0 0,1 0 0,0 1 0,0 0 0,1 0 0,-1 0 0,0 1 0,0 0 0,1 0 0,10 1 0,0 0 0,-1 1 0,0 1 0,0 0 0,1 1 0,-2 1 0,26 10 0,-25-8 0,-1 0 0,-1 2 0,1 0 0,-1 1 0,0 0 0,-1 1 0,0 0 0,-1 1 0,0 1 0,-1 0 0,0 0 0,-1 1 0,0 1 0,-1-1 0,0 2 0,-2-1 0,1 1 0,-2 0 0,6 19 0,-5-11 0,-1 1 0,-1 0 0,-1 0 0,1 34 0,-5-41 0,0 1 0,-1-1 0,-1 0 0,-1 0 0,0 0 0,-1 0 0,-7 16 0,9-27 0,0 0 0,-1-1 0,0 0 0,0 1 0,0-1 0,-8 8 0,11-12 0,-1 0 0,0 0 0,0-1 0,0 1 0,0 0 0,0 0 0,0-1 0,0 1 0,0-1 0,0 1 0,0-1 0,0 1 0,0-1 0,0 1 0,0-1 0,-1 0 0,1 0 0,0 0 0,0 0 0,0 0 0,0 0 0,-1 0 0,1 0 0,0 0 0,0 0 0,0-1 0,-1 1 0,1 0 0,0-1 0,0 1 0,0-1 0,0 1 0,0-1 0,0 0 0,0 1 0,0-1 0,0 0 0,0 0 0,-1-1 0,-1-2 0,0 0 0,0 0 0,0 0 0,0 0 0,1 0 0,0-1 0,0 1 0,0-1 0,0 1 0,1-1 0,-1-5 0,0-2 0,0 0 0,1-1 0,1-17 0,1 2 0,2 1 0,1 1 0,8-28 0,30-78 0,-29 94 0,3 1 0,1 0 0,1 2 0,2 0 0,33-43 0,-40 62 0,1-1 0,1 2 0,0 0 0,1 1 0,0 0 0,1 2 0,1 0 0,0 0 0,0 2 0,1 0 0,36-12 0,-47 19 0,1 1 0,0 0 0,0 0 0,0 1 0,0 0 0,0 0 0,0 1 0,0 0 0,0 1 0,0 0 0,-1 0 0,1 1 0,0 0 0,0 1 0,-1 0 0,1 0 0,-1 1 0,0 0 0,0 0 0,10 8 0,-7-3 0,0 1 0,0 0 0,-1 0 0,0 1 0,14 20 0,-12-12 0,-1 0 0,-1 0 0,10 27 0,-6-5 0,-2 0 0,-1 1 0,6 55 0,-11-50 0,0 95 0,-7-122 0,-1 0 0,0-1 0,-1 1 0,-1-1 0,-1 0 0,-1 0 0,-13 28 0,14-37 0,-1 0 0,0 0 0,-1-1 0,0 0 0,-1 0 0,1-1 0,-2 0 0,1 0 0,-1-1 0,0 0 0,-1-1 0,-18 10 0,14-9 0,0-2 0,0 1 0,-1-2 0,1 0 0,-1 0 0,0-2 0,0 0 0,-1 0 0,-15-1 0,10-3-1365,10-1-5461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24575,'2'53'0,"18"104"0,-11-103 0,14 92-325,-2-20-521,56 381-1834,-37 1 2078,-42-345-12,0-123 288,-17 76 1,6-66-2148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4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701 10 24575,'0'-1'0,"0"1"0,0-1 0,0 1 0,0 0 0,-1-1 0,1 1 0,0-1 0,0 1 0,0 0 0,-1-1 0,1 1 0,0-1 0,0 1 0,-1 0 0,1-1 0,0 1 0,-1 0 0,1 0 0,0-1 0,-1 1 0,1 0 0,-1 0 0,1 0 0,0-1 0,-1 1 0,1 0 0,-1 0 0,1 0 0,0 0 0,-1 0 0,1 0 0,-1 0 0,-19-1 0,15 1 0,-54 5 0,0 1 0,0 4 0,1 2 0,-84 28 0,101-26 0,1 2 0,0 2 0,2 1 0,-45 29 0,82-47 0,-5 3 0,0 0 0,0 1 0,0 0 0,-6 7 0,11-11 0,0 0 0,0 0 0,1 0 0,-1 0 0,0 0 0,0 0 0,1 1 0,-1-1 0,1 0 0,-1 0 0,1 1 0,-1-1 0,1 0 0,0 1 0,0-1 0,0 0 0,-1 1 0,1-1 0,1 0 0,-1 1 0,0-1 0,0 0 0,0 1 0,1-1 0,-1 0 0,1 1 0,-1-1 0,1 0 0,-1 0 0,2 3 0,4 2 0,0-1 0,0 1 0,0-1 0,1 0 0,0 0 0,-1-1 0,2 0 0,11 5 0,-14-6 0,152 65 11,9-10-88,-108-38-67,181 60-2062,-137-48-3569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8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24575,'15'-7'0,"-10"5"0,1 0 0,0 0 0,-1 1 0,1 0 0,0 0 0,0 0 0,0 1 0,0 0 0,0 0 0,-1 1 0,1-1 0,10 4 0,-9-2 0,0 1 0,1 0 0,-1 0 0,0 0 0,-1 1 0,1 1 0,-1-1 0,10 9 0,-3-1 0,-2 1 0,0 0 0,0 1 0,-1 0 0,-1 0 0,-1 1 0,0 0 0,7 19 0,-5-6 14,-1 0-1,-1 1 0,-1 0 0,-2 0 1,-1 1-1,-2-1 0,0 1 1,-5 44-1,1-51-137,-1 0 0,-1-1 1,-1 1-1,-1-1 0,-1 0 0,-1 0 1,0-1-1,-2 0 0,-1-1 0,0 0 1,-21 27-1,5-17-6702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1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100 631 24575,'0'1'0,"1"-1"0,0 1 0,-1 0 0,1 0 0,-1 0 0,1-1 0,-1 1 0,0 0 0,1 0 0,-1 1 0,2 3 0,44 74 0,-154-360 0,102 263 0,4 12 0,-8-19 0,2 0 0,-10-51 0,18 74 0,0 1 0,0 0 0,0-1 0,0 1 0,0 0 0,0-1 0,0 1 0,0 0 0,1-1 0,-1 1 0,1 0 0,-1-1 0,1 1 0,-1 0 0,1 0 0,-1 0 0,1-1 0,0 1 0,0 0 0,0 0 0,0 0 0,-1 0 0,1 0 0,1 1 0,-1-1 0,0 0 0,0 0 0,0 1 0,3-2 0,2 0 0,0 0 0,1 0 0,-1 0 0,14 0 0,-14 1 0,29-3 0,0 2 0,1 1 0,-1 2 0,0 1 0,62 13 0,-67-8 0,-1 1 0,0 1 0,-1 2 0,0 1 0,-1 1 0,-1 1 0,30 21 0,-29-15 0,-1 1 0,-1 1 0,-1 1 0,-1 1 0,-1 0 0,-1 2 0,-1 1 0,-2 1 0,20 38 0,-38-66 0,1 2 0,0 0 0,0 0 0,0-1 0,0 1 0,0 0 0,0-1 0,2 3 0,-2-4 0,-1 0 0,1 1 0,-1-1 0,1 0 0,0 0 0,-1 1 0,1-1 0,-1 0 0,1 0 0,0 0 0,-1 0 0,1 0 0,-1 0 0,1 0 0,0 0 0,-1 0 0,1 0 0,0 0 0,-1-1 0,1 1 0,-1 0 0,1 0 0,-1 0 0,1-1 0,0 1 0,-1 0 0,1-1 0,12-7 0,-1-1 0,21-19 0,-3 1 0,90-55 0,-58 41 0,-57 38 0,-1-1 0,1 0 0,-1-1 0,0 1 0,0-1 0,0 0 0,0 1 0,-1-2 0,5-9 0,-2 0 0,0 1 0,6-26 0,-9 25-2,0 1 0,-1-2-1,-1 1 1,0 0-1,-2-18 1,-13-74 96,0-3-1539,13 91-5381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0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68 914 24575,'0'0'0,"1"-3"0,42-288 0,-39 226 0,-2 0 0,-9-97 0,3 131 0,-1 0 0,-1 0 0,-2 1 0,-15-42 0,22 69 0,-12-23 0,12 24 0,0 0 0,0 1 0,0-1 0,0 0 0,0 1 0,-1 0 0,1-1 0,0 1 0,-1 0 0,0-1 0,-1 0 0,2 2 0,1 0 0,-1-1 0,1 1 0,-1 0 0,1 0 0,-1 0 0,1 0 0,-1-1 0,1 1 0,-1 0 0,1 0 0,-1 0 0,1 0 0,-1 0 0,1 0 0,-1 1 0,0-1 0,1 0 0,-1 0 0,1 0 0,-1 0 0,1 1 0,-1-1 0,1 0 0,0 0 0,-1 1 0,1-1 0,-1 1 0,0 0 0,0 1 0,-1-1 0,1 0 0,1 1 0,-1-1 0,0 1 0,0-1 0,0 4 0,-2 5 0,1 0 0,0 0 0,1 1 0,0-1 0,1 0 0,0 1 0,2 12 0,3 21 0,1-1 0,3 0 0,18 55 0,-5-35 0,45 91 0,-58-136 0,0 0 0,2-1 0,0 0 0,1-1 0,21 23 0,-29-34 0,1 0 0,0-1 0,1 0 0,-1 0 0,1 0 0,-1-1 0,1 0 0,0 0 0,1 0 0,-1-1 0,0 1 0,1-2 0,-1 1 0,1-1 0,-1 0 0,1 0 0,0-1 0,-1 0 0,1 0 0,8-1 0,-5-1 0,0-1 0,-1 0 0,1 0 0,0 0 0,-1-2 0,0 1 0,11-8 0,6-6 0,25-21 0,-32 23 0,2 0 0,33-19 0,-51 33 0,1 0 0,0 0 0,0 1 0,0 0 0,0 0 0,0 0 0,0 0 0,0 0 0,0 1 0,0 0 0,0 0 0,0 0 0,0 0 0,6 2 0,-2 0 0,-1 0 0,0 1 0,0 0 0,0 0 0,-1 1 0,13 8 0,34 30 0,-52-42 0,-1 1 0,1-1 0,0 1 0,-1-1 0,1 0 0,0 0 0,-1 1 0,1-1 0,0 0 0,-1 0 0,1 0 0,0 0 0,-1 1 0,1-1 0,0 0 0,0 0 0,-1 0 0,1-1 0,0 1 0,-1 0 0,1 0 0,0 0 0,-1 0 0,1-1 0,0 1 0,-1 0 0,1-1 0,0 1 0,-1-1 0,1 1 0,-1 0 0,1-1 0,-1 1 0,1-1 0,-1 1 0,1-1 0,-1 0 0,1 0 0,2-4 0,-1 1 0,0 0 0,-1-1 0,3-7 0,-4 11 0,14-58 0,11-115 0,-18 108 0,-3 38-99,20-134 331,-19 140-532,1-1 1,1 1-1,0 0 0,22-40 1,-2 20-6527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0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24575,'0'0'0,"4"0"0,14 0 0,24-2 0,30-3 0,25 0 0,17-1 0,14-2-903,9-2 903,-7 1 0,-24 2-7288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0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24575,'0'0'0,"2"0"0,13 0 0,30 3 0,36-1 0,28-3 0,25-9 0,2-3-1134,-21-1-5923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1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24575,'9'5'0,"46"38"0,-3 4-50,74 83 0,31 73-1460,-113-139 1410,-3 2-1,-3 1 0,52 130 1,-73-152 110,-3 0 0,-2 1 0,-1 0 0,-3 1 0,-2 0 0,-1 0 0,-4 71 0,-5-64-91,-3 0 0,-2-1 0,-3 0 0,-24 69 0,15-64-20,-3-1 0,-3-1 0,-50 80 0,41-84-808,31-44-3632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1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1 24575,'-1'0'0,"1"1"0,-1-1 0,1 1 0,-1-1 0,1 1 0,-1-1 0,1 1 0,0-1 0,-1 1 0,1 0 0,0-1 0,-1 1 0,1-1 0,0 1 0,0 0 0,-1 1 0,1 0 0,-3 9 0,1-1 0,1 0 0,0 1 0,0-1 0,2 19 0,-1-28 0,6 91 0,13 40-315,17 35-944,97 288-1013,-49-184 1521,-14-1 727,-41-110-837,-26-134 795,-1-1 0,-1 1 0,-1-1 1,-1 1-1,-1-1 0,-7 30 0,7-45 84,-2 1 0,1-1 0,-1 0 0,-1 1 0,0-2 0,0 1 0,-7 9 0,6-12 87,1-1 1,-1 1-1,-1-1 1,1 0-1,-1 0 0,0-1 1,0 0-1,-1 0 1,-13 6-1,6-5-60,-1 0-1,0-1 1,0-1-1,0-1 1,0 0-1,0-1 1,-1-1-1,-24 0 1,9-3 251,-1-2 1,1-1 0,-43-11 0,30 3-251,1-2-1,1-2 1,-67-36-1,80 35 183,-1-1 0,2-1 0,1-2 0,1 0 0,-35-38 0,56 54-145,1 0 1,-1-1 0,1 0-1,1 0 1,-8-14 0,11 19-79,0-1 0,0 1 0,1-1 0,-1 1 0,1-1 1,-1 1-1,1-1 0,0 1 0,0-1 0,0 0 0,1 1 0,-1-1 0,0 1 1,1-1-1,0 0 0,-1 1 0,1-1 0,0 1 0,0 0 0,1-1 0,-1 1 1,3-4-1,2-1-5,0 0 0,0 1 0,1-1 0,13-8 0,65-39 0,44-15-187,38-13-558,443-198-2872,-439 205 962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2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584 238 24575,'0'0'0,"0"2"0,4 11 0,5 23 0,6 28 0,5 34 0,6 37 0,5 29-1759,1 15 1759,1 7 0,1-4 0,-3-18 0,-3-24 0,-6-27 0,-9-29 0,-7-28-6432</inkml:trace>
  <inkml:trace contextRef="#ctx0" brushRef="#br0" timeOffset="1">1 606 24575,'0'-4'0,"2"-4"0,0 0 0,1 0 0,0 0 0,1 0 0,0 1 0,0 0 0,7-11 0,10-11 3,0 0 1,2 2-1,31-29 0,88-68-164,-88 82-101,3 3 1,97-53 0,-122 76 267,0 2 0,1 1-1,0 1 1,0 2 0,1 2 0,70-9 0,-91 16-6,0 1 0,0 0 0,1 0 0,-1 2 0,0-1 0,0 2 0,0 0 0,16 6 0,-21-6 0,1 1 0,-1 1 0,0-1 0,0 1 0,-1 1 0,0-1 0,1 1 0,-2 1 0,1-1 0,-1 1 0,0 0 0,8 13 0,-4-3-45,-2-1 1,0 1-1,0 0 0,5 22 1,-1 5-403,8 58 1,11 253-1982,-26-195-1328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2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1 24575,'-7'5'0,"-1"4"0,0 1 0,1 0 0,1 1 0,-1 0 0,2 0 0,-8 19 0,2 3 0,-8 42 0,-1 44 0,4 34-350,-21 476-2393,14-192 1055,-66 551-7,81-912 1430,8-72 247,-21 165 1220,20-162-1271,1 0 298,-1 0 0,-1 0-1,0 0 1,0-1 0,-5 12-1,6-16-168,1-1-1,-1 1 0,0-1 0,0 0 1,0 0-1,0 0 0,-1 1 0,1-1 1,0 0-1,0 0 0,-1-1 0,1 1 1,0 0-1,-1 0 0,1-1 0,-1 1 1,1-1-1,-1 1 0,1-1 0,-1 1 1,0-1-1,1 0 0,-1 0 0,1 0 1,-1 0-1,0 0 0,1 0 0,-1 0 1,1-1-1,-3 0 0,-5-1-76,0-1 0,-13-6 0,-20-11-5706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3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24575,'0'0'0,"4"-2"0,19-5 0,31-5 0,35-6 0,47-5 0,33-2-2499,25 3 2499,18 3 0,-1 8-1690,-18 6 1690,-34 7 0,-44 3-4002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5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24575,'8'5'0,"3"1"0,0-1 0,1-1 0,14 5 0,33 6 0,77 10 0,38-2-476,51-1-1431,45-4 787,861 19-4044,0-47 3677,-881 2 1283,-52-1-613,-55 1 1144,-44 1 2330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3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48 24575,'-2'0'0,"-3"2"0,0 3 0,0 2 0,1 3 0,8 3 0,17 3 0,41 6 0,58 0 0,65-3 0,74-7-3484,59-9 3484,44-10-4486,35-10 4486,22-7-3925,0-8 3925,15-17 0,-65 0 3704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4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42 24575,'-60'0'0,"80"-3"0,0-1 0,162-16 0,-10 10-486,52 6-1458,42 9 832,633 68-2232,-7 68 3178,-654-95-1346,-35-4 973,-43-8 180,-41-8 1630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5:24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24575,'0'0'0,"6"0"0,14 0 0,34 0 0,53 0 0,65 0 0,63 2-4036,53 1 4036,52 1-3276,35 1 3276,19-9-3836,35-16 3836,-55-4 2957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5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0 24575,'19'0'0,"-18"1"0,1-1 0,-1 0 0,1 0 0,0 1 0,-1-1 0,1 1 0,-1-1 0,1 1 0,-1 0 0,1-1 0,-1 1 0,0 0 0,1 0 0,-1 0 0,0 0 0,0 0 0,0 1 0,0-1 0,0 0 0,0 0 0,0 1 0,0-1 0,0 1 0,0-1 0,-1 1 0,1 1 0,1 3 0,0 0 0,0-1 0,-1 1 0,0 0 0,0 0 0,-1 9 0,-1 10 0,0 0 0,-11 45 0,-20 49 0,1-22-160,-46 92 0,-57 89-335,67-143 402,22-42 93,-42 88 0,82-170 0,2-5 0,0-1 0,1 0 0,0 1 0,0 0 0,1-1 0,-1 1 0,0 9 0,2-15 7,0 1 1,0-1-1,0 0 1,0 1-1,0-1 0,0 0 1,0 1-1,0-1 0,1 0 1,-1 1-1,0-1 1,0 0-1,0 1 0,0-1 1,1 0-1,-1 1 1,0-1-1,0 0 0,1 0 1,-1 1-1,0-1 1,0 0-1,1 0 0,-1 0 1,0 0-1,1 1 1,-1-1-1,0 0 0,1 0 1,12 2 434,-10-2-349,25 0-58,1-1-1,-1-1 1,43-9-1,-50 7-21,104-17-2,212-32-984,-33 30 722,-248 23 261,0 2-1,0 2 1,77 17-1,-111-15 130,-17-4-36,0 0 0,0-1 0,1 0-1,-1 0 1,0 0 0,0-1 0,8 0-1,-13 0-96,1 0 0,-1 0-1,0 0 1,1 0 0,-1 0-1,0 0 1,0 0 0,1 0 0,-1 0-1,0-1 1,0 1 0,1 0-1,-1 0 1,0 0 0,0 0 0,0-1-1,1 1 1,-1 0 0,0 0-1,0 0 1,0-1 0,0 1 0,1 0-1,-1 0 1,0-1 0,0 1-1,0 0 1,0-1 0,0 1 0,0 0-1,0 0 1,0-1 0,0 1-1,0 0 1,0-1 0,0 1-1,0 0 1,-3-14-28,2 12 38,-13-33-8,-30-57 1,-29-33-172,65 112 109,-311-461-690,75 118 470,210 300-888,27 42-4646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1 24575,'0'0'0,"-1"0"0,0 0 0,1 0 0,-1 0 0,1 0 0,-1 0 0,1 1 0,-1-1 0,1 0 0,-1 0 0,1 1 0,-1-1 0,1 0 0,-1 1 0,0 0 0,-4 2 0,-70 46 0,19-12-299,2 3 1,2 2-1,2 2 0,-69 79 0,83-80 190,2 2 0,2 1-1,2 2 1,3 0 0,-41 100-1,43-76-157,3 1 0,4 1 0,3 0 0,3 1 0,3 1 0,2 96 0,10-59-115,5-1 0,4 0 0,43 173 0,81 166-226,-55-198 57,-35-83 465,-36-127 375,6 84 0,-16-115-69,1 0 0,-2 0 0,1 0-1,-4 16 1,3-23-136,-1 0-1,1-1 1,-1 1 0,0-1-1,0 0 1,0 0 0,0 1-1,-1-1 1,0-1 0,0 1-1,0 0 1,0-1 0,-5 4-1,-16 9-4330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5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24575,'0'0'0,"2"-1"0,13-4 0,24-2 0,25-4 0,21-3 0,10-2 0,-8 1 0,-18 4-8191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4:5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298 997 24575,'0'0'0,"0"0"0,0 2 0,0 9 0,4 21 0,8 26 0,7 25 0,7 18 0,5 11 0,3 4-701,3-8 701,-4-21 0,-8-25-7490</inkml:trace>
  <inkml:trace contextRef="#ctx0" brushRef="#br0" timeOffset="1">0 1 24575,'0'0'0,"0"0"0,0 0 0,7 1 0,11 6 0,21 7 0,17 3 0,-2-1-8191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19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2015 24575,'-7'-10'0,"1"-5"0,1 1 0,0-1 0,-3-20 0,4 16 0,-37-163-167,-65-293-1109,27-6 1157,58 165 119,21 264 0,3 1 0,1 1 0,4-1 0,15-59 0,-20 98 0,0 0 0,1-1 0,1 1 0,0 0 0,1 1 0,0-1 0,11-14 0,-15 24 0,0-1 0,0 1 0,1 0 0,-1 0 0,1 0 0,-1 0 0,1 0 0,0 0 0,0 1 0,-1-1 0,1 1 0,6-2 0,-4 2 0,0 1 0,0-1 0,-1 1 0,1 0 0,0 0 0,0 0 0,0 1 0,6 1 0,4 1 0,0 2 0,0 0 0,26 12 0,43 33 0,-41-20 15,-3 3 0,0 1 0,-2 2 0,44 54-1,117 177-1756,187 378 1187,-332-538-224,58 156 0,-100-228-2069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19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1 482 24575,'0'0'0,"0"0"0,2-2 0,9-7 0,20-9 0,24-11 0,23-10 0,24-10 0,29-24 0,55-55-2889,-4-6-2413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9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24575,'-1'2'0,"1"0"0,0 0 0,-1 0 0,1 0 0,0 0 0,0 0 0,0 0 0,1 4 0,0 4 0,-1 68 0,17 125 0,-2-122-151,34 110 0,48 75-150,-46-143 469,85 230-1601,-128-326-4890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0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0 24575,'-1'1'0,"1"-1"0,-1 0 0,1 0 0,-1 0 0,1 0 0,-1 0 0,1 1 0,-1-1 0,1 0 0,0 1 0,-1-1 0,1 0 0,-1 0 0,1 1 0,0-1 0,-1 1 0,1-1 0,0 0 0,0 1 0,-1 0 0,-1 1 0,-4 7 0,0 0 0,0 1 0,1 0 0,0 0 0,-4 15 0,-23 68 0,-4 42-342,-33 246-768,33 5 512,36-385 598,-10 201-82,10-145 8,11 83-1,-9-125 68,0 1 1,1 0-1,1-1 0,0 0 1,1 0-1,11 22 1,-14-33 8,0-1 1,1 0 0,-1 1 0,1-1-1,-1 0 1,1 0 0,0 0-1,0-1 1,0 1 0,1-1 0,-1 1-1,1-1 1,-1 0 0,1 0 0,0-1-1,-1 1 1,1-1 0,0 0-1,0 0 1,0 0 0,7 0 0,-2-1 159,0 0 0,-1-1 1,1 0-1,-1 0 0,1-1 1,-1 0-1,1-1 0,-1 1 1,11-7-1,-2 0-102,0 0-1,-1-2 1,0 0 0,-1 0-1,0-2 1,23-25 0,72-97-131,-86 103 61,-6 8 13,121-150 162,-116 149-137,1 1 0,2 1 0,0 0-1,42-26 1,-57 42-28,1 0 0,0 1 0,0 1 0,1 0 0,16-5 0,-24 9 0,0 0 0,0 0 0,1 0 0,-1 1 0,0 0 0,0 0 0,1 0 0,-1 1 0,0-1 0,1 1 0,-1 1 0,0-1 0,0 1 0,0-1 0,0 2 0,5 2 0,-1 0 0,-1 2 0,0-1 0,-1 1 0,1 0 0,-1 0 0,-1 1 0,1 0 0,5 9 0,38 74 0,-47-86 0,53 120 32,-33-70-731,53 92 1,-53-113-6128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0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0 24575,'-10'1'0,"5"0"0,1 0 0,0 1 0,-1 0 0,1-1 0,0 2 0,0-1 0,0 0 0,0 1 0,-5 4 0,-10 9 3,1 1-1,1 0 1,0 2-1,1-1 0,-17 28 1,3 2-98,-30 66-1,30-47-123,3 1-1,3 2 0,-26 124 0,42-152 220,2 1 0,-1 51 0,6-75 0,2 0 0,1 1 0,0-1 0,1 0 0,1-1 0,1 1 0,9 23 0,-6-25-9,0-1 0,1 0 1,0 0-1,1-1 0,1-1 0,1 1 1,20 18-1,-14-16 38,0-2 0,2 0 0,0-2 0,1 0 0,23 11 0,-3-7-244,0-1-1,1-2 0,0-2 1,1-2-1,79 9 1,13-9-5732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0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1859 24575,'7'-1'0,"-1"1"0,1-1 0,-1 0 0,0 0 0,11-4 0,7-2 0,75-18 0,63-19-589,68-25-1766,67-32 1008,51-27-1686,40-24 1591,921-403-2514,-970 408 2369,22-10 1163,-41 16 424,-51 21 42,-58 27 128,-58 27 920,-46 22 4150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2168 24575,'0'0'0,"8"-4"0,31-18 0,70-35 0,89-36 0,83-34-8096,80-35 8096,69-21-3819,48-7 3819,16 2-1442,-10 4 1442,-20 7-2359,-30 9 2359,-40 12 0,-40 7 0,-12-15 0,-64 21 7525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4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1 24575,'-14'0'0,"6"0"0,1 1 0,0 0 0,-1 1 0,1-1 0,0 1 0,0 0 0,0 1 0,0 0 0,1 0 0,-1 1 0,1-1 0,0 1 0,0 1 0,0-1 0,1 1 0,-1 0 0,-6 8 0,0 1 0,1 1 0,1 0 0,0 0 0,1 1 0,-14 34 0,8-6-119,1 0 0,2 2-1,2-1 1,3 1 0,-4 69-1,9-15-239,16 150 1,-5-166-74,36 144 0,-33-185 354,2 0 0,2-1 1,1-1-1,3-1 1,25 39-1,-22-44-186,2-1-1,2-2 0,1-1 1,32 28-1,13 1-3840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5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0,7 13 0,9 20 0,15 26 0,15 31 0,10 24 0,2 9-1139,-7-3 1139,-7-8 0,-8-7 0,-8-8-304,-8-15 304,-6-21 0,-7-22 0,-5-17-6748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5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24575,'9'3'0,"-5"0"0,62 37 0,-52-31 0,606 423-1741,-535-366 1718,122 90-136,-152-118 105,110 55 0,-151-86 54,-1-1 0,1 0 0,0-1 0,0-1 0,21 4 0,-33-7 8,0-1-1,0 0 1,0 0 0,0 0-1,0 0 1,0 0-1,0-1 1,0 1-1,0 0 1,0-1-1,0 0 1,0 1-1,0-1 1,0 0 0,0 0-1,-1 0 1,1 0-1,0 0 1,-1 0-1,1-1 1,-1 1-1,1-1 1,-1 1-1,1-1 1,-1 1 0,0-1-1,2-3 1,-1 0 127,0-1 0,0 1 0,-1-1 1,0 0-1,1 1 0,-2-1 0,1 0 1,-1-11-1,-1-4-34,-1 0 1,-5-27-1,-16-47-119,-26-78-496,-24-96 158,59 205-59,3-2 0,-4-78 1,14 81-5347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5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24575,'0'3'0,"0"1"0,1 0 0,0-1 0,0 1 0,0 0 0,2 5 0,4 10 0,37 148 15,44 149-1023,156 426 810,-239-729 198,36 93 0,-26-81-1167,-5-14-4666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24575,'0'0'0,"5"-2"0,10-3 0,18-2 0,19 0 0,17-1 0,15 0 0,16 3 0,8-1 0,3-1 0,-8-1 0,-11-3 0,-15-7 0,-17-1 0,-18 2-8191</inkml:trace>
  <inkml:trace contextRef="#ctx0" brushRef="#br0" timeOffset="1">454 913 24575,'0'0'0,"0"0"0,0 0 0,4-2 0,11-3 0,18-2 0,17-1 0,12 0 0,6-1 0,-1-1 0,-7 1 0,-15 2-8191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6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1188 24575,'0'0'0,"-2"0"0,-3 2 0,-2 2 0,-2 6 0,0 4 0,2 6 0,4 5 0,7 6 0,13 0 0,19-2 0,24-9 0,24-11 0,19-15 0,7-16 0,-9-7 0,-22 1-8191</inkml:trace>
  <inkml:trace contextRef="#ctx0" brushRef="#br0" timeOffset="1">661 0 24575,'0'0'0,"0"4"0,2 18 0,5 29 0,5 30 0,11 33 0,11 39 0,10 22-2142,9 9 2142,4-1 0,-1-14 0,-4-23 0,-9-29-617,-12-31 617,-10-32 0,-10-24-5432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49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24575,'0'0'0,"5"4"0,10 8 0,0-1 0,1 0 0,0-2 0,1 0 0,0 0 0,33 10 0,-1-4 0,63 9 0,-36-12-265,-1-4 0,99-1-1,153-20 124,-205 6 171,-86 5-134,189-5-1004,-173 8-4959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7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24575,'15'0'0,"-1"1"0,0 0 0,1 1 0,-1 1 0,0 0 0,0 1 0,0 0 0,-1 2 0,1-1 0,-1 1 0,-1 1 0,1 1 0,-1-1 0,0 2 0,-1 0 0,0 0 0,0 1 0,-1 0 0,12 17 0,-8-8 0,-1 1 0,-1 0 0,-1 1 0,-1 0 0,9 26 0,-13-29 0,-1 0 0,-1 1 0,0-1 0,-1 1 0,-1 0 0,-1 37 0,-2-47 0,0 1 0,-1 0 0,0-1 0,0 0 0,-1 1 0,-1-1 0,1 0 0,-1 0 0,-1 0 0,-7 11 0,5-11 0,0 0 0,0-1 0,-1 0 0,0 0 0,-1 0 0,0-1 0,0-1 0,-16 10 0,7-7 0,0 0 0,-1-1 0,0 0 0,-1-2 0,1 0 0,-33 4 0,50-9 0,4 0 0,11 2 0,0 1 0,16 5 0,0 2 0,46 25 0,52 41 0,-26-6-467,-3 5 1,-4 4-1,88 96 0,-159-153-5857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7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746 0 24575,'-22'1'0,"0"1"0,0 1 0,0 1 0,1 1 0,-24 8 0,33-9 0,-38 10-49,2 4 0,0 1 0,1 2 1,-65 40-1,87-45 6,1 1 0,0 1 0,2 1 1,0 1-1,1 1 0,1 1 1,1 1-1,1 0 0,-19 33 1,31-44 42,0 0 0,0 0 0,1 1 0,0 0 0,1 0 0,1 0 0,-4 25 0,7-28 0,0-1 0,0 0 0,0 1 0,1-1 0,1 0 0,0 0 0,0 0 0,0 0 0,1 0 0,1 0 0,0-1 0,6 13 0,0-7 1,0 0 0,0 0 0,1-1 0,1 0 1,14 11-1,-3-4-82,2-2 0,29 18-1,-19-16-78,2-1-1,0-2 0,1-1 0,1-2 0,1-2 0,42 7 0,-17-8-196,0-3 0,132-1-1,-63-13-4727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7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24575,'0'0'0,"6"0"0,16 6 0,35 18 0,50 36 0,49 45 0,33 48-4331,12 42 4331,-7 34-2528,-29 21 2528,-49 6 0,-57 2 0,-62-9 0,-67-8-2261,-61-8 2261,-60-17 0,-76-8-2609,8-39 6147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28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1 638 24575,'5'0'0,"76"0"0,24 0 0,53-3-501,58-3-1503,54-7 853,50-8-1450,50-11 1245,914-136-2688,-1203 156 3926,1015-152-2206,5 52 838,-704 94 1449,-40 10-111,-48 6 256,-45 2 472,-42-2-117,-42-3 810,-41-2-362,-99 5 291,0-2-1,51-12 1,-84 15-894,-1-1 0,1 0 0,-1 0 0,1-1 0,-1 0 0,0 0 0,0 0 0,10-8 0,-6-2-2441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0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1173 877 24575,'-1'2'0,"1"0"0,0 0 0,-1 1 0,1-1 0,0 0 0,0 0 0,0 0 0,1 3 0,0 6 0,-3 53 0,-14 105 0,7-121 0,-2 0 0,-29 81 0,28-97 0,-2-1 0,-24 41 0,31-61 0,-1 0 0,0 0 0,0-1 0,-1 0 0,0 0 0,-1-1 0,0 0 0,0-1 0,-14 8 0,17-12-1,-1 0 0,1-1 0,-1 0 0,1 0 0,-1-1 0,0 0 0,0-1 0,0 0 1,-9 1-1,4-2 5,1-1 0,0 0 0,0 0 0,-1-1 0,-16-6 0,5 0-36,0-2 1,1 0 0,0-2-1,1 0 1,-28-21 0,18 9-121,1-2-1,1-1 1,2-2 0,0 0 0,-38-57-1,23 22-303,4-2-1,-33-73 0,30 46 400,5 0 1,3-3-1,5 0 0,-27-165 1,39 107-68,17 130 99,0-1 0,2 1 0,0 0 0,8-30 0,-9 47 29,1 0 0,0 0 0,0 1 0,1-1 0,0 0 0,0 1 0,1 0 0,0 0 0,5-7 0,-6 10 33,-1 1 0,1-1 0,0 1 0,0-1 0,0 1 0,0 0 0,0 0 0,1 1 0,-1-1 0,1 1 0,-1-1 0,1 1 0,-1 0 1,1 1-1,0-1 0,0 1 0,-1-1 0,1 1 0,5 0 0,1 1-11,0 1 0,0 0 0,0 0 0,0 1 0,17 7 0,-6 0-26,-1 0 0,38 26 0,-24-11-34,47 47 1,46 66-234,5 37-258,-42-40-634,-6 4-1,123 283 1,-157-297 733,-7 2 1,-5 2-1,42 258 1,-68-282 280,-5 0 1,-9 155-1,-4-178-194,-5 0 0,-3 0-1,-40 132 1,-40 26 407,66-184 65,-2-2-1,-40 56 0,48-81 96,0-1 0,-2-1 0,-1-1-1,-38 30 1,44-41 79,0-1-1,-1-1 1,-1-1 0,0-1-1,-1-1 1,0-1 0,-32 10 0,42-16-123,1-1 0,-1 0 0,-1 0 1,-16-1-1,22-1 2,0 0-1,0-1 1,0 0 0,0-1 0,1 1 0,-1-1-1,0-1 1,-11-5 0,10 4-66,0-1 0,1-1 0,-1 1-1,1-1 1,1-1 0,-11-11 0,6 5-171,1-1 0,-14-26 0,-9-29-5595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0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24575,'0'1'0,"1"0"0,-1 0 0,0 0 0,0 0 0,0 0 0,0 0 0,0 0 0,0 0 0,0 0 0,0 0 0,0 0 0,0 1 0,-1 6 0,1 367 0,6-529 0,-3 122 0,2 1 0,16-58 0,-21 88 0,2-4 0,-1 0 0,1 0 0,0 1 0,0-1 0,5-6 0,-7 10 0,1 0 0,0 0 0,-1 1 0,1-1 0,0 0 0,-1 1 0,1-1 0,0 1 0,0-1 0,0 0 0,0 1 0,-1 0 0,1-1 0,0 1 0,0 0 0,0-1 0,0 1 0,0 0 0,0 0 0,0 0 0,0 0 0,0 0 0,0 0 0,0 0 0,0 0 0,0 0 0,0 0 0,0 0 0,0 1 0,0-1 0,0 0 0,0 1 0,-1-1 0,1 1 0,2 0 0,6 6 0,-1 0 0,1 1 0,-1 0 0,0 0 0,-1 1 0,7 10 0,-6-8 0,126 178 0,-9-12 0,-82-125-1365,-8-15-5461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1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1547 24575,'-2'1'0,"1"-1"0,0 0 0,0 1 0,0-1 0,0 1 0,0-1 0,-1 1 0,1 0 0,0-1 0,0 1 0,0 0 0,1 0 0,-1 0 0,0 0 0,-1 1 0,1-1 0,-16 19 0,2-1 0,-24 40 0,22-31 0,-96 158 0,95-152 0,1 1 0,1 1 0,-15 59 0,27-81 0,1 1 0,0-1 0,2 1 0,-1 0 0,3 26 0,-1-38 0,0 0 0,0-1 0,1 1 0,-1 0 0,1-1 0,0 1 0,0-1 0,0 1 0,0-1 0,0 0 0,0 1 0,1-1 0,-1 0 0,1 0 0,3 3 0,-4-4 0,1 0 0,-1 0 0,1 0 0,-1-1 0,1 1 0,0-1 0,-1 1 0,1-1 0,0 0 0,-1 1 0,1-1 0,0 0 0,-1 0 0,1 0 0,0 0 0,0-1 0,-1 1 0,1 0 0,0-1 0,-1 1 0,1-1 0,-1 1 0,1-1 0,-1 0 0,3-1 0,3-2 0,0 0 0,0-1 0,-1 0 0,1 0 0,-1-1 0,8-9 0,1-2 0,16-26 0,-11 9-141,-1 0-1,-2-2 1,-1 0 0,-1 0-1,-3-1 1,9-42-1,-6 8-188,-4 0 0,3-106 0,-14 53-311,-5 1 1,-6 0-1,-28-132 0,17 154 171,-61-176 0,56 208 203,-3 1 1,-3 1 0,-51-75 0,26 59 585,46 69 54,0 1 0,0 0-1,-20-16 1,15 19 900,17 10-1252,0-1 0,0 1 0,-1 0 0,1 0 0,0 0 0,-1 0 0,1 0 0,0 0 0,0 0 0,-1 0 0,1 0 0,0 0 0,-1 0 0,1 0 0,0 0 0,0 0 0,-1 0-1,1 0 1,0 0 0,-1 0 0,1 0 0,0 0 0,0 1 0,-1-1 0,1 0 0,0 0 0,0 0 0,-1 0 0,1 1 0,0-1 0,0 0 0,0 0 0,-1 1 0,1-1 0,0 0 0,0 0-1,0 1 1,0-1 0,-1 0 0,1 0 0,0 1 0,0-1 0,0 0 0,0 1 0,0-1 0,0 0 0,0 1 0,0-1 0,0 0 0,0 0 0,0 1 0,0 0 0,1 3 198,-1 0 0,1 1 0,0-1 1,0 0-1,3 7 0,67 151 112,-67-154-333,64 132-263,26 33-796,158 254-845,-29-54 687,-163-267 1110,82 136-602,-101-179 457,80 95-1,-98-132 126,2 0 0,55 42-1,-35-38-1183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1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24575,'1'2'0,"-1"-1"0,1 1 0,-1-1 0,0 1 0,0-1 0,0 1 0,0 0 0,0-1 0,-1 3 0,1 9 0,1-7 0,1 0 0,-1 1 0,1-1 0,0 0 0,1 0 0,-1 0 0,1-1 0,1 1 0,4 6 0,2 2 0,2-1 0,15 16 0,-8-11 0,0-1 0,2-1 0,38 23 0,-46-32 0,0 0 0,0-1 0,1 0 0,0-2 0,0 1 0,0-2 0,0 0 0,17 2 0,-25-5 0,0 1 0,-1-1 0,1-1 0,-1 1 0,1-1 0,0 0 0,-1 0 0,1-1 0,-1 0 0,0 0 0,7-3 0,-8 3 0,0-1 0,0 0 0,-1 0 0,1 0 0,-1 0 0,1 0 0,-1-1 0,0 0 0,-1 1 0,1-1 0,-1 0 0,1-1 0,-1 1 0,1-4 0,2-6 0,-1 0 0,0 0 0,-1 0 0,-1 0 0,0 0 0,-1-18 0,-7-88 0,3 83 0,3 37 0,0-1 0,0 1 0,0 0 0,0 0 0,0 0 0,0 0 0,0 0 0,0-1 0,0 1 0,0 0 0,0 0 0,0 0 0,0 0 0,0-1 0,0 1 0,0 0 0,0 0 0,0 0 0,0 0 0,0 0 0,1-1 0,-1 1 0,0 0 0,0 0 0,0 0 0,0 0 0,0 0 0,0 0 0,0-1 0,1 1 0,-1 0 0,0 0 0,0 0 0,0 0 0,0 0 0,7 2 0,10 14 0,-12-12 0,257 213-421,-88-77 195,-103-79-1032,-16-13-5028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2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0 685 24575,'10'1'0,"8"3"0,0 0 0,0 1 0,-1 2 0,0-1 0,0 2 0,-1 0 0,0 1 0,19 14 0,-8-3 0,-1 2 0,0 1 0,34 40 0,-19-13-118,-2 1 0,-3 2 0,-2 2 0,33 71 0,-43-71 1,-1 1-1,-3 1 0,-3 1 0,17 96 0,-29-120 118,0 46 0,-5-67 0,0 0 0,-1 0 0,-1 0 0,0 0 0,-1 0 0,-7 18 0,9-27 0,0-1 0,0 0 0,-1 1 0,0-1 0,0 0 0,0 0 0,0 0 0,0-1 0,-1 1 0,1 0 0,-1-1 0,-4 4 0,5-5 0,1 0 0,-1 0 0,0-1 0,1 1 0,-1-1 0,0 1 0,0-1 0,1 0 0,-1 1 0,0-1 0,0 0 0,0 0 0,0 0 0,1-1 0,-1 1 0,0 0 0,0-1 0,0 1 0,1-1 0,-1 0 0,0 1 0,1-1 0,-1 0 0,0 0 0,1 0 0,-2-1 0,-3-3 49,0 0 0,0 0 0,1 0 0,-1-1 0,1 0 1,-7-11-1,-23-47 590,11 12-738,3-1 1,2-1 0,2-1 0,-14-86 0,19 60-164,3 0 0,4-133 0,9 124 213,5 0 1,3 1-1,24-90 0,-20 120-11,2 1 0,3 0-1,3 1 1,2 2 0,43-70-1,-57 107 45,0 0 1,1 1-1,0 0 0,2 1 0,0 1 0,17-15 0,-28 27 16,1 0 0,-1 0 0,1 0 0,0 0 0,0 1 0,0 0 0,0 0 0,0 0 0,0 1 0,0-1 0,1 1 0,-1 1 0,1-1 0,6 1 0,-7 0 0,1 1 0,-1 0 0,0 1 0,1-1 0,-1 1 0,0 0 0,0 0 0,0 1 0,0-1 0,-1 1 0,1 0 0,-1 1 0,1-1 0,5 7 0,3 4 0,0 0 0,-1 1 0,12 19 0,44 88-47,7 42-142,289 882-1934,-319-879 1989,-12-35-402,0 31-80,-27-122-1789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2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0 685 24575,'0'-8'0,"0"-1"0,1 1 0,0 0 0,0-1 0,1 1 0,0 0 0,0-1 0,1 1 0,0 1 0,0-1 0,1 0 0,0 1 0,0-1 0,8-8 0,-1 3 0,0 0 0,2 0 0,-1 1 0,1 1 0,1 0 0,0 1 0,1 0 0,0 1 0,0 1 0,1 1 0,23-9 0,-21 10 0,1 1 0,0 1 0,-1 0 0,1 2 0,1 0 0,-1 1 0,0 1 0,0 1 0,0 0 0,25 6 0,-17 0 0,0 1 0,0 1 0,-1 1 0,-1 1 0,0 2 0,0 1 0,-1 0 0,-1 2 0,-1 1 0,35 32 0,-34-26 0,0 2 0,-2 0 0,-1 2 0,-1 0 0,-1 1 0,-1 1 0,-2 0 0,20 54 0,-31-68 0,-4-13 0,1 1 0,-1-1 0,1 0 0,0 1 0,0-1 0,0 0 0,2 3 0,-2-6 0,2-6 0,22-103 0,133-475-2451,-98 380-3289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0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 24575,'0'0'0,"0"0"0,2 4 0,6 5 0,19 8 0,29 4 0,27-1 0,21-10 0,24-17 0,19-19-1464,6-16 1464,-9-10 0,-22 0 0,-33 8-6727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3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58 24575,'1'3'0,"-1"-1"0,0 1 0,1 0 0,0-1 0,-1 1 0,1-1 0,0 0 0,2 4 0,0 0 0,14 29 0,2 0 0,2-1 0,1 0 0,1-2 0,2-1 0,1-1 0,46 41 0,-61-61 0,0-1 0,1 0 0,0-1 0,23 13 0,-32-20 0,1 1 0,-1-1 0,1 1 0,0-1 0,0 0 0,0 0 0,-1-1 0,1 1 0,0-1 0,0 0 0,0 0 0,0 0 0,0 0 0,0-1 0,0 0 0,-1 0 0,1 0 0,0 0 0,-1 0 0,1-1 0,0 1 0,5-5 0,-2 0 0,0 0 0,0 0 0,0 0 0,-1-1 0,0-1 0,-1 1 0,9-15 0,-1-2 0,14-36 0,-16 31 0,13-55 0,-20 65 0,-1 0 0,-1-1 0,0-38 0,-2 53 0,0 0 0,-1 0 0,1 0 0,-1 0 0,0 0 0,-1 0 0,1 0 0,-1 0 0,-3-5 0,5 9 0,0 1 0,0-1 0,-1 1 0,1-1 0,0 1 0,0 0 0,-1-1 0,1 1 0,0 0 0,0-1 0,-1 1 0,1 0 0,-1-1 0,1 1 0,0 0 0,-1 0 0,1-1 0,0 1 0,-1 0 0,1 0 0,-1 0 0,1-1 0,-1 1 0,1 0 0,-1 0 0,1 0 0,0 0 0,-1 0 0,1 0 0,-1 0 0,1 0 0,-1 0 0,0 0 0,0 1 0,0 0 0,-1 0 0,1 0 0,0 0 0,0 1 0,0-1 0,0 0 0,1 0 0,-1 1 0,0-1 0,0 0 0,0 3 0,-4 8 0,1 0 0,0 0 0,-4 24 0,-3 48 0,2 66-337,9 43-1013,25 275-1178,-3-109 1387,-20-3 1001,-5-278-422,-5 0-1,-20 97 1,19-140 461,0 0 1,-2-1-1,-2-1 1,-1 0-1,-1-1 0,-2 0 1,-25 34-1,31-51 150,-1-1-1,0 0 1,-1-1 0,-1 0-1,0-1 1,0-1-1,-2 0 1,1-1-1,-1-1 1,0 0 0,-26 9-1,31-14-17,-1-1 0,1 1-1,-1-2 1,0 0 0,0 0-1,0-1 1,0 0 0,0-1-1,0-1 1,0 0 0,0-1-1,0 0 1,0 0 0,0-1-1,1-1 1,-1 0 0,1-1-1,-14-7 1,15 6-20,1 0 1,1-1-1,-1 1 1,1-2-1,0 1 0,0-1 1,1 0-1,0-1 1,-10-17-1,10 13 30,0 0-1,1-1 1,1 0 0,0 0-1,1-1 1,-4-23 0,5 8 64,1 0 1,1-1 0,2 1 0,1 0-1,1-1 1,13-51 0,-6 45-82,1 0-1,2 1 1,24-46 0,-3 20-452,61-84 1,52-46-1289,-145 189 1683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3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24575,'0'0'0,"-2"4"0,-7 40 0,-2 12-8191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24575,'1'2'0,"-1"1"0,1 0 0,-1 0 0,1-1 0,0 1 0,0 0 0,0-1 0,2 4 0,4 8 0,48 115 10,16 40-187,116 431-365,-50 14 250,-89-386-906,-40-189-4794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6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24575,'0'-1'0,"1"0"0,-1 0 0,0 1 0,1-1 0,0 0 0,-1 1 0,1-1 0,-1 0 0,1 1 0,0-1 0,0 1 0,-1-1 0,1 1 0,0-1 0,0 1 0,-1-1 0,1 1 0,0 0 0,0 0 0,0-1 0,1 1 0,-1 0 0,7-3 0,1 1 0,0 0 0,0 1 0,0-1 0,0 2 0,0-1 0,0 1 0,0 1 0,0 0 0,0 0 0,-1 0 0,1 1 0,0 1 0,0 0 0,-1 0 0,0 0 0,0 1 0,0 0 0,0 1 0,8 6 0,-3 0 0,-2 1 0,1 0 0,-2 0 0,1 1 0,-2 0 0,0 1 0,8 16 0,-3-1 0,-1 1 0,15 51 0,-19-44 0,8 62 0,-5 39 0,-8-73 0,22 109 0,-19-145 0,2 0 0,1-1 0,1 0 0,1 0 0,2-2 0,0 0 0,2 0 0,1-1 0,1-1 0,1-1 0,1-1 0,1 0 0,27 21 0,144 93 0,-20-16 0,-158-109 0,-1 0 0,0 2 0,0-1 0,-1 1 0,16 24 0,-25-32 0,0 0 0,0 0 0,-1 0 0,0 0 0,0 0 0,-1 1 0,1-1 0,-1 0 0,1 9 0,-2-9 0,0-1 0,-1 0 0,1 1 0,-1-1 0,0 0 0,0 0 0,0 1 0,-1-1 0,1 0 0,-1 0 0,0 0 0,0 0 0,-5 5 0,0 0 0,-1-1 0,0 0 0,0 0 0,-1-1 0,0 0 0,0-1 0,-1 0 0,0 0 0,-16 6 0,-13 5 0,0-2 0,-52 12 0,-85 10 0,79-24 0,81-13-50,16 0 53,0 0 0,-1 0 0,1 0-1,0 0 1,0 0 0,0 0 0,0 0-1,0 0 1,0 0 0,-1-1 0,1 1-1,0 0 1,0 0 0,0 0 0,0 0-1,0 0 1,0 0 0,0 0 0,0 0-1,0 0 1,-1-1 0,1 1 0,0 0-1,0 0 1,0 0 0,0 0 0,0 0-1,0 0 1,0 0 0,0-1 0,0 1-1,0 0 1,0 0 0,0 0 0,0 0-1,0 0 1,0-1 0,0 1 0,0 0-1,0 0 1,0 0 0,0 0 0,0 0 0,0-1-1,2 0-182,-1-1 0,1 0 0,0 1 1,0-1-1,0 1 0,0-1 0,4-1 0,17-11-6646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73 376 24575,'0'1'0,"1"1"0,-1-1 0,1 1 0,0-1 0,0 0 0,-1 1 0,1-1 0,0 0 0,0 0 0,0 1 0,0-1 0,0 0 0,1 0 0,-1 0 0,1 1 0,2 1 0,14 12 0,1-1 0,1 0 0,0-2 0,0 0 0,1-2 0,1 0 0,-1-1 0,28 7 0,-15-7 0,1-1 0,1-2 0,-1-1 0,62 0 0,-78-6 0,-1 1 0,1-2 0,0-1 0,-1 0 0,28-9 0,-39 9 0,0 0 0,1 0 0,-1-1 0,-1 0 0,1 0 0,10-9 0,-13 9 0,0 0 0,0 0 0,0 0 0,-1-1 0,0 1 0,0-1 0,0 0 0,0 0 0,-1 0 0,3-7 0,-3 3 0,0 0 0,-1 0 0,0 0 0,0 0 0,-1 0 0,0 0 0,0 0 0,-1 0 0,0 0 0,-1 0 0,0 1 0,0-1 0,-1 0 0,0 1 0,-7-12 0,2 4 0,0 1 0,-2 1 0,1 0 0,-2 0 0,0 0 0,-1 2 0,-16-16 0,8 12-27,-1 1 0,-1 1-1,0 0 1,0 2-1,-1 0 1,-35-11 0,24 12-71,0 1 0,-1 2 0,1 2 1,-40-3-1,49 7 98,0 1 0,-41 5 0,56-3 0,1 0 0,-1 1 0,1 1 0,-1 0 0,1 0 0,0 1 0,0 0 0,0 0 0,-11 9 0,16-11 0,1 1 0,0-1 0,0 1 0,0 0 0,0 0 0,1 0 0,-1 0 0,1 1 0,-1-1 0,1 1 0,1-1 0,-1 1 0,0 0 0,1 0 0,0 0 0,-2 6 0,3-5 0,0 0 0,0 0 0,0 0 0,0-1 0,1 1 0,-1 0 0,1 0 0,1 0 0,-1-1 0,1 1 0,0-1 0,0 1 0,4 7 0,6 4-133,-1-1 0,2 0 0,0-1 0,1 0 0,24 18 0,18 11-6580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7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24575,'15'188'0,"-7"-122"0,-3-22 5,52 615-642,-52-603-623,-3-43-5039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8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0 24575,'-2'5'0,"-9"15"0,-13 18 0,-1 1 0,2 3 0,-23 53 0,36-70 0,2 0 0,0 1 0,-7 46 0,13-62 0,2 0 0,-1-1 0,1 1 0,0 0 0,4 18 0,-2-21 0,0-1 0,0 1 0,0 0 0,1-1 0,0 0 0,0 1 0,1-1 0,0 0 0,5 5 0,2 2 0,2 0 0,0-1 0,0 0 0,29 18 0,67 32 0,122 40-1365,-178-82-5461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1 345 24575,'0'0'0,"0"6"0,1-1 0,0 0 0,0-1 0,1 1 0,-1 0 0,1 0 0,0 0 0,5 7 0,0 2 0,58 107 0,-50-98 0,1-1 0,1 0 0,20 20 0,-30-35 0,1 0 0,-1 0 0,17 10 0,-21-16 0,-1 1 0,1-1 0,0 1 0,0-1 0,0 0 0,0 0 0,0 0 0,0-1 0,0 1 0,1-1 0,-1 0 0,0 0 0,0 0 0,0 0 0,0 0 0,5-1 0,-3-1 0,0 0 0,0 0 0,-1 0 0,1-1 0,0 1 0,-1-1 0,0 0 0,1-1 0,-1 1 0,-1-1 0,8-7 0,-2-1 0,0 0 0,14-26 0,-12 16 0,-1 0 0,-2 0 0,0-1 0,-1 0 0,-1 0 0,-1-1 0,-1 0 0,-1 0 0,-1 0 0,-3-46 0,-1 53 0,0 0 0,-2 0 0,1 0 0,-2 0 0,0 1 0,-15-30 0,14 34 0,-1 1 0,0 0 0,-1 0 0,0 1 0,0 0 0,-1 0 0,-1 1 0,1 0 0,-20-12 0,25 18 0,-1 0 0,0 0 0,0 1 0,0-1 0,0 1 0,0 1 0,0-1 0,-1 1 0,1 0 0,-1 0 0,-9 0 0,13 1 0,0 0 0,0 0 0,0 1 0,0-1 0,-1 1 0,1-1 0,0 1 0,0 0 0,0 0 0,0-1 0,0 2 0,1-1 0,-1 0 0,0 0 0,0 0 0,1 1 0,-1-1 0,1 1 0,-1 0 0,1-1 0,-1 1 0,1 0 0,0 0 0,0 0 0,0 0 0,0 0 0,0 0 0,1 0 0,-1 0 0,1 0 0,-1 3 0,0 0-273,0 1 0,1 0 0,0-1 0,0 9 0,6 22-6553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0 892 24575,'0'0'0,"2"0"0,125-6 0,5-10 0,60-20-583,57-21-1750,51-19 1027,374-94-2433,308-80 3468,-723 181-1321,-50 7 1048,-51 10-41,24-22 2212,-139 51-492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39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970 0 24575,'-8'2'0,"5"-1"0,-37 17 0,0 1 0,-49 33 0,29-17 0,-11 4 0,-1-3 0,-2-3 0,-145 42 0,74-41 0,27-6 0,114-27 0,-1 0 0,1 0 0,-8 4 0,11-4 0,1-1 0,0 0 0,0 0 0,-1 0 0,1 0 0,0 1 0,-1-1 0,1 0 0,0 0 0,0 1 0,-1-1 0,1 0 0,0 1 0,0-1 0,0 0 0,-1 0 0,1 1 0,0-1 0,0 0 0,0 1 0,0-1 0,0 1 0,0-1 0,0 0 0,0 1 0,0-1 0,0 0 0,0 1 0,0-1 0,0 0 0,0 1 0,0-1 0,0 0 0,0 1 0,0-1 0,0 0 0,1 1 0,-1-1 0,0 0 0,0 1 0,0-1 0,0 0 0,1 1 0,-1-1 0,16 14 0,-13-12 0,175 111-47,-129-85-117,-26-14-69,330 190-559,13-30-393,-266-137-4585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6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24575,'-2'0'0,"-1"1"0,1-1 0,0 1 0,0 0 0,0 0 0,0 0 0,0 0 0,0 0 0,0 0 0,0 0 0,0 1 0,1-1 0,-1 1 0,0-1 0,1 1 0,0 0 0,-3 3 0,-2 4 0,0 0 0,-6 13 0,5-5 0,0-1 0,1 2 0,0-1 0,2 1 0,0 0 0,-1 19 0,3-12 0,1-1 0,1 0 0,1 0 0,5 27 0,-2-32 0,0 0 0,2 0 0,0-1 0,2 0 0,0-1 0,0 1 0,2-1 0,0-1 0,1 0 0,1-1 0,0 0 0,1 0 0,0-1 0,2-1 0,-1-1 0,2 0 0,-1 0 0,1-2 0,18 9 0,-3-6-1365,-6-5-5461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24575,'-2'2'0,"1"1"0,-1-1 0,1 0 0,0 0 0,0 1 0,0-1 0,0 1 0,0-1 0,1 1 0,-1 0 0,0 4 0,-1 5 0,-44 295-230,27 3-713,17-241 887,11 110 0,-5-151 40,1 0 0,1-1-1,1 0 1,1 0 0,1-1 0,24 45 0,-28-62 16,0 0 0,1 0 0,0-1 0,0 0 0,1 0 0,0-1 0,0 1 0,1-2 0,0 1 0,0-1 0,0 0 0,1-1 0,0 0 0,0 0 0,0-1 0,1 0 0,0-1 0,0 0 0,19 3 0,-1-2 47,1-2 0,-1 0 0,0-2 1,0-2-1,41-6 0,-16-2-755,98-33 1,-75 15-4954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43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24575,'192'-13'0,"-148"9"0,670-77-1365,-677 75-5461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44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1 352 24575,'0'0'0,"10"0"0,27-2 0,37-5 0,29-9 0,26-18 0,21-25-2090,5-21 2090,-19-3 0,-33 12-6101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44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0 24575,'2'8'0,"8"25"0,12 47 0,3 56 0,-13 54 0,-24 45-3871,-38 21 3871,-74 25-3052,-16-34 1784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6:45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0,0-1 0,0 1 0,1-1 0,-1 1 0,1-1 0,0 0 0,-1 1 0,1-1 0,0 0 0,1 0 0,-1 0 0,0 0 0,3 3 0,2 2 0,0 0 0,11 8 0,60 44 0,-41-32 0,60 47 0,26 27-373,294 307-2487,-307-283-2098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1546 24575,'0'0'0,"0"-3"0,-11-47 0,-1-13 0,-34-375-561,40 293 280,14-150 0,-5 243 278,3 0 0,3 1-1,24-83 1,-26 113 1,2-1 1,1 1-1,0 0 0,17-23 0,-18 30 2,1 2-1,1-1 0,0 1 1,0 1-1,1 0 1,26-18-1,-32 25 53,1 0 0,-1 1-1,1-1 1,0 1 0,0 0-1,1 1 1,-1 0 0,0 0 0,1 0-1,13 0 1,-14 2-8,0 0 1,0 1-1,0 0 0,0 0 0,0 1 1,0 0-1,0 0 0,-1 1 1,1-1-1,-1 1 0,0 1 0,8 4 1,8 9-91,0 1 1,-2 0 0,0 2 0,-1 0-1,28 39 1,-5 1-626,49 92 0,19 74 633,58 208 81,-38 12-1537,-125-427-3590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0 447 24575,'0'0'0,"0"0"0,0 0 0,0 0 0,0 0 0,4 0 0,10-2 0,20-5 0,37-9 0,37-12 0,28-15 0,30-27-2100,16-25 2100,-14-6 0,-35 16-6091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9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24575,'-2'3'0,"0"1"0,1 0 0,-1 0 0,1-1 0,0 1 0,0 0 0,1 0 0,-1 1 0,1 4 0,3 39 0,-3-43 0,13 87 0,16 42-362,18 41-1089,86 261-1010,55 205 821,-146-466 746,34 306 1,-68-346 2104,-8-117-918,-1 0 0,-1 0-1,0-1 1,-1 1 0,-7 20 0,2-17-3751</inkml:trace>
  <inkml:trace contextRef="#ctx0" brushRef="#br0" timeOffset="1">381 1556 24575,'0'0'0,"5"-2"0,4-3 0,12-8 0,18-15 0,25-16 0,23-15 0,14-13 0,-5-1-793,-18 12-6605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0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24575,'3'8'0,"21"56"0,110 373-973,-31 12 0,98 362 62,-182-746 22,-6-18-3556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0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1 747 24575,'0'0'0,"4"-3"0,7-1 0,1-1 0,15-2 0,9-3 0,-7 0 0,-2-1 0,1-2 0,-2 0 0,0-2 0,0-1 0,-2 0 0,0-2 0,33-32 0,-33 25 0,0-2 0,-2 0 0,-1-1 0,-1-2 0,-2 0 0,-1 0 0,-1-2 0,-2 0 0,20-64 0,-33 92 0,1-3 0,0 1 0,-1-1 0,0 0 0,0-11 0,-1 17 0,0 0 0,0 0 0,0 0 0,0 0 0,0 0 0,0 0 0,-1 0 0,1 0 0,0 0 0,-1 0 0,1 0 0,-1 0 0,1 0 0,-1 0 0,1 0 0,-1 0 0,0 0 0,1 0 0,-1 1 0,0-1 0,0 0 0,1 0 0,-1 1 0,0-1 0,0 1 0,0-1 0,0 1 0,0-1 0,0 1 0,0 0 0,0-1 0,0 1 0,0 0 0,0 0 0,0-1 0,-2 1 0,-2 0 0,-1 1 0,1-1 0,0 1 0,0 0 0,0 0 0,0 1 0,0-1 0,0 1 0,0 0 0,-8 5 0,-1 2 0,1 0 0,-17 14 0,18-12 0,0 0 0,1 1 0,0 0 0,1 1 0,0 0 0,1 1 0,0 0 0,1 1 0,-10 25 0,15-30 0,0-1 0,1 0 0,0 1 0,0 0 0,1-1 0,0 1 0,2 16 0,-1-18 0,1 0 0,1-1 0,0 1 0,0 0 0,0-1 0,1 0 0,0 1 0,1-1 0,-1-1 0,8 11 0,-3-7 0,1 0 0,0 0 0,1-1 0,0 0 0,0 0 0,1-1 0,0-1 0,1 0 0,0 0 0,0-1 0,16 5 0,3 0 0,0-2 0,1-1 0,49 6 0,-45-10 0,0-2 0,0-1 0,0-2 0,-1-2 0,1-1 0,0-1 0,52-16 0,-67 15 0,42-11 0,-54 15 0,-1 1 0,1 1 0,-1-1 0,1 1 0,14 2 0,5 3 0,-1 2 0,1 1 0,40 18 0,74 45 0,-138-69 0,12 7 0,-15-9 0,-1 0 0,0 0 0,0 1 0,1-1 0,-1 0 0,0 0 0,1 0 0,-1 0 0,0 0 0,1 0 0,-1 0 0,0 0 0,0 0 0,1 0 0,-1 0 0,0 0 0,1 0 0,-1 0 0,0 0 0,1-1 0,-1 1 0,0 0 0,0 0 0,1 0 0,-1 0 0,0 0 0,0-1 0,1 1 0,-1 0 0,0 0 0,0 0 0,1-1 0,-1 1 0,0 0 0,0 0 0,0-1 0,0 1 0,1 0 0,-1-1 0,0 1 0,0 0 0,0 0 0,0-1 0,0 1 0,0 0 0,0-1 0,1-8 0,-1-1 0,-2-17 0,0 1 0,1-11 0,1 0 0,1-1 0,2 1 0,2 0 0,2 0 0,1 0 0,14-39 0,-6 39-227,1 0-1,2 2 1,1 0-1,2 1 1,43-52-1,-9 22-6598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942 10 24575,'-2'-1'0,"0"0"0,-1 0 0,1-1 0,0 1 0,-1 1 0,1-1 0,0 0 0,-1 1 0,1-1 0,-1 1 0,1-1 0,-1 1 0,1 0 0,-1 0 0,-3 1 0,1-1 0,-19 1 2,-1 2 0,1 0 0,0 2 0,0 0 0,-26 11 0,4 0-78,-74 40 1,78-32 18,1 2 1,1 2-1,1 1 1,1 2-1,2 1 1,2 2-1,-60 76 0,69-77 33,3 2 0,0 0-1,2 1 1,2 1 0,1 1-1,2 1 1,2 0 0,2 1-1,-12 72 1,18-69 24,3 1 0,1 1 0,2-1 0,11 67 0,-5-72 0,2-1 0,1 0 0,2-1 0,1-1 0,25 49 0,-29-69 0,0 0 0,0-1 0,2 0 0,16 17 0,-22-26 0,1 0 0,0-1 0,0 0 0,1 0 0,-1-1 0,1 0 0,0 0 0,0 0 0,0-1 0,1 0 0,-1-1 0,10 3 0,-4-4 35,-1 1-1,1-2 1,0 1 0,0-2 0,-1 0 0,1 0-1,-1-1 1,1-1 0,-1 0 0,0-1 0,22-9 0,-10 1 48,0-1 1,-1 0-1,0-2 1,32-27-1,1-10-83,58-68 0,-83 85 0,-25 28 0,0 0 0,1 1 0,0 0 0,12-9 0,-16 13 0,1 1 0,-1-1 0,0 1 0,1-1 0,-1 1 0,1 0 0,-1 0 0,1 1 0,0-1 0,-1 1 0,1 0 0,0 0 0,-1 0 0,7 1 0,1 1 0,-1 1 0,1 0 0,-1 0 0,0 1 0,0 1 0,-1 0 0,17 10 0,3 6 0,27 25 0,-29-21 0,0 0 0,-2 2 0,-1 1 0,-1 1 0,-2 1 0,-1 0 0,-1 2 0,-1 0 0,-2 1 0,-2 1 0,-1 1 0,-1-1 0,13 70 0,-22-88 0,-3-15-45,0-1-1,0 0 1,0 0-1,0 0 1,0 0-1,0 1 1,0-1-1,1 0 1,-1 0-1,0 0 1,0 0-1,0 1 1,0-1-1,0 0 1,0 0-1,0 0 1,0 0-1,1 0 1,-1 1-1,0-1 1,0 0-1,0 0 1,0 0-1,1 0 0,-1 0 1,0 0-1,0 0 1,0 0-1,1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 24575,'0'0'0,"2"0"0,15 0 0,27 4 0,28 3 0,30-1 0,28-4 0,17-4-1329,-2-9 1329,-10-7 0,-16-5 0,-20-3-286,-26 1 286,-24 3 0,-21 5 0,-15 6-6576</inkml:trace>
  <inkml:trace contextRef="#ctx0" brushRef="#br0" timeOffset="1">60 921 24575,'0'0'0,"2"-2"0,13-3 0,26-7 0,39-13 0,47-16 0,40-14 0,7-1-2253,-26 8-3685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1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88 419 24575,'3'5'0,"5"5"0,0-1 0,0 1 0,1-2 0,0 1 0,19 12 0,-14-10 0,14 11 0,1-1 0,1-2 0,0 0 0,58 24 0,-88-43 0,4 1 0,-1 1 0,1-1 0,-1 0 0,1 0 0,0 0 0,-1 0 0,1-1 0,0 1 0,7-1 0,-11 0 0,1 0 0,-1-1 0,1 1 0,-1 0 0,1 0 0,-1 0 0,1 0 0,-1-1 0,1 1 0,-1 0 0,1-1 0,-1 1 0,0 0 0,1-1 0,-1 1 0,1 0 0,-1-1 0,0 1 0,0-1 0,1 1 0,-1 0 0,0-1 0,0 1 0,1-1 0,-1 1 0,0-1 0,0 1 0,0-1 0,0 1 0,0-1 0,0 0 0,0-2 0,0 1 0,0 0 0,-1-1 0,1 1 0,-1 0 0,-1-5 0,-6-9 0,-1 0 0,0 1 0,-1 0 0,-20-23 0,-176-192 0,67 79 0,136 148 0,0 1 0,1-1 0,0 1 0,0-1 0,1 1 0,-3-4 0,4 6 0,0-1 0,0 1 0,-1-1 0,1 1 0,0 0 0,0-1 0,0 1 0,0-1 0,0 1 0,0-1 0,0 1 0,0 0 0,0-1 0,0 1 0,0-1 0,0 1 0,0 0 0,0-1 0,1 1 0,-1-1 0,0 1 0,0 0 0,0-1 0,1 1 0,-1 0 0,0-1 0,0 1 0,1 0 0,-1-1 0,0 1 0,0 0 0,1 0 0,-1-1 0,1 1 0,-1 0 0,0 0 0,1 0 0,-1-1 0,0 1 0,1 0 0,-1 0 0,1 0 0,-1 0 0,0 0 0,1 0 0,0 0 0,9-2 0,0 1 0,0 1 0,0 0 0,0 0 0,0 1 0,14 2 0,17 5 3,1 1 1,-1 2-1,-1 2 0,50 23 0,148 84-901,-234-118 862,163 93-163,109 56 215,-267-147-16,47 21 0,-48-22 0,0-1 0,0 1 0,0-2 0,0 1 0,10 0 0,-16-2 30,0 0 0,0 0 0,0 0 0,0-1 0,0 1 0,0 0 0,0-1 0,0 1 0,0-1 0,0 0 1,0 1-1,-1-1 0,1 0 0,0 0 0,0 0 0,-1-1 0,1 1 0,-1 0 0,1-1 0,-1 1 0,1-1 0,-1 1 1,0-1-1,0 1 0,0-1 0,0 0 0,0 0 0,0 0 0,0 1 0,-1-1 0,1-2 0,1-5-7,0 0 1,-1 0-1,0 1 0,0-1 0,-2-17 0,-1 6-23,0 0 0,-2 1 0,0-1 0,-2 1 0,0 0 0,-1 0 0,-1 0 0,0 1 0,-1 0 0,-24-32 0,12 22 0,-1 1 0,-2 1 0,0 1 0,-2 2 0,-43-32 0,31 29-1365,9 10-5461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2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24575,'0'0'0,"0"3"0,0-1 0,0 1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2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24575,'0'0'0,"4"-2"0,16 0 0,24 0 0,23 2 0,23 5 0,22 6 0,14 3 0,2 1-895,-8-2 895,-17-5 0,-20-4 0,-18-7 0,-18-4 0,-16-2-7296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2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24575,'0'0'0,"2"-2"0,13-5 0,26-5 0,40-7 0,44-3 0,28-4 0,14-3-1791,10-7 1791,45-12 0,-15 2-6400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3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24575,'6'11'0,"41"58"0,-38-57 0,56 79 0,26 34-480,184 291-2074,-208-296 2631,86 209 1,-89-130-94,-54-154-50,-2 0 1,5 75-1,-12-92 35,-2 1 0,0 0 0,-2-1-1,-2 1 1,-8 32 0,7-40 33,-1-1 0,-1 0-1,-1-1 1,0 0 0,-2 0 0,0-1 0,-24 29-1,13-23-165,-1 0 0,-1-2 0,0-1 0,-46 29-1,-3-6-3940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6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556 0 24575,'0'9'0,"0"71"0,-12 92 0,-1-90-245,-4 0 0,-3-1 0,-3-1 0,-44 99 0,-141 240 245,46-102 0,160-312 0,-4 7 0,0 0 0,1 1 0,1-1 0,-6 24 0,10-36 30,0 1 0,0 0 0,0-1 0,-1 1 0,1 0 0,0 0 0,0-1 0,0 1 0,0 0 0,1-1 0,-1 1 0,0 0 0,0-1 0,0 1 0,0 0 0,1-1 0,-1 1 0,0-1 0,1 1 0,-1 0 0,0-1 0,1 1 0,-1-1 0,1 1 0,-1-1 0,1 1 0,0 0 0,1-1 13,0 1 0,0 0 0,0 0-1,0-1 1,0 0 0,0 1 0,0-1-1,3 0 1,23 1-43,0-1 0,0-1 0,-1-2 0,50-11 0,106-42 0,409-190-764,-397 160 623,-189 83 150,5-1 140,-1-1 0,1 0 0,-1-1 0,11-8 0,-20 13-142,1 0 0,-1-1 0,0 1 0,1-1 0,-1 1 0,0-1-1,0 1 1,0-1 0,-1 0 0,1 1 0,0-1 0,0 0 0,-1 0-1,1 0 1,-1 1 0,0-1 0,0 0 0,1 0 0,-1 0 0,0 0-1,-1 0 1,1 0 0,-1-2 0,-1-5-11,0 0-1,-1 0 1,-6-13 0,9 20 7,-18-37-1,-1 2 1,-2 0-1,-38-51 0,-91-95-435,42 54 52,69 79 381,2-1 0,-61-112 0,90 147 27,1-1 0,1 0 0,-6-20 0,11 29-161,-1 0 0,1 0 0,0 0 0,1 0 0,0 0 0,0 0 0,1 0 1,0 0-1,2-9 0,11-20-6021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7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0,29 48 0,17 60-67,58 205 0,8 118-436,-35-126 334,-69-280 169,-2-7 0,5 36 0,-10-56 32,-1 0 0,0-1 0,0 1 0,0 0 0,0 0 0,0 0 0,0-1 0,0 1 0,0 0 1,0 0-1,-1 0 0,1 0 0,0-1 0,0 1 0,-1 0 0,1 0 0,-1 0 0,0 0-90,1-1 0,-1 0 0,1 1 1,-1-1-1,0 0 0,1 1 1,-1-1-1,1 0 0,-1 0 0,0 0 1,1 0-1,-1 0 0,0 0 0,1 0 1,-1 0-1,0 0 0,1 0 1,-1 0-1,1 0 0,-1 0 0,0-1 1,-10-2-6635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7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24575,'0'-1'0,"0"0"0,1 0 0,-1 0 0,1 0 0,-1 0 0,1 0 0,-1 0 0,1 0 0,0 0 0,-1 0 0,1 1 0,0-1 0,0 0 0,0 0 0,-1 1 0,1-1 0,2-1 0,0 0 0,10-7 0,1-1 0,1 2 0,0 0 0,0 0 0,19-5 0,5 0 0,44-8 0,-38 12-66,-1 1-1,2 3 1,-1 2-1,0 2 1,73 6-1,-89-1-1,-1 2-1,1 0 1,52 20-1,-61-17 48,0 0 0,0 1 1,-1 1-1,0 1 0,30 26 0,-38-28 21,-1-1 0,0 2 0,-1 0 0,0 0 0,0 0 0,-1 1 0,7 16 0,-11-19 0,0 1 0,0 0 0,-1 0 0,0 0 0,-1 0 0,0 0 0,-1 1 0,0-1 0,-1 0 0,-1 19 0,-2-10-35,0 0-1,-2 0 1,0 0-1,-1-1 1,-1 0-1,-1 0 1,-10 18-1,-4 2-139,-2-2-1,-32 38 0,20-32 172,-2-1 0,-1-3 0,-2-1 0,-2-1 0,-2-3 0,0-2 0,-2-2 0,-78 36 0,97-53-687,12-7-5164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8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0,4 13 0,9 27 0,9 25 0,7 22 0,2 19 0,2 15-823,-3 7 823,-4-5 0,-6-10 0,-6-15 0,-2-21 0,-3-24-7368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8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24575,'0'0'0,"2"2"0,3 1 0,2 0 0,4 1 0,7 0 0,10 2 0,16-1 0,26-3 0,24-3 0,15-7 0,5-7 0,-1-7-613,-3-5 613,-4-5 0,-10-1 0,-21 5-7578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24575,'0'12'0,"7"43"0,20 79 0,-12-68 0,-3-8 0,8 40 0,43 126 0,-55-203 0,0-1 0,2 0 0,0 0 0,21 29 0,-22-38 0,-1-1 0,1 0 0,1 0 0,0-1 0,0 0 0,1-1 0,0 0 0,23 12 0,-12-11-3,0 0 0,1-1 1,1-1-1,-1-2 0,1 0 0,46 3 0,-10-6-395,94-9 0,-38-7-967,-19-2-4645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38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24575,'0'0'0,"8"-2"0,19-3 0,25-2 0,36-7 0,42-6 0,28-8-2350,3-4 2350,-27 5-5841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0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13 0,4 23 0,5 25 0,9 23 0,15 27 0,12 23-1222,10 10 1222,1-3 0,-3-6 0,-4-8 0,-4-10 0,-9-13 0,-7-20-32,-9-25-6905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0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0 24575,'0'7'0,"-3"76"-76,-3-1 0,-27 134 0,9-115-525,-54 145 1,-65 84 637,74-200-104,51-100 55,-2-1 0,-25 28 0,29-36 1148,15-21-1129,1 0 0,0 0-1,0 0 1,0 0 0,0 0 0,0 0 0,0 1-1,0-1 1,0 0 0,0 0 0,0 0 0,0 0-1,0 0 1,0 0 0,0 1 0,0-1 0,0 0-1,0 0 1,0 0 0,0 0 0,0 0-1,0 0 1,0 1 0,0-1 0,0 0 0,0 0-1,1 0 1,-1 0 0,0 0 0,0 0 0,0 0-1,0 0 1,0 1 0,0-1 0,0 0 0,0 0-1,0 0 1,1 0 0,-1 0 0,0 0-1,0 0 1,0 0 0,8 2 2,-5-1 27,83 16-24,130 9 0,90-16-14,-292-10 2,13 0 0,31-4 0,-57 4 0,1 0 0,-1 0 0,1 0 0,0 0 0,-1-1 0,1 1 0,-1-1 0,1 1 0,-1-1 0,1 1 0,-1-1 0,1 0 0,-1 0 0,0 0 0,1 0 0,-1 0 0,0 0 0,0 0 0,0 0 0,1-1 0,-1 1 0,-1 0 0,3-3 0,-3 1 0,1 0 0,-1 1 0,0-1 0,0 0 0,0 0 0,0 0 0,0 0 0,0 0 0,-1 1 0,1-1 0,-1 0 0,0 0 0,-1-3 0,-7-16 2,-1-1 1,-1 1-1,0 1 0,-30-40 0,-70-74-141,43 59-306,-96-117 246,153 178 199,1 0 0,1-1 0,0 0 0,-13-32 0,20 40 0,-1 0 0,2 0 0,-1 0 0,1 0 0,0-1 0,0 1 0,1 0 0,0-1 0,1 1 0,0-1 0,0 1 0,4-12 0,-1 9-309,0-1 0,1 0 0,10-16 0,19-23-5849,-34 51 6132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0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1 24575,'-11'1'0,"9"-1"0,1 0 0,-1 0 0,1 1 0,-1-1 0,1 0 0,-1 1 0,1-1 0,-1 1 0,-2 1 0,-3 2 0,1 1 0,-1 0 0,1 1 0,0-1 0,0 1 0,0 1 0,-6 8 0,-13 18-68,1 2 0,2 1 0,1 1 0,2 1-1,1 1 1,-19 64 0,21-47-83,3 0-1,2 1 0,3 0 1,-1 79-1,10-33-549,25 181-1,44 95 715,-45-268-207,14 74 295,-38-179-12,2 23 458,-3-28-536,0 1 0,0-1 1,0 1-1,0 0 0,0-1 0,-1 1 0,1-1 0,0 1 0,-1-1 0,1 1 0,-1-1 1,0 0-1,1 1 0,-3 1 0,-2 1-6287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1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1224 24575,'0'-2'0,"4"-3"0,7-2 0,8-3 0,9-1 0,10 0 0,12-1 0,21-3 0,22-2 0,15-3 0,6-3 0,-3-7-680,-5-7 680,-13-7 0,-21 4 0,-22 7-7511</inkml:trace>
  <inkml:trace contextRef="#ctx0" brushRef="#br0" timeOffset="1">1250 1 24575,'0'0'0,"0"0"0,2 2 0,5 5 0,9 15 0,15 30 0,11 31 0,7 25 0,3 25-1345,-1 19 1345,-3 7 0,-6-4 0,-7-6 0,-11-2 0,-13-6 0,-8-22 0,-4-33-6846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0 422 24575,'5'-3'0,"2"0"0,1 1 0,-1-1 0,12-1 0,5-1 0,68-14 0,55-8-462,55-5-1387,45-4 790,950-104-2004,-221 31 1932,-822 90 890,-35 6 176,-33 6-256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3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24575,'2'18'0,"0"0"0,1 0 0,1 0 0,0-1 0,10 24 0,-1-1 0,72 277 0,-48-174 0,-2-5-269,17 144-1,-45-219 163,-3 0-1,-2-1 0,-3 1 0,-16 113 1,7-121-1079,0-16-4742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4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24575,'1'0'0,"-1"-1"0,0 1 0,0-1 0,0 1 0,0 0 0,0-1 0,1 1 0,-1-1 0,0 1 0,0 0 0,1-1 0,-1 1 0,0 0 0,1-1 0,-1 1 0,0 0 0,1-1 0,-1 1 0,0 0 0,1 0 0,-1 0 0,1-1 0,0 1 0,13-5 0,-11 4 0,23-5 0,0 1 0,0 1 0,0 1 0,1 1 0,-1 1 0,1 2 0,-1 1 0,0 1 0,0 1 0,32 9 0,-32-5 0,-1 1 0,0 1 0,0 1 0,-1 2 0,-1 0 0,0 1 0,-1 2 0,-1 0 0,33 32 0,-46-40 0,-1 0 0,-1 0 0,0 1 0,0 0 0,0 0 0,-1 0 0,0 1 0,-1 0 0,0-1 0,-1 2 0,0-1 0,-1 0 0,1 1 0,-2-1 0,0 1 0,0 12 0,-1 2 0,-2-1 0,0 1 0,-1-1 0,-2 1 0,-13 42 0,7-37 0,-1-1 0,-2-1 0,0 0 0,-23 32 0,14-29 0,-1 0 0,-1-1 0,-2-2 0,-1 0 0,-1-2 0,-1-2 0,-66 42 0,78-56 0,-23 10 0,33-16 0,8-1 0,12 0 0,-6-2 0,55 7 0,-18-3 0,-1 2 0,60 18 0,-53-6 0,-1 1 0,70 41 0,79 71 0,-77-35-1365,-79-60-5461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4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24575,'0'0'0,"2"0"0,9 0 0,17 3 0,19 1 0,17 4 0,7-1 0,1-1 0,-4-4 0,-11-3 0,-13-3 0,-12 0 0,-11 1-8191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5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24575,'0'0'0,"0"0"0,8-2 0,25-2 0,35-5 0,31-3 0,12-2 0,-12 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1 259 24575,'0'0'0,"4"-2"0,9-1 0,21-1 0,35-3 0,38-4 0,25-2 0,17-3-1499,6-2 1499,-5-5 0,-18-5 0,-22-5-504,-26-3 504,-23 1 0,-23 5-6188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681 1 24575,'-8'4'0,"4"2"0,0 0 0,1-1 0,-1 1 0,1 0 0,1 1 0,-4 9 0,2-5 0,-79 274-253,36-111-924,8-49 945,-6-2 1,-68 133-1,69-172 166,-4-3-1,-3-1 1,-106 126 0,152-201 179,3-3-1,1-1-1,0 0 0,0 0 0,0 1 1,0-1-1,0 0 0,-1 3 0,2-4-98,0 0 0,0 0 0,0 1 0,0-1 0,0 0 0,0 0 0,0 0 0,0 0 0,0 0 0,0 0 0,0 1-1,0-1 1,0 0 0,0 0 0,0 0 0,0 0 0,0 0 0,0 0 0,0 0 0,0 1 0,0-1 0,0 0 0,1 0 0,-1 0 0,0 0-1,0 0 1,0 0 0,0 0 0,0 0 0,0 0 0,0 0 0,0 0 0,1 0 0,-1 0 0,0 1 0,0-1 0,11 0 282,126-19 365,-3 0-707,637-23-904,-758 42 951,-6 0 0,1 0 0,-1 0 0,9-2 0,-15 2 10,-1 0 0,1 0 1,-1 0-1,0 0 0,1 0 0,-1 0 0,1 0 0,-1 0 0,1 0 0,-1-1 1,0 1-1,1 0 0,-1 0 0,1 0 0,-1-1 0,0 1 0,1 0 0,-1 0 0,0-1 1,1 1-1,-1 0 0,0-1 0,0 1 0,1 0 0,-1-1 0,0 1 0,0 0 1,0-1-1,1 1 0,-1-1 0,0 1 0,0 0 0,0-1 0,0 1 0,0-1 0,0 1 1,0-1-1,0 1 0,0-1 0,0 1 0,0 0 0,0-1 0,0 1 0,0-1 1,0 1-1,-1-1 0,-1-3 85,0 1 0,0 0 0,0 0 0,-5-6 0,-116-122-100,63 71-164,20 19-200,-154-167-164,155 161 524,1-2 0,-49-85-1,72 105-29,0-1-1,2 0 0,2-1 1,-12-46-1,18 55-113,1-1 0,1 1 0,2-1-1,0 0 1,1 0 0,1 0 0,4-25-1,6 0-5509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1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24575,'1'1'0,"1"1"0,-1 0 0,0-1 0,1 1 0,-1 0 0,0-1 0,1 5 0,4 6 0,185 368-987,-30 17-669,-54-128 1148,133 272-506,-163-391 343,-51-108-2684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2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24575,'1'-1'0,"-1"1"0,0-1 0,0 0 0,0 1 0,0-1 0,1 1 0,-1-1 0,0 1 0,1-1 0,-1 0 0,0 1 0,1-1 0,-1 1 0,1 0 0,0-1 0,-1 0 0,6-5 0,0 1 0,0 0 0,0 0 0,1 0 0,0 1 0,0 0 0,12-5 0,0 1 0,38-10 0,-31 12 0,0 1 0,1 1 0,-1 2 0,1 0 0,0 2 0,-1 1 0,32 5 0,-40-3 0,1 0 0,-1 2 0,0 0 0,-1 1 0,1 0 0,-1 2 0,-1 0 0,1 1 0,-2 1 0,1 0 0,15 14 0,-22-16 0,0 1 0,-1 0 0,0 0 0,0 1 0,-1 0 0,0 0 0,-1 1 0,0 0 0,-1 0 0,0 0 0,-1 1 0,0-1 0,-1 1 0,0 0 0,-1 0 0,0 0 0,-1 1 0,-1 22 0,-2-14-2,-2 0 0,0 0 0,-1 0 0,-1-1 0,-1 0 0,-1 0 0,0 0 0,-19 29 0,0-6-272,-2-2 1,-51 57 0,5-19-183,-4-3 1,-127 94 0,148-126-5532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2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24575,'120'4'0,"-99"-3"0,0 2 0,-1 1 0,33 10 0,-48-13 0,1 1 0,-1 0 0,0 1 0,0-1 0,0 1 0,0 0 0,0 0 0,-1 0 0,0 1 0,1 0 0,-1 0 0,0 0 0,-1 0 0,1 0 0,-1 1 0,0 0 0,0-1 0,0 1 0,-1 0 0,1 1 0,1 6 0,0 4 0,-1 0 0,-1 0 0,0-1 0,-1 1 0,-1 1 0,0-1 0,-1 0 0,-5 20 0,0-3 0,-2 0 0,-24 60 0,-18 15 0,36-81 0,13-24 0,-1 0 0,1 0 0,-1 0 0,1 0 0,0 0 0,0 0 0,0 1 0,1-1 0,-1 4 0,1-5 0,1-1 0,-1 0 0,0 1 0,1-1 0,-1 0 0,1 1 0,0-1 0,0 0 0,-1 1 0,1-1 0,0 0 0,0 0 0,0 0 0,0 0 0,0 0 0,0 0 0,0 0 0,1 0 0,-1 0 0,0-1 0,0 1 0,1 0 0,-1-1 0,3 1 0,6 4 0,1-2 0,0 1 0,22 2 0,42 2 0,0-5-205,0-3-1,110-15 1,145-48-1623,-221 34-3919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2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24575,'0'0'0,"6"-2"0,14-1 0,26 0 0,25 1 0,17 0 0,10 1 0,2 1 0,-1 0 0,-6 0 0,-13 0 0,-19 0 0,-21 0-8191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3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24575,'0'0'0,"2"0"0,9-2 0,18-3 0,33-4 0,47-7 0,81-13 0,8-1-8191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3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24575,'0'0'0,"0"0"0,-1 0 0,1 0 0,-1 1 0,1-1 0,-1 0 0,1 0 0,-1 0 0,1 1 0,0-1 0,-1 0 0,1 1 0,-1-1 0,1 0 0,0 1 0,0-1 0,-1 1 0,-2 3 0,1 0 0,0-1 0,0 1 0,0 0 0,0 1 0,1-1 0,-1 0 0,1 0 0,0 1 0,0 3 0,0 5 0,0-1 0,2 21 0,3 0 4,14 62 1,18 30-117,-31-111 74,74 218-261,4 12 17,-21 3 159,-58-226-82,-1 1 1,-1-1 0,-1 0 0,-1 1 0,-3 23 0,-1-18-5917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4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24575,'0'0'0,"0"0"0,5-2 0,10-3 0,28 0 0,33-2 0,29 1 0,30 1 0,20-1-1466,6-4 1466,-16-4 0,-33 1-6725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23 156 24575,'0'3'0,"0"63"0,2 88 0,-1-130 0,2 0 0,1 0 0,1 0 0,10 28 0,-12-43 0,0-1 0,1 0 0,0 0 0,0 0 0,1-1 0,0 0 0,1 1 0,-1-2 0,10 9 0,-13-12 0,1-1 0,0 0 0,1 1 0,-1-1 0,0 0 0,0-1 0,1 1 0,-1 0 0,1-1 0,0 0 0,-1 0 0,1 0 0,0 0 0,0-1 0,-1 0 0,1 1 0,0-1 0,0 0 0,0-1 0,-1 1 0,1-1 0,0 0 0,7-2 0,-7 1 0,0 0 0,1 0 0,-1 0 0,0-1 0,0 0 0,0 0 0,-1 0 0,1 0 0,4-6 0,-2 2 0,-1 0 0,0 0 0,-1-1 0,7-14 0,-4 2 0,0 0 0,-1 0 0,5-33 0,-9 34 0,0 0 0,0 1 0,-2-1 0,-1 0 0,0 0 0,-5-24 0,3 29 0,-1 0 0,0 1 0,-1-1 0,0 1 0,-1 1 0,-1-1 0,0 1 0,0 0 0,-11-12 0,6 10 20,-1 0 0,0 1 0,-1 0 0,0 2 0,-17-12 0,20 16-206,-1 1 1,0-1-1,0 2 0,0 0 1,-1 0-1,1 1 1,-26-5-1,20 8-6640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4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1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24575,'0'0'0,"6"-2"0,22-7 0,35-10 0,33-11 0,14-8 0,-11 4-8191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5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24575,'0'0'0,"0"1"0,4 36 0,-1-15 0,29 406-461,7 59-84,3-192-653,-34-236-4789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24575,'0'0'0,"0"0"0,0 0 0,4 0 0,12 2 0,12 3 0,15 2 0,13-2 0,16-4 0,14-6 0,6-6 0,-2-3 0,-5-4 0,-12 2 0,-19 3-8191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6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24575,'0'0'0,"4"-2"0,20-3 0,38-4 0,45-7 0,44-5 0,36-2-3124,12-2 3124,-18 1 0,-39 5-5067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6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 0,17 272 24,24-5-716,16-1 559,-26-126 119,-22-101-294,-2 1 0,-2 1 0,0 41 0,-7-35-5836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6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24575,'0'0'0,"2"0"0,4 0 0,10 0 0,18 0 0,30 0 0,28-2 0,21-3 0,19-6-930,14-8 930,6-10 0,-2-13-1385,-19-1 1385,-32 7-5876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24575,'0'2'0,"-1"0"0,1 0 0,-1 0 0,1-1 0,-1 1 0,0 0 0,0 0 0,0-1 0,-1 2 0,-4 8 0,1 3 0,0 0 0,1 0 0,1 1 0,-2 20 0,-1 63 0,5-86 0,-1 77 40,3-1 0,13 91 0,-7-135-107,2-1 0,15 44 0,-14-57-254,2-1 0,1 0 0,27 44 0,-8-25-6505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7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24575,'1'50'0,"2"0"0,9 49 0,-5-62 0,2 0 0,2-1 0,18 45 0,-8-35 0,45 74 0,-50-95 0,0-2 0,2 0 0,1-1 0,32 29 0,-45-45 0,1-1 0,0 1 0,0-1 0,13 6 0,-19-10 0,0 0 0,1-1 0,-1 1 0,1 0 0,-1-1 0,1 0 0,-1 1 0,1-1 0,0 0 0,-1 0 0,1 0 0,-1 0 0,1 0 0,0 0 0,-1 0 0,1 0 0,-1-1 0,1 1 0,-1 0 0,1-1 0,-1 0 0,1 1 0,-1-1 0,0 0 0,1 0 0,-1 0 0,0 0 0,1 0 0,-1 0 0,0 0 0,2-2 0,-1-1 0,0 0 0,0 0 0,0 0 0,0 0 0,-1 0 0,0 0 0,1 0 0,-2-1 0,1 1 0,0 0 0,-1-1 0,0 1 0,0-1 0,0 1 0,0-1 0,-2-5 0,-2-7 0,0 0 0,-1 1 0,-7-17 0,-87-171 0,7 14 0,86 177 0,1-1 0,1 1 0,0-1 0,1 0 0,0-1 0,0-13 0,2 23 0,1 0 0,0 0 0,1 0 0,-1 0 0,1 0 0,0 0 0,0 1 0,0-1 0,1 0 0,0 1 0,0-1 0,0 1 0,0 0 0,1-1 0,-1 1 0,1 0 0,0 0 0,1 1 0,-1-1 0,1 1 0,4-4 0,-3 4 0,1-1 0,-1 1 0,1 0 0,0 1 0,0-1 0,0 1 0,0 0 0,1 1 0,-1 0 0,0 0 0,1 0 0,-1 0 0,1 1 0,8 1 0,1 1 0,1 1 0,-2 0 0,1 1 0,27 10 0,-2 4 0,-1 1 0,-1 2 0,-1 2 0,68 53 0,125 133 0,-230-209 0,2 3 0,36 34 0,49 36 0,-76-63 0,1-2 0,0 0 0,0 0 0,1-2 0,0 1 0,0-2 0,1 0 0,25 5 0,-33-9 0,-1 0 0,1 0 0,0-1 0,-1 0 0,1-1 0,-1 1 0,1-1 0,10-3 0,-12 2 0,-1 1 0,0-1 0,1 0 0,-1-1 0,0 1 0,0-1 0,-1 1 0,1-1 0,-1 0 0,1-1 0,-1 1 0,0 0 0,3-5 0,-1 0 0,0-1 0,-1 1 0,0-1 0,0 0 0,-1 0 0,0 0 0,-1-1 0,0 1 0,-1-1 0,0 1 0,0-1 0,-1-12 0,-1 3 0,-1-1 0,0 1 0,-1 0 0,-2 0 0,-7-21 0,7 24 0,-2 1 0,0 0 0,0 0 0,-1 1 0,-1 0 0,-1 1 0,0-1 0,-18-17 0,21 24 0,0 1 0,0 1 0,0 0 0,-1 0 0,1 0 0,-1 1 0,-12-5 0,14 7 0,-1 0 0,0 0 0,1 1 0,-1 0 0,0 0 0,0 1 0,0 0 0,0 0 0,1 0 0,-12 3 0,13-2-105,0 0 0,0 0 0,1 1 0,-1 0 0,1 0 0,-1 0 0,1 1 0,0-1 0,0 1 0,0 0 0,0 0 0,-6 6 0,-7 14-6721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8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1236 24575,'-2'-10'0,"-142"-564"-433,120 437 288,6-1 1,0-172-1,18 297 145,0-15 0,0 27 0,0-1 0,0 0 0,1 0 0,-1 0 0,1 1 0,-1-1 0,1 0 0,-1 1 0,1-1 0,2-2 0,-3 3 0,0 1 0,1 0 0,-1-1 0,1 1 0,-1 0 0,0-1 0,1 1 0,-1 0 0,1 0 0,-1 0 0,1-1 0,-1 1 0,1 0 0,-1 0 0,1 0 0,-1 0 0,1 0 0,-1 0 0,1 0 0,-1 0 0,1 0 0,0 0 0,-1 0 0,1 0 0,-1 0 0,1 0 0,-1 1 0,1-1 0,-1 0 0,1 1 0,4 1 28,-1 0-1,1 1 1,-1-1-1,0 1 1,0 0 0,0 1-1,5 4 1,25 34 406,-28-35-366,145 208-308,-80-112-553,350 475 547,-409-561 246,-8-10 0,1-1 0,0 1 0,1-1 0,7 7 0,-13-13 0,1 1-1,-1-1 1,1 0 0,-1 1 0,1-1-1,-1 0 1,1 1 0,-1-1 0,1 0-1,-1 0 1,1 0 0,-1 1 0,1-1-1,0 0 1,-1 0 0,1 0 0,-1 0-1,1 0 1,0 0 0,-1 0-1,1 0 1,-1 0 0,2-1 0,-1 1 20,0-1 0,0 0 0,0 1 0,0-1 0,0 0 1,0 0-1,0 0 0,-1 0 0,1 1 0,0-1 0,0-2 0,5-7 216,0-1 0,-1 0-1,-1 0 1,6-24 0,60-293-226,-15 49-11,-51 265 1,-3 6 0,1 0 0,0 0 0,1 0 0,0 0 0,0 0 0,1 0 0,0 1 0,7-11 0,-10 17 0,-1 0 0,1 0 0,0 0 0,0 1 0,0-1 0,0 0 0,0 0 0,0 1 0,0-1 0,1 1 0,-1-1 0,0 1 0,0-1 0,0 1 0,1 0 0,-1 0 0,0-1 0,0 1 0,1 0 0,-1 0 0,0 0 0,0 0 0,1 1 0,-1-1 0,0 0 0,0 0 0,0 1 0,1-1 0,-1 1 0,0-1 0,1 2 0,5 1 0,-1 0 0,0 0 0,-1 1 0,1 0 0,7 7 0,26 28 0,-36-35 0,48 54-171,-3 2-1,-3 3 1,59 104-1,87 221-698,-137-270 228,-36-80-5351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18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24575,'5'11'0,"47"129"0,9 24 0,40 52 0,-72-163 0,70 95 0,-92-139 0,-5-5 0,0-1 0,1 0 0,-1 0 0,0-1 0,1 1 0,0 0 0,-1-1 0,1 1 0,6 2 0,-9-5 0,0 0 0,0 0 0,0 0 0,0 0 0,1 0 0,-1 0 0,0 0 0,0 0 0,0 0 0,0-1 0,0 1 0,0 0 0,1 0 0,-1 0 0,0 0 0,0 0 0,0 0 0,0-1 0,0 1 0,0 0 0,0 0 0,0 0 0,0 0 0,0 0 0,0-1 0,0 1 0,0 0 0,0 0 0,0 0 0,0 0 0,0-1 0,0 1 0,0 0 0,0 0 0,0 0 0,0-1 0,0-9 0,0 7 0,0 1 0,1 0 0,-1 0 0,1 0 0,-1 0 0,1 0 0,0 0 0,0 0 0,0 1 0,0-1 0,1 0 0,-1 0 0,0 1 0,1-1 0,-1 1 0,1-1 0,-1 1 0,1 0 0,0 0 0,0-1 0,2 0 0,5-3 0,0 1 0,0 0 0,11-3 0,4 1 2,1 0 0,-1 2-1,1 1 1,42-1 0,104 11-92,-154-5 58,114 9-223,121 6-59,-242-17 314,0 0 0,0-1 0,-1 1 0,1-2 0,0 1 0,-1-2 0,12-3 0,-19 6-1,-1-1 0,1 0 0,-1 0 0,1 0 0,0 0 0,-1 0 0,0 0 0,1 0 0,-1 0 0,0-1 0,1 1 0,-1-1 0,0 1 0,0-1 0,0 1 0,0-1 0,-1 1 0,1-1 0,0 0 0,-1 1 0,1-1 0,-1 0 0,1 0 0,-1 1 0,0-1 0,0 0 0,0-3 0,-1-2 19,0 1 0,0 0-1,-1 0 1,0 0 0,0 0 0,0 0-1,-4-6 1,-10-17 168,0 1 0,-25-32-1,-48-49-182,77 94 5,-158-180-184,124 143-1013,23 25-5637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5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24575,'0'0'0,"0"0"0,0 0 0,2-2 0,3-2 0,4-4 0,5-1 0,10-2 0,18-1 0,19 2 0,15 2 0,6 3 0,-4 0 0,-8-1 0,-13 0 0,-14 2 0,-14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2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429 306 24575,'-2'8'0,"-50"281"0,40-199 0,4-1 0,6 125 0,3-189 0,2 0 0,0-1 0,2 1 0,11 36 0,-11-49 0,0 1 0,0-1 0,1 0 0,1 0 0,0-1 0,1 0 0,0 0 0,1-1 0,19 19 0,-18-20 11,1-1 0,1 0 0,0 0 0,0-1 0,0-1 0,1 0-1,-1-1 1,1 0 0,1-1 0,14 3 0,-8-4-223,-1-1 0,1 0 0,0-2-1,0 0 1,0-1 0,25-5 0,33-10-6614</inkml:trace>
  <inkml:trace contextRef="#ctx0" brushRef="#br0" timeOffset="1">1 9 24575,'0'0'0,"6"-2"0,12-1 0,22 0 0,33 3 0,34 5 0,18 4 0,8 1-1224,0-4 1224,-6-5 0,-13-2 0,-20-3 0,-24-2 299,-21 2-299,-20 0 0,-14 1-7266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24575,'0'0'0,"2"-1"0,13-4 0,28-2 0,38-3 0,38-2 0,38-5 0,9 2-1761,-24 2-4669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6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565 0 24575,'0'0'0,"-18"1"0,0 1 0,0 1 0,1 0 0,-31 11 0,27-8 0,-12 3 0,1 2 0,0 2 0,1 0 0,0 3 0,-39 25 0,55-31 0,1 1 0,0 1 0,0 0 0,1 1 0,1 0 0,0 1 0,1 0 0,1 1 0,0 0 0,0 1 0,-13 33 0,15-23 0,0 0 0,2 0 0,1 0 0,-3 43 0,5 107 0,3-168 0,4 128 0,-4-135 0,0 0 0,0-1 0,0 1 0,0 0 0,0-1 0,0 1 0,0 0 0,0 0 0,0-1 0,0 1 0,1 0 0,-1-1 0,0 1 0,1-1 0,-1 1 0,0 0 0,1-1 0,-1 1 0,1 0 0,0 0 0,0-1 0,1 0 0,-1 0 0,0 0 0,0 0 0,0 0 0,0 0 0,0 0 0,0 0 0,0-1 0,0 1 0,0 0 0,2-1 0,34-11 0,132-34 0,-132 38 0,-1 2 0,68-3 0,-73 9 0,1 2 0,-1 1 0,0 1 0,0 2 0,0 1 0,32 12 0,-40-11 0,-1 2 0,0 0 0,0 1 0,-1 2 0,0 0 0,-1 1 0,-1 1 0,25 24 0,-35-30 0,0 1 0,-1 0 0,0 0 0,-1 1 0,0 0 0,-1 1 0,0-1 0,-1 1 0,0 0 0,-1 0 0,0 1 0,-1 0 0,0-1 0,-1 1 0,-1 0 0,0 0 0,-1 0 0,0 0 0,-3 21 0,-2-10-23,0-1 0,-2 1 1,0-1-1,-2 0 0,0-1 0,-2 0 0,0-1 0,-1 0 0,-2-1 0,0 0 0,-29 31 0,17-24-16,-2-1 0,0-1-1,-2-2 1,-1-1 0,0-1 0,-64 30-1,-46 6 40,108-47 0,0-1 0,-45 6 0,49-14 0,29 0 10,0-1 0,-1 0 0,1 0 0,0 0 0,-1 0 0,1 0 0,0 0 0,-1 0 0,1 0 0,0 0 0,-1-1 0,1 1 0,0 0 0,-1 0 0,1 0 0,0 0-1,-1 0 1,1 0 0,0-1 0,-1 1 0,1 0 0,0 0 0,0-1 0,-1 1 0,1 0 0,0 0 0,0-1 0,-1 1 0,1 0 0,0-1 0,0 1 0,0-1-116,0 0-1,0 1 1,1-1 0,-1 1 0,0-1 0,1 1 0,-1-1 0,1 1-1,-1-1 1,0 1 0,1-1 0,-1 1 0,1 0 0,0-1 0,13-9-6262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7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830 569 24575,'3'-15'0,"5"-8"0,-1 0 0,0-1 0,-2 0 0,3-31 0,-6 36 0,-2 1 0,0-1 0,-1 0 0,0 1 0,-6-24 0,4 30 0,-1 0 0,0 0 0,-1 1 0,0-1 0,0 1 0,-1 0 0,-1 1 0,-14-20 0,8 16 0,0 1 0,-1 0 0,0 1 0,-1 1 0,-1 0 0,1 1 0,-2 0 0,1 2 0,-1 0 0,0 0 0,-1 2 0,0 0 0,0 1 0,0 1 0,-30-3 0,24 5 0,0 1 0,1 1 0,-1 2 0,0 0 0,0 1 0,1 1 0,-1 2 0,1 0 0,1 1 0,-1 1 0,-36 20 0,39-17 0,0 1 0,1 1 0,1 1 0,0 0 0,-18 19 0,30-26 0,-1 1 0,1-1 0,0 1 0,1 0 0,0 0 0,0 0 0,1 1 0,0 0 0,0 0 0,1 0 0,0 0 0,1 0 0,0 1 0,-2 16 0,4-14 0,1 0 0,1 0 0,-1 0 0,2 0 0,0 0 0,0 0 0,1-1 0,0 0 0,1 0 0,12 20 0,-6-14 0,1 0 0,0-1 0,1-1 0,1 0 0,28 23 0,-27-26 0,1-1 0,0-1 0,0-1 0,1 0 0,1-1 0,-1-1 0,1 0 0,0-2 0,1 0 0,-1-1 0,1-1 0,0 0 0,0-2 0,26 0 0,-25-2 0,0-1 0,-1-1 0,1 0 0,-1-2 0,0 0 0,0-1 0,0-1 0,-1 0 0,0-2 0,-1 0 0,1-1 0,-2-1 0,27-22 0,-31 22 0,-8 7 0,0 1 0,0-1 0,1 1 0,-1-1 0,6-2 0,-9 6 0,-1 0 0,1-1 0,-1 1 0,1 0 0,0 0 0,-1 0 0,1 0 0,-1 0 0,1 0 0,0 0 0,-1 0 0,1 0 0,-1 0 0,1 1 0,0-1 0,-1 0 0,1 0 0,-1 1 0,1-1 0,-1 0 0,1 0 0,-1 1 0,1-1 0,-1 1 0,1-1 0,-1 0 0,1 1 0,-1-1 0,0 1 0,1-1 0,-1 1 0,1 0 0,10 22 0,-9-19 0,101 269-46,-76-198-175,181 573-1312,-198-612 1419,-6-18-50,1 0 0,1 0 0,0 0-1,1-1 1,11 19 0,-3-16-5128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7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24575,'0'0'0,"4"0"0,6 0 0,0 0-8191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8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24575,'4'-3'0,"12"-3"0,0-1 0,0 2 0,1 0 0,26-4 0,-42 9 0,47-8-66,0 2-1,0 2 0,0 2 1,71 6-1,-77 0 12,0 2-1,-1 2 1,0 2-1,0 1 1,56 24-1,-77-25 56,0 0 0,0 1 0,30 23 0,-38-25 0,-1 2 0,0-1 0,0 1 0,-1 0 0,-1 1 0,12 19 0,-9-10-41,-1 1 1,-2 1-1,0 0 0,-1 0 0,-2 1 0,0 0 0,4 38 0,-5 0-262,-4 113-1,-10-59 202,-37 185-1,-51 110 137,71-309-49,17-69 125,-11 56 408,21-82-1690</inkml:trace>
  <inkml:trace contextRef="#ctx0" brushRef="#br0" timeOffset="1">263 828 24575,'0'0'0,"4"0"0,20 2 0,40 5 0,41 7 0,34 7 0,27 5-2242,11-1 2242,-3-7 0,-9-9 0,-9-14 0,-16-7 0,-33-2-5949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8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24575,'0'0'0,"3"5"0,304 806-1173,-230-557 1034,-37-116 83,-31-110-513,13 30 1,-12-37-5118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9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24575,'3'7'0,"25"68"0,103 339-813,-16 10-552,-55-198 1660,81 334-1528,-131-521-3842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9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1 212 24575,'0'0'0,"2"-2"0,7-2 0,14-8 0,23-6 0,26-7 0,25-8 0,19-7 0,-3-2-771,-20 7-6649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9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24575,'26'2'0,"-1"1"0,0 2 0,0 0 0,-1 2 0,1 1 0,-1 0 0,-1 2 0,0 1 0,0 1 0,-1 0 0,20 17 0,-26-17 0,-2 0 0,1 1 0,-2 1 0,0 0 0,0 1 0,14 24 0,-19-25 0,0-1 0,-2 1 0,1 1 0,-2-1 0,0 1 0,-1 0 0,0 0 0,2 25 0,-5-21 0,-1 0 0,-1 1 0,0-1 0,-2 0 0,0-1 0,-1 1 0,-1 0 0,-9 23 0,-7 6 0,-45 81 0,22-56 0,20-37 0,3 1 0,-25 58 0,43-88 0,1 1 0,0-1 0,0 0 0,1 0 0,0 1 0,-1 8 0,2-12 0,1 0 0,-1 0 0,0 0 0,1 0 0,0 0 0,0-1 0,0 1 0,1 0 0,-1 0 0,1-1 0,0 1 0,4 6 0,0-3 0,0-1 0,1 1 0,-1-1 0,1 0 0,1-1 0,-1 1 0,1-2 0,0 1 0,0-1 0,0 0 0,10 3 0,10 2 0,0-1 0,35 6 0,-12-7-455,0-3 0,88-2 0,-73-5-6371</inkml:trace>
  <inkml:trace contextRef="#ctx0" brushRef="#br0" timeOffset="1">60 665 24575,'0'0'0,"0"0"0,6 0 0,18 0 0,24-1 0,25-2 0,33-1 0,35-1 0,18-1-1700,-11 0 1700,-29 2-6491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5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0 24575,'0'0'0,"-3"3"0,-16 24 0,14-20 0,0 1 0,0-1 0,-1 0 0,0-1 0,-7 7 0,4-5 0,-1-1 0,0-1 0,-1 0 0,1 0 0,-1-1 0,-13 5 0,16-7 0,0-1 0,0 0 0,-1 0 0,1-1 0,-1 0 0,1 0 0,-1-1 0,1 0 0,-13-2 0,20 2 6,0 0-1,0 0 0,-1-1 1,1 1-1,0 0 1,0-1-1,-1 1 1,1-1-1,0 1 0,0-1 1,0 1-1,0-1 1,0 0-1,0 1 0,0-1 1,0 0-1,0 0 1,0 0-1,0 0 0,0 0 1,-1-2-1,2 2-62,0 0 0,0 0 0,0 0 0,0 0 0,0 0 0,1 0 0,-1 0 0,0 0-1,0 0 1,1 0 0,-1 0 0,0 0 0,1 0 0,-1 0 0,1 0 0,-1 0 0,1 0 0,0 0 0,-1 0-1,1 1 1,0-1 0,0 0 0,-1 1 0,1-1 0,1 0 0,13-10-6769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2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24575,'0'0'0,"4"0"0,9 1 0,19 4 0,33 0 0,35-2 0,27-7 0,18-7-1288,-1-5 1288,-25 1-6903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3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0 24575,'-14'1'0,"1"0"0,-1 1 0,1 0 0,0 1 0,0 0 0,0 1 0,-17 8 0,9-2 0,1 1 0,1 0 0,-30 23 0,29-18-41,1 1 0,0 1-1,2 1 1,0 0 0,1 2 0,1-1-1,-19 36 1,20-29-40,2 0 0,1 0 0,1 1 0,2 1 0,0-1 0,-4 42 0,6-9-228,3 1-1,3-1 0,2 1 0,12 67 0,60 241-155,-1-67 465,36 157 0,-65-202-97,-39-205-48,-2-1-1,-6 100 1,2-137 145,-1 0 0,-1 1 0,0-1 0,-1 0 0,0 0 0,-11 23 0,13-35-17,0 1 0,0-1 0,0 0 0,0 1 0,-1-1 0,0 0 0,1 0 1,-1-1-1,0 1 0,0-1 0,-1 1 0,1-1 0,0 0 0,-1 0 0,-6 3 0,-15 0-4459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4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24575,'0'0'0,"0"-2"0,6-2 0,14-8 0,24-7 0,29-6 0,28-3 0,34-3 0,23-2-1687,-4 2 1687,-29 7-6504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4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74 0,3-1 0,3 1 0,4-2 0,3 1 0,3-2 0,3 0 0,3-1 0,4-2 0,59 110 0,-80-167 0,1 0 0,17 22 0,-24-34 0,-1-1 0,0 0 0,1 1 0,-1-1 0,0 1 0,1-1 0,-1 1 0,1-1 0,-1 0 0,1 1 0,-1-1 0,1 0 0,-1 0 0,1 1 0,1-1 0,-2 0 0,0 0 0,0-1 0,1 1 0,-1 0 0,0-1 0,0 1 0,0 0 0,0-1 0,0 1 0,0 0 0,1 0 0,-1-1 0,0 1 0,0-1 0,0 1 0,0 0 0,0-1 0,0 1 0,0 0 0,0-1 0,0 1 0,0 0 0,-1-1 0,1 1 0,0 0 0,0 0 0,0-1 0,-4-14 0,-1 0 0,0 0 0,-8-15 0,0-2 0,-54-156 0,54 146 0,3-1 0,-8-67 0,17 107 0,1-1 0,0 0 0,-1 1 0,1-1 0,1 1 0,-1-1 0,1 1 0,-1-1 0,1 1 0,0-1 0,0 1 0,3-6 0,-3 7 0,0 1 0,0 0 0,0 0 0,0 0 0,0 0 0,0 0 0,0 0 0,1 0 0,-1 0 0,0 0 0,1 1 0,-1-1 0,2 0 0,0 0 0,-1 0 0,1 1 0,0-1 0,0 1 0,0 0 0,0 0 0,0 0 0,4 1 0,7 2 0,-1 0 0,1 1 0,-1 1 0,1 0 0,-1 1 0,-1 0 0,23 15 0,-5 0 0,0 2 0,-2 1 0,0 1 0,-2 1 0,25 32 0,-14-11 0,-2 2 0,39 74 0,-37-51-1365,-11-15-5461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45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0 543 24575,'8'-7'0,"21"-16"0,-18 14 0,1 0 0,-1-1 0,10-11 0,-10 8 0,-2 0 0,1-1 0,-2 0 0,0-1 0,0 1 0,-2-1 0,9-27 0,-12 33 0,-1 0 0,0-1 0,0 1 0,-1 0 0,-1-1 0,1 1 0,-2-1 0,1 1 0,-1 0 0,0-1 0,-1 1 0,0 0 0,-1 0 0,-6-16 0,7 22 0,0 0 0,0-1 0,0 1 0,-1 1 0,1-1 0,-1 0 0,-2-2 0,4 5 0,1-1 0,0 1 0,-1-1 0,0 1 0,1-1 0,-1 1 0,1-1 0,-1 1 0,1 0 0,-1-1 0,0 1 0,1 0 0,-1 0 0,0 0 0,1-1 0,-1 1 0,0 0 0,1 0 0,-1 0 0,0 0 0,1 0 0,-1 0 0,0 0 0,1 0 0,-1 1 0,0-1 0,1 0 0,-1 0 0,0 1 0,1-1 0,-1 0 0,0 0 0,1 1 0,-1-1 0,1 1 0,-1-1 0,1 1 0,-1-1 0,1 1 0,-1-1 0,1 1 0,-1-1 0,1 2 0,-1 0 0,0 0 0,0 0 0,0 0 0,0 1 0,0-1 0,1 0 0,0 1 0,-1-1 0,1 0 0,0 4 0,3 26 0,3 6 0,3 0 0,1-1 0,1-1 0,2 1 0,30 56 0,-30-69 0,1-1 0,1-1 0,1-1 0,1 0 0,1-1 0,0 0 0,2-2 0,0 0 0,1-1 0,1-2 0,0 0 0,34 16 0,-45-25 0,1-1 0,0 0 0,0-1 0,0-1 0,0 0 0,1-1 0,14 1 0,-20-2 0,1-1 0,0-1 0,0 1 0,0-1 0,-1-1 0,1 1 0,0-1 0,-1-1 0,0 1 0,1-1 0,-1-1 0,11-6 0,-4-1 0,0 0 0,17-18 0,-21 19 0,1 0 0,0 1 0,0 0 0,23-13 0,-18 14 0,1 1 0,-1 1 0,1 1 0,32-7 0,73-1 0,-27 3 0,-86 9 0,1-1 0,-1 0 0,1 0 0,-1-1 0,0 0 0,-1-1 0,1 0 0,0 0 0,-1-1 0,0 0 0,0-1 0,0 1 0,-1-1 0,0-1 0,0 0 0,-1 0 0,0 0 0,0 0 0,6-11 0,-2 0 0,14-33 0,-24 50 0,0 1 0,1-1 0,-1 1 0,0-1 0,0 1 0,1-1 0,-1 1 0,1-1 0,-1 1 0,0-1 0,1 1 0,-1 0 0,1-1 0,-1 1 0,1 0 0,-1-1 0,1 1 0,-1 0 0,1-1 0,-1 1 0,1 0 0,0 0 0,-1 0 0,1 0 0,-1 0 0,1 0 0,-1 0 0,1 0 0,0 0 0,-1 0 0,1 0 0,-1 0 0,1 0 0,0 0 0,-1 0 0,1 0 0,0 1 0,3 1 0,-1-1 0,1 1 0,0 0 0,4 4 0,-2-2 0,0 0 0,50 28 0,-50-29 0,1 0 0,-1-1 0,1 1 0,0-2 0,-1 1 0,1-1 0,8 1 0,-13-2 0,1 0 0,-1 0 0,0 0 0,0 0 0,1 0 0,-1-1 0,0 1 0,0-1 0,1 0 0,-1 0 0,0 1 0,0-1 0,0-1 0,0 1 0,0 0 0,0 0 0,1-2 0,-1 0 0,0 1 0,0-1 0,0 1 0,0-1 0,-1 0 0,1 1 0,-1-1 0,0 0 0,1 0 0,0-6 0,0-4 0,0 1 0,-1-1 0,-1 0 0,-2-23 0,-1 1-117,-9-216-1131,13 204-5578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45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1103 3267 24575,'1'1'0,"1"0"0,-1 0 0,0 1 0,1-1 0,-1 0 0,0 0 0,2 3 0,-1-1 0,6 5 0,1-1 0,-1 0 0,1 0 0,1 0 0,11 5 0,-13-8 0,-1-1 0,1 0 0,-1-1 0,1 1 0,0-2 0,0 1 0,0-1 0,11 0 0,165-5 0,-67 0 0,706 11-2098,-206 2 744,-123-11 631,370 1-961,577 33-217,-544-8 918,0-16 1249,514-41-1368,-968 14 1649,181-11 1165,-2-15-699,-306 18 3864,-307 26-4643,1-1 1,-1 1-1,0-1 0,10-4 1,-16 5-217,0-1 1,1 1-1,-1-1 1,0 0-1,0 0 1,0 0-1,0-1 0,0 1 1,-1-1-1,1 0 1,-1 1-1,0-1 1,3-4-1,6-14-18,-1 0 0,-2 0 0,11-37 0,-14 40 0,7-24 3,-2-1 0,7-86 0,-8-92-86,-9 184 31,-5-587-632,-49 3 739,46 565-55,-2 0 0,-21-64 0,27 111 42,0-1 0,0 1 0,-1 0 0,0 1-1,-1-1 1,0 1 0,0 0 0,-1 1 0,0-1-1,0 1 1,-1 0 0,-11-8 0,0 4 0,1 0 0,-1 0 1,-1 2-1,-36-12 0,36 15-42,0 0 0,-1 2 0,-28-2 0,-64 1 0,103 5 0,-247-1-545,-124-4-432,-604-59-2670,-1-55-719,526 53 3881,-649-85 490,144 58 112,-4 21-1064,-88-8-251,-449-75 833,1382 140 391,-752-77 1510,650 80-191,4 17 715,192-2-1054,1 1-1,0 1 1,-55 19 0,64-16-583,0 0-1,0 2 1,1 0 0,1 1 0,-1 1 0,-16 14 0,11-5-185,-37 40 0,50-48-241,1 0 0,1 1 0,0 0 0,0 0 0,-7 19 0,5-2-3,1 0 0,1 0 0,2 1 0,1 0 0,-2 34 1,4 3-525,7 95 0,37 189 324,30-5-176,77 145-816,39-14 553,-186-478 645,165 423-352,-126-308 176,39 207 0,-45-91 765,-9-47-1096,-16-134-3536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5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24575,'-3'0'0,"0"1"0,1 0 0,-1 0 0,0 0 0,1 1 0,-1-1 0,1 1 0,0-1 0,0 1 0,-1 0 0,1-1 0,-3 5 0,-1-1 0,-13 13 0,1 1 0,0 1 0,1 0 0,-18 31 0,-48 95 0,82-145 0,-18 34 0,2 2 0,-26 77 0,39-101 0,1 1 0,1-1 0,0 1 0,1 0 0,1 16 0,1-20 0,0 0 0,1 0 0,0 0 0,0 0 0,1 0 0,1 0 0,8 17 0,-5-14 0,1 0 0,1-1 0,0 0 0,1 0 0,0-1 0,0 0 0,1-1 0,1 0 0,0-1 0,17 10 0,-17-12 0,0 0 0,0-2 0,0 1 0,1-2 0,-1 1 0,1-2 0,0 0 0,1 0 0,-1-1 0,0-1 0,27-1 0,-24-1 0,-1-1 0,0-1 0,1-1 0,-1 0 0,-1-1 0,1 0 0,13-8 0,-10 3 0,0-1 0,-2 0 0,1-1 0,27-26 0,-23 16 0,0-1 0,-2-1 0,-1 0 0,-1-1 0,-2-1 0,0-1 0,13-34 0,-20 43 0,-1-1 0,-1-1 0,-1 1 0,-1-1 0,-1 0 0,0 0 0,-1-38 0,-2 49 0,-1 0 0,0 1 0,-1-1 0,0 0 0,0 1 0,-1-1 0,0 1 0,-8-15 0,7 18 0,0-1 0,0 1 0,0-1 0,-1 1 0,1 1 0,-1-1 0,0 1 0,-1-1 0,1 1 0,-1 1 0,0-1 0,-11-4 0,9 5 9,-1 0 0,1 1 1,-1 0-1,1 0 0,-1 1 0,0 0 0,0 0 0,1 1 0,-1 0 0,0 1 0,0 0 1,-14 3-1,7 1-257,0 0 1,0 1 0,0 1 0,1 0-1,-22 14 1,-20 17-6579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6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6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30 181 24575,'-1'1'0,"1"-1"0,-1 0 0,0 0 0,0 1 0,1-1 0,-1 1 0,0-1 0,0 0 0,1 1 0,-1-1 0,0 1 0,1 0 0,-1-1 0,1 1 0,-1 0 0,1-1 0,-1 1 0,1 0 0,-1-1 0,1 1 0,0 0 0,-1 1 0,-6 18 0,4-11 0,1 0 0,1 0 0,0 1 0,0-1 0,1 0 0,0 1 0,1-1 0,-1 0 0,4 11 0,-1-8 0,0-1 0,1 1 0,0-1 0,1 0 0,1 0 0,10 15 0,-6-12 0,0 0 0,2-1 0,-1 0 0,2-1 0,0 0 0,0-1 0,1-1 0,0 0 0,1-1 0,17 8 0,-24-13 0,0 0 0,0-1 0,0 0 0,1-1 0,-1 0 0,1 0 0,0-1 0,-1 0 0,1-1 0,0 1 0,0-2 0,0 1 0,-1-1 0,1-1 0,0 1 0,-1-1 0,1-1 0,-1 0 0,0 0 0,0-1 0,0 1 0,0-2 0,-1 1 0,1-1 0,7-7 0,-4 2 0,0-1 0,-1 0 0,0-1 0,-1 0 0,0 0 0,-1-1 0,-1 0 0,0 0 0,8-22 0,-10 22 0,-1 0 0,-1 0 0,1 0 0,-2-1 0,0 1 0,-1-1 0,0 1 0,-1-1 0,-1 1 0,-3-26 0,2 31 0,-1-1 0,1 1 0,-1 0 0,-1 0 0,0 0 0,0 1 0,0-1 0,-1 1 0,-10-12 0,7 10 0,-1 1 0,0-1 0,-1 2 0,1-1 0,-1 1 0,-15-7 0,5 5 0,0 0 0,-1 1 0,0 1 0,0 1 0,-1 2 0,1-1 0,-29 0 0,38 4 0,0 1 0,1 0 0,-1 0 0,0 1 0,-17 5 0,14 0 117,14-6-150,1 0 0,0 0 0,0 0 0,-1 0 0,1 0 0,0 1 0,0-1 1,0 0-1,-1 0 0,1 0 0,0 0 0,0 1 0,0-1 0,0 0 0,-1 0 0,1 1 0,0-1 0,0 0 0,0 0 0,0 1 0,0-1 0,0 0 1,0 0-1,0 1 0,0-1 0,0 0 0,0 0 0,0 1 0,0-1 0,0 0 0,0 1 0,0-1 0,0 0 0,0 0 0,0 1 0,0-1 0,0 0 1,0 0-1,0 1 0,1-1 0,-1 0 0,0 0 0,0 0 0,1 1 0,8 6-6793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6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99 24575,'1'16'0,"0"1"0,1-1 0,1 1 0,1-1 0,0 0 0,1 0 0,0 0 0,2 0 0,-1-1 0,2 0 0,0-1 0,18 24 0,-9-17 0,0-2 0,1 0 0,1-1 0,0 0 0,2-2 0,0 0 0,31 17 0,-36-24 0,1-1 0,0 0 0,0-1 0,0-1 0,1-1 0,21 4 0,-30-7 0,1-1 0,0-1 0,0 1 0,-1-1 0,1-1 0,0 0 0,-1 0 0,1-1 0,0 0 0,-1-1 0,0 0 0,0 0 0,11-7 0,-11 6 0,-1-2 0,0 1 0,-1-1 0,1 0 0,-1-1 0,0 0 0,-1 0 0,1-1 0,-1 1 0,-1-1 0,7-12 0,-9 13 0,0 1 0,0-1 0,0 0 0,-1 0 0,0 0 0,-1 0 0,1 0 0,-1 0 0,-1 0 0,0 0 0,0-1 0,0 1 0,0 0 0,-1 0 0,-1 0 0,-1-8 0,-1 4 2,-1 1-1,0-1 0,0 1 1,-1 0-1,0 1 1,-1-1-1,0 1 0,0 1 1,-1-1-1,-17-14 1,5 8-49,0 0 0,-1 2 0,-1 0 0,-26-11 0,6 6-178,0 3 1,-1 1 0,-1 2 0,-50-7 0,22 9 235,-133-1 0,171 11-11,-1 2 0,-66 11 0,96-12 25,1 0-1,-1 1 1,-9 3-1,14-5-53,-1 1 0,1-1 1,0 0-1,-1 0 0,1 0 0,-1 1 0,1-1 0,-1 0 0,1 1 0,0-1 0,-1 0 0,1 1 0,0-1 0,-1 1 0,1-1 0,0 0 1,-1 1-1,1-1 0,0 1 0,0-1 0,0 1 0,-1-1 0,1 1 0,0-1 0,0 1 0,0-1 0,0 1 0,0-1 0,0 1 0,0-1 1,0 1-1,0-1 0,0 1 0,0-1 0,0 1 0,1-1 0,-1 1 0,0-1 0,0 1 0,0-1 0,1 0 0,-1 1 0,15 13-5698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7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703 0 24575,'-117'4'0,"-16"0"0,23-8 0,-87 1 0,190 3 0,1 0 0,-1 1 0,1 0 0,-1 1 0,0-1 0,1 1 0,0 0 0,0 1 0,-9 4 0,10-4 0,1 0 0,0 0 0,0 0 0,0 1 0,1-1 0,-1 1 0,1 0 0,0 0 0,0 0 0,0 1 0,1-1 0,-5 10 0,2 1 0,0 0 0,1 0 0,1 1 0,0-1 0,1 1 0,1 0 0,1 27 0,1-22 0,1 0 0,1 0 0,1 0 0,1 0 0,10 25 0,-12-36 0,1 0 0,1 0 0,0-1 0,6 10 0,-10-16 0,1-1 0,0 0 0,0 0 0,0 0 0,0 0 0,0 0 0,0 0 0,1-1 0,-1 1 0,0-1 0,1 1 0,-1-1 0,1 0 0,0 0 0,-1 0 0,1 0 0,0-1 0,0 1 0,0-1 0,3 1 0,61-1 0,89 3 0,-133-1 0,-1 1 0,0 1 0,0 1 0,40 15 0,-55-17 0,0 0 0,0 1 0,0 0 0,-1 0 0,0 0 0,0 1 0,0 0 0,0 0 0,-1 0 0,0 1 0,0 0 0,0 0 0,-1 0 0,5 10 0,-5-8 0,0 0 0,-1 0 0,0 1 0,-1-1 0,0 1 0,0 0 0,-1-1 0,0 1 0,-1 0 0,0 0 0,0 0 0,-2 9 0,-1-2 0,-1 1 0,0-2 0,-1 1 0,-1 0 0,0-1 0,-1 0 0,-1 0 0,-1-1 0,0 0 0,-17 20 0,11-16 0,-1-2 0,0 0 0,-1-1 0,-1 0 0,0-2 0,-1 0 0,-26 13 0,32-19 24,0-2 0,0 1 0,-1-2 0,-17 4 0,24-6-148,1-1 0,0 0 1,-1-1-1,1 0 0,-1 0 0,1 0 1,0-1-1,-1 0 0,1 0 0,0 0 1,-12-5-1,7 0-6702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2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1144 248 24575,'-8'27'0,"-7"36"0,7-22 0,-42 278-298,34 3-150,16-253 448,3 1 0,3-1 0,19 85 0,-21-137-207,-1 1 0,0-1 1,-1 1-1,-1-1 0,-2 23 0,-3-7-5997</inkml:trace>
  <inkml:trace contextRef="#ctx0" brushRef="#br0" timeOffset="1">1 652 24575,'0'0'0,"2"-2"0,6-9 0,13-12 0,24-13 0,36-10 0,32-5 0,27-2 0,24-1-1853,10 4 1853,1 4 0,-4-1 0,-6-4 0,-12-9 0,-18-6 0,-34 10-6338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0 476 24575,'1'0'0,"0"-1"0,0 1 0,0 0 0,0 0 0,0-1 0,0 1 0,0 0 0,1 0 0,-1 0 0,1 0 0,9 0 0,122-15 0,0-1 0,52-7-532,56-6-1595,51-4 908,40-1-1532,441-41 1896,31-2-1650,-4-12 274,-578 60 1968,-45 4 424,-47 8 1038,-37 5 1733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8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52 191 24575,'-5'6'0,"1"0"0,-1 1 0,1 0 0,1 0 0,-1 0 0,1 1 0,-3 9 0,2-3 0,0 1 0,1 0 0,0-1 0,1 1 0,1 0 0,0 0 0,1 0 0,1 0 0,0 0 0,1 0 0,1-1 0,0 1 0,1 0 0,0-1 0,1 0 0,9 16 0,-5-11 0,1-1 0,1-1 0,1 1 0,1-2 0,0 0 0,0 0 0,2-1 0,0-1 0,1-1 0,0 0 0,20 12 0,-28-20 0,0-1 0,1 1 0,-1-2 0,1 1 0,0-1 0,0 0 0,0-1 0,0 0 0,15 1 0,-18-3 0,1 0 0,0-1 0,-1 1 0,1-1 0,0-1 0,-1 1 0,1-1 0,-1 0 0,0-1 0,0 1 0,0-1 0,0-1 0,0 1 0,5-5 0,0-1 0,-1 0 0,-1 0 0,0-1 0,0 0 0,-1-1 0,0 0 0,-1 0 0,0-1 0,0 0 0,-2 0 0,1 0 0,-2-1 0,6-21 0,-6 16 0,-1 0 0,0-1 0,-1 1 0,-2 0 0,1-1 0,-2 1 0,-1-1 0,0 1 0,-7-27 0,3 27 0,0 0 0,-2 1 0,0 0 0,-1 0 0,0 0 0,-1 2 0,-1-1 0,-1 1 0,0 1 0,-15-14 0,9 10 0,-1 2 0,-1 1 0,0 0 0,-2 1 0,1 1 0,-1 1 0,-25-9 0,35 16 24,0 1 0,0 1 0,0 0 0,-17-2 0,23 4-148,1 1 0,-1 0 1,0 0-1,0 0 0,1 1 0,-1 0 1,0 0-1,1 0 0,-1 1 0,1 0 1,-7 3-1,-16 13-6702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21 149 24575,'-1'0'0,"1"1"0,-1-1 0,0 1 0,0-1 0,1 1 0,-1-1 0,0 1 0,1 0 0,-1-1 0,1 1 0,-1 0 0,1 0 0,-1-1 0,1 1 0,-1 0 0,1 0 0,0 0 0,-1-1 0,1 1 0,0 0 0,0 2 0,-3 8 0,1 0 0,0 0 0,1 0 0,0 1 0,1-1 0,0 0 0,1 1 0,4 21 0,-2-17 0,1 0 0,1-1 0,1 1 0,0-1 0,14 23 0,-16-31 0,0 0 0,1 0 0,0-1 0,0 1 0,0-1 0,1-1 0,0 1 0,0-1 0,1 0 0,-1 0 0,1-1 0,0 0 0,0 0 0,1-1 0,-1 0 0,1 0 0,-1 0 0,1-1 0,0 0 0,0-1 0,0 0 0,0 0 0,0-1 0,12 0 0,-3-2 0,0-1 0,0 0 0,-1-1 0,0-1 0,0 0 0,0-1 0,25-14 0,-18 7 0,-1 0 0,-1-2 0,0-1 0,24-23 0,-37 31 0,0-1 0,0 0 0,0 0 0,-1 0 0,11-21 0,-15 24 0,-1 1 0,0 0 0,0-1 0,-1 1 0,1-1 0,-1 0 0,0 1 0,-1-1 0,0 0 0,1 1 0,-2-1 0,1 0 0,-3-11 0,1 9 0,-1-1 0,0 1 0,-1 0 0,0 0 0,0 1 0,0-1 0,-1 1 0,-1 0 0,1 0 0,-1 1 0,0-1 0,0 1 0,-1 0 0,0 1 0,0 0 0,-8-5 0,-3 0 0,1 1 0,-2 1 0,1 0 0,-1 1 0,0 1 0,-20-3 0,16 4-195,0 1 0,0 1 0,0 2 0,-1 0 0,1 1 0,-35 5 0,42-1-6631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49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588 225 24575,'-7'-18'0,"2"9"0,0 0 0,-1 0 0,0 0 0,0 0 0,-1 1 0,-12-12 0,8 10 0,-1 0 0,0 1 0,-1 1 0,-15-8 0,2 2 0,-2 1 0,0 2 0,-1 1 0,0 1 0,0 1 0,-41-5 0,62 12 0,-1 0 0,1 1 0,0 0 0,0 0 0,0 1 0,0 0 0,-16 5 0,19-5 0,0 1 0,0 1 0,0-1 0,0 1 0,1 0 0,-1 0 0,1 0 0,0 1 0,-1-1 0,2 1 0,-1 0 0,-6 8 0,2 1 0,0 1 0,0 0 0,2 0 0,-1 1 0,2-1 0,0 1 0,-5 26 0,6-17 0,1 1 0,1 0 0,1 0 0,3 29 0,-2-52 0,0 0 0,1 0 0,-1 0 0,1-1 0,-1 1 0,1 0 0,0 0 0,0 0 0,0 0 0,0-1 0,0 1 0,0-1 0,0 1 0,0 0 0,1-1 0,-1 0 0,1 1 0,-1-1 0,1 0 0,-1 0 0,3 1 0,3 2 0,1-1 0,-1 0 0,16 4 0,-15-5 0,12 4 0,68 22 0,-75-23 0,-1 1 0,0 0 0,0 1 0,21 16 0,-16-9 0,-2 1 0,0 1 0,-1 1 0,0 0 0,-2 0 0,0 1 0,-1 1 0,0 0 0,-2 1 0,0 0 0,-2 0 0,0 1 0,-1 0 0,-1 0 0,3 31 0,-7-34 0,-1 0 0,-1 0 0,-1 0 0,0 0 0,-1-1 0,-1 1 0,-1-1 0,0 0 0,-1 0 0,-1-1 0,-1 0 0,-14 24 0,7-18 0,0 0 0,-2-2 0,0 0 0,-1 0 0,-1-2 0,0 0 0,-41 27 0,39-32 0,15-10 0,8-6 0,10-6 0,16-9-1365,4-1-5461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24575,'0'0'0,"4"0"0,7 0 0,15 0 0,20 2 0,23 3 0,18 0 0,6 1 0,-2 1 0,-11-2 0,-13-2 0,-16-1 0,-14 0 0,-14-2-8191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0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24575,'0'0'0,"4"-2"0,16-2 0,34-5 0,41-5 0,41-6 0,35-6-2414,17 0 2414,-13 3 0,-36 7-5777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1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220 181 24575,'0'0'0,"-1"1"0,1-1 0,0 0 0,-1 0 0,1 0 0,0 0 0,-1 1 0,1-1 0,0 0 0,-1 0 0,1 0 0,0 1 0,0-1 0,-1 0 0,1 1 0,0-1 0,0 0 0,-1 1 0,1-1 0,0 0 0,0 1 0,0-1 0,0 1 0,-1 1 0,-7 15 0,1 0 0,1 1 0,0 0 0,2 0 0,0 0 0,1 1 0,1 0 0,0 20 0,2-21 0,1 0 0,1-1 0,0 1 0,1-1 0,1 0 0,1 0 0,1 0 0,0 0 0,1-1 0,0 0 0,2-1 0,0 1 0,11 13 0,-12-18 0,1-1 0,0 1 0,0-2 0,1 1 0,1-1 0,0-1 0,0 0 0,0 0 0,1-2 0,0 1 0,1-1 0,-1-1 0,1 0 0,0-1 0,1 0 0,-1-1 0,18 2 0,-17-5 0,1 1 0,-1-2 0,1 0 0,-1-1 0,0-1 0,1 0 0,-1 0 0,-1-2 0,1 0 0,-1 0 0,1-1 0,-2-1 0,1 0 0,-1-1 0,0 0 0,0-1 0,-1 0 0,-1-1 0,12-12 0,-13 11 0,0 0 0,-1 0 0,0-1 0,-1 0 0,0-1 0,0 0 0,-2 0 0,7-22 0,-9 23 0,0 0 0,-1 0 0,-1 0 0,0 0 0,0 0 0,-1 0 0,-1 0 0,0 0 0,-1 0 0,-5-21 0,2 18-1,-1 1 1,0-1-1,-1 1 0,-1 0 0,0 1 1,-1 0-1,0 0 0,-1 1 0,0 0 0,-1 1 1,-1 0-1,-13-10 0,-1 2-140,0 1-1,-1 1 1,-1 2 0,-58-24 0,43 24 81,0 1 0,-69-12 0,79 21 68,0 1-1,1 2 0,-1 1 0,-39 4 0,64-2-142,-1 0-1,1 0 0,0 1 0,0 0 0,0 0 1,0 1-1,0 0 0,-8 4 0,-1 6-5973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24575,'0'0'0,"0"0"0,-2 4 0,-2 7 0,-3 9 0,-1 4 0,2 0 0,2-2 0,1-5-8191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0,6 22 0,12 34 0,15 43 0,17 46 0,7 26-2008,0 6 2008,-1 10 0,1 53 0,-8-13-6183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3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0 635 24575,'5'8'0,"51"72"0,80 158 0,-130-228 0,-6-10 0,0 0 0,0 0 0,0 0 0,0 0 0,0 0 0,0 0 0,0 0 0,0 0 0,0 0 0,0 0 0,0 0 0,0 0 0,0 0 0,0 0 0,0 0 0,1 0 0,-1 0 0,0 0 0,0 0 0,0 1 0,0-1 0,0 0 0,0 0 0,0 0 0,0 0 0,0 0 0,0 0 0,0 0 0,0 0 0,0 0 0,1-1 0,-1 1 0,0 0 0,0 0 0,0 0 0,0 0 0,0 0 0,0 0 0,0 0 0,0 0 0,0 0 0,0 0 0,0 0 0,0 0 0,0 0 0,0 0 0,0 0 0,0 0 0,0 0 0,0 0 0,1 0 0,-1 0 0,0 0 0,0-1 0,0 1 0,1-19 0,-1 16 0,3-46-100,1 0 0,3 0 0,1 1-1,3 0 1,2 1 0,1 0 0,35-72 0,-14 53-128,2 2 0,3 2 1,3 2-1,2 1 1,56-54-1,-35 46-5796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2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0 207 24575,'6'-3'0,"17"-6"0,1 0 0,1 1 0,-1 2 0,1 1 0,36-4 0,-47 7 0,0 1 0,0 1 0,0 0 0,27 4 0,-34-3 0,0 1 0,0 0 0,0 0 0,-1 1 0,1 0 0,-1 0 0,1 0 0,-1 1 0,0 0 0,0 0 0,8 8 0,-8-6 0,0 1 0,0 0 0,0 1 0,-1 0 0,6 9 0,-2 1 0,10 29 0,1 15-164,-2 1-1,17 127 1,-5 135-368,-29-308 530,18 632 2,-20-638-22,1-15 1,-1-23 235,1-36 121,-1-378-908,18-1 166,-3 290 338,12-4-84,-18 126 115,1 2 0,1-1-1,16-31 1,-17 43 27,0 0-1,1 1 1,2 0-1,-1 1 0,27-27 1,-28 33 11,1 0 0,0 0 0,0 1 0,1 1 0,0 0 0,19-9 0,-21 13 0,-1 0 0,0 0 0,1 1 0,-1 0 0,1 0 0,-1 1 0,1 0 0,0 1 0,19 2 0,-16 0 61,-1 1-1,1 0 1,-1 1 0,0 1 0,0 0 0,0 0-1,0 1 1,-1 1 0,0 0 0,0 0 0,-1 1-1,0 1 1,0-1 0,-1 2 0,9 11 0,-10-12-4,-1 1 0,-1-1 0,0 1 0,0 1 1,-1-1-1,0 1 0,0 0 0,-2 0 1,1 1-1,-1-1 0,-1 1 0,0 0 0,-1-1 1,0 1-1,-1 0 0,-2 23 0,-1-19-57,-2 0-1,1 0 0,-2-1 1,0 1-1,0-1 1,-2-1-1,0 1 0,0-2 1,-2 1-1,-16 18 1,-4 2-178,-2-2 1,-55 43 0,-25 8 42,88-69 144,0 0 0,-50 20 0,67-31 44,-1 0-1,0-1 0,0 0 1,0 0-1,-13 0 1,18-2-141,0 0 1,0 0 0,0 0-1,0-1 1,0 1 0,0-1-1,0 0 1,0 0 0,0 0-1,1 0 1,-1 0 0,0-1-1,1 1 1,-1-1 0,1 0-1,-1 1 1,-3-5 0,-7-13-6201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2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24575,'4'9'0,"3"1"0,1 0 0,0 0 0,10 9 0,-12-13 0,35 37 0,2-2 0,2-2 0,73 50 0,-107-82 0,1-1 0,-1 1 0,1-2 0,1 1 0,-1-2 0,21 6 0,-27-9 0,0 0 0,0 0 0,0-1 0,0 0 0,0 0 0,0-1 0,0 1 0,0-1 0,0-1 0,0 1 0,0-1 0,0 0 0,-1 0 0,1-1 0,-1 1 0,8-6 0,-3 0 0,-1 1 0,0-1 0,0 0 0,-1-1 0,0 0 0,-1 0 0,0-1 0,0 0 0,-1 0 0,-1-1 0,1 1 0,-2-1 0,1 0 0,4-23 0,-5 17 0,-1-1 0,-1 1 0,0-1 0,-2 1 0,0-1 0,-1 0 0,0 1 0,-2-1 0,-6-25 0,8 34 0,6 16 0,2 4 0,192 251-411,-81-109-1371,-54-67-4216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24575,'0'0'0,"0"0"0,0 0 0,6 0 0,18 1 0,28 4 0,24 0 0,16-2 0,15-4 0,15-8 0,8-7-780,-3-6 780,-10-7 0,-22-2 0,-26 6-7411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5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24575,'0'0'0,"2"0"0,11 0 0,22 0 0,36-2 0,48-3 0,35-2 0,6-1-1775,-24 2-4641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2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110 324 24575,'1'10'0,"0"-1"0,1-1 0,0 1 0,1 0 0,0-1 0,0 0 0,1 0 0,4 9 0,38 53 0,-33-51 0,110 181 0,-118-189 0,1 0 0,0-1 0,11 17 0,-15-25 0,1 1 0,-1-1 0,0 0 0,0 1 0,1-1 0,0 0 0,-1-1 0,1 1 0,0 0 0,0-1 0,0 1 0,0-1 0,0 0 0,5 1 0,0-1 0,1-1 0,-1 0 0,0 0 0,0-1 0,0-1 0,0 1 0,0-1 0,15-6 0,-3 1 0,1-1 0,-1-1 0,-1-1 0,0-1 0,-1 0 0,0-2 0,0 0 0,-1-1 0,-1 0 0,26-32 0,-32 34 0,-1 0 0,-1-1 0,0-1 0,-1 1 0,0-1 0,9-29 0,-13 31 0,0 0 0,-1-1 0,0 1 0,-1-1 0,0 0 0,-1 0 0,-1 1 0,0-1 0,-3-14 0,1 13 0,-1-1 0,-1 1 0,0 0 0,-1 0 0,-1 1 0,0 0 0,0 0 0,-2 0 0,1 1 0,-2 0 0,1 1 0,-2 0 0,-19-16 0,10 11 0,-2 0 0,0 2 0,-1 1 0,0 1 0,-1 1 0,0 1 0,-26-8 0,2 4 0,-89-14 0,108 24 0,-1 2 0,0 0 0,0 2 0,-38 5 0,62-4-114,1 0 1,-1-1-1,1 2 0,-1-1 0,1 1 1,0-1-1,-1 1 0,1 1 0,0-1 1,1 1-1,-10 6 0,2 7-6712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3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0,1 2 0,4 3 0,2 2 0,0 3 0,-1 0 0,-2 2 0,-1-2-8191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3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0,4 11 0,5 18 0,6 17 0,7 12 0,14 13 0,13 9 0,7-4 0,-6-16-8191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3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 24575,'3'1'0,"0"0"0,0 0 0,0 0 0,0 1 0,0-1 0,0 1 0,0 0 0,3 3 0,4 2 0,35 28-153,0 2 1,-3 3-1,-1 1 0,64 85 0,-79-90 129,-1 1 1,-2 2-1,-1 0 0,-3 2 1,29 84-1,-39-95-5,-1 0 0,-2 1 0,-1 0 0,-2 0 0,-1 0 0,-1 1 0,-1-1 0,-2 0 0,-9 47 0,2-39-164,-2-1-1,-2-1 0,-32 69 0,18-57-193,-1-2 1,-44 56-1,6-22-119,-4-4 0,-122 106 0,48-63 506,19-26-590,25-25-2362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4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1 24575,'-4'0'0,"0"0"0,1 0 0,-1 0 0,0 0 0,1 1 0,-1 0 0,0 0 0,1 0 0,-1 0 0,1 0 0,-1 1 0,-3 2 0,0-1 0,-8 4 3,0 1-1,1 0 1,-1 1-1,2 1 1,-1 0 0,1 1-1,1 0 1,0 1-1,1 1 1,0 0-1,-16 25 1,10-9-69,1 0 0,2 1 0,1 1 1,2 0-1,-9 39 0,-16 112-1392,12 160-406,37 5 547,29-15 1386,-26-253-183,3-1 0,34 86 0,-42-133-158,3-1-1,0-1 0,37 55 0,-26-52 140,2 0 0,1-2 0,33 28 0,98 68-1159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24575,'0'0'0,"-2"2"0,-3 10 0,-4 17 0,-5 17 0,-4 31 0,1 34 0,4 27 0,5 21-1529,9 19 1529,10 3 0,11-11 0,10-14 0,8-22 0,1-29 0,-7-33-6662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3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0 24575,'0'0'0,"0"0"0,-3 0 0,-22 1 0,-1 2 0,1 0 0,-46 13 0,65-14 0,-40 10 0,0 2 0,1 2 0,1 2 0,1 2 0,0 2 0,2 2 0,0 1 0,-46 39 0,80-58 0,-4 4 0,-16 15 0,25-22 0,0-1 0,0 1 0,0 0 0,0 0 0,0 0 0,0 0 0,1 0 0,-1 0 0,1 0 0,0 1 0,-1 5 0,2-7 0,0-1 0,0 1 0,0-1 0,0 0 0,0 1 0,0-1 0,1 1 0,-1-1 0,0 0 0,1 1 0,-1-1 0,1 0 0,-1 0 0,1 1 0,0-1 0,1 2 0,0-1 0,0 0 0,1 1 0,-1-1 0,1 0 0,0 0 0,4 2 0,3 2 0,1-1 0,0-1 0,0 1 0,0-2 0,22 5 0,62 2 0,-60-8 0,0-1 0,0-2 0,1-1 0,-1-2 0,0-2 0,-1-1 0,0-1 0,48-19 0,-76 24 0,10-2 0,-15 4 0,0 1 0,-1 0 0,1 0 0,0 0 0,-1 1 0,1-1 0,-1 0 0,1 0 0,0 0 0,-1 0 0,1 1 0,0-1 0,-1 0 0,1 0 0,-1 1 0,1-1 0,-1 1 0,1-1 0,-1 0 0,1 1 0,-1-1 0,1 2 0,7 7-1365,-1 2-5461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5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24575,'0'3'0,"1"17"0,1 0 0,1-1 0,1 1 0,1-1 0,10 26 0,-9-26 0,11 33 0,2 0 0,3-1 0,52 90 0,-70-135 0,0 0 0,0 0 0,0 0 0,1-1 0,0 1 0,0-1 0,11 9 0,-15-14 0,-1 0 0,1 1 0,-1-1 0,1 0 0,-1 0 0,0 1 0,1-1 0,-1 0 0,1 0 0,0 0 0,-1 0 0,1 1 0,-1-1 0,1 0 0,-1 0 0,1 0 0,0 0 0,0-1 0,-1 1 0,0 0 0,0-1 0,1 1 0,-1 0 0,0-1 0,0 1 0,0 0 0,0-1 0,1 1 0,-1-1 0,0 1 0,0 0 0,0-1 0,0 1 0,0-1 0,0 1 0,0 0 0,0-1 0,0 1 0,0-1 0,0 1 0,0 0 0,-1-1 0,1 1 0,0-1 0,0 1 0,-5-18 0,0 1 0,-1 0 0,-9-16 0,-28-50 0,39 76 0,-46-76 0,-19-39 0,67 119 0,0 0 0,1-1 0,0 1 0,0 0 0,0-1 0,0 1 0,0-1 0,1 1 0,-1-1 0,1 1 0,0-1 0,1-6 0,-1 7 0,1 0 0,0 1 0,0-1 0,0 1 0,1-1 0,-1 1 0,1-1 0,-1 1 0,1 0 0,0 0 0,0-1 0,0 1 0,0 1 0,0-1 0,0 0 0,4-2 0,1 0 0,0 0 0,0 1 0,1-1 0,0 1 0,-1 1 0,1-1 0,0 2 0,0-1 0,1 1 0,-1 0 0,9 0 0,-2 1 0,0 1 0,0 1 0,0 0 0,-1 1 0,21 6 0,-7 1-32,-1 1 0,0 1 1,-1 2-1,0 0 0,31 24 0,-13-4-185,75 75-1,-77-63 218,36 51 0,29 56 0,-67-99-33,-35-48 112,0-1 0,0 1 1,0-1-1,1-1 0,0 1 1,12 6-1,-17-10-73,1 0 0,-1-1 0,1 1 0,0 0 0,-1-1 0,1 1 0,0-1 0,-1 0 0,1 1 0,0-1 0,0 0 0,-1 0 0,1 0 0,0-1 0,-1 1-1,1 0 1,0 0 0,2-2 0,-2 1-6,-1 1 0,0-1-1,0 0 1,1 0-1,-1 0 1,0 0-1,0 0 1,0-1 0,0 1-1,0 0 1,0 0-1,0-1 1,-1 1 0,1-1-1,0 1 1,-1-1-1,1 1 1,-1-1-1,1 1 1,-1-1 0,0-2-1,1-8 1,-1 0 0,0-1 0,-1 1 0,-1 0 0,-5-24 0,-1 6 0,-1 0 0,-1 1 0,-1 0 0,-2 1 0,-26-45 0,13 35 0,-1 0 0,-1 1 0,-40-37 0,-90-73 0,51 50 0,97 87 0,-1 0 0,2 0 0,-1-1 0,-10-17 0,19 27 0,1 0 0,-1 0 0,0 0 0,1 0 0,-1 0 0,0 0 0,1 0 0,0-1 0,-1 1 0,1 0 0,0 0 0,-1-1 0,1 1 0,0 0 0,0 0 0,0-1 0,0 1 0,0 0 0,1 0 0,-1-1 0,0 1 0,0 0 0,1 0 0,-1-1 0,1 1 0,-1 0 0,2-1 0,-1 1 0,1-1 0,-1 1 0,1 0 0,0 0 0,-1 0 0,1 0 0,0 0 0,0 1 0,0-1 0,0 1 0,0-1 0,0 1 0,0-1 0,0 1 0,0 0 0,0 0 0,2 0 0,9 1 0,0 0 0,0 1 0,0 0 0,0 1 0,15 5 0,2 3 0,30 16 0,-4 2-118,71 50-1,44 47-529,-135-99 650,25 19-2,136 99 0,-196-144 0,13 9 0,0-1 0,0 0 0,1-1 0,31 12 0,-42-19-1,-1 0 1,1 0-1,0-1 0,0 1 1,-1-1-1,1 0 0,0 0 1,0 0-1,-1 0 0,1-1 1,0 0-1,-1 0 0,1 0 1,-1 0-1,1 0 0,-1-1 1,1 1-1,-1-1 0,0 0 1,0 0-1,1 0 0,-2-1 1,1 1-1,0-1 0,0 1 1,-1-1-1,3-3 0,0-1 64,0-1 0,-1 1 0,0-1 0,-1 1 0,1-1 0,-1 0 0,-1 0-1,1 0 1,-2-1 0,1 1 0,0-10 0,-2 7-54,0 1 1,-1-1-1,0 0 1,-1 0-1,0 1 1,0-1-1,-1 1 0,-1-1 1,0 1-1,0 0 1,-1 1-1,0-1 0,0 1 1,-1 0-1,-1 0 1,-10-11-1,2 4-10,-1 1-1,0 0 0,-1 2 1,-1 0-1,0 1 0,0 0 1,-26-10-1,21 12 2,0 1 0,0 1 0,0 1 0,-29-5 0,35 9 0,0 1 0,0 1 0,0 1 0,-1 0 0,1 1 0,-29 5 0,40-4-136,-1-1-1,1 1 1,-1 1-1,1-1 1,0 1-1,0 0 1,0 0-1,0 1 0,-7 5 1,-3 8-6690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24575,'0'0'0,"2"0"0,9-2 0,17-1 0,21 0 0,19 5 0,14 6 0,10 8 0,-2 3 0,-13 0 0,-20-2-8191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24575,'0'0'0,"8"-2"0,21-3 0,28-3 0,28-1 0,30-4 0,29-7 0,3-7-1261,-24 1-5669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6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 3 0,53 160 2,38 117-122,74 227-469,-162-495 619,12 44 243,-15-50-494,0 1-1,0 0 1,-1 0-1,1 0 1,-2-1-1,0 9 1,-3 3-6016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7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24575,'0'0'0,"0"0"0,0 0 0,0 0 0,2 0 0,7-2 0,18-3 0,26-2 0,25-2 0,13-2 0,8-1 0,2 0 0,3 0 0,4-1 0,-6 3 0,-21 3-8191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7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24575,'0'0'0,"0"5"0,16 197 0,-11-160 0,31 244 0,19 178 0,-50-406-1365,-2-15-5461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7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0 507 24575,'1'14'0,"3"5"0,1-1 0,1 1 0,13 28 0,-7-18 0,3 5 0,0-1 0,34 52 0,-34-64 0,0 0 0,1-1 0,2-1 0,32 28 0,-45-42 0,0-1 0,1 0 0,-1 0 0,1 0 0,0-1 0,0 0 0,7 3 0,-13-6 0,1 0 0,-1 0 0,1 1 0,0-1 0,-1 0 0,1 0 0,-1 0 0,1 0 0,0 0 0,-1 0 0,1 0 0,-1 0 0,1 0 0,0 0 0,-1 0 0,1-1 0,-1 1 0,1 0 0,0 0 0,-1 0 0,1-1 0,-1 1 0,1 0 0,-1-1 0,1 0 0,0 0 0,-1 0 0,1 0 0,-1 0 0,1 0 0,-1 0 0,1 0 0,-1 0 0,0 0 0,0-1 0,1 1 0,-1 0 0,0 0 0,0-2 0,0-7 0,-1 0 0,0 1 0,0-1 0,-5-15 0,-15-40 0,15 47 0,-87-215 0,19 56 0,16-6 0,57 181 0,-3-18 0,-5-27 0,9 41 0,-1 1 0,1-1 0,0 1 0,1-1 0,-1 1 0,1-1 0,0 1 0,1-1 0,2-8 0,-3 12 0,0 0 0,1 0 0,-1 0 0,0 0 0,1 0 0,-1 0 0,1 0 0,-1 1 0,1-1 0,0 1 0,0-1 0,0 1 0,0 0 0,0-1 0,0 1 0,0 0 0,0 0 0,0 1 0,1-1 0,-1 0 0,3 0 0,3 0 0,-1 1 0,1 0 0,0 0 0,-1 0 0,12 3 0,5 1 0,0 2 0,0 1 0,-1 1 0,0 1 0,31 17 0,104 72 0,-22 2 0,84 53 0,-217-151 0,2 2 0,1-1 0,10 4 0,-15-7 0,0 1 0,0-1 0,0 0 0,0 0 0,-1 0 0,1 1 0,0-1 0,0 0 0,0 0 0,2-1 0,-2 1 0,-1 0 0,0 0 0,1 0 0,-1-1 0,0 1 0,1 0 0,-1 0 0,0 0 0,0-1 0,1 1 0,-1 0 0,0 0 0,0-1 0,1 1 0,-1 0 0,0-1 0,0 1 0,0 0 0,0-1 0,1 1 0,-1 0 0,0-1 0,0 1 0,0 0 0,0-1 0,0 1 0,0-1 0,0 1 0,0-10 0,-1 0 0,0 0 0,-1 0 0,0 1 0,0-1 0,-7-16 0,2 4 0,-5-18 0,-2 1 0,-37-74 0,43 99 0,0 1 0,0 0 0,-2 0 0,1 1 0,-2 0 0,0 1 0,0 0 0,-1 1 0,0 0 0,0 1 0,-18-10 0,26 17 0,0-1 0,0 1 0,0 0 0,-1 1 0,1-1 0,-1 1 0,1 0 0,-8-1 0,11 2-76,1 0 1,-1 0-1,1 0 0,-1 0 0,1 0 0,-1 0 0,1 0 0,0 0 1,-1 1-1,1-1 0,-1 0 0,1 0 0,-1 0 0,1 1 1,0-1-1,-1 0 0,0 1 0,-1 5-6750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9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86 904 24575,'-1'-8'0,"-21"-197"0,-3-18 0,0-1 0,13 0 0,12 208 0,1 13 0,3 22 0,-1-3 0,5 16 0,1 0 0,1-1 0,24 50 0,-14-42 0,1-2 0,37 48 0,-57-83 0,1 0 0,-1 1 0,1-1 0,0-1 0,0 1 0,0 0 0,0 0 0,5 2 0,-6-3 0,0-1 0,0 0 0,0 0 0,0 1 0,0-1 0,0 0 0,0 0 0,0 0 0,0 0 0,1 0 0,-1 0 0,0 0 0,0-1 0,0 1 0,0 0 0,0-1 0,0 1 0,0-1 0,0 1 0,0-1 0,0 1 0,0-1 0,1-1 0,6-4 0,0-1 0,-1 0 0,0 0 0,7-8 0,23-37 0,-21 30 0,25-38 0,65-84 0,-104 141 0,1 0 0,-1 0 0,1 1 0,0-1 0,0 1 0,5-4 0,-7 5 0,0 1 0,0-1 0,0 1 0,0 0 0,1-1 0,-1 1 0,0 0 0,0 0 0,0 0 0,0 0 0,0 0 0,0 0 0,0 0 0,0 0 0,0 0 0,1 1 0,-1-1 0,0 0 0,0 1 0,0-1 0,0 0 0,0 1 0,0 0 0,0-1 0,-1 1 0,1-1 0,1 2 0,3 2 0,-1 0 0,0 1 0,0-1 0,-1 1 0,1 0 0,-1 0 0,4 8 0,16 42 0,-10-13 0,14 74 0,-2 49 0,-14-82 0,19 101-114,-20-128-1137,-5-29-5575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09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24575,'0'4'0,"22"95"0,-13-63 0,60 222 0,-32-125 0,-29-100 0,-8-33 0,0 0 0,0 0 0,0 0 0,0-1 0,0 1 0,0 0 0,0 0 0,0 0 0,0 0 0,0 0 0,0-1 0,0 1 0,0 0 0,0 0 0,0 0 0,0 0 0,0 0 0,0-1 0,0 1 0,0 0 0,0 0 0,0 0 0,0 0 0,0 0 0,1 0 0,-1 0 0,0-1 0,0 1 0,0 0 0,0 0 0,1 0 0,9-2 0,27 1 0,-5 0 0,0-1 0,40-8 0,-66 9 0,10-3 0,0 0 0,18-7 0,-30 9 0,1 0 0,-1 0 0,0 0 0,1-1 0,-1 0 0,0 1 0,-1-1 0,1-1 0,0 1 0,-1-1 0,0 1 0,3-6 0,-3 5 0,0-1 0,-1 0 0,0 0 0,0 0 0,-1 0 0,1 0 0,0-7 0,0-1 0,-1 0 0,-1-13 0,-3-25-455,-3 0 0,-21-87 0,10 68-6371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27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232 102 24575,'0'0'0,"-7"2"0,3 0 0,1 1 0,0-1 0,0 0 0,0 1 0,0 0 0,0-1 0,1 1 0,-1 0 0,1 1 0,-1-1 0,1 0 0,0 1 0,1-1 0,-1 1 0,1-1 0,-1 1 0,1 0 0,-1 4 0,1-1 0,1 0 0,-1-1 0,1 1 0,0 0 0,1-1 0,-1 1 0,1-1 0,1 1 0,-1-1 0,4 9 0,7 15 0,1-2 0,18 28 0,38 53 0,-56-89 0,3 5 0,49 70 0,-50-74 0,2-1 0,24 24 0,-37-40 0,1-1 0,-1 1 0,1-1 0,0 0 0,9 5 0,-12-7 0,0 0 0,0-1 0,0 1 0,0 0 0,-1-1 0,1 0 0,0 0 0,0 1 0,0-1 0,0 0 0,0 0 0,0-1 0,0 1 0,0 0 0,0-1 0,0 1 0,0-1 0,0 0 0,3-1 0,-2 0 0,0-1 0,0 1 0,0-1 0,0 0 0,0 0 0,-1 0 0,1 0 0,-1 0 0,0 0 0,0-1 0,0 1 0,2-6 0,1-3 0,-1 0 0,4-20 0,-5 15 0,0 0 0,-2-1 0,0 1 0,-1 0 0,0 0 0,-2-1 0,0 1 0,-1 0 0,0 1 0,-12-33 0,6 27 0,-1 1 0,0 1 0,-2 0 0,0 0 0,-1 1 0,-1 1 0,-27-28 0,17 22 0,-2 2 0,0 0 0,-1 2 0,-1 0 0,-1 3 0,-1 0 0,0 2 0,-1 1 0,-42-14 0,59 24 40,0 1 0,-25-4 0,34 7-154,0 0 0,1 0-1,-1 0 1,0 0 0,1 1 0,-1 0-1,1 0 1,-1 0 0,1 0 0,-1 1-1,1 0 1,-4 2 0,-10 10-6712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7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24575,'-2'8'0,"-14"51"0,3 0 0,-6 63 0,17-92 0,0 1 0,2 0 0,1 0 0,2 0 0,12 59 0,-12-79 0,0-1 0,1 1 0,1-1 0,-1 0 0,1 0 0,1 0 0,0-1 0,1 0 0,-1 0 0,2 0 0,-1-1 0,1 0 0,0-1 0,1 0 0,0 0 0,0 0 0,0-1 0,1-1 0,13 6 0,-6-3 0,1-2 0,0 0 0,1-1 0,-1 0 0,1-2 0,36 2 0,-31-4 0,-1-2 0,1-1 0,-1-1 0,0 0 0,29-10 0,-25 5 0,-1-2 0,0-1 0,-1 0 0,0-2 0,-1-1 0,0-1 0,-1-1 0,-1-1 0,0-1 0,22-25 0,-21 17 0,0-1 0,27-45 0,-38 53 0,-1-2 0,-1 1 0,-1-2 0,12-38 0,-19 52 0,-1 0 0,1 1 0,-1-1 0,-1 0 0,0 0 0,0 0 0,0 0 0,-1 0 0,-2-9 0,2 13 0,0 0 0,0 1 0,0-1 0,-1 1 0,1-1 0,-1 1 0,0 0 0,0-1 0,-1 1 0,1 0 0,0 0 0,-1 1 0,0-1 0,0 0 0,0 1 0,0 0 0,0-1 0,0 1 0,0 1 0,-7-4 0,8 4 0,-1 0 0,1 1 0,-1-1 0,0 0 0,1 1 0,-1 0 0,0-1 0,0 1 0,0 0 0,1 1 0,-1-1 0,0 0 0,1 1 0,-1-1 0,0 1 0,1 0 0,-1 0 0,0 0 0,1 0 0,0 1 0,-1-1 0,1 1 0,0-1 0,-1 1 0,1 0 0,0 0 0,0 0 0,1 0 0,-4 4 0,0 1 0,0 0 0,1 1 0,0 0 0,0 0 0,1 0 0,0 0 0,0 0 0,-1 12 0,2-9 0,1 0 0,0 1 0,0-1 0,2 1 0,-1-1 0,2 1 0,-1-1 0,2 0 0,-1 1 0,1-1 0,1 0 0,0-1 0,1 1 0,11 19 0,0-5 0,1-1 0,1-1 0,2-1 0,35 34 0,-23-27 0,60 42 0,-73-59 0,0-1 0,0 0 0,1-2 0,1 0 0,23 7 0,-33-13 24,0-1 0,0 0 0,0 0 0,16 0 0,-22-2-138,0-1 0,0 1-1,0 0 1,-1-1 0,1 0 0,0 0-1,-1-1 1,1 1 0,-1-1 0,1 0-1,-1 0 1,6-4 0,0-4-6712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4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29 24575,'-1'0'0,"0"0"0,0 0 0,0 0 0,0 0 0,-1 1 0,1-1 0,0 0 0,0 1 0,0-1 0,0 1 0,0-1 0,0 1 0,0 0 0,0-1 0,0 1 0,0 0 0,0 0 0,1-1 0,-1 1 0,-1 2 0,-1 1 0,1 0 0,0 0 0,0 0 0,-1 5 0,2-6 0,-6 17 0,1 0 0,2 0 0,-5 40 0,3 65 0,7-64 0,2 0 0,22 117 0,-25-175 0,2 5 0,-1 1 0,2-1 0,-1 0 0,1 0 0,0 0 0,8 13 0,-11-20 0,1-1 0,-1 1 0,0 0 0,1-1 0,-1 1 0,1 0 0,0-1 0,-1 1 0,1-1 0,-1 1 0,1-1 0,0 1 0,0-1 0,-1 0 0,1 1 0,0-1 0,0 0 0,-1 1 0,1-1 0,0 0 0,0 0 0,-1 0 0,1 0 0,0 0 0,0 0 0,0 0 0,0 0 0,-1 0 0,1 0 0,0 0 0,0 0 0,0-1 0,-1 1 0,1 0 0,0 0 0,0-1 0,-1 1 0,1-1 0,0 1 0,-1-1 0,1 1 0,-1-1 0,1 1 0,0-1 0,-1 0 0,1 0 0,6-8 0,0 1 0,-1-1 0,-1 0 0,0-1 0,0 1 0,-1-1 0,5-13 0,8-27 0,15-63 0,2-58 0,-2 9 0,-28 147 0,-2 4 0,0 1 0,1-1 0,4-9 0,-6 17 0,0 1 0,0 0 0,1 0 0,-1-1 0,1 1 0,-1 0 0,1 0 0,-1 0 0,1 1 0,0-1 0,0 0 0,0 1 0,0-1 0,0 1 0,0-1 0,1 1 0,-1 0 0,3-1 0,-1 1 0,1 0 0,-1 1 0,1-1 0,-1 1 0,1 0 0,-1 0 0,1 0 0,-1 1 0,1 0 0,7 2 0,2 1 0,1 1 0,14 8 0,11 8 0,-1 2 0,-1 2 0,64 53 0,92 106 0,-83-67-1365,-75-78-5461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2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105 309 24575,'0'0'0,"3"2"0,3 5 0,1 1 0,-1-1 0,-1 1 0,8 14 0,16 37 0,-27-53 0,42 117 0,-3-6 0,-38-111 0,0 0 0,0 0 0,0 0 0,1-1 0,4 6 0,-7-9 0,1 0 0,0-1 0,-1 1 0,1-1 0,0 1 0,-1-1 0,1 0 0,0 0 0,0 0 0,0 0 0,0 0 0,0 0 0,1-1 0,-1 1 0,0-1 0,0 1 0,0-1 0,5 0 0,-2 0 0,0-1 0,1 0 0,-1 0 0,0 0 0,0-1 0,0 1 0,1-1 0,-2-1 0,1 1 0,0-1 0,0 1 0,-1-1 0,0-1 0,1 1 0,-1-1 0,-1 1 0,5-6 0,-3 3 0,0 0 0,-1-1 0,1 1 0,-1-1 0,-1-1 0,1 1 0,-1 0 0,0-1 0,-1 1 0,0-1 0,1-9 0,-1-3 0,0 0 0,-2-1 0,-1 1 0,0 0 0,-5-23 0,0 14 0,-1-1 0,-21-51 0,20 62 11,-1 1 0,-1 0 0,-1 1 0,-1 0 0,0 0 0,-1 1-1,-1 1 1,0 0 0,-1 1 0,-21-16 0,16 16-176,-1 0 0,0 2 0,-1 0 0,-1 1 0,1 2 0,-2 0 0,1 1 0,-28-5 0,19 8-6661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9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24575,'0'0'0,"2"-2"0,7-3 0,13-2 0,18-3 0,24-3 0,34-3 0,28-3 0,18-3-1241,10 1 1241,7 2 0,-3-1 0,-17 2 0,-24 2 0,-25 4-53,-26 3 53,-22 4-6897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0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24575,'0'0'0,"8"0"0,23 0 0,33 0 0,39-2 0,39-3 0,22-2-2265,1-5 2265,-20 1 0,-34 1-5926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0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24575,'1'4'0,"35"71"0,-10-21 0,27 64 0,12 43-431,-1 21-1050,-9 3 0,33 194 0,-54-172 476,12 357 1,-45-416 692,-1-36-18,-1-32-336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1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672 1 24575,'-1'0'0,"1"0"0,-1 0 0,0 1 0,1-1 0,-1 0 0,1 1 0,-1-1 0,0 0 0,1 1 0,-1-1 0,1 1 0,-1-1 0,1 1 0,-1-1 0,1 1 0,0-1 0,-1 1 0,1-1 0,-1 2 0,-1 0 0,-9 15 0,1-1 0,-9 21 0,9-18 0,-239 404-1447,90-206 1592,-7 11 11,160-219-156,2-4 0,1-1 0,0 1 0,0 0 0,0 0 0,0 0 0,1 1 0,0-1 0,0 1 0,-2 6 0,4-11-2,0 0-1,0 1 1,0-1 0,0 0 0,1 0 0,-1 1 0,0-1-1,0 0 1,1 0 0,-1 1 0,1-1 0,-1 0 0,1 0-1,0 0 1,-1 0 0,1 1 0,0-1 0,0 0 0,0-1-1,1 2 1,1 2 48,1-1-1,1-1 1,-1 1-1,6 2 1,16 7 181,1-2 1,0 0-1,33 5 1,356 60-800,9-37 1,-212-28 673,-150-11-736,86-10 0,-117 6-5194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11 0,7 22 0,9 36 0,9 36 0,5 28 0,2 25-1740,-2 15 1740,-3-2 0,-6-12 0,-1-19 0,-2-21 0,3-19-406,1-20 406,-3-24-6045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1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24575,'0'7'0,"12"38"0,-7-27 0,47 151-417,6-3 1,138 271-1,-179-404 417,38 55 0,-55-88 0,3 4 0,-1-1 0,1 0 0,0 0 0,6 5 0,-9-8 0,1 1 0,-1-1 0,1 0 0,-1 1 0,1-1 0,-1 0 0,1 0 0,0 0 0,-1 1 0,1-1 0,-1 0 0,1 0 0,0 0 0,-1 0 0,1 0 0,-1 0 0,1 0 0,0 0 0,-1 0 0,1 0 0,0 0 0,-1 0 0,1-1 0,-1 1 0,1 0 0,-1 0 0,1-1 0,-1 1 0,1 0 0,0-1 0,-1 1 0,0 0 0,1-1 0,-1 1 0,1-1 0,-1 1 0,1-1 0,-1 0 0,3-3 0,-1 1 0,0-1 0,0 0 0,-1 0 0,1 0 0,-1 0 0,0 0 0,1-8 0,3-40 0,-4 43 0,1-62 28,-4 1-1,-15-109 1,-47-141 55,8 119-83,12 47 0,41 142 0,0 6 0,2-1 0,-1 1 0,1 0 0,0-1 0,0 0 0,1 1 0,0-11 0,0 17-2,0-1 1,0 0-1,0 0 0,0 1 1,1-1-1,-1 0 1,0 0-1,0 1 0,1-1 1,-1 0-1,0 1 1,1-1-1,-1 0 0,1 1 1,-1-1-1,1 1 0,-1-1 1,1 1-1,0-1 1,-1 1-1,1-1 0,0 1 1,-1 0-1,1-1 1,0 1-1,-1 0 0,2-1 1,0 1 26,1 0 0,-1 0 0,1 0 0,-1 0 0,0 0 0,1 0 0,-1 1 0,4 0 1,19 7 154,-2 1 1,1 0 0,-1 2 0,23 15-1,28 18-695,83 66 0,63 69-27,-59-47 637,21 5-137,-123-96-77,71 36 0,-119-71 119,0 0 0,1-1 0,-1 0 0,1-1 0,22 5 0,-33-8-1,1-1-1,0 0 1,0 0 0,0 0 0,0 0-1,0 0 1,0 0 0,0-1 0,0 1 0,2-2-1,-3 2 13,0-1-1,0 1 0,0-1 0,-1 1 1,1-1-1,0 1 0,-1-1 0,1 0 1,0 0-1,-1 1 0,1-1 0,-1 0 0,1 0 1,-1 0-1,1 1 0,-1-1 0,0 0 1,0 0-1,1 0 0,-1 0 0,0 0 1,0 0-1,0 0 0,0-1 0,0-4 78,0 1-1,-1-1 0,0 1 1,0-1-1,0 1 1,0 0-1,-1 0 0,-3-7 1,-23-43 338,28 55-426,-21-35 19,-2 0 0,-1 2 0,-1 1 0,-2 0 0,-1 3 0,-2 0 1,-62-46-1,64 55-193,-1 1 0,-1 2 0,-1 1 0,-1 1 1,0 2-1,0 1 0,-2 1 0,1 2 0,-59-8 0,40 13-6129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2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345 1427 24575,'-1'-1'0,"1"0"0,0 0 0,0 0 0,0 1 0,0-1 0,0 0 0,-1 0 0,1 1 0,0-1 0,-1 0 0,0-1 0,-21-32 0,9 16 0,-33-53-242,2-2 1,-62-145-1,83 158 165,2 0 1,3 0-1,3-2 1,-11-96-1,22 115 75,2-1 0,5-64 0,-2 91 0,1 0-1,1 0 0,1 0 0,1 1 0,0-1 1,1 1-1,0 0 0,1 1 0,11-18 1,-15 29 2,1-1 0,-1 0 0,1 1 0,0-1 0,1 1 0,-1 0 0,0 1 0,1-1 0,0 1 0,0 0 0,10-5 0,-10 7 0,-1-1 0,1 1 0,0 0 0,0 0 0,-1 0 0,1 1 0,0 0 0,0 0 0,0 0 0,0 0 0,-1 1 0,1 0 0,0 0 0,8 3 0,-5-1 0,0 1 0,0 0 0,0 0 0,0 1 0,-1 0 0,11 9 0,-5-2 0,0 1 0,16 22 0,-3 0 51,-2 1 1,-2 1 0,22 51 0,39 128 30,-68-169-70,-1 0-1,14 98 0,-27-126-11,-1-19 0,0-1 0,0 1 0,0 0 0,0 0 0,0 0 0,0 0 0,-1 0 0,1 0 0,0 0 0,0 0 0,0 0 0,0 0 0,0 0 0,0 0 0,0 0 0,0 0 0,0 0 0,0 0 0,0 0 0,-1 0 0,1 0 0,0 0 0,0 0 0,0 0 0,0 0 0,0 0 0,0 0 0,0 0 0,0 0 0,0 0 0,0 0 0,0 0 0,0 0 0,-1 0 0,1 1 0,0-1 0,0 0 0,0 0 0,0 0 0,0 0 0,0 0 0,0 0 0,0 0 0,0 0 0,0 0 0,0 0 0,0 0 0,0 1 0,-3-8 79,1 0-1,0-1 0,1 1 0,0 0 0,0 0 0,0-8 0,-1-2 57,-7-124-610,16-273-1,-2 356 476,17-80 0,-20 126 0,2-1 0,-1 0 0,2 1 0,7-15 0,-11 24 0,0 0 0,1 1 0,-1-1 0,1 1 0,0 0 0,0-1 0,0 1 0,0 0 0,1 0 0,-1 0 0,0 0 0,1 1 0,-1-1 0,1 1 0,0-1 0,-1 1 0,1 0 0,0 0 0,0 0 0,0 0 0,0 1 0,0-1 0,0 1 0,3-1 0,0 2 0,0-1 0,-1 1 0,1 0 0,0 1 0,-1-1 0,1 1 0,-1 0 0,9 5 0,-2 0 0,0 0 0,19 17 0,-12-7-6,0 1 0,-2 1 0,0 0 0,26 40 0,43 98-49,72 215 149,-26-56-1372,-83-214-4557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02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 24575,'1'6'0,"1"6"0,1-1 0,5 13 0,-3-10 0,17 44 0,2 0 0,2-2 0,3-1 0,3-1 0,1-2 0,3-1 0,50 55 0,-21-43 0,-58-56 0,1-1 0,1 0 0,-1-1 0,1 0 0,0 0 0,16 5 0,-22-8 0,0-2 0,-1 1 0,1 0 0,0-1 0,0 1 0,0-1 0,0 0 0,0 0 0,0 0 0,0 0 0,0-1 0,0 1 0,-1-1 0,1 1 0,0-1 0,0 0 0,0 0 0,-1-1 0,1 1 0,2-2 0,0-1 0,-1 1 0,-1-1 0,1 0 0,-1 0 0,1 0 0,-1 0 0,0-1 0,0 1 0,-1-1 0,3-6 0,14-44 0,-13 38 0,10-27 0,-15 43 0,0-1 0,0 0 0,1 0 0,-1 0 0,0 1 0,0-1 0,1 0 0,-1 1 0,1-1 0,-1 1 0,1 0 0,0 0 0,0-1 0,-1 1 0,1 0 0,0 0 0,0 1 0,0-1 0,0 0 0,0 1 0,0-1 0,0 1 0,1-1 0,-1 1 0,3 0 0,4 1 0,0 0 0,0 1 0,-1-1 0,17 7 0,-23-7 0,261 103 0,-4-1 0,-254-101 0,56 15 0,-54-15 0,0-1 0,0 0 0,1 0 0,-1-1 0,0 0 0,9-1 0,-14 1 0,0 0 0,1-1 0,-1 1 0,0-1 0,0 0 0,0 0 0,0 0 0,0 1 0,0-2 0,0 1 0,0 0 0,-1 0 0,1-1 0,0 1 0,-1-1 0,1 1 0,-1-1 0,1 0 0,1-2 0,-2 0 0,1 0 0,0 0 0,-1 0 0,0 0 0,0 0 0,0-1 0,0 1 0,-1 0 0,1-8 0,-1-2 0,-1-1 0,-1 1 0,-6-28 0,0 13 0,-24-56 0,4 27-556,-67-105 1,-55-44-557,52 84 986,19 27-1249,19 25-3092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24575,'-2'0'0,"0"0"0,0 0 0,0 1 0,0-1 0,0 0 0,1 1 0,-1-1 0,0 1 0,0 0 0,0 0 0,1 0 0,-1 0 0,1 0 0,-1 0 0,1 0 0,-1 0 0,1 1 0,-1-1 0,1 0 0,0 1 0,0-1 0,0 1 0,0 0 0,0-1 0,-1 4 0,-2 4 0,1 0 0,1 0 0,-1 1 0,0 10 0,3-17 0,-5 34 3,2 1 1,1 0-1,3-1 0,5 44 0,36 150-201,97 211-758,-33-120 998,-65-161-77,-37-138 28,-1 1-1,-1 0 1,0 0 0,-5 41 0,3-60 3,-1-1-1,1 0 1,-1 1-1,0-1 0,-1 0 1,1 0-1,-1 0 1,0 0-1,-3 5 1,4-7 14,0-1 0,0 1 1,-1-1-1,1 1 0,-1-1 1,1 0-1,-1 0 0,0 0 1,1 1-1,-1-2 0,0 1 1,0 0-1,0 0 0,0 0 1,0-1-1,0 1 0,0-1 1,0 0-1,0 0 1,0 1-1,-2-2 0,-1 1-135,0 0 0,0-1 0,0 0 0,-8-3 1,-19-8-6458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4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1 24575,'-5'0'0,"0"1"0,1-1 0,-1 1 0,0 0 0,1 1 0,-1-1 0,0 1 0,-5 3 0,0 0 0,1 1 0,-15 11 0,19-13 0,-1 1 0,1 0 0,0 0 0,0 1 0,0 0 0,1 0 0,0 0 0,0 0 0,1 0 0,-6 14 0,6-11 0,1 0 0,0 0 0,0 0 0,1 1 0,0-1 0,1 0 0,1 17 0,2-4 0,1 0 0,1-1 0,1 0 0,1 0 0,1 0 0,16 29 0,42 68 0,-65-115 0,1 0 0,0 1 0,-1-1 0,0 1 0,0-1 0,0 1 0,1 6 0,-2-8 0,0 0 0,0-1 0,0 1 0,0 0 0,-1-1 0,1 1 0,0 0 0,-1-1 0,0 1 0,1 0 0,-1-1 0,0 1 0,0-1 0,0 0 0,0 1 0,0-1 0,0 0 0,0 1 0,-2 1 0,-4 2 0,0-1 0,-1 1 0,0-1 0,1-1 0,-1 1 0,-1-1 0,-15 3 0,-125 29 46,81-20-1457,36-8-5415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4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24575,'0'-5'0,"1"1"0,-1 0 0,1-1 0,0 1 0,0 0 0,1 0 0,2-8 0,18-26 0,-13 26 0,0 1 0,0 0 0,1 1 0,0-1 0,1 2 0,0 0 0,1 0 0,0 1 0,24-12 0,-14 10 0,-1 0 0,2 2 0,-1 1 0,1 0 0,31-3 0,-38 8 0,0 1 0,0 0 0,1 2 0,-1 0 0,0 1 0,0 0 0,0 2 0,0-1 0,-1 2 0,1 0 0,-1 1 0,0 1 0,-1 0 0,19 12 0,-13-5 0,-1 0 0,0 1 0,-1 1 0,0 1 0,-1 0 0,-2 2 0,1-1 0,-2 2 0,12 21 0,-18-26 0,0 1 0,-1 0 0,-1 1 0,0-1 0,5 32 0,-7-24 0,-1 0 0,-2 0 0,-1 41 0,-5-19 0,-2-1 0,-2 1 0,-29 84 0,7-52 46,-54 100 0,19-45-1503,40-75-5369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4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24575,'1'3'0,"-1"-1"0,1 1 0,0-1 0,-1 1 0,1 3 0,2 9 0,18 52 0,15 54 0,59 417 0,-65-340 0,-16-107-1365,-13-82-5461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4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1 421 24575,'0'0'0,"0"0"0,0-2 0,0-5 0,6-9 0,16-16 0,23-14 0,19-8 0,18-1 0,22 1 0,23 4-1063,12 6 1063,-6 8 0,-26 11-7128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24575,'-7'1'0,"6"0"0,0 0 0,-1 1 0,1-1 0,0 0 0,0 0 0,0 1 0,0-1 0,0 1 0,0-1 0,0 1 0,0-1 0,1 1 0,-1 0 0,1-1 0,-1 4 0,0-2 0,-7 22 0,2 0 0,1 1 0,1 0 0,-1 36 0,4-14 0,9 74 0,-2-75 24,2-1 0,3-1 0,1 0 0,20 47 0,-18-58-272,1 0 1,3-2-1,0 0 1,2-1-1,41 49 1,-34-50-6579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5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1 600 24575,'0'0'0,"0"0"0,2-3 0,14-10 0,-1-1 0,0-1 0,-1 0 0,19-28 0,-9 9 0,-1-2 0,31-63 0,-42 73 0,-1 0 0,-2 0 0,-1-1 0,10-56 0,-16 67 0,-1-30 0,-1 40 0,0 0 0,-1-1 0,0 1 0,-1 0 0,1 0 0,-1 0 0,-4-9 0,6 14 0,-1 0 0,1 0 0,0 0 0,-1 0 0,0 0 0,1 0 0,-1 0 0,0 0 0,0 0 0,1 0 0,-1 0 0,0 0 0,0 0 0,0 1 0,0-1 0,0 0 0,0 1 0,0-1 0,0 1 0,0-1 0,-1 1 0,1-1 0,0 1 0,0 0 0,0 0 0,0 0 0,-1-1 0,1 1 0,0 0 0,0 0 0,0 1 0,-1-1 0,1 0 0,0 0 0,0 1 0,0-1 0,0 0 0,-3 2 0,0 0 0,0 1 0,-1 0 0,1 0 0,0 0 0,0 1 0,1-1 0,-1 1 0,-3 5 0,-4 6 0,1 1 0,0 0 0,2 1 0,-1 0 0,2 0 0,1 0 0,0 1 0,1 0 0,1 1 0,0-1 0,2 1 0,0-1 0,1 1 0,1 0 0,1 0 0,4 28 0,-1-29 12,1 1 0,1-1 0,0 0 0,1 0 0,2-1 0,-1 0 0,2 0 0,0-1 0,23 28 0,-13-22-260,0-1 1,2-1-1,0-1 1,1-1-1,43 26 1,-10-14-6579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5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24575,'0'0'0,"0"3"0,4 3 0,7 10 0,11 12 0,8 14 0,8 17 0,6 21 0,1 15 0,-1 6 0,-3-3 0,-8-9 0,-7-14 0,-7-16 0,-8-16 0,-5-15-8191</inkml:trace>
  <inkml:trace contextRef="#ctx0" brushRef="#br0" timeOffset="1">1025 1 24575,'0'0'0,"0"0"0,2 0 0,5 4 0,2 5 0,3 4 0,-1-1-8191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6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24575,'-1'13'0,"2"-9"0,-1 6 0,-1 1 0,2 0 0,1 16 0,-1-23 0,0 0 0,0 0 0,1 0 0,-1 0 0,1-1 0,0 1 0,0-1 0,0 1 0,0-1 0,4 5 0,52 50 0,-8-10 0,-49-46 0,1 0 0,-1 0 0,0 0 0,1 0 0,-1 0 0,0 1 0,0-1 0,0 0 0,-1 1 0,1-1 0,0 0 0,-1 1 0,0-1 0,0 1 0,1-1 0,-1 1 0,-1-1 0,1 1 0,0-1 0,0 0 0,-1 1 0,0-1 0,1 0 0,-1 1 0,-1 2 0,-4 6 0,1-1 0,-1 1 0,-15 17 0,13-17 0,-78 98 0,4-4 0,78-100 0,2-3 0,0 0 0,1 1 0,-1 0 0,0-1 0,1 1 0,-1 3 0,1-6 0,1 1 0,0 0 0,0-1 0,0 1 0,0 0 0,0-1 0,0 1 0,0 0 0,0-1 0,0 1 0,0-1 0,0 1 0,0 0 0,1-1 0,-1 1 0,0 0 0,0-1 0,1 1 0,-1-1 0,0 1 0,1-1 0,-1 1 0,1 0 0,-1-1 0,1 0 0,-1 1 0,1-1 0,-1 1 0,1-1 0,-1 0 0,1 1 0,-1-1 0,1 0 0,0 1 0,11 3 0,0 0 0,0 0 0,0-1 0,0-1 0,21 2 0,-30-3 0,78 6-356,90-3-1,83-17-356,5-19-414,-165 14-4511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24575,'0'0'0,"4"-2"0,12-1 0,15 0 0,12 1 0,9 3 0,2 4 0,-4 5 0,-11-1-8191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6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24575,'0'0'0,"8"0"0,19 0 0,25 0 0,30-2 0,33-5 0,26-5 0,1 0-1214,-24 1-5763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7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1424 63 24575,'-5'-1'0,"-970"-59"-1398,944 60 1363,-23-2 26,-1 4 0,-56 8 0,102-9 7,0 1 0,-1 0 0,1 1 1,0 0-1,1 1 0,-1 0 0,-11 6 0,14-5 22,0-1-1,0 1 0,1 0 0,-1 0 0,1 1 1,0-1-1,1 1 0,-1 0 0,-6 12 0,4-3 158,0 0 0,2 0 0,-1 1 0,-5 31 0,5-12-11,-1 44 0,5-44-142,3 0 0,7 63 0,-4-77-25,0-1 0,1 0 1,1-1-1,1 1 0,1-1 0,11 20 0,-15-32 1,0 0 0,1 0 0,0-1 0,0 0 0,0 0 0,1 0 0,8 7 0,-10-11 0,0 1 0,0 0 0,0-1 0,1 0 0,-1 0 0,1 0 0,0 0 0,0-1 0,-1 0 0,1 0 0,0 0 0,9 0 0,4-2 0,-1 0 0,0-2 0,0 0 0,0-1 0,20-7 0,-14 4 0,26-7 0,121-33 0,-129 38 0,1 2 0,47-3 0,-78 10 0,0 0 0,0 0 0,0 1 0,0 0 0,0 1 0,17 5 0,-20-4 0,-1 0 0,1 1 0,-1 0 0,0 0 0,0 0 0,0 1 0,-1 0 0,0 0 0,9 10 0,-2 0 0,-1 1 0,0 0 0,-1 1 0,-1 1 0,-1-1 0,0 2 0,-1-1 0,-1 1 0,4 20 0,-2-5 0,-3 1 0,0 0 0,-3 0 0,0 49 0,-4-53 0,-1-1 0,-1 1 0,-2-1 0,-1 0 0,-20 57 0,18-66 0,-1-1 0,-1-1 0,0 0 0,-2 0 0,0-1 0,-1-1 0,-1 0 0,0 0 0,-19 15 0,20-20 0,-1-1 0,-1 0 0,0-1 0,0-1 0,0-1 0,-2 0 0,1-1 0,-25 8 0,33-13 0,1-1 0,-1 0 0,1 0 0,-1 0 0,0-1 0,1 0 0,-1 0 0,0-1 0,-11-3 0,14 3 0,-1-1 0,0 0 0,1-1 0,0 1 0,0-1 0,0 0 0,0-1 0,0 1 0,0-1 0,1 0 0,0 0 0,-1 0 0,-4-9 0,4 6-455,0 0 0,-7-15 0,-1-13-6371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24575,'0'0'0,"0"0"0,-2 0 0,-2 0 0,-5 2 0,-3-1 0,0-1 0,3-1-8191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8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1 259 24575,'0'15'0,"0"0"0,2-1 0,0 1 0,0-1 0,1 0 0,1 0 0,10 25 0,4 0 0,2 0 0,1-2 0,2 0 0,2-2 0,1-1 0,58 58 0,-64-72 0,1-2 0,1 0 0,41 25 0,-52-36 0,0-1 0,1-1 0,0 0 0,0 0 0,0-1 0,1 0 0,-1-2 0,1 1 0,0-1 0,15 0 0,-23-2 0,0 0 0,1-1 0,-1 0 0,0 1 0,1-2 0,-1 1 0,0-1 0,0 0 0,0 0 0,0 0 0,0 0 0,0-1 0,-1 0 0,1 0 0,-1 0 0,5-6 0,-5 5 0,0-1 0,0 0 0,-1 0 0,0 0 0,0 0 0,0 0 0,0-1 0,-1 0 0,0 1 0,0-1 0,-1 0 0,1 0 0,-1 0 0,0-8 0,-1-2 0,0 0 0,-1 0 0,-1 0 0,-1 0 0,0 0 0,-1 1 0,-1-1 0,-7-16 0,-5-8 0,-41-67 0,1 22 0,-73-83 0,61 81 0,64 81 0,2 2 0,0 1 0,0-1 0,0 0 0,0 0 0,1 0 0,0 0 0,0-1 0,0 1 0,0-1 0,-1-5 0,3 10 0,0-1 0,0 0 0,0 0 0,0 0 0,0 0 0,0 0 0,0 1 0,0-1 0,1 0 0,-1 0 0,0 0 0,1 1 0,-1-1 0,0 0 0,1 0 0,-1 1 0,1-1 0,-1 0 0,1 0 0,-1 1 0,1-1 0,0 0 0,1 0 0,0 0 0,-1 0 0,1 0 0,0 0 0,0 0 0,0 1 0,0-1 0,-1 1 0,5-1 0,1 0 0,1 1 0,-1 0 0,1 0 0,-1 0 0,15 4 0,42 13 0,14 10-183,74 37-1,74 49-890,-180-90 1062,-26-12 12,459 223-5,-458-224-1,67 27-12,-72-32 17,0 0 0,0-1 1,28 3-1,-40-6-1,1-1 0,-1 0 0,1 0 0,-1 0 0,0-1 0,1 1 0,-1-1 0,1 0 0,3-2 0,-5 2 17,-1 0 1,0 0-1,1-1 1,-1 1-1,0-1 0,0 1 1,0-1-1,0 0 1,-1 0-1,1 0 0,0 0 1,-1 0-1,1 0 1,-1 0-1,0 0 1,2-5-1,0 0 72,-1-1 1,-1 0-1,1 1 1,-1-1-1,0 0 1,-1 0-1,0 0 1,0 1-1,-1-1 1,0 0-1,0 0 1,-1 1-1,0-1 1,-5-12-1,0 2-101,-1 0 1,-1 0-1,-1 1 0,-21-29 0,15 26 14,0 1 0,-1 1 0,-1 0 0,-1 1 0,0 1 0,-28-17 0,33 25 0,0 1 0,0 0 0,-1 0 0,-23-6 0,27 10 0,0 1 0,0 0 0,0 1 0,0 0 0,0 1 0,0 0 0,-13 2 0,17-2-68,0 2 0,0-1-1,0 1 1,1 0 0,-1 0 0,1 1-1,-1 0 1,1 0 0,0 1 0,0-1-1,0 1 1,1 1 0,0-1 0,-1 1-1,1 0 1,1 0 0,-1 0-1,1 1 1,-5 7 0,-6 18-6758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9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1166 24575,'-4'-3'0,"-25"-34"0,2-1 0,-35-62 0,34 49-137,3-1 0,1-1 0,3-1 0,-18-71 0,28 80 82,2-2 0,2 1-1,2-1 1,1 0-1,7-80 1,-1 98 55,2-1 0,15-53 0,-16 72 0,1 0 0,0 1 0,1-1 0,0 1 0,1 0 0,0 0 0,0 1 0,1-1 0,0 1 0,10-9 0,-14 16 0,0-1 0,0 1 0,0 0 0,0 0 0,0 0 0,0 0 0,1 1 0,-1-1 0,1 1 0,-1 0 0,1 0 0,-1 0 0,1 0 0,0 1 0,-1-1 0,1 1 0,0 0 0,0 0 0,-1 1 0,1-1 0,0 1 0,-1 0 0,1 0 0,-1 0 0,7 3 0,2 2 0,-1 0 0,1 1 0,-1 1 0,-1 0 0,0 0 0,11 12 0,16 17 38,-2 2 1,-2 2-1,-1 1 1,42 76-1,-39-52 58,-2 1-1,39 122 1,-44-83-96,-30-159 90,4-229 397,29-1-526,-27 259 39,2 0 0,0 1 0,9-24 0,-13 42 0,-1 2 0,1-1 0,0 0 0,1 0 0,-1 1 0,0-1 0,1 1 0,0 0 0,5-5 0,-7 7 0,1 0 0,0 0 0,-1 0 0,1 0 0,0 0 0,0 1 0,-1-1 0,1 1 0,0-1 0,0 1 0,0 0 0,0-1 0,0 1 0,0 0 0,-1 0 0,1 1 0,0-1 0,0 0 0,0 1 0,0-1 0,0 1 0,-1-1 0,1 1 0,2 1 0,4 2 0,1 1 0,-1 0 0,-1 0 0,1 1 0,9 8 0,35 41 0,-49-52 0,60 71-427,105 163 0,24 100-940,-151-260-4603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4:59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24575,'0'9'0,"4"7"0,-1 0 0,7 16 0,-8-26 0,28 79 0,60 122 0,-60-150 0,2-1 0,76 98 0,-96-139 0,1 0 0,0-1 0,20 16 0,-31-28 0,1 0 0,-1 0 0,1-1 0,-1 1 0,1-1 0,-1 0 0,1 0 0,0 0 0,0 0 0,0 0 0,5 0 0,-6-1 0,1 0 0,-1 0 0,0-1 0,1 1 0,-1-1 0,1 1 0,-1-1 0,0 0 0,1 0 0,-1 0 0,0 0 0,0 0 0,0-1 0,3-1 0,14-14 0,1 0 0,30-38 0,-32 35 0,0 0 0,40-33 0,-46 45 0,1 0 0,-1 1 0,2 0 0,-1 1 0,1 0 0,-1 1 0,2 1 0,-1 0 0,0 1 0,27-3 0,-16 5 0,-1 1 0,0 1 0,0 1 0,0 2 0,43 10 0,-46-7 0,-16-5 0,1 0 0,-1-1 0,1 1 0,-1-1 0,1 0 0,0 0 0,10-1 0,-15 0 0,0 0 0,0 0 0,0-1 0,0 1 0,0 0 0,0-1 0,0 1 0,0-1 0,0 1 0,0-1 0,0 0 0,0 1 0,0-1 0,-1 0 0,1 1 0,1-3 0,0 1 0,-1 0 0,0 0 0,0-1 0,1 1 0,-1-1 0,0-2 0,2-5 0,-2 0 0,1 0 0,-1 0 0,-1 0 0,1 0 0,-2-1 0,0 1 0,0 0 0,-4-17 0,-2 3 0,0 0 0,-21-43 0,12 35 0,-41-58 0,-29-22 0,58 77 0,18 23-273,1 0 0,0-1 0,1 0 0,-8-17 0,8 5-6553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3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1700 24575,'0'1'0,"0"0"0,0 0 0,0 0 0,-1 0 0,1 0 0,0 0 0,-1 0 0,1-1 0,-1 1 0,1 0 0,-1 0 0,0 1 0,-1 1 0,-3 8 0,0 0 0,0 1 0,2-1 0,-1 0 0,1 1 0,-1 18 0,2-24 0,0-6 0,-2-11 0,-1-10 0,0 0 0,0-26 0,4 40 0,-22-506-1246,37 108 1252,-6 328-26,3 1 0,4 1 0,30-94 1,-29 124-100,42-82 0,-42 99 87,1 1 0,2 0 0,37-42 0,-49 61 32,1 0 0,0 1 0,1 0 0,0 0 0,0 1 0,17-9 0,-19 12 0,0 0 0,0 0 0,0 1 0,1 0 0,-1 1 0,1 0 0,-1 0 0,1 0 0,0 1 0,14 1 0,-3 2-2,0 1 1,0 0 0,24 10 0,57 29 25,-49-15-1,-1 2 0,-2 2-1,68 58 1,115 135-1258,41 99 969,-220-251 254,-3 1 1,66 138 0,-97-170-343,-2 0 1,14 55-1,-18-39-3666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24575,'0'0'0,"4"0"0,10 0 0,16-1 0,28-6 0,31-9 0,31-16 0,7-11-1059,-17 3-6073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4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1 24575,'-1'0'0,"0"1"0,0-1 0,0 1 0,-1-1 0,1 1 0,0 0 0,0-1 0,0 1 0,0 0 0,0 0 0,0 0 0,-1 1 0,-6 5 0,-88 69 51,-104 88-247,170-136 111,2 2-1,0 0 1,3 2 0,-30 45 0,37-47 85,1 1 0,2 1 0,1 0 0,2 0 0,-11 46 0,19-59 0,0 0 0,1 0 0,2 0 0,0 0 0,0 0 0,2 0 0,1 1 0,0-1 0,1 0 0,1-1 0,8 24 0,-3-21 0,0 0 0,1-1 0,2 0 0,0-1 0,20 25 0,-13-22 0,0 0 0,2-2 0,40 32 0,-51-45-1,1 1-1,0-2 1,0 1 0,1-2 0,0 1 0,16 4-1,-19-8 13,0 0-1,1 0 0,-1-1 1,0 0-1,0-1 1,1 0-1,-1 0 0,1-1 1,12-3-1,4-2 93,-1-2 0,0-1 0,0-1 0,44-25 0,-23 7-122,59-48-1,4-19 20,12-9 0,-115 100 0,0-1 0,1 1 0,0 0 0,0 0 0,0 1 0,0 0 0,15-4 0,-16 5 0,0 1 0,0 1 0,1-1 0,-1 1 0,0 1 0,1-1 0,-1 1 0,0 0 0,0 0 0,9 3 0,2 2 0,0 1 0,-1 1 0,1 1 0,-1 0 0,-1 1 0,0 0 0,19 18 0,-4 0 0,-1 2 0,30 39 0,-17-13-230,50 88 0,18 70 75,-91-174-1108,-5-15-5050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4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0 24575,'-7'1'0,"0"0"0,0 0 0,1 1 0,-1 0 0,0 0 0,1 1 0,-1-1 0,-9 7 0,2-2 0,-7 4 0,0 1 0,1 1 0,1 0 0,0 2 0,1 0 0,-30 33 0,17-12 0,2 1 0,-34 59 0,45-67-39,2 2-1,1 0 1,1 1-1,2 0 1,1 1-1,-8 43 1,15-51 11,1 0 1,0-1-1,2 2 0,1-1 1,2 0-1,0 0 1,1-1-1,2 1 0,10 34 1,-7-35-4,1-1 0,2 0 1,0 0-1,1-1 0,2 0 1,25 31-1,-18-28-63,2-1-1,1-1 1,0-1-1,44 29 1,-23-23-5,1-1 1,2-3 0,0-2 0,1-2 0,1-2 0,65 14 0,-26-14-425,125 10 1,-97-21-4698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8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1 525 24575,'1'1'0,"1"-1"0,-1 0 0,1 0 0,-1 0 0,1 0 0,-1 0 0,1 0 0,2 0 0,2-1 0,442-13 0,-56-36-296,-264 25 147,129-44-1,-125 26 150,-2-6 0,150-80 0,-213 93-50,-5 1-359,74-29-1,-106 53-6317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24575,'0'0'0,"0"10"0,3 89 7,18 108 0,30 97-173,-41-253-158,42 206-123,20-8 240,-45-180-1006,-3-20-4635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39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24575,'0'0'0,"0"0"0,4-3 0,11-3 0,18-8 0,19-10 0,17-6 0,11-4 0,6-3 0,1-3 0,-9 2 0,-17 6-8191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5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24575,'11'247'-64,"15"-2"-1325,-24-231 1242,37 303-755,37 356-730,-71-620 1627,49 632-1383,-51-648-1276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0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1 229 24575,'0'0'0,"5"0"0,253 25 0,-241-23 0,-1 1 0,0 0 0,0 1 0,0 0 0,0 2 0,-1 0 0,0 0 0,0 2 0,0 0 0,-1 0 0,0 2 0,-1-1 0,0 2 0,22 22 0,-19-14 0,0 1 0,-1 1 0,-1 0 0,19 40 0,-11-15 0,19 67 0,-38-105 0,-1-7 0,1-12 0,-3 6 0,13-68 0,3 2 0,3 0 0,3 2 0,3 0 0,67-128 0,-51 129-1365,-6 17-5461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0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213 203 24575,'-1'0'0,"0"0"0,-1 0 0,1-1 0,0 1 0,0-1 0,-1 1 0,1-1 0,0 0 0,-2-1 0,1 1 0,-22-11 0,-39-15 0,52 23 0,1 1 0,0 1 0,-1 0 0,1 0 0,-1 1 0,-21 0 0,32 1 0,-1 0 0,0 0 0,1 0 0,-1 0 0,0 0 0,1 0 0,-1 1 0,1-1 0,-1 0 0,0 0 0,1 0 0,-1 1 0,1-1 0,-1 0 0,1 1 0,-1-1 0,0 0 0,1 1 0,0-1 0,-1 1 0,1-1 0,-1 1 0,1-1 0,-1 1 0,1 0 0,0 0 0,0 0 0,0 0 0,0 0 0,0-1 0,0 1 0,0 0 0,0 0 0,0 0 0,1 0 0,-1-1 0,0 1 0,1 0 0,-1 0 0,0 0 0,1-1 0,-1 1 0,1 0 0,-1-1 0,2 2 0,8 8 0,0 0 0,1-1 0,0 0 0,23 15 0,-5-7 4,0 0-1,1-2 0,1-1 0,0-1 1,53 13-1,-45-17-123,0-1-1,1-3 1,-1-1-1,59-2 1,-52-4 88,-1-2 1,0-2-1,45-11 0,-66 10 34,0 0-1,-1-1 0,0-1 0,-1-1 1,0-2-1,0 0 0,24-19 0,-36 23-7,0-1-1,0 0 0,-1 0 0,-1-1 1,1 0-1,9-18 0,-14 21 52,0 1 0,-1 0 0,0-1 0,0 0 0,-1 0 0,0 0 0,0 0 0,-1 0 0,0 0 0,0 0 0,0 0 0,-1-1 0,-1-7 0,1 13-41,0 0-1,-1 0 1,1 0 0,0 0 0,-1 0 0,0 0 0,1 0-1,-1 0 1,0 0 0,0 0 0,0 1 0,0-1 0,0 0 0,-1 1-1,1-1 1,0 1 0,-1-1 0,1 1 0,-1 0 0,0-1-1,1 1 1,-1 0 0,0 0 0,0 0 0,1 0 0,-1 1-1,0-1 1,0 0 0,0 1 0,0-1 0,0 1 0,-4 0-1,1 0-3,-1 0-1,1 1 0,-1-1 0,1 1 0,0 1 0,-1-1 1,1 1-1,0 0 0,0 0 0,0 0 0,-6 4 0,5-2 1,0 1 0,0-1 0,0 1 0,1 0 0,0 0 0,0 1 0,0 0 0,1-1 0,-1 2 0,1-1 0,1 0 0,-1 1 0,1 0 0,-2 7 0,3-9 0,1 0 0,0 0 0,0 0 0,0 0 0,1 0 0,-1 0 0,1 0 0,1 0 0,-1 1 0,1-1 0,0 0 0,0 0 0,0 0 0,1 0 0,-1 0 0,1-1 0,1 1 0,-1 0 0,1-1 0,5 9 0,-4-9 0,-1 0 0,1 0 0,0-1 0,0 1 0,0-1 0,0 0 0,0 0 0,1 0 0,-1 0 0,1-1 0,0 0 0,0 0 0,6 2 0,-3-3 0,-1 0 0,1 0 0,0 0 0,-1-1 0,1 0 0,0-1 0,0 1 0,10-4 0,2 0 0,-5 0 0,0 1 0,21-1 0,-31 4 0,0 0 0,0 0 0,0 1 0,0-1 0,0 1 0,-1 0 0,1 1 0,0-1 0,0 1 0,-1 0 0,8 4 0,0 3 0,0 0 0,0 2 0,-1-1 0,-1 1 0,17 22 0,10 16-143,-3 1-1,-3 2 1,31 66-1,57 176-216,-32-33 74,-69-206-638,3 8-5123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1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24575,'86'6'0,"-53"-3"0,82 10 0,45 7-583,606 100-2563,153 19 2595,-790-124-3360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3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24575,'0'-131'0,"1"136"0,0 1 0,0-1 0,0 0 0,1 0 0,0 0 0,0 0 0,0-1 0,4 8 0,0 0 0,92 171 0,-42-79 0,95 190 0,-147-284 0,0-3 0,0 1 0,0 0 0,-1 0 0,3 15 0,-6-22 3,0 0 0,0 0 0,0 0 0,0 1-1,0-1 1,0 0 0,0 0 0,-1 0 0,1 0 0,0 0 0,-1 0-1,1 0 1,-1 0 0,1 0 0,-1 0 0,0 0 0,1 0 0,-1 0-1,0 0 1,0 0 0,1 0 0,-1-1 0,0 1 0,0 0-1,0-1 1,0 1 0,0 0 0,0-1 0,0 1 0,0-1 0,-2 1-1,-3 1-215,-1 0 0,0 0-1,-13 1 1,14-3-390,-19 3-6223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1 336 24575,'0'0'0,"0"0"0,0 0 0,6-2 0,16-6 0,25-9 0,24-5 0,25-5 0,26-3 0,19-2-1233,10 2 1233,3 1 0,8-1 0,3 2 0,-15 2 0,-22 3 0,-30 4 0,-30 6-6958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4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24575,'-1'2'0,"0"0"0,0 0 0,0-1 0,0 1 0,0 0 0,0 0 0,1 0 0,-1 1 0,1-1 0,-1 0 0,1 0 0,0 0 0,0 0 0,0 3 0,-1 5 0,-29 153 0,0 0 0,5 204 0,29-246 120,-2-101-491,1 0-1,1 0 1,12 35 0,-5-27-6455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0 481 24575,'1'0'0,"0"0"0,0 0 0,0 0 0,0 0 0,0 0 0,0 0 0,-1 0 0,1-1 0,0 1 0,0 0 0,0-1 0,1 1 0,0-1 0,4-1 0,0-1 0,0 0 0,0-1 0,0 1 0,0-1 0,-1 0 0,1-1 0,5-5 0,4-6 0,17-23 0,-13 13 0,0-1 0,20-41 0,-29 47 0,0-1 0,-2-1 0,0 1 0,4-25 0,-10 38 0,-1 0 0,0 0 0,-1 1 0,0-1 0,0 0 0,-1 0 0,-3-16 0,3 22 0,1 1 0,-1-1 0,0 1 0,0-1 0,0 1 0,-1 0 0,1 0 0,-1-1 0,1 1 0,-1 0 0,0 0 0,1 0 0,-3-1 0,2 2 0,0 0 0,0 0 0,0 0 0,0 0 0,0 0 0,0 0 0,0 1 0,0-1 0,0 1 0,0 0 0,-1 0 0,1-1 0,0 1 0,0 1 0,0-1 0,0 0 0,0 0 0,-3 2 0,3-2 0,1 0 0,0 1 0,0-1 0,0 0 0,-1 1 0,1 0 0,0-1 0,0 1 0,0 0 0,0-1 0,0 1 0,0 0 0,0 0 0,0 0 0,0 0 0,1 0 0,-1 0 0,0 0 0,1 0 0,-1 0 0,0 0 0,1 1 0,-1-1 0,1 0 0,0 0 0,-1 1 0,1 1 0,0 2 0,-1 0 0,1 0 0,1 0 0,-1 0 0,1-1 0,1 7 0,2 6-3,1 0 1,0-1-1,2 0 0,0 0 0,0 0 0,11 15 0,-4-11 16,0-1-1,1 0 1,32 31-1,-14-22-151,1-1 0,2-1 0,0-2 0,58 28 0,6-6-1226,-15-11-4796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5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0,2 10 0,3 16 0,5 13 0,4 20 0,6 27 0,6 21 0,2 13-951,5 9 951,5 11 0,5 5 0,7-4 0,4-13 0,5-19 0,-3-25 0,-11-28-7240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5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12 0,0 16 0,2 18 0,3 14 0,5 10 0,4 9 0,8 7 0,8 1 0,10 1 0,8-7 0,-1-12 0,-8-20-8191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5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250 294 24575,'0'7'0,"1"0"0,0-1 0,0 1 0,1-1 0,2 8 0,2 4 0,-1 2 0,-1-7 0,0-1 0,-1 1 0,-1-1 0,0 1 0,-1 0 0,0 14 0,-1-25 0,0-1 0,0 1 0,-1-1 0,1 0 0,0 1 0,-1-1 0,1 0 0,-1 0 0,0 3 0,0-4 0,1 1 0,0-1 0,-1 0 0,1 1 0,-1-1 0,1 1 0,0-1 0,-1 0 0,1 1 0,-1-1 0,1 0 0,-1 0 0,1 1 0,-1-1 0,1 0 0,-1 0 0,-1 0 0,0 0 0,1 0 0,-1 0 0,0-1 0,0 1 0,0 0 0,0-1 0,0 0 0,1 1 0,-1-1 0,0 0 0,0 0 0,1 0 0,-3-2 0,-14-10 0,1-1 0,0-1 0,-15-17 0,-42-55 0,20 11 0,49 67 0,1 1 0,-1-1 0,1 0 0,1 0 0,-1-1 0,1 1 0,-1-13 0,3 21 0,1 0 0,0 0 0,0 0 0,0 0 0,0 0 0,0-1 0,0 1 0,0 0 0,0 0 0,1 0 0,-1 0 0,0 0 0,0 0 0,1 0 0,-1 0 0,1 0 0,-1 0 0,1 0 0,-1 1 0,1-1 0,0 0 0,-1 0 0,1 0 0,0 1 0,0-1 0,0 0 0,0 1 0,-1-1 0,1 0 0,0 1 0,0-1 0,2 0 0,2 0 0,-1 0 0,1 1 0,-1-1 0,1 1 0,-1 0 0,9 1 0,20 2 0,58 15 0,33 16 0,-72-19 0,20 7 0,50 13 0,-111-32 0,-1-1 0,0 0 0,1 0 0,17-1 0,-26-1 0,1 0 0,0 0 0,0-1 0,-1 1 0,1-1 0,0 0 0,-1 1 0,1-1 0,-1-1 0,1 1 0,-1 0 0,0 0 0,1-1 0,-1 0 0,0 1 0,0-1 0,0 0 0,0 0 0,0 0 0,0 0 0,-1 0 0,4-5 0,1-7 0,1-1 0,-2 1 0,0-1 0,4-20 0,6-62 0,-11 44 0,3 65 0,8 11 0,2 0 0,36 40 0,49 34 0,-72-70 0,67 43 0,-76-57 0,0-2 0,1 0 0,1-1 0,35 10 0,-28-13-682,42 5-1,19-5-6143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24575,'4'3'0,"84"53"0,-39-26 0,-12-7 0,-11-8 0,0 2 0,-1 0 0,37 35 0,-59-49 0,-1-1 0,1 1 0,-1 0 0,0 0 0,0 0 0,0 0 0,0 0 0,0 1 0,-1-1 0,0 1 0,1-1 0,-1 1 0,0-1 0,-1 1 0,1 0 0,-1-1 0,1 1 0,-1 0 0,0-1 0,-1 1 0,1 0 0,0-1 0,-1 1 0,0 0 0,0-1 0,0 1 0,-3 4 0,-3 7 0,0-1 0,-1 1 0,-1-2 0,-19 25 0,-50 45 0,62-68 0,-97 97-1365,90-89-5461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6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7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24575,'5'2'0,"78"36"0,-54-26 0,74 31 0,40 16-369,41 11-1106,525 164-454,38 13 440,133 138-920,-649-270 3498,-194-98-2698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49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8 24575,'-97'-4'0,"57"1"0,-63 3 0,90 1 0,0 1 0,0 0 0,0 1 0,1 0 0,-1 1 0,1 1 0,0 0 0,-22 13 0,23-11 0,0 1 0,1 0 0,0 1 0,0 0 0,1 0 0,0 1 0,1 1 0,0-1 0,1 1 0,0 1 0,1-1 0,-8 20 0,8-14 0,0 1 0,1-1 0,2 1 0,-1 0 0,2 0 0,0 1 0,2-1 0,1 30 0,4-13 0,0 1 0,3-1 0,1 0 0,1 0 0,2-1 0,1-1 0,2 0 0,1-1 0,2 0 0,26 35 0,-38-58 0,1-1 0,0 1 0,0-1 0,1-1 0,0 1 0,1-1 0,11 7 0,-18-13 0,1 1 0,-1-1 0,0 0 0,0 0 0,1-1 0,-1 1 0,1-1 0,-1 1 0,1-1 0,-1 1 0,1-1 0,-1 0 0,0 0 0,1-1 0,-1 1 0,1 0 0,-1-1 0,1 0 0,-1 1 0,0-1 0,1 0 0,-1 0 0,0 0 0,0 0 0,1-1 0,-1 1 0,2-3 0,4-3 0,-1-1 0,0 0 0,0 0 0,-1 0 0,7-12 0,18-34 0,39-93 0,-69 144 0,4-8 0,-1 0 0,1 0 0,1 0 0,11-17 0,-15 25 0,-1 1 0,1 0 0,0 0 0,-1 1 0,1-1 0,0 0 0,0 0 0,0 1 0,1-1 0,-1 1 0,0 0 0,1 0 0,-1 0 0,0 0 0,1 0 0,-1 0 0,1 0 0,-1 1 0,1 0 0,0-1 0,-1 1 0,1 0 0,3 0 0,0 1 0,-1 1 0,1-1 0,-1 1 0,1 0 0,-1 1 0,0-1 0,0 1 0,6 4 0,3 3 0,21 20 0,-1 4-20,-1 2 0,-2 1-1,32 50 1,71 132-525,-115-186 470,26 44-1173,-11-17-4994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0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88 441 24575,'17'-2'0,"-8"-1"0,0 0 0,-1 0 0,1-1 0,-1 0 0,0-1 0,0 0 0,0 0 0,-1 0 0,1-1 0,-1 0 0,-1-1 0,1 1 0,-1-1 0,0-1 0,-1 1 0,9-15 0,-8 10 0,0 0 0,-1 0 0,0-1 0,-1 0 0,0 0 0,-1 0 0,0 0 0,1-18 0,-4 22 0,0 1 0,-1 0 0,1 0 0,-1-1 0,-1 1 0,0 0 0,0 0 0,0 0 0,-1 0 0,0 1 0,-1-1 0,0 1 0,0 0 0,-9-12 0,8 13 0,-1 0 0,1 0 0,-2 0 0,1 1 0,0 0 0,-1 0 0,0 1 0,0 0 0,-1 0 0,1 0 0,-1 1 0,-12-3 0,13 4 0,0 1 0,1-1 0,-1 2 0,0-1 0,0 1 0,1 0 0,-1 0 0,0 1 0,0 0 0,1 0 0,-1 0 0,1 1 0,-1 0 0,1 1 0,-11 4 0,16-6 0,-1 0 0,1 0 0,0-1 0,-1 1 0,1 0 0,0 0 0,0 0 0,0 0 0,0 0 0,0 0 0,0 0 0,0 1 0,0-1 0,1 0 0,-1 0 0,0 1 0,1-1 0,-1 1 0,1-1 0,-1 0 0,1 1 0,0-1 0,0 1 0,-1 1 0,2 0 0,-1-1 0,1 1 0,-1-1 0,1 0 0,0 1 0,0-1 0,0 0 0,0 0 0,0 0 0,1 0 0,-1 0 0,1 0 0,-1 0 0,3 2 0,3 3 0,1 0 0,-1-1 0,1 0 0,1 0 0,-1-1 0,1 0 0,0-1 0,0 0 0,15 5 0,-13-6 0,-1 0 0,1-1 0,0 0 0,0-1 0,0 0 0,1-1 0,-1 0 0,16-3 0,8-3 0,-18 2 0,1 1 0,0 1 0,1 0 0,-1 2 0,34 2 0,-30 2 0,-1 2 0,1 0 0,-1 2 0,-1 0 0,0 1 0,0 1 0,0 1 0,26 20 0,-7-2 0,-1 3 0,58 63 0,-22-12 0,-65-77 0,-9-6 0,0 0 0,0 0 0,1 0 0,-1 0 0,0 0 0,0 0 0,0 0 0,1-1 0,-1 1 0,0 0 0,0 0 0,0 0 0,0 0 0,1 0 0,-1 0 0,0 0 0,0 0 0,0 0 0,0-1 0,1 1 0,-1 0 0,0 0 0,0 0 0,0 0 0,0 0 0,0-1 0,0 1 0,1 0 0,-1-2 0,1 0 0,-1 0 0,1-1 0,-1 1 0,1 0 0,-1-3 0,0 2 0,2-88 0,-3 59 0,2-1 0,6-41 0,-6 68 0,0 1 0,1 0 0,-1-1 0,1 1 0,0 0 0,4-7 0,-5 10 0,0 0 0,0 1 0,1-1 0,-1 1 0,0 0 0,1-1 0,-1 1 0,1 0 0,-1 0 0,1 0 0,-1 0 0,1 0 0,0 0 0,0 0 0,-1 1 0,1-1 0,0 1 0,0-1 0,0 1 0,0-1 0,0 1 0,2 0 0,5 0 0,-1 1 0,1 0 0,0 0 0,0 1 0,14 5 0,42 19 0,-51-20 0,178 86-1365,-142-70-5461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0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1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0 24575,'-15'0'0,"-22"2"0,0 1 0,1 1 0,0 2 0,0 2 0,1 1 0,-59 24 0,82-28 0,1 0 0,-1 1 0,1 0 0,0 1 0,1 0 0,0 1 0,-13 12 0,18-15 0,1-1 0,0 1 0,1 0 0,-1 1 0,1-1 0,0 1 0,0-1 0,0 1 0,1 0 0,0 0 0,0 0 0,0 0 0,1 0 0,0 1 0,0-1 0,1 11 0,1-4 0,1 0 0,0 0 0,1 0 0,0-1 0,1 1 0,1-1 0,0 0 0,0 0 0,12 18 0,7 6 0,44 51 0,34 23 0,-49-55 0,-50-51 0,0-2 0,0 1 0,-1 0 0,1 0 0,2 6 0,-4-9 0,-1 1 0,0-1 0,1 1 0,-1-1 0,0 1 0,0 0 0,0-1 0,1 1 0,-1 0 0,0-1 0,0 1 0,0 0 0,0-1 0,0 1 0,0 0 0,0-1 0,0 1 0,0-1 0,-1 1 0,1 0 0,0-1 0,0 1 0,-1 0 0,1-1 0,0 1 0,-1-1 0,1 1 0,0-1 0,-1 1 0,1-1 0,-1 1 0,1-1 0,-1 1 0,-4 2 0,0-1 0,0 0 0,0 0 0,0 0 0,0 0 0,0-1 0,-1 0 0,-10 1 0,15-2 0,-72 8-455,0-4 0,-76-6 0,140 2-6371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21 816 24575,'-3'14'0,"1"-4"0,-3 3 0,2 1 0,0-1 0,-1 17 0,3-26 0,1 0 0,0-1 0,0 1 0,1-1 0,-1 1 0,1 0 0,-1-1 0,1 1 0,0-1 0,1 1 0,-1-1 0,0 0 0,1 1 0,0-1 0,0 0 0,0 0 0,4 4 0,-2-3 0,1 0 0,0 0 0,0 0 0,1-1 0,-1 1 0,1-2 0,-1 1 0,1 0 0,10 2 0,3 0 0,35 4 0,-35-7 0,0 0 0,1-1 0,-1-2 0,1 0 0,-1 0 0,1-2 0,-1-1 0,20-6 0,-25 6 0,-1-1 0,0-1 0,0 0 0,-1-1 0,0 0 0,0-1 0,-1 0 0,0-1 0,0 0 0,-1-1 0,0 0 0,8-12 0,-9 10-15,0-1 0,-1 0-1,-1 0 1,0-1-1,-1 0 1,0 0 0,-2 0-1,6-23 1,-7 16-36,0 1 1,-1-1-1,-1 0 0,-2 0 1,-3-32-1,-1 19-50,-2-1-1,-19-54 1,-35-55-37,-22-4 138,64 118 0,-2 2 0,-41-44 0,59 69 0,1 1 0,-1 0 0,1-1 0,-1 1 0,0 0 0,-5-2 0,8 4 0,0-1 0,0 1 0,0 0 0,-1 0 0,1 0 0,0 0 0,0 0 0,0 0 0,-1 0 0,1 0 0,0 0 0,0 0 0,0 0 0,-1 0 0,1 0 0,0 0 0,0 0 0,0 0 0,-1 0 0,1 0 0,0 1 0,0-1 0,0 0 0,-1 0 0,1 0 0,0 0 0,0 0 0,0 0 0,-1 1 0,1 8 0,2 0 0,0 0 0,1 0 0,6 12 0,33 69 0,175 330-582,55 114-231,-263-515 813,-9-19 4,0 0 1,0 0 0,0 0 0,0 0 0,0 0-1,0-1 1,0 1 0,0 0 0,0 0 0,0 0-1,0 0 1,0 0 0,1 0 0,-1 0 0,0 0 0,0 0-1,0 0 1,0 0 0,0 0 0,0 0 0,0 0-1,0 0 1,0 0 0,0 0 0,0 0 0,0 0-1,0 0 1,0 0 0,0 0 0,0 0 0,0 0 0,0 0-1,0 0 1,0 0 0,1 0 0,-1 0 0,0 0-1,0 0 1,0 0 0,0 0 0,0 0 0,0 0-1,0 0 1,0 0 0,0 0 0,0 0 0,0 0 0,0 0-1,0 0 1,0 0 0,0 0 0,0 0 0,0 0-1,1-11 582,-2-19 395,0-10-729,-3-116-27,5 128-231,1 1 0,1-1 0,11-41 0,-12 62 6,0 1 0,0 0 0,0 0 0,1 0 0,0 0 0,0 0 0,1 0 0,0 1 0,4-6 0,-5 9 0,-1-1 0,0 1 0,1 0 0,0 0 0,-1 1 0,1-1 0,0 0 0,0 1 0,0 0 0,0-1 0,0 1 0,1 1 0,-1-1 0,0 0 0,0 1 0,1-1 0,-1 1 0,0 0 0,6 1 0,1 0 0,-1 1 0,1 1 0,-1-1 0,0 2 0,0-1 0,0 1 0,-1 0 0,1 1 0,9 7 0,7 7 0,36 33 0,161 195-112,-156-169-1141,-32-38-5573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1560 24575,'9'-2'0,"-2"-1"0,-2 0 0,1 0 0,0-1 0,-1 1 0,1-1 0,-1 0 0,0 0 0,0-1 0,-1 0 0,6-7 0,1-2 0,0-2 0,11-23 0,-12 21 0,-2 0 0,-1 0 0,0-1 0,-1 0 0,-1 0 0,-1 0 0,-1-1 0,0 1 0,-1-25 0,-2 33 0,-1 0 0,0 0 0,-1 0 0,0 1 0,-1-1 0,0 1 0,-9-20 0,8 23 0,0-1 0,-1 1 0,1 0 0,-2 0 0,1 0 0,-1 1 0,0 0 0,0 0 0,-1 0 0,-14-8 0,16 10 0,0 1 0,-1 1 0,0-1 0,1 1 0,-1 0 0,0 0 0,0 0 0,0 1 0,-9-1 0,12 2 0,1 0 0,0 0 0,0 0 0,-1 0 0,1 1 0,0-1 0,0 1 0,0-1 0,0 1 0,-1 0 0,1 0 0,0 0 0,1 0 0,-1 0 0,0 0 0,0 0 0,0 1 0,1-1 0,-1 1 0,0-1 0,1 1 0,0 0 0,-1 0 0,1 0 0,0-1 0,0 1 0,0 0 0,0 0 0,-1 4 0,1-1 0,-1 0 0,1 0 0,0 0 0,1 0 0,-1 1 0,1-1 0,0 0 0,1 7 0,1-1 0,0 0 0,1-1 0,4 15 0,0-8-24,1 0 0,0 0-1,2-1 1,-1 0-1,18 22 1,-10-18-56,1-1-1,1-1 1,29 23-1,-11-15-12,1-1-1,2-1 1,0-3-1,50 20 0,-38-22 94,1-1 0,0-3 0,107 17 0,-113-27 0,1-2 0,0-2 0,0-2 0,87-13 0,-110 10 0,-1-2 0,0 0 0,0-2 0,-1-1 0,1 0 0,29-18 0,-42 20 0,-1 0 0,0-1 0,0 0 0,-1 0 0,0-1 0,10-12 0,-14 14 0,0 0 0,0-1 0,-1 0 0,1 0 0,-2 0 0,1-1 0,-1 1 0,-1-1 0,3-13 0,-3 15 12,-2-1-1,1 1 0,-1-1 0,0 1 1,0-1-1,-1 0 0,0 1 0,-1 0 1,0-1-1,0 1 0,0 0 0,-4-8 1,2 7 23,-1 0 1,0 0 0,-1 0 0,1 0-1,-1 1 1,-1 0 0,1 0 0,-15-10-1,9 8 4,-1 0 0,0 2 0,-1-1 0,0 2 0,0 0 0,0 0 0,-1 1 0,0 1 0,0 1 0,0 0 0,-27-2 0,24 5-39,0 1 0,0 0 0,0 1 0,0 1 0,0 1 0,1 0 0,0 1 0,-21 10 0,27-10 0,0 0 0,1 1 0,0 0 0,0 1 0,-15 14 0,19-15 0,0 0 0,1 0 0,0 1 0,0 0 0,1-1 0,0 2 0,0-1 0,0 0 0,-2 9 0,4-10 0,0 0 0,1 0 0,0 0 0,0 0 0,0 0 0,1 0 0,0 1 0,0-1 0,0 0 0,1 0 0,0 0 0,0 1 0,3 6 0,-1-5 0,0-1 0,1 1 0,0-1 0,0 0 0,0-1 0,1 1 0,0-1 0,1 0 0,7 8 0,-2-5 0,1 0 0,-1-1 0,1 0 0,1-1 0,0 0 0,0-1 0,0 0 0,0-1 0,1-1 0,0 0 0,17 2 0,-19-4 0,-1-1 0,0-1 0,0 0 0,0-1 0,1 0 0,-1-1 0,0 0 0,0 0 0,-1-1 0,1-1 0,-1 0 0,1 0 0,14-9 0,-12 4 0,0 0 0,0-1 0,-1 0 0,-1 0 0,0-1 0,0-1 0,-1 0 0,0-1 0,9-16 0,-7 7-65,0 0 0,-2-1 0,0-1 0,-2 0-1,9-40 1,-8 17-65,-2-1 0,0-50-1,-6 34 131,-3 1 0,-3 0 0,-3 0 0,-31-123 0,11 93 0,-4 2 0,-69-137 0,41 119 0,57 106 0,-12-18 0,15 20 0,-1 1 0,1-1 0,-1 0 0,0 1 0,1-1 0,-1 1 0,0-1 0,1 1 0,-1-1 0,0 1 0,0-1 0,1 1 0,-1 0 0,0-1 0,0 1 0,0 0 0,1 0 0,-1 0 0,0 0 0,0 0 0,0 0 0,-1 0 0,2 0 0,-1 0 0,0 1 0,1-1 0,-1 1 0,0-1 0,1 1 0,-1-1 0,1 1 0,-1-1 0,1 1 0,-1 0 0,1-1 0,-1 1 0,1 0 0,0-1 0,-1 1 0,1 0 0,0 0 0,0-1 0,-1 1 0,1 1 0,-1 5 29,-1-1 0,2 1-1,-1-1 1,1 1-1,0-1 1,1 8 0,8 45 363,-7-49-333,19 87-332,36 98 0,48 94-1074,-96-265 1390,184 468-235,-117-331-596,-56-125 373,2 0 1,30 36 0,-3-16-3574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3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24575,'3'6'0,"20"41"0,16 33 0,-28-61 0,23 42 0,47 61 0,-73-113 0,-8-9 0,0 0 0,1 1 0,-1-1 0,0 0 0,0 0 0,0 0 0,1 0 0,-1 0 0,0 0 0,0 0 0,0 1 0,1-1 0,-1 0 0,0 0 0,0 0 0,1 0 0,-1 0 0,0 0 0,0 0 0,1 0 0,-1 0 0,0 0 0,1-1 0,0 0 0,0 0 0,-1 0 0,1 0 0,0 0 0,0 0 0,-1 0 0,1-1 0,-1 1 0,1 0 0,-1-1 0,1 1 0,-1-3 0,33-133 0,-19 72 0,-14 63 0,1 1 0,-1 0 0,0 0 0,1 0 0,-1 0 0,1 0 0,-1 0 0,1-1 0,-1 1 0,2-1 0,-1 2 0,-1-1 0,0 1 0,0 0 0,1 0 0,-1 0 0,0-1 0,1 1 0,-1 0 0,1 0 0,-1 0 0,0 0 0,1-1 0,-1 1 0,1 0 0,-1 0 0,0 0 0,1 0 0,-1 0 0,1 0 0,-1 0 0,1 1 0,2 0 0,-1 0 0,1 0 0,0 1 0,-1-1 0,0 1 0,1 0 0,3 3 0,100 91 0,4 3 0,6-11 0,-100-78-341,-1-1 0,2 0-1,26 9 1,-12-8-6485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3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24575,'4'3'0,"0"-1"0,-1 1 0,1 0 0,-1 0 0,0 0 0,0 0 0,0 0 0,0 1 0,-1 0 0,3 3 0,5 7 0,19 29-28,-2 2-1,-1 1 0,20 51 0,49 160-1622,72 324-327,-27-85 898,-105-388 554,4-1 0,69 130 0,-60-151-1263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312 541 24575,'-45'1'0,"-1"2"0,1 2 0,-1 1 0,-49 16 0,91-22 0,0 2 0,1-1 0,-1 0 0,1 1 0,-6 3 0,8-5 0,1 0 0,-1 1 0,1-1 0,-1 0 0,1 1 0,-1-1 0,1 1 0,0-1 0,-1 1 0,1-1 0,0 1 0,-1-1 0,1 1 0,0-1 0,-1 1 0,1-1 0,0 1 0,0 0 0,0-1 0,0 1 0,0-1 0,0 1 0,-1 0 0,1-1 0,1 1 0,-1-1 0,0 1 0,0 0 0,0-1 0,0 1 0,0-1 0,0 1 0,1-1 0,-1 1 0,0 0 0,1-1 0,-1 1 0,0-1 0,1 1 0,-1-1 0,0 1 0,1 0 0,2 1 0,0 1 0,1 0 0,-1-1 0,0 1 0,1-1 0,-1 0 0,1 0 0,0 0 0,-1-1 0,1 1 0,0-1 0,0 0 0,4 1 0,6 0 0,-1 0 0,23 0 0,-16-3 0,-1 0 0,0-1 0,38-10 0,54-23 0,-108 34 0,5-2 0,1 1 0,-1 0 0,1 0 0,0 0 0,0 2 0,-1-1 0,1 1 0,0 0 0,0 1 0,0 0 0,-1 0 0,14 4 0,155 43 0,108 23 0,-251-66 0,0-1 0,1-1 0,-1-2 0,1-2 0,-1-1 0,51-9 0,-66 7 0,0-1 0,-1 0 0,31-15 0,-42 17 0,1-1 0,-1 0 0,-1-1 0,1 0 0,-1 0 0,1 0 0,-1-1 0,-1 0 0,1 0 0,-1 0 0,6-9 0,-6 5 0,-1 1 0,0-1 0,0 0 0,-1 0 0,0 0 0,-1 0 0,0 0 0,0-1 0,-1-18 0,-1 5 0,-2 0 0,0 0 0,-7-29 0,3 30 0,0 0 0,-2 0 0,0 0 0,-1 1 0,-2 1 0,0 0 0,-24-33 0,25 39 0,-1 2 0,-1-1 0,0 2 0,-1 0 0,-1 0 0,0 1 0,0 1 0,-1 0 0,0 1 0,-33-14 0,45 21 0,-1 1 0,1 0 0,-1 0 0,1 0 0,-1 0 0,1 0 0,-1 1 0,0 0 0,0-1 0,1 1 0,-1 1 0,0-1 0,1 1 0,-1-1 0,-5 3 0,7-3 0,0 1 0,1 0 0,-1 0 0,0 1 0,0-1 0,1 0 0,-1 1 0,1-1 0,-1 1 0,1-1 0,-2 4 0,1-2 0,0 1 0,0-1 0,1 1 0,0 0 0,-1-1 0,1 1 0,0 6 0,-1 4 0,2 0 0,0 1 0,2 22 0,18 77 0,91 285-1292,27-4-808,-54-160 1562,-76-210 532,57 178-328,-58-173 277,-1 1 0,-1 0 0,-1 0 0,-1 51 0,-4-68-246,-5 26 0,-4-3-2727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77 298 24575,'3'-16'0,"1"-1"0,0 0 0,-1 0 0,-1 0 0,-1 0 0,0 0 0,-2-20 0,0 28 0,0 1 0,0-1 0,-1 1 0,0-1 0,0 1 0,-1 0 0,0 0 0,-1 0 0,0 0 0,0 1 0,0 0 0,-1 0 0,0 0 0,-8-8 0,11 13 0,-1 0 0,1 0 0,0 0 0,-1 0 0,-4-2 0,6 3 0,1 1 0,-1 0 0,1 0 0,-1 0 0,1-1 0,-1 1 0,1 0 0,-1 0 0,1 0 0,-1 0 0,1 0 0,-1 0 0,1 0 0,-1 0 0,1 0 0,-1 0 0,1 0 0,-1 0 0,1 1 0,-1-1 0,1 0 0,-1 0 0,1 0 0,-1 1 0,1-1 0,0 0 0,-1 0 0,1 1 0,-1-1 0,1 0 0,0 1 0,-1-1 0,1 1 0,0-1 0,-1 0 0,1 1 0,0-1 0,0 1 0,0-1 0,-1 1 0,1-1 0,0 1 0,0 0 0,-1 5 0,0 0 0,1 0 0,0 1 0,0-1 0,0 0 0,1 0 0,0 0 0,3 12 0,-2-9 0,3 13 0,1 0 0,1 0 0,0-1 0,2 0 0,1 0 0,0-1 0,1 0 0,1-1 0,1 0 0,1-1 0,1 0 0,0-1 0,1-1 0,1-1 0,33 24 0,-34-28 0,2-1 0,-1 0 0,1-1 0,0-2 0,1 1 0,35 7 0,-38-12 0,0 0 0,-1-2 0,1 0 0,0-1 0,0 0 0,0-1 0,0-1 0,-1 0 0,19-6 0,-6-1 0,-1-2 0,0 0 0,0-2 0,48-31 0,88-79 0,-83 55 0,40-31 0,-118 97 0,0 0 0,0 1 0,1 0 0,-1-1 0,0 1 0,0 0 0,1 0 0,-1 0 0,1 0 0,4 0 0,-6 1 0,0 0 0,0 0 0,0 0 0,0 1 0,0-1 0,0 0 0,0 1 0,0-1 0,0 1 0,0-1 0,0 1 0,0-1 0,0 1 0,-1 0 0,1 0 0,0-1 0,0 1 0,-1 0 0,1 0 0,0 0 0,-1 0 0,1 0 0,-1-1 0,1 1 0,-1 0 0,0 0 0,1 2 0,3 9 15,0 0 0,-1 1 0,-1-1 0,0 1 0,-1-1 0,0 1 0,-2 25 0,-15 89-1500,11-101-5341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5:54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 1 0,2 6 0,2 4 0,-2 0-8191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36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24575,'0'-14'0,"0"-72"0,0 178 0,1 7 0,3 42-342,6 37-1026,51 674-2261,-47-691 777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04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1313 4364 24575,'-1'1'0,"0"-1"0,0 1 0,0-1 0,1 1 0,-1-1 0,0 1 0,0 0 0,1-1 0,-1 1 0,0 0 0,1 0 0,-2 1 0,-5 5 0,2-3 0,-1 0 0,0-1 0,0 0 0,0 1 0,-1-2 0,1 1 0,-1-1 0,1 0 0,-1-1 0,0 1 0,0-1 0,0-1 0,-12 1 0,-16-2 0,0 0 0,-47-10 0,66 8 0,0-1 0,0-1 0,1-1 0,0 0 0,0-1 0,0 0 0,-19-14 0,8 2 0,1-2 0,2 0 0,0-2 0,-36-45 0,-66-115 0,72 91-348,4-2-1,-66-181 1,-36-213-713,110 346 906,3 13 130,-53-192 79,25-5-383,58 258 307,3-1 0,5-78 1,3 92 22,3 1 0,3-1 1,16-58-1,-10 62-1,2 0 0,2 1 0,3 1 0,1 1 0,3 1 0,2 2 0,1 0 0,51-56 0,-31 47 40,2 2 1,106-82-1,-107 98-10,2 2 1,2 2-1,96-41 0,-47 34-30,2 4 0,122-23 0,224-15 0,-19 37-7,3 18-7,110-6 3,694-119 11,-533 42-188,4 53-1,-276 61 189,-2 21 0,219 5-712,-43-4 69,-155 6 453,280 22-531,3-33 280,-392-35 441,511-73 0,-403 5-1,367-49-1,-117 63 573,-496 44 1111,-164 11-6628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20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716 156 24575,'0'2'0,"0"0"0,-1 0 0,1 0 0,-1 1 0,0-1 0,0 0 0,0 0 0,0 0 0,0 0 0,0 0 0,0 0 0,-1-1 0,0 3 0,-4 4 0,-86 125 1,-75 115-186,11 20-767,120-196 931,-51 140 0,-19 216-356,85-317 377,-8 172 0,26-190 0,5 1 0,16 115 0,-11-161 0,2-1 0,31 89 0,-28-104 0,2-1 0,1 0 0,2-1 0,39 54 0,-21-41 0,2-1 0,2-2 0,2-2 0,1-2 0,2-1 0,1-3 0,76 42 0,-57-42 0,2-2 0,1-3 0,1-3 0,1-3 0,101 17 0,3-13-497,0-8 0,248-7 0,349-67-995,86-58 1492,-410 51 0,600-34-1420,847-34-630,-943 46 1062,-583 50 1064,749-99-76,-62-6 0,6 60 0,782 102 0,-236 85 0,-675-41 0,-15-52 0,-4-68 0,112-58 0,-495 32-112,-462 66 418,118-41-1,-145 40-183,-1-2 0,-1-1 0,0-2 1,36-28-1,-27 13 344,-2-2 1,-2-2-1,-1-1 0,59-78 1,-84 96-114,-1-1 0,-1 0 1,-2-1-1,0-1 0,-2 0 1,16-52-1,-22 59-127,-1 0-1,-1-1 1,-1 1 0,0 0-1,-2-1 1,0 1 0,-1 0-1,-1-1 1,-1 1 0,-1 0-1,-6-19 1,-1 9-166,0 0 0,-2 1 0,-2 1 0,-26-39 0,5 15-61,-54-55-1,35 48-142,-2 2-1,-3 3 0,-2 2 1,-3 3-1,-1 3 1,-2 3-1,-77-35 1,-283-89-1118,-15 37 248,-219-14 1055,-10 48-550,-1197-21-4111,-499 205 2536,1742-32 1765,-1042 83 312,-2173-9-790,2247-117 797,615-6 37,242-4 25,-113 31-116,9 81 715,279 39-88,424-107 1684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5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0 0,14 2 0,20 5 0,17 3 0,11 2 0,10-1 0,13-5 0,12-5 0,6-6 0,-13-6 0,-22 1-8191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6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24575,'0'0'0,"2"-2"0,17-2 0,30-4 0,38-1 0,45-6 0,39-6 0,33-8-2485,64-14 2485,-12-1-5706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3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18 24575,'-7'4'0,"5"0"0,0-1 0,0 1 0,0 0 0,0 0 0,1 0 0,0 1 0,0-1 0,-1 5 0,-2 8 0,-68 369-791,39-183 271,-154 624 520,174-778 0,-3 16 0,-33 83 0,48-146 0,0 2 0,-1 0 0,1 0 0,-1-1 0,0 1 0,0-1 0,0 1 0,-1-1 0,1 0 0,-4 4 0,5-7 11,1 1 0,-1-1 0,1 0 0,0 0 0,-1 0-1,1 1 1,-1-1 0,1 0 0,0 0 0,-1 0 0,1 0 0,-1 0 0,1 0-1,-1 0 1,1 0 0,-1 0 0,1 0 0,0 0 0,-1 0 0,1 0 0,-1 0-1,1 0 1,-1-1 0,1 1 0,0 0 0,-1 0 0,1 0 0,-1-1 0,1 1-1,0 0 1,-1 0 0,1-1 0,0 1 0,-1 0 0,1-1 0,0 0 0,-12-17 616,11 15-564,-13-29 10,0-2-1,-9-39 1,-13-68-712,6-2 0,6-1 0,6 0 0,2-275 0,19 339 515,14-95 0,-11 144 88,0 1 1,2 0-1,1 0 1,1 1 0,1 1-1,19-32 1,-23 47 71,1 1 0,0 0 1,1 1-1,0 0 1,1 0-1,0 1 0,1 0 1,12-8-1,-14 12 11,-1 1 0,1 0-1,0 0 1,1 1 0,-1 0 0,1 1 0,0 0-1,0 0 1,0 1 0,0 1 0,0 0-1,13 0 1,-3 2-6,1 0 0,-1 2 0,0 0 0,0 2 0,0 0 0,31 13 0,-12-1 154,0 2 1,42 28 0,-20-5-387,-1 2 0,101 98 0,81 128-587,-160-162 688,122 208 0,-160-235 6,-4 1 1,-4 3-1,39 136 0,-64-178 21,9 72 0,-18-90 102,0 0 0,-2 0 0,-1 0-1,-5 29 1,5-48-43,0 1 0,0-1 0,-1 0-1,1 0 1,-2-1 0,1 1 0,0 0-1,-5 5 1,-3 1-4469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3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1040 24575,'0'0'0,"0"-1"0,2-4 0,11-6 0,23-12 0,28-12 0,32-16 0,33-18 0,23-10-1943,15-11 1943,-5-2 0,66-70 0,-5-8-3508,-40 26 3508,-52 37-2740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4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1 24575,'-1'0'0,"1"0"0,0 0 0,-1 0 0,1 0 0,0 0 0,-1 0 0,1 0 0,0 0 0,-1 0 0,1 0 0,0 1 0,0-1 0,-1 0 0,1 0 0,0 0 0,0 1 0,-1-1 0,1 0 0,0 0 0,0 1 0,0-1 0,-1 1 0,0 0 0,-16 20 0,2 1 0,0 0 0,-22 46 0,21-38 0,-13 25 5,-29 81 0,47-106-29,2 1 1,1 1-1,2-1 0,-4 50 1,8-49-65,2 0 0,2 0 0,6 42 0,-4-53 61,1 0 0,1 0 0,1-1-1,0 0 1,2 0 0,10 18 0,-5-16-21,1-1 0,1 0 0,1-1 0,0-1 0,2-1 0,0 0 0,1-2 0,36 24 0,-15-15-153,0-2 1,1-3-1,87 31 0,-56-30 22,1-3-1,1-3 1,0-3-1,1-4 0,0-3 1,97-6-1,-69-7-4869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6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1 24575,'0'0'0,"0"4"0,0 9 0,0 15 0,-2 15 0,-3 9 0,-2 7 0,-7 1 0,-10-3 0,-12-6 0,-7-9 0,-7-8 0,1-7 0,9-9-8191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4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405 267 24575,'1'9'0,"2"7"0,1 1 0,5 15 0,-6-23 0,102 306-878,-48-149 525,18 65 353,111 310 0,-164-486-1160,-18-44-4640</inkml:trace>
  <inkml:trace contextRef="#ctx0" brushRef="#br0" timeOffset="1">0 290 24575,'1'-2'0,"-1"0"0,0 0 0,1 0 0,-1-1 0,1 1 0,0 0 0,-1 0 0,1 0 0,0 0 0,0 1 0,0-1 0,1 0 0,-1 0 0,0 0 0,3-2 0,3-2 0,0 0 0,10-7 0,-11 9 0,20-13 0,1 2 0,0 0 0,2 2 0,49-17 0,121-24 0,-185 51 0,113-27 0,161-16 0,-280 45-112,-1 0-45,0 0 1,0 1-1,0 0 0,0 0 1,0 0-1,0 1 1,10 3-1,-9-1-6669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4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24575,'0'0'0,"0"0"0,0 0 0,6-2 0,16-3 0,25 0 0,24 0 0,15 2 0,4 1 0,0 0 0,-6 2 0,-11-1 0,-14 1 0,-15 1 0,-14-1 0,-13 0-8191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5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 24575,'0'0'0,"0"0"0,6 0 0,12 2 0,17 2 0,23 1 0,28-2 0,24-8 0,11-12 0,5-8-868,-4-8 868,-7-7 0,-13 0 0,-24 6-7323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5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1 0,0-1 0,-1 1 0,1-1 0,0 1 0,-1-1 0,1 1 0,0-1 0,-1 1 0,1 0 0,-1-1 0,1 1 0,-1 0 0,1-1 0,0 2 0,2 3 0,29 39 0,-3 2 0,-1 1 0,34 82 0,-45-90 0,-2 1 0,-2 1 0,-2 1 0,-1 0 0,-3 0 0,-1 1 0,-2-1 0,-2 1 0,-2 0 0,-7 65 0,0-62 0,1-9 0,-2 73 0,8-100 0,1 1 0,0-1 0,0 0 0,1 0 0,0 0 0,1 0 0,0 0 0,0 0 0,1-1 0,1 1 0,9 15 0,-9-20-72,-1 1 1,2-1-1,-1 0 0,0 0 0,1-1 0,0 1 0,0-1 0,0-1 1,1 1-1,-1-1 0,1 0 0,0-1 0,0 1 0,0-1 0,0-1 1,0 1-1,0-1 0,9 0 0,26 0-6754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06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0 0,15 4 0,12 3 0,2 1-8191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0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2014 24575,'0'0'0,"-7"-11"0,-10-20 4,1 0 0,-15-47 0,-17-73-104,34 101-56,-113-428-636,39-10 365,66 216 214,22 213 142,2 0 0,15-92-1,-14 135 60,0 1 1,1 0-1,1 0 0,7-17 0,-10 28 27,0 0 0,0 0 0,0 1-1,1-1 1,-1 0 0,1 1 0,0 0 0,0 0 0,0 0 0,0 0 0,1 0 0,-1 0-1,1 1 1,0 0 0,0 0 0,0 0 0,0 0 0,0 0 0,5-1 0,-2 2 90,0 0 0,0 1 1,0 0-1,-1 0 0,1 0 0,0 1 1,0 0-1,0 0 0,0 0 0,-1 1 1,12 4-1,4 4-1,0 1 0,21 14 0,11 10-150,53 44 0,42 50-1206,-39-24 1181,-5 4 0,-4 5 0,120 178 0,33 120-414,-237-381 485,18 46 0,-33-71 17,0-1-1,0 1 1,-1 0-1,2 10 1,-3-14-16,0 0 1,0 0-1,0 1 1,-1-1-1,1 0 1,0 0-1,-1 0 1,1 0-1,-1 0 1,0 0-1,0 0 1,0 0-1,0 0 1,0 0-1,-2 2 1,-8 7-6111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1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0 546 24575,'5'-7'0,"15"-7"0,29-15 0,-18 11 0,105-64 0,145-83 0,-273 160 0,12-6 0,0 0 0,32-11 0,-46 20 0,0 0 0,1 0 0,-1 1 0,0 0 0,1 0 0,-1 0 0,1 1 0,-1 0 0,1 1 0,-1-1 0,1 1 0,-1 0 0,9 3 0,-5 1 0,0-1 0,0 2 0,-1-1 0,0 1 0,0 1 0,0 0 0,-1 0 0,0 0 0,11 14 0,74 96-31,-9 8-453,-53-78 141,15 24 210,180 255 94,-220-319 39,-1 0 0,1 0 0,0 0 0,0 0 0,7 5 0,-12-11 0,-1-1-1,1 1 1,0-1 0,-1 0-1,1 1 1,0-1 0,-1 0 0,1 1-1,0-1 1,-1 0 0,1 0-1,0 1 1,-1-1 0,1 0 0,0 0-1,0 0 1,-1 0 0,1 0-1,1 0 1,-1-1 11,0 1 0,0-1 0,-1 1 0,1-1 1,0 1-1,0-1 0,0 0 0,-1 1 0,1-1 0,0 0 0,-1 0 0,1 1 0,0-1 0,-1 0 0,1-1 1,5-9 132,-1-1 0,-1 0 0,0 0 0,-1 0 0,3-15 0,-5 23-150,31-191 6,-12-3 0,-2 15 0,-18 181 0,18-116 0,-14 105 0,-1-1 0,2 1 0,0 0 0,0 1 0,1-1 0,11-16 0,-9 18-455,0 1 0,19-18 0,17-10-6371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1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1 586 24575,'7'-15'0,"5"-8"0,-1-1 0,16-46 0,7-54 0,-31 110 0,6-20 0,-2 0 0,4-50 0,-13 76 0,-2 10 0,-5 15 0,5-8 0,1 1 0,0 0 0,1 0 0,0 0 0,1 0 0,0 0 0,0 0 0,1 0 0,1 0 0,-1 1 0,2-1 0,2 14 0,0-10 0,0 1 0,1-1 0,1 0 0,0 0 0,1-1 0,0 1 0,16 21 0,-9-19 3,0 0-1,1-1 1,0-1-1,1 0 1,1-1-1,0-1 1,1-1-1,0 0 1,0-1-1,1-1 1,1-1-1,30 9 1,-19-9-72,-1-2 1,1-1 0,0-1-1,1-2 1,-1-1 0,0-1 0,58-9-1,-38 0 47,-1-2-1,0-2 1,-1-3 0,68-31-1,-64 21 26,-1-2-1,-2-3 0,76-59 0,-97 66-2,49-52 0,-67 63 0,0 0 0,-1-1 0,0 0 0,-1-1 0,-1 0 0,9-22 0,-14 31 5,-1-1 0,0 0 0,-1 0 0,1 0 0,-1 0 0,-1 0 0,1 0 0,-1 0 0,-1-10 0,0 14 18,1 0 0,-1 0-1,0 0 1,0 0 0,0 1-1,0-1 1,0 0 0,0 1-1,-1-1 1,1 0 0,-1 1-1,0 0 1,0-1 0,0 1-1,0 0 1,0 0 0,0 0 0,-1 0-1,1 1 1,-1-1 0,1 0-1,-1 1 1,0 0 0,-3-2-1,-1 2-22,1-1 0,0 1 0,-1 0 0,1 1 0,-1 0 0,1 0 0,-1 0 0,1 0 0,-1 1 0,1 0 0,-1 1 0,1 0 0,0 0 0,0 0 0,-9 5 0,4-2 0,0 1 0,1 1 0,0-1 0,0 2 0,1-1 0,0 1 0,-12 15 0,17-19 0,1 1 0,0-1 0,0 1 0,0 0 0,-2 5 0,4-8 0,0 1 0,0-1 0,1 0 0,-1 0 0,1 0 0,-1 1 0,1-1 0,0 0 0,0 0 0,0 1 0,0-1 0,0 0 0,1 0 0,0 5 0,0-7 0,-1 1 0,0-1 0,1 0 0,-1 1 0,0-1 0,1 0 0,-1 0 0,1 1 0,-1-1 0,1 0 0,-1 0 0,1 0 0,-1 0 0,1 1 0,-1-1 0,1 0 0,-1 0 0,1 0 0,-1 0 0,1 0 0,-1 0 0,1 0 0,16-2 0,-12 1 0,1 1 0,0 0 0,0 1 0,0-1 0,0 1 0,0 0 0,-1 1 0,1-1 0,5 4 0,7 3 0,18 11 0,-16-9 0,68 39-87,55 28 290,-118-66-574,0 0 1,1-2 0,49 11 0,-36-14-6456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2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24575,'0'0'0,"3"6"0,21 33 0,35 45 0,36 31 0,-20-24 0,-11-5 0,-4 2 0,56 110 0,-2 14-1365,-89-167-5461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3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867 6 24575,'-50'-6'0,"35"7"0,-1 0 0,0 1 0,1 1 0,0 0 0,-16 6 0,-10 4 0,1 3-1,1 1 1,-59 35 0,49-21-293,1 2 1,-52 47-1,71-53 262,1 1-1,1 1 1,1 2-1,2 0 1,2 2 0,-23 42-1,30-45 38,0 1-1,3 0 1,0 0-1,2 2 1,2-1-1,1 1 1,-5 55-1,11-66 16,1-1 1,1 1-1,1 0 0,0-1 0,2 0 1,8 28-1,-3-24 9,0 0-1,2-1 1,1 0 0,23 36 0,-9-24-278,2-1 0,2-1 0,1-1 0,1-2 1,66 50-1,-27-31-5699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1057 24575,'15'0'0,"-9"-1"0,0 1 0,0-2 0,0 1 0,-1-1 0,1 0 0,0 0 0,-1 0 0,1-1 0,7-4 0,-5 1 0,-1 1 0,0-1 0,0 0 0,-1-1 0,10-11 0,-2-3 0,-1 1 0,-1-2 0,16-38 0,-13 22 0,-1 0 0,-2-1 0,-2 0 0,-2 0 0,-1-1 0,-2-1 0,-2 1 0,-1 0 0,-7-71 0,2 89 0,-1 0 0,-1 1 0,0 0 0,-2 0 0,-10-23 0,13 34 0,0 1 0,-1 1 0,-1-1 0,1 1 0,-1-1 0,-1 1 0,1 1 0,-1 0 0,-1 0 0,1 0 0,-1 1 0,-1 0 0,-10-6 0,15 10 0,0 0 0,0 0 0,-1 0 0,1 1 0,0-1 0,-1 1 0,0 0 0,1 1 0,-1-1 0,1 1 0,-1 0 0,0 0 0,1 0 0,-1 1 0,0 0 0,1 0 0,-1 0 0,1 0 0,-1 1 0,1-1 0,0 1 0,0 0 0,0 1 0,0-1 0,0 1 0,0-1 0,0 1 0,1 0 0,0 1 0,-1-1 0,-4 8 0,3-4 0,1 1 0,0-1 0,0 1 0,0 0 0,1 1 0,1-1 0,-1 0 0,1 1 0,1 0 0,-1-1 0,1 1 0,1 15 0,1 0 0,2 0 0,0-1 0,11 37 0,-6-28-70,3-1 0,0 0 0,2 0-1,2-2 1,0 0 0,2 0 0,1-1 0,42 48 0,-44-58 65,0-2 0,2 0 1,-1-1-1,2-1 0,0-1 1,0 0-1,2-1 0,-1-2 1,1 0-1,1-1 0,0-1 1,0-1-1,36 7 1,-43-12 4,1-1 0,0 0 0,0-1 0,0-1 0,0 0 0,0-1 0,17-4 0,-13 0 0,-1 0 0,0-1 0,0-1 0,35-20 0,-24 8 0,-2 0 0,0-2 0,-1-1 0,-2-2 0,0 0 0,24-34 0,9-25 0,-29 39-1,-26 41 21,-1 1 0,1-1-1,0 1 1,0-1 0,0 1-1,0 0 1,0 1-1,1-1 1,-1 0 0,6-2-1,-7 4 7,1 0-1,-1 1 0,1-1 0,-1 0 1,1 1-1,-1 0 0,1-1 1,0 1-1,-1 0 0,1 0 1,0 1-1,-1-1 0,1 1 1,-1-1-1,1 1 0,-1 0 1,1 0-1,2 1 0,6 3-25,0 1 0,-1 0 0,0 1 0,12 10 0,35 36 0,-48-44 0,92 102 0,-89-97 0,-9-10 0,0 0 0,1 0 0,-1 0 0,1-1 0,0 1 0,5 3 0,-8-7 0,0 1 0,0-1 0,0 1 0,0-1 0,0 1 0,0-1 0,0 0 0,0 1 0,0-1 0,0 0 0,0 0 0,0 0 0,0 0 0,0 0 0,0 0 0,0 0 0,0 0 0,0 0 0,0-1 0,0 1 0,0 0 0,0-1 0,0 1 0,0-1 0,0 1 0,0-1 0,0 1 0,0-1 0,0 1 0,1-3 0,1 0 0,0 0 0,0-1 0,0 0 0,0 1 0,-1-1 0,4-7 0,10-31 0,32-141 0,-13 40 0,-25 111 0,1 0 0,21-41 0,-16 44-341,2 0 0,1 0-1,36-39 1,-5 15-6485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4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1 403 24575,'29'26'0,"1"-2"0,1-1 0,43 24 0,37 17 0,-96-57 0,0 0 0,1-1 0,0 0 0,1-1 0,23 3 0,-35-7 0,0-1 0,0 1 0,-1-1 0,1-1 0,0 1 0,0-1 0,0 0 0,-1 0 0,1 0 0,0 0 0,4-3 0,-7 3 0,0 0 0,1-1 0,-1 1 0,0-1 0,0 1 0,0-1 0,0 0 0,0 0 0,0 0 0,-1 0 0,1 0 0,-1 0 0,1-1 0,-1 1 0,0 0 0,0-1 0,0 1 0,0-1 0,0 1 0,0-1 0,0-3 0,-1 2 0,0-1 0,1 0 0,-2 1 0,1-1 0,0 0 0,-1 1 0,-2-9 0,-1 1 0,0 1 0,-7-12 0,-6-11 0,-3 1 0,-36-47 0,-57-55 0,108 129 0,-32-34 0,17 19 0,1-1 0,-25-38 0,42 58 0,1 1 0,0-1 0,0 0 0,0 0 0,1 0 0,-1 0 0,0 0 0,1 0 0,-1-3 0,1 4 0,0 0 0,0 0 0,0 1 0,0-1 0,0 0 0,1 0 0,-1 1 0,0-1 0,0 0 0,1 0 0,-1 1 0,0-1 0,1 0 0,-1 0 0,0 1 0,1-1 0,-1 1 0,2-2 0,0 1 0,0-1 0,1 1 0,-1 0 0,0 0 0,1 0 0,-1 0 0,1 1 0,-1-1 0,1 1 0,-1-1 0,1 1 0,-1 0 0,1 0 0,4 0 0,13 2 0,-1 0 0,0 1 0,1 1 0,26 9 0,75 34 0,-119-46 0,136 61-538,166 102 0,-195-92 514,-88-56 20,0 1-1,31 34 1,-49-47 16,13 15 335,-15-18-306,-1 1-1,1-1 1,0 0 0,0 1-1,-1-1 1,1 0 0,-1 1 0,1-1-1,-1 1 1,1-1 0,-1 1-1,0 2 1,0-4-37,0 0 0,0 0 0,0 0 0,0 0 0,0 0 0,0 1 1,0-1-1,0 0 0,0 0 0,0 0 0,0 0 0,0 0 0,0 0 0,0 0 0,0 0 0,0 0 0,0 0 0,0 0 0,0 0 0,0 0 0,0 1 0,-1-1 0,1 0 0,0 0 0,0 0 1,0 0-1,0 0 0,0 0 0,0 0 0,0 0 0,0 0 0,0 0 0,0 0 0,0 0 0,-1 0 0,1 0 0,0 0 0,0 0 0,0 0 0,0 0 0,0 0 0,0 0 0,0 0 0,0 0 1,-1 0-1,-4-3 40,-5-6-50,7 6 6,1 0 0,0-1 0,0 1 0,0-1 0,1 1 0,-1-1 0,1 0 0,0 1 0,0-1 0,0 0 0,1 0 0,-1 0 0,1-7 0,0-4 0,2-1 0,3-18 0,-1 11 0,1 0 0,1 0 0,1 0 0,1 1 0,1 1 0,1-1 0,18-28 0,-21 40 0,0 1 0,0 0 0,0 1 0,1 0 0,1 0 0,-1 1 0,16-10 0,-17 12 0,1 1 0,0 0 0,0 1 0,1 0 0,-1 0 0,0 0 0,1 1 0,0 1 0,-1 0 0,17-1 0,-13 2 0,1 1 0,-1 0 0,1 1 0,-1 1 0,0 0 0,0 0 0,16 7 0,-11-2 0,-1 0 0,0 2 0,0-1 0,21 19 0,-10-4 0,0 2 0,-2 1 0,-1 1 0,31 47 0,13 30-56,20 27 212,-62-96-889,46 49 1,-25-39-6094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4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24575,'0'0'0,"1"1"0,0 2 0,1-1 0,-1 1 0,1-1 0,-1 1 0,0 0 0,1 3 0,2 6 0,52 174 21,-7-20-285,170 441-947,-102-297 1208,-107-281 3,40 115 0,-41-111 0,-1 1 0,5 45 0,-12-70 0,0 1 0,-1-1 0,0 1 0,-1 0 0,0-1 0,-4 15 0,4-18 0,-1-1 0,0-1 0,0 1 0,0 0 0,-1 0 0,1-1 0,-1 1 0,0-1 0,-1 0 0,1 0 0,-1 0 0,-7 6 0,4-5-374,0 0 0,-16 7 0,-12 3-5238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5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1 613 24575,'2'-9'0,"20"-38"0,2 1 0,36-49 0,-60 94 0,23-35 0,2 2 0,1 0 0,34-32 0,-46 52 0,1 1 0,1 0 0,25-14 0,-30 20 0,1 1 0,0 0 0,1 1 0,-1 1 0,1 0 0,14-3 0,-16 6 0,1 0 0,0 0 0,0 1 0,-1 1 0,1 0 0,0 1 0,0 0 0,-1 0 0,0 1 0,1 1 0,-1 0 0,13 7 0,7 5 0,0 2 0,51 39 0,-27-13-184,-1 2 0,-2 3-1,-3 2 1,51 67 0,-50-50 181,-4 1 1,-2 3-1,42 95 1,-84-164 35,2 6-77,-3-8 259,0-5 357,-2-10-551,1-1 0,0 1 0,1-1 0,1 1 1,0 0-1,1-1 0,6-17 0,-5 22-22,-1 1 0,2 0-1,-1 0 1,1 0 0,0 0 0,1 1 0,0 0 0,0 0 0,1 0 0,0 1-1,12-9 1,-1 3 1,1 1 0,1 1 0,0 0 0,0 2 0,24-8 0,110-25 0,-14 16 0,20-5 0,-148 28 0,1-1 0,-1 0 0,0 0 0,0-1 0,20-12 0,-28 14 0,0 0 0,0 0 0,-1 0 0,1 0 0,-1-1 0,0 1 0,0-1 0,0 0 0,0 0 0,0 0 0,-1 0 0,0-1 0,0 1 0,0-1 0,-1 1 0,1-1 0,-1 0 0,1-7 0,-1 0 0,-1 0 0,0 0 0,-1 0 0,0 0 0,-1 0 0,0 0 0,-1 0 0,0 0 0,-1 1 0,-1 0 0,0-1 0,-9-15 0,5 12 0,-2-1 0,1 2 0,-2-1 0,0 2 0,0-1 0,-1 2 0,-27-21 0,18 18 0,-1 1 0,0 1 0,-1 1 0,0 0 0,-1 2 0,-1 1 0,1 1 0,-1 2 0,-1 0 0,-33-2 0,52 7 0,-1 1 0,1 0 0,-1 1 0,1 0 0,-1 0 0,1 1 0,0 0 0,0 0 0,0 1 0,-9 4 0,12-4 0,-1 0 0,1 0 0,0 1 0,1-1 0,-1 1 0,1 0 0,-1 1 0,1-1 0,1 1 0,-1 0 0,1 0 0,-1 0 0,1 0 0,-3 10 0,3-7-80,0 0 0,1 1-1,0-1 1,1 0 0,0 1-1,0-1 1,1 1 0,0-1-1,0 1 1,1 0 0,1-1 0,-1 0-1,1 1 1,0-1 0,1 0-1,6 13 1,14 23-6746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5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6 0,6 22 0,15 35 0,13 34 0,13 30 0,8 27-1773,4 14 1773,7 2 0,9-3 0,12-6 0,3-20 0,-14-34-6418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6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24575,'0'4'0,"-1"175"-149,12 395-760,-6-516 909,2-1 0,21 82 0,-18-107 0,0-1 0,2-1 0,1 0 0,1 0 0,34 49 0,-26-47 0,2-2 0,1-1 0,1-1 0,1-1 0,51 37 0,-58-49 0,1-1 0,0-2 0,1 0 0,0-1 0,1-1 0,0-1 0,1-2 0,0 0 0,41 6 0,-34-10-594,46-2-1,19-8-5321,-96 7 5887</inkml:trace>
  <inkml:trace contextRef="#ctx0" brushRef="#br0" timeOffset="1">1 391 24575,'0'0'0,"0"0"0,0-1 0,6-4 0,16-2 0,27-5 0,27-3 0,19-4 0,16-1 0,13 0 0,7-2-982,-3 0 982,-18-1 0,-24 4 0,-26 4-7209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6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24575,'0'0'0,"9"-2"0,22-3 0,32-2 0,39-5 0,37-3 0,25-6-2292,-3-3 2292,-28 2-5899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6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24575,'3'6'0,"30"66"0,117 245-461,92 201-339,-231-491 800,33 65 0,-44-92 0,1 1 0,-1-1 0,0 1 0,1-1 0,-1 1 0,0-1 0,1 1 0,-1-1 0,1 1 0,-1-1 0,1 1 0,-1-1 0,1 0 0,0 1 0,-1-1 8,0 0 1,0 0 0,1 0-1,-1 0 1,0 0-1,0 0 1,0 0 0,0 0-1,0 0 1,1-1-1,-1 1 1,0 0-1,0 0 1,0 0 0,0 0-1,0 0 1,0 0-1,0-1 1,1 1-1,-1 0 1,0 0 0,0 0-1,0 0 1,0 0-1,0-1 1,0 1 0,0 0-1,0 0 1,0 0-1,0 0 1,0-1-1,1-20 763,-1 20-765,-10-140 224,0-13-250,8 57-218,16-145 0,-6 183-121,2 0 0,3 1 0,35-96-1,-29 108-5918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17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5 0,-1 1 0,1-1 0,0 1 0,1-1 0,-1 1 0,5 9 0,1 4 0,186 506 0,-187-509 0,107 261 0,-110-270 0,1 4 0,1-2 0,0 1 0,7 10 0,-12-20 0,1 0 0,-1 1 0,0-1 0,0 0 0,0 0 0,0 1 0,0-1 0,0 0 0,1 0 0,-1 0 0,0 1 0,0-1 0,0 0 0,0 0 0,1 0 0,-1 1 0,0-1 0,0 0 0,1 0 0,-1 0 0,0 0 0,0 0 0,1 0 0,-1 0 0,0 1 0,0-1 0,1 0 0,-1 0 0,0 0 0,1 0 0,-1 0 0,0 0 0,0 0 0,1 0 0,-1 0 0,1-1 0,-1 0 0,1 1 0,-1-1 0,0 0 0,1 0 0,-1 0 0,0 0 0,1 0 0,-1 0 0,0 1 0,0-3 0,2-26 0,-2-47 0,-1 24 0,8-183 0,-3 190 0,1 0 0,3 1 0,16-53 0,-20 84 0,1 0 0,0 0 0,1 0 0,0 1 0,1 0 0,11-15 0,-16 24 0,1-1 0,0 1 0,0-1 0,1 1 0,-1 0 0,1 1 0,-1-1 0,1 0 0,0 1 0,0 0 0,0 0 0,0 0 0,1 0 0,-1 1 0,0 0 0,1 0 0,-1 0 0,1 0 0,-1 1 0,1 0 0,-1 0 0,9 0 0,-5 2 0,0 0 0,1 0 0,-1 1 0,0-1 0,-1 2 0,1-1 0,9 7 0,4 3 0,26 23 0,49 51-262,229 264-1075,-125-128 1311,-195-217 17,84 81-153,-79-78 152,1-1-1,0 0 0,0-1 1,1 0-1,-1-1 0,2 0 1,11 4-1,-19-9 19,0 1 1,-1-1-1,1 0 0,0-1 1,0 1-1,0-1 0,0 0 1,0 0-1,0-1 0,-1 1 1,1-1-1,0 0 0,0 0 1,-1-1-1,1 1 0,-1-1 1,1 0-1,-1 0 0,1-1 1,-1 1-1,0-1 0,0 0 1,-1 0-1,1-1 0,-1 1 1,1-1-1,-1 1 0,0-1 1,0 0-1,4-8 0,-2 2 97,-1 0 1,1-1-1,-2 1 0,0-1 0,0 0 0,0 0 0,-2 0 0,1 0 0,-2 0 1,1-1-1,-1 1 0,-4-22 0,0 7-120,-1 1 0,-2 0-1,0 0 1,-17-38 0,8 30-13,-1 1 0,-2 0 0,0 2 0,-3 0 0,-36-40 0,28 39-6,-1 2 1,-1 1-1,-1 1 0,-51-31 1,59 43 33,-30-13 0,44 24 0,0 0 0,0 0 0,0 1 0,0 0 0,-18-2 0,24 4 33,7 0 53,13-3 176,-6 2-86,115-35-84,127-34-69,-181 55-25,117-12 0,-172 27 2,0 0 0,0 1 0,18 3 0,-26-2 0,0 0 0,0 1 0,0 0 0,0 0 0,0 1 0,0 0 0,-1 0 0,11 7 0,-5-1 0,-1 1 0,0 0 0,0 0 0,-1 1 0,-1 1 0,0 0 0,12 20 0,44 97 0,-63-126 0,46 113 0,-7-14 0,-39-97 0,-1-1 0,0-1 0,1 0 0,-1 0 0,1 1 0,0-1 0,0 0 0,0-1 0,0 1 0,5 5 0,-6-8 0,-1 0 0,1 0 0,-1 1 0,1-1 0,-1 0 0,1 0 0,-1 1 0,1-1 0,-1 0 0,1 0 0,-1 0 0,1 0 0,-1 0 0,1 0 0,-1 0 0,1 0 0,-1 0 0,1 0 0,-1 0 0,1 0 0,-1 0 0,1-1 0,-1 1 0,1 0 0,-1 0 0,1 0 0,-1-1 0,1 1 0,-1 0 0,0-1 0,2 0 0,0-1 0,0 0 0,0-1 0,-1 1 0,4-6 0,8-17 0,-1-1 0,12-37 0,0 1 0,5-5-682,56-95-1,-48 104-6143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3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916 1 24575,'-2'0'0,"-1"1"0,0 0 0,1 0 0,-1 0 0,0 0 0,1 0 0,-1 0 0,1 1 0,0-1 0,-1 1 0,1 0 0,0 0 0,-3 3 0,3-4 0,-26 27 4,1 0-1,1 2 1,-34 51-1,-55 111-177,40-55-118,-127 217-218,132-246 510,-67 109 0,105-160 0,-47 113 0,74-155 0,0-1 0,1 1 0,0-1 0,-3 27 0,7-36 0,0 0 0,0 1 0,0-1 0,1 0 0,-1 0 0,1 0 0,1 0 0,-1 0 0,1 0 0,-1 0 0,1 0 0,1 0 0,-1-1 0,1 1 0,0-1 0,6 9 0,-2-6 44,1-1 0,0 1-1,0-1 1,1 0 0,-1-1 0,1 0-1,1 0 1,-1-1 0,0 0-1,20 4 1,1-1 117,-1-2-1,48 3 0,12-5-499,0-4 0,92-13-1,178-40-917,189-47 1257,-325 58 0,-167 33 7,38-7-117,102-33 0,-196 50 108,7-2 42,-1 0-1,0-1 1,0 1-1,0-1 1,8-5-1,-13 7-18,0 0 0,0 0 0,0 0 0,0 0-1,0 0 1,0 0 0,0 0 0,-1 0 0,1 0 0,0 0-1,-1 0 1,1-1 0,-1 1 0,1 0 0,-1 0-1,1-1 1,-1 1 0,0 0 0,0-1 0,1 1 0,-1 0-1,0-1 1,0 1 0,-1 0 0,1-1 0,0 1-1,0 0 1,-1-1 0,1 1 0,0 0 0,-1 0 0,1-1-1,-2 0 1,-1-5 108,-1 1-1,0 0 1,-1 0-1,1 0 1,-8-7-1,-33-29 385,35 33-492,-81-67-21,-294-198-980,-23 23 0,68 42 467,14-22 1,295 208 512,-48-49 0,73 65 225,1 1 0,0-1-1,-7-11 1,10 15-251,1 1 0,0-1-1,0 0 1,0 1 0,0-1-1,0 0 1,1 0 0,-1 0-1,1 0 1,-1 0 0,1 0-1,1-5 1,3-8-5497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4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24575,'1'26'0,"1"0"0,2 0 0,11 48 0,33 71 0,-46-137 0,136 334-640,17-7 128,-116-254 660,276 581-148,-295-621 0,-1-2 0,22 60 0,-40-95 0,0-1 0,-1 1 0,1-1 0,-1 1 0,1-1 0,-1 6 0,0-8 0,0-1 0,0 1 0,0-1 0,0 1 0,-1-1 0,1 1 0,0 0 0,0-1 0,0 1 0,-1-1 0,1 0 0,0 1 0,-1-1 0,1 1 0,0-1 0,-1 1 0,1-1 0,-1 1 0,0-1 0,1 1 0,-1-1 0,0 0 0,1 0 0,-1 0 0,0 0 0,1 0 0,-1 0 0,0 0 0,1 0 0,-1 0 0,1 0 0,-1 0 0,0 0 0,1 0 0,-1-1 0,0 1 0,1 0 0,-2-1 0,-1-1-239,-1 0-1,1 0 0,-1-1 1,-2-2-1,-16-16-5749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24575,'14'1'0,"104"10"0,150 34 0,-254-42 0,1 1 0,0 0 0,21 10 0,-30-11 0,0 1 0,0-1 0,-1 1 0,1 0 0,-1 1 0,1-1 0,-1 1 0,-1 0 0,1 0 0,3 6 0,12 22-1365,-6-1-5461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4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1 194 24575,'0'-5'0,"0"1"0,0 1 0,1-1 0,0 0 0,0 1 0,0-1 0,0 1 0,0-1 0,1 1 0,-1-1 0,1 1 0,0 0 0,0 0 0,3-4 0,2-1 0,1 0 0,0 0 0,12-9 0,-4 5 0,0 1 0,0 1 0,1 1 0,1 0 0,0 1 0,0 1 0,0 1 0,1 0 0,0 1 0,27-3 0,-21 6 0,0 0 0,0 2 0,0 1 0,-1 0 0,1 2 0,0 1 0,44 14 0,-36-7 0,0 1 0,-1 2 0,-1 2 0,0 0 0,52 40 0,-73-49 0,0 1 0,-1 1 0,0 0 0,0 0 0,8 13 0,-14-18 0,0 0 0,-1 1 0,1 0 0,-1-1 0,0 1 0,-1 0 0,1 0 0,-1 0 0,0 0 0,0 0 0,0 0 0,-1 1 0,0-1 0,0 0 0,-1 6 0,-1-1 0,0 0 0,0 0 0,-1-1 0,-1 1 0,-7 13 0,-1 0 0,-18 24 0,-4-1-151,-2-2 1,-1-1-1,-68 58 0,-144 96-443,229-182 594,-12 8 0,-51 48 0,80-68 0,-1 1 0,1 0 0,-1 0 0,1 0 0,1 0 0,-1 1 0,0-1 0,1 1 0,0-1 0,0 1 0,1 0 0,-3 9 0,4-10 0,0-1 0,0 1 0,0 0 0,1 0 0,-1-1 0,1 1 0,0 0 0,0 0 0,0-1 0,1 1 0,-1-1 0,1 0 0,0 1 0,0-1 0,0 0 0,0 0 0,4 4 0,8 7-233,0 0 0,1-2 0,0 0-1,30 18 1,10 2-5595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4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1 0,3 4 0,1 0 0,-1 0 0,4 7 0,2 3 0,190 278 0,-131-165 0,87 224 0,-149-334-1365,-4-7-5461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5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0 384 24575,'5'0'0,"-1"0"0,0 1 0,0 0 0,0 0 0,0 0 0,0 1 0,6 2 0,6 2 0,428 173-685,-5-1 250,-424-173 435,49 15 0,-57-18 0,1-1 0,0 0 0,-1 0 0,1-1 0,0 0 0,10-1 0,-16 1 20,0 0 0,0-1 0,0 1-1,1-1 1,-1 0 0,0 0 0,0 1 0,0-1 0,0-1-1,0 1 1,0 0 0,-1 0 0,1-1 0,0 1 0,-1-1 0,1 1-1,-1-1 1,1 0 0,-1 0 0,0 0 0,0 1 0,1-1-1,0-4 1,0 0 72,0-1 0,-1 1 0,1-1 0,-1 0 0,-1 1 0,1-14 0,-5-43-92,-20-114 0,10 98 0,12 61 0,-18-118 0,13 2 0,7 120-455,1-1 0,5-25 0,-1 22-6371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5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19 479 24575,'0'0'0,"0"-7"0,2 0 0,0 0 0,0 0 0,6-13 0,1 1 0,2-10 0,-2 0 0,-1-1 0,9-60 0,-16 73 0,0-1 0,0 1 0,-2-1 0,0 1 0,-1-1 0,-1 1 0,-1 0 0,-8-24 0,10 35 0,0-1 0,-1 1 0,0 1 0,-4-7 0,6 11 0,0 0 0,1 0 0,-1 0 0,0-1 0,0 1 0,0 0 0,0 0 0,0 0 0,0 1 0,-1-1 0,1 0 0,0 0 0,0 0 0,-1 1 0,1-1 0,0 1 0,-1-1 0,1 1 0,-1 0 0,1-1 0,0 1 0,-1 0 0,-2 0 0,4 0 0,-1 0 0,0 0 0,1 1 0,-1-1 0,0 0 0,1 1 0,-1-1 0,0 0 0,1 1 0,-1-1 0,1 0 0,-1 1 0,1-1 0,-1 1 0,1 0 0,-1-1 0,1 1 0,-1-1 0,1 1 0,-1-1 0,1 2 0,-5 17 0,4-7 0,0 0 0,1 0 0,1 0 0,0 1 0,1-1 0,0 0 0,1 0 0,0-1 0,6 15 0,-1-5 0,2-1 0,0 0 0,1-1 0,19 25 0,-11-19 0,2-1 0,1 0 0,2-2 0,38 30 0,-39-36 0,0 0 0,1-2 0,0-1 0,1-1 0,43 15 0,-55-23-85,0-1 0,0 0-1,0-1 1,1-1 0,-1 1-1,1-2 1,-1 0 0,0-1-1,1 0 1,-1-1 0,0-1-1,0 0 1,0 0 0,0-1-1,16-8 1,25-17-6741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24575,'0'4'0,"1"14"0,1-1 0,0 1 0,7 22 0,-6-27 0,36 137-660,88 220 0,92 135 642,-103-246-134,-85-182-965,-25-58-4467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6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 24575,'0'0'0,"0"-2"0,8-3 0,23-2 0,31-3 0,29 0 0,27-4 0,18-3-1155,6-3 1155,-13 2 0,-28 5-7036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27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71 570 24575,'2'1'0,"1"-1"0,-1 1 0,1-1 0,-1 1 0,1 0 0,-1 0 0,0 0 0,0 0 0,4 3 0,1 0 0,19 11 0,-1 1 0,-1 2 0,-1 0 0,34 35 0,-31-26 0,-2 1 0,-1 1 0,25 42 0,-40-58 0,-1 0 0,0 1 0,0 0 0,-2 0 0,0 1 0,0-1 0,-1 1 0,-1 0 0,-1 0 0,0 1 0,0 25 0,-15 78 0,7-80 0,-1 66 0,7-97 0,1 0 0,-1 1 0,2-1 0,-1 0 0,1 0 0,0 0 0,7 15 0,-7-20 0,0 0 0,-1 1 0,1-1 0,0 0 0,1 0 0,-1-1 0,1 1 0,-1 0 0,1-1 0,0 1 0,0-1 0,0 0 0,0 0 0,0 0 0,0-1 0,1 1 0,-1-1 0,1 1 0,-1-1 0,6 1 0,-1-1 9,-1-1-1,1 0 1,0 0-1,0 0 1,0-1-1,-1 0 1,1 0-1,9-4 1,7-3-506,27-13 1,-42 17 47,55-25-6377</inkml:trace>
  <inkml:trace contextRef="#ctx0" brushRef="#br0" timeOffset="1">0 1 24575,'0'0'0,"0"0"0,2 2 0,7 13 0,14 23 0,9 17 0,-1-2-8191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5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24575,'2'0'0,"0"0"0,0 0 0,0 0 0,1 1 0,-1-1 0,0 1 0,2 0 0,10 3 0,85 14-102,1-4-1,0-5 0,120-3 0,302-39-477,-342 18 518,-44 7-1128,-117 8-4758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6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24575,'0'0'0,"1"1"0,4 8 0,1 0 0,0 0 0,12 12 0,1 2 0,-17-21 8,186 242-305,-133-166-137,55 106 1,-80-124 433,-3 1 0,-2 2 0,-3 0 0,-4 1 0,19 113 0,-16 40-1416,-19-134-4203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8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24575,'-7'5'0,"4"0"0,-1 0 0,1 0 0,0 1 0,0-1 0,1 1 0,0 0 0,0-1 0,0 1 0,-1 7 0,3-13 0,-11 48 0,-7 72 0,7 56 0,10-48-494,5 0 0,6 0 1,6-1-1,5-1 0,56 183 0,50 62-260,-36-115 404,-14 2 218,-59-177-533,-8-22-2662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00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24575,'5'-6'0,"1"1"0,0 1 0,1 0 0,0 1 0,0-1 0,0 2 0,0-1 0,0 1 0,10-2 0,-7 1 0,40-10 0,1 2 0,1 3 0,-1 2 0,88 0 0,-118 7 0,1 1 0,-1 1 0,1 0 0,-1 2 0,0 0 0,-1 2 0,38 17 0,-44-17 0,0 1 0,-1 0 0,0 1 0,0 0 0,-1 1 0,-1 1 0,0 0 0,0 0 0,-1 1 0,0 1 0,12 21 0,-15-21 0,0 1 0,-1 0 0,-1 0 0,0 0 0,-1 1 0,-1 0 0,0 0 0,-1 0 0,0 0 0,-1 0 0,-1 0 0,-2 20 0,-1-13 0,-1-1 0,-1-1 0,0 1 0,-2-1 0,0 0 0,-1 0 0,-2-1 0,-13 23 0,-2-4 0,-3 0 0,0-2 0,-57 54 0,-114 79 0,76-79 0,119-87 0,0-1 0,1 1 0,0-1 0,0 1 0,-3 3 0,6-6 0,-1 1 0,1-1 0,-1 1 0,1-1 0,0 1 0,-1-1 0,1 1 0,0-1 0,-1 1 0,1-1 0,0 1 0,0-1 0,0 1 0,0 0 0,0-1 0,-1 1 0,1-1 0,0 1 0,0-1 0,0 1 0,0 0 0,1-1 0,-1 1 0,0-1 0,0 1 0,0 0 0,0-1 0,1 1 0,-1-1 0,0 1 0,0-1 0,1 1 0,-1-1 0,1 1 0,3 3 0,1-1 0,-1 0 0,1 0 0,0 0 0,0 0 0,0-1 0,0 0 0,0 0 0,7 1 0,-5-1 0,41 13 30,1-3 0,1-1 0,56 3 0,151-4-1515,-178-11-5341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1 259 24575,'1'-4'0,"2"-3"0,0 0 0,0 0 0,1 1 0,0-1 0,0 1 0,9-10 0,34-30 0,-44 44 0,17-15 0,1 0 0,1 1 0,0 2 0,2 0 0,-1 1 0,1 2 0,1 0 0,34-9 0,-42 15 0,1 1 0,-1 1 0,1 0 0,0 1 0,0 1 0,0 1 0,0 1 0,0 0 0,-1 2 0,1 0 0,0 0 0,-1 2 0,24 9 0,-32-10 0,1 0 0,-2 1 0,1 0 0,0 0 0,-1 1 0,0 0 0,10 10 0,-15-13 0,0 0 0,0 1 0,-1 0 0,1-1 0,-1 1 0,1 0 0,-1 0 0,0 1 0,-1-1 0,1 0 0,-1 1 0,0-1 0,0 1 0,0-1 0,0 1 0,-1-1 0,0 1 0,0 6 0,-2-2 0,0 1 0,0-1 0,0 1 0,-1-1 0,-1 0 0,-8 16 0,-36 51 0,38-61 0,-77 107 0,26-39 0,-48 90 0,107-170 0,-9 18 0,-15 37 0,24-53 0,0 0 0,1 0 0,-1 0 0,1 1 0,0-1 0,1 0 0,-1 1 0,1-1 0,0 0 0,1 1 0,-1-1 0,1 1 0,2 6 0,-2-8 0,1-1 0,0 1 0,0 0 0,1-1 0,-1 1 0,1-1 0,-1 0 0,1 0 0,0 0 0,7 5 0,2 1 0,24 12 0,-22-13 0,36 21 0,-1 3 0,64 54 0,-86-62 0,-2 0 0,0 2 0,-2 1 0,-1 1 0,24 38 0,-40-56 0,-1 0 0,1 1 0,-2-1 0,1 1 0,-2 0 0,5 20 0,-7-25 0,0 0 0,-1 0 0,0 0 0,0 0 0,0 0 0,-1 1 0,0-1 0,0 0 0,0 0 0,-1 0 0,0-1 0,0 1 0,-1 0 0,-3 6 0,-2 0 0,0-1 0,0 0 0,-1 0 0,-19 17 0,-47 32 0,58-47 0,-18 14-455,-1-2 0,-60 31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0,4 7 0,5 20 0,6 22 0,4 18 0,2 16 0,3 14 0,0 7 0,1 2-543,-2-8 543,-3-14 0,-3-21 0,-4-18 0,-4-19-7648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39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0,5 4 0,5 4 0,0 0-8191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42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917 1 24575,'0'0'0,"-15"0"0,12 0 0,-1 0 0,0 0 0,1 1 0,-1 0 0,1 0 0,-1 0 0,1 0 0,0 0 0,-1 1 0,1-1 0,0 1 0,0 0 0,-3 2 0,-4 4 0,1 1 0,-13 14 0,-20 27 0,-47 74 0,-28 65 0,96-155 0,-196 299-548,160-257 365,-3-3 0,-84 78 1,124-133 182,7-6 0,-12 13 0,25-24 0,-1-1 0,1 1 0,-1-1 0,1 1 0,-1 0 0,1-1 0,-1 1 0,1 0 0,0-1 0,-1 1 0,1 0 0,0 0 0,0 0 0,-1-1 0,1 1 0,0 0 0,0 0 0,0 0 0,0 1 0,0-2 0,1 1 0,-1 0 0,1 0 0,-1 0 0,1-1 0,0 1 0,-1 0 0,1-1 0,0 1 0,-1 0 0,1-1 0,0 1 0,0-1 0,-1 1 0,1-1 0,0 0 0,1 1 0,12 4 182,-1-1 1,1 0 0,0-1 0,21 3-1,50 4-204,103-2 0,89-15-1018,-235 6 992,579-35-181,-596 34 199,2 0 26,-1-1 0,1 0 0,46-14 0,-71 16 31,1 0 0,0 0 0,-1 0 0,1 0 0,-1 0 0,1-1 0,-1 1 0,0-1 0,1 0 0,-1 0 0,0 0 0,0 0 0,2-3 0,-2 3 14,-1-1 0,0 1 1,-1 0-1,1 0 0,0-1 1,-1 1-1,1 0 0,-1-1 1,1 1-1,-1-1 0,0 1 0,0-1 1,-1 1-1,1 0 0,0-1 1,-2-3-1,-2-6 17,0-1-1,-2 0 1,0 1 0,0 0-1,-1 0 1,0 1 0,-9-11-1,-21-26-61,-2 2-1,-49-45 1,-99-75-1392,-90-53 1081,-9 8 318,178 127-1077,79 57-4273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42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0 24575,'-5'1'0,"0"0"0,0 0 0,1 0 0,-1 0 0,0 1 0,1 0 0,-1-1 0,1 2 0,0-1 0,0 1 0,-8 5 0,9-6 0,-20 15-6,1 0-1,1 2 0,0 0 0,-33 42 1,29-29-176,3 1 0,0 0 0,-17 39 0,21-32 111,2 0 0,2 1 0,1 0 0,2 1 0,-6 51 0,10-33-89,3 1-1,3 0 1,6 67 0,6-26-131,26 107-1,40 92 37,-50-205 261,45 172 13,-55-189-84,11 114 1,-25-159-23,-2 0 0,-2 0 0,0 1 0,-3-1 0,-1 0 1,-10 38-1,9-54 110,0 0 1,-1-1-1,0 0 1,-2 0 0,-13 20-1,14-26 54,-1 0-1,0 0 0,0-1 1,-1 0-1,-1-1 1,1 0-1,-23 14 1,23-18-349,0 1 0,-21 7-1,-12-2-4476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4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1 420 24575,'0'0'0,"2"-1"0,6-4 0,11-6 0,16-8 0,26-10 0,33-9 0,23-3 0,12-2-1144,8 1 1144,5 2 0,1-1 0,-6-1 0,-18 4 0,-29 9-7047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43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251 821 24575,'0'0'0,"0"0"0,0 2 0,4 6 0,5 11 0,5 16 0,5 26 0,3 29 0,-1 19 0,-1 6 0,0-6 0,-2-10 0,-2-18 0,-3-21 0,-4-21-8191</inkml:trace>
  <inkml:trace contextRef="#ctx0" brushRef="#br0" timeOffset="1">48 1 24575,'0'0'0,"0"2"0,-2 15 0,-9 29 0,-6 20 0,-1-1-8191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9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24575,'0'9'0,"9"62"0,-8-67 0,69 397-797,-14-85-272,27 234-949,-27 0 787,-49-290 577,-9-222-1768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9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24575,'8'-10'0,"-1"5"0,1 0 0,0 1 0,-1 0 0,2 0 0,-1 1 0,11-3 0,7-2-8,0 2-1,1 1 1,-1 1 0,1 2-1,53 1 1,-20 5-477,96 19 1,-95-11 429,-2 3 1,1 2 0,81 36-1,-113-40 52,-1 1-1,-1 1 1,0 2-1,0 0 0,-2 2 1,0 0-1,-2 2 1,39 44-1,-50-52-26,-2 1 0,0 0 0,0 1-1,-1 0 1,-1 0 0,8 25 0,-11-29 28,-2 1 0,0-1 1,0 1-1,-1-1 1,0 1-1,-1 0 1,0-1-1,-1 1 1,0 0-1,-5 14 1,0-4-9,-1-1 0,-1 0 0,-1-1 0,-1 0 0,-1 0 1,-16 22-1,-5 2-344,-54 56 1,-95 69 184,-12-15 185,188-150-18,-3 2 13,-7 5 25,0 0 0,1 1 0,1 1 0,-14 17 0,25-27-101,0 0 1,0 0-1,0 0 1,0 1-1,-2 6 1,2 8-5503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0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24575,'-2'5'0,"-4"11"0,1 0 0,1 0 0,0 0 0,1 1 0,1 0 0,-1 32 0,15 103 0,74 301-746,-77-413 332,2 0 0,18 42 1,-19-62-5791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24575,'0'0'0,"2"2"0,15 9 0,31 15 0,21 8 0,-1-1-8191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01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121 146 24575,'0'0'0,"-3"4"0,0 3 0,1-1 0,0 0 0,0 1 0,0-1 0,-1 12 0,1 35 0,2-40 0,0 27 0,1-1 0,3 0 0,1 0 0,2-1 0,2 1 0,25 69 0,-22-78 0,2-1 0,0 0 0,2-1 0,2 0 0,0-2 0,2 0 0,1-1 0,42 40 0,-48-52 0,0 0 0,1-1 0,0-1 0,1 0 0,0-1 0,21 9 0,-33-17 0,-1-1 0,1 1 0,0-1 0,10 2 0,-14-3 0,0 0 0,0 0 0,0 0 0,0 0 0,0 0 0,0 0 0,-1 0 0,1 0 0,0 0 0,0 0 0,0-1 0,0 1 0,0 0 0,-1-1 0,1 1 0,0 0 0,0-1 0,0 1 0,-1-1 0,1 1 0,0-1 0,-1 0 0,1 1 0,-1-1 0,1 1 0,0-1 0,-1 0 0,1 0 0,-1 1 0,0-1 0,1 0 0,-1 0 0,0 0 0,1 0 0,-1-1 0,0-1 0,1 0 0,-1 0 0,-1 0 0,1 0 0,0-1 0,-1 1 0,0 0 0,1 0 0,-1 0 0,-1 1 0,0-5 0,-5-6 0,-10-14 0,13 21 0,-31-46 0,-2 2 0,-57-59 0,-100-84 0,95 99 0,92 87 0,-2-2 0,0 0 0,1 0 0,-12-16 0,20 24 0,-1 1 0,1-1 0,0 1 0,-1-1 0,1 1 0,0-1 0,-1 1 0,1-1 0,0 1 0,0-1 0,0 1 0,0-1 0,-1 1 0,1-1 0,0 1 0,0-1 0,0 0 0,0 1 0,0-1 0,0 1 0,0-1 0,0 1 0,1-1 0,-1 1 0,0-1 0,0 0 0,0 1 0,1-1 0,-1 1 0,0-1 0,1 0 0,1 0 0,-1 0 0,1 1 0,-1-1 0,1 0 0,0 0 0,-1 1 0,1-1 0,0 1 0,0 0 0,2-1 0,16-1 0,0 0 0,40 2 0,44 11 0,-57-5 0,0 3 0,-1 2 0,85 31 0,-99-29 0,-1 1 0,-1 2 0,0 2 0,-1 0 0,0 2 0,28 26 0,-32-21 0,-1 0 0,-1 1 0,27 40 0,-16-14 0,27 57 0,82 145 0,-141-251 0,2 4 0,1-1 0,-1 0 0,1 0 0,0 0 0,8 6 0,-13-12 0,1 1 0,0-1 0,-1 1 0,1-1 0,0 1 0,-1-1 0,1 1 0,0-1 0,0 0 0,0 0 0,-1 1 0,1-1 0,0 0 0,0 0 0,0 0 0,0 0 0,-1 0 0,1 0 0,0 0 0,0 0 0,0 0 0,0 0 0,0 0 0,-1 0 0,1-1 0,0 1 0,0 0 0,0-1 0,-1 1 0,1-1 0,0 1 0,-1-1 0,1 1 0,0-1 0,-1 1 0,1-1 0,0 1 0,-1-1 0,1 0 0,-1 0 0,1 1 0,-1-1 0,0 0 0,1-1 0,1-2 0,0 0 0,0-1 0,-1 1 0,0 0 0,0-1 0,0 1 0,0-9 0,-1-3 0,-2 1 0,0 0 0,0 0 0,-2 0 0,0 1 0,-9-24 0,-6-10 0,-3 1 0,-1 1 0,-57-81 0,21 48 0,-76-80 0,121 144 0,-39-46 0,51 59 0,0-1 0,0 0 0,0 0 0,1 1 0,-1-1 0,1 0 0,0-1 0,-1 1 0,1 0 0,0-4 0,1 5 0,0 1 0,0-1 0,0 1 0,0-1 0,1 1 0,-1-1 0,1 1 0,-1-1 0,1 1 0,-1-1 0,1 1 0,0-1 0,0 1 0,-1 0 0,1-1 0,0 1 0,0 0 0,1 0 0,-1 0 0,0 0 0,0 0 0,0 0 0,3-1 0,5-4 0,0 0 0,1 1 0,0 0 0,0 1 0,0 0 0,12-2 0,69-12 0,-16 9 0,1 2 0,0 5 0,150 13 0,-195-8 0,1 2 0,44 12 0,-66-14 0,1 1 0,-2 0 0,1 0 0,0 1 0,-1 0 0,0 1 0,0 0 0,-1 0 0,0 1 0,0 0 0,10 11 0,-6-2 0,0 1 0,-2 0 0,17 34 0,17 59 0,-30-74 0,1 6 0,41 75 0,-48-104 0,1 1 0,0-1 0,1-1 0,1 0 0,-1 0 0,2-1 0,0-1 0,25 18 0,-22-19 0,0 0 0,1-1 0,1-1 0,-1-1 0,1 0 0,0-1 0,23 4 0,-29-8 0,0 0 0,0 0 0,0-1 0,0-1 0,17-2 0,-21 2 0,1-1 0,-1 0 0,0-1 0,0 1 0,0-1 0,-1-1 0,1 1 0,11-9 0,-10 5 0,0 0 0,-1 0 0,0-1 0,0 0 0,-1-1 0,0 1 0,0-1 0,-1 0 0,0 0 0,-1-1 0,0 1 0,0-1 0,3-20 0,-4 15 0,0-1 0,-2 1 0,0-1 0,0 1 0,-2-1 0,0 1 0,-1-1 0,-6-28 0,1 21-75,-1-1 0,-1 1 0,-1 0 0,-1 1-1,-1 0 1,-23-31 0,14 26 4,-1 1 0,-1 1 1,-2 1-1,-32-25 0,14 17-302,-94-52 0,-52-4-1327,81 46-3165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0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24575,'3'5'0,"26"32"0,0-2 0,45 41 0,-56-58 0,-3-3 0,113 109 0,-91-90 0,64 42 0,-88-68 0,0 0 0,1-1 0,0 0 0,0-1 0,0-1 0,1 0 0,0-1 0,0-1 0,29 3 0,-37-5 0,0-1 0,1 0 0,-1 0 0,1-1 0,-1 0 0,0-1 0,0 1 0,1-1 0,-1-1 0,0 1 0,-1-1 0,1 0 0,0-1 0,-1 0 0,0 0 0,0 0 0,0-1 0,0 1 0,-1-1 0,0-1 0,0 1 0,6-9 0,-3 2-4,-2-1-1,1 1 0,-1-1 1,-1 0-1,0-1 1,3-14-1,13-88 152,-17 80-887,19-67 0,-9 64-6086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0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171 541 24575,'0'0'0,"1"-11"0,1-29 0,-1 1 0,-2-1 0,-1 0 0,-10-47 0,5 57 0,0 0 0,-2 0 0,-1 1 0,-2 1 0,-30-55 0,42 82 0,-20-29 0,18 28 0,0 0 0,0-1 0,0 1 0,0 1 0,0-1 0,-1 0 0,1 0 0,0 1 0,-5-3 0,6 4 0,0 0 0,1-1 0,-1 1 0,1 0 0,-1 0 0,0 0 0,1 0 0,-1 0 0,0 0 0,1 0 0,-1 0 0,0 0 0,1 0 0,-1 0 0,0 0 0,1 0 0,-1 0 0,0 0 0,1 1 0,-1-1 0,1 0 0,-1 1 0,0-1 0,1 0 0,-1 1 0,1-1 0,-1 0 0,1 1 0,-1-1 0,1 1 0,0-1 0,-1 1 0,1 0 0,-1-1 0,1 1 0,0-1 0,0 1 0,-1-1 0,1 2 0,-1 1 0,0 0 0,0 0 0,1 1 0,-1-1 0,1 0 0,0 1 0,0 3 0,1 5 0,0-1 0,2 1 0,-1-1 0,1 0 0,1 0 0,0 0 0,9 17 0,0-4 0,2 0 0,20 25 0,-11-20-77,0-1-1,3-1 0,0-2 1,1 0-1,1-2 0,2-1 1,0-2-1,39 19 1,-34-21-96,1-2 0,0-2-1,1-1 1,1-2 0,0-2 0,0-1 0,56 3 0,-2-9-5935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24575,'0'0'0,"0"2"0,6 8 0,12 26 0,17 32 0,20 35 0,13 34 0,9 25-2536,-6 6 2536,-13-9 0,-14-17 0,-14-25-108,-13-30 108,-9-31-5547</inkml:trace>
  <inkml:trace contextRef="#ctx0" brushRef="#br0" timeOffset="1">132 832 24575,'0'0'0,"2"0"0,11 0 0,15 2 0,18 5 0,16 2 0,16 3 0,20-1 0,14-9 0,-3-6 0,-20-2-8191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1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50 891 24575,'6'1'0,"2"3"0,-5-2 0,-1 0 0,0 0 0,-1 0 0,1 0 0,0 1 0,-1-1 0,1 1 0,-1-1 0,1 1 0,-1 0 0,0-1 0,0 1 0,-1 0 0,1 0 0,-1 0 0,1 0 0,-1 0 0,0 3 0,0 5 0,-1 0 0,0 0 0,-4 17 0,-27 96 0,18-74 0,2 0 0,-8 71 0,19-105 0,0 0 0,1 1 0,1-1 0,0 1 0,2-1 0,0 0 0,0 0 0,1 0 0,1 0 0,1-1 0,13 25 0,-13-29-114,1 0 1,1 0-1,0-1 0,1 0 0,0-1 1,0 1-1,1-2 0,0 1 0,0-2 1,1 1-1,13 6 0,14 4-6712</inkml:trace>
  <inkml:trace contextRef="#ctx0" brushRef="#br0" timeOffset="1">121 1 24575,'0'0'0,"0"2"0,2 2 0,1 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3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 24575,'-25'0'0,"-13"-1"0,-1 2 0,1 2 0,-51 9 0,82-10 0,1-1 0,-1 1 0,1 1 0,0-1 0,0 1 0,0 0 0,0 0 0,1 1 0,-1-1 0,1 1 0,0 0 0,0 1 0,0-1 0,1 1 0,-1 0 0,1 1 0,-5 8 0,-1 3 0,2 0 0,0 1 0,1 0 0,0 0 0,-5 30 0,6-20 0,2 1 0,1-1 0,1 35 0,3-43 14,1 1-1,0 0 0,2-1 0,0 0 1,2 0-1,0 0 0,1 0 1,18 35-1,-16-39-148,0-1 0,2 0 0,0 0 0,0-1 0,1 0 0,1-1 0,0-1 0,1 0 0,0 0 0,21 11 0,7 0-6691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3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0 232 24575,'5'10'0,"11"15"0,1-1 0,25 27 0,44 40 0,-75-80 0,0-1 0,19 14 0,-30-23 0,1-1 0,-1 1 0,1-1 0,-1 1 0,1-1 0,-1 0 0,1 1 0,0-1 0,-1 0 0,1 1 0,0-1 0,-1 0 0,1 0 0,0 0 0,-1 0 0,1 1 0,0-1 0,-1 0 0,1 0 0,0 0 0,-1 0 0,1-1 0,0 1 0,-1 0 0,1 0 0,1-1 0,-2 1 0,1-1 0,-1 0 0,0 0 0,0 0 0,1 1 0,-1-1 0,0 0 0,0 0 0,0 0 0,0 0 0,0 0 0,0 1 0,0-1 0,0 0 0,0 0 0,-1 0 0,1 0 0,0 1 0,-1-1 0,1 0 0,-1-1 0,-6-13 0,0 0 0,-2 1 0,-11-18 0,0 2 0,10 15 0,-57-101 0,61 102 0,0 0 0,0 0 0,1 0 0,1 0 0,1-1 0,-4-25 0,7 36 0,-1 0 0,1 1 0,0-1 0,1 1 0,-1-1 0,0 1 0,1-1 0,0 1 0,0-1 0,0 1 0,0 0 0,1-1 0,-1 1 0,1 0 0,0 0 0,-1 0 0,2 0 0,-1 0 0,0 0 0,0 1 0,1-1 0,0 1 0,-1 0 0,1 0 0,0 0 0,0 0 0,0 0 0,0 0 0,7-2 0,0 2 0,-1-1 0,0 1 0,1 1 0,0 0 0,-1 0 0,1 1 0,0 0 0,0 0 0,17 4 0,-5 1 0,0 0 0,0 2 0,24 10 0,-9 0 0,-2 2 0,55 36 0,58 59 0,-118-89 0,-2 1 0,0 1 0,23 31 0,-48-55 0,-2-1 0,1 0 0,-1 0 0,1 0 0,-1 0 0,0 0 0,0 0 0,0 0 0,0 0 0,0 0 0,0 3 0,-1-5 0,0 0 0,0 1 0,0-1 0,0 0 0,0 0 0,0 0 0,0 0 0,0 0 0,0 0 0,0 1 0,0-1 0,0 0 0,0 0 0,0 0 0,0 0 0,0 0 0,0 0 0,0 0 0,0 1 0,0-1 0,0 0 0,0 0 0,0 0 0,0 0 0,-1 0 0,1 0 0,0 0 0,0 0 0,0 0 0,0 0 0,0 1 0,0-1 0,0 0 0,0 0 0,-1 0 0,1 0 0,0 0 0,0 0 0,-6-2 0,-4-7 0,7 6 0,1-1 0,0 0 0,0 0 0,1-1 0,-1 1 0,1 0 0,-1 0 0,2-1 0,-2-5 0,-1-45 0,3 46 0,-1-15 0,5-36 0,-3 51 0,1 0 0,0 0 0,0 0 0,1 1 0,0-1 0,0 1 0,6-10 0,-7 15 0,0 1 0,-1 0 0,1-1 0,0 1 0,0 0 0,0 0 0,0 0 0,0 1 0,1-1 0,-1 0 0,1 1 0,-1 0 0,1-1 0,-1 1 0,1 0 0,0 0 0,-1 1 0,1-1 0,0 1 0,0-1 0,-1 1 0,1 0 0,0 0 0,0 0 0,0 0 0,0 0 0,4 2 0,2 0 0,1 1 0,0 0 0,-1 0 0,1 1 0,-1 1 0,12 7 0,-9-4 0,-1 0 0,0 1 0,0 1 0,-1-1 0,0 2 0,11 15 0,45 74 0,-56-84 0,15 25-113,80 127 360,-74-123-997,59 65 1,-50-70-6077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4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24575,'2'6'0,"147"282"-2,-88-178-197,90 180-846,-23 11 1063,-113-257-15,9 50 0,-19-70-316,-1 0 1,-2 0 0,-1 42-1,-4-29-5406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4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1 169 24575,'0'-1'0,"0"-1"0,1 0 0,-1 1 0,0-1 0,1 1 0,-1-1 0,1 1 0,0-1 0,0 1 0,-1-1 0,1 1 0,0-1 0,0 1 0,0 0 0,0-1 0,1 1 0,-1 0 0,0 0 0,2-1 0,3-2 0,0 0 0,13-6 0,-19 10 0,11-5 0,0 0 0,0 1 0,1 1 0,-1 0 0,1 1 0,0 0 0,0 0 0,17 1 0,-12 1 0,1 2 0,-1 0 0,0 1 0,0 0 0,19 8 0,1 3 0,0 2 0,-2 1 0,0 1 0,45 34 0,-26-15 0,-1 4 0,-2 1 0,46 50 0,-91-85 0,-1-1 0,-7-13 0,-1-3 0,0-1 0,1 0 0,-2-21 0,1-34 0,4 50 0,-1-1 0,2 0 0,0 1 0,1-1 0,10-28 0,-9 33 0,1 1 0,0-1 0,1 1 0,1 0 0,0 1 0,0 0 0,1 0 0,11-12 0,-4 8-341,0 1 0,1 0-1,18-10 1,1 3-6485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4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341 269 24575,'7'-15'0,"7"-2"0,-9 10 0,1-1 0,8-14 0,-13 19 0,1 0 0,-1 0 0,0 0 0,0 0 0,-1-1 0,1 1 0,-1 0 0,1 0 0,-1-1 0,0 1 0,-1-7 0,0 4 0,-1 0 0,0 0 0,0 0 0,0 0 0,-1 1 0,0-1 0,0 1 0,0-1 0,-1 1 0,1 0 0,-1 1 0,-1-1 0,1 0 0,-1 1 0,-8-6 0,2 2 0,-1 0 0,0 1 0,0 0 0,-1 1 0,1 1 0,-15-5 0,14 6 0,0 1 0,-1 1 0,1 0 0,-1 0 0,1 1 0,-17 2 0,22-1 0,1 1 0,-1 0 0,1 0 0,-1 1 0,1 0 0,0 0 0,0 1 0,0 0 0,0 0 0,0 0 0,0 1 0,-9 7 0,14-8 0,0 0 0,-1-1 0,1 1 0,0 0 0,0 0 0,1 0 0,-1 0 0,1 1 0,-1-1 0,0 4 0,2-6 0,-1 1 0,1-1 0,0 0 0,0 1 0,0-1 0,0 0 0,0 0 0,0 1 0,0-1 0,0 0 0,0 1 0,1-1 0,-1 2 0,1-3 0,-1 1 0,1 0 0,-1-1 0,1 1 0,-1 0 0,1-1 0,-1 1 0,1-1 0,0 1 0,-1-1 0,1 1 0,0-1 0,-1 0 0,1 1 0,0-1 0,0 0 0,-1 1 0,1-1 0,0 0 0,0 0 0,0 0 0,-1 0 0,2 1 0,1-2 0,0 1 0,0 0 0,0-1 0,0 0 0,0 0 0,-1 0 0,1 0 0,0 0 0,-1 0 0,1-1 0,0 1 0,3-4 0,16-6 0,-18 9 0,0 1 0,0 0 0,1 1 0,-1-1 0,0 1 0,1 0 0,-1 0 0,0 0 0,0 0 0,1 1 0,-1 0 0,5 1 0,7 3 0,27 13 0,-43-18 0,115 58-1365,-61-29-5461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5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228 588 24575,'-14'0'0,"-1"1"0,1 0 0,0 1 0,0 1 0,1 0 0,-1 1 0,-15 7 0,23-9 0,-1 1 0,1 0 0,0 1 0,1-1 0,-1 1 0,0 0 0,1 1 0,0-1 0,0 1 0,0 0 0,1 0 0,0 1 0,0-1 0,0 1 0,1 0 0,-5 11 0,5-8 0,0 0 0,1 0 0,1 0 0,0 1 0,0-1 0,1 1 0,0-1 0,0 1 0,1-1 0,0 1 0,5 13 0,-2-7 0,1-1 0,0 0 0,1-1 0,1 1 0,1-1 0,10 16 0,-8-18 0,-1 0 0,2 0 0,0-1 0,0 0 0,0-1 0,2 0 0,-1-1 0,1-1 0,0 0 0,1 0 0,0-1 0,0-1 0,29 8 0,-31-11 0,0 0 0,1-1 0,0 0 0,-1-1 0,1 0 0,0-1 0,-1-1 0,1 0 0,-1-1 0,1 0 0,-1-1 0,1 0 0,-1-1 0,0 0 0,-1-1 0,1-1 0,14-8 0,-13 5-17,0-1-1,-1 0 1,0 0-1,-1-1 1,0-1-1,-1 0 1,0 0-1,15-26 1,-15 19-41,0 0 0,-2-1 0,0 0 1,-2-1-1,9-39 0,-10 25-58,-1 0 1,-2-69-1,-5 51 38,-12-62-1,3 55 79,-31-96 0,29 119 0,-1 0 0,-2 1 0,-34-54 0,45 82-42,13 22 252,0-1 36,58 107 348,-5 7-904,49 123-1559,113 383 0,-186-494 1179,-12-30-2763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01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45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24575,'0'0'0,"8"-3"0,19-3 0,33-8 0,51-8 0,47-3 0,13 1-2467,-23 6-3257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1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24575,'-4'9'0,"1"-3"0,-5 15 0,0 1 0,2 0 0,-5 29 0,-5 71 0,6 28-357,6 0 0,7 1 0,7-1 0,6-1 0,35 149 1,-4-94 101,23 116 291,-57-240-257,7 162 0,-21-201-102,-1-1 1,-11 58 0,-2-36-4100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1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24575,'0'-1'0,"1"0"0,0 1 0,0-1 0,0 1 0,-1-1 0,1 1 0,0 0 0,0-1 0,0 1 0,0 0 0,1-1 0,4 0 0,9-3 0,-1 1 0,1 0 0,21-1 0,-33 4 0,56-5-73,1 3-1,-1 3 1,1 2-1,85 16 1,-111-12 36,0 1 0,-1 1 0,0 3 0,0 0 1,-2 2-1,0 1 0,0 2 0,-1 1 1,30 24-1,-45-29 37,0 0 0,-1 0 0,23 29 0,-32-35 0,0 0 0,-1 0 0,0 1 0,0-1 0,0 1 0,-1 0 0,-1 0 0,1 0 0,-1 0 0,0 1 0,0 10 0,-2-7 4,0 0 0,-1-1 1,0 1-1,-1 0 0,0-1 0,-1 1 1,0-1-1,-1 0 0,-9 19 0,-2-2-74,-1 0-1,-29 36 0,-3-5-141,-2-1 1,-3-3-1,-78 63 0,-198 129-280,322-243-5455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2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24575,'0'0'0,"0"3"0,1 8 0,0-1 0,1 0 0,0 0 0,1 0 0,4 13 0,-4-14 0,93 238 0,17-4 0,-107-231 0,49 98 0,35 77 0,-79-158-1365,-4-9-5461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2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0 237 24575,'0'1'0,"0"0"0,1 0 0,-1 1 0,0-1 0,0 0 0,0 0 0,1 0 0,-1 0 0,0 1 0,1-1 0,-1 0 0,1 0 0,0 0 0,-1 0 0,1 0 0,0 0 0,0 0 0,-1 0 0,1-1 0,0 1 0,0 0 0,0 0 0,0-1 0,0 1 0,0 0 0,2 0 0,35 25 0,125 92 0,51 63-368,64 53-82,-270-228 450,16 12 0,27 17 0,-49-34-2,1 1 1,0-1 0,-1 1-1,1-1 1,0 0 0,0 0 0,0 0-1,4 0 1,-6-1 5,0 0 1,0 0-1,0 0 1,0 0-1,-1-1 1,1 1-1,0 0 1,0 0-1,0-1 1,0 1-1,-1 0 1,1-1-1,0 1 1,0-1-1,-1 1 1,1-1-1,0 1 1,-1-1-1,1 0 1,-1 1-1,1-1 1,-1 0-1,1 1 1,-1-1-1,1 0 1,-1 0-1,1 0 1,-1 1-1,0-1 1,0 0-1,1 0 1,-1-1-1,1-4 95,1-1-1,-1 1 1,-1-1 0,1 1-1,-1-1 1,-1-8-1,-9-43-134,7 38 64,-19-87-28,-17-111 0,33 170 0,2-1 0,4-74 0,1 104-195,1 0 0,0 0 0,2 0 0,0 0 0,2 1 0,14-36 0,-4 24-6631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3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0 348 24575,'8'-8'0,"1"0"0,-2-1 0,1 0 0,-1 0 0,-1 0 0,0-1 0,0 0 0,-1-1 0,0 1 0,-1-1 0,5-17 0,-6 14 0,-1-1 0,-1 1 0,0 0 0,-1-1 0,-3-19 0,0 11 0,-1 0 0,-11-36 0,13 55 0,2 6 0,4 9 0,1-1 0,1 1 0,1-1 0,0 0 0,0-1 0,1 0 0,17 15 0,59 43 0,-83-66 0,24 16 17,0-1 0,1-1 1,0-1-1,1-1 0,1-2 0,56 15 0,-47-17-314,1-3 0,0-1 0,0-1 0,73-4 0,-49-4-6529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3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24575,'0'5'0,"0"6"0,2 0 0,-1 0 0,1-1 0,7 19 0,-4-10 0,14 51 103,66 241-799,-13 4 280,5 158 416,-71-373-1197,-6-89-4788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0 229 24575,'0'0'0,"0"-2"0,4-3 0,10-5 0,16-4 0,21-4 0,21-1 0,20 1 0,18-1 0,16-1 0,4-3-962,-13-2 962,-19 2 0,-22 4 0,-25 6-7229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4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167 847 24575,'0'0'0,"3"0"0,0 1 0,-1-1 0,1 1 0,0-1 0,0 1 0,0 0 0,-1 0 0,1 0 0,0 0 0,-1 1 0,1-1 0,-1 1 0,1 0 0,-1-1 0,4 5 0,1 1 0,-1 0 0,0 0 0,7 11 0,-7-7 0,0 0 0,0 0 0,-1 1 0,-1-1 0,0 1 0,-1 0 0,0 0 0,0 0 0,0 14 0,-1 16 0,-3 54 0,0-71 0,-2 42 0,-1 40 0,5-85 0,0 0 0,7 38 0,-6-53 0,-1-1 0,1 0 0,0-1 0,0 1 0,1 0 0,0 0 0,0-1 0,4 6 0,-5-9 0,0 0 0,-1 0 0,2 0 0,-1 0 0,0 0 0,0 0 0,1-1 0,-1 1 0,0-1 0,1 1 0,0-1 0,-1 0 0,1 0 0,0 0 0,-1-1 0,1 1 0,0 0 0,0-1 0,4 0 0,-1 0 6,0-1 0,0 1 0,0-1 0,0-1-1,0 1 1,11-5 0,-3-1-709,20-12 0,16-13-6123</inkml:trace>
  <inkml:trace contextRef="#ctx0" brushRef="#br0" timeOffset="1">1 17 24575,'0'0'0,"0"0"0,0 0 0,0 0 0,4 0 0,11-2 0,22-3 0,15 0 0,-3 0-8191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4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24575,'0'0'0,"0"0"0,4 0 0,8 2 0,9 3 0,14 4 0,19 3 0,20 1 0,16-3 0,10-12 0,-2-15 0,-8-13 0,-16-4 0,-20 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8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24575,'0'0'0,"0"10"0,1-1 0,0 0 0,4 12 0,-2-6 0,108 442-794,-28-128-435,-17-16 963,-13 2 0,19 541-1,-72-818-628,0-17-3579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 24575,'0'0'0,"4"-2"0,12-3 0,20-6 0,38-8 0,44-8 0,72-22 0,5-3-8191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8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24575,'0'0'0,"0"4"0,1 0 0,0 1 0,0-1 0,0 0 0,0 0 0,1 1 0,3 6 0,0 0 0,67 140 0,-11-24 0,134 320-823,-66-128-405,-101-233-4912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8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24575,'11'6'0,"67"30"0,410 200-1629,0 71 1229,-142-86 190,-337-214 210,-5-5 0,0 0 0,0 1 0,-1-1 0,8 2 0,-11-4 5,0 0 1,0 0-1,0 0 1,0 0-1,0 0 0,0 0 1,1 0-1,-1 0 1,0 0-1,0 0 1,0 0-1,0 0 1,0 0-1,0 0 0,0 0 1,0 0-1,1 0 1,-1 0-1,0 0 1,0 0-1,0 0 1,0 0-1,0 0 0,0 0 1,0 0-1,0 0 1,0 0-1,1 0 1,-1 0-1,0 0 0,0 0 1,0 0-1,0 0 1,0-1-1,0 1 1,0 0-1,0 0 1,0 0-1,0 0 0,0 0 1,0 0-1,0 0 1,0 0-1,0 0 1,0-1-1,0 1 1,0 0-1,0 0 0,0 0 1,0 0-1,0 0 1,0 0-1,0 0 1,0 0-1,0-1 0,0 1 1,0 0-1,0 0 1,-1-6 387,0 0 1,0 1 0,-4-12 0,-2-5-312,-7-36-26,3 0 1,3-1 0,1 0 0,5-115 0,4 127-60,3 1 0,2 0-1,2 0 1,2 1 0,2 0 0,35-79-1,-17 65-1361,-3 15-5461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49 594 24575,'0'-1'0,"1"0"0,-1 1 0,0-1 0,0 0 0,0 0 0,1 1 0,-1-1 0,0 0 0,1 1 0,-1-1 0,0 0 0,1 1 0,-1-1 0,1 1 0,-1-1 0,1 1 0,0-1 0,0 0 0,1-1 0,10-13 0,0 0 0,-1-1 0,-1 0 0,0-1 0,-2 0 0,0 0 0,0-1 0,5-22 0,-5 10 0,-1-2 0,-2 1 0,-1-1 0,0-35 0,-3 39 0,-6-43 0,4 62 0,0 1 0,-1 0 0,0-1 0,0 1 0,-1 0 0,0 1 0,-1-1 0,1 0 0,-8-10 0,9 16 0,0 0 0,1 0 0,-1 0 0,0 0 0,0 1 0,0-1 0,0 0 0,0 1 0,-1 0 0,1-1 0,0 1 0,-1 0 0,1 0 0,0 1 0,-1-1 0,0 0 0,1 1 0,-1-1 0,-4 1 0,4 0 0,0 0 0,-1 1 0,1-1 0,0 1 0,0 0 0,0 0 0,0 0 0,0 0 0,0 1 0,0-1 0,0 1 0,1 0 0,-1 0 0,0 0 0,-3 3 0,2 0 0,0-1 0,0 1 0,0 0 0,1 0 0,0 0 0,0 0 0,0 1 0,0-1 0,1 1 0,0 0 0,0 0 0,1 0 0,-1 0 0,1 0 0,0 9 0,1-8 0,0 0 0,1 0 0,0 1 0,0-1 0,0 0 0,1 0 0,0 0 0,1 0 0,-1 0 0,1 0 0,1-1 0,6 11 0,-2-6 0,2 0 0,-1-1 0,1 0 0,0 0 0,1-1 0,0-1 0,1 0 0,0 0 0,0-1 0,0-1 0,1 0 0,16 5 0,6 0 0,1-1 0,0-2 0,50 5 0,12-4-1365,-14-6-5461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6:59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24575,'3'7'0,"37"63"0,200 398-1315,-184-337 1256,67 235 1,-101-281-395,20 145-1,-41-217-5398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0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24575,'0'0'0,"2"-2"0,13-2 0,17-6 0,27-6 0,29-10 0,26-8 0,7 0-889,-16 7-6413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0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24575,'0'0'0,"0"5"0,1 9 0,0 1 0,1-1 0,5 18 0,-3-17 0,65 231 0,18-2 0,46 155 0,-120-346-1365,-5-15-5461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0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98 24575,'-1'1'0,"0"0"0,1-1 0,-1 1 0,0 0 0,1 0 0,-1-1 0,1 1 0,-1 0 0,1 0 0,-1 0 0,1 0 0,-1 0 0,1 0 0,0-1 0,-1 1 0,1 1 0,0-1 0,0-1 0,0 0 0,0 1 0,1-1 0,-1 1 0,0-1 0,0 0 0,0 0 0,1 1 0,-1-1 0,0 0 0,0 1 0,1-1 0,-1 0 0,0 0 0,1 1 0,-1-1 0,0 0 0,1 0 0,-1 0 0,0 0 0,1 1 0,-1-1 0,0 0 0,1 0 0,-1 0 0,1 0 0,5 1 0,0-1 0,-1 0 0,1 0 0,7-1 0,-13 1 0,94-12 0,98-26 0,-1 0 0,-48 15-1365,-89 14-5461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1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24575,'0'0'0,"0"0"0,2 0 0,9 0 0,13 0 0,18 0 0,26-2 0,26-3 0,16-2 0,0-3 0,-11 2 0,-24 0-8191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1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24575,'0'0'0,"-1"0"0,0 1 0,1-1 0,-1 0 0,1 1 0,-1-1 0,1 0 0,-1 1 0,1-1 0,-1 1 0,1-1 0,-1 1 0,1-1 0,0 1 0,-1-1 0,1 1 0,0 0 0,-1-1 0,1 1 0,0-1 0,-1 2 0,-4 17 0,4-15 0,-1 0 0,2-1 0,-1 1 0,0 0 0,1 0 0,-1-1 0,1 1 0,0 0 0,0 0 0,1-1 0,-1 1 0,1 0 0,0-1 0,0 1 0,0 0 0,0-1 0,1 1 0,-1-1 0,1 0 0,0 1 0,0-1 0,0 0 0,1 0 0,4 4 0,11 11 0,2 0 0,0-2 0,1 0 0,27 15 0,-25-16 0,425 271-1826,-370-237-4539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8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24575,'4'-7'0,"0"4"0,0 0 0,0 0 0,1 1 0,-1-1 0,0 1 0,1 1 0,-1-1 0,1 0 0,5 0 0,8-1 0,20-2 0,-34 5 0,16-2 0,0 1 0,1 1 0,-1 1 0,0 0 0,21 5 0,-33-4 0,-1 0 0,1 0 0,-1 0 0,0 1 0,0 0 0,0 1 0,0-1 0,0 1 0,-1 1 0,0-1 0,0 1 0,0 0 0,0 0 0,-1 1 0,0 0 0,7 9 0,-8-7 0,1 0 0,-1 0 0,-1 0 0,0 1 0,0-1 0,0 1 0,-1 0 0,1 10 0,-2-6 0,-1 1 0,0-1 0,0 1 0,-5 25 0,-1-13 0,-1-1 0,-1 0 0,-2 0 0,0 0 0,-15 25 0,7-21 30,0-1 0,-1 0 0,-44 46 0,19-30-773,-56 43 1,58-54-6084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1 24575,'0'0'0,"0"1"0,-24 88 0,3-5 0,-2-17 0,-55 106 0,-48 57 0,99-182 0,-36 61-1365,43-73-5461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2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24575,'0'0'0,"-1"0"0,-2 0 0,1 0 0,0 0 0,4 0 0,15 2 0,24 2 0,42 3 0,45 3 0,33-4 0,27-4-2248,60-4 2248,-13-2-5943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2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24575,'6'9'0,"43"65"0,-7-1-202,-3 2 0,33 91 0,-36-67-215,29 139 1,-36-91 49,-7 2 0,5 253 0,-26-339 287,-2-1 0,-12 78-1,12-133 53,0 1-1,-1-1 1,0 0-1,0 0 1,-1 0-1,0 0 1,0 0-1,0-1 0,-8 11 1,-8 3-5097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3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24575,'15'0'0,"-7"-1"0,-1 1 0,1 0 0,0 1 0,-1 0 0,1 0 0,-1 0 0,1 1 0,-1 0 0,1 1 0,-1 0 0,12 6 0,-7-1 0,0 1 0,-1 1 0,0 0 0,0 0 0,-1 1 0,0 1 0,11 16 0,-6-4 0,-1 1 0,-1 0 0,10 27 0,-14-29 12,-2 0 0,0 0 0,-2 1 0,-1 0 0,0 0 0,-2 1 0,-1-1 0,-1 0 0,-5 45 0,2-52-111,0 0 0,-1-1 0,0 1 0,-2-1 0,0 0 0,0 0 0,-2 0 0,0-1 0,-1 0 0,0-1 0,-1 0 0,-1 0 0,0-1 0,-20 18 0,-1-6-6727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3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52 124 24575,'0'1'0,"0"0"0,0 0 0,0 0 0,0 0 0,0 0 0,0 0 0,0 0 0,0 0 0,-1-1 0,1 1 0,-1 2 0,0-1 0,-14 55 0,-11 51 0,23-84 0,0 0 0,2 1 0,0-1 0,2 0 0,1 1 0,1-1 0,9 38 0,-9-50 0,1 0 0,1 1 0,0-2 0,1 1 0,1-1 0,13 20 0,-14-24 0,1 1 0,0-1 0,0 1 0,1-2 0,0 1 0,0-1 0,1-1 0,0 1 0,13 5 0,-14-8 0,0 0 0,0 0 0,0-1 0,0 0 0,0-1 0,0 0 0,0 0 0,0-1 0,0 0 0,16-1 0,-20 0 0,0 0 0,0 0 0,1 0 0,-1 0 0,0-1 0,0 0 0,0 1 0,-1-1 0,1-1 0,0 1 0,-1-1 0,1 1 0,-1-1 0,0 0 0,0 0 0,0 0 0,0-1 0,0 1 0,-1-1 0,0 1 0,0-1 0,2-4 0,-2 1 0,0 0 0,0 0 0,-1 0 0,0 0 0,0 0 0,-1 0 0,1 0 0,-2 0 0,1 0 0,-1 0 0,0-1 0,-1 2 0,1-1 0,-5-9 0,-2-6 0,-1 1 0,-1 0 0,-13-21 0,-9-5 0,-5-7 0,33 47 0,0 0 0,1 0 0,0-1 0,0 1 0,-3-14 0,5 19 0,1 0 0,0 0 0,0 0 0,0-1 0,0 1 0,0 0 0,0 0 0,0 0 0,1 0 0,-1 0 0,1 0 0,-1 0 0,1 0 0,0 0 0,0 0 0,0 0 0,0 0 0,0 0 0,0 1 0,1-1 0,-1 0 0,0 1 0,1-1 0,0 1 0,-1-1 0,1 1 0,0 0 0,-1 0 0,1 0 0,0 0 0,0 0 0,2-1 0,7-1 0,-1-1 0,1 1 0,-1 1 0,22-2 0,16-1 0,1 3 0,81 5 0,-114-1 0,-1 0 0,0 1 0,0 0 0,0 2 0,0-1 0,15 9 0,-22-10 0,-1 1 0,0 1 0,1-1 0,-1 1 0,-1 1 0,1-1 0,-1 1 0,0 0 0,0 0 0,-1 1 0,0 0 0,7 11 0,-6-4 0,0-1 0,0 1 0,-2 1 0,0-1 0,5 28 0,-6-11 0,0 55 0,-4-73 0,0-16 0,0-25 0,5-22 38,1 1 0,20-76 1,40-87-1891,-28 115-4602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24575,'0'0'0,"0"4"0,25 294-52,-18-241-76,120 713-727,-114-694 772,-6-42-312,-2 0-1,1 67 1,-8-71-5492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0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0 501 24575,'0'0'0,"0"-2"0,5-4 0,12-10 0,23-14 0,28-14 0,39-14 0,40-9 0,34-1-2238,28 1 2238,51-9 0,-18 9-5953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4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2296 0 24575,'0'0'0,"0"0"0,-3 0 0,-5 3 0,1-1 0,-11 6 0,-3 1 0,-33 9 12,-73 15 0,-65 3-345,191-36 324,-699 91-2187,-32 6 355,587-69 1766,119-23 29,-22 5-63,0 1-1,-73 28 0,119-38 114,-1 1 118,-1-1-1,0 0 1,1 1 0,0 0-1,-1 0 1,1 0-1,0 0 1,0 0 0,0 1-1,-5 5 1,8-8-95,0 0 1,0 1 0,-1-1-1,1 0 1,0 0-1,0 1 1,0-1-1,0 0 1,0 1 0,0-1-1,0 0 1,-1 1-1,1-1 1,0 0-1,0 1 1,0-1 0,1 0-1,-1 1 1,0-1-1,0 0 1,0 1-1,0-1 1,0 0-1,0 1 1,0-1 0,0 0-1,1 1 1,-1-1-1,0 0 1,0 1-1,1-1 1,-1 0 0,0 0-1,0 1 1,1-1-1,-1 0 1,0 0-1,0 0 1,1 0 0,-1 1-1,1-1 1,17 6 1255,-18-6-1270,45 10 487,86 6 0,-90-13-491,154 12-574,70 7 192,-179-11 381,88 23 0,-144-26-8,39 15 0,-58-18 0,0 0 0,-1 0 0,1 1 0,-1 1 0,-1 0 0,13 11 0,-18-15-1,-1 0 0,0 0 0,0 1 0,-1-1 1,1 1-1,-1-1 0,1 1 0,-1 0 0,-1 0 1,1 0-1,0 0 0,-1 1 0,1 5 0,-1-6 14,-1 1 0,0 0-1,0-1 1,0 1 0,-1 0 0,0 0-1,0-1 1,0 1 0,0-1-1,-1 1 1,0-1 0,-3 8-1,-4 3 195,0 0-1,-19 23 0,-30 28-42,51-58-178,-90 96-272,-5-4 0,-145 110 0,172-155 286,-58 46 0,126-95 0,-1 0 0,1 1 0,1 0 0,-1 0 0,1 1 0,-7 12 0,11-18 0,1 0 0,0 1 0,0-1 0,0 1 0,1-1 0,-1 1 0,1-1 0,-1 1 0,1-1 0,0 1 0,0-1 0,0 1 0,0-1 0,0 1 0,0-1 0,1 1 0,0-1 0,-1 1 0,1-1 0,0 1 0,0-1 0,0 0 0,0 1 0,1-1 0,-1 0 0,1 0 0,-1 0 0,4 3 0,0 0 36,0 0 0,0-1-1,1 1 1,0-1 0,0-1 0,11 6-1,0-1 198,28 7-1,14 1-329,1-3 0,81 8-1,129-5-669,512-30 608,-613-6-1006,-103 9-4500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21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0,0 0 0,2 0 0,3 0 0,0 0-8191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22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611 0 24575,'0'11'0,"0"83"-32,9 366-774,18-157 642,5 99 159,-28-280 6,-14 157 0,7-252-1,0 1 0,-2-1 0,-12 40 0,16-61 0,-1-1 0,0 0 0,-1 0 0,1-1 0,-1 1 0,0 0 0,0-1 0,-1 0 0,1 0 0,-1 0 0,0 0 0,0 0 0,-7 4 0,6-5 0,-1 0 0,0 0 0,0-1 0,-1 1 0,1-2 0,0 1 0,0-1 0,-1 0 0,1 0 0,-14 0 0,-1-2-2,1 0-1,-1-2 1,0 0 0,1-1 0,-1-1 0,-20-9 0,14 3 172,1 0 1,0-2-1,1-1 1,-24-17 0,33 19-153,1 0 0,0-2 0,1 1 1,1-2-1,0 0 0,1-1 0,0 0 0,2 0 1,-11-22-1,11 17-20,1 0 0,1 0 0,1-1 1,1 0-1,1 0 0,1 0 0,-2-39 0,5 47 2,2 1 0,-1 0 0,2-1 0,0 1 0,0 0 0,2 0 0,8-24 0,-6 23 0,1-1 0,1 2 0,0-1 0,1 1 0,1 0 0,15-16 0,-1 5 39,1 1 0,40-28 0,62-29-1521,-60 43-5344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8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4 506 24575,'0'0'0,"0"0"0,0 1 0,0-1 0,0 1 0,0-1 0,0 1 0,1-1 0,-1 0 0,0 1 0,0-1 0,0 1 0,1-1 0,-1 0 0,0 1 0,1-1 0,-1 0 0,0 1 0,1-1 0,-1 0 0,0 0 0,1 1 0,-1-1 0,1 0 0,-1 0 0,0 0 0,2 1 0,-1-1 0,1 0 0,-1 0 0,1-1 0,-1 1 0,1 0 0,-1 0 0,1-1 0,0 1 0,-1-1 0,0 1 0,1-1 0,-1 0 0,1 0 0,0-1 0,2-1 0,0 0 0,0 0 0,5-6 0,7-12 0,-1 0 0,-1-1 0,-1-1 0,11-25 0,-18 36 0,46-102 0,-44 96 0,-2-1 0,0-1 0,-1 1 0,2-25 0,-6 38 0,-1 0 0,1 0 0,-1-1 0,-1 1 0,1 0 0,-1-1 0,-3-8 0,3 12 0,0 0 0,0 1 0,0 0 0,0-1 0,-1 1 0,1-1 0,-1 1 0,1 0 0,-1 0 0,0 0 0,0 0 0,0 0 0,0 1 0,0-1 0,0 0 0,-1 1 0,1 0 0,-1-1 0,-3 0 0,2 0 0,-1 1 0,1 0 0,0 0 0,-1 0 0,1 0 0,-1 1 0,1 0 0,-1 0 0,1 0 0,-1 0 0,1 1 0,-1 0 0,1 0 0,-9 3 0,8-2 0,-1 1 0,0 0 0,1 1 0,0-1 0,0 1 0,0 0 0,0 0 0,0 0 0,-6 10 0,4-6 0,2 1 0,-1-1 0,1 1 0,0 0 0,1 0 0,0 1 0,1-1 0,0 1 0,0 0 0,1 0 0,0 0 0,1 0 0,0 12 0,1-15 7,1 0-1,0 0 1,1 0-1,0 0 1,0 0-1,0 0 0,1-1 1,0 1-1,0-1 1,1 1-1,-1-1 1,2-1-1,-1 1 1,0 0-1,1-1 1,0 0-1,7 5 0,7 6-376,1-2 0,0 0-1,35 17 1,15 4-6456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22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24575,'0'0'0,"0"0"0,-2 0 0,-2 4 0,-1 3 0,0 1-8191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4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24575,'-7'8'0,"5"0"0,0 0 0,0 0 0,1 0 0,-1 12 0,2-11 0,-5 89-124,5 0 0,4 1 0,20 116 1,75 290-425,-77-405 675,27 117-127,25 119 0,-22 1 0,-48-305 0,-2-1 0,-1 1 0,-4 35 0,3-63-151,-1 0-1,1 0 1,-1 0-1,0 0 0,0 0 1,-1-1-1,-1 5 1,-2-1-5912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5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24575,'159'6'0,"-123"-2"0,0 1 0,48 14 0,-30-2-158,-1 2-1,-1 3 1,53 30-1,-46-18 119,-3 2-1,67 54 1,-106-75 40,1 0 0,-2 0 0,29 37 0,-41-47 0,0 1 0,0 1 0,0-1 0,-1 0 0,0 1 0,-1 0 0,1 0 0,-1-1 0,0 2 0,-1-1 0,0 0 0,0 0 0,0 0 0,-1 0 0,0 1 0,-2 10 0,0-7 0,-1 1 0,-1-1 0,1 0 0,-2 0 0,-6 13 0,-3 0 0,-19 27 0,-3-5 21,-1-2 1,-2-1 0,-63 53 0,-146 97-10,233-183-12,6-4 0,1 0 0,0 0 0,0 0 0,-11 14 0,18-19-28,1-1 0,-1 1 0,1-1 0,-1 1 0,1-1 1,-1 1-1,1-1 0,0 1 0,-1 0 0,1-1 0,0 1 0,0-1 0,-1 1 0,1 0 0,0-1 0,0 1 1,0 0-1,0-1 0,0 1 0,0 0 0,0-1 0,0 1 0,0 0 0,0-1 0,0 1 0,0 0 0,0-1 1,1 1-1,-1 0 0,0-1 0,1 1 0,-1 0 0,0-1 0,1 1 0,-1-1 0,0 1 0,1-1 0,-1 1 1,1-1-1,-1 1 0,1-1 0,0 1 0,-1-1 0,1 1 0,14 5-6251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5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24575,'0'15'0,"-5"52"0,0-11 0,5 17 0,3 0 0,3-1 0,23 111 0,67 300-1365,-91-456-5461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5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1 297 24575,'5'-7'0,"1"4"0,-1 0 0,1 0 0,9-2 0,-4 0 0,290-92-303,9 21-55,-269 66 351,120-24-620,190-14 0,-290 43-5642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6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24575,'0'10'0,"3"79"0,22 121 0,-17-158 40,2 0 0,23 65 0,-25-95-226,1 0 1,0-1-1,2 0 0,0-1 1,1 0-1,2-1 1,25 29-1,-10-19-6640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6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0 604 24575,'3'8'0,"0"-6"0,-1-1 0,1 1 0,0-1 0,0 0 0,0 1 0,-1-1 0,1-1 0,0 1 0,0 0 0,0-1 0,1 1 0,-1-1 0,0 0 0,0 0 0,0 0 0,0-1 0,0 1 0,4-2 0,-1 0 0,1 0 0,-1 0 0,1 0 0,-1-1 0,0 0 0,0-1 0,7-4 0,1-3 0,-2 0 0,1-1 0,-2 0 0,1-1 0,-2 0 0,0-1 0,0 0 0,-1 0 0,-1-1 0,-1 0 0,0-1 0,-1 0 0,0 0 0,-1 0 0,3-22 0,-5 22 0,-1-1 0,-1 1 0,0-1 0,-1 1 0,-1-1 0,-1 1 0,0-1 0,-1 1 0,-1 0 0,0 0 0,-1 0 0,-1 1 0,0 0 0,-1 0 0,-15-23 0,17 31 0,1 1 0,-1-1 0,-1 1 0,1 1 0,-1-1 0,0 1 0,0 0 0,-1 0 0,-8-4 0,12 7 0,0 1 0,0 0 0,-1-1 0,1 1 0,-1 0 0,1 1 0,-1-1 0,1 0 0,-1 1 0,1 0 0,-1 0 0,1 0 0,-1 0 0,0 1 0,1 0 0,-1-1 0,1 1 0,0 0 0,-1 1 0,1-1 0,0 0 0,-5 4 0,3-2 0,1 0 0,0 0 0,0 0 0,0 1 0,0 0 0,0 0 0,1 0 0,0 0 0,0 0 0,0 0 0,-2 6 0,2-3 0,0-1 0,1 1 0,0 0 0,0 0 0,1 0 0,-1 0 0,1 10 0,1 0 0,1 0 0,1 0 0,0 0 0,1 0 0,1 0 0,7 17 0,2 4 0,1-1 0,3-1 0,0 0 0,34 48 0,-35-60 0,2 0 0,1-2 0,0 0 0,2-2 0,1 0 0,45 32 0,-38-33-151,2-2-1,1-1 0,0-1 0,0-2 1,2-1-1,-1-1 0,2-2 1,41 5-1,-23-9-6674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7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0,6 2 0,17 9 0,11 8 0,1 1-8191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24575,'2'0'0,"1"1"0,0 0 0,-1-1 0,1 1 0,-1 0 0,1 1 0,-1-1 0,0 0 0,0 1 0,1-1 0,2 4 0,3 1 0,22 13 0,-1 1 0,-1 2 0,-1 0 0,27 31 0,-45-43 0,0 1 0,-1 0 0,-1 0 0,1 1 0,-2 0 0,0 0 0,0 0 0,-1 1 0,0 0 0,-2 0 0,1 0 0,-1 0 0,1 26 0,-3-4 0,-1-23 0,0 0 0,0 0 0,1 0 0,1 0 0,0-1 0,1 1 0,5 15 0,-1-14 0,-1 0 0,2-1 0,0 1 0,0-2 0,1 1 0,16 15 0,-10-12 0,1-1 0,0-1 0,35 21 0,-39-28-105,0 0 0,0-1 0,0 0 0,1-1 0,-1 0 0,1-1 0,0 0 0,0-1 0,0-1 0,0 0 0,0-1 0,14-1 0,19-5-6721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7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0,3 3 0,0 1-8191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59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0 802 24575,'5'3'0,"35"23"0,56 48 0,28 40 0,-87-77 0,-1 2 0,-2 0 0,55 87 0,-75-103 0,-2 1 0,-1 1 0,15 44 0,-21-51 0,-1 1 0,-1 0 0,0 0 0,-1-1 0,-1 1 0,-2 21 0,0-33 0,1 1 0,-2-1 0,1 0 0,-1 1 0,0-1 0,0 0 0,-6 12 0,6-16 0,0 0 0,0 0 0,0 0 0,0 0 0,-1 0 0,1-1 0,-1 1 0,1-1 0,-1 0 0,0 1 0,0-1 0,0 0 0,0-1 0,-1 1 0,1-1 0,0 1 0,-6 1 0,3-2 0,0-1 0,0 1 0,0-1 0,1 0 0,-1 0 0,0 0 0,0-1 0,0 0 0,1 0 0,-1-1 0,0 1 0,1-1 0,0 0 0,-1-1 0,1 1 0,0-1 0,0 0 0,-9-8 0,5 4 0,1 0 0,0-1 0,1-1 0,-1 1 0,1-1 0,1 0 0,0-1 0,0 1 0,-5-15 0,2 2-20,2 0-1,1 0 1,0 0-1,2-1 1,1 0-1,-1-29 1,3-1-549,11-90 0,10 12 431,54-197 0,72-121 135,-139 428-22,7-20-5,2 2-1,34-65 0,-47 100 28,-1 0 0,1-1 0,0 1-1,1 0 1,-1 1 0,7-7 0,-9 10 12,0-1 0,0 0 1,0 0-1,0 1 0,1-1 0,-1 1 0,0-1 1,1 1-1,-1-1 0,0 1 0,1 0 1,-1 0-1,0 0 0,1 0 0,-1 0 0,0 0 1,1 0-1,-1 0 0,0 0 0,1 0 0,-1 1 1,0-1-1,1 1 0,-1-1 0,0 1 1,0-1-1,0 1 0,1 0 0,0 1 0,4 2 148,-1 0 0,0 1-1,-1 0 1,1 0-1,-1 0 1,4 6-1,23 41 27,-28-45-190,119 258-712,-25 14 1,24 201 718,-99-344 0,8 217 0,-31-235-1100,-1-84-4403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18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0 24575,'0'0'0,"1"1"0,19 62 0,19 95 0,-4 69 0,2 186-366,-14 2-29,-22-393 393,6 287 2,-28-4 0,17-273 0,-1-2 0,-2 1 0,-1-1 0,-23 54 0,26-72 0,-1-1 0,-1 0 0,0 0 0,-1-1 0,0 0 0,-10 11 0,11-15 0,0 0 0,0-1 0,0 1 0,0-2 0,-1 1 0,0-1 0,0 0 0,0 0 0,-16 4 0,19-7 10,-1 0 0,1 0 0,-1 0 0,1-1 0,-1 0 0,1 0 0,-1 0 0,1-1 0,-1 0 0,1 0 0,-9-3 0,7 2 22,0-1 1,0-1 0,0 1 0,1-1-1,-1 0 1,1-1 0,-10-8 0,5 1 14,0 0 1,1 0 0,1-1 0,0 0-1,0-1 1,2 0 0,-10-23-1,8 13-61,2 0-1,1 0 1,0 0-1,2-1 0,1 0 1,1 0-1,1 0 1,1 0-1,5-33 1,0 18-71,3 1 1,1 0-1,1 1 1,3 0-1,19-42 1,-6 26 126,57-84-1,46-42-759,-101 143 96,27-37-5660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1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24575,'0'0'0,"0"0"0,0 0 0,0 0 0,0 0 0,0 0 0,2-2 0,3-2 0,0-2-8191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2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24575,'0'17'0,"0"-17"2,0 1 0,0-1 0,0 0 0,1 1 0,-1-1 0,0 1-1,0-1 1,1 1 0,-1-1 0,0 0 0,1 1 0,-1-1 0,0 1 0,1-1-1,-1 0 1,1 0 0,-1 1 0,0-1 0,1 0 0,-1 0 0,1 1 0,-1-1-1,1 0 1,-1 0 0,1 0 0,-1 0 0,1 0 0,-1 0 0,1 0 0,-1 0-1,1 0 1,0 0 0,23 0-400,-18-1-631,2 1-5797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7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 1 24575,'-1'1'0,"1"-1"0,-1 1 0,0 0 0,1 0 0,-1 0 0,0 0 0,1 0 0,-1 0 0,1 0 0,0 0 0,-1 2 0,-2 5 0,-96 196-7,-15-4-948,25-47 378,-208 368 858,287-506-298,5-8 47,1 0 0,0 1 0,0-1 0,1 1 0,0 0 0,-3 9 1,6-16 5,0 0 1,0 0 0,0 0 0,0 0 0,0 0 0,0 0 0,0 0 0,0 0 0,0 0 0,0 0-1,1 0 1,-1 0 0,0 0 0,1 0 0,-1 0 0,1 0 0,-1-1 0,1 1 0,-1 0 0,1 0 0,0 0-1,-1-1 1,1 1 0,0 0 0,0-1 0,0 1 0,0 0 0,4 2-34,-1-1 0,1 0 0,0 0 0,6 2 0,16 4 3,1 0 0,30 2 0,61 3-8,-113-12 2,430 21-1301,-147-11 1282,47 13-38,-3 23-131,-323-44 200,-8-3 4,0 1 0,-1-1 0,1 1-1,0-1 1,0 1 0,0-1 0,0 0-1,0 0 1,0 0 0,0 0 0,0 0 0,2-1-1,-4 1 10,0-1 0,0 1 0,0 0 0,0 0-1,0-1 1,1 1 0,-1 0 0,0 0 0,0-1 0,0 1-1,0 0 1,0-1 0,0 1 0,0 0 0,0 0-1,0-1 1,0 1 0,-1 0 0,1-1 0,0 1 0,0 0-1,0 0 1,0-1 0,0 1 0,0 0 0,-1 0-1,1-1 1,0 1 0,0 0 0,0 0 0,-1 0 0,1-1-1,0 1 1,0 0 0,-11-15 148,-18-17-1,3 4-81,-32-40-17,-126-140-1160,55 72 879,-72-80 159,15-8 92,163 194-44,2-1 0,-30-58 0,48 82 0,0 0 0,0 0 0,1-1 0,-3-9 0,5 13 0,0 1 0,-1 0 0,1 0 0,0 0 0,1 0 0,-1 0 0,0 0 0,1 0 0,0 0 0,0 0 0,0 0 0,2-5 0,0 3-164,-1 1-1,1 0 0,0 0 0,0 0 0,1 1 0,6-7 0,26-16-5606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8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 50 0,3-1 0,2 1 0,21 85 0,113 331-1155,-63-229 1189,-69-216-34,53 189 0,-49-163 0,-2 2 0,3 55 0,-12-98 0,0-1 0,-1 1 0,-1-1 0,0 1 0,-4 16 0,5-23 0,-2-1 0,1 0 0,0 0 0,-1 0 0,1 1 0,-1-1 0,0-1 0,0 1 0,0 0 0,0 0 0,-1-1 0,1 1 0,-1-1 0,1 0 0,-1 0 0,0 0 0,0 0 0,0 0 0,-6 2 0,2-1-295,-1-1 0,1 0 1,-16 2-1,-21-1-5596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24575,'0'-1'0,"0"-1"0,1 0 0,-1 0 0,0 1 0,1-1 0,-1 0 0,1 1 0,0-1 0,0 1 0,-1-1 0,1 1 0,2-3 0,16-16 0,-13 15 0,12-13 0,2 1 0,0 2 0,1 0 0,0 1 0,1 1 0,1 1 0,40-15 0,-35 17 0,1 1 0,0 2 0,0 1 0,1 1 0,0 1 0,37 1 0,-49 4 0,0 0 0,0 0 0,0 2 0,-1 0 0,1 1 0,-1 1 0,0 1 0,0 0 0,-1 1 0,0 1 0,0 1 0,0 0 0,-1 1 0,-1 0 0,0 1 0,0 1 0,-1 0 0,0 1 0,-1 0 0,-1 1 0,0 1 0,9 16 0,-11-14 0,0-1 0,-1 1 0,-2 0 0,1 1 0,-2-1 0,0 1 0,-1 1 0,2 33 0,-5-36 0,-1 0 0,-1 1 0,0-1 0,-1 0 0,-1 0 0,-1-1 0,0 1 0,-1-1 0,0 0 0,-12 22 0,5-16 0,-1-1 0,0 0 0,-24 26 0,-54 48 0,16-18 0,48-45-1365,11-7-5461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9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24575,'0'2'0,"0"0"0,-1 0 0,1 0 0,0 1 0,0-1 0,0 0 0,0 0 0,1 0 0,-1 0 0,1 2 0,1 5 0,20 150 0,8-2 0,66 205 0,-51-240 0,-49-140 0,-8-29 0,4 20 0,-69-212 0,63 202 0,-2 2 0,-2 0 0,-1 1 0,-36-49 0,-60-43 0,104 115 0,9 7 0,4 3 0,7 4 0,11 7 0,20 13 0,-31-18 0,235 154-203,60 35-453,-287-184 656,0-1 0,1 0 0,28 8 0,-41-15 0,0-1 0,0 0 0,1 0 0,-1 0 0,0-1 0,1 1 0,-1-1 0,0-1 0,1 1 0,-1-1 0,0 0 0,1 0 0,-1 0 0,0-1 0,0 0 0,0 0 0,6-3 0,-4 0 23,-1 1 0,1-1 1,-1 0-1,0-1 0,0 0 0,-1 0 0,8-10 0,-6 5 67,0 0 0,-1 0-1,0-1 1,4-14-1,0-4-32,-3 0-1,0 0 1,2-36-1,-4 29-164,17-107-1149,-17 124-5569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9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84 557 24575,'0'-2'0,"1"0"0,-1 1 0,0-1 0,0 0 0,0 0 0,0 0 0,0 0 0,-1-3 0,1-4 0,-2-47 0,-3-1 0,-2 1 0,-2 0 0,-3 0 0,-21-61 0,17 67 0,17 48 0,4 3 0,9 7 0,-8-5 0,44 24 0,1-2 0,103 34 0,-131-53 0,0 0 0,0-1 0,1-2 0,-1 0 0,1-1 0,0-2 0,0 0 0,0-2 0,42-8 0,-38 3-59,-1-2 0,1-1 0,49-26 0,-39 14-802,67-50 0,-35 15-5372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2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24575,'0'3'0,"1"0"0,-1-1 0,1 1 0,0 0 0,0-1 0,0 1 0,0-1 0,2 5 0,3 5 0,104 236-427,49 117-324,-152-349 751,76 194 0,-12 1 0,-55-147-1169,-6-18-4675</inkml:trace>
  <inkml:trace contextRef="#ctx0" brushRef="#br0" timeOffset="1">179 831 24575,'0'0'0,"2"0"0,5 0 0,9 0 0,14 0 0,22 0 0,27-2 0,18-3 0,6-2 0,-7 0 0,-21 1-8191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0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24575,'5'6'0,"-1"0"0,1 1 0,-2-1 0,1 1 0,-1 0 0,1 0 0,-2 0 0,1 0 0,1 11 0,-2-11 0,7 26 0,-2 0 0,5 64 0,-6 70 0,1 27 0,-6-181 0,1 1 0,1-1 0,0 0 0,0 0 0,1 0 0,12 24 0,-13-31 0,1 0 0,0 0 0,0-1 0,0 1 0,1-1 0,0 0 0,0 0 0,0 0 0,1-1 0,-1 0 0,1 0 0,0 0 0,0-1 0,13 5 0,-8-4-455,-1-1 0,21 3 0,17-1-6371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0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 24575,'0'0'0,"0"-2"0,2-2 0,12-5 0,27-7 0,29-5 0,24-5 0,28-4 0,25-3 0,-1 0-1372,-26 6-5447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0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24575,'0'0'0,"6"0"0,14 2 0,18 5 0,11 5 0,-4 0-8191</inkml:trace>
  <inkml:trace contextRef="#ctx0" brushRef="#br0" timeOffset="1">1775 118 24575,'0'0'0,"0"-2"0,4-3 0,12-2 0,16-2 0,18 0 0,14 0 0,9 1 0,7 1 0,7-2 0,3 2 0,-4-1 0,-6-2 0,-9-4 0,-16 0-8191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24575,'0'0'0,"2"0"0,10 0 0,22 0 0,24-2 0,23-3 0,31-2 0,27-4 0,5-3-1245,-21 2-5701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3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24575,'1'6'0,"34"120"0,-19-77 0,7 23-126,183 628-2018,-145-454 1870,82 286-664,-137-515-3771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24575,'0'-2'0,"1"-1"0,-1 1 0,0 0 0,1-1 0,0 1 0,0 0 0,-1 0 0,1 0 0,1 0 0,-1 0 0,0 0 0,0 0 0,1 0 0,-1 0 0,1 0 0,-1 1 0,1-1 0,0 0 0,0 1 0,0 0 0,3-2 0,5-3 0,0 1 0,1 0 0,12-4 0,-16 6 0,10-3 0,0 1 0,0 1 0,0 1 0,1 0 0,0 1 0,-1 1 0,1 0 0,0 2 0,0 0 0,-1 1 0,1 1 0,-1 0 0,1 1 0,27 11 0,-12-1-11,-1 0 0,54 35 0,-43-21-239,51 46-1,-72-55 224,0 1 0,-2 0 1,-1 2-1,26 36 0,-38-47 29,0 0 0,-2 0 0,1 0 0,-1 1 0,-1-1 0,0 1 0,0 0 0,-2 1-1,1-1 1,-1 0 0,-1 1 0,0-1 0,-2 14 0,-1-6 2,-1-1 0,-1 1 0,-1-1 0,-1 0 0,0 0 0,-2-1 1,0 0-1,-1 0 0,-12 17 0,1-5-45,-1-1 0,-2-1 0,0-1 1,-33 28-1,-85 61-748,-10-8 841,-52 40-1226,143-98-4302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0,0 7 0,0 12 0,4 19 0,10 23 0,10 28 0,11 18 0,8 8-786,4 5 786,1-4 0,-4-11 0,-7-19 0,-8-22 0,-9-23-7405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4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24575,'7'5'0,"54"34"0,105 67 23,187 113-1285,-193-133 1262,-109-61 0,63 20 0,-99-40 0,-1 0 0,0-2 0,1 0 0,0 0 0,23 0 0,-33-3 0,0 0 0,1-1 0,-1 1 0,1-1 0,-1 0 0,0-1 0,0 1 0,0-1 0,0 0 0,0 0 0,0-1 0,0 0 0,0 1 0,-1-1 0,0-1 0,0 1 0,8-8 0,-5 1 73,0 1 1,-1-1-1,0 0 0,-1 0 1,0-1-1,-1 1 0,0-1 0,0 0 1,-1 0-1,2-20 0,0-2 72,-2-1-1,-3-45 0,-8-81-1509,4 93-5461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4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310 263 24575,'0'-15'0,"-1"7"0,0-1 0,0 1 0,-1-1 0,0 1 0,0 0 0,-1-1 0,0 1 0,-1 1 0,1-1 0,-1 0 0,-1 1 0,0 0 0,-7-9 0,1 3 0,-1 0 0,0 1 0,-1 1 0,0 0 0,-24-15 0,25 19 0,0 0 0,-1 1 0,-16-6 0,23 9 0,-1 2 0,1-1 0,0 1 0,0 0 0,-1 0 0,1 1 0,0-1 0,-1 2 0,-8 0 0,14-1 0,0 0 0,-1 0 0,1 1 0,0-1 0,0 0 0,-1 1 0,1-1 0,0 1 0,0-1 0,0 1 0,0-1 0,0 1 0,0 0 0,-1 0 0,2 0 0,-1-1 0,0 1 0,0 0 0,0 0 0,0 0 0,-1 3 0,2-3 0,0 0 0,0 1 0,0-1 0,0 1 0,0-1 0,0 1 0,0-1 0,0 0 0,0 1 0,1-1 0,-1 1 0,1-1 0,-1 0 0,1 1 0,0-1 0,-1 0 0,1 0 0,0 1 0,0-1 0,2 2 0,6 8 0,2-1 0,0 0 0,0-1 0,0 0 0,1 0 0,19 9 0,7 3-95,1-2 1,1-1-1,0-3 0,1-1 0,52 11 0,-32-13-367,0-3-1,2-2 0,62-2 1,-32-8-5310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4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24575,'2'44'0,"2"-1"0,12 58 0,-9-60 0,86 380-1096,26-5 484,-116-408 556,19 63-596,14 85 0,-31-119-4471</inkml:trace>
  <inkml:trace contextRef="#ctx0" brushRef="#br0" timeOffset="1">1 974 24575,'0'0'0,"2"-2"0,7-2 0,12-6 0,16-4 0,23-6 0,27-5 0,25-4 0,12 1-858,-8 2 858,-22 5-7333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24575,'7'6'0,"0"-1"0,0 1 0,1-1 0,15 8 0,-2-1 0,-14-8 0,20 12 0,46 37 0,-66-47 0,0 0 0,-1 0 0,0 1 0,0 0 0,0 1 0,-1-1 0,0 1 0,0 0 0,-1 0 0,0 1 0,3 9 0,-4-5 0,0 1 0,-1-1 0,0 1 0,-1 0 0,-1 15 0,-9 71 0,5-62 0,-1 7 0,-5 58 0,10-83 0,0-1 0,1 0 0,4 25 0,-4-37 0,1 0 0,0 0 0,0 0 0,1 0 0,0-1 0,0 1 0,1-1 0,-1 0 0,1 0 0,1 0 0,-1-1 0,1 1 0,0-1 0,0 0 0,0 0 0,1-1 0,0 0 0,0 0 0,11 6 0,0-2-682,26 10-1,18 1-6143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5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0,2 3 0,3 0 0,0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1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35 24575,'-1'-2'0,"0"1"0,0-1 0,-1 1 0,1 0 0,-1-1 0,-2-1 0,2 1 0,-18-12 0,19 13 0,-1 1 0,1-1 0,-1 0 0,1 0 0,-1 1 0,1-1 0,-1 1 0,0-1 0,1 1 0,-1 0 0,0 0 0,-1 0 0,2 0 0,1 0 0,-1 0 0,1 0 0,0 0 0,-1 0 0,1 0 0,0 1 0,-1-1 0,1 0 0,-1 0 0,1 1 0,0-1 0,-1 0 0,1 0 0,0 1 0,0-1 0,-1 0 0,1 1 0,0-1 0,0 0 0,-1 1 0,1 0 0,-3 12 0,1 6 0,0 0 0,3 29 0,-1-34 0,11 162-659,63 333 0,59-5-357,33-11-148,-148-443 917,55 141-699,-56-158-2554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6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58 24575,'-8'-14'0,"4"10"0,0 1 0,0-1 0,-1 1 0,0 0 0,1 1 0,-1-1 0,0 1 0,0 0 0,0 0 0,-8-1 0,-5-1 0,-31-3 0,31 6 0,1 0 0,0 1 0,0 1 0,-1 1 0,1 0 0,0 2 0,0 0 0,-27 10 0,24-6 0,0 2 0,1 0 0,0 1 0,1 0 0,0 2 0,-24 22 0,29-23 0,0 1 0,0 0 0,1 1 0,1 1 0,1 0 0,0 0 0,-15 33 0,21-40 0,1 0 0,1 1 0,-1-1 0,1 1 0,1-1 0,-1 1 0,1 0 0,1-1 0,0 1 0,0 0 0,1 0 0,0-1 0,0 1 0,1 0 0,0-1 0,1 1 0,0-1 0,6 12 0,-6-13 0,1-1 0,0 1 0,0-1 0,0 0 0,1 0 0,0-1 0,0 1 0,0-1 0,1 0 0,0 0 0,0-1 0,0 0 0,1 0 0,-1 0 0,1-1 0,0 0 0,0 0 0,0-1 0,0 0 0,0 0 0,1 0 0,-1-1 0,0-1 0,1 1 0,9-1 0,-3-1 0,1-1 0,0-1 0,-1 0 0,0-1 0,1 0 0,-1-2 0,21-10 0,-12 4 0,0-2 0,-1-1 0,27-23 0,-39 30 0,-5 3 0,0 0 0,0 1 0,1 0 0,7-4 0,-11 7 0,0 0 0,-1 0 0,1 1 0,0-1 0,-1 1 0,1-1 0,0 1 0,0 0 0,0 0 0,-1 0 0,1 0 0,0 0 0,0 0 0,0 0 0,0 0 0,-1 1 0,1-1 0,0 1 0,0-1 0,-1 1 0,3 1 0,2 2 0,0 0 0,1 0 0,-1 1 0,-1 0 0,1 1 0,6 7 0,27 39 0,-30-39 0,64 103 0,11 13 0,-66-104 0,2 0 0,41 40 0,1-14-1365,-6-13-5461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264 514 24575,'-10'0'0,"1"1"0,-1 0 0,1 0 0,0 1 0,0 0 0,0 1 0,0 0 0,0 0 0,0 1 0,1 0 0,-1 0 0,1 1 0,1 1 0,-1-1 0,1 1 0,-12 11 0,8-5 0,0 0 0,1 0 0,0 1 0,1 0 0,1 1 0,0 0 0,1 0 0,-8 21 0,11-23 0,1 0 0,0 1 0,1-1 0,0 0 0,0 1 0,2-1 0,0 1 0,0-1 0,1 1 0,0-1 0,1 1 0,1-1 0,0 0 0,0 0 0,1 0 0,1 0 0,0-1 0,1 0 0,0 0 0,0 0 0,2-1 0,-1 0 0,17 17 0,-9-13 0,0-1 0,1-1 1,1 0-1,0-1 0,0-1 0,1-1 0,1 0 0,-1-1 0,22 5 0,-1-2-164,-1-2 0,1-2 0,66 4 0,-79-10 136,-1-1 0,0-1 0,1-1-1,30-7 1,-40 6 29,-1-1 1,0-1-1,0-1 0,-1 0 1,1-1-1,-1-1 0,24-17 0,-23 14-1,-1-1 0,-1 0 0,0-1 0,-1-1 0,-1 0 0,0-1 0,0 0 0,15-32 0,-16 26 0,-2-1 0,0 1 0,-2-2 0,0 1 0,-2-1 0,4-35 0,-7 24 0,-1-1 0,-2 0 0,-1 1 0,-2 0 0,-1 0 0,-1 0 0,-2 0 0,-2 1 0,-22-48 0,15 44 0,-2 2 0,-2 0 0,-36-46 0,36 54 0,-1 2 0,-1 1 0,-1 0 0,-42-29 0,60 49 0,0-1 0,-11-5 0,17 10 0,0-1 0,0 1 0,0 0 0,0 0 0,0-1 0,0 1 0,0 0 0,0 0 0,0 0 0,0 0 0,-1 0 0,2 0 0,-1 0 0,1 0 0,0 0 0,-1 0 0,1 1 0,0-1 0,-1 0 0,1 0 0,0 0 0,-1 1 0,1-1 0,0 0 0,0 0 0,-1 1 0,1-1 0,0 0 0,0 1 0,-1-1 0,1 0 0,0 0 0,0 1 0,-1 2 0,1-1 0,-1 1 0,1-1 0,0 1 0,0-1 0,0 1 0,1-1 0,-1 1 0,1 2 0,4 17 0,9 23 0,25 64 0,15 38-225,134 425-957,-139-383 996,28 213 1,-69-351-320,0 77 1,-9-108-4114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7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0 192 24575,'8'-8'0,"0"1"0,1 1 0,0 0 0,0 0 0,14-6 0,53-20 0,-52 23 0,177-61 0,-163 60 0,1 1 0,0 2 0,56-2 0,-78 9 0,0 0 0,1 2 0,-1 0 0,0 0 0,0 2 0,-1 0 0,1 1 0,-1 1 0,18 8 0,-16-5 0,-2 1 0,1 0 0,-1 1 0,-1 1 0,0 1 0,-1 0 0,24 27 0,-13-7 0,-12-16 0,14 16 0,-26-32 0,0-1 0,0 1 0,-1 0 0,1-1 0,0 1 0,0-1 0,0 1 0,0-1 0,0 1 0,-1-1 0,1 1 0,0-1 0,0 0 0,0 0 0,0 0 0,0 1 0,0-1 0,0 0 0,0 0 0,0 0 0,0 0 0,0 0 0,0-1 0,0 1 0,0 0 0,0 0 0,0-1 0,0 1 0,0-1 0,0 1 0,0-1 0,1 0 0,3-2 0,-1-1 0,0 0 0,0 1 0,6-9 0,-8 10 0,26-34 0,-17 21 0,1 1 0,15-16 0,-22 26 0,0 0 0,0 0 0,0 0 0,0 1 0,1 0 0,-1 0 0,1 0 0,0 1 0,-1-1 0,11-1 0,-5 3 0,-1-1 0,1 2 0,0 0 0,0 0 0,0 1 0,0 0 0,0 1 0,-1 0 0,1 1 0,15 5 0,3 4 0,-1 1 0,40 24 0,-7 2-682,100 86-1,-131-99-6143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8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 1105 24575,'-8'0'0,"2"2"0,-1-1 0,1 1 0,0 0 0,-1 0 0,-8 5 0,-30 20 0,23-13 0,0 1 0,-32 31 0,45-37 0,-1 1 0,2 0 0,-1 0 0,2 1 0,-1 0 0,1 0 0,-7 17 0,13-23 0,-1 1 0,0-1 0,1 1 0,0-1 0,0 1 0,1 0 0,0 0 0,0-1 0,0 1 0,1 0 0,-1 0 0,1-1 0,1 1 0,-1 0 0,1-1 0,0 0 0,0 1 0,1-1 0,-1 0 0,6 7 0,-2-2 0,2-1 0,-1 0 0,1 0 0,0 0 0,1-1 0,0 0 0,1-1 0,19 12 0,-26-17 0,0 0 0,1 0 0,0-1 0,-1 1 0,1-1 0,0 0 0,6 1 0,-8-2 0,-1 0 0,1 0 0,-1 0 0,1 0 0,-1 0 0,1 0 0,0-1 0,-1 1 0,0-1 0,1 1 0,-1-1 0,1 1 0,-1-1 0,0 0 0,1 0 0,-1 0 0,0 1 0,0-1 0,1-1 0,-1 1 0,0 0 0,1-1 0,2-4 0,17-21 0,40-38 0,60-40 0,6-5 0,-96 80 0,52-65 0,-68 75-31,-2-2 0,0 0 0,-1 0 0,-1-1 1,-1 0-1,-1-1 0,-1 0 0,8-48 0,-11 43-4,-3 1 0,0-1 0,-2 1 1,0-1-1,-3 1 0,0-1 0,-12-47 0,1 30 35,-1 2 0,-2 0 0,-23-42 0,9 30 0,-64-88 0,77 120 0,-1 0 0,-44-42 0,58 62 0,0 0 0,0 0 0,-1 0 0,1 1 0,-1-1 0,-10-3 0,15 6 0,-1 1 0,1 0 0,-1-1 0,1 1 0,-1 0 0,1-1 0,-1 1 0,1 0 0,-1 0 0,1 0 0,-1 1 0,1-1 0,-1 0 0,1 0 0,-1 1 0,1-1 0,-1 1 0,1 0 0,0-1 0,-1 1 0,1 0 0,0 0 0,-1-1 0,1 1 0,0 0 0,0 0 0,0 0 0,0 1 0,0-1 0,0 0 0,0 0 0,0 1 0,0 1 0,-2 3 0,1 0 0,0 0 0,0 0 0,1 0 0,0 0 0,-1 11 0,1 7 0,4 47 0,19 67 0,26 39-310,2-35-464,99 196 0,100 118-193,-176-330-3842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24575,'0'0'0,"2"0"0,9 0 0,16 0 0,20-1 0,27-2 0,32 1 0,28 0 0,16 0-1312,13 2 1312,10-1 0,-3-1 0,-13-3 0,-20-6 0,-23-6 0,-29 1 0,-29 2-6879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1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 24575,'-3'12'0,"-21"88"0,-4 4 0,-120 331-2497,98-321 2086,-110 185 0,68-159 411,21-34 0,59-85 317,12-21-276,0 0-1,0 1 1,-1-1 0,1 0-1,0 1 1,0-1 0,0 0 0,0 1-1,0-1 1,-1 0 0,1 1-1,0-1 1,0 0 0,0 1-1,0-1 1,0 1 0,0-1-1,0 0 1,0 1 0,1-1-1,-1 0 1,0 1 0,0-1 0,0 0-1,0 1 1,0-1 0,0 0-1,1 1 1,-1-1 0,0 0-1,0 1 1,1-1 0,-1 1-1,15 2 399,18 0-58,0-3-1,36-2 1,-22 0-343,300-4-788,4 28 218,-214-3 532,-1 5 0,207 66 0,-248-54 0,-94-36 0,2 2 0,1-1 0,-1 0 0,1 0 0,-1 0 0,6 0 0,-8-1 0,-1 0 0,1 0 0,-1 0 0,0 0 0,1 0 0,-1 0 0,0 0 0,1 0 0,-1 0 0,0 0 0,1-1 0,-1 1 0,0 0 0,1 0 0,-1 0 0,0-1 0,1 1 0,-1 0 0,0 0 0,0 0 0,1-1 0,-1 1 0,0 0 0,1-1 0,-1 0 0,0 0 0,0 0 0,0 0 0,0 0 0,0 1 0,0-1 0,0 0 0,0 0 0,0 0 0,0 0 0,0 0 0,0 0 0,-1 0 0,1 1 0,-1-2 0,-5-10 148,0-1 0,-1 2 0,0-1 0,-1 1 1,-12-14-1,7 9 31,-453-536-1480,451 535 1381,-104-128 9,100 117-466,0 0 0,2-1 0,-19-45 0,10-1-4960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1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1 24575,'-3'0'0,"-19"0"-8,-1 2-1,1 0 1,0 2-1,0 0 1,0 2 0,1 0-1,-1 1 1,2 2-1,-1 0 1,1 1-1,0 1 1,1 0-1,1 2 1,0 0-1,0 1 1,1 1 0,1 1-1,1 0 1,-19 26-1,19-21-160,2 1 0,0 1 0,-13 32 0,13-19-15,1 0 1,-10 54 0,11-26-579,-3 75 0,11-14 106,5 0-1,21 140 1,70 242-741,-35-268 1397,-1-35-190,-8-41-571,-38-128 639,38 130 620,-38-118-625,-6-23-1077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1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0 381 24575,'0'0'0,"0"0"0,5 2 0,6 3 0,13 2 0,19 2 0,22-4 0,17-11 0,13-18 0,1-9 0,-16 0-8191</inkml:trace>
  <inkml:trace contextRef="#ctx0" brushRef="#br0" timeOffset="1">1120 1 24575,'0'0'0,"4"4"0,6 9 0,6 15 0,8 17 0,5 15 0,1 6 0,1 2 0,-4-6 0,-4-9 0,-6-11 0,-6-14-8191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24575,'0'0'0,"0"0"0,0 0 0,2 0 0,8 0 0,16 0 0,18-2 0,17-1 0,4 2 0,-10 2-8191</inkml:trace>
  <inkml:trace contextRef="#ctx0" brushRef="#br0" timeOffset="1">1632 53 24575,'0'0'0,"0"0"0,2 0 0,4 0 0,6 0 0,11 2 0,13 3 0,15-2 0,11-3 0,7-4 0,2-3 0,-5 0 0,-14 1-8191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2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24575,'0'0'0,"5"-2"0,8-3 0,23-6 0,28-8 0,27-8 0,20-8 0,4-2-981,-18 6-6229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1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24575,'8'4'0,"1"2"0,-2 0 0,1 1 0,12 14 0,-6-5 0,50 52 0,31 25 0,612 560-2296,-617-575 2248,124 110-278,-17 15 106,-144-137 127,-46-56 186,-1 0 0,1 1-1,-2 0 1,7 16-1,-11-25 1178,-1-4-606,-2-9-409,-1-8-35,-12-294-173,14 255-156,39-857-1947,-33 877-3906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3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709 76 24575,'-8'-7'0,"-1"-1"0,1 1 0,-1 1 0,-1-1 0,1 1 0,-1 1 0,-1 0 0,1 1 0,0 0 0,-1 0 0,0 1 0,0 0 0,0 1 0,-22-1 0,16 2 0,0 1 0,0 1 0,0 0 0,0 2 0,0 0 0,0 0 0,1 2 0,-25 9 0,26-7-1,0 1 0,0 0 1,1 1-1,1 0 0,-1 1 0,-19 19 0,17-12-116,1 0 0,0 2 1,1-1-1,-13 26 0,6-3-150,2 0 1,1 1-1,3 1 1,-16 66-1,14-26-448,3 0 0,-4 111 0,16-75 539,13 129 1,39 118 496,23-10-450,-24-143 129,-6-33 0,-14-36-61,-23-111-38,2 57-1,-8-80 30,0 0-1,-1 0 1,0 1 0,-1-1-1,0 0 1,0 0 0,-1 0-1,-1-1 1,-5 14 0,4-15-931,0-1 1,-7 10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3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1 345 24575,'0'0'0,"4"0"0,11 0 0,20 0 0,30 1 0,36 6 0,29 3 0,19-2-1403,15-2 1403,12-11 0,-3-12 0,-21-6 0,-37 2-6788</inkml:trace>
  <inkml:trace contextRef="#ctx0" brushRef="#br0" timeOffset="1">1619 0 24575,'0'0'0,"0"0"0,0 4 0,2 12 0,5 20 0,5 30 0,3 26 0,0 19 0,0 10-681,0 3 681,-3-1 0,-3-12 0,-4-25-7510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3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0,5 7 0,7 9 0,3 2 0,0-3-8191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4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555 116 24575,'-3'0'0,"1"-1"0,-1 0 0,0 1 0,1-1 0,-1 0 0,1 0 0,0 0 0,-1-1 0,-1-1 0,-7-3 0,-24-8 0,0 0 0,-1 2 0,-1 2 0,0 2 0,0 1 0,-1 1 0,1 2 0,-63 2 0,90 3 0,0 0 0,-1 0 0,1 1 0,0 0 0,-20 7 0,27-7 0,0-1 0,0 1 0,0 0 0,0 0 0,0 0 0,0 0 0,0 0 0,1 1 0,-4 2 0,5-3 0,0 0 0,-1 0 0,1 1 0,0-1 0,0 0 0,0 0 0,0 1 0,1-1 0,-1 0 0,0 1 0,1-1 0,0 0 0,0 1 0,0 4 0,0-2 0,1 0 0,0 0 0,1 0 0,-1 0 0,1 0 0,0 0 0,0 0 0,1-1 0,-1 1 0,1-1 0,0 0 0,0 0 0,0 0 0,1 0 0,0 0 0,5 4 0,-7-6 0,0-1 0,0-1 0,0 1 0,-1 0 0,1 0 0,0-1 0,0 1 0,0-1 0,0 1 0,0-1 0,0 0 0,0 0 0,1 0 0,-1 0 0,0 0 0,0-1 0,0 1 0,0 0 0,0-1 0,0 0 0,-1 1 0,1-1 0,0 0 0,0 0 0,0 0 0,2-2 0,5-4 0,0 1 0,-1-1 0,12-14 0,-17 19 0,11-14 0,17-26 0,-1 1 0,-27 38 0,-1 0 0,1 0 0,-1 1 0,1-1 0,0 1 0,0-1 0,0 1 0,0 0 0,1 0 0,-1 0 0,0 1 0,1-1 0,-1 1 0,1 0 0,0 0 0,-1 0 0,1 0 0,0 1 0,0-1 0,-1 1 0,1 0 0,0 0 0,0 0 0,0 1 0,-1-1 0,6 3 0,4 1 0,-1 1 0,1 0 0,-1 1 0,0 0 0,-1 1 0,19 15 0,60 57 0,-79-69 0,42 42-1365,-7-6-5461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269 868 24575,'-14'9'0,"2"-3"0,-6 7 0,1 1 0,1 0 0,0 1 0,1 1 0,1 0 0,-15 21 0,11-9 0,0 0 0,2 2 0,-15 38 0,24-51 0,1 0 0,0 1 0,2-1 0,0 1 0,1 0 0,-1 21 0,4-32 0,0 1 0,0 0 0,1 0 0,0 0 0,1-1 0,0 1 0,3 9 0,-2-12 0,-1 0 0,0 0 0,1 0 0,0-1 0,1 1 0,-1-1 0,0 0 0,1 0 0,0 0 0,0 0 0,7 4 0,-5-4 0,0-1 0,0 0 0,0 0 0,1 0 0,-1 0 0,1-1 0,0 0 0,0-1 0,10 2 0,-3-2 0,0-1 0,-1 0 0,1-1 0,16-3 0,-7 0-22,1-2 0,-2-1-1,1 0 1,-1-2 0,0 0-1,36-22 1,-33 15-47,0-2 0,-1 0 0,-1-2 1,40-43-1,-39 33 19,-1 0 0,-1-1 0,-2-1 0,-1-1-1,-2-1 1,-1-1 0,-2 0 0,-1-1 0,9-41 0,-15 40 50,-1 1 0,-2-1 0,-2 0 0,-1 0 0,-2 0 0,-2 1 0,-1-1 0,-14-55 1,5 43-2,-2 0 1,-3 1 0,-1 0 0,-3 2-1,-43-68 1,50 89-2,-1 2 1,-35-39-1,48 59 2,0 0 0,0 1 0,0-1 0,0 1 0,0-1 0,0 1 0,-1 0 0,1 0 0,-5-1 0,8 3 0,-1 0 0,1 0 0,-1 0 0,0 0 0,1 0 0,-1-1 0,1 1 0,-1 1 0,1-1 0,-1 0 0,0 0 0,1 0 0,-1 0 0,1 0 0,-1 0 0,1 1 0,-1-1 0,1 0 0,-1 0 0,1 1 0,-1-1 0,1 0 0,-1 1 0,1-1 0,-1 1 0,0 0 0,0 1 0,1-1 0,-1 1 0,0 0 0,1-1 0,-1 1 0,1 0 0,0-1 0,-1 1 0,1 0 0,0-1 0,0 1 0,0 1 0,1 10 0,0 0 0,6 23 0,21 66 0,21 38-221,65 164-925,37 105 1257,-15 1-2064,-112-327-2022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5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24575,'36'-2'0,"-1"-2"0,41-9 0,6 0 0,23 2 0,1 5 0,149 11 0,-239-4 0,-1 1 0,0 0 0,0 1 0,0 1 0,23 9 0,-29-9 0,0 0 0,-1 0 0,0 2 0,0-1 0,0 1 0,-1 0 0,0 0 0,0 1 0,-1 0 0,8 9 0,-2 1 0,16 34 0,-18-32 0,19 29 0,-27-46 0,0 0 0,0 0 0,0 0 0,0 0 0,0 0 0,0 0 0,1-1 0,-1 1 0,1-1 0,-1 0 0,1 1 0,-1-1 0,1 0 0,0-1 0,-1 1 0,1 0 0,0-1 0,0 1 0,0-1 0,-1 0 0,1 0 0,3 0 0,6-2 0,-1 0 0,0-1 0,-1 0 0,14-5 0,-15 5 0,21-7 0,60-14 0,-77 22 0,-1 1 0,1 0 0,0 0 0,0 2 0,0-1 0,0 2 0,22 4 0,-14 0-341,-1 1 0,0 1-1,37 21 1,-8 1-6485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6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1277 24575,'-14'0'0,"3"0"0,-1 0 0,1 1 0,0 1 0,0 0 0,0 0 0,0 1 0,0 1 0,-18 8 0,-78 47 0,53-27 0,50-30 0,2-1 0,3-1 0,11-4 0,50-12 0,-10 3 0,67-26 0,-91 27 0,0-1 0,-1-1 0,-1-1 0,0-2 0,27-22 0,-40 28 0,-1-1 0,1 0 0,-2-1 0,0-1 0,0 1 0,-1-2 0,-1 1 0,-1-1 0,0-1 0,10-27 0,-11 20-25,-1 0-1,-2 0 0,0-1 1,1-43-1,-5 34-45,-2 0 1,-1 1-1,-8-33 0,-2 10-31,-3 2-1,-2 0 0,-46-95 0,25 72 103,-3 2 0,-94-124 0,129 190 0,3 2 0,0 1 0,0-1 0,-1 1 0,0 0 0,0 1 0,0-1 0,-10-5 0,14 9 0,1 1 0,0 0 0,-1 0 0,1-1 0,0 1 0,-1 0 0,1 0 0,0 0 0,-1 0 0,1 0 0,-1-1 0,1 1 0,0 0 0,-1 0 0,1 0 0,-1 0 0,1 0 0,0 0 0,-1 0 0,1 0 0,-1 0 0,1 1 0,0-1 0,-1 0 0,1 0 0,-1 0 0,1 0 0,0 0 0,-1 1 0,1-1 0,0 0 0,-1 0 0,1 1 0,0-1 0,0 0 0,-1 1 0,1-1 0,0 0 0,0 1 0,-1-1 0,1 0 0,0 1 0,0-1 0,0 0 0,0 1 0,0-1 0,-1 1 0,1 2 0,-1 1 0,1-1 0,0 0 0,0 0 0,1 1 0,0 3 0,2 12 0,12 34 0,28 64 0,25 38-229,68 145-898,116 263 110,-206-456-3979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26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0 341 24575,'0'0'0,"0"0"0,0-2 0,6-4 0,19-10 0,30-15 0,37-9 0,44-6 0,36-2-2001,26 4 2001,18 5-2439,0 7 2439,-22 9 0,-45 9-3751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24575,'0'0'0,"0"0"0,-2 0 0,-2 2 0,-4 5 0,-1 9 0,-2 16 0,-1 20 0,0 19 0,2 2 0,2-11-8191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4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5 0,7 11 0,-1 0 0,0 1 0,-1 0 0,11 32 0,20 120 21,-14 8-344,-24-170 287,35 352-1701,-13 4 1764,4 42-10,12-74-1498,-28-274-3198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1 569 24575,'2'1'0,"1"1"0,-1 0 0,1-1 0,-1 0 0,1 0 0,0 1 0,5 0 0,-2 0 0,6 1 0,0 0 0,0-1 0,1 0 0,-1-1 0,0 0 0,1-1 0,18-3 0,-13 1 0,0-1 0,-1-1 0,1 0 0,25-11 0,-31 9 0,-1 0 0,0 0 0,0-1 0,0-1 0,-1 0 0,0 0 0,-1-1 0,0 0 0,0-1 0,-1 0 0,0 0 0,11-20 0,-5 6 0,-2-1 0,-1 0 0,-1-1 0,12-51 0,-17 57 0,-2 1 0,0 0 0,0-1 0,-2-23 0,-1 37 0,0 0 0,-1 0 0,1 0 0,-1 0 0,-1 0 0,1 0 0,-1 0 0,0 1 0,-1-1 0,1 0 0,-1 1 0,0 0 0,-1 0 0,1 0 0,-1 0 0,0 0 0,-6-5 0,5 6 0,1 0 0,-1 1 0,0 0 0,0 0 0,0 0 0,-1 1 0,1 0 0,-1 0 0,1 0 0,-1 0 0,0 1 0,-8-1 0,6 2 0,0 0 0,0 0 0,-1 1 0,1 0 0,0 0 0,0 1 0,0 0 0,-8 4 0,0 1 0,0 0 0,0 2 0,1 0 0,1 0 0,-1 2 0,1-1 0,-20 22 0,18-15 0,-1 1 0,2 1 0,1 0 0,-18 31 0,27-41 0,1-1 0,0 1 0,0 0 0,1 0 0,0 0 0,1 1 0,0-1 0,0 1 0,1-1 0,0 1 0,1 0 0,0-1 0,0 1 0,3 11 0,0-11 6,0 1 1,1-1-1,0 0 0,0 0 0,1-1 0,7 11 1,2 1-712,26 27 1,24 19-6122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4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24575,'6'-3'0,"10"-5"0,1 1 0,0 1 0,0 1 0,0 1 0,30-5 0,-13 6 0,70 1 0,-74 3 0,1 2 0,-1 1 0,0 1 0,40 13 0,-55-13 0,0 1 0,0 0 0,-1 1 0,0 0 0,0 2 0,-1-1 0,0 1 0,-1 1 0,0 1 0,15 15 0,-19-15 0,1 0 0,-1 0 0,-1 1 0,0 0 0,-1 0 0,0 1 0,-1 0 0,0 0 0,-1 0 0,0 1 0,-1-1 0,1 19 0,-3-15 0,0 0 0,-2 0 0,0 0 0,0 0 0,-2-1 0,0 1 0,-1-1 0,-1 1 0,-12 27 0,4-18 0,-1 0 0,-1-2 0,-1 0 0,-38 44 0,-89 73 0,46-49 0,95-90 0,-3 3 0,-1 1 0,1-1 0,1 1 0,-8 11 0,11-15 0,0 0 0,0 0 0,1 0 0,-1-1 0,0 1 0,1 0 0,0 0 0,-1 0 0,1 0 0,0 0 0,0 0 0,0 0 0,0 0 0,0-1 0,1 1 0,-1 0 0,1 0 0,-1 0 0,1 0 0,-1 0 0,1-1 0,0 1 0,2 3 0,1 1 0,1 0 0,0 0 0,1 0 0,11 9 0,30 20 0,133 72 0,-111-69 0,76 56 0,-138-89 0,0 1 0,0 0 0,-1 1 0,1-1 0,-2 1 0,1 0 0,-1 1 0,0-1 0,7 16 0,-8-13 0,-1 0 0,0 0 0,0 1 0,-1-1 0,0 0 0,-1 1 0,0 0 0,-1 10 0,-1 0 9,-1 0 1,-1 0-1,-1 0 0,-1 0 0,-1-1 1,0 0-1,-2 0 0,0-1 0,-1 0 0,-1 0 1,-1-1-1,-18 23 0,14-21-144,-1-1 0,-2-1 0,0 0 0,0-1 0,-2-2 0,0 1 0,-1-2 0,0-1 0,-1-1 0,-26 11 0,23-13-6691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5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4 0,2 11 0,6 17 0,2 23 0,1 23 0,1 11 0,-2 3 0,-4-7 0,-2-12 0,-3-17 0,-2-18-8191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5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24575,'0'0'0,"0"0"0,0 0 0,0-3 0,5-1 0,6-4 0,13-1 0,13-2 0,7-1 0,-3 2-8191</inkml:trace>
  <inkml:trace contextRef="#ctx0" brushRef="#br0" timeOffset="1">1037 210 24575,'0'0'0,"0"0"0,2-2 0,7-2 0,9-4 0,15-3 0,13-5 0,9-1 0,8 0 0,7 2 0,-1 0 0,-11 3-8191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5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24575,'0'0'0,"2"0"0,11-2 0,23-2 0,29-4 0,18 1 0,4 3 0,-13 2-8191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24575,'0'6'0,"1"0"0,-1 0 0,2 0 0,-1 0 0,5 11 0,1 6 0,110 388-596,12 46-106,-70-212-447,-52-207-4595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6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24575,'0'-1'0,"0"1"0,0-1 0,0 1 0,1-1 0,-1 1 0,0 0 0,0-1 0,1 1 0,-1-1 0,0 1 0,1 0 0,-1-1 0,0 1 0,1 0 0,-1-1 0,0 1 0,2-1 0,5-4 0,1 0 0,1 1 0,-1 0 0,1 1 0,0-1 0,17-3 0,-6 3 0,-1 1 0,27-1 0,-28 4 0,-1 1 0,1 0 0,0 1 0,-1 1 0,0 1 0,1 0 0,-2 1 0,1 1 0,0 0 0,-1 2 0,-1 0 0,24 15 0,-27-14 0,0 0 0,0 1 0,-1 0 0,0 1 0,-1 0 0,0 1 0,-1 0 0,0 1 0,-1-1 0,0 2 0,-1-1 0,-1 1 0,0 0 0,7 29 0,-8-14 0,-1 1 0,-1 0 0,-2 0 0,-2 33 0,1 43 0,1-91 0,1-1 0,1 1 0,1-1 0,0 1 0,0-1 0,2 0 0,0-1 0,0 1 0,1-1 0,1 0 0,10 12 0,12 14 0,2-2 0,38 33 0,-32-32 0,7 7 0,41 55 0,-73-82 0,0 1 0,-1 1 0,-1-1 0,0 2 0,-2-1 0,11 34 0,-17-44 0,-1 1 0,0 0 0,0 0 0,-1 0 0,-1 0 0,0 11 0,-1-14 0,0 0 0,0 0 0,-1-1 0,0 1 0,-1 0 0,1-1 0,-1 1 0,-1-1 0,-4 7 0,0-2 20,-1 0 0,0-1 0,-1 0 0,0 0 0,-20 15 0,1-3-763,-35 18 1,31-21-6084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12 0,5 14 0,5 15 0,5 16 0,5 18 0,4 17 0,3 9 0,0-6 0,-1-11 0,3-14 0,1-17 0,-7-17-8191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1 24575,'-3'3'0,"-26"37"0,10-12 0,1-3 0,-14 20 0,-38 67 0,62-97 0,1 1 0,0 0 0,1 0 0,1 1 0,1 0 0,0-1 0,1 2 0,-2 30 0,6-27 0,1-1 0,0 1 0,1 0 0,2 0 0,0-1 0,1 0 0,10 23 0,-14-37 0,0-4 0,-1 0 0,-1 1 0,1-1 0,0 0 0,0 1 0,-1-1 0,1 4 0,-1-5 0,0-1 0,0 1 0,-1 0 0,1-1 0,0 1 0,0 0 0,-1-1 0,1 1 0,0 0 0,-1-1 0,1 1 0,0-1 0,-1 1 0,1 0 0,-1-1 0,1 1 0,-1-1 0,1 1 0,-1-1 0,0 0 0,1 1 0,-1-1 0,1 0 0,-1 1 0,0-1 0,1 0 0,-1 0 0,0 1 0,0-1 0,0 0 0,-11 2 0,0 0 0,0-1 0,-1-1 0,-19-1 0,25 1 0,-62-3 0,-142 0 0,100 15-1365,13 2-5461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7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558 1 24575,'-3'1'0,"0"0"0,0 0 0,0 0 0,-6 0 0,-7 3 0,-200 70 0,186-61 0,1 1 0,1 1 0,0 2 0,1 0 0,-28 25 0,43-31 0,1 0 0,0 1 0,0 1 0,1-1 0,0 2 0,-7 13 0,13-20 0,1 0 0,-1 1 0,1-1 0,1 0 0,-1 1 0,1 0 0,1 0 0,-1-1 0,1 1 0,1 0 0,-1 0 0,1 0 0,1 0 0,1 9 0,-2-15 0,1 0 0,-1 0 0,1 0 0,-1 0 0,1 0 0,0 0 0,0 0 0,0-1 0,0 1 0,0 0 0,0-1 0,0 1 0,1-1 0,-1 1 0,0-1 0,1 0 0,-1 1 0,4 1 0,-3-2 0,1 0 0,-1-1 0,0 1 0,1 0 0,-1-1 0,1 0 0,-1 1 0,1-1 0,-1 0 0,1 0 0,-1-1 0,1 1 0,-1 0 0,5-2 0,5-2 0,0 0 0,0-1 0,-1 0 0,1-1 0,17-12 0,51-43 0,-69 52 0,96-91 0,-76 70 0,-31 29 0,1 1 0,-1-1 0,1 1 0,-1-1 0,1 1 0,-1-1 0,1 1 0,-1 0 0,1-1 0,0 1 0,-1-1 0,1 1 0,0 0 0,-1 0 0,1-1 0,0 1 0,-1 0 0,1 0 0,1 0 0,-2 0 0,1 1 0,0-1 0,0 1 0,-1-1 0,1 1 0,0-1 0,-1 1 0,1 0 0,0-1 0,-1 1 0,1 0 0,-1-1 0,1 1 0,-1 0 0,1 0 0,-1 1 0,21 39-46,17 51 0,-21-47-1227,5 8-5553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8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0 24575,'-20'0'0,"0"1"0,-34 6 0,44-5 0,0 1 0,0 0 0,0 1 0,0 0 0,1 0 0,0 1 0,-10 7 0,8-5 6,1 1-1,1 0 1,-1 1-1,1 0 1,1 1 0,-12 16-1,10-11-29,1 1-1,1-1 0,0 2 1,-6 20-1,4-3-202,2 1 0,1 1-1,1-1 1,0 50-1,5 14-521,11 100 0,24 101-587,-29-263 1313,-5-35 23,54 464-604,-37-1-667,-21-364-967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8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1021 1455 24575,'-41'1'0,"-57"9"0,-38 15 0,91-16 0,-239 59-737,245-56 705,1 2 0,1 2 1,1 1-1,0 2 0,-42 29 0,61-36 32,1 1 0,1 0 0,1 1 0,-25 30 0,33-35 0,0-1 0,0 1 0,1 1 0,0-1 0,0 1 0,1 0 0,1 0 0,0 0 0,0 0 0,-2 20 0,4-25 16,1-1 0,0 1 0,0-1 1,1 0-1,-1 1 0,1-1 0,0 0 0,0 1 1,1-1-1,-1 0 0,1 0 0,0 0 0,0 0 0,0 0 1,1-1-1,-1 1 0,1 0 0,0-1 0,0 0 1,0 0-1,0 0 0,1 0 0,4 3 0,0-1 33,0-1 0,0 0 1,1 0-1,-1-1 0,1 0 0,0 0 0,0-1 0,0 0 0,0-1 0,13 1 0,-8-2-37,-1 0 1,1-1-1,0 0 0,-1-1 0,1-1 0,-1 0 1,0-1-1,21-9 0,-17 5-85,0-1 1,-1-1-1,0 0 1,0-1-1,23-21 1,-15 7-49,-1 0 0,-1-2 1,-1 0-1,-1-2 0,-2 0 0,24-49 0,-20 27-39,-2 0 0,-3-2 0,-1-1 0,14-95 0,-19 53-708,-1-180 1,-13 191 682,-4 1-1,-30-145 1,23 171-127,-3 1 0,-2 1 0,-3 0 0,-46-85 0,48 106 380,-27-34 0,37 56 100,-1 0 0,0 1 0,0 1 0,-2 0 0,-15-12 0,25 21-5,1 1 0,-1-1 0,0 0-1,0 1 1,0 0 0,1 0 0,-6-2-1,7 3-135,0 0-1,1 0 1,-1 0 0,0 0-1,0 0 1,1 0-1,-1 0 1,0 0-1,0 0 1,1 1-1,-1-1 1,0 0-1,0 0 1,1 1-1,-1-1 1,0 0-1,1 1 1,-1-1-1,1 1 1,-1-1-1,0 1 1,1-1-1,-1 1 1,1-1-1,-1 1 1,1 0-1,0-1 1,-1 1-1,1 0 1,-1-1-1,1 1 1,0 0-1,0-1 1,-1 2-1,0 3 119,0 0-1,1 0 0,-1 0 0,1 0 0,0-1 1,1 1-1,0 8 0,18 74 144,17 40-288,238 669-1655,62-24-56,-253-613 921,-56-113-2239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3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582 239 24575,'0'0'0,"-3"-8"0,-3-4 0,-1-1 0,0 1 0,-1 1 0,0 0 0,-1 0 0,-14-14 0,5 9 0,1 0 0,-40-24 0,41 30 0,1 1 0,-2 1 0,1 0 0,-1 2 0,0-1 0,-20-3 0,27 8 0,1 1 0,-1 0 0,1 0 0,-1 1 0,1 0 0,-1 0 0,1 1 0,-1 0 0,1 1 0,-1 0 0,1 1 0,0 0 0,-11 5 0,11-3 0,0 0 0,1 0 0,0 1 0,0 0 0,0 0 0,1 0 0,0 1 0,0 1 0,1-1 0,-9 13 0,8-9 0,1 1 0,0 0 0,1 0 0,0 0 0,1 0 0,1 1 0,-3 16 0,3-6 0,1-1 0,1 1 0,1 0 0,1 0 0,1-1 0,1 1 0,1-1 0,12 40 0,-9-42 0,1-1 0,0 1 0,2-1 0,0-1 0,25 35 0,-28-45 0,-1 0 0,1 0 0,0-1 0,1 0 0,0 0 0,0-1 0,1 0 0,-1-1 0,1 1 0,1-2 0,-1 1 0,1-1 0,-1-1 0,12 4 0,-14-6 0,-1 0 0,0-1 0,1 0 0,-1 0 0,1 0 0,-1 0 0,1-1 0,-1 0 0,13-4 0,-11 2 0,0-1 0,1 0 0,-1 0 0,0-1 0,-1 1 0,11-10 0,-4 1 0,0 0 0,-1-1 0,0-1 0,-2 0 0,1-1 0,8-17 0,-7 10 0,-2 0 0,15-40 0,-21 49 0,-1 0 0,-1 0 0,0-1 0,-1 1 0,-1-1 0,0-16 0,-1 26 0,-1-4 0,1 8 0,0 1 0,0 0 0,0 0 0,0 0 0,0 0 0,0 0 0,0 0 0,0 0 0,0 0 0,0-1 0,0 1 0,1 0 0,-1 0 0,0 0 0,0 0 0,0 0 0,0 0 0,0 0 0,0 0 0,0 0 0,0 0 0,0 0 0,0 0 0,1 0 0,-1 0 0,0 0 0,0-1 0,0 1 0,0 0 0,0 0 0,0 0 0,0 0 0,1 0 0,-1 0 0,0 0 0,0 0 0,0 0 0,0 1 0,0-1 0,0 0 0,0 0 0,1 0 0,-1 0 0,0 0 0,0 0 0,0 0 0,0 0 0,0 0 0,0 0 0,0 0 0,0 0 0,0 0 0,0 0 0,1 1 0,-1-1 0,0 0 0,0 0 0,0 0 0,0 0 0,0 0 0,0 0 0,0 0 0,0 0 0,0 1 0,0-1 0,6 6 0,0 1 0,-1 0 0,1 1 0,4 10 0,2 0 0,26 41 60,73 82 0,-84-112-357,1-1 0,2-1 0,0-1 0,41 26 0,-28-26-6529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8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24575,'0'0'0,"0"0"0,2 0 0,13-2 0,27-1 0,32 3 0,22 3 0,1 1 0,-14-1-8191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0 24575,'0'0'0,"0"0"0,-3 0 0,-51 2 0,0 2 0,0 3 0,1 1 0,-64 20 0,82-17 0,-61 25 0,80-28 0,0 1 0,0 0 0,1 1 0,0 0 0,-20 20 0,29-25 0,2 0 0,-1 0 0,0 1 0,1 0 0,-5 9 0,8-13 0,0 0 0,0 1 0,0-1 0,0 1 0,0-1 0,1 1 0,-1-1 0,1 1 0,-1-1 0,1 1 0,0 0 0,0-1 0,1 1 0,-1-1 0,0 1 0,1 0 0,1 3 0,-1-2 0,1 0 0,0-1 0,1 1 0,-1-1 0,1 1 0,-1-1 0,1 0 0,0 0 0,0 0 0,1 0 0,-1 0 0,0-1 0,6 3 0,4 2 0,-1-1 0,24 8 0,-11-6 0,1 0 0,0-2 0,30 3 0,-38-7 0,0-1 0,0-1 0,0 0 0,0-2 0,28-4 0,-37 3 28,0 0 0,14-7 0,-17 7-269,0 1-1,0-1 1,1 1-1,-1 0 1,14-2-1,-11 4-6584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49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200 749 24575,'-14'0'0,"10"0"0,0 1 0,0-1 0,1 1 0,-1 0 0,0 0 0,1 1 0,-1-1 0,1 1 0,-1 0 0,1 0 0,0 0 0,0 0 0,0 0 0,-4 5 0,-5 4 0,-20 26 0,31-35 0,-10 12 0,1 0 0,0 1 0,1 0 0,0 1 0,2 0 0,0 0 0,-6 23 0,10-31 0,1 0 0,1 1 0,-1-1 0,2 1 0,-1-1 0,1 1 0,0-1 0,1 0 0,0 1 0,0-1 0,1 1 0,0-1 0,0 0 0,1 0 0,0 0 0,1 0 0,6 10 0,-5-11 0,1 1 0,0-1 0,1 0 0,0-1 0,0 1 0,0-1 0,1-1 0,0 0 0,0 0 0,0 0 0,0-1 0,1 0 0,0-1 0,0 1 0,0-2 0,16 3 0,-14-3 0,1 0 0,-1-1 0,0-1 0,1 0 0,-1-1 0,0 0 0,0 0 0,0-1 0,1-1 0,-2 0 0,1 0 0,0-1 0,19-11 0,-21 9 1,1 0 0,-1-1 0,0-1 0,0 1 0,-1-2 0,14-17 0,-12 12-5,0 0 1,-2-1-1,1-1 0,6-18 0,-5 4-128,-1 0 1,-1 0 0,-1-1-1,4-57 1,-9 40 110,-2-1 0,-2 0 0,-2 1 1,-2 0-1,-2 0 0,-19-59 0,14 64 23,-3 0 0,-1 1-1,-2 1 1,-2 1 0,-1 1-1,-53-69 1,64 94-2,-1 1 0,-21-19 0,22 25 0,11 10 0,5 7 0,22 34 0,26 47 0,18 48-290,14 43-871,175 493-2038,-138-206 2743,-79-240-1826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0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 24575,'14'0'0,"66"-5"0,0 3 0,0 4 0,0 4 0,89 17 0,-136-16 0,-1 1 0,0 1 0,0 1 0,-1 2 0,0 2 0,-1 0 0,-1 2 0,38 28 0,83 81 0,-35-26 0,-107-94 0,-5-5 0,-3-1 0,0 0 0,0 0 0,0 0 0,-1 0 0,1 0 0,0 0 0,-1 0 0,1 0 0,-1 0 0,1 0 0,-1 1 0,-1-3 0,-15-18 0,0 0 0,-39-34 0,-49-32 0,77 64 0,18 15 0,-2-2 0,0 1 0,-1 0 0,0 0 0,-22-10 0,35 19 0,0 0 0,0 0 0,0 0 0,0 0 0,0 0 0,0 0 0,0 0 0,0 0 0,0 0 0,0 0 0,0 0 0,0 0 0,0 0 0,0 0 0,1 0 0,-1 0 0,0 0 0,0 0 0,0 0 0,0 0 0,0 0 0,0 0 0,0 0 0,0 0 0,0 0 0,0 0 0,0-1 0,0 1 0,0 0 0,0 0 0,0 0 0,0 0 0,0 0 0,0 0 0,0 0 0,0 0 0,0 0 0,0 0 0,-1 0 0,1 0 0,0 0 0,0 0 0,0 0 0,0 0 0,0 0 0,0 0 0,0 0 0,0 0 0,0 0 0,0 0 0,0 0 0,0 0 0,0 0 0,0 0 0,0 0 0,0 0 0,0 0 0,0 0 0,0 0 0,0 0 0,0 0 0,0 0 0,0 0 0,0 0 0,0 0 0,5-1 0,10-1 0,316-1 0,-228 3 0,-98 0 0,1 0 0,0 0 0,0 1 0,-1 0 0,8 2 0,-11-3 0,0 1 0,0 0 0,0 0 0,0 0 0,0 0 0,0 1 0,-1-1 0,1 0 0,0 1 0,-1-1 0,1 1 0,-1 0 0,0-1 0,1 1 0,-1 0 0,2 4 0,5 13 0,0 1 0,6 28 0,-8-26 0,0-1 0,11 21 0,-17-41 0,1 0 0,-1 0 0,1 1 0,0-1 0,0 0 0,-1 0 0,1 0 0,0 0 0,0 0 0,2 2 0,-3-3 0,1 0 0,-1 0 0,1 0 0,-1 0 0,1 0 0,-1 0 0,1 0 0,-1 0 0,1 0 0,-1 0 0,1 0 0,-1 0 0,1 0 0,-1-1 0,1 1 0,-1 0 0,1 0 0,-1-1 0,1 1 0,-1 0 0,0 0 0,1-1 0,-1 1 0,1 0 0,-1-1 0,0 1 0,1-1 0,-1 1 0,0 0 0,0-1 0,1 0 0,8-12 0,0 0 0,-1 0 0,-1-1 0,7-17 0,-4 10 0,40-95 0,8-17 0,-39 95 0,32-49 0,-5 24-1365,-4 12-5461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24575,'0'1'0,"0"1"0,0-1 0,0 0 0,0 0 0,0 0 0,0 0 0,1 0 0,-1 0 0,0 0 0,2 2 0,-1 0 0,1 0 0,-1 0 0,1-1 0,0 1 0,0-1 0,0 1 0,1-1 0,-1 0 0,1 0 0,-1 0 0,1 0 0,0 0 0,-1 0 0,1-1 0,6 3 0,3 0 0,1 0 0,20 4 0,192 25 0,3-14 0,-132-12 0,-18 4-1365,-54-6-5461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24575,'0'0'0,"0"0"0,1 0 0,8 0 0,18 0 0,29 2 0,32 2 0,33 2 0,38-6 0,22-8-2019,-10-2 2019,-33-1-6172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24575,'0'10'0,"2"6"0,0 0 0,1 1 0,0-1 0,2 0 0,9 23 0,-4-10 0,12 38 60,58 116 0,-65-156-272,1 0 0,1-1 0,1-1-1,1 0 1,1-1 0,40 34 0,-17-23-6614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834 0 24575,'-1'0'0,"0"0"0,0 1 0,0-1 0,0 1 0,-1-1 0,1 1 0,0-1 0,0 1 0,0-1 0,0 1 0,0 0 0,0 0 0,0-1 0,1 1 0,-3 2 0,-1 1 0,-35 35-15,1 1 0,2 2 0,-40 62 0,-76 148-772,94-151 508,-14 22 279,-118 207 0,63-99-1201,103-185-4663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24575,'0'0'0,"0"0"0,-3 1 0,1 0 0,0 1 0,1-1 0,-1 1 0,0 0 0,1 0 0,-1-1 0,1 1 0,-1 0 0,1 0 0,0 0 0,-2 5 0,-9 27 0,6-9 0,1 1 0,2 0 0,0 0 0,1 0 0,3 31 0,20 132 0,53 210-552,-16-99-837,-51-260-4861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3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24575,'2'0'0,"-1"0"0,1 0 0,-1 0 0,1 0 0,-1 1 0,0-1 0,1 0 0,-1 1 0,1-1 0,-1 1 0,0 0 0,3 1 0,-1-1 0,12 6 0,1 2 0,-1-1 0,0 2 0,-1 0 0,0 0 0,-1 1 0,0 1 0,-1 1 0,0-1 0,-1 2 0,0 0 0,-1 0 0,-1 1 0,0 0 0,10 26 0,-10-17 0,-2 1 0,0 0 0,-2 1 0,-1 0 0,-1-1 0,-1 1 0,-1 0 0,-1 0 0,-2 0 0,-1 0 0,-6 27 0,7-42 0,-1 0 0,-1-1 0,1 0 0,-2 0 0,1 0 0,-2 0 0,1-1 0,-8 10 0,8-14 0,1 1 0,-1-1 0,0 0 0,0 0 0,-1-1 0,1 0 0,-1 0 0,0 0 0,0-1 0,-1 0 0,1 0 0,-1 0 0,-10 2 0,16-4 0,4 0 0,8 3 0,0-1 0,192 65 0,-161-51 0,-1 2 0,67 43 0,-79-42-273,-1 1 0,-1 2 0,-1 0 0,41 48 0,-32-25-6553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3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24575,'0'5'0,"6"175"0,-3-145 0,2 0 0,1-1 0,13 38 0,-8-38 0,2 0 0,19 35 0,-22-51 0,0-2 0,0 1 0,2-1 0,0-1 0,22 22 0,-28-32 0,-1 0 0,1-1 0,0 1 0,1-1 0,-1 0 0,12 4 0,-14-7 0,-1 1 0,1-1 0,0 0 0,0 0 0,0-1 0,0 1 0,0-1 0,0 0 0,0 0 0,0 0 0,0-1 0,0 1 0,7-3 0,-5 0 0,1 0 0,-1 0 0,0 0 0,0-1 0,0 0 0,0-1 0,-1 1 0,1-1 0,-1 0 0,0 0 0,-1-1 0,1 1 0,-1-1 0,6-12 0,0-1 0,-1 0 0,0-1 0,9-36 0,-11 25 0,0-1 0,-2 1 0,-2-1 0,-1 0 0,-2-42 0,0 74 0,1-18 0,-1 18 0,0-1 0,0 1 0,0 0 0,0 0 0,0 0 0,0-1 0,0 1 0,1 0 0,-1 0 0,0 0 0,0 0 0,0-1 0,0 1 0,0 0 0,1 0 0,-1 0 0,0 0 0,0 0 0,0 0 0,1-1 0,-1 1 0,0 0 0,0 0 0,0 0 0,1 0 0,-1 0 0,1 0 0,-1 0 0,1 0 0,0 1 0,-1-1 0,1 0 0,0 0 0,-1 1 0,1-1 0,-1 0 0,1 1 0,-1-1 0,1 0 0,0 2 0,4 2 0,-1 1 0,1 0 0,-1 0 0,0 1 0,4 6 0,-4-5 0,3 4 0,91 132 0,-78-117 0,2 0 0,0-2 0,32 27 0,5-6-1365,-7-11-5461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4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108 498 24575,'0'0'0,"0"0"0,0 0 0,0 0 0,0 4 0,-2 6 0,-1 9 0,1 13 0,0 12 0,2 8 0,4 3 0,5 3 0,3-5 0,-1-11-8191</inkml:trace>
  <inkml:trace contextRef="#ctx0" brushRef="#br0" timeOffset="1">1 1 24575,'0'0'0,"0"0"0,0 0 0,0 0 0,0 0 0,0 0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9:5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5 0,2 4 0,4 6 0,1 3 0,2 1 0,0-2 0,0-6 0,-2-5 0,-1-4-8191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1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24575,'3'-1'0,"0"1"0,0 1 0,0-1 0,0 0 0,0 1 0,0 0 0,3 1 0,5 0 0,59 12 0,133 9 0,317-26-74,-378-1-334,140-10-957,-220 9-4979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24575,'0'0'0,"2"0"0,9 0 0,20 2 0,28 1 0,20-1 0,12-2 0,10-3 0,7-5 0,3-8 0,0-6 0,-11-3 0,-23 5-8191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24575,'1'-1'0,"0"1"0,-1 0 0,1-1 0,0 1 0,-1 0 0,1-1 0,0 1 0,0 0 0,-1 0 0,1 0 0,0 0 0,0 0 0,-1 0 0,1 0 0,0 0 0,0 0 0,0 0 0,-1 0 0,2 1 0,3-1 0,21 4 0,-1 1 0,44 14 0,51 24 0,39 31-568,-30-4 95,-3 6 0,-4 5-1,-3 6 1,-5 4 0,164 168-1,-226-204 352,-2 3 1,61 89-1,-94-118 38,0 0 0,24 62 0,-34-68 65,0-1 0,-1 1 0,-2 0 0,0 1 0,1 24 0,-5-25 29,-1 1 0,0-1 0,-2 1 0,-1-1 1,-1 0-1,-1 0 0,-9 23 0,2-12-71,-2-1 1,-2-1-1,-40 59 1,18-38-386,-62 64 0,-48 29-1419,-65 47 731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3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24575,'0'0'0,"2"0"0,11 0 0,20 0 0,21-2 0,25-1 0,31 0 0,27 1 0,13-1-1491,5-1 1491,-6-1 0,-22 0 0,-33 1-6700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4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1521 24575,'-1'0'0,"0"-1"0,0 1 0,0-1 0,0 1 0,0-1 0,0 1 0,0-1 0,0 1 0,0-1 0,0 0 0,1 0 0,-1 1 0,0-1 0,0 0 0,1 0 0,-1 0 0,0 0 0,1 0 0,-1 0 0,0-1 0,0-1 0,-8-12 0,1 0 0,0 0 0,-5-17 0,-14-54 0,25 78 0,-31-124-522,-25-216 0,46 234 462,2-132 1,12 179 29,3 1 0,2 0 1,23-91-1,-26 140 22,13-39-25,-15 50 64,0 0-1,1 1 0,0-1 1,0 1-1,0-1 1,9-8-1,-11 12 16,0 1 1,0 0 0,0 0-1,0 0 1,1 0-1,-1 0 1,1 0-1,-1 0 1,1 1 0,-1-1-1,1 0 1,-1 1-1,1 0 1,2-1-1,-2 1-25,1 0-1,-1 0 0,1 0 1,-1 0-1,1 0 0,-1 1 0,1 0 1,-1-1-1,4 2 0,13 7 22,-1 1 0,1 1 0,-2 0 0,19 16 0,-35-26-43,55 43-148,-2 3-1,77 84 0,-72-61-75,82 125 1,-103-134 224,55 126 0,-72-136 0,-3 0 0,-2 2 0,9 57 0,-21-90-174,-1-1 1,-1 1-1,-1 0 0,-1 0 1,-1 0-1,-3 24 0,-2-17-5903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4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24575,'0'0'0,"0"0"0,4-2 0,10-3 0,16-2 0,26-3 0,31-4 0,25-5 0,4 1 0,-17 3-8191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0 24575,'-3'0'0,"1"1"0,-1-1 0,1 1 0,-1-1 0,1 1 0,0 0 0,0 0 0,-1 0 0,1 0 0,0 0 0,0 0 0,0 1 0,-2 1 0,-4 4 0,-13 14 0,20-20 0,-16 19 0,1 1 0,1 1 0,1 0 0,0 1 0,-18 45 0,18-31 0,1 1 0,3 1 0,-8 46 0,14-65 0,2 1 0,0-1 0,2 22 0,1-31 0,0-1 0,1 0 0,0 0 0,0 0 0,1 0 0,0 0 0,1 0 0,5 9 0,0-5 0,0 0 0,1 0 0,0-1 0,1-1 0,1 0 0,0-1 0,0 0 0,1 0 0,19 11 0,-3-5 0,1 0 0,0-2 0,50 17 0,12-5-1365,-14-10-5461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5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24575,'0'0'0,"0"6"0,1 30 3,2 0-1,11 56 1,25 67-71,-30-129 20,116 375-493,-122-396 488,25 67-549,19 91 0,-40-130-5683</inkml:trace>
  <inkml:trace contextRef="#ctx0" brushRef="#br0" timeOffset="1">0 226 24575,'21'-4'0,"-6"0"0,299-41 0,-268 40 0,217-16 120,-187 19-863,109 13 1,-133-4-6084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24575,'0'4'0,"13"271"11,16-4-981,59 259 791,-79-488 166,-8-32 13,30 171 0,-26-140 0,-2 0 0,-3 56 0,-5-53-1174,0-15-4692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24575,'0'0'0,"1"0"0,6-2 0,9 0 0,12-1 0,17 3 0,16 4 0,9-2 0,7-3 0,1 1 0,-14 1-8191</inkml:trace>
  <inkml:trace contextRef="#ctx0" brushRef="#br0" timeOffset="1">131 566 24575,'0'0'0,"4"0"0,9-2 0,17-3 0,24-5 0,24-6 0,18-6 0,2-5 0,-15 4-8191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24575,'3'0'0,"0"1"0,0-1 0,0 1 0,-1 0 0,1 0 0,0 0 0,0 0 0,3 3 0,3 0 0,14 6 0,-1 2 0,0 0 0,-1 2 0,-1 0 0,24 22 0,-31-24 0,-1 0 0,0 1 0,-2 1 0,1 0 0,-1 0 0,-1 1 0,-1 0 0,11 26 0,-10-13 0,-1-1 0,-1 1 0,-1 1 0,2 36 0,-3 116 0,-6-168 0,1 0 0,4 26 0,-3-35 0,0 0 0,0 0 0,0 0 0,1 0 0,-1 0 0,1 0 0,0 0 0,0 0 0,1-1 0,-1 1 0,1-1 0,0 0 0,3 4 0,3 0 11,1 0 0,-1-1 0,1 0 0,0-1 0,0 0 0,1-1-1,-1 0 1,1 0 0,0-1 0,17 2 0,6 0-506,-1-2 0,42-1 0,-23-3-6331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6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24575,'0'0'0,"0"0"0,0 0 0,-2 0 0,-3 1 0,-9 6 0,-5 3 0,0 0-8191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7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116 360 24575,'0'0'0,"0"0"0,0 0 0,0 0 0,-2-2 0,-1-3 0,-1-2 0,-3-5 0,-2-3 0,-1-14 0,-3-20 0,-4-14 0,-3-4 0,3 5 0,3 13-8191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24575,'0'14'0,"2"25"0,3-1 0,1 1 0,10 37 0,-3-20 0,10 63 0,32 138 0,-43-214-341,2 0 0,2-1-1,22 43 1,-25-62-6485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8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966 0 24575,'-11'1'0,"-34"5"0,1 2 0,-48 15 0,82-20 0,-234 72 0,140-42 0,70-23 0,6-1 0,0 0 0,-34 17 0,60-25 0,1-1 0,0 1 0,-1 0 0,1 0 0,-1 0 0,1 0 0,0 0 0,0 0 0,0 0 0,-1 0 0,1 0 0,0 1 0,0-1 0,1 0 0,-3 4 0,3-4 0,0 0 0,0 1 0,0-1 0,0 1 0,0-1 0,0 1 0,0-1 0,0 0 0,1 1 0,-1-1 0,0 1 0,1-1 0,-1 0 0,1 1 0,0-1 0,-1 0 0,3 2 0,13 22 0,32 36 0,4 4 0,-51-63 0,1 0 0,-1 0 0,0 0 0,0 0 0,0 0 0,0 0 0,0 0 0,0 0 0,-1 1 0,1-1 0,-1 0 0,1 0 0,-1 5 0,0-6 0,-1 1 0,1-1 0,-1 1 0,1-1 0,-1 0 0,0 1 0,1-1 0,-1 0 0,0 1 0,0-1 0,0 0 0,0 0 0,0 0 0,0 0 0,-1 0 0,1 0 0,0 0 0,0 0 0,-1 0 0,1-1 0,0 1 0,-2 0 0,-13 6 0,0-1 0,-1 0 0,1-2 0,-1 0 0,-31 3 0,20-4 0,0-2 0,-52-5 0,31-3-1365,9-1-5461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8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24575,'0'0'0,"0"-2"0,0-2 0,0-2 0,0 2 0,2-2 0,7-1 0,18-2 0,22 3 0,12 5 0,-5 2-8191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8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9 0,2 19 0,4 24 0,6 17 0,5 13 0,7 18 0,8 16 0,5 10-1061,-3-2 1061,-4-11 0,-6-16 0,-4-21 0,-6-24-7130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9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24575,'8'3'0,"12"6"0,0 1 0,31 22 0,35 33 0,-76-57 0,458 407 0,-420-362 0,-38-42 0,-10-11 0,0 0 0,0 0 0,1 0 0,-1 1 0,0-1 0,0 0 0,1 0 0,-1 0 0,0 0 0,1 0 0,-1 0 0,0 0 0,0 0 0,1 0 0,-1 0 0,0 0 0,0 0 0,1 0 0,-1 0 0,0 0 0,1 0 0,-1 0 0,0 0 0,0 0 0,1-1 0,-1 1 0,0 0 0,0 0 0,0 0 0,1 0 0,-1-1 0,0 1 0,10-9 0,-8 7 0,22-18 0,0 2 0,1 1 0,0 0 0,30-12 0,-47 24 0,1 1 0,0 0 0,0 1 0,1 0 0,-1 0 0,1 1 0,-1 0 0,1 1 0,0 0 0,-1 1 0,1 0 0,0 0 0,0 1 0,-1 0 0,1 1 0,-1 0 0,1 1 0,-1 0 0,0 0 0,15 8 0,-2 2 20,0 0 0,-1 2 0,0 1 0,-1 1 0,33 36 0,76 106-1494,-128-159 1463,51 72-6815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39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2 639 24575,'0'-14'0,"2"8"0,0 0 0,0-1 0,0 2 0,1-1 0,-1 0 0,1 0 0,1 1 0,4-7 0,2-4 0,2-4 0,-1-1 0,-1-1 0,-1 0 0,-1 0 0,-1-1 0,-1 1 0,-1-2 0,-1 1 0,-1 0 0,-1-1 0,-1 1 0,-2-1 0,0 0 0,-1 1 0,-1-1 0,-1 1 0,-1 0 0,-2 0 0,-13-34 0,18 51 0,-1 0 0,0 0 0,0 0 0,-1 0 0,0 0 0,0 1 0,-5-7 0,9 12 0,-1-1 0,1 1 0,-1-1 0,1 1 0,-1-1 0,1 1 0,-1-1 0,1 1 0,-1 0 0,0-1 0,1 1 0,-1 0 0,1 0 0,-1-1 0,0 1 0,1 0 0,-1 0 0,0 0 0,1 0 0,-1 0 0,0 0 0,1 0 0,-1 0 0,0 0 0,1 0 0,-1 0 0,0 0 0,1 0 0,-1 1 0,0-1 0,1 0 0,-1 0 0,1 1 0,-1-1 0,0 0 0,1 1 0,-1-1 0,1 1 0,-1-1 0,1 1 0,0-1 0,-1 1 0,1-1 0,-1 2 0,-1 1 0,0 1 0,0 0 0,0-1 0,1 1 0,0 0 0,-2 6 0,2 0 0,0 0 0,0 0 0,1-1 0,0 1 0,1 0 0,0 0 0,0 0 0,1 0 0,1-1 0,-1 1 0,2-1 0,-1 1 0,6 9 0,4 5 0,1 0 0,1-1 0,31 36 0,-10-19-248,2-1-1,1-2 1,2-2 0,88 58-1,-58-51-222,2-2-1,117 45 1,-83-45-5064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4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0 242 24575,'3'-5'0,"7"-9"0,0 2 0,1-1 0,23-19 0,43-27 0,-55 44 0,1 1 0,0 1 0,0 1 0,1 1 0,1 1 0,0 2 0,27-7 0,-38 12 0,1 1 0,-1 0 0,1 1 0,0 0 0,-1 1 0,1 1 0,-1 0 0,1 1 0,-1 1 0,0 0 0,0 1 0,0 1 0,0 0 0,17 9 0,-15-5-2,-2 0 0,1 1 0,-1 1 0,-1 0 0,19 20 0,-16-13 9,-1 2 1,0-1 0,16 32 0,-10-10-228,-2 0 0,-2 2 1,21 80-1,-18-34 113,19 179-1,-33-153 130,-9 134-1,0-212 151,6-40 761,4-9-1070,-3 6 201,40-69-64,92-115 0,-65 110 0,-58 69 0,0 0 0,0 0 0,1 1 0,17-9 0,-25 16 0,0 0 0,0 0 0,0 1 0,0 0 0,0 0 0,0 1 0,1 0 0,-1 0 0,7 0 0,-8 1 0,0 0 0,0 1 0,0-1 0,0 1 0,0 0 0,-1 1 0,1-1 0,0 1 0,-1 0 0,1 0 0,-1 1 0,5 2 0,1 2 0,-1 1 0,-1-1 0,0 2 0,0-1 0,0 1 0,8 13 0,35 64 0,30 91 0,-10 6 0,-33-79 0,-25-72-273,0-1 0,2 0 0,1-1 0,30 42 0,-16-34-6553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0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2 24575,'-5'0'0,"1"-1"0,0 1 0,0 0 0,-9 1 0,-1-1 0,-15 0 0,1 2 0,0 0 0,-1 2 0,1 1 0,-53 17 0,78-21 0,0 0 0,0 0 0,0 1 0,0-1 0,0 1 0,0-1 0,0 1 0,1 0 0,-1 1 0,1-1 0,-1 0 0,1 1 0,0-1 0,0 1 0,0-1 0,0 1 0,0 0 0,1 0 0,-1 0 0,1 0 0,0 0 0,0 0 0,0 1 0,0-1 0,1 0 0,-1 0 0,1 1 0,0-1 0,0 7 0,1 1 0,1 0 0,0 0 0,1 0 0,0 0 0,1 0 0,0 0 0,1-1 0,0 0 0,0 0 0,1 0 0,9 11 0,4 3 0,0-1 0,2-1 0,24 20 0,15 7 0,2-3 0,96 54 0,-143-91 0,-10-7 0,0 1 0,0 0 0,0 0 0,-1 0 0,1 0 0,-1 1 0,0 0 0,5 5 0,-8-9 0,-1 1 0,0-1 0,0 1 0,1-1 0,-1 1 0,0 0 0,0-1 0,1 1 0,-1-1 0,0 1 0,0-1 0,0 1 0,0 0 0,0-1 0,0 1 0,0-1 0,0 1 0,0 0 0,0-1 0,-1 1 0,1-1 0,0 1 0,0 0 0,0-1 0,-1 1 0,1-1 0,0 1 0,-1-1 0,1 1 0,0-1 0,-1 1 0,0-1 0,-1 3 0,-1-1 0,1 0 0,-1-1 0,1 1 0,-4 1 0,-31 14 0,0-2 0,-52 14 0,31-11 0,-139 55-1365,179-65-5461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1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24575,'0'0'0,"0"0"0,0 0 0,0 0 0,-2 2 0,-3 10 0,0 24 0,0 26 0,6 23 0,8 26 0,9 28 0,7 12-1391,8 0 1391,4-5 0,2-9 0,2-10 0,1-16 0,-8-28-6800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478 37 24575,'-13'-1'0,"-1"0"0,1-1 0,-22-6 0,-8-1 0,-1 2 0,0 2 0,-76 2 0,114 3 0,-1 1 0,1 0 0,-1 0 0,1 0 0,-1 1 0,1 0 0,0 1 0,0-1 0,0 1 0,0 0 0,0 0 0,1 1 0,0 0 0,-6 5 0,5-4 0,1 1 0,0 0 0,1 0 0,-1 0 0,1 0 0,0 0 0,1 1 0,0 0 0,0 0 0,0 0 0,1 0 0,-2 8 0,2-8 0,1 0 0,0 1 0,0-1 0,1 0 0,0 0 0,0 1 0,2 8 0,-1-13 0,0 1 0,-1-1 0,2 0 0,-1 1 0,0-1 0,1 0 0,-1 0 0,1 0 0,0 0 0,0 0 0,1 0 0,-1-1 0,0 1 0,1-1 0,-1 0 0,1 1 0,4 1 0,9 5 0,0-2 0,0 0 0,1-1 0,-1-1 0,26 5 0,-18-5 0,-12-2 0,89 25 0,-80-21 0,-1 1 0,36 19 0,-22-6-1365,-6-2-5461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2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84 673 24575,'0'0'0,"-8"0"0,5 1 0,1-1 0,-1 1 0,0 0 0,1-1 0,-1 1 0,1 1 0,-1-1 0,1 0 0,-1 1 0,1-1 0,0 1 0,-5 3 0,4-1 0,0-1 0,0 1 0,1 0 0,-1 0 0,1-1 0,0 2 0,-2 4 0,0 1 0,1 0 0,0 1 0,1-1 0,0 1 0,1-1 0,0 12 0,1-6 0,1 0 0,0 0 0,2-1 0,0 1 0,0-1 0,1 0 0,1 0 0,1 0 0,0-1 0,1 1 0,0-2 0,19 26 0,-19-28 0,2-1 0,0 0 0,0-1 0,1 0 0,0 0 0,0-1 0,1 0 0,0-1 0,1 0 0,-1-1 0,1 0 0,0-1 0,1-1 0,-1 0 0,23 5 0,-28-8 0,1 0 0,-1 0 0,0-1 0,0 0 0,0 0 0,0-1 0,0 0 0,0 0 0,0 0 0,0-1 0,0 0 0,0-1 0,0 1 0,-1-1 0,1 0 0,-1-1 0,0 0 0,0 0 0,-1 0 0,1-1 0,-1 1 0,0-1 0,7-9 0,-5 4 0,-1 0 0,0 0 0,-1 0 0,0-1 0,-1 0 0,0 0 0,-1 0 0,0 0 0,2-15 0,-2 0 0,-2 1 0,0 0 0,-4-34 0,-3 10-124,-2 1-1,-2 0 1,-2 1 0,-3 0-1,-24-55 1,-122-217 16,98 200 127,36 67-19,24 46-3,5 18 145,67 240 569,-5-20-1847,-3 41 895,-7-29 258,-44-204-588,22 56 1,-14-57-5135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656 0 24575,'0'0'0,"-1"0"0,1 0 0,0 0 0,-1 0 0,1 0 0,-1 0 0,1 0 0,0 0 0,-1 1 0,1-1 0,0 0 0,-1 0 0,1 0 0,0 1 0,-1-1 0,1 0 0,-1 1 0,-3 1 0,-609 289 0,607-288 0,3-3 0,1 1 0,0 0 0,-1 1 0,1-1 0,0 0 0,-1 1 0,-2 2 0,4-4 0,1 1 0,0-1 0,-1 0 0,1 1 0,0-1 0,0 1 0,0-1 0,-1 1 0,1-1 0,0 1 0,0-1 0,0 0 0,0 1 0,0-1 0,0 1 0,0-1 0,0 1 0,0 0 0,0 0 0,0 1 0,1-1 0,-1 0 0,1 0 0,-1 0 0,1 0 0,0 0 0,-1 0 0,1 0 0,1 1 0,9 9 0,-1-2 0,2 1 0,23 14 0,-27-19 0,447 275-1960,-383-239-4271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3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24575,'7'528'-403,"-1"140"-175,-1-808 1069,-2 92-246,12-52 0,-14 91-245,1 0 0,0 1 0,1-1 0,0 1 0,0-1 0,1 1 0,8-14 0,-11 21 0,0-1 0,1 0 0,-1 1 0,1-1 0,-1 1 0,1 0 0,0 0 0,0 0 0,-1-1 0,1 1 0,0 1 0,0-1 0,0 0 0,0 0 0,0 1 0,0-1 0,0 1 0,0 0 0,0 0 0,1 0 0,-1 0 0,0 0 0,0 0 0,4 1 0,1 1 0,0 0 0,1 0 0,-1 1 0,-1 0 0,12 7 0,-4-2 0,0 1 0,-1 1 0,0 0 0,-1 1 0,0 0 0,-1 0 0,0 1 0,-1 1 0,14 21 0,-20-26 0,0 0 0,0 0 0,0 1 0,-1-1 0,-1 1 0,1 0 0,-1-1 0,0 11 0,-1-12 0,-1 1 0,0-1 0,-1 0 0,0 1 0,0-1 0,0 0 0,-1 0 0,0 1 0,-1-2 0,-5 14 0,2-10 9,0 0 1,0-1-1,0 1 0,-2-1 0,1-1 1,-1 0-1,0 0 0,0 0 0,-1-1 0,0 0 1,-1-1-1,-13 7 0,16-9-96,-1 0-1,0-1 1,0 0 0,0-1-1,-1 0 1,1 0 0,-1-1-1,1 0 1,-1 0-1,1-1 1,-1 0 0,1-1-1,-1 1 1,1-2 0,-1 1-1,-14-6 1,-3-4-6739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24575,'0'0'0,"0"5"0,2 3 0,0 0 0,0 0 0,1 0 0,0 0 0,0-1 0,5 8 0,27 41 0,-24-40 0,1-1 0,13 13 0,-22-24 0,1 0 0,-1-1 0,1 1 0,0-1 0,1 0 0,-1-1 0,0 1 0,1-1 0,0 0 0,-1 0 0,1 0 0,8 1 0,-10-2 0,0-1 0,0-1 0,0 1 0,0 0 0,0-1 0,0 1 0,0-1 0,0 0 0,0 0 0,-1 0 0,1 0 0,0-1 0,-1 1 0,1-1 0,-1 0 0,1 1 0,-1-1 0,0 0 0,3-3 0,4-5 0,0-1 0,13-21 0,-18 25 0,79-127 0,-78 126 0,-1 1 0,2 0 0,-1 1 0,8-8 0,-11 12 0,0 0 0,0 0 0,1 1 0,-1-1 0,0 1 0,1 0 0,-1 0 0,1 0 0,-1 0 0,1 0 0,0 0 0,-1 1 0,1-1 0,0 1 0,-1 0 0,1 0 0,4 0 0,0 1 0,0 0 0,1 1 0,-1 0 0,0 0 0,0 1 0,0 0 0,11 6 0,44 33 0,-48-32 0,27 20-341,-1 2 0,-1 1-1,66 75 1,-92-91-6485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4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448 0 24575,'0'0'0,"-3"5"0,-41 53 0,11-15 0,19-25 0,2 1 0,0 0 0,2 1 0,-10 23 0,16-33 0,1 0 0,0 1 0,1-1 0,0 1 0,0-1 0,1 1 0,1 0 0,0 0 0,0 0 0,4 18 0,17 55 0,-14-58 0,0 0 0,-1 1 0,2 36 0,-8-55 0,0 1 0,0-1 0,-1 1 0,0-1 0,0 1 0,-1-1 0,0 0 0,-1 0 0,0 0 0,0 0 0,-1 0 0,1-1 0,-2 1 0,1-1 0,-7 7 0,2-4 0,-1 1 0,-1-2 0,1 1 0,-2-2 0,1 1 0,-1-2 0,0 0 0,-17 8 0,-12 2 0,-54 16 0,65-24 0,30-8 6,-1-1-1,0 0 0,0 1 0,0-1 1,1 0-1,-1 1 0,0-1 1,1 1-1,-1-1 0,0 1 0,1 0 1,-1-1-1,1 1 0,-2 0 1,2 0-56,0-1 0,0 0 0,0 1 0,0-1 0,0 1 1,0-1-1,0 0 0,0 1 0,0-1 0,1 0 1,-1 1-1,0-1 0,0 0 0,0 1 0,0-1 1,0 0-1,1 1 0,-1-1 0,0 0 0,0 0 0,0 1 1,1-1-1,-1 0 0,0 1 0,1-1 0,-1 0 1,0 0-1,1 1 0,12 7-6776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4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433 149 24575,'14'4'0,"-10"-2"0,-1-1 0,1 0 0,-1 0 0,8 1 0,-11-2 0,0 0 0,0 0 0,0 0 0,0 0 0,0 0 0,0 0 0,0 0 0,0 0 0,0 0 0,0 0 0,0 0 0,0 0 0,1 0 0,-1 0 0,0 0 0,0 0 0,0 0 0,0 0 0,0 0 0,0 0 0,0 0 0,0 0 0,0 0 0,0 0 0,0 0 0,0 0 0,0 0 0,0 0 0,1 0 0,-1 0 0,0 0 0,0 0 0,0 0 0,0-1 0,0 1 0,0 0 0,0 0 0,0 0 0,0 0 0,0 0 0,0 0 0,0 0 0,0 0 0,0 0 0,0 0 0,0 0 0,0 0 0,0 0 0,0 0 0,0 0 0,0-1 0,0 1 0,0 0 0,0 0 0,0 0 0,0 0 0,0 0 0,0 0 0,0 0 0,-4-4 0,-9-2 0,0 0 0,-17-5 0,0 0 0,-75-35 0,-28-11 0,125 53 0,-1 1 0,0 1 0,0-1 0,-17-1 0,23 4 0,0 0 0,0 0 0,1 0 0,-1 0 0,0 0 0,1 1 0,-1-1 0,1 1 0,-1 0 0,0 0 0,1 0 0,0 0 0,-1 0 0,1 1 0,0-1 0,-1 1 0,1-1 0,0 1 0,0 0 0,0 0 0,-2 2 0,1 1 0,0 1 0,-1-1 0,2 1 0,-1 0 0,1 0 0,0 0 0,0 0 0,0 0 0,-1 12 0,2-1 0,0 0 0,2 25 0,-1-31 0,1 0 0,1-1 0,0 1 0,0-1 0,1 1 0,8 17 0,-9-23 0,1 0 0,0 0 0,0 0 0,1-1 0,-1 1 0,1-1 0,0 0 0,0 0 0,0 0 0,1-1 0,-1 1 0,1-1 0,0 0 0,9 4 0,2-1 0,1 0 0,0-1 0,0-1 0,21 2 0,71 3 0,-98-9 0,204 1 0,-170-2 0,-26 2-18,0 1-1,0 0 0,23 6 1,-5 0-1273,17 1-5535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5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854 960 24575,'-49'-4'0,"13"1"0,-93-1 0,0 6 0,-211 31 0,305-27 0,-59 17 0,92-22 0,-24 9 0,25-9 0,0-1 0,0 0 0,0 1 0,1-1 0,-1 1 0,0-1 0,0 1 0,1-1 0,-1 1 0,0 0 0,1-1 0,-1 1 0,1 0 0,-1 0 0,1-1 0,-1 1 0,1 0 0,-1 0 0,1 0 0,0-1 0,0 1 0,-1 0 0,1 1 0,0-1 0,0 0 0,1-1 0,-1 1 0,0 0 0,1-1 0,-1 1 0,1 0 0,-1-1 0,0 1 0,1 0 0,-1-1 0,1 1 0,0-1 0,-1 1 0,1-1 0,-1 1 0,1-1 0,0 0 0,-1 1 0,1-1 0,0 0 0,0 0 0,-1 1 0,1-1 0,0 0 0,0 0 0,24 4 0,-16-3 0,0-1 0,1 0 0,-1-1 0,0 0 0,0 0 0,1-1 0,-1 0 0,0 0 0,-1-1 0,1 0 0,0-1 0,-1 0 0,0-1 0,0 1 0,0-1 0,0-1 0,-1 0 0,0 0 0,0 0 0,11-14 0,-7 4 1,1-1 0,-2-1 0,0 1 0,-1-1 1,-1-1-1,-1 0 0,-1 0 0,0 0 0,5-39 0,-7 28-23,-1-1 0,-2 0 0,-1 0 0,-2-1 0,-9-54 0,0 39-45,-2 0 0,-2 1 0,-2 1 0,-2 0 0,-2 2 0,-2 0-1,-2 1 1,-40-51 0,62 89 67,-4-7 0,-1 1 0,-1 0 0,0 1 0,-11-10 0,20 19 0,0 0 0,0-1 0,-1 1 0,1 0 0,0 0 0,0 0 0,-1-1 0,1 1 0,0 0 0,-1 0 0,1 0 0,0 0 0,-1 0 0,1 0 0,0 0 0,-1-1 0,1 1 0,0 0 0,-1 0 0,1 0 0,0 0 0,-1 1 0,0 5 0,9 16 0,72 136 19,-29-59-133,238 435-362,-128-284-674,-94-152-4595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0 476 24575,'0'0'0,"2"1"0,-1-1 0,0 1 0,1 0 0,-1-1 0,0 1 0,0 0 0,1 0 0,-1-1 0,0 1 0,0 0 0,0 0 0,0 0 0,0 1 0,0-1 0,-1 0 0,1 0 0,0 2 0,1-1 0,47 78 0,-3-5 0,-30-52 0,29 32 0,-36-46 0,0 0 0,0-1 0,0-1 0,1 1 0,0-2 0,12 7 0,-19-12 0,0 1 0,0-1 0,0 0 0,0 0 0,0 0 0,0-1 0,0 1 0,0-1 0,0 1 0,4-1 0,-6 0 0,0 0 0,1-1 0,-1 1 0,0 0 0,0-1 0,1 1 0,-1-1 0,0 1 0,0-1 0,0 0 0,0 1 0,0-1 0,1 0 0,-1 0 0,-1 0 0,1 0 0,0 0 0,0 0 0,0 0 0,0 0 0,-1 0 0,1 0 0,0 0 0,-1-1 0,1-1 0,1-2 0,-1-1 0,0 1 0,0 0 0,0-1 0,-1 1 0,1-1 0,-1 1 0,-1-1 0,-1-8 0,-2-6 0,-8-25 0,11 41 0,-15-44 0,-2 1 0,-29-52 0,-56-86 0,70 129 0,20 33 0,12 16 0,1 7 0,0-1 0,0 1 0,0 0 0,0 0 0,0 0 0,0 0 0,0 0 0,0 0 0,0 0 0,0 0 0,1 0 0,-1-1 0,0 1 0,0 0 0,0 0 0,0 0 0,0 0 0,0 0 0,0 0 0,1 0 0,-1 0 0,0 0 0,0 0 0,0 0 0,0 0 0,0 0 0,0 0 0,1 0 0,-1 0 0,0 0 0,0 0 0,0 0 0,0 0 0,0 0 0,17 8 0,-16-7 0,367 229-323,-311-188 259,-2 3-1,-1 3 1,-3 1-1,52 65 0,-94-103 65,-9-11 3,0 0 0,0 0 0,0 0 0,0 0 0,1 0 0,-1 0 0,0 0-1,0 0 1,0 0 0,0 0 0,0 0 0,0 0 0,0 0 0,1 0 0,-1 0-1,0 0 1,0 0 0,0 0 0,0 0 0,0 0 0,0 0 0,0 0 0,0 0 0,1 0-1,-1 0 1,0 0 0,0 0 0,0 0 0,0 0 0,0 0 0,0 0 0,0 0-1,0 0 1,0 0 0,1-1 0,-1 1 0,0 0 0,0 0 0,0 0 0,0 0-1,0 0 1,0 0 0,0 0 0,0 0 0,0-1 0,0 1 0,0 0 0,0 0-1,0 0 1,0 0 0,0 0 0,0 0 0,0 0 0,0-1 0,0 1 0,0 0-1,0 0 1,0 0 0,0 0 0,0 0 0,0-10 333,0 10-309,-2-199 90,5 152-120,2 0-1,13-55 1,-13 81-94,1 0-1,1 1 1,2-1-1,-1 2 1,2-1-1,1 1 1,0 1-1,2-1 1,0 2-1,0 0 1,2 1-1,0 0 0,23-17 1,13-6-6729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6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11 24575,'-11'-5'0,"10"4"0,0 1 0,0-1 0,-1 0 0,1 1 0,0-1 0,-1 1 0,1 0 0,-1-1 0,-1 1 0,3 0 0,-1 0 0,0 0 0,1 0 0,-1 1 0,1-1 0,-1 0 0,1 0 0,-1 1 0,1-1 0,-1 0 0,1 1 0,-1-1 0,1 1 0,-1-1 0,1 1 0,0-1 0,-1 0 0,1 1 0,0-1 0,-1 1 0,1 0 0,0-1 0,0 1 0,0-1 0,-1 1 0,1-1 0,0 1 0,0 0 0,0 0 0,-2 12 0,0 0 0,1 0 0,1 0 0,2 24 0,-2-27 0,34 282-636,20 1-223,-38-210 792,-7-37 58,43 248-310,-44-224 232,-2 0-1,-4 84 1,-3-137 82,0-1 1,-1 0 0,-1 1-1,-8 27 1,9-40 17,1 0 0,-1 1 0,0-1 0,0 0 0,0 0 0,-1 0 0,0 0 0,0 0 0,0-1 0,0 1 0,0-1 0,-1 0 1,1 0-1,-1 0 0,0 0 0,0-1 0,0 0 0,0 1 0,0-1 0,-9 2 0,4-2 110,-1-1-1,1 0 1,-1 0-1,1-1 1,-1 0-1,1-1 1,0 0-1,-1-1 1,1 0-1,0 0 1,0-1-1,-16-6 1,1-2-46,0-1-1,1-2 1,-29-20 0,32 20-77,1-1 0,0-1 0,1-1 0,1 0 0,1-1 0,-18-26 0,27 34 0,0-2 0,1 1 0,0 0 0,1-1 0,1 0 0,-1-1 0,2 1 0,0 0 0,0-1 0,1 0 0,1 0 0,0 0 0,2-21 0,1 13 0,2 0 0,0 0 0,2 0 0,0 1 0,1-1 0,18-35 0,-5 20 0,1 1 0,43-53 0,-43 61 0,2 2 0,1 0 0,1 1 0,48-34 0,-58 47 0,0 2 0,1-1 0,1 2 0,-1 0 0,1 1 0,1 1 0,-1 1 0,1 0 0,0 1 0,27-2 0,-37 5 0,1 1 0,0 1 0,-1-1 0,1 1 0,-1 1 0,0-1 0,1 2 0,-1-1 0,0 1 0,0 0 0,0 1 0,9 5 0,-8-3 0,-1 1 0,1-1 0,-2 1 0,1 0 0,-1 1 0,0 0 0,-1 0 0,1 1 0,7 14 0,0 3 0,19 55 0,-28-73 0,-5-8 0,0 0 0,0 1 0,0-1 0,1 0 0,-1 0 0,0 0 0,0 0 0,0 0 0,0 0 0,1 0 0,-1 0 0,0 0 0,0 0 0,0 0 0,1 0 0,-1 0 0,0 0 0,0 0 0,0 0 0,0 0 0,1 0 0,-1 0 0,0 0 0,0 0 0,0 0 0,0-1 0,1 1 0,9-13 0,-10 12 0,53-96 0,-35 60 0,2 1 0,29-40 0,-44 70 0,-1 1 0,1-1 0,0 1 0,1-1 0,0 1 0,-1 1 0,2-1 0,-1 1 0,0 0 0,1 1 0,0-1 0,-1 2 0,2-1 0,-1 0 0,0 1 0,0 1 0,1-1 0,-1 1 0,0 0 0,1 1 0,-1 0 0,12 1 0,-8 0-9,0 1 0,1 1 0,-1 0 0,-1 0 1,1 1-1,0 1 0,-1 0 0,10 6 0,-6-2 49,0 1 0,-1 0 0,0 1 0,20 23 0,-8-4-411,-2 2-1,-1 1 1,32 63 0,-29-44-6455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6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1 360 24575,'0'0'0,"0"1"0,65 71 0,-44-47 0,122 163 0,-113-139 0,-2 0 0,25 61 0,-42-85 0,7 31 0,-16-48 0,0-1 0,0 1 0,-1 0 0,0 0 0,-1 0 0,0 0 0,0 0 0,-2 11 0,2-18 0,0 0 0,-1-1 0,1 1 0,0 0 0,0 0 0,-1-1 0,1 1 0,0 0 0,-1-1 0,1 1 0,-1 0 0,1-1 0,0 1 0,-1 0 0,-1 0 0,2-1 0,0 0 0,-1 0 0,1 1 0,0-1 0,-1 0 0,1 0 0,0 0 0,-1 0 0,1 0 0,0 0 0,-1 0 0,1 0 0,0 0 0,-1 0 0,1 0 0,-1 0 0,1 0 0,0 0 0,-1-1 0,1 1 0,0 0 0,-1 0 0,1-1 0,-2 0 0,0-1 0,0 1 0,0-1 0,0 0 0,0 0 0,1 0 0,-1 0 0,-1-4 0,-9-16 0,2 0 0,0-1 0,-12-43 0,-11-80 0,15 35-182,5-1-1,5 0 0,10-198 0,-2 299 183,1 1 0,0 0 0,0 0 0,4-14 0,-5 23 4,1 0-1,-1 0 1,0 0 0,0 0-1,1 1 1,-1-1-1,1 0 1,-1 0-1,0 0 1,1 1 0,0-1-1,-1 0 1,1 0-1,-1 1 1,1-1-1,0 1 1,-1-1-1,1 0 1,0 1 0,0 0-1,0-1 1,-1 1-1,1-1 1,0 1-1,0 0 1,0-1 0,0 1-1,0 0 1,0 0-1,-1 0 1,1 0-1,0 0 1,0 0-1,0 0 1,1 0 0,2 1 56,-1 0 0,1 1 0,0-1 0,-1 1 0,0 0 0,1 0 0,5 4 0,10 10-26,0 0-1,-1 1 0,18 21 0,43 63-44,-37-42 41,-4 2 0,-2 2 0,44 107 0,-47-83-525,-4 0 0,25 126 0,-48-179-6331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24575,'0'0'0,"2"0"0,7-2 0,10-3 0,11-2 0,18-3 0,20-2 0,19-5 0,5 0 0,-13 2-8191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7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24575,'2'1'0,"-1"0"0,1 1 0,-1-1 0,0 0 0,0 1 0,0-1 0,0 1 0,0-1 0,1 3 0,2 2 0,10 16 0,0 0 0,-2 1 0,14 34 0,-12-18 0,14 56 0,-27-90 0,0 0 0,1 0 0,-1 0 0,-1 0 0,1 0 0,-1 9 0,0-13 0,0-1 0,0 0 0,0 1 0,0-1 0,0 0 0,0 1 0,0-1 0,0 0 0,0 1 0,0-1 0,0 0 0,0 1 0,0-1 0,-1 0 0,1 1 0,0-1 0,0 0 0,0 1 0,-1-1 0,1 0 0,0 0 0,0 1 0,-1-1 0,1 0 0,0 0 0,-1 0 0,1 1 0,0-1 0,0 0 0,-1 0 0,0 0 0,0 0 0,1 0 0,-1 0 0,0 0 0,1-1 0,-1 1 0,1 0 0,-1 0 0,0-1 0,1 1 0,-1 0 0,1-1 0,-1 1 0,0-1 0,-2-3 0,-1 1 0,1 0 0,-4-7 0,3 3 0,0-1 0,0 1 0,1-1 0,0 0 0,-3-10 0,5 13 0,0 1 0,0-1 0,0 0 0,1 0 0,0 0 0,0 0 0,0 0 0,0 0 0,1 0 0,1-6 0,-2 10 0,1 0 0,-1 0 0,1 0 0,-1 0 0,1 0 0,-1 0 0,1 0 0,-1 0 0,1 1 0,0-1 0,-1 0 0,1 0 0,0 1 0,0-1 0,0 0 0,0 1 0,0-1 0,0 1 0,1-1 0,0 0 0,0 0 0,0 1 0,0-1 0,0 1 0,0 0 0,0 0 0,1 0 0,-1 0 0,3 1 0,1 0 0,0 0 0,0 1 0,0 0 0,0 0 0,10 5 0,6 8 0,-18-11 0,0-1 0,1 0 0,0 0 0,7 3 0,-10-5 0,0-1 0,0 1 0,0-1 0,-1 0 0,1 1 0,0-1 0,0 0 0,0 0 0,0 0 0,0 0 0,0-1 0,0 1 0,0 0 0,0-1 0,0 1 0,3-3 0,1 0 0,0 0 0,-1-1 0,1 0 0,-1 0 0,0 0 0,0-1 0,-1 1 0,5-7 0,32-46 0,-23 31 0,-11 16 0,0 0 0,1 0 0,0 1 0,0 0 0,16-11 0,-20 17 0,0 0 0,1 0 0,-1 1 0,1-1 0,0 1 0,0 1 0,0-1 0,0 1 0,0 0 0,0 0 0,0 0 0,0 0 0,0 1 0,0 0 0,1 0 0,4 1 0,15 5-168,0 0-1,0 1 1,40 18-1,-50-19-522,33 14-6135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8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588 871 24575,'0'-1'0,"0"-1"0,0 0 0,0 1 0,0-1 0,-1 1 0,1-1 0,-1-2 0,-2-4 0,-1-1 0,0 1 0,0 0 0,-1 0 0,0 1 0,-9-12 0,-1 2 0,-25-23 0,22 26 0,1 0 0,-2 2 0,0 0 0,0 0 0,-32-11 0,11 7 0,-80-20 0,112 35 0,-15-5 0,-27-3 0,43 9 0,0-1 0,1 1 0,-1 0 0,0 1 0,0-1 0,1 1 0,-1 1 0,-11 3 0,16-5 0,0 1 0,0 0 0,0 0 0,0 1 0,0-1 0,0 0 0,0 1 0,1-1 0,-1 1 0,0-1 0,1 1 0,-1 0 0,1 0 0,0 0 0,-1 0 0,1 0 0,0 0 0,0 0 0,1 0 0,-1 0 0,0 0 0,1 0 0,-1 1 0,1 1 0,-1 3 0,1-1 0,0 0 0,1 1 0,-1-1 0,1 0 0,0 1 0,4 9 0,3 5 0,0-1 0,1 0 0,1-1 0,1 0 0,22 29 0,-14-23 0,2-1 0,0-1 0,34 27 0,-46-43 0,0 1 0,1-2 0,0 1 0,0-1 0,15 6 0,-20-10 0,0-1 0,0 1 0,0-1 0,0 0 0,0 0 0,1-1 0,-1 1 0,0-1 0,1 0 0,-1-1 0,0 1 0,1-1 0,-1 0 0,5-2 0,4-2 0,21-12 0,-22 11 0,21-9 0,-29 14 0,-1-1 0,1 1 0,0 0 0,1 1 0,-1-1 0,0 1 0,0 0 0,6 0 0,6 3 0,0 1 0,-1 0 0,28 11 0,48 26 0,-59-25 0,6 2 0,55 24 0,-91-41 0,-1 0 0,1 0 0,0 0 0,-1-1 0,1 1 0,0-1 0,0 0 0,-1 0 0,1 0 0,0 0 0,0 0 0,-1-1 0,1 1 0,0-1 0,-1 0 0,1 0 0,-1 0 0,1 0 0,-1 0 0,1 0 0,-1-1 0,0 1 0,1-1 0,-1 1 0,0-1 0,0 0 0,0 0 0,2-3 0,52-62 0,-8 7 0,-3 14 0,96-74 0,-79 70 0,-48 39 0,-1-1 0,-1 0 0,16-20 0,-21 22 0,-1 0 0,0 0 0,0 0 0,-1 0 0,0-1 0,4-14 0,-4 3 0,0 0 0,-1 0 0,-2-1 0,0 1 0,-1-1 0,-2 0 0,0 1 0,-8-44 0,2 36 0,-1 0 0,-1 0 0,-1 1 0,-2 1 0,-1-1 0,-17-27 0,19 38 0,-18-21 0,23 32 0,0 0 0,0 1 0,-1 0 0,0 0 0,-10-7 0,16 13 0,-1-1 0,1 0 0,0 0 0,-1 1 0,1-1 0,0 1 0,-1-1 0,1 1 0,0 0 0,-1-1 0,-2 1 0,3 0 0,1 0 0,-1 0 0,1 0 0,-1 0 0,1 0 0,-1 1 0,0-1 0,1 0 0,-1 0 0,1 1 0,-1-1 0,1 0 0,-1 1 0,1-1 0,0 0 0,-1 1 0,1-1 0,-1 1 0,1-1 0,0 1 0,-1 0 0,0 1 0,0 1 0,0 0 0,0 0 0,1-1 0,-1 1 0,1 0 0,0 0 0,0 0 0,0 0 0,0 0 0,1 4 0,2 15 0,0 0 0,2 0 0,9 23 0,27 64 0,-25-71 0,157 388-2018,-146-359-4155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49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24575,'3'9'0,"12"24"0,31 55 0,26 25 0,-55-88 0,44 66 0,51 78 0,-106-156 0,-2-6 0,-4-7 0,1 0 0,-1-1 0,0 1 0,0 0 0,1-1 0,-1 1 0,0-1 0,0 1 0,0-1 0,0 1 0,0 0 0,0-1 0,0 1 0,0-1 0,0 1 0,0-1 0,0 1 0,0 0 0,0-1 0,0 0 0,0-24 0,2 0 0,1 0 0,7-26 0,23-73 0,-28 108 0,-1 3 0,24-73 0,-24 76 0,1-1 0,0 1 0,1 0 0,0 0 0,12-15 0,-16 23 0,0 0 0,0 0 0,0 0 0,0 0 0,0 0 0,1 0 0,-1 1 0,1-1 0,-1 1 0,1 0 0,0 0 0,5-2 0,-5 2 0,-1 1 0,1 0 0,-1 0 0,1 0 0,0 0 0,-1 1 0,1-1 0,-1 1 0,1-1 0,-1 1 0,1 0 0,-1 0 0,0 0 0,1 0 0,2 2 0,6 4 0,0 1 0,-1 0 0,0 1 0,0 0 0,8 11 0,43 57 0,-25-29 0,60 61-1365,-53-67-5461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50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24575,'0'11'0,"1"14"0,1 0 0,2-1 0,7 28 0,-10-47 0,35 143-278,59 148 0,89 132 28,-174-408 165,55 103 289,-53-103-542,1 0 1,1-1-1,30 31 1,-27-34-5817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50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24575,'0'0'0,"0"0"0,0 0 0,4 0 0,18 0 0,27 0 0,27-3 0,32 1 0,31-3 0,66-8-2540,-3-2-3111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0:53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10420 569 24575,'-26'5'0,"-33"9"0,-3 1 0,2-5 0,-115 3 0,-63-23 0,-88-25 13,127 12-174,-206-27-715,-248-23-570,-418 51 1446,784 31-331,-403 9-1974,0-22 743,-639-99 1562,389-44-705,660 91 877,-146-27 152,220 51 173,0 18 425,185 14-570,-1 2-1,1 0 1,0 1-1,0 1 1,1 1-1,-1 1 1,1 1-1,0 0 1,0 2-1,1 0 1,-21 15-1,-5 6-186,-43 39 0,-36 43-213,107-97 67,-23 23-19,1 2 0,3 1 0,-44 64 0,-46 99 172,60-93-107,-3 2-146,-144 243-771,26 15 239,-21 151 613,109-264 0,78-204 0,-137 364 0,35 12 0,90-265-239,-14 222 0,41-279 120,5-1 0,5 1 0,20 126-1,-12-175 120,1 0 0,4 0 0,2-2 0,34 72 0,-16-55 0,3-1 0,78 105 0,-84-135 1,2-1 1,1-1-1,3-3 0,1-1 0,64 45 0,-1-12-11,3-5-1,3-5 1,2-4-1,2-5 1,3-6 0,208 53-1,-128-55-304,213 17 0,205-16-24,118-25-503,-1-19-411,-415-2 1062,2490 1-1777,-2532 3 1968,855-7 0,-587-15-779,5-25 0,-277 8 1089,-19-3 1239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2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24575,'38'24'0,"-26"-18"0,46 29 0,-52-31 0,-1 0 0,1 0 0,-1 1 0,0 0 0,-1 0 0,1 0 0,5 10 0,-9-14 0,-1 0 0,0-1 0,0 1 0,0-1 0,0 1 0,0 0 0,0-1 0,0 1 0,0 0 0,0-1 0,0 1 0,0-1 0,0 1 0,-1 0 0,1-1 0,0 1 0,0-1 0,-1 1 0,1-1 0,0 1 0,-1 0 0,1-1 0,0 1 0,-1-1 0,0 1 0,-16 15 0,7-6 0,8-8 0,1 0 0,-1 0 0,0 1 0,1-1 0,-1 1 0,1-1 0,0 1 0,0-1 0,0 1 0,0 0 0,0 0 0,1-1 0,-1 1 0,1 0 0,0 0 0,0 0 0,0 4 0,-1-3 0,1 1 0,-1-1 0,0 0 0,-1 0 0,1 0 0,-1 0 0,1 0 0,-1 0 0,-1 0 0,1 0 0,-4 4 0,-5 10 0,1 2 0,2 0 0,0 1 0,1 0 0,-5 25 0,-9 88 0,16-92 0,3 1 0,2 0 0,1 0 0,3 0 0,10 55 0,47 121 0,18-4 0,-33-92 0,-40-108 0,-3-8 0,0 0 0,0 1 0,-1-1 0,0 1 0,0-1 0,-1 1 0,0 0 0,0 9 0,-4-59 0,-19-189 0,-16 0 0,8 55 0,14 74 0,-31-245 0,45 328 0,0 1 0,1 0 0,0 0 0,4-34 0,3 65 0,99 269 0,-27 10 0,-49-142-19,36 160-1327,-51-259-5480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5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797 18 24575,'-6'-3'0,"-7"0"0,0-1 0,0 1 0,0 1 0,-1 1 0,1 0 0,-23 1 0,0 2 0,-47 10 0,39-3 0,0 2 0,0 2 0,1 2 0,1 2 0,1 1 0,0 2 0,-49 34 0,74-44 0,1 1 0,1 1 0,-21 21 0,30-29 0,1 1 0,0 0 0,0 0 0,1 1 0,0-1 0,0 1 0,0 0 0,1 0 0,-1 0 0,1 0 0,1 0 0,-1 0 0,0 12 0,2-8 0,0 0 0,1 0 0,1-1 0,-1 1 0,2-1 0,-1 0 0,1 1 0,0-1 0,9 14 0,3 6 0,30 40 0,51 56 0,-12-14 0,-80-106 0,0 1 0,0 0 0,0 0 0,0 0 0,2 8 0,-5-13 0,-1 0 0,1 1 0,-1-1 0,1 1 0,-1-1 0,0 1 0,0-1 0,1 0 0,-1 1 0,0-1 0,0 1 0,-1-1 0,1 1 0,0-1 0,0 1 0,-1-1 0,1 1 0,-1-1 0,1 0 0,-1 1 0,0-1 0,1 0 0,-1 0 0,0 1 0,-2 1 0,1-1 0,0 0 0,-1 0 0,0 0 0,1-1 0,-1 1 0,0 0 0,0-1 0,-5 2 0,-28 6 0,14-6 21,1-1 1,-37-1-1,-42-8-437,60 4-597,13 1-5813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3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1442 293 24575,'0'-4'0,"-1"0"0,1 0 0,-1 0 0,0 0 0,0 0 0,-1 1 0,1-1 0,-1 0 0,0 1 0,-3-6 0,-4-3 0,-14-16 0,10 12 0,-2 1 0,0 0 0,0 2 0,-2-1 0,1 2 0,-2 0 0,1 1 0,-22-9 0,-4 4 0,0 1 0,-1 3 0,0 1 0,-1 3 0,-56-4 0,76 10 0,0 1 0,-1 1 0,1 1 0,0 1 0,0 1 0,0 1 0,1 2 0,-41 14 0,32-7-15,2 3 0,-57 35 0,45-22-278,-53 49 1,66-50 269,2 1 1,0 2-1,2 0 1,2 2-1,0 1 1,-22 45-1,23-32 29,2 1 1,3 0-1,1 2 0,-16 77 1,20-51-210,2 1-1,4 0 1,4 103 0,6-111 0,4 0 0,2-1 0,37 133 0,-22-128 203,2-2 0,4-1 0,3-1 0,3-2 0,2-1 0,4-2 0,74 89 0,-60-92-133,1-3-1,4-2 1,1-3 0,3-3 0,2-2 0,2-3 0,122 57 0,-127-74-50,2-2 0,0-4 0,112 23 0,-117-35 116,0-2 1,1-4-1,0-1 1,87-9-1,-91-1 71,-1-3 0,0-2 0,0-2 1,64-27-1,-58 15-68,-1-2 0,-1-3 0,72-51 0,-89 51-63,-1-2-1,-1-3 1,-2-1 0,-2-1-1,52-68 1,-61 66 68,-2-1 0,-2-1 1,-2-1-1,-2-1 0,-2-1 0,20-66 1,-21 41 58,-4-1 0,11-134 0,-21 103 0,-12-145 0,0 175 0,-3 0 0,-3 0 0,-3 2 0,-34-92 0,27 102 0,-3 0 0,-2 1 0,-3 2 0,-3 2 0,-41-52 0,48 72 0,-2 1 0,-1 2 0,-2 1 0,0 2 0,-3 1 0,0 2 0,-1 1 0,-2 2 0,0 2 0,-1 1 0,-1 2 0,-1 2 0,-62-15 0,46 19 0,-1 1 0,0 4 0,-1 2 0,-80 4 0,74 5 0,-1 3 0,2 3 0,-110 31 0,77-9-127,2 4 1,-181 97 0,180-77-1765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4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1 803 24575,'0'0'0,"0"-17"0,2-27 0,8-48 0,-1 20 0,-4 14 0,0-3 0,15-69 0,-18 123 0,0-1 0,0 0 0,1 1 0,0-1 0,0 1 0,1 0 0,0 0 0,9-12 0,-9 14 0,0 0 0,1 1 0,0 0 0,-1 0 0,2 1 0,-1-1 0,0 1 0,1 0 0,-1 0 0,1 1 0,12-4 0,0 1 0,1 2 0,0 0 0,-1 1 0,1 1 0,0 1 0,34 3 0,-4 4 0,68 19 0,94 39-278,-3 12-140,-116-42 352,-87-34 66,20 9 0,0-1 0,29 5 0,-50-13 0,-1-1 0,0 1 0,1-1 0,-1 0 0,1 0 0,-1 0 0,1 0 0,-1-1 0,0 1 0,6-3 0,-7 2 0,0 0 0,0 0 0,0 0 0,-1 0 0,1 0 0,0-1 0,-1 1 0,1 0 0,-1-1 0,0 1 0,1-1 0,-1 0 0,0 0 0,0 1 0,0-1 0,0 0 0,1-4 0,0 0 32,0 1 1,-1-1 0,0 0 0,0 0 0,0 0 0,-1-1-1,0 1 1,-1-10 0,-3-5 177,-6-24 0,5 21-163,-33-148-1412,22 93-5461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5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24575,'0'0'0,"0"0"0,3 0 0,5 1 0,0 0 0,0 0 0,0 0 0,9 3 0,13 3 0,306 36-727,7-29-1016,549-27-1173,2-35 30,-669 34 2713,43-2-141,-29 1-939,-31 2 936,208-10 1271,-232 13 2472,-166 9-2957,-14 2-201,0-1-1,0 0 1,0-1-1,0 1 1,0-1-1,-1 1 1,1-1 0,4-2-1,-8 3-253,0 0-1,0 0 1,0 0-1,0 0 1,0 0-1,0 0 1,0 0-1,0 0 1,0 0 0,1-1-1,-1 1 1,0 0-1,0 0 1,0 0-1,0 0 1,0 0-1,0 0 1,0 0-1,0 0 1,0-1 0,0 1-1,0 0 1,0 0-1,0 0 1,0 0-1,0 0 1,0 0-1,0-1 1,0 1-1,0 0 1,0 0 0,0 0-1,0 0 1,0 0-1,0 0 1,0 0-1,0 0 1,0-1-1,0 1 1,-1 0-1,1 0 1,0 0 0,0 0-1,0 0 1,0 0-1,0 0 1,0 0-1,0 0 1,0 0-1,0 0 1,0-1-1,-1 1 1,1 0 0,0 0-1,0 0 1,0 0-1,0 0 1,-12-7 15,-5 0-5963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24575,'3'4'0,"8"11"0,0 1 0,-2 0 0,0 1 0,8 20 0,21 57 0,9 39-355,7 38-1067,6 38 593,8 33-1064,36 130-128,97 356-566,-24 5 313,-59-149 2314,11 58-852,31-12 922,-116-492 1363,-8-36 906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8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2035 134 24575,'0'-1'0,"-1"0"0,1 1 0,0-1 0,0 0 0,0 0 0,0 0 0,-1 1 0,1-1 0,0 0 0,0 1 0,-1-1 0,1 0 0,-1 1 0,1-1 0,-1 0 0,1 1 0,-1-1 0,1 1 0,-1-1 0,0 1 0,1-1 0,-2 0 0,-18-7 0,11 5 0,-16-5 0,-1 1 0,-31-5 0,-54-1 0,85 10 0,-596-40-974,400 32 990,-60 1-16,222 11 0,1 3 0,-100 19 0,137-18 0,1 1 0,0 1 0,-26 11 0,36-12 0,1 0 0,-1 0 0,1 1 0,0 0 0,1 1 0,0 0 0,-13 13 0,9-4 2,0 1 0,1 0 0,1 1 0,1 0 0,1 1 0,0-1 0,-8 31 0,5-3-69,1 0 0,-5 62 1,9-25-84,4 1 1,3 0 0,19 137-1,4-80-11,55 183 0,34 80 45,-110-395-41,7 23-5699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8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24575,'10'1'0,"97"10"0,12-1 0,46-1-428,474-21-3540,-470-5 2845,294-69 0,-314 44 795,-97 24 90,83-39 0,-87 30-507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9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24575,'4'3'0,"123"60"0,-31-17 0,-38-14-234,-2 4-1,0 2 1,83 75-1,130 153-396,-238-233 771,33 34-151,35 38-68,-67-75 70,42 32 0,-29-32-1100,-9-11-4436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29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0 24575,'0'0'0,"-2"0"0,-3 0 0,-5 4 0,-6 10 0,-11 16 0,-9 23 0,-6 19 0,0 14 0,2 5 0,7-4 0,9-14 0,8-21-8191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1 500 24575,'2'0'0,"0"0"0,1-1 0,-1 1 0,1 0 0,-1 0 0,0 0 0,1 0 0,3 2 0,12 0 0,148 0 0,-15-5-424,46-5-1274,42-5 721,36-7-1235,31-10 1054,198-25-1745,438-43 2783,505 1-3136,-2 44 3220,645-25-1255,-1796 65 1343,1199-8 2712,-1221 21 76,-1-14 4450,-264 13-7526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24575,'0'6'0,"1"22"0,8 41 0,-5-37 0,16 111-351,87 696-1634,-107-836 1973,105 917-3275,27-4 1374,88 263 1756,-213-1148-28,89 384 1101,-94-409-726,0 4 191,1-1 1,0 0-1,1 0 1,0 0-1,7 12 1,-10-20-247,0 1 1,0-1-1,0 0 1,0 0-1,0 0 1,1 0-1,-1 0 1,2 1-1,7 1-5050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5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16 24575,'-22'-3'0,"5"-1"0,-9 0 0,-1 1 0,-1 2 0,1 0 0,-46 6 0,62-4 0,0 1 0,0 1 0,0 0 0,1 0 0,-1 1 0,1 1 0,0-1 0,0 2 0,0-1 0,1 2 0,-1-1 0,2 1 0,-1 0 0,-10 12 0,10-7 2,0 0 0,0 0 0,1 1 0,1 0 0,0 0 0,1 1-1,1 0 1,-6 18 0,4-2-69,1 0 0,1 1-1,0 33 1,4 0-270,2 0 0,4 0 1,20 106-1,63 184-1393,-38-180 1402,31 115 284,-19 2 53,-54-239-149,-3 0 0,-3 99 0,-4-113-51,-3 1-1,-1 0 1,-2-1 0,-17 51 0,-6-9-2932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1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24575,'3'0'0,"1"0"0,0 1 0,-1 0 0,1-1 0,0 2 0,4 1 0,15 4 0,154 26 0,-21-14-438,47-1-1313,42-5 762,33-9-1218,572-35-1363,-1-37 3246,298-17-217,-1123 84 450,162-13 2649,-160 9-3396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1045 285 24575,'-16'-3'0,"4"-1"0,-11 0 2,0 1-1,0 1 1,-1 1 0,1 1-1,-1 1 1,1 1-1,-1 1 1,-37 10-1,26-3-36,1 1 0,0 2 1,0 2-1,-60 35 0,56-25-64,1 2 1,1 1-1,2 1 0,0 2 1,3 2-1,0 1 1,2 1-1,2 1 1,2 2-1,-42 80 1,41-59-258,2 1 0,3 1 0,-23 111 1,30-93 249,4 1 0,0 129 1,12-146-51,2-1 0,3 1 0,3-1 0,3 0 0,2-1 0,32 82 0,-25-90 83,2-1-1,3-1 1,1-2-1,3-1 1,2-1 0,1-2-1,53 53 1,-38-50-81,3-3 1,1-2 0,2-2-1,68 37 1,-51-38-268,1-4-1,3-3 1,86 25-1,-58-29 13,1-5 1,0-4-1,2-5 0,0-4 0,196-7 0,-188-11 409,1-5 0,-2-5 0,0-6 0,-1-4 0,183-69 0,-206 58 0,-2-4 0,129-82 0,-147 77 0,-3-4 0,-2-2 0,75-79 0,-100 88 3,-1-1-1,-2-3 0,-3-1 0,35-65 0,-47 72-25,-2-1 0,-3-1 0,-1 0 0,-2-1 0,15-87 0,-23 86-48,-3-1 0,-1 1 0,-3 0 0,-1-1 0,-3 1 0,-1 0 0,-3 0 0,-25-79 0,15 73 48,-2 0 0,-3 2 0,-1 1 1,-3 1-1,-2 1 0,-2 2 0,-40-45 0,16 30-127,-3 2 1,-1 4-1,-113-79 0,73 68-12,-206-99 1,194 115 156,-2 5-1,-208-52 1,232 77 21,-1 4 0,-1 4-1,0 4 1,-117 5 0,146 7 110,-88 16 1,103-10 49,-83 29 0,105-29-19,-1 0 0,2 2 0,0 1-1,0 1 1,-34 28 0,43-30-101,2 0 0,0 2 1,0 0-1,2 0 0,-1 1 1,2 1-1,1 0 0,-13 27 0,12-19 7,2 0 0,-9 40 0,1 30 785,16-87-751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2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1 604 24575,'0'-9'0,"0"-28"0,1 0 0,12-63 0,-9 83 0,0 1 0,1-1 0,1 1 0,0 0 0,1 1 0,1-1 0,1 2 0,12-19 0,-6 16 0,0 0 0,1 1 0,0 1 0,1 0 0,1 1 0,0 1 0,1 1 0,1 0 0,0 2 0,0 0 0,1 1 0,0 2 0,0 0 0,1 1 0,0 1 0,0 1 0,1 0 0,-1 2 0,41 2 0,6 7 0,93 21 0,-7 1 0,-139-27 0,-1-1 0,1 0 0,0-1 0,0 0 0,-1-1 0,21-4 0,-29 3 0,-1 0 0,1 0 0,-1 0 0,1-1 0,-1 0 0,0 0 0,0-1 0,-1 1 0,1-1 0,-1-1 0,1 1 0,-1-1 0,-1 0 0,1 0 0,-1 0 0,7-10 0,4-14-1365,-3 2-5461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3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24575,'14'-3'0,"91"-12"0,5-1 0,39-4-497,590-58-1413,-253 29 1331,-433 43 581,334-29 77,-384 35-77,25-2 4,-1 2 0,50 5 0,-70-4-6,0 0 0,-1 1 0,1-1-1,-1 1 1,0 1 0,1-1 0,-1 1-1,0 0 1,0 1 0,-1-1 0,1 1 0,-1 0-1,0 1 1,0-1 0,0 1 0,7 9-1,-8-7 93,0-1 0,0 1 0,-1 0 0,0 0 0,-1 0 0,4 12 0,-3-1 506,3 32-1,-4 47-555,-9 100 0,2-112-283,-6 192-720,28 299-1,17-257 872,-2-32-1092,-30-260-2607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3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24575,'0'0'0,"0"0"0,8 0 0,27-3 0,40 1 0,39-1 0,41-1 0,27-3-2086,8-1 2086,1-2 0,-6-3 0,-15-5 0,-27-2 0,-39 3-6105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4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24575,'0'0'0,"6"6"0,24 22 0,34 32 0,28 25 0,22 18 0,21 11-2484,11 7 2484,2 1 0,-13-7 0,-24-16 0,-29-25-5707</inkml:trace>
  <inkml:trace contextRef="#ctx0" brushRef="#br0" timeOffset="1">1632 511 24575,'0'0'0,"0"0"0,-2 0 0,-9 4 0,-14 9 0,-18 19 0,-15 28 0,-14 26 0,-5 11 0,10-12-8191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36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24575,'0'0'0,"-2"2"0,0 3 0,-1 1-8191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45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24575,'83'0'0,"21"0"0,44 0-472,1100-23-4001,-1145 20 4104,164-6-491,-91 7 3038,-160 1-421,-13 0-1154,-4 0-187,-7-3 275,-54-9-905,52 11-454,-39-7-6112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46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24575,'9'3'0,"-3"-1"0,53 24 0,-1 2 0,99 66 0,92 94 0,-225-169 0,51 45 0,-65-54 0,0 1 0,0-1 0,-1 2 0,12 20 0,-18-27 0,0 0 0,-1 1 0,0-1 0,0 0 0,-1 1 0,0-1 0,1 1 0,-2-1 0,1 1 0,-1-1 0,0 1 0,0 0 0,0-1 0,-1 1 0,0-1 0,-2 9 0,-1-2 0,-1 0 0,0 0 0,-1-1 0,0 0 0,0 0 0,-12 15 0,-5 1-186,0 0 0,-2-2 0,0 0 0,-39 27 0,5-10-150,-76 41 0,-191 69-763,187-99-4391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8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0 0,0 0 0,1 0 0,-1-1 0,0 1 0,1 0 0,-1 0 0,0-1 0,1 1 0,-1 0 0,2 1 0,2 4 0,13 32 0,-2 0 0,14 60 0,-19-62 0,8 24 17,98 377-718,-95-337 641,-5 2-1,6 143 1,-21-163-347,-4 0 0,-26 157 0,18-184-5698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7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1 209 24575,'75'-37'0,"3"4"0,91-26 0,49 5-375,-162 44 250,0 2 0,58 1 0,-86 7 125,0 1 0,-1 1 0,33 8 0,-41-6 0,0 2 0,0 0 0,-1 1 0,1 0 0,21 14 0,-14-5-46,-1 2-1,-1 1 1,0 0 0,-1 2-1,32 38 1,-26-24-23,-2 2-1,-2 0 1,25 49-1,-27-38 123,-2 0 0,-2 1 1,13 56-1,-13-22 144,11 97 1,-29-174-89,1-5-89,3-10-28,7-29 206,-1 1 0,10-74 0,-15 80-215,37-332 17,-43 350 0,0 10 0,0 0 0,0-1 0,0 1 0,1-1 0,-1 1 0,1 0 0,0-1 0,0 1 0,2-6 0,-3 9 0,1-1 0,-1 1 0,0 0 0,0-1 0,1 1 0,-1 0 0,1-1 0,-1 1 0,0 0 0,1 0 0,-1-1 0,1 1 0,-1 0 0,0 0 0,1 0 0,-1-1 0,1 1 0,-1 0 0,1 0 0,-1 0 0,1 0 0,-1 0 0,1 0 0,-1 0 0,0 0 0,1 0 0,-1 0 0,1 0 0,0 1 0,6 1 0,0 1 0,0 0 0,0 0 0,0 1 0,0 0 0,8 7 0,4 1 0,49 31 0,180 111 0,10-21 0,-248-129 0,1 1 0,1 0 0,-1-1 0,1 0 0,17 3 0,-22-8 0,-7-4 0,-10-8 0,9 12 0,-182-163 0,54 52 0,123 107 0,-3-4 0,-1 0 0,1-1 0,-10-14 0,17 22 0,1 0 0,-1 0 0,1-1 0,0 1 0,0 0 0,0-1 0,0 1 0,0-1 0,0 1 0,1-1 0,-1 0 0,1 1 0,-1-1 0,1 1 0,0-1 0,0 0 0,1 1 0,-1-1 0,0 0 0,1 1 0,0-1 0,1-4 0,0 3 0,0 1 0,1-1 0,0 0 0,0 1 0,0-1 0,0 1 0,0 0 0,1 0 0,-1 0 0,9-5 0,2 0 0,27-10 0,11-2 0,1 2 0,71-13 0,113-3 0,-195 30 0,67 3 0,-105 2 0,1-1 0,0 1 0,-1 0 0,1 0 0,-1 0 0,1 1 0,-1-1 0,0 1 0,1 0 0,-1 1 0,0-1 0,0 1 0,5 4 0,-4-2 0,0 1 0,0-1 0,-1 1 0,0-1 0,0 1 0,-1 0 0,0 1 0,4 9 0,5 17 0,-2 0 0,-2 0 0,9 69 0,-7 105 0,-10-199 0,-2 75 0,-2-89 0,0-10 0,-3-37 0,-1-94 0,7 114 0,0-12 0,-1-48 0,2 72 0,2 0 0,4-26 0,-5 43 0,0 1 0,0 0 0,-1 0 0,2 0 0,-1 0 0,0 0 0,1 1 0,-1-1 0,1 0 0,0 1 0,0-1 0,2-2 0,-2 3 0,0 1 0,0-1 0,0 1 0,0 0 0,1 0 0,-1 0 0,0 0 0,1 0 0,-1 0 0,1 0 0,-1 1 0,1-1 0,-1 1 0,1 0 0,4 0 0,1 0 0,-1 1 0,0 0 0,1 0 0,-1 1 0,13 4 0,-3 1 0,22 13 0,-4 1 0,-1 1 0,-2 1 0,32 30 0,-19-11 0,52 63 0,-89-95 0,5 4 0,-1 1 0,-1 0 0,0 1 0,9 19 0,-18-29 0,-3-6 0,-5-12 0,2-5 0,0 0 0,-3-32 0,2-37 0,4 70 0,0 0 0,2-1 0,0 1 0,1 0 0,7-30 0,-9 45 0,0-1 0,1 1 0,-1-1 0,1 0 0,0 1 0,-1-1 0,1 1 0,0 0 0,0-1 0,0 1 0,0 0 0,0-1 0,0 1 0,1 0 0,-1 0 0,0 0 0,1 0 0,-1 0 0,0 0 0,4-1 0,-3 2 0,0 0 0,0-1 0,0 1 0,1 1 0,-1-1 0,0 0 0,0 0 0,0 1 0,0-1 0,1 1 0,-1 0 0,0 0 0,0 0 0,0 0 0,-1 0 0,4 2 0,18 13 0,-1 1 0,-1 1 0,22 23 0,143 161-309,-16-16 36,-121-139-995,-11-16-5073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9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24575,'3'-3'0,"4"-4"0,1 0 0,0 1 0,0-1 0,15-8 0,-2 5 0,22-9 0,-8 6-48,1 2 0,-1 2 0,2 1 0,-1 2 0,40-2 0,-23 5-47,0 3-1,104 13 0,-127-9 96,0 2 0,-1 1 0,49 18 0,-67-20 0,-1 0 0,1 0 0,-1 1 0,0 1 0,10 9 0,-14-11 0,0 1 0,-1-1 0,0 1 0,0 0 0,-1 0 0,0 1 0,0 0 0,6 13 0,-6-9 11,0-1 0,-1 1 0,-1 1 1,0-1-1,0 0 0,-1 0 0,-1 18 1,-1-13 27,0-1 1,-2 1-1,0-1 1,-9 29-1,0-16 9,0 0 0,-2-1 0,-1-1 0,-1 0 0,-22 27 0,29-42-48,1-1 0,0 1 0,0 0 0,-7 15 0,14-22 0,-1 0 0,1 0 0,-1 0 0,1 0 0,0 0 0,1 0 0,-1 0 0,1 1 0,0-1 0,0 0 0,0 0 0,0 0 0,1 1 0,1 4 0,3 7 0,1 0 0,0-1 0,1 0 0,1 0 0,16 24 0,58 65 0,-81-103 0,220 231 0,6 8 0,-170-170-1365,-40-51-5461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24575,'55'10'0,"-1"3"0,79 30 0,-108-33 0,0 1 0,0 2 0,-2 0 0,1 1 0,25 22 0,-43-31 0,1 1 0,-1 0 0,0 0 0,-1 0 0,0 1 0,0 0 0,0 0 0,4 9 0,-7-12 0,-1 0 0,1 0 0,-1 0 0,0 0 0,0 0 0,0 1 0,-1-1 0,0 0 0,0 0 0,0 1 0,0-1 0,0 0 0,-1 0 0,0 0 0,0 1 0,0-1 0,0 0 0,-3 4 0,-1 3 0,-1-1 0,0 1 0,-15 18 0,-28 26 0,-9 11 0,56-63 0,0 0 0,0 0 0,0 1 0,0-1 0,0 1 0,1-1 0,-1 1 0,1 0 0,0-1 0,0 1 0,0 4 0,1-5 0,0 1 0,0-1 0,0 0 0,1 0 0,0 0 0,-1 0 0,1 0 0,0 0 0,0 0 0,1 0 0,-1 0 0,1-1 0,-1 1 0,4 3 0,2 3 0,1 0 0,0-1 0,1 0 0,0-1 0,0 0 0,1 0 0,0-1 0,0 0 0,0 0 0,18 5 0,-1 0 0,1-3 0,1 0 0,32 4 0,-18-7-455,0-1 0,80-5 0,-32-7-6371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0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0,7 0 0,16 2 0,17 3 0,17 2 0,8 1 0,2 0 0,-6 1 0,-13-1-8191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0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24575,'0'0'0,"0"0"0,0 0 0,2 2 0,7 3 0,18 4 0,28 5 0,28 2 0,18-4 0,11-8 0,12-12-765,11-18 765,2-14 0,-13-2 0,-29 6-7426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32 24575,'-5'1'0,"1"0"0,-1-1 0,0 0 0,0 0 0,-8-1 0,-1 0 0,-133-14 0,-9-1 0,150 16 0,1 0 0,-1 0 0,0 1 0,1-1 0,-1 1 0,0 1 0,1-1 0,-10 5 0,12-5 0,0 1 0,0 0 0,1-1 0,-1 1 0,1 1 0,-1-1 0,1 0 0,0 0 0,0 1 0,0 0 0,0-1 0,0 1 0,0 0 0,1 0 0,0 0 0,-1 0 0,0 4 0,-3 13 0,1 0 0,2 1 0,-2 37 0,4-58 0,1 350 0,2-158 0,-3-191 0,0-1 0,0 0 0,0 1 0,1-1 0,-1 0 0,0 1 0,0-1 0,0 0 0,0 1 0,0-1 0,1 0 0,-1 1 0,0-1 0,0 0 0,1 0 0,-1 1 0,0-1 0,0 0 0,1 0 0,-1 0 0,0 1 0,1-1 0,-1 0 0,0 0 0,1 0 0,-1 0 0,0 0 0,1 0 0,-1 0 0,0 1 0,1-1 0,-1 0 0,1 0 0,-1-1 0,19 1 0,-10-1 0,73 3 0,95 16 0,-150-15 0,1 2 0,-1 1 0,0 1 0,-1 1 0,39 18 0,-55-21 0,0 0 0,0 1 0,0 1 0,-1-1 0,0 2 0,0-1 0,-1 1 0,0 0 0,0 1 0,-1 0 0,0 0 0,-1 1 0,0 0 0,0 0 0,7 21 0,-9-22 0,-1 0 0,-1 1 0,0 0 0,0-1 0,-1 1 0,0 0 0,-1 0 0,0 0 0,-1 0 0,0-1 0,0 1 0,-1 0 0,0-1 0,-1 1 0,0-1 0,0 1 0,-1-1 0,0 0 0,-6 8 0,-3 1 0,0 0 0,-1-2 0,0 0 0,-1 0 0,-1-1 0,-29 20 0,1-4 0,-73 36 0,56-38 0,0-2 0,-84 24 0,138-49 0,1 0 0,1-1 0,-1 1 0,1-1 0,-1 0 0,-7 0 0,8-3-1365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1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918 1 24575,'-2'1'0,"1"-1"0,-1 1 0,0 0 0,1 0 0,-1 1 0,1-1 0,0 0 0,-1 0 0,1 1 0,0-1 0,0 1 0,0-1 0,0 1 0,-1 1 0,-5 7 0,-258 304-316,199-239-272,-247 332 407,281-361 241,-168 224-1304,187-256-4678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1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24575,'0'0'0,"0"0"0,-13 14 0,11-11 0,1 1 0,-1 0 0,0-1 0,1 1 0,0 0 0,0 0 0,0 0 0,0 0 0,0 0 0,1 0 0,0 0 0,0 0 0,0 4 0,16-2 0,15 21-1365,-20-18-5461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01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24575,'0'0'0,"0"0"0,0 0 0,0 0 0,0 0 0,-2 0 0,-3 2 0,-4 2 0,-7 4 0,-11 1 0,-9 0 0,-7-4 0,-1-5 0,4-2 0,9-2-8191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3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24575,'0'0'0,"3"3"0,64 55 0,-5-4 0,-51-43 0,-1 0 0,0 1 0,12 20 0,-2 1 2,-3 2-1,-1 0 0,-1 1 1,-3 1-1,0 0 0,6 41 1,24 233-118,-21 37-332,-11-153-896,-9-180-4949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3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24575,'1'-10'0,"0"5"0,1 1 0,-1-1 0,1 1 0,0 0 0,1 0 0,-1 0 0,0 0 0,1 0 0,0 1 0,0-1 0,0 1 0,6-5 0,4-3 0,29-19 0,-17 15 0,0 1 0,1 1 0,0 1 0,1 1 0,1 2 0,0 0 0,0 2 0,42-5 0,-50 10 0,1 1 0,-1 0 0,1 1 0,0 2 0,-1 0 0,1 1 0,-1 1 0,0 1 0,0 0 0,0 2 0,-1 0 0,30 17 0,-39-18 0,0 0 0,0 1 0,-1 0 0,1 1 0,-2 0 0,9 10 0,-13-14 0,-1 0 0,1 1 0,-1 0 0,-1 0 0,1 0 0,-1 0 0,0 0 0,0 0 0,0 1 0,-1-1 0,1 0 0,-1 1 0,-1 0 0,1-1 0,-1 7 0,-1 1 0,-1 0 0,0-1 0,-1 1 0,-6 18 0,-23 48 0,19-49 0,-25 56 0,6-15 0,-29 92 0,59-155 0,-9 38 0,10-41 0,0 0 0,1 0 0,-1 0 0,1 0 0,0 0 0,2 9 0,-1-12 0,0 1 0,0-1 0,0 0 0,0 0 0,0 1 0,1-1 0,-1 0 0,1 0 0,-1 0 0,1-1 0,0 1 0,0 0 0,0-1 0,0 1 0,3 1 0,4 3 0,1-1 0,12 5 0,-19-9 0,41 16 0,65 15 0,20 7 0,-71-16 40,-1 3 0,77 48 0,91 85-1525,-185-126-5341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7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24575,'1'6'0,"-1"-1"0,1 1 0,0-1 0,2 10 0,2 3 0,27 114-367,5-2-1,95 217 1,-56-202 402,-63-125-28,0-1-1,1 0 1,1-1 0,31 30 0,-42-44 23,1 0 0,0-1 0,0 1 0,0-1 0,0 0 1,0-1-1,10 4 0,-14-5-18,0-1 0,1 0 0,-1 1 0,0-1 0,1 0 0,-1 0 0,0 0 0,1 0 0,-1 0 0,1 0 0,-1 0 0,0 0 0,1-1 0,-1 1 1,0 0-1,1-1 0,-1 1 0,0-1 0,0 0 0,1 1 0,-1-1 0,0 0 0,0 0 0,0 0 0,0 1 0,0-1 0,0 0 0,0-1 0,0 1 0,-1 0 1,1 0-1,0 0 0,0 0 0,-1-1 0,1 1 0,0-2 0,1-3 25,-1-1 0,1 1 0,-1 0 0,0 0 0,0-1 0,-1-11 0,-6-40 51,4 43-89,-5-27 1,3 26 0,2 0 0,0-1 0,0-23 0,2 39 0,0 0 0,0-1 0,0 1 0,1-1 0,-1 1 0,0 0 0,1-1 0,-1 1 0,1 0 0,-1-1 0,1 1 0,-1 0 0,1 0 0,0 0 0,0-1 0,0 1 0,0 0 0,-1 0 0,1 0 0,1 0 0,-1 1 0,0-1 0,0 0 0,0 0 0,0 1 0,1-1 0,-1 0 0,0 1 0,0-1 0,1 1 0,2-1 0,1 1 0,1-1 0,0 1 0,-1 0 0,1 1 0,0-1 0,10 4 0,21 6 0,47 20 0,-60-21 0,12 4 0,233 84 0,7-19 0,-275-78 0,10 3 0,0 0 0,1-2 0,-1 1 0,1-1 0,19-1 0,-29-1 0,0 1 0,0 0 0,0-1 0,-1 1 0,1-1 0,0 1 0,-1-1 0,1 0 0,0 0 0,-1 0 0,1 0 0,-1 0 0,1 0 0,-1 0 0,0 0 0,1-1 0,-1 1 0,0 0 0,0-1 0,0 1 0,0-1 0,0 1 0,0-1 0,-1 0 0,2-2 0,0-3 0,-1 1 0,0-1 0,-1 1 0,1-1 0,-1 1 0,-1-8 0,-1-19 0,-3 0 0,-13-53 0,-27-65 0,41 138 0,-20-58 0,-13-42 0,29 84 0,-8-56 0,15 73-151,0 1-1,1-1 0,1 0 0,0 1 1,0-1-1,1 1 0,1 0 1,4-13-1,11-22-6674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4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446 356 24575,'0'0'0,"0"-9"0,-2 2 0,-1 0 0,1 0 0,-1 1 0,-1-1 0,1 1 0,-1 0 0,0 0 0,-6-6 0,-14-24 0,-8-31 0,-8-14 0,34 71 0,0 0 0,0 1 0,-1 0 0,-1 0 0,-15-14 0,19 20 0,-1 0 0,1 0 0,-1 0 0,0 0 0,0 1 0,0-1 0,-1 1 0,1 1 0,0-1 0,-1 1 0,1 0 0,-1 0 0,0 0 0,1 1 0,-1 0 0,1 0 0,-1 1 0,0-1 0,1 1 0,-1 0 0,-8 4 0,4-2 0,1 1 0,0 0 0,0 0 0,0 1 0,0 1 0,1-1 0,0 2 0,0-1 0,1 1 0,-1 0 0,-7 10 0,12-13 0,1-1 0,-1 0 0,1 1 0,0 0 0,0-1 0,0 1 0,0 0 0,1 0 0,0 0 0,0 0 0,0 0 0,0 1 0,0-1 0,1 0 0,0 0 0,0 1 0,0-1 0,0 0 0,1 0 0,0 0 0,0 0 0,0 1 0,0-1 0,0 0 0,1-1 0,0 1 0,0 0 0,0 0 0,0-1 0,1 1 0,-1-1 0,1 0 0,4 4 0,-4-4 0,-1 0 0,1 0 0,1-1 0,-1 0 0,0 1 0,1-1 0,-1-1 0,1 1 0,-1 0 0,1-1 0,0 0 0,0 0 0,0 0 0,0 0 0,0 0 0,0-1 0,0 0 0,0 0 0,5 0 0,-4-1 0,1-1 0,0 1 0,-1-1 0,1 0 0,-1 0 0,0 0 0,0-1 0,1 1 0,-2-2 0,1 1 0,0 0 0,7-8 0,0-2 0,-1 0 0,0-1 0,-1 0 0,-1-1 0,0 0 0,-1-1 0,-1 1 0,0-1 0,4-18 0,-7 24 0,-3 10 0,-1 0 0,0 0 0,0 0 0,1 0 0,-1 0 0,0 0 0,1 0 0,-1 1 0,0-1 0,0 0 0,1 0 0,-1 0 0,0 1 0,0-1 0,0 0 0,1 0 0,-1 1 0,0-1 0,0 0 0,0 0 0,0 1 0,1-1 0,5 8 0,15 12 0,41 33 0,30 12 0,-57-41 0,-23-15-96,11 7 210,34 18 0,-50-31-263,0 1-1,0-1 0,1-1 0,0 1 1,-1-1-1,1-1 0,0 1 0,0-1 1,12 0-1,0-3-6676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5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24575,'5'6'0,"3"7"0,-1-1 0,6 15 0,-12-26 0,31 72-57,43 149 0,-1 87-582,-34-121 639,52 230 0,-79-351-1239,-11-46-4960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5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24575,'3'-3'0,"22"-9"0,0 0 0,1 1 0,50-13 0,-68 21 0,92-23 0,1 4 0,1 4 0,205-8 0,-270 25 0,-1 1 0,64 9 0,-85-6 0,0 1 0,0 0 0,0 0 0,0 2 0,-1 0 0,0 1 0,0 0 0,-1 1 0,14 10 0,-9-3 0,-1 0 0,0 2 0,-1 0 0,-1 1 0,21 32 0,54 107 0,-44-73 0,-37-68-341,1 1 0,1-1-1,14 15 1,-14-20-6485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24575,'2'37'0,"10"59"0,-5-41 0,8 57 0,-2 127 0,-15-227 0,2-12 0,0 0 0,0 0 0,0 0 0,0 0 0,0 0 0,0 0 0,0 0 0,0 0 0,0 0 0,-1 0 0,1 0 0,0 0 0,0 0 0,0 0 0,0 0 0,0 0 0,0 0 0,0 0 0,0 0 0,-1 0 0,1 0 0,0 0 0,0 0 0,0 0 0,0 0 0,0 0 0,0 0 0,0 0 0,0 0 0,0 0 0,-1 0 0,1 0 0,0 0 0,0 0 0,0-1 0,0 1 0,0 0 0,0 0 0,0 0 0,0 0 0,0 0 0,0 0 0,0 0 0,0 0 0,0 0 0,0-1 0,0 1 0,-8-21 0,4 4 0,2-1 0,0 1 0,0-1 0,2 0 0,0 1 0,1-1 0,1 0 0,1 1 0,0 0 0,11-33 0,-12 45 0,1 0 0,-1-1 0,1 1 0,0 1 0,1-1 0,-1 0 0,1 1 0,0-1 0,0 1 0,0 0 0,0 1 0,1-1 0,8-5 0,-5 5 0,0 1 0,0 0 0,0 0 0,0 0 0,0 1 0,1 0 0,-1 1 0,15-1 0,2 1 17,-1 2 0,0 1 1,0 0-1,0 2 0,-1 1 0,31 10 0,-23-4-314,0 1 0,-1 2 0,0 1 0,28 19 0,-23-9-6529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6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24575,'-3'3'0,"-58"47"0,-122 115 0,67-36 0,88-93 0,-42 70 0,68-103 0,-17 34 0,18-34 0,-1 1 0,1-1 0,0 1 0,0 0 0,1 0 0,-1 0 0,0 6 0,1-8 0,1 0 0,-1-1 0,0 1 0,0 0 0,1-1 0,-1 1 0,1-1 0,-1 1 0,1-1 0,0 1 0,0-1 0,0 1 0,0-1 0,0 0 0,0 1 0,0-1 0,1 1 0,0 0 0,1 0 0,-1 0 0,1-1 0,0 1 0,-1-1 0,1 0 0,0 0 0,5 2 0,1-1 0,1-1 0,0 0 0,-1 0 0,19-1 0,-2-3 0,1-1 0,27-8 0,-25 5 0,38-4 0,-60 11 0,0 0 0,0 0 0,0 0 0,1 1 0,-1 0 0,0 1 0,0 0 0,-1 0 0,1 0 0,0 1 0,-1 0 0,1 0 0,-1 0 0,0 1 0,6 5 0,1 2 0,0 0 0,-1 1 0,-1 0 0,0 1 0,14 21 0,6 15-141,-2 1 0,37 86-1,-37-60-214,27 104 0,-40-112 356,14 136 0,-27-163 0,-2 0 0,-2 0 0,-2 0 0,-13 69 0,12-89 0,-2 0 0,-1 0 0,-10 23 0,12-34 0,-1 0 0,0 0 0,0-1 0,-1 1 0,0-1 0,0-1 0,-14 13 0,17-18 0,1 0 0,-1 0 0,0 0 0,0-1 0,0 0 0,0 0 0,-1 0 0,1 0 0,0 0 0,-1-1 0,-6 1 0,8-1 0,-1-1 0,1 0 0,0 0 0,-1-1 0,1 1 0,0-1 0,-1 1 0,1-1 0,0 0 0,0 0 0,0-1 0,0 1 0,0 0 0,0-1 0,0 0 0,-4-3 0,0-2 77,-1 0 0,1 0 1,0 0-1,1-1 0,0 0 0,0-1 0,1 1 0,-6-13 0,1-3 71,0 0-1,-7-29 0,5 3-235,1-1 0,-5-76 0,9-104-439,16 14-706,-3 138-4934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24575,'0'0'0,"2"2"0,8 3 0,8 2 0,-1 1-8191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7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79 24575,'0'0'0,"0"0"0,4 0 0,10 0 0,16 0 0,19-2 0,20-5 0,14-5 0,8-6 0,-6-3 0,-18 2-8191</inkml:trace>
  <inkml:trace contextRef="#ctx0" brushRef="#br0" timeOffset="1">0 660 24575,'0'0'0,"3"-2"0,5-3 0,15-2 0,21-8 0,34-12 0,32-13 0,19-10 0,0-3-1180,-22 8-5831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24575,'1'-8'0,"0"14"0,2 5 0,139 407-363,-14-48 58,-116-332 426,32 94-1496,-31-102-4894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18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0 406 24575,'0'4'0,"1"20"0,1 0 0,1 1 0,1-1 0,7 23 0,-2-15 0,2 0 0,21 40 0,-21-49 0,2-1 0,0-1 0,1 0 0,19 20 0,-25-32 0,1 1 0,1-1 0,-1-1 0,1 0 0,1 0 0,-1-1 0,1-1 0,1 1 0,21 7 0,-28-12 0,0-1 0,0 1 0,0-1 0,0 0 0,0-1 0,0 0 0,7 0 0,-10 0 0,1 0 0,-1-1 0,0 1 0,0-1 0,1 1 0,-1-1 0,0 0 0,0 0 0,0 0 0,0 0 0,0 0 0,0-1 0,0 1 0,0-1 0,0 1 0,-1-1 0,4-3 0,-2 1 0,-1-1 0,1 0 0,-1 0 0,0 0 0,-1 0 0,1 0 0,-1 0 0,0 0 0,0 0 0,0-1 0,-1 1 0,0 0 0,0-1 0,0 1 0,-1-6 0,-2-5 0,0 0 0,-1 1 0,-10-28 0,-3 5 0,-39-63 0,-3-6 0,52 91 0,0 0 0,1-1 0,1 0 0,-6-32 0,10 45 0,0-1 0,1 1 0,0-1 0,0 1 0,0-1 0,1 1 0,0 0 0,-1-1 0,1 1 0,1 0 0,-1-1 0,1 1 0,2-5 0,-2 6 0,0 0 0,0 0 0,1 0 0,-1 0 0,1 1 0,-1-1 0,1 1 0,0 0 0,0 0 0,0 0 0,0 0 0,0 0 0,1 1 0,-1-1 0,0 1 0,7-1 0,0 0 0,0 0 0,0 1 0,0 1 0,0-1 0,1 2 0,-1-1 0,0 2 0,0-1 0,15 5 0,8 4 0,48 23 0,25 18 0,-2 5 0,-3 4 0,162 126 0,-246-173 0,110 80 0,-125-92 0,0 1 0,0-1 0,0 0 0,1 0 0,-1 0 0,5 1 0,-7-2 0,0 0 0,0 0 0,0 0 0,0 0 0,1 0 0,-1 0 0,0 0 0,0 0 0,0 0 0,0 0 0,0 0 0,0 0 0,1 0 0,-1 0 0,0 0 0,0 0 0,0 0 0,0 0 0,0 0 0,0 0 0,0 0 0,1-1 0,-1 1 0,0 0 0,0 0 0,0 0 0,0 0 0,0 0 0,0 0 0,0 0 0,0 0 0,0-1 0,0 1 0,0 0 0,0 0 0,0 0 0,0 0 0,1 0 0,-1 0 0,0 0 0,0-1 0,0 1 0,0 0 0,-6-12 0,-4-2 0,-1 1 0,0 0 0,-18-15 0,-43-32 0,64 53 0,-73-54 0,-30-26 0,104 82 0,1-1 0,0 0 0,0 0 0,1 0 0,-9-14 0,12 17 0,1 0 0,0 0 0,-1 1 0,1-1 0,0 0 0,1 0 0,-1 0 0,1 0 0,-1 0 0,1 0 0,0 0 0,0 0 0,0 0 0,0 0 0,1-1 0,-1 1 0,1 0 0,0 1 0,1-5 0,0 2 0,1-1 0,1 1 0,-1 0 0,1 0 0,-1 0 0,2 1 0,-1-1 0,0 1 0,1 0 0,0 0 0,-1 1 0,8-4 0,2-1 0,-1 1 0,1 0 0,27-8 0,-18 9 0,-1 2 0,1 0 0,0 1 0,0 1 0,0 1 0,0 1 0,0 2 0,24 3 0,-5 3 0,0 1 0,-1 2 0,59 24 0,-72-22 0,0 0 0,0 2 0,-2 1 0,0 2 0,-1 0 0,0 2 0,-2 0 0,32 36 0,-26-21 0,12 13 0,-35-42 0,0-1 0,0 1 0,1-1 0,-1 0 0,9 4 0,-13-8 0,0 0 0,0 0 0,0 0 0,0 0 0,1 0 0,-1-1 0,0 1 0,1-1 0,-1 0 0,0 0 0,1 0 0,-1 0 0,0 0 0,1 0 0,-1 0 0,0-1 0,1 1 0,-1-1 0,0 0 0,0 0 0,0 0 0,0 0 0,0 0 0,0 0 0,0 0 0,0-1 0,0 1 0,0-1 0,0 1 0,1-3 0,2-2 0,-1 1 0,0-1 0,0 0 0,0 0 0,-1 0 0,0 0 0,0-1 0,0 1 0,1-9 0,0-3 0,-1-1 0,-1 1 0,-1-1 0,0 0 0,-1 0 0,-1 0 0,-1 0 0,-1 1 0,0-1 0,-2 1 0,0 0 0,-1 0 0,0 0 0,-2 1 0,0 0 0,-1 0 0,-22-30 0,19 33 12,-1 0 0,0 0 0,-1 2 0,-1 0 0,0 0 0,-1 2 0,0 0 0,0 0 0,-34-13 0,25 14-224,-1 1 0,1 1 0,-2 1-1,1 1 1,0 2 0,-38-1 0,7 5-6614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0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13 0,3 14 0,4 19 0,10 26 0,8 29 0,7 24 0,3 13-1234,1 7 1234,1 8 0,-3 0 0,-5-10 0,-5-10 0,-11-17 0,-6-24-172,-5-29-6613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8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1132 15 24575,'-12'-3'0,"-4"0"0,0 1 0,-25-2 0,38 4 0,-50-2 0,1 1 0,-1 3 0,1 3 0,0 1 0,-65 18 0,99-20 0,1 2 0,0 0 0,0 2 0,1-1 0,-19 13 0,27-14 0,-1 0 0,1 0 0,1 1 0,-1 0 0,1 0 0,0 1 0,1 0 0,0 0 0,0 1 0,-7 15 0,8-14 2,1 0-1,1 0 0,0 1 1,0 0-1,1-1 0,0 1 1,1 0-1,0 15 0,2-10-6,0 0-1,1 1 0,1-1 1,0 0-1,6 15 0,5 5-151,1-1-1,2-1 0,1 0 1,24 33-1,141 174-9,-63-89 172,-115-145-5,6 7 0,0 1 0,-1 0 0,0 1 0,-1 0 0,7 19 0,-15-32 0,0 0 0,-1 0 0,1 0 0,0 0 0,-1 0 0,0 0 0,0 0 0,0 0 0,0 0 0,0 0 0,0 0 0,-1 0 0,0 0 0,1-1 0,-1 1 0,-2 5 0,1-5 0,0 1 0,-1-1 0,1 0 0,-1 0 0,0 0 0,0 0 0,0 0 0,0 0 0,0-1 0,0 0 0,-5 3 0,-6 1 0,0 1 0,-1-2 0,0 0 0,0 0 0,-22 2 0,-12 1-2,0-3 0,-86-1 0,-97-20-4,203 13 6,-87-11 0,93 9 0,0 0 0,-42-16 0,57 18-401,0-1 1,-16-10 0,0-6-5606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0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24575,'8'-6'0,"1"0"0,0 0 0,0 1 0,0 0 0,1 1 0,-1 0 0,1 0 0,0 1 0,0 1 0,1 0 0,-1 0 0,0 1 0,12-1 0,-12 3 0,1-1 0,-1 1 0,0 1 0,0 0 0,0 0 0,0 1 0,12 5 0,-16-6 0,-1 1 0,1-1 0,-1 1 0,0 0 0,0 1 0,0-1 0,0 1 0,-1 0 0,0 0 0,1 1 0,-2-1 0,1 1 0,6 9 0,-9-10 0,1 0 0,-1 0 0,0 0 0,0 0 0,0 0 0,-1 0 0,1 1 0,-1-1 0,0 0 0,-1 0 0,1 0 0,0 0 0,-1 1 0,0-1 0,0 0 0,-2 5 0,-4 6 0,1 1 0,-16 23 0,22-39 0,-31 51 0,11-20 0,1 2 0,2 0 0,-14 37 0,27-59 0,1 1 0,0-1 0,0 0 0,1 1 0,1 0 0,0-1 0,1 1 0,0 0 0,0 0 0,2-1 0,-1 1 0,1-1 0,1 1 0,4 12 0,4 2 0,1-1 0,1 1 0,18 25 0,54 68 0,-72-102 0,239 292-1365,-222-274-5461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1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548 197 24575,'-3'-10'0,"1"4"0,-1 1 0,0 0 0,-1-1 0,1 1 0,-1 0 0,0 1 0,0-1 0,-1 1 0,-6-6 0,-6-3 0,-27-15 0,15 12 0,0 1 0,-55-20 0,66 29 0,0 1 0,0 1 0,-1 0 0,1 2 0,-1 0 0,-24 0 0,35 3 0,1 0 0,0 0 0,0 0 0,0 1 0,0 0 0,0 0 0,0 0 0,0 1 0,0 0 0,1 1 0,-12 7 0,14-7 0,0-1 0,0 1 0,0 0 0,0 0 0,0 1 0,1-1 0,0 1 0,0-1 0,0 1 0,1 0 0,-1 0 0,1 0 0,1 1 0,-1-1 0,-2 11 0,4-12 0,0 0 0,-1 0 0,1 0 0,1-1 0,-1 1 0,1 0 0,-1 0 0,1 0 0,0-1 0,0 1 0,1 0 0,1 4 0,0-3 0,0 0 0,1 0 0,-1 0 0,1-1 0,0 1 0,0-1 0,7 6 0,-1-3 0,1 0 0,0 0 0,0-1 0,0 0 0,1-1 0,23 7 0,-25-9 0,0-1 0,0 0 0,0 0 0,1-1 0,-1-1 0,0 1 0,1-2 0,-1 1 0,1-2 0,-1 1 0,0-1 0,0-1 0,0 0 0,0 0 0,0-1 0,-1 0 0,0-1 0,1 0 0,-2-1 0,1 1 0,-1-2 0,9-6 0,-4-2 0,-8 10 0,-1 0 0,1 0 0,0 1 0,10-8 0,-14 11 0,0 1 0,1-1 0,-1 0 0,0 1 0,1-1 0,-1 1 0,1-1 0,-1 1 0,1 0 0,0-1 0,-1 1 0,1 0 0,-1 0 0,1 0 0,-1 0 0,1 1 0,-1-1 0,1 0 0,-1 1 0,1-1 0,-1 1 0,1-1 0,-1 1 0,0 0 0,3 1 0,5 4 0,-1 1 0,11 10 0,-11-8 0,1-1 0,14 9 0,-11-9 26,0-2 0,1 0 0,23 8 0,42 8-1495,-26-11-5357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24575,'0'0'0,"3"4"0,3 5 0,-1 1 0,6 14 0,-5-9 0,116 330-687,-32 11 0,-37-110 858,-17 0-1652,-32-188-4026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1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1 359 24575,'3'-3'0,"52"-39"0,1 3 0,3 2 0,66-31 0,196-63 0,-314 128 0,16-5 0,-1 0 0,2 2 0,45-7 0,-65 13 0,0-1 0,0 2 0,-1-1 0,1 0 0,0 1 0,0 0 0,0 0 0,0 0 0,-1 0 0,1 0 0,0 1 0,-1 0 0,0 0 0,1 0 0,-1 0 0,0 0 0,0 1 0,0-1 0,0 1 0,5 6 0,0 2 0,0 2 0,0-1 0,-1 1 0,7 16 0,-9-18 0,101 225-1365,-93-209-5461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2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24575,'1'17'0,"1"1"0,0-1 0,9 27 0,-3-11 0,-2-3 0,5 14 0,-3 1 0,4 55 0,-11-103 0,0-1 0,0 0 0,1 0 0,2-4 0,0-3 0,-2 6 0,3-6 0,-1 0 0,13-20 0,-15 28 0,-1 0 0,2 0 0,-1 1 0,0-1 0,0 1 0,1-1 0,0 1 0,-1 0 0,1 0 0,0 0 0,0 1 0,0-1 0,0 1 0,0-1 0,4 0 0,-1 1 0,0 0 0,0 0 0,0 0 0,-1 1 0,1 0 0,8 1 0,34 8 0,-29-5 0,74 15-42,127 25-1281,-166-36-5503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2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1 24575,'-13'0'0,"0"0"0,1 1 0,-1 0 0,0 1 0,1 1 0,-1 0 0,1 0 0,0 1 0,-23 12 0,16-6 0,1 1 0,0 0 0,1 2 0,0 0 0,-17 18 0,28-26 0,1 1 0,0 0 0,0 0 0,0 0 0,1 0 0,-7 13 0,11-19 0,0 1 0,0-1 0,-1 1 0,1-1 0,0 1 0,0-1 0,0 1 0,0-1 0,0 1 0,0-1 0,0 1 0,0-1 0,0 1 0,0-1 0,0 1 0,0-1 0,0 1 0,0-1 0,0 1 0,0-1 0,1 1 0,-1-1 0,0 1 0,0-1 0,1 1 0,-1-1 0,0 0 0,1 1 0,-1-1 0,0 1 0,1-1 0,-1 0 0,1 1 0,-1-1 0,1 1 0,2 0 0,0 1 0,0-1 0,0 0 0,7 1 0,0 1 0,13 5 0,41 20 0,-54-23 0,1 2 0,-1-1 0,-1 1 0,1 1 0,-1-1 0,9 12 0,-4-2 3,0 1-1,-2 0 1,0 1-1,-1 1 0,0 0 1,12 36-1,-10-14-75,-1 1 0,10 65 0,-12-26-146,-3 0 0,-5 0 0,-2 0-1,-17 115 1,1-92 248,-5 0 0,-66 196 0,69-251-29,-1-1 0,-50 87 0,66-130 0,-14 18 0,17-23 0,-1 0 0,0 0 0,0 0 0,0 0 0,1-1 0,-1 1 0,0 0 0,0 0 0,0-1 0,0 1 0,0-1 0,0 1 0,0-1 0,0 1 0,-1-1 0,1 0 0,0 1 0,-1-1 0,1 0 0,0 0 0,0-1 0,0 1 0,1 0 0,-1-1 0,0 1 0,0 0 0,1-1 0,-1 1 0,0-1 0,1 1 0,-1-1 0,0 0 0,1 1 0,-1-1 0,1 0 0,-1 1 0,1-1 0,-1 0 0,1 1 0,0-1 0,-1 0 0,1 0 0,0 0 0,-1 0 0,-5-26 164,6 25-126,-4-35 205,1 1 0,2-1 0,4-42-1,-1 43-204,9-187-1770,-6 125-4727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3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24575,'0'0'0,"0"0"0,2 0 0,5-2 0,7-3 0,7-2 0,4-2 0,2-2 0,-3 2-8191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3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24575,'0'0'0,"0"0"0,0 0 0,5 0 0,4 0 0,10 2 0,11 3 0,13 2 0,15 0 0,12-3 0,9-4 0,0-6 0,-3-9 0,-3-7 0,-8-6 0,-9-1 0,-16 6-8191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24575,'0'0'0,"0"6"0,15 182 0,-9-138 0,52 350 0,-33-276 0,48 144 0,-51-206-1365,-4-13-5461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24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152 466 24575,'0'5'0,"8"44"0,15 54 0,-13-63 0,-8-30 0,6 23 0,23 62 0,-30-91 0,1 0 0,0 0 0,1 0 0,4 6 0,-7-10 0,0 1 0,1-1 0,-1 1 0,0-1 0,1 0 0,-1 1 0,0-1 0,1 0 0,-1 1 0,1-1 0,-1 0 0,1 1 0,-1-1 0,0 0 0,1 0 0,-1 0 0,1 1 0,-1-1 0,1 0 0,-1 0 0,1 0 0,-1 0 0,1 0 0,-1 0 0,1 0 0,0 0 0,-1 0 0,1 0 0,-1 0 0,1 0 0,-1 0 0,1-1 0,-1 1 0,0 0 0,1 0 0,-1-1 0,1 1 0,-1 0 0,1 0 0,-1-1 0,0 1 0,1 0 0,-1-1 0,0 1 0,1-1 0,-1 1 0,0-1 0,1 1 0,-1 0 0,0-1 0,1 0 0,1-4 0,-1 0 0,1-1 0,0 1 0,-1 0 0,0-1 0,-1 1 0,1-1 0,-1 1 0,0-1 0,-1-7 0,-2-20 0,0 1 0,-3 0 0,-10-37 0,-40-93 0,16 70 0,-72-121 0,104 200 0,-2-3 0,-11-28 0,20 43 0,0-1 0,1 1 0,-1-1 0,1 1 0,-1-1 0,1 0 0,0 1 0,-1-1 0,1 0 0,0 1 0,0-1 0,1 0 0,-1 1 0,0-1 0,0 1 0,1-1 0,-1 0 0,1 1 0,-1-1 0,2-2 0,-1 3 0,1-1 0,-1 1 0,0 0 0,1 0 0,-1 0 0,0 0 0,1 0 0,-1 0 0,1 0 0,0 0 0,-1 1 0,1-1 0,0 0 0,-1 1 0,1 0 0,0-1 0,0 1 0,3 0 0,1 0 0,0 0 0,0 0 0,0 1 0,1 0 0,-1 0 0,0 0 0,0 1 0,6 2 0,7 5 0,19 11 0,-35-19 0,133 86 0,-7 12 0,-83-64 0,26 22 0,-3 4 0,-2 2 0,75 92 0,-125-135 0,-1-1 0,-1 1 0,19 30 0,-32-44 0,-5-9 0,-7-9 0,-189-237 0,15 19 0,171 213 0,0-1 0,1-1 0,-10-21 0,20 37 0,1-1 0,0 1 0,0-1 0,0 1 0,0-1 0,0 1 0,1-1 0,-1 0 0,1 1 0,0-1 0,1-4 0,-1 6 0,1-1 0,0 0 0,0 1 0,0-1 0,0 1 0,0 0 0,0-1 0,0 1 0,1 0 0,-1 0 0,1 0 0,0 0 0,0 0 0,0 0 0,3-2 0,2-1 0,0 1 0,1 0 0,-1 0 0,1 1 0,0 0 0,0 0 0,0 1 0,0 0 0,0 0 0,0 1 0,1 0 0,-1 0 0,0 1 0,12 1 0,1 2 0,1 0 0,-1 1 0,0 0 0,30 12 0,-7 2 0,0 1 0,-1 3 0,52 35 0,114 93 0,-38-24 0,-139-104 0,2-2 0,0-1 0,41 15 0,-58-27 0,1 0 0,1-2 0,-1 0 0,1-2 0,0 0 0,0 0 0,0-2 0,25-1 0,-39-1 0,1 1 0,-1-1 0,0 0 0,1 0 0,-1-1 0,0 1 0,0-1 0,0 0 0,0-1 0,8-5 0,-10 6 0,0-1 0,0 1 0,-1-1 0,1 0 0,-1 0 0,0 0 0,1 0 0,-1-1 0,-1 1 0,1 0 0,0-1 0,-1 0 0,0 1 0,0-1 0,0 0 0,1-3 0,-1-4 0,0 1 0,-1-1 0,0 1 0,-1-1 0,0 0 0,0 1 0,-1 0 0,-6-16 0,1 3 0,-2 0 0,-20-36 0,16 38 0,0-1 0,-2 2 0,0 0 0,-1 1 0,-1 0 0,0 1 0,-2 1 0,-26-19 0,32 27 0,0 1 0,0 1 0,0-1 0,-1 2 0,0 0 0,0 1 0,-1 0 0,0 1 0,1 1 0,-1 0 0,-1 1 0,1 0 0,0 2 0,-29 1 0,31 2-136,0-1-1,0 2 1,0 0-1,1 0 1,-1 1-1,1 1 1,0 0-1,0 1 0,-13 10 1,-28 25-6690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39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1 381 24575,'0'13'0,"9"29"0,27 80 0,-33-115 0,10 30 0,1-2 0,23 42 0,-24-54 0,1-1 0,1 0 0,1-2 0,22 24 0,-35-41 0,0 0 0,0 0 0,0-1 0,1 1 0,6 3 0,-9-5 0,-1-1 0,1 0 0,0 1 0,0-1 0,-1 0 0,1 0 0,0 0 0,0 0 0,0 0 0,-1 0 0,1 0 0,0 0 0,0 0 0,0 0 0,-1 0 0,1 0 0,0 0 0,0-1 0,-1 1 0,1 0 0,0-1 0,-1 1 0,1 0 0,0-1 0,-1 1 0,1-1 0,0 1 0,-1-1 0,1 1 0,-1-1 0,1 0 0,-1 1 0,1-1 0,-1 0 0,0 1 0,1-2 0,6-12 0,-1 0 0,-1-1 0,-1 1 0,5-22 0,0-2 0,-4 21 0,0 2 0,10-23 0,-13 33 0,1 0 0,0 0 0,0 0 0,1 1 0,-1-1 0,1 1 0,0 0 0,0 0 0,0 0 0,1 1 0,5-4 0,1 1 0,0 1 0,0 0 0,0 1 0,1 1 0,-1-1 0,1 2 0,14-2 0,85-2 0,-96 5 0,19 1 0,81-5 0,-100 4 0,0-1 0,-1-1 0,1-1 0,-1 0 0,22-9 0,-31 10 0,0 0 0,1 0 0,-1 0 0,0 0 0,-1-1 0,1 0 0,-1 0 0,0 0 0,1-1 0,-2 1 0,1-1 0,-1 0 0,6-11 0,-6 9 0,0 1 0,-1-1 0,0 0 0,0 0 0,-1-1 0,0 1 0,0 0 0,-1-1 0,0 1 0,0 0 0,-1-9 0,-3-2 0,0-1 0,-1 1 0,0 0 0,-2 1 0,0-1 0,-1 1 0,-16-24 0,5 11 0,-2 1 0,0 2 0,-29-28 0,48 53 0,-5-7 0,-1 1 0,-1 0 0,0 1 0,0-1 0,-16-8 0,24 15 0,1 1 0,-1 0 0,1 0 0,-1-1 0,0 1 0,1 0 0,-1 0 0,0 0 0,1 0 0,-1-1 0,0 1 0,1 0 0,-1 0 0,0 1 0,1-1 0,-2 0 0,2 0 0,0 0 0,-1 1 0,1-1 0,0 0 0,-1 0 0,1 0 0,0 1 0,0-1 0,0 0 0,-1 0 0,1 1 0,0-1 0,0 0 0,0 1 0,0-1 0,-1 0 0,1 1 0,0-1 0,0 0 0,0 1 0,0-1 0,0 0 0,0 1 0,0 2 0,0 0 0,1 0 0,-1 0 0,1 0 0,0 0 0,1 5 0,8 12 0,0 0 0,1 0 0,0-1 0,2 0 0,18 20 0,16 16-325,2-3-1,2-2 1,3-2-1,90 61 1,-97-77 325,1-2 0,65 28 0,-81-44 0,1-2 0,0-1 0,1-1 0,61 9 0,-61-16-547,63-1 0,14-13-4923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0 398 24575,'0'4'0,"6"31"0,2 1 0,15 45 0,-15-56 0,10 30-122,3-1-1,2-1 0,2-1 0,3-1 1,1-1-1,3-2 0,2-1 0,73 78 1,-85-102 122,2-1 0,40 28 0,-55-44 0,1 0 0,-1 0 0,2-1 0,-1 0 0,0-1 0,1 0 0,0-1 0,0 0 0,0 0 0,18 0 0,-23-2 0,0-1 0,0-1 0,0 1 0,0-1 0,0 0 0,0 0 0,0-1 0,0 0 0,-1 0 0,1 0 0,10-6 0,-10 3 0,1 1 0,-1-1 0,0 0 0,0-1 0,-1 0 0,0 0 0,0 0 0,5-8 0,1-5 0,-2 0 0,0 0 0,-1-1 0,-1 0 0,-1 0 0,4-23 0,-1-1-19,-3 0-1,-1-1 1,-2-64 0,-6 48-138,-22-118-1,-35-56-520,-17 5-490,52 157-3681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32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0 24575,'0'0'0,"0"0"0,0 0 0,0 0 0,-7 4 0,-5 0 0,0 0 0,-1-2 0,-22 3 0,-161 1 0,89-7 0,97 1 0,-1 1 0,1 0 0,-1 1 0,-17 4 0,25-5 0,0 0 0,0 0 0,0 0 0,0 1 0,0-1 0,0 1 0,1 0 0,-1 0 0,0 0 0,1 0 0,-1 1 0,1-1 0,0 0 0,0 1 0,0 0 0,0-1 0,0 1 0,1 0 0,-2 4 0,0 3 0,0 0 0,1 0 0,0 0 0,-1 17 0,3 44 0,1-40 0,2 296 0,-3-326 0,0 0 0,0 0 0,0 0 0,0 0 0,1 0 0,-1 0 0,0 0 0,1 0 0,-1 0 0,1 0 0,-1 0 0,1 0 0,-1 0 0,1-1 0,0 1 0,-1 0 0,1 0 0,0-1 0,-1 1 0,1 0 0,0-1 0,0 1 0,0-1 0,0 1 0,0-1 0,0 1 0,0-1 0,1 1 0,4 0 0,-1 1 0,1-1 0,0 0 0,5 0 0,-2 0 0,43 5 0,-1 3 0,0 3 0,90 32 0,-132-41 0,-1 0 0,0 0 0,-1 1 0,9 6 0,-13-8 0,-1-1 0,0 1 0,0 0 0,-1 0 0,1 0 0,0 0 0,-1 0 0,1 0 0,-1 0 0,0 0 0,1 1 0,-1-1 0,0 0 0,-1 1 0,1-1 0,0 1 0,-1-1 0,1 4 0,-1 0 0,0 0 0,0 0 0,-1 0 0,0-1 0,0 1 0,0 0 0,-1-1 0,0 1 0,0-1 0,0 1 0,-1-1 0,0 0 0,0 0 0,-5 7 0,-2 0 0,-1 0 0,0 0 0,-1-1 0,-15 12 0,-3-2 0,0 0 0,-1-2 0,-47 20 0,32-19 0,-94 26 0,126-42 0,0-1 0,0 0 0,-25 1 0,37-4 10,0 0 0,1 0 0,-1 0 0,0-1 0,0 1 0,0 0 0,0-1 0,0 0-1,1 1 1,-1-1 0,-2-1 0,4 2-61,-1-1 0,1 1 0,-1-1-1,1 1 1,-1-1 0,1 1 0,-1-1 0,1 1 0,-1-1-1,1 0 1,0 1 0,-1-1 0,1 0 0,0 0-1,0 1 1,0-1 0,-1 0 0,1 1 0,0-1 0,0 0-1,0 0 1,0 1 0,0-1 0,0 0 0,1 0-1,-1 1 1,0-1 0,0-1 0,5-11-6775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33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299 315 24575,'-6'8'0,"5"-6"0,-7 12 0,1 1 0,0 0 0,-6 23 0,7-20 0,-3 8 0,1 1 0,1 0 0,1 1 0,-3 50 0,8-65 0,1-1 0,1 1 0,0 0 0,0-1 0,2 1 0,-1-1 0,2 0 0,-1 0 0,2 0 0,0 0 0,0-1 0,1 1 0,8 10 0,-4-8 0,1-1 0,1-1 0,0 0 0,1 0 0,0-1 0,1-1 0,0-1 0,18 10 0,-10-7 0,1-1 0,1-1 0,0-2 0,45 11 0,-55-16 0,0-1 0,0 0 0,0-1 0,0-1 0,20-1 0,-29 0 0,-1 1 0,0-1 0,0 0 0,0-1 0,1 1 0,-1-1 0,-1 0 0,1 0 0,6-4 0,-8 4 0,0 0 0,1 0 0,-1 0 0,-1 0 0,1 0 0,0-1 0,-1 1 0,1-1 0,-1 1 0,0-1 0,1 1 0,-1-1 0,0 0 0,-1 1 0,1-1 0,0-3 0,-1-1 0,1 1 0,-1-1 0,0 1 0,-1-1 0,0 1 0,0-1 0,0 1 0,-1 0 0,0-1 0,0 1 0,-6-11 0,-1 0 0,-1 1 0,-23-29 0,7 15 0,-2 1 0,-1 1 0,-1 1 0,-1 2 0,-1 1 0,-48-26 0,-220-98 0,274 136 0,15 8 0,1 0 0,0-1 0,1 0 0,0 0 0,-11-8 0,20 13 0,-1-1 0,0 1 0,0-1 0,1 1 0,-1-1 0,1 0 0,-1 1 0,0-1 0,1 0 0,-1 1 0,1-1 0,0 0 0,-1 0 0,1 1 0,-1-1 0,1 0 0,0 0 0,0 0 0,0 0 0,-1 1 0,1-1 0,0 0 0,0 0 0,0 0 0,0 0 0,0 0 0,1 0 0,-1 1 0,0-1 0,0 0 0,0 0 0,1-1 0,1 0 0,-1 0 0,1 0 0,0 0 0,-1 0 0,1 0 0,0 1 0,0-1 0,0 1 0,0 0 0,5-3 0,4-1 0,-1 0 0,2 1 0,-1 1 0,0 0 0,23-3 0,62-1 0,-22 7 0,0 3 0,99 16 0,-110-8 0,-1 4 0,-1 1 0,67 29 0,-98-32 0,-1 2 0,-1 0 0,0 2 0,-1 1 0,29 26 0,-10-2 0,71 81 0,-83-82 0,-1-2 0,50 48 0,-78-83 0,0 0 0,0 0 0,0-1 0,0 1 0,0-1 0,1 0 0,-1-1 0,10 4 0,-11-5 0,0 0 0,0-1 0,-1 1 0,1-1 0,0 0 0,0 0 0,0 0 0,0-1 0,0 0 0,-1 1 0,1-1 0,0 0 0,-1-1 0,7-2 0,-2 0 0,0-1 0,-1 0 0,0 0 0,0 0 0,0-1 0,-1 0 0,0 0 0,0-1 0,-1 0 0,0 0 0,0 0 0,0-1 0,-1 1 0,0-1 0,0 0 0,2-11 0,-1 5 0,-2 1 0,0-1 0,0-1 0,-1 1 0,-1 0 0,0-1 0,-1 1 0,-1 0 0,-3-21 0,-1 14-2,0 1-1,-2-1 1,0 1-1,-1 1 1,-1-1 0,-1 1-1,-24-33 1,10 20-186,-1 0 0,-2 3 1,-39-35-1,34 36 154,-2 1 1,0 2-1,-2 1 1,-47-23-1,61 37 36,0 0-1,0 2 0,-1 0 1,1 2-1,-2 0 0,1 2 1,-1 0-1,1 2 0,-26 0 1,35 2-406,0 2 0,-20 3 1,-11 9-5653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24575,'6'-6'0,"0"1"0,1 1 0,-1-1 0,1 1 0,0 0 0,0 1 0,0 0 0,1 0 0,-1 0 0,1 1 0,-1 0 0,1 0 0,8 0 0,11 0 0,1 1 0,37 3 0,-58-2 0,0 1 0,0 0 0,0 0 0,0 1 0,0 0 0,0 0 0,8 4 0,-11-4 0,1 0 0,-1 1 0,0 0 0,0 0 0,0 0 0,0 1 0,-1-1 0,1 1 0,-1 0 0,0 0 0,4 6 0,1 4 0,0 1 0,-1 1 0,8 22 0,9 52 0,-20-72 0,64 308-250,19 76-95,-76-363-77,2 0 0,27 56 0,-25-66-5908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1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155 448 24575,'-1'0'0,"0"0"0,0 0 0,0 1 0,1-1 0,-1 0 0,0 1 0,0-1 0,0 0 0,0 1 0,0-1 0,1 1 0,-1 0 0,0-1 0,0 1 0,0 1 0,-1-1 0,-12 11 0,1-1 0,1 2 0,0 0 0,1 0 0,0 1 0,-8 16 0,12-18 0,0 0 0,1 1 0,1 0 0,0 0 0,0 1 0,2-1 0,-1 1 0,0 14 0,3-21 0,1-1 0,0 1 0,1-1 0,-1 1 0,1-1 0,1 1 0,-1-1 0,1 0 0,0 1 0,0-1 0,1 0 0,0-1 0,0 1 0,0 0 0,1-1 0,-1 0 0,1 1 0,1-1 0,5 4 0,-2-1 0,0-1 0,1 0 0,0-1 0,1 0 0,0-1 0,-1 0 0,2 0 0,-1-1 0,0-1 0,16 4 0,-21-6 0,-1 0 0,0 0 0,1-1 0,-1 1 0,0-1 0,1 0 0,7-1 0,-11 0 0,0 1 0,0 0 0,0-1 0,0 1 0,0-1 0,0 1 0,0-1 0,0 1 0,0-1 0,0 0 0,0 1 0,-1-1 0,1 0 0,0 0 0,0 1 0,-1-1 0,1 0 0,-1 0 0,1 0 0,-1 0 0,1 0 0,-1 0 0,1 0 0,-1 0 0,0 0 0,0 0 0,0 0 0,1 0 0,-1 0 0,0 0 0,0-1 0,0 1 0,0 0 0,-1 0 0,1 0 0,0 0 0,-1-1 0,-3-19 0,-2 1 0,-1 0 0,0 0 0,-12-21 0,5 8 0,-20-44 0,-44-110 0,74 175 0,1 0 0,0 0 0,0 0 0,1-1 0,-1-15 0,3 22 0,1 0 0,-1-1 0,1 1 0,0 0 0,0 0 0,1 0 0,0 0 0,0 0 0,1 0 0,-1 0 0,1 1 0,5-8 0,-2 5 0,0 0 0,1 0 0,0 1 0,1 0 0,0 0 0,0 1 0,0 0 0,0 1 0,1-1 0,0 1 0,0 1 0,1 0 0,-1 0 0,1 1 0,0 0 0,0 1 0,15-2 0,-9 3 0,-1 0 0,1 1 0,0 0 0,-1 1 0,1 1 0,-1 1 0,0 0 0,0 1 0,0 1 0,0 0 0,14 7 0,0 3 3,-1 1 0,45 35 0,45 50-131,98 109-341,-85-81 340,-115-113 182,1 0-1,1-2 0,36 24 0,-47-34-26,0-1 0,0 1 0,1-1 0,-1 0 0,1-1 0,0 0 0,0 0 0,0 0-1,0-1 1,0-1 0,0 1 0,0-1 0,0-1 0,10-1 0,-12 1-20,0-1 0,0 0 0,0 0 1,-1 0-1,1-1 0,-1 0 0,0 0 0,0 0 0,0-1 1,0 1-1,-1-1 0,1 0 0,-1-1 0,0 1 1,0-1-1,0 0 0,-1 0 0,0 0 0,0 0 1,3-8-1,-1 1-7,0 0-1,-1-1 1,0 0 0,-1 1 0,-1-1 0,0-1 0,-1 1-1,0-17 1,-2 9 1,-1 1 0,-1-1 0,-1 1 0,0 0 0,-2 0 0,0 1 0,-1-1 0,-1 2 0,-1-1 0,-1 1 0,-12-18 0,5 11 0,-2 2 0,-1 0 0,0 0 0,-2 2 0,0 1 0,-48-33 0,30 27-195,-2 2 0,-1 2 0,0 1 0,-2 2 0,0 3 0,-79-19 0,90 28-6631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818 165 24575,'-1'0'0,"0"0"0,0 0 0,-1 0 0,1-1 0,0 1 0,-1 0 0,1-1 0,0 1 0,0-1 0,0 0 0,-1 1 0,0-2 0,-5-2 0,-278-112 0,278 113 0,-14-5 0,0 1 0,0 1 0,-38-7 0,53 12 0,0 1 0,-1-1 0,1 2 0,0-1 0,0 0 0,0 1 0,0 0 0,0 1 0,0-1 0,0 1 0,1 1 0,-1-1 0,0 1 0,1-1 0,0 2 0,0-1 0,0 0 0,-6 7 0,0 1 0,0 0 0,2 1 0,-1 1 0,2 0 0,-1 0 0,2 0 0,-8 18 0,3-1 0,1 1 0,-9 45 0,12-36 0,3 0 0,1 1 0,2-1 0,6 76 0,-4-109 0,1 0 0,0 0 0,0 0 0,4 9 0,-5-14 0,1 0 0,0-1 0,-1 1 0,1-1 0,0 1 0,0-1 0,0 1 0,0-1 0,0 0 0,1 1 0,-1-1 0,0 0 0,1 0 0,-1 0 0,1 0 0,-1 0 0,1 0 0,-1 0 0,1-1 0,-1 1 0,1-1 0,0 1 0,1 0 0,47 6 0,-22-3 0,-1 1 0,33 11 0,-38-8 0,0 1 0,-1 1 0,0 1 0,0 1 0,-2 1 0,1 0 0,-2 2 0,0 0 0,0 1 0,-2 1 0,0 0 0,15 22 0,-25-30 0,1 1 0,-2-1 0,1 1 0,-2 0 0,7 18 0,-9-20 0,0-1 0,-1 0 0,0 1 0,0-1 0,0 1 0,-1-1 0,-1 1 0,1-1 0,-3 12 0,-1-5 0,0 0 0,-1 0 0,0-1 0,-2 1 0,1-1 0,-2 0 0,-16 22 0,1-6 0,-1-1 0,-29 24 0,36-36 0,-1-1 0,-1 0 0,0-1 0,-1-1 0,0-1 0,-41 18 0,50-26 0,-1 0 0,0 0 0,0-2 0,-1 1 0,1-1 0,0-1 0,-1 0 0,1-1 0,-1 0 0,1-1 0,-1-1 0,1 0 0,0 0 0,-20-7 0,22 5-227,-1-1-1,1 0 1,0 0-1,0-1 1,-11-9-1,-3-6-6598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3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24575,'0'0'0,"0"5"0,2 29 0,1 1 0,1-1 0,2 0 0,1 0 0,2 0 0,1-1 0,2-1 0,1 0 0,2 0 0,1-2 0,1 0 0,1 0 0,2-2 0,46 51 0,-52-64 0,0-2 0,1 0 0,1 0 0,0-2 0,0 0 0,1-1 0,1 0 0,23 9 0,-37-18 0,0 1 0,1-1 0,-1 0 0,0 0 0,0-1 0,1 1 0,7-1 0,-11 0 0,1 0 0,-1 0 0,1-1 0,-1 1 0,0 0 0,1-1 0,-1 1 0,0-1 0,1 0 0,-1 1 0,0-1 0,0 0 0,0 0 0,1 0 0,-1 0 0,0 0 0,0 0 0,-1 0 0,1 0 0,0 0 0,0-1 0,0 1 0,-1 0 0,1 0 0,-1-1 0,2-2 0,0-3 0,-1 1 0,0-1 0,0 0 0,0 0 0,-1 0 0,0 0 0,-1-10 0,-3-5 0,-5-22 0,-8-12 0,-2 0 0,-27-52 0,-9-28 0,51 125 0,0 0 0,1 0 0,0 0 0,1 0 0,-1-20 0,3 28 0,0 0 0,0 0 0,1 0 0,-1-1 0,1 1 0,0 0 0,0 0 0,0 0 0,0 1 0,0-1 0,3-4 0,-3 6 0,1-1 0,-1 0 0,1 0 0,0 0 0,0 1 0,0-1 0,0 1 0,0-1 0,0 1 0,0 0 0,0 0 0,1 0 0,-1 0 0,0 0 0,1 1 0,2-1 0,7-1 0,0 2 0,0 0 0,0 0 0,0 1 0,0 0 0,0 1 0,14 4 0,16 5 0,0 1 0,-1 3 0,-1 1 0,76 42 0,-66-28 0,-2 3 0,-2 2 0,55 51 0,-19-6 0,97 85 0,-152-144 0,0 0 0,2-2 0,0-2 0,1 0 0,33 12 0,-53-25 0,0-1 0,0 0 0,1 0 0,11 1 0,-19-4 0,0 1 0,0-1 0,1 0 0,-1 0 0,0 0 0,1-1 0,-1 1 0,0-1 0,0 0 0,0 0 0,0 0 0,1 0 0,-1-1 0,-1 1 0,1-1 0,0 1 0,3-4 0,-2 1 0,0 0 0,0-1 0,0 1 0,-1-1 0,0 0 0,0 0 0,0 0 0,-1 0 0,1 0 0,1-9 0,0-1 0,0-1 0,2-25 0,-5 22 0,-1 0 0,0 0 0,-2 0 0,0 0 0,-1 0 0,-1 0 0,0 1 0,-2-1 0,0 1 0,-1 0 0,-11-19 0,2 8 0,-1 1 0,-2 0 0,0 1 0,-2 1 0,-38-36 0,41 45 0,-1 0 0,0 2 0,-31-18 0,40 27 0,0 0 0,-1 1 0,1 1 0,-1-1 0,-1 2 0,1 0 0,0 0 0,-1 1 0,-13-1 0,20 3 12,0 0 0,1 0-1,-1 0 1,0 1 0,1 0 0,-1 0-1,1 0 1,-1 0 0,-8 5 0,10-4-118,0-1 0,0 1 0,0 1 0,1-1 0,-1 0 0,0 1 0,1-1 0,0 1 1,-1 0-1,1 0 0,0 0 0,1 0 0,-3 3 0,-6 23-6720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9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194 145 24575,'0'7'0,"0"-5"0,0-7 0,0-3 0,1 1 0,0-1 0,0 0 0,1 0 0,0 1 0,1-1 0,-1 1 0,6-11 0,-2 8 0,-1 0 0,1 1 0,1 0 0,0 0 0,11-11 0,-16 18 0,-2 2 0,0 0 0,0 0 0,0 0 0,0 0 0,0 0 0,0 0 0,0 0 0,0 0 0,0 0 0,0 0 0,0 0 0,0 0 0,0-1 0,0 1 0,-1 0 0,1 0 0,0 0 0,0 0 0,0 0 0,0 0 0,0 0 0,0 0 0,-5 2 0,-3 1 0,0 1 0,1-1 0,-1 2 0,1-1 0,0 1 0,0 0 0,1 0 0,0 1 0,-1 0 0,2 0 0,-7 9 0,-5 6 0,2 2 0,-14 27 0,8-12 0,3 2 0,0 0 0,3 1 0,-16 66 0,29-100 0,1-1 0,0 0 0,0 0 0,0 0 0,0 9 0,2-13 0,-1-1 0,0 1 0,0 0 0,1-1 0,-1 1 0,0-1 0,1 1 0,0 0 0,-1-1 0,1 1 0,0-1 0,0 0 0,0 1 0,0-1 0,0 0 0,0 0 0,0 1 0,0-1 0,1 0 0,-1 0 0,3 1 0,10 5 0,1-1 0,0-1 0,0 0 0,0-1 0,31 4 0,-28-5 0,39 6 0,0-4 0,102-2 0,113-25 0,-89-4 120,-137 16-863,86-29 1,-113 31-6084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59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24575,'0'4'0,"0"-1"0,1 1 0,-1 0 0,1-1 0,0 1 0,2 4 0,0 1 0,216 721 0,-205-672-117,44 149 368,-45-169-626,2 0 0,1-1 1,26 43-1,-14-37-6451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00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91 24575,'-2'0'0,"1"1"0,0-1 0,-1 1 0,1 0 0,0 0 0,-1-1 0,1 1 0,0 0 0,0 0 0,0 0 0,0 0 0,0 1 0,0-1 0,0 0 0,0 0 0,0 1 0,-1 1 0,1 0 0,-4 5 0,1 0 0,0 0 0,1 0 0,0 1 0,0-1 0,0 1 0,-1 16 0,2-9 0,1 1 0,0-1 0,3 24 0,0-24 0,1 0 0,0 0 0,1 0 0,1-1 0,1 1 0,0-1 0,1-1 0,0 1 0,2-1 0,-1 0 0,17 19 0,-8-13 0,1-1 0,1-1 0,1 0 0,1-1 0,0-2 0,31 19 0,-50-33 0,5 3 0,-1 0 0,1 0 0,0-1 0,0 0 0,1 0 0,14 3 0,-22-6 0,1 0 0,-1 0 0,0 0 0,1 0 0,-1 0 0,1 0 0,-1 0 0,0 0 0,1 0 0,-1 0 0,1 0 0,-1 0 0,0 0 0,1 0 0,-1-1 0,0 1 0,1 0 0,-1 0 0,0 0 0,1-1 0,-1 1 0,0 0 0,1 0 0,-1-1 0,0 1 0,0 0 0,1 0 0,-1-1 0,0 1 0,0 0 0,1-1 0,-1 1 0,0-1 0,0 1 0,0 0 0,0-1 0,0 1 0,0 0 0,1-1 0,-1 1 0,0-1 0,0 0 0,-4-19 0,4 18 0,-9-27 0,0 1 0,-21-41 0,-33-52 0,28 63 0,15 25 0,-30-67 0,48 93 0,-1 1 0,2-1 0,-1 1 0,1-1 0,0 0 0,0 0 0,1 0 0,0-12 0,1 14 0,-1 1 0,1 0 0,0 0 0,1 0 0,-1 0 0,1-1 0,-1 2 0,1-1 0,1 0 0,-1 0 0,0 1 0,1-1 0,0 1 0,0 0 0,3-4 0,1 2 0,-1 0 0,2 0 0,-1 1 0,1 0 0,-1 0 0,1 1 0,0 0 0,0 0 0,1 0 0,-1 1 0,0 1 0,15-2 0,-6 2 0,1 1 0,0 1 0,-1 0 0,1 1 0,21 5 0,-9 1 0,1 2 0,-2 0 0,0 2 0,0 1 0,-1 2 0,-1 0 0,0 2 0,-1 1 0,-1 1 0,-1 1 0,0 1 0,-2 1 0,0 1 0,21 30 0,51 91 0,-10 6 0,-30-52 0,-46-83 0,1 0 0,1-1 0,20 23 0,-24-31 0,1 1 0,-1-2 0,2 1 0,-1-1 0,0 0 0,1 0 0,0-1 0,16 6 0,-11-5 0,1-2 0,-1 0 0,1 0 0,0-1 0,-1-1 0,1 0 0,0-1 0,0 0 0,0-1 0,-1-1 0,18-4 0,-21 4 0,0-1 0,-1 0 0,1-1 0,-1 0 0,0-1 0,0 0 0,-1 0 0,1-1 0,-1 0 0,-1 0 0,1-1 0,-1 0 0,0 0 0,0-1 0,-1 0 0,7-11 0,-7 8 0,0-1 0,-1 0 0,0 0 0,0-1 0,-2 0 0,1 1 0,-2-1 0,0 0 0,0-1 0,-1 1 0,-1 0 0,0 0 0,-1 0 0,0-1 0,-1 1 0,-1 0 0,-4-13 0,1 7 0,-1-1 0,-1 2 0,-1-1 0,-1 1 0,0 1 0,-1 0 0,-1 0 0,-1 1 0,0 0 0,-25-21 0,12 15-76,-2 1 0,-1 1 0,0 1 1,-2 1-1,0 2 0,-40-15 0,22 14 50,0 1 1,0 3 0,-83-11-1,106 20-184,-1 2 0,0 1 0,0 0 0,0 3 0,-36 4 0,32 2-6088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1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2858 24575,'-1'-4'0,"2"-2"0,7 3 0,9 2 0,0-2 0,20-5 0,5-3 8,58-25 0,38-25-209,-112 49 83,722-379-4424,216-188 919,-29-48 1812,-346 214 879,160-125 4495,-723 517-2662,-7 8-33,-1-1 0,-1-1 1,28-30-1,-44 43-759,1 1 1,-1-1 0,0 0-1,0 1 1,0-1 0,0 0-1,0 0 1,-1 0 0,1 0 0,0 1-1,-1-1 1,1-3 0,-1 4-118,0 0 1,0 0 0,0 0 0,-1 0-1,1-1 1,0 1 0,-1 0-1,1 0 1,0 0 0,-1 0 0,1 0-1,-1 0 1,0 0 0,1 0 0,-1 0-1,0 0 1,0 0 0,1 0 0,-3-1-1,-9-7-6189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18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20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24575,'5'2'0,"196"94"0,-31-15 0,-151-71 0,97 52 0,-96-50 0,-2 1 0,1 0 0,27 28 0,-42-37 0,0 0 0,0 0 0,0 1 0,0 0 0,-1-1 0,0 1 0,0 1 0,0-1 0,-1 0 0,0 1 0,0-1 0,0 1 0,0-1 0,-1 1 0,0 0 0,0 0 0,-1 0 0,0 0 0,0 0 0,0-1 0,-1 1 0,1 0 0,-3 8 0,-8 23 0,-2 0 0,-22 46 0,26-62 0,-43 94-1365,3-8-5461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3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8 24575,'-2'9'0,"2"-1"0,-14 55 0,-3 0 0,-2-2 0,-3 0 0,-52 101 0,-113 132-420,-28-20 229,209-267 191,-39 51 0,44-56 0,-1-1-1,1 1 1,0 0-1,0 0 0,0 0 1,0 0-1,1 0 0,-1 0 1,0 0-1,1 0 0,-1 4 1,1-5 5,0 1 0,1-1 0,-1 0 0,0 0 0,1 0 0,-1 1 0,1-1 0,-1 0 0,1 0 0,0 0 0,-1 0 0,1 0-1,0 0 1,0 0 0,0 0 0,0 0 0,0-1 0,0 1 0,0 0 0,0-1 0,1 2 0,9 4 73,0-1 0,1 0 0,-1 0 0,1-1 0,0-1 0,19 3 0,79 6-116,-109-12 39,528 10-1,-207-11 0,-184 6 0,115 0 0,-252-5 0,1 0 0,-1 0 0,1 0 0,0 0 0,-1-1 0,1 1 0,-1 0 0,1-1 0,-1 1 0,1-1 0,-1 1 0,1-1 0,-1 0 0,1 1 0,-1-1 0,0 0 0,1 0 0,-1 0 0,2-2 0,-2 1 0,0 0 0,0 0 0,-1 0 0,1 0 0,-1-1 0,1 1 0,-1 0 0,1 0 0,-1 0 0,0 0 0,0-1 0,0 1 0,-1 0 0,1 0 0,-1-3 0,-4-16 0,-1-1 0,-1 1 0,0 1 0,-19-35 0,-177-306-1046,151 273 924,-178-293 122,216 358 0,6 11 0,0-1 0,1 0 0,0 0 0,1-1 0,-7-22 0,13 35-9,-1 0-1,1 0 1,0-1-1,0 1 1,-1 0-1,1 0 0,0 0 1,0-1-1,0 1 1,0 0-1,1 0 1,-1-1-1,0 1 1,0 0-1,1 0 0,-1 0 1,1 0-1,-1-1 1,1 1-1,-1 0 1,1 0-1,0 0 0,-1 0 1,1 0-1,0 0 1,0 1-1,0-1 1,0 0-1,0 0 0,0 1 1,0-1-1,0 0 1,0 1-1,0-1 1,0 1-1,0-1 1,0 1-1,1 0 0,-1-1 1,1 1-1,15-3-6621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24575,'0'11'0,"1"27"0,12 72 0,18 38 0,62 196-265,1 6-239,-70-238 368,13 131 0,-30-93 434,-8-124-671,-1 0 1,-1 1 0,-10 38-1,2-31-5585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24575,'1'-1'0,"-1"1"0,1-1 0,-1 1 0,1-1 0,-1 1 0,1-1 0,-1 1 0,1-1 0,0 1 0,-1 0 0,1-1 0,0 1 0,-1 0 0,1 0 0,0-1 0,2 0 0,11-4 0,0 0 0,0 1 0,0 0 0,28-3 0,-13 5 0,46 1 0,-30 5 0,0 1 0,-1 3 0,0 1 0,0 3 0,-1 1 0,-1 2 0,41 21 0,-60-25 0,-1 1 0,0 1 0,-1 1 0,-1 0 0,0 2 0,-1 0 0,0 2 0,27 34 0,-37-41 0,0 2 0,-2-1 0,0 1 0,0 1 0,-1-1 0,8 28 0,-11-29 0,-1 0 0,0 0 0,0 0 0,-2 1 0,1-1 0,-2 1 0,1-1 0,-2 0 0,-2 13 0,-1-5 0,-1-1 0,-1 0 0,-1-1 0,0 1 0,-2-1 0,0-1 0,0 0 0,-20 22 0,8-12 0,-2-2 0,-1 0 0,0-2 0,-31 21 0,32-27-1365,9-8-5461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4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24575,'-1'0'0,"0"1"0,1 0 0,-1-1 0,1 1 0,-1 0 0,1-1 0,-1 1 0,1 0 0,0-1 0,-1 1 0,1 0 0,0 0 0,-1 0 0,1 2 0,-5 9 0,1 1 0,1 0 0,0 0 0,-1 15 0,-1 57 0,4-75 0,1 40 0,2 0 0,2 0 0,13 66 0,53 142 0,-63-235 0,1 0 0,21 40 0,-25-56 0,0-1 0,0 1 0,1-1 0,0-1 0,0 1 0,0 0 0,1-1 0,0 0 0,0-1 0,0 1 0,0-1 0,1 0 0,8 3 0,-3-2 0,0-1 0,0-1 0,1 0 0,-1-1 0,0 0 0,15-1 0,80-4 0,-89 2 0,-13 0 15,243-18-418,10-22-229,-65-9-563,2-10-4781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4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24575,'0'0'0,"0"0"0,4 0 0,8-2 0,10-2 0,8-4 0,9-1 0,8-2 0,10-1 0,4-2 0,7-3 0,-1 1 0,-11 4-8191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4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0,10 2 0,20 3 0,29 2 0,28-2 0,19-3 0,-2-3 0,-18-1-8191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5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24575,'0'15'0,"2"0"0,4 24 0,0-9 0,72 350 0,24-8 0,-90-332-120,21 77 373,-29-97-553,-1-1 1,0 1-1,-2-1 1,0 22-1,-3-16-6526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6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1 198 24575,'0'0'0,"0"0"0,10-2 0,26-3 0,32-2 0,32-3 0,33-3 0,24-5-1527,8-4 1527,0-5 0,0-5 0,-11-1 0,-33 5-6664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24575,'5'0'0,"9"4"0,-1 1 0,24 11 0,-14-5 0,30 11 0,-1 3 0,81 53 0,-114-65 0,-1 2 0,-1 0 0,28 31 0,-34-33 0,-2 0 0,1 0 0,-2 1 0,0 0 0,-1 0 0,8 21 0,-12-27 0,-1 1 0,1 0 0,-2 0 0,1 0 0,-1 0 0,0 0 0,-1 0 0,0 0 0,-1 1 0,0-1 0,0 0 0,-1 0 0,0 0 0,-1-1 0,1 1 0,-2-1 0,1 1 0,-1-1 0,-1 0 0,1 0 0,-8 9 0,-4 2 0,-1 1 0,0-2 0,-2 0 0,0-2 0,-1 0 0,0-1 0,-39 22 0,-12 0 0,-83 30 0,-74 19 0,220-83 0,1 0 0,-13 8 0,20-11 0,-1 0 0,0 0 0,1 1 0,-1-1 0,1 0 0,-1 1 0,1-1 0,-1 0 0,1 1 0,0-1 0,-1 1 0,1-1 0,-1 1 0,1-1 0,0 1 0,0-1 0,-1 1 0,1-1 0,0 1 0,0-1 0,-1 1 0,1 0 0,0-1 0,0 1 0,0-1 0,0 1 0,0 0 0,0-1 0,0 1 0,0-1 0,0 1 0,0 0 0,1 0 0,0 0 0,0 1 0,0-1 0,0 0 0,1 0 0,-1 1 0,0-1 0,1 0 0,-1 0 0,1 0 0,-1-1 0,4 2 0,18 7 0,1-2 0,-1 0 0,40 5 0,-50-10 0,110 17-552,0-5 1,1-6-1,168-10 0,-178-6-5432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5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0 324 24575,'1'-1'0,"-1"0"0,1 0 0,-1 0 0,1 0 0,0 0 0,0 0 0,-1 0 0,1 0 0,0 1 0,0-1 0,0 0 0,0 1 0,0-1 0,0 1 0,0-1 0,0 1 0,2-1 0,-2 0 0,21-8 0,0 0 0,29-7 0,53-8 0,-75 18 0,360-67-555,6 13-169,-302 46 683,622-76-1551,-642 82-3687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0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0 416 24575,'2'19'0,"0"0"0,1 0 0,0-1 0,12 32 0,-6-17 0,102 294 0,-87-271 0,3-1 0,2-1 0,59 81 0,-86-132 0,2 3 0,1 0 0,0 0 0,0 0 0,0 0 0,1-1 0,-1 0 0,12 8 0,-17-13 0,1 0 0,0 1 0,-1-1 0,1 0 0,0 1 0,-1-1 0,1 0 0,0 0 0,-1 1 0,1-1 0,0 0 0,0 0 0,-1 0 0,1 0 0,0 0 0,0 0 0,-1 0 0,1-1 0,0 1 0,-1 0 0,1 0 0,0 0 0,-1-1 0,1 1 0,1-1 0,-2 0 0,1 0 0,0 0 0,0 0 0,-1 0 0,1 0 0,0 0 0,-1 0 0,1 0 0,-1 0 0,1 0 0,-1-1 0,0 1 0,1 0 0,-1 0 0,0-2 0,0-8 0,0 0 0,0 0 0,-1 0 0,-1 0 0,0 0 0,-1 0 0,-3-11 0,-75-197 0,57 161 0,-58-140-422,-15-34-113,82 195 535,1-1 0,2 0 0,-7-43 0,17 73-10,1-1 0,0 1 0,1-15 0,0 21 19,0 0 1,1 0-1,-1 0 0,0 0 0,1 0 0,0 1 0,-1-1 0,1 0 0,0 0 0,0 0 0,0 1 0,0-1 0,0 0 0,0 1 0,0-1 0,1 1 0,-1-1 1,1 1-1,-1-1 0,1 1 0,1-1 0,1 0 66,-1 1 1,1-1-1,0 1 1,-1 0-1,1 0 1,0 0-1,0 1 1,7-1-1,34 4 49,-38-2-130,37 4 11,0 3 0,-1 1-1,72 26 1,-61-14-207,-1 2 0,71 44 0,141 114 77,-56-34 132,-200-141 1,10 6-18,29 15 1,-43-25 20,0 0-1,0 0 1,1 0 0,-1 0 0,0-1-1,1 0 1,-1 0 0,1-1 0,-1 1-1,1-1 1,7-1 0,-9 0 22,-1 0 0,1 0 0,-1-1 0,1 1 0,-1-1 1,0 0-1,0 0 0,0 0 0,0 0 0,0 0 0,0-1 0,-1 1 0,1-1 1,-1 0-1,0 0 0,1 0 0,-1 0 0,3-7 0,1-3-43,0-1-1,0 0 1,3-19-1,-3 12 11,-2 0 0,0-1 0,-2 1 0,0-1 0,-1 0 0,-1 1 0,-1-1 0,-5-22 0,3 26 0,-1-1 0,-2 1 0,1 1 0,-2-1 0,0 1 0,-2 0 0,1 0 0,-2 1 0,-18-24 0,15 25 0,0 0 0,-1 1 0,-1 0 0,0 2 0,-1-1 0,0 2 0,-1 0 0,-33-16 0,36 21 0,-1 1 0,1 0 0,-1 0 0,0 2 0,-1 0 0,1 1 0,-1 0 0,1 1 0,-1 1 0,1 0 0,-28 5 0,27-2-195,0 1 0,0 1 0,1 1 0,-1 0 0,1 1 0,-18 11 0,-8 10-6631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23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24575,'5'-7'0,"1"3"0,-1 1 0,1-1 0,0 1 0,0 1 0,0-1 0,10-2 0,41-7 0,-52 11 0,28-5 0,0 2 0,-1 1 0,56 2 0,-75 2 0,1 1 0,-1 0 0,-1 0 0,1 1 0,0 1 0,-1 0 0,0 1 0,0 0 0,0 1 0,0 1 0,-1 0 0,13 10 0,-12-7 0,-1 1 0,-1 0 0,0 1 0,0 0 0,-1 0 0,-1 1 0,0 0 0,0 1 0,-2 0 0,1 0 0,-2 1 0,0-1 0,-1 1 0,0 0 0,-1 0 0,1 27 0,-2 30 0,-11 114 0,7-160 0,-18 166 0,7-78 0,0 119 0,14-211-1365,0-17-5461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24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24575,'47'-2'0,"61"-11"0,-6 1 0,306 2 0,-377 11 0,0 1 0,39 8 0,-57-7 0,-1 0 0,0 1 0,0 0 0,-1 1 0,1 0 0,-1 1 0,0 0 0,16 12 0,-10-3 0,-1 0 0,0 1 0,25 33 0,32 61 0,-50-73 0,2 0 0,49 55 0,-59-77 0,0-1 0,1 0 0,34 21 0,-40-29 0,1 0 0,0-1 0,1 0 0,-1 0 0,1-1 0,0-1 0,22 4 0,-29-7 0,-1 1 0,0-1 0,0 0 0,0 0 0,1-1 0,-1 1 0,0-1 0,7-2 0,-9 2 0,0 0 0,0 0 0,0 0 0,0 0 0,-1 0 0,1-1 0,0 1 0,0 0 0,-1-1 0,1 0 0,-1 1 0,0-1 0,1 0 0,-1 0 0,0 0 0,0 0 0,0 0 0,1-2 0,0-1 0,-1-1 0,0 1 0,0-1 0,0 0 0,0 1 0,-1-1 0,0 0 0,0 1 0,-1-1 0,0 0 0,0 1 0,-3-10 0,-1-3 0,-2 1 0,-14-28 0,5 15 0,-2 1 0,-1 1 0,-1 1 0,-1 0 0,-2 2 0,-34-31 0,10 16 0,-3 1 0,-84-49 0,97 67 0,9 5 0,-34-25 0,58 38 0,1 1 0,0-1 0,0 0 0,0 0 0,-4-5 0,6 7 0,1 0 0,-1 0 0,1 0 0,-1 0 0,1 0 0,0 0 0,-1 0 0,1 0 0,0 0 0,0 0 0,0 0 0,-1 0 0,1 0 0,0 0 0,0 0 0,1 0 0,-1 0 0,0 0 0,0 0 0,0 0 0,1 0 0,-1 0 0,0 0 0,1 0 0,-1 0 0,1 0 0,0-1 0,3-2 0,-1 1 0,1-1 0,-1 1 0,1 0 0,0 0 0,0 1 0,0-1 0,1 1 0,-1 0 0,1 0 0,-1 0 0,6-1 0,13-3 0,-1 0 0,2 1 0,-1 1 0,1 1 0,34 1 0,-3 3 0,69 11 0,-70-4 0,-1 3 0,0 2 0,0 2 0,-1 3 0,-2 2 0,0 2 0,-1 2 0,-1 2 0,-1 3 0,-2 1 0,-1 2 0,-1 3 0,51 53 0,13 37 0,-46-50 0,-57-70 0,0-1 0,0 1 0,1-1 0,-1 0 0,1 0 0,0 0 0,11 5 0,-13-8 0,-1 0 0,1 0 0,-1 0 0,1-1 0,0 1 0,-1-1 0,1 1 0,0-1 0,-1 0 0,1 0 0,0-1 0,-1 1 0,1 0 0,0-1 0,-1 0 0,1 1 0,-1-1 0,1 0 0,-1 0 0,5-3 0,-1 0 0,1-1 0,-1 0 0,1-1 0,-1 0 0,-1 1 0,1-2 0,-1 1 0,0-1 0,-1 1 0,0-1 0,0-1 0,0 1 0,5-15 0,-4 8 0,-1-1 0,-1 1 0,0-1 0,0 0 0,-2 0 0,0-28 0,-2 26 0,-1 0 0,-1 0 0,0 0 0,-1 0 0,-1 0 0,-1 1 0,0 0 0,-1 0 0,-1 0 0,0 1 0,-1 0 0,-1 1 0,0 0 0,-1 1 0,-14-14 0,12 14 0,-2 1 0,0 0 0,0 0 0,-1 2 0,0 0 0,-1 0 0,0 2 0,0 0 0,-1 1 0,0 1 0,-1 1 0,1 0 0,-28-3 0,35 7-114,0 0 1,0 1-1,0 0 0,0 0 0,0 1 1,0 1-1,0 0 0,0 0 0,0 1 1,1 1-1,-18 7 0,2 5-6712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25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1128 24575,'-2'0'0,"0"0"0,0-1 0,0 1 0,0-1 0,0 1 0,1-1 0,-1 0 0,0 1 0,0-1 0,1 0 0,-2-1 0,-19-15 0,17 12 0,-21-18 0,1-2 0,2 0 0,0-2 0,-35-54 0,35 43 0,2-1 0,2-1 0,-21-61 0,16 23 0,-23-121 0,38 139 0,2-1 0,2-104 0,5 162 0,0 1 0,0-1 0,0 0 0,1 1 0,-1-1 0,0 1 0,1-1 0,0 0 0,1-3 0,-2 6 0,0 0 0,1-1 0,-1 1 0,0-1 0,1 1 0,-1 0 0,0-1 0,1 1 0,-1 0 0,1-1 0,-1 1 0,1 0 0,-1 0 0,1-1 0,-1 1 0,0 0 0,1 0 0,0 0 0,1 0 0,-1 0 0,1 0 0,-1 0 0,1 0 0,-1 0 0,0 0 0,1 1 0,-1-1 0,3 2 0,13 6 0,0 1 0,-1 1 0,27 20 0,-32-22 0,174 139 0,-7 11 0,-140-124 0,-17-14 0,-2-3 0,1 1 0,29 18 0,-48-35 0,-1-1 0,1 0 0,-1 1 0,1-1 0,-1 1 0,1-1 0,0 0 0,-1 0 0,1 1 0,0-1 0,-1 0 0,1 0 0,0 0 0,-1 0 0,1 0 0,0 0 0,0 0 0,-1 0 0,1 0 0,0 0 0,-1 0 0,1 0 0,0 0 0,-1-1 0,1 1 0,0 0 0,0-1 0,0 0 0,0 0 0,0-1 0,0 1 0,0 0 0,0-1 0,0 1 0,-1-1 0,1 1 0,-1-1 0,1 1 0,-1-1 0,1-1 0,4-23 0,-2-1 0,0 1 0,-2-32 0,0 27 0,0-78 0,2-55 0,-3 150 0,1 0 0,1 0 0,0 0 0,7-21 0,-8 32 0,0 0 0,1-1 0,-1 1 0,1 0 0,0 0 0,0 0 0,0 0 0,1 0 0,-1 1 0,4-4 0,-4 5 0,0-1 0,0 1 0,0 0 0,1-1 0,-1 1 0,0 0 0,1 0 0,-1 1 0,1-1 0,-1 1 0,1-1 0,-1 1 0,1 0 0,0-1 0,4 2 0,0 0 0,-1 0 0,1 0 0,0 1 0,0 0 0,-1 0 0,0 1 0,1 0 0,-1 0 0,0 0 0,0 1 0,7 5 0,4 6 0,0 0 0,18 21 0,-1 4-60,42 61 0,21 53-195,-47-73 109,72 91 0,-105-151 224,2-1 1,1 0-1,21 16 0,-26-25-339,1 0 0,0-1 0,0-1-1,0 0 1,22 7 0,20 1-6009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0:26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0 408 24575,'3'8'0,"22"65"0,3-1 0,3-2 0,3-1 0,63 93 0,-29-69 0,-58-81 0,1-1 0,0 0 0,0 0 0,1-1 0,16 9 0,-25-17 0,0 0 0,0 0 0,0-1 0,0 1 0,1-1 0,-1 0 0,1 0 0,-1 0 0,1 0 0,-1-1 0,5 1 0,-6-1 0,0-1 0,1 1 0,-1 0 0,0-1 0,0 0 0,1 1 0,-1-1 0,0 0 0,0 0 0,0 0 0,0-1 0,0 1 0,0 0 0,0-1 0,-1 1 0,1-1 0,2-3 0,5-7 0,0 0 0,-2-1 0,1 1 0,-2-2 0,7-15 0,-1 0 0,-9 22 0,13-26 0,25-43 0,-35 67 0,1-1 0,0 1 0,1 0 0,0 0 0,0 1 0,0 0 0,1 0 0,16-9 0,-12 10 0,0 1 0,0 1 0,0 0 0,1 1 0,-1 0 0,1 1 0,0 0 0,0 2 0,23-1 0,-2 2 0,0 2 0,59 11 0,64 29 0,-81-19 0,-75-22 0,0 0 0,1-1 0,-1 1 0,0-1 0,1 0 0,-1 1 0,1-1 0,-1 0 0,1-1 0,4 0 0,-7 1 0,1 0 0,-1 0 0,1-1 0,-1 1 0,1 0 0,-1-1 0,1 1 0,-1 0 0,1-1 0,-1 1 0,1-1 0,-1 1 0,0 0 0,1-1 0,-1 1 0,0-1 0,1 1 0,-1-1 0,0 0 0,1-1 0,-1 1 0,0-1 0,0 1 0,0-1 0,0 1 0,0-1 0,0 0 0,0 1 0,0-1 0,-1-1 0,-4-13 0,-1 0 0,0 0 0,-1 1 0,-16-26 0,17 30 0,-159-255-480,5 8-1368,118 183-4015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1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1438 1 24575,'-2'14'0,"-1"-6"0,0-1 0,0 0 0,0 0 0,-1 0 0,0 0 0,-1-1 0,-7 9 0,-43 41 0,37-39 0,-283 297-922,94-34-248,20 13 276,-133 282-677,65 30 130,239-558 2471,-20 89-1,35-130-692,1-4-198,-1 1 1,0-1-1,1 0 1,0 0-1,-1 1 0,1-1 1,0 0-1,0 0 1,1 1-1,-1-1 1,0 0-1,1 0 1,0 3-1,-1-4-105,1-1-1,-1 0 1,0 0-1,0 0 1,1 0-1,-1 0 1,0 1-1,1-1 1,-1 0-1,0 0 1,0 0-1,1 0 1,-1 0-1,0 0 1,1 0-1,-1 0 1,0 0-1,1 0 1,-1 0-1,0 0 1,1 0-1,-1-1 1,0 1-1,0 0 1,1 0 0,-1 0-1,0 0 1,1 0-1,-1-1 1,0 1-1,0 0 1,1 0-1,-1-1 1,10-8-814,-9 8 381,14-14-6103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24575,'12'0'0,"21"2"0,51 7 0,33 13 0,-108-20 0,109 27 0,-95-22 0,-1 1 0,0 0 0,23 15 0,-38-19 0,0 0 0,0 1 0,0 0 0,-1 0 0,0 0 0,0 1 0,0 0 0,-1 0 0,0 1 0,0 0 0,0-1 0,-1 2 0,0-1 0,-1 0 0,1 1 0,-1 0 0,-1-1 0,1 1 0,-2 0 0,1 1 0,-1-1 0,0 0 0,-1 13 0,0-4 0,-2 0 0,0-1 0,-1 1 0,0-1 0,-11 30 0,5-24 0,0-1 0,-2-1 0,-22 35 0,9-25 0,0 0 0,-2-1 0,-1-2 0,-58 46 0,-16 0 0,-35 28 0,131-97 0,2-2 0,1 0 0,0 0 0,0 0 0,0 0 0,0 0 0,-3 5 0,5-7 0,0 0 0,0 0 0,0 0 0,0 0 0,0 1 0,0-1 0,0 0 0,0 0 0,0 0 0,0 0 0,0 1 0,0-1 0,0 0 0,0 0 0,0 0 0,0 0 0,0 1 0,0-1 0,0 0 0,0 0 0,0 0 0,0 0 0,0 0 0,0 1 0,1-1 0,-1 0 0,0 0 0,0 0 0,0 0 0,0 0 0,0 0 0,0 0 0,1 1 0,-1-1 0,0 0 0,0 0 0,0 0 0,0 0 0,1 0 0,-1 0 0,0 0 0,9 2 0,-7-2 0,24 2 0,0-1 0,0-1 0,42-7 0,-11 2 0,5 0 40,1 4 0,65 6 0,-105-3-189,-1 2 1,0 0-1,-1 1 1,1 1-1,-1 1 1,0 1-1,-1 1 1,0 0-1,25 18 1,-16-6-6678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2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84 24575,'-7'4'0,"-8"12"0,2 0 0,0 0 0,0 1 0,2 1 0,0 0 0,1 0 0,-10 28 0,12-23 0,1-1 0,1 1 0,1 0 0,2 0 0,0 0 0,1 0 0,1 1 0,2-1 0,0 1 0,1-1 0,6 24 0,-4-28 0,1 1 0,1-1 0,1 0 0,1-1 0,0 0 0,1 0 0,1-1 0,0 0 0,2 0 0,0-1 0,1-1 0,0 0 0,20 16 0,-21-21 0,-1-1 0,25 13 0,-32-20 0,0 0 0,0 0 0,0 0 0,0-1 0,1 1 0,-1-1 0,0 0 0,1-1 0,-1 1 0,1-1 0,-1 1 0,0-2 0,8 1 0,-11-1 0,1 1 0,0-1 0,-1 1 0,1-1 0,-1 0 0,1 0 0,-1 1 0,1-1 0,-1 0 0,0 0 0,0-1 0,1 1 0,-1 0 0,0 0 0,0 0 0,0-1 0,0 1 0,0-1 0,0 1 0,-1-1 0,1 1 0,0-1 0,-1 1 0,1-1 0,-1 0 0,0 1 0,1-1 0,-1 1 0,0-4 0,0-2 0,0 0 0,0 0 0,-1 0 0,0 0 0,-1 1 0,-1-8 0,-9-18 0,-1 1 0,-1 0 0,-26-40 0,13 23 0,18 32 0,-57-115 0,59 115 0,1-1 0,1 1 0,0-1 0,1 0 0,1 0 0,-1-24 0,4 32 0,1 0 0,0 0 0,0 0 0,0 0 0,2 0 0,-1 1 0,1-1 0,0 1 0,1-1 0,0 1 0,0 0 0,0 0 0,1 1 0,1-1 0,-1 1 0,1 0 0,8-7 0,-4 5 0,0 1 0,0 0 0,1 1 0,0 0 0,0 0 0,0 1 0,1 1 0,0 0 0,0 1 0,0 0 0,22-4 0,-27 7 0,1 0 0,-1 1 0,0 0 0,1 0 0,-1 1 0,0 0 0,0 0 0,1 0 0,-1 1 0,10 4 0,-7-2 0,0 1 0,-1 0 0,1 1 0,-1 0 0,0 1 0,10 9 0,1 4 0,-2 1 0,0 0 0,-1 2 0,23 40 0,79 179 0,-37-68 0,-60-131 0,56 76 0,-66-103 0,1-1 0,1 0 0,15 13 0,-23-22 0,1-1 0,-1-1 0,1 1 0,1-1 0,-1 0 0,0 0 0,1-1 0,0 0 0,15 4 0,-19-7 0,-1 1 0,1-1 0,0 1 0,-1-1 0,1 0 0,-1-1 0,1 1 0,-1-1 0,1 1 0,-1-1 0,1 0 0,-1 0 0,0-1 0,1 1 0,-1-1 0,0 0 0,0 1 0,0-1 0,4-4 0,-4 2 0,1 1 0,-1-1 0,0 0 0,-1 0 0,1 0 0,-1-1 0,1 1 0,-1 0 0,-1-1 0,1 0 0,-1 1 0,1-1 0,0-8 0,0-4 0,-1 1 0,-1 0 0,-1-1 0,0 1 0,-1-1 0,0 1 0,-7-20 0,4 17 0,-2-1 0,-1 1 0,0 1 0,-1-1 0,-17-25 0,-2 5 0,9 13 0,0-2 0,-28-57 0,43 77 0,1 0 0,0-1 0,1 1 0,-1-1 0,2 1 0,-1-1 0,1 0 0,0 1 0,1-1 0,0 0 0,1 0 0,0 0 0,0 1 0,0-1 0,1 1 0,4-9 0,-4 11 0,0 1 0,1-1 0,0 1 0,0 0 0,0 0 0,0 0 0,1 1 0,7-8 0,-8 10 0,-1-1 0,1 1 0,0 0 0,0 0 0,1 1 0,-1-1 0,0 0 0,0 1 0,1 0 0,-1 0 0,1 0 0,-1 0 0,1 1 0,-1-1 0,8 1 0,-1 1 0,0 0 0,1 0 0,-1 1 0,0 1 0,0 0 0,12 5 0,57 31 0,-76-37 0,37 21 0,-1 2 0,-1 2 0,-2 2 0,0 1 0,-2 1 0,-2 2 0,-1 2 0,30 41 0,-5 7 0,13 17 0,-53-80 0,0-1 0,34 30 0,-31-33 0,1-1 0,0-1 0,1-1 0,1-1 0,45 19 0,-51-25 0,-1-1 0,1 0 0,1-2 0,-1 0 0,0 0 0,1-2 0,0 0 0,-1-1 0,32-3 0,-37 0 0,0 0 0,0 0 0,0-1 0,-1 0 0,0-1 0,1 0 0,-1-1 0,-1 0 0,1-1 0,-1 0 0,-1 0 0,1-1 0,-1 0 0,0 0 0,11-18 0,-9 13 0,-1-1 0,-1-1 0,0 0 0,-1 0 0,-1 0 0,0-1 0,-1 0 0,-1 0 0,-1-1 0,3-21 0,-6 22-2,0 1 1,0 0-1,-2 0 0,0-1 0,-1 1 0,0 0 1,-1 1-1,-1-1 0,0 1 0,-1 0 0,-10-17 0,1 5-153,-2 1-1,0 0 0,-2 1 0,-37-37 0,26 32 123,-2 2 0,-1 1-1,-1 1 1,-2 2 0,-41-21-1,42 27 41,0 2 0,-1 1-1,-1 2 1,0 1 0,-66-9-1,85 17-6,0 1 0,-1 1 0,0 1 0,1 1 0,-1 0 0,-23 6 0,37-6 51,0 0-1,-1 1 0,1 0 0,0 0 0,-8 5 1,11-5-177,0 0 1,-1-1-1,1 1 0,0 0 1,0 0-1,0 0 1,1 1-1,-1-1 1,0 0-1,1 1 1,-3 3-1,3-1-1079,-1-1 0,1 1 0,0-1 0,0 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2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24575,'1'0'0,"0"0"0,-1 1 0,1-1 0,0 0 0,0 0 0,-1 0 0,1 0 0,0 0 0,0 0 0,0 0 0,1-1 0,4 1 0,387 12 129,-40 0-1623,-325-12-5332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2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24575,'0'0'0,"1"0"0,12 2 0,15 1 0,17 0 0,23-3 0,29-3 0,20-6 0,0-3-761,-20 1-6669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5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0 242 24575,'0'0'0,"4"0"0,43 6 7,0-3-1,77-4 0,92-20-236,-207 20 205,168-25-369,-1-8-1,204-66 1,-267 63-735,-22 6-4514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6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0 0,0-1 0,1 1 0,-1-1 0,1 1 0,-1-1 0,1 1 0,0-1 0,1 2 0,1 5 0,144 373 0,-86-154 0,-13 5 0,-24-110 0,25 58-1365,-43-162-5461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6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24575,'0'0'0,"4"-2"0,16-3 0,24 0 0,25-1 0,22-3 0,20 2 0,15 1 0,5-1-933,0-2 933,-9-2 0,-19 1 0,-27 2-7258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7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80 224 24575,'-3'0'0,"0"1"0,0-1 0,0 1 0,1 0 0,-1-1 0,0 1 0,1 0 0,-1 1 0,0-1 0,1 0 0,0 1 0,-1 0 0,1-1 0,0 1 0,0 0 0,0 0 0,0 0 0,0 0 0,0 1 0,-1 2 0,0 0 0,-1 0 0,1 1 0,1-1 0,-1 1 0,1 0 0,0 0 0,1 0 0,-2 8 0,2-5 0,1 0 0,0-1 0,0 1 0,1 0 0,0-1 0,1 1 0,0-1 0,0 1 0,1-1 0,6 13 0,1-1 0,1-1 0,0 0 0,15 17 0,-11-15 0,1-2 0,1 0 0,0-1 0,2-1 0,28 22 0,-38-34 0,0 1 0,0-1 0,1 0 0,-1-1 0,1 0 0,18 4 0,-21-7 0,0 0 0,0 0 0,0 0 0,0-1 0,0 0 0,0-1 0,0 0 0,0 0 0,-1 0 0,1-1 0,8-3 0,-7 2 0,0-1 0,0 1 0,0-2 0,-1 1 0,1-1 0,-1 0 0,-1-1 0,1 0 0,-1 0 0,0 0 0,0-1 0,-1 0 0,0 0 0,0 0 0,0 0 0,-1-1 0,0 0 0,-1 0 0,0 0 0,0 0 0,0-1 0,-1 1 0,-1-1 0,0 0 0,0 1 0,0-1 0,-1 0 0,0 0 0,-1 1 0,0-1 0,0 0 0,-5-15 0,-1 6 0,0 0 0,-2 1 0,0 0 0,0 0 0,-2 1 0,0 1 0,-21-24 0,-2 4 0,-68-55 0,-12 7 0,94 71 0,0 0 0,-1 2 0,-42-16 0,38 21-1365,9 5-5461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15 24575,'0'0'0,"0"0"0,0 0 0,0 0 0,0 0 0,-2-2 0,-1-1 0,1-2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7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0,2 92 0,23 166 0,-15-206 0,3 0 0,2-1 0,3 0 0,27 59 0,-36-98-170,-1 1-1,2-2 0,1 1 1,0-1-1,1-1 0,0 0 1,23 21-1,-3-11-6655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8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0 146 24575,'25'0'0,"10"1"0,66-9 0,-89 6 0,79-10 0,-73 10 0,-1 1 0,1 1 0,20 3 0,-33-2 0,-1 0 0,1 0 0,0 1 0,-1-1 0,1 1 0,-1 0 0,0 1 0,1-1 0,-1 1 0,0 0 0,0 0 0,-1 0 0,1 0 0,-1 0 0,4 5 0,4 7 0,0 1 0,14 27 0,-17-29 0,44 87-379,78 212-1,-4 123 218,-124-426 162,6 21 0,-2-1 0,6 58 0,-13-79 142,-1-6 325,1-4-441,0 0 0,0 0 0,1 0 0,-1 0 0,0 0 0,1 0 0,-1-1 0,1 1 0,-1 0 0,1 0 0,-1-2 0,-45-157-26,20 66 0,-86-358-771,106 411 771,1 1 0,2-1 0,4-53 0,0 71 0,2 1 0,1 0 0,0-1 0,2 1 0,0 1 0,2-1 0,14-29 0,-18 42 7,1 1 0,0-1 1,0 1-1,1 0 0,0 1 0,1-1 0,-1 1 0,1 1 0,1-1 0,-1 1 1,1 0-1,0 1 0,1 0 0,-1 0 0,1 1 0,0 0 0,18-5 1,-10 5 32,-1 1 0,1 1 0,0 1 0,0 0 0,-1 1 1,1 1-1,0 1 0,0 0 0,-1 1 0,1 1 0,-1 0 1,0 2-1,0-1 0,-1 2 0,27 15 0,-36-18-40,1 0 0,-1 1 0,0 0 0,-1 0 0,1 0 0,-1 1 0,0 0 0,-1 0 0,9 13 0,-11-14 0,1 1 0,-1 0 0,0-1 0,0 1 0,-1 0 0,0 0 0,0 0 0,0 1 0,-1-1 0,1 0 0,-2 0 0,0 11 0,-2-3 0,-1 0 0,0 0 0,-1 0 0,0-1 0,-1 0 0,-1 0 0,0 0 0,0-1 0,-15 18 0,6-11 0,-1 0 0,-1-1 0,0-1 0,-35 25 0,30-26 0,-1-2 0,0 0 0,-1-2 0,-1 0 0,0-2 0,0-1 0,0-1 0,-1-1 0,-1-1 0,-53 3 0,68-8 24,-1-2 0,1 0 0,-1 0 0,-17-5 0,22 4-210,0-1 1,1 0-1,0 0 0,0-1 1,0 0-1,0-1 1,-10-7-1,-8-12-6640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8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0 146 24575,'0'5'0,"1"1"0,0-1 0,0 0 0,0 0 0,3 8 0,3 7 0,-2 4 0,27 93 0,-24-92 0,1 0 0,19 36 0,-23-52 0,0-1 0,1 1 0,0-1 0,1 0 0,-1-1 0,1 1 0,1-2 0,13 12 0,-14-13 0,1-1 0,-1 0 0,1 0 0,0-1 0,0 0 0,0 0 0,0-1 0,0 0 0,1 0 0,14 0 0,-12-2 0,0 0 0,1 0 0,-1-1 0,0-1 0,0 0 0,0 0 0,0-1 0,0-1 0,-1 0 0,1 0 0,-1-1 0,0 0 0,-1-1 0,1 0 0,-1-1 0,0 0 0,0 0 0,-1-1 0,0 0 0,-1 0 0,0-1 0,0 0 0,0 0 0,7-16 0,-3 2 0,-1-1 0,-2 1 0,0-1 0,-2-1 0,0 1 0,1-26 0,-2-7 0,-3-88 0,-2 142 0,0 0 0,0 0 0,0-1 0,0 1 0,2-7 0,-2 10 0,0-1 0,0 1 0,0 0 0,0-1 0,1 1 0,-1-1 0,0 1 0,0-1 0,1 1 0,-1-1 0,0 1 0,0 0 0,1-1 0,-1 1 0,0 0 0,1-1 0,-1 1 0,1 0 0,-1 0 0,0-1 0,1 1 0,-1 0 0,1 0 0,-1 0 0,1-1 0,-1 1 0,1 0 0,-1 0 0,1 0 0,-1 0 0,1 0 0,-1 0 0,1 0 0,-1 0 0,1 0 0,-1 0 0,1 0 0,-1 0 0,0 1 0,2-1 0,4 3 0,0 0 0,0 0 0,-1 0 0,1 1 0,-1 0 0,0 0 0,6 6 0,-3-3 0,160 143 72,59 50-1509,-178-159-5389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29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24575,'20'-3'-211,"-15"1"-943,7 0-5672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 24575,'0'0'0,"0"0"0,-7 0 0,5 1 0,0 0 0,0-1 0,0 1 0,0 0 0,0 0 0,0 0 0,0 0 0,1 1 0,-1-1 0,0 0 0,-2 4 0,-17 20 0,11-9 0,1-1 0,0 1 0,1 0 0,-8 24 0,-17 74 0,22-63-5,3 0 0,-3 75-1,13 105-762,23 60 598,13-2 191,-12-90-29,-22-170 8,1-2 0,-2 0 0,-2 0 0,-2 54 0,1-78-61,-1 1 1,1 0 0,-1 0-1,0 0 1,0-1-1,0 1 1,0 0-1,-1-1 1,1 1 0,-1-1-1,0 0 1,0 1-1,0-1 1,-1 0 0,1 0-1,-1 0 1,0-1-1,0 1 1,-3 2-1,-10 3-5980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24575,'9'-3'0,"138"-43"0,-25 5 0,-61 25 0,85-11 0,-103 22 0,-1 2 0,84 5 0,-105 0 0,0 1 0,-1 1 0,0 1 0,0 0 0,0 2 0,28 13 0,-39-16 0,1 1 0,-1 1 0,0 0 0,-1 0 0,1 0 0,-1 1 0,-1 1 0,1-1 0,-1 1 0,0 0 0,-1 1 0,0 0 0,-1 0 0,7 14 0,-9-16 0,-1 1 0,1 0 0,-2 0 0,1 0 0,-1 0 0,-1 0 0,0 0 0,0 0 0,0 0 0,-1 0 0,0 0 0,0 0 0,-1 0 0,-6 15 0,-1 0 0,-1 0 0,-2 0 0,-21 31 0,-38 48 0,-133 146 0,101-147 0,101-99 0,-1 0 0,1 0 0,0 0 0,1 0 0,-1 0 0,0 1 0,1-1 0,-1 0 0,-1 6 0,2-7 0,1 1 0,0 0 0,-1-1 0,1 1 0,0 0 0,0-1 0,0 1 0,0 0 0,1-1 0,-1 1 0,0 0 0,1-1 0,-1 1 0,1 0 0,-1-1 0,1 1 0,0-1 0,1 3 0,5 6 0,1 0 0,0-1 0,11 11 0,-14-14 0,130 131 0,67 70 0,-86-90 120,-86-90-615,1-1 0,35 22 0,-17-18-6331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5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24575,'11'0'0,"5"3"0,0 1 0,29 9 0,39 19 0,37 23-409,173 109-1679,-210-108 2108,106 92 1,-157-119-56,-1 2 0,-2 1 1,-1 1-1,25 39 0,-40-51 16,-1 1-1,-1 0 1,-1 1 0,-1 1 0,-1-1-1,-1 2 1,-1-1 0,6 38-1,-10-37-9,-2 1-1,0 0 0,-2 0 0,-1-1 0,-9 49 0,2-38-82,-1 0 1,-2-1-1,-24 50 0,7-29-179,-46 67 0,-45 41-291,-267 280-316,279-332-1801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3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0,4 2 0,7 3 0,10 2 0,12 3 0,8 0 0,5 2 0,1 0 0,-2-2 0,-5-2 0,-7-5 0,-2-7 0,-3-4 0,-5-2-8191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24575,'0'0'0,"0"0"0,0 0 0,0 0 0,6 0 0,16 0 0,31 0 0,31-2 0,25-2 0,24-2 0,25 0-1489,1-5 1489,-27 1-6702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24575,'0'14'0,"3"40"0,2 0 0,18 75 0,-16-88 0,174 727-827,-175-743 885,4 15-701,28 70 0,-30-96-5493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6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1 24575,'0'0'0,"0"0"0,0 6 0,-2 76 0,-4 0 0,-3 0 0,-4 0 0,-3-2 0,-41 121 0,41-155 0,5-19 0,2 0 0,-6 31 0,15-56 0,-1 0 0,1 0 0,0 0 0,0 0 0,0 0 0,0 0 0,0 0 0,0 0 0,1 1 0,-1-1 0,1 0 0,0-1 0,-1 1 0,1 0 0,0 0 0,0 0 0,2 2 0,-1-1 0,0-1 0,0 0 0,1 0 0,-1 1 0,1-2 0,-1 1 0,1 0 0,0-1 0,0 1 0,4 1 0,6 1 0,0-1 0,0 0 0,0 0 0,18 0 0,-26-3 0,150 8 0,-125-8 0,0-2 0,0-1 0,34-8 0,-58 10 0,0-1 0,-1 0 0,1 0 0,0 0 0,-1-1 0,1 0 0,-1 0 0,0 0 0,0 0 0,0-1 0,0 0 0,6-8 0,-8 9 0,-1 0 0,0 0 0,0 0 0,-1 0 0,1-1 0,-1 1 0,1 0 0,-1-1 0,0 1 0,-1-1 0,1 0 0,-1 1 0,1-1 0,-1 0 0,0 1 0,0-1 0,-1 0 0,1 1 0,-1-1 0,1 1 0,-1-1 0,-2-5 0,-1-1 0,-1 0 0,0 0 0,0 0 0,-13-16 0,-31-34 0,35 44 0,-81-89 0,-85-104 0,167 193-227,1 0-1,1-1 1,0-1-1,1 0 1,-12-32-1,13 21-6598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24575,'0'0'0,"-3"0"0,0 0 0,0 0 0,0 0 0,0 1 0,0-1 0,1 1 0,-1-1 0,0 1 0,0 0 0,-4 2 0,5-2 0,1 1 0,-1-1 0,0 1 0,0 0 0,1 0 0,-1 0 0,1 0 0,0 0 0,0 0 0,0 0 0,0 0 0,0 0 0,0 0 0,-1 5 0,-4 14 0,2 0 0,0 0 0,1 1 0,0 42 0,5-16 0,9 59 0,57 212-998,-4-32 832,-60-259 190,0-1 0,-2 1 0,-2 41 0,-1-57-59,0-1 1,-1 0-1,-1-1 1,-6 20-1,6-24-87,0 1 0,0-1 0,0 0-1,-1 0 1,0 0 0,-1 0 0,1-1-1,-8 8 1,-10 3-5728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7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0 797 24575,'0'0'0,"0"0"0,4-2 0,10-3 0,9-5 0,17-2 0,16-3 0,20-1 0,15-1 0,6 2 0,-4-1 0,-13 2 0,-20 3-8191</inkml:trace>
  <inkml:trace contextRef="#ctx0" brushRef="#br0" timeOffset="1">1262 1 24575,'0'0'0,"0"0"0,0 6 0,4 14 0,8 24 0,7 28 0,7 27 0,4 25 0,2 15-1231,-2 2 1231,-7-10 0,-5-23 0,-5-28-6960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7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24575,'0'1'0,"0"0"0,1-1 0,-1 1 0,0 0 0,1 0 0,-1 0 0,1 0 0,0 0 0,-1-1 0,1 1 0,0 0 0,-1 0 0,1-1 0,0 1 0,0-1 0,0 1 0,-1 0 0,1-1 0,0 0 0,0 1 0,0-1 0,0 1 0,1-1 0,-2 0 0,14 6 0,1-1 0,-1-1 0,1 0 0,25 3 0,-34-6 0,112 16 0,48-1-446,41-1-1337,1413-12-2909,-1467-13 4375,105-12 1148,-224 19-2615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7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24575,'0'14'0,"0"-5"0,10 40 0,-6-33 0,129 673-636,-128-654 667,25 130 243,-19-115-1056,21 60 0,-20-80-5514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0 24575,'-2'5'0,"-9"16"0,-1-2 0,-16 22 0,1-3 0,-349 494 0,373-527 0,-7 8 0,1 0 0,0 1 0,-8 18 0,16-31 0,1 1 0,-1 0 0,0 0 0,1 0 0,-1 0 0,1 0 0,-1 0 0,1 0 0,0 0 0,0 0 0,0 0 0,0 0 0,1 0 0,-1 0 0,0 0 0,1 0 0,-1-1 0,1 1 0,0 0 0,-1 0 0,1 0 0,0 0 0,0-1 0,0 1 0,1-1 0,-1 1 0,0 0 0,1-1 0,-1 0 0,1 1 0,2 1 0,3 1 0,1 1 0,-1-1 0,1 0 0,1-1 0,16 5 0,22 4 0,88 12 0,52-8 0,-134-12 0,257 11 0,-304-15 0,10 0 0,24-3 0,-36 3 0,-1-1 0,1 0 0,0 0 0,-1 0 0,1 0 0,-1 0 0,1-1 0,-1 0 0,1 0 0,-1 0 0,6-4 0,-8 4 0,0 1 0,0 0 0,0 0 0,0-1 0,0 1 0,0-1 0,-1 1 0,1-1 0,0 1 0,-1-1 0,1 1 0,-1-1 0,1 0 0,-1 1 0,0-1 0,0 0 0,0 1 0,0-1 0,0 0 0,0-2 0,-2-1 0,1-1 0,-1 0 0,0 0 0,-4-8 0,-6-12 0,-31-46 0,-25-19 0,48 64 0,-117-145 0,-19-26 0,141 179-227,2-1-1,0 0 1,1 0-1,1-1 1,-15-43-1,21 45-6598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9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24575,'1'15'0,"0"-6"0,1 1 0,6 15 0,-2-6 0,42 157 0,29 206 0,-76-375 0,45 407 0,-46-411 0,2 15 0,-2 0 0,-1 0 0,-3 28 0,4-45 0,-1 0 0,1 0 0,0-1 0,0 1 0,0 0 0,-1-1 0,1 1 0,0 0 0,-1-1 0,1 1 0,0 0 0,-1-1 0,0 2 0,1-2 0,-1 0 0,1 0 0,0 0 0,-1 0 0,1 0 0,0 0 0,-1 0 0,1 0 0,-1 0 0,1-1 0,0 1 0,-1 0 0,1 0 0,0 0 0,0 0 0,-1-1 0,1 1 0,0 0 0,-1 0 0,1-1 0,0 1 0,0 0 0,-1 0 0,1-1 0,0 1 0,0 0 0,0-1 0,-1 1 0,1 0 0,0-1 0,0 1 0,0-1 0,-6-9 0,1-1 0,0 0 0,-7-23 0,8 22 0,-28-98-329,5-2 0,-26-219 0,41 58 329,14 219 0,3 0 0,21-106 0,-21 143 0,0 0 0,0 1 0,2-1 0,0 1 0,14-24 0,-17 34 0,1 0 0,-1 0 0,1 0 0,0 0 0,0 1 0,1 0 0,-1 0 0,1 1 0,1-1 0,-1 1 0,0 0 0,1 1 0,0 0 0,0 0 0,10-3 0,-7 4 41,0 1 0,0 0 0,-1 0 0,1 1 1,0 0-1,0 1 0,0 0 0,0 0 0,-1 1 0,1 1 0,10 3 1,-4 0 40,0 1 0,-1 0 0,0 1 1,-1 1-1,24 18 0,-31-21-82,1 1 0,-1 0 0,0 0 0,0 0 0,-1 1 0,0 0 0,0 1 0,-1-1 0,0 1 0,5 12 0,-8-13 0,0 0 0,0-1 0,0 1 0,-1 0 0,0 0 0,0 0 0,-1 0 0,0 0 0,0 0 0,-1 0 0,0-1 0,-1 1 0,-3 12 0,-1-4 0,0-1 0,-1-1 0,-1 1 0,0-1 0,-1-1 0,0 0 0,-1 0 0,-13 13 0,1-4 0,-1-1 0,-1-2 0,-35 24 0,34-27 0,-45 21 0,60-32 0,0-1 0,0-1 0,0 1 0,-1-2 0,1 0 0,-1 0 0,-20 1 0,11-6-1365,8-3-5461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450 279 24575,'-11'0'0,"-28"0"0,0 3 0,-53 9 0,68-7 0,0 1 0,1 1 0,0 1 0,0 1 0,-22 12 0,38-17 0,-1 0 0,1 1 0,0 0 0,0 1 0,1 0 0,-1 0 0,2 0 0,-1 0 0,0 1 0,1 0 0,1 0 0,-1 1 0,1-1 0,0 1 0,1 0 0,-1 0 0,2 0 0,-1 1 0,1-1 0,1 1 0,-1-1 0,1 1 0,1 12 0,0-9 0,1-1 0,1 0 0,0 0 0,0 0 0,1 0 0,8 20 0,-3-15 0,0-1 0,0 0 0,21 26 0,3-4 0,2-2 0,45 37 0,-78-71 0,11 10 0,46 40 0,82 92 0,-122-120 0,-1-1 0,25 48 0,-33-53 0,-2 0 0,0 1 0,-1 0 0,0 0 0,3 23 0,-7-31 0,-1 1 0,-1-1 0,0 1 0,0-1 0,-1 1 0,0-1 0,0 0 0,-1 1 0,-1-1 0,-4 11 0,2-8 0,-1-1 0,0 0 0,-1 0 0,0 0 0,-1-1 0,-1 0 0,-10 11 0,6-8 0,-1 0 0,-1-2 0,-24 18 0,38-30 0,1 1 0,-1 0 0,0-1 0,0 1 0,0-1 0,1 1 0,-1-1 0,0 1 0,0-1 0,0 0 0,0 1 0,0-1 0,0 0 0,0 0 0,0 0 0,0 1 0,0-1 0,-2-1 0,3 1 0,0 0 0,0 0 0,0 0 0,-1-1 0,1 1 0,0 0 0,0 0 0,0-1 0,0 1 0,0 0 0,-1-1 0,1 1 0,0 0 0,0 0 0,0-1 0,0 1 0,0 0 0,0-1 0,0 1 0,0 0 0,0-1 0,0 1 0,4-16 0,20-40 0,43-77 0,-53 107 0,139-247-1402,78-153 1266,-181 322-117,-5-3 1,37-129-1,-67 187 253,-3-1 0,8-70 0,-19 112 13,-1 4 296,2 12 624,13 91-23,72 598-1884,-60-459 1107,-4 93-1579,-24-292-4327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4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0,2 9 0,4 14 0,6 25 0,5 26 0,3 19 0,3 13 0,1 12-959,0 7 959,-1-3 0,-3-9 0,-3-18 0,-4-27-7232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0 0,0 1 0,0-1 0,0 0 0,0-1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0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1 0,10 4 0,10 2 0,13 2 0,21 4 0,27 1 0,23 1 0,11 0 0,0-3-700,-8-4 700,-11-5 0,-18-2 0,-22-3 0,-20 0-7491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24575,'0'0'0,"2"2"0,15 5 0,24 3 0,35 2 0,37-4 0,33-4 0,16-7-1656,2-10 1656,2-12 0,-1-16 0,-18-7 0,-35 4-6535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1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24575,'0'0'0,"4"0"0,11 6 0,24 20 0,31 32 0,26 33 0,11 32-2349,-2 32 2349,-14 23 0,-21 14 0,-28 9-1807,-32-5 1807,-35-15 0,-30-26-1384,-15-31 1384,5-39-2651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2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24575,'0'14'0,"0"7"0,3 229 0,18-3 0,-18-224 0,1 1 0,1-1 0,1-1 0,18 44 0,-20-59 0,0 0 0,0 0 0,1 0 0,-1-1 0,1 0 0,1 1 0,10 8 0,-11-11 0,-1-1 0,1 0 0,0 0 0,0 0 0,1-1 0,-1 1 0,1-1 0,-1-1 0,1 1 0,0-1 0,11 2 0,-10-3 0,0 0 0,0-1 0,0 1 0,0-1 0,0-1 0,0 1 0,-1-1 0,1-1 0,0 1 0,-1-1 0,0 0 0,1 0 0,-1-1 0,8-6 0,-3 1 0,0 0 0,-1-1 0,0 0 0,-1 0 0,0-1 0,10-17 0,-12 18 0,-2-1 0,1 0 0,-2 0 0,1 0 0,-1-1 0,-1 1 0,0-1 0,-1 0 0,0 0 0,-1 0 0,0 0 0,-1 0 0,0 0 0,-1 0 0,-1 0 0,1 0 0,-2 0 0,0 0 0,0 0 0,-1 1 0,-7-15 0,1 7 0,-1 0 0,0 0 0,-2 1 0,0 0 0,0 1 0,-28-25 0,28 29 0,-1 2 0,0 0 0,-1 1 0,0 0 0,-1 1 0,0 1 0,0 0 0,-27-8 0,32 13 17,1 0 0,-1 1 1,0 1-1,1 0 0,-1 0 0,-13 2 0,18-1-123,1 1 0,0 0 0,-1 0 0,1 0 0,0 0 0,0 1-1,-1 0 1,2 0 0,-1 1 0,0-1 0,0 1 0,1 0 0,-8 7 0,-3 8-6720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2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0 0,0 3 0,0 0 0,0-1 0,0 0 0,0-1 0,0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2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91 24575,'7'154'0,"-4"-124"0,2 1 0,17 56 0,-19-78 0,0 0 0,1-1 0,0 1 0,1-1 0,7 11 0,-10-16 0,-1-1 0,2 1 0,-1-1 0,0 0 0,0 0 0,1 0 0,0 0 0,-1 0 0,1 0 0,0 0 0,0-1 0,-1 0 0,1 1 0,0-1 0,1 0 0,-1-1 0,0 1 0,0 0 0,4-1 0,-2 0 0,1-1 0,-1 1 0,1-1 0,-1-1 0,0 1 0,1-1 0,-1 0 0,0 0 0,0 0 0,0-1 0,-1 0 0,7-4 0,-2 0 0,0 0 0,0-1 0,-1 0 0,14-17 0,-18 20 0,0-1 0,-1 1 0,1-1 0,-2 1 0,1-1 0,0 0 0,-1 0 0,0 0 0,-1-1 0,1 1 0,0-11 0,-2 10 0,0-1 0,-1 0 0,1 1 0,-2-1 0,1 1 0,-1-1 0,0 1 0,0 0 0,-6-11 0,0 1 0,-2 2 0,1-1 0,-2 2 0,0-1 0,0 1 0,-2 1 0,0 0 0,-16-13 0,11 12 0,0 1 0,-1 1 0,0 0 0,-1 2 0,0 0 0,-27-8 0,41 15 0,4 3 0,0-1 0,0 0 0,0 0 0,-1 1 0,1-1 0,0 1 0,0 0 0,-3 0 0,5 0-23,0 0-1,0 0 1,0 0-1,0 0 1,0 0-1,0 0 0,-1 0 1,1 0-1,0 0 1,0 0-1,0 0 1,0 0-1,0 0 1,0 0-1,0 0 1,0 0-1,0 0 1,0 0-1,0 0 0,0 0 1,0 0-1,0 0 1,0 0-1,0 0 1,0 0-1,0 0 1,0 0-1,0 0 1,0 1-1,0-1 1,0 0-1,0 0 0,0 0 1,0 0-1,0 0 1,0 0-1,0 0 1,0 0-1,0 0 1,0 0-1,0 0 1,0 0-1,0 0 0,0 0 1,0 0-1,0 0 1,0 0-1,0 1 1,0-1-1,0 0 1,0 0-1,0 0 1,0 0-1,0 0 1,0 0-1,0 0 0,0 0 1,4 4-6803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3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731 154 24575,'0'0'0,"0"0"0,-2-1 0,0 1 0,0 0 0,1-1 0,-1 1 0,1-1 0,-1 0 0,0 0 0,1 0 0,-1 1 0,-2-3 0,-5-3 0,-43-20 0,-1 3 0,-1 2 0,0 3 0,-2 2 0,-83-13 0,125 27 0,0 0 0,0 1 0,0 1 0,-18 1 0,27-1 0,0 1 0,1 0 0,-1 0 0,1 1 0,-1-1 0,1 1 0,-1 0 0,1 0 0,0 0 0,0 1 0,0-1 0,0 1 0,1 0 0,-1 0 0,1 1 0,-6 5 0,0 4 0,1 1 0,0 0 0,0 0 0,-9 25 0,-16 64 0,28-83 0,-2 2 0,-18 70 0,22-77 0,1 1 0,0-1 0,1 0 0,0 18 0,1-32 0,0-1 0,1 1 0,-1-1 0,0 1 0,0-1 0,0 0 0,0 1 0,0-1 0,0 1 0,1-1 0,-1 0 0,0 1 0,0-1 0,0 1 0,1-1 0,-1 0 0,0 1 0,1-1 0,-1 0 0,0 0 0,1 1 0,-1-1 0,0 0 0,2 1 0,10 1 0,-6-1 0,61 8 0,86 14 0,-123-17 0,-1 2 0,1 1 0,30 14 0,-35-11 0,-1 1 0,0 1 0,-1 1 0,0 1 0,36 34 0,-46-37 0,0 1 0,-1-1 0,0 2 0,-1 0 0,-1 0 0,-1 1 0,0 0 0,-1 1 0,10 28 0,-16-36 0,1-1 0,-2 1 0,1 0 0,-1-1 0,-1 1 0,0 0 0,0 0 0,0 0 0,-1 0 0,-1 0 0,1-1 0,-6 15 0,3-13 0,0-1 0,0 0 0,-1 0 0,-1 0 0,1-1 0,-1 0 0,-1 0 0,1 0 0,-2-1 0,-13 12 0,-1-3 0,-1-1 0,-1-1 0,0 0 0,-1-2 0,-27 9 0,-134 35 0,171-52 0,12-2 0,-1-1 0,1 0 0,-1 0 0,1-1 0,-1 1 0,1-1 0,-1 0 0,-4 0 0,14-3 0,14-2-1365,5-1-5461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3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24575,'12'0'0,"-7"0"0,300-4 120,-2-21-1605,-274 21-5341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0 251 24575,'0'0'0,"0"0"0,6-4 0,19-7 0,26-10 0,32-10 0,34-7 0,27-2 0,12 1-1670,-13 2 1670,-31 8-6521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4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24575,'0'0'0,"6"0"0,14 3 0,18 1 0,21 2 0,28-1 0,28-2 0,15-2 0,1-5-973,-7 0 973,-21-1 0,-28 1-7218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5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 24575,'-1'1'0,"0"0"0,0 0 0,0 0 0,0 0 0,0 0 0,0 1 0,0-1 0,0 0 0,0 1 0,1-1 0,-1 1 0,0 1 0,-2 5 0,-49 88 0,-18 37 0,42-68 0,2 1 0,3 2 0,-17 89 0,37-142 0,0 0 0,2 0 0,0 22 0,1-32 0,0-1 0,1 1 0,0 0 0,0-1 0,0 1 0,0-1 0,1 1 0,-1-1 0,1 0 0,0 1 0,1-1 0,-1 0 0,1 0 0,0-1 0,3 5 0,1-2 0,0-1 0,0 0 0,0 0 0,1-1 0,-1 0 0,1 0 0,0 0 0,0-1 0,16 3 0,5 1 0,44 3 0,167-4 0,-89-5 0,-97 1 0,66 1 0,-119-3 0,0 1 0,-1-1 0,1 0 0,0 0 0,0 0 0,0-1 0,0 1 0,0 0 0,0 0 0,0 0 0,-1-1 0,1 1 0,0 0 0,0-1 0,0 1 0,-1-1 0,1 1 0,0-1 0,0 1 0,-1-1 0,1 0 0,0 1 0,-1-1 0,1 0 0,-1 1 0,1-1 0,-1 0 0,1 0 0,-1 1 0,0-1 0,1 0 0,-1 0 0,0 0 0,1 0 0,-1-1 0,0-2 0,0 1 0,-1-1 0,1 0 0,-1 0 0,0 1 0,0-1 0,-3-6 0,-8-20 0,-31-52 0,-25-26 0,-82-85 0,116 153 0,-11-18 120,39 48-417,0 0 0,1 0 0,0 0 0,-5-14 0,4 0-6529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6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828 144 24575,'-7'-6'0,"3"4"0,-28-21 0,-1 2 0,-1 2 0,-1 0 0,-58-20 0,82 35 0,0 1 0,1 1 0,-1 0 0,-12-1 0,19 3 0,-1 0 0,1 0 0,-1 0 0,1 0 0,0 1 0,-1 0 0,1 0 0,0 0 0,-1 1 0,1-1 0,0 1 0,-7 5 0,5-3 0,2 0 0,-1 0 0,0 1 0,1-1 0,0 1 0,0 0 0,0 1 0,0-1 0,1 1 0,0-1 0,0 1 0,1 0 0,-2 7 0,-2 8 0,0 0 0,-3 37 0,3 13-147,2 96 0,17 75-777,-9-179 904,5 67 20,8 158 0,-17-3 0,-1-255 0,-1 0 0,-2-1 0,-8 31 0,11-54 0,-1 0 0,0-1 0,0 1 0,-1 0 0,0-1 0,0 0 0,0 0 0,-5 6 0,5-8 0,0 0 0,0 0 0,0-1 0,0 0 0,0 1 0,0-1 0,-1 0 0,1 0 0,-1-1 0,0 1 0,1-1 0,-1 0 0,-4 1 0,1 0 48,1-1-1,0 0 0,0-1 1,-9 0-1,12 0 10,0 0 0,0-1-1,0 1 1,0-1 0,0 0 0,0 0 0,0 0-1,0-1 1,1 1 0,-1-1 0,0 1-1,1-1 1,-4-3 0,-6-7-5,2-1-1,0 0 1,-15-25-1,-15-33-243,2-1-1,-27-78 1,54 121 192,-9-35 0,18 56 0,1-1 0,-1 1 0,1 0 0,1-1 0,-1 0 0,2 1 0,-1-1 0,4-15 0,-3 20 7,0 1 1,0-1-1,1 1 1,0 0-1,0-1 1,0 1-1,0 0 1,0 0-1,1 0 0,-1 0 1,1 1-1,4-4 1,4-3 218,25-13 0,-26 16-198,26-14-28,61-24 0,45-7 0,-141 51 0,207-75-1365,-115 40-5461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6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24575,'0'0'0,"-1"0"0,1 0 0,-1 0 0,1 1 0,0-1 0,-1 0 0,1 0 0,0 0 0,-1 0 0,1 0 0,0 0 0,-1 0 0,1 1 0,0-1 0,-1 0 0,1 0 0,0 1 0,-1-1 0,1 0 0,0 1 0,-2 1 0,1-1 0,0 1 0,0 0 0,0 0 0,1 0 0,-1 1 0,0-1 0,1 0 0,-1 0 0,1 0 0,0 4 0,-1-3 0,-2 31 0,1 37 0,2-65 0,23 602-2034,22-251 2034,-31-288 0,3-2 0,3 0 0,32 74 0,12-11-1026,-3-25-4105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6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1 24575,'-2'0'0,"-1"2"0,-1 4 0,-3 6 0,-2 11 0,-1 17 0,-2 19 0,-2 20 0,-3 27 0,-2 26 0,-3 19-1396,-1 13 1396,-5 12 0,-20 50 0,-1-15-6795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7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24575,'95'0'0,"4"0"0,50 1-421,55 0-1266,54 0 636,43-2-1470,1866-57-3636,-1979 50 6287,-44 3 266,-41 2 1276,-34 1-224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8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24575,'-2'1'0,"0"-1"0,-1 1 0,1-1 0,0 1 0,0 0 0,0 0 0,-1 0 0,1 1 0,0-1 0,-2 3 0,-3 0 0,-3 3 0,0 0 0,1 1 0,-1 0 0,2 1 0,-1 0 0,1 1 0,0 0 0,1 0 0,0 0 0,1 1 0,0 0 0,1 0 0,0 1 0,1-1 0,0 1 0,1 0 0,-4 23 0,5-20 0,1-1 0,0 1 0,1-1 0,1 1 0,0-1 0,1 1 0,0-1 0,2 1 0,-1-1 0,2 0 0,0-1 0,0 1 0,1-1 0,16 25 0,-16-30 0,1 0 0,0-1 0,0 1 0,1-2 0,0 1 0,0-1 0,0 0 0,1-1 0,0 1 0,0-2 0,0 0 0,1 0 0,-1 0 0,20 3 0,-20-5 0,0 0 0,0-1 0,0 0 0,0 0 0,0-1 0,0-1 0,0 0 0,1 0 0,-1 0 0,0-1 0,0 0 0,-1-1 0,1 0 0,-1-1 0,1 0 0,12-8 0,-16 9 0,0-1 0,0 0 0,0-1 0,-1 1 0,0-1 0,0 0 0,0 0 0,0 0 0,-1 0 0,0-1 0,0 1 0,2-8 0,-2 5 0,-1 0 0,0 0 0,-1 0 0,1 0 0,-2 0 0,1 0 0,-1 0 0,-1-14 0,-1 9 0,-1 1 0,0 0 0,0-1 0,-1 2 0,0-1 0,-1 0 0,-1 1 0,0 0 0,0 0 0,-1 1 0,-1-1 0,-12-12 0,5 8 0,-1 2 0,0 0 0,-1 0 0,0 2 0,-1 0 0,-1 1 0,-31-12 0,15 9 0,-1 2 0,0 1 0,-51-6 0,60 12-682,-34 1-1,38 3-6143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8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24575,'0'0'0,"-1"2"0,-2 13 0,1 26 0,4 28 0,8 25 0,10 22 0,12 18-1416,7 0 1416,-4-22-6775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9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24575,'0'0'0,"0"0"0,0 0 0,0 0 0,0 0 0,0-2 0,0-3 0,1-2 0,2 0 0,-1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7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667 89 24575,'-12'-12'0,"-25"-20"0,31 28 0,-1-1 0,0 2 0,0-1 0,0 1 0,0 0 0,-12-3 0,4 3 0,0 0 0,-1 2 0,1 0 0,-1 0 0,1 1 0,-1 1 0,1 1 0,-1 0 0,-25 8 0,13-2 0,0 2 0,1 1 0,0 1 0,-32 20 0,41-21 0,0 1 0,1 1 0,1 0 0,0 2 0,1-1 0,-26 35 0,32-38 0,1 1 0,1 0 0,0 1 0,1 0 0,0 0 0,1 0 0,0 0 0,1 1 0,1 0 0,0 0 0,-1 18 0,4-24 0,0-1 0,0 1 0,1 0 0,0-1 0,0 1 0,0-1 0,1 0 0,1 1 0,-1-1 0,1 0 0,6 10 0,-7-13 0,1 0 0,0 0 0,0 0 0,1 0 0,-1 0 0,1-1 0,0 1 0,-1-1 0,2 0 0,-1-1 0,0 1 0,1-1 0,-1 1 0,1-1 0,-1-1 0,1 1 0,0-1 0,6 2 0,-1-2 0,-1-1 0,1 0 0,-1 0 0,1-1 0,-1 0 0,1 0 0,-1-1 0,0 0 0,1-1 0,-1 0 0,0-1 0,-1 0 0,1 0 0,10-7 0,-2 0 0,0-1 0,-1-1 0,-1 0 0,0-1 0,23-29 0,-21 22 0,-2-1 0,0-1 0,-2-1 0,0 0 0,-2 0 0,0-1 0,-2-1 0,-1 0 0,-1 0 0,-1-1 0,-1 1 0,-2-1 0,1-42 0,-5 53 0,-1 12 0,1 5 0,1 8 0,1-3 0,0 1 0,1 0 0,0-1 0,1 1 0,-1-1 0,1 0 0,0 0 0,6 9 0,10 14 0,44 54 0,32 19 0,-91-98 0,73 73-979,88 66 0,-102-94-5254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1:59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24575,'0'0'0,"0"0"0,0 0 0,4 0 0,10 0 0,14 0 0,16-2 0,16-1 0,9-1 0,1-3 0,-3 0 0,-5 0 0,-9 0 0,-14 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0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24575,'0'0'0,"4"0"0,14 0 0,25 0 0,30-2 0,20 0 0,7-3 0,-7 1 0,-20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0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24575,'6'6'0,"56"53"-55,-2 3 0,-3 2 0,66 98-1,17 63-389,-110-167 261,-3 2 1,23 70 0,-37-89 90,-2 2-1,-2-1 1,-2 1 0,3 48-1,-9-57 66,-2-1 0,-1 0 0,-1 1 0,-2-1 0,-1-1 0,-12 35-1,7-33-321,-3-1-1,-27 52 0,25-58-4908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1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2 24575,'-1'0'0,"0"0"0,1-1 0,-1 1 0,0 0 0,0 0 0,0-1 0,0 1 0,0 0 0,0 0 0,0 0 0,0 0 0,0 0 0,0 0 0,0 0 0,0 1 0,0-1 0,0 0 0,0 1 0,0-1 0,0 0 0,1 1 0,-1-1 0,0 1 0,0-1 0,0 1 0,1 0 0,-1-1 0,0 1 0,1 0 0,-1-1 0,0 1 0,1 0 0,-1 0 0,1 0 0,-1-1 0,0 3 0,-2 3 0,0 0 0,1 1 0,-4 12 0,5-17 0,-30 124 0,0 4 0,4-45 0,-5 22 0,25-79 0,-6 52 0,12-74 0,1 0 0,0 0 0,0 0 0,1 1 0,0-1 0,0 0 0,0 0 0,1 0 0,0 0 0,0 0 0,5 9 0,-3-8 0,1 0 0,-1 0 0,2-1 0,-1 0 0,1 0 0,0 0 0,0 0 0,8 5 0,4 1 0,2 0 0,-1-1 0,2 0 0,24 8 0,-2-4 0,48 9 0,-80-21 0,36 7 0,-42-10 0,-1 1 0,1-1 0,0 0 0,-1 0 0,1-1 0,0 1 0,7-3 0,-10 2 0,0 0 0,0 0 0,0 0 0,0 0 0,0-1 0,0 1 0,0-1 0,-1 1 0,1-1 0,0 0 0,-1 0 0,0 1 0,1-1 0,-1 0 0,0 0 0,0 0 0,0 0 0,0-1 0,0 1 0,0-4 0,1-2 0,-1 0 0,1 1 0,-2-1 0,1 0 0,-1-8 0,-2 1 0,0 1 0,-1 0 0,0-1 0,-1 1 0,-1 0 0,0 1 0,-10-20 0,-8-8 0,-27-39 0,-126-145-545,54 74 490,95 113-1210,10 11-5061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24575,'0'0'0,"-7"4"0,2 1 0,1 1 0,0-1 0,1 0 0,-1 1 0,1 0 0,0 0 0,0 0 0,1 0 0,-1 0 0,2 1 0,-2 6 0,-4 16 4,1 0 1,2 0-1,0 42 0,8 92-308,44 359-1865,0 25 668,-48-547 1500,4 117-431,-5-88 344,-7 53 1,6-71 32,0 0 0,-1-1 0,0 1 0,-1-1 0,0 1 0,-1-1 1,0-1-1,0 1 0,-1-1 0,-10 13 0,5-10-1456,-14 11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1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24575,'0'0'0,"4"-2"0,10-3 0,14 0 0,17-2 0,12 1 0,12-1 0,11 1 0,17-1 0,12-3 0,-8 0 0,-22 2-8191</inkml:trace>
  <inkml:trace contextRef="#ctx0" brushRef="#br0" timeOffset="1">1144 0 24575,'0'0'0,"4"0"0,9 3 0,11 1 0,12 4 0,7 1 0,3-1 0,-1-1 0,-1-2 0,-7-2 0,-9-1-8191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24575,'0'0'0,"2"2"0,4 0 0,15-1 0,24-4 0,28-4 0,20-8 0,1-4 0,-14 3-8191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2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24575,'0'0'0,"0"7"0,1 4 0,0-1 0,0 0 0,1 1 0,0-1 0,1 0 0,0 0 0,1 0 0,4 9 0,5 6 0,28 40 0,-15-27 0,34 36 0,-41-53 0,0-2 0,2 0 0,25 17 0,-40-31 0,1 0 0,0-1 0,0 0 0,0-1 0,1 0 0,-1 0 0,11 3 0,-15-6 0,0 1 0,0-1 0,-1 0 0,1 0 0,0 0 0,0 0 0,0 0 0,0 0 0,-1-1 0,1 0 0,0 1 0,0-1 0,-1 0 0,1 0 0,0 0 0,-1-1 0,1 1 0,-1-1 0,0 1 0,1-1 0,-1 0 0,0 0 0,2-3 0,0 0 0,0 1 0,0-1 0,-1-1 0,0 1 0,0 0 0,-1-1 0,1 0 0,-1 1 0,-1-1 0,1 0 0,-1 0 0,0 0 0,0 0 0,0 0 0,-1-1 0,0 1 0,-1 0 0,1 0 0,-1 0 0,-2-10 0,-1 3 0,0 1 0,-1 0 0,0-1 0,-1 2 0,0-1 0,-1 1 0,0 0 0,-14-16 0,6 9-136,-1 2-1,0 0 1,-2 0-1,1 2 1,-2 0-1,0 1 1,0 1-1,-1 0 0,-25-9 1,9 10-6690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2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4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 24575,'0'0'0,"0"0"0,0 0 0,0 3 0,5 114 0,-3-96 0,2-1 0,0 0 0,12 34 0,-7-32 0,0 1 0,2-1 0,1-1 0,0 0 0,2-1 0,0 0 0,1-1 0,20 19 0,-24-28 0,-1-1 0,2 0 0,-1 0 0,1-2 0,1 1 0,18 7 0,-21-11 0,1 0 0,0-1 0,0 0 0,0-1 0,0 0 0,1-1 0,-1 0 0,22-2 0,-28 1 0,0-1 0,0 1 0,0-1 0,0 0 0,-1-1 0,1 1 0,6-4 0,-10 5 0,0-1 0,1 0 0,-1 0 0,1 0 0,-1 0 0,0 0 0,0 0 0,0 0 0,0-1 0,0 1 0,0 0 0,0-1 0,0 1 0,0-1 0,0 1 0,-1-1 0,1 1 0,-1-1 0,1 1 0,-1-1 0,0 0 0,1 1 0,-1-1 0,0 0 0,0-1 0,-1-5 0,-1 1 0,1 0 0,-1-1 0,-1 1 0,1 0 0,-1 1 0,0-1 0,-1 0 0,-7-10 0,-1-1 0,-2 1 0,0 0 0,-1 0 0,0 1 0,-1 1 0,-1 1 0,-22-15 0,15 14 0,0 0 0,-1 2 0,-1 1 0,0 1 0,-32-10 0,42 17 20,0 0 0,-1 1 0,1 0 0,-1 1 0,-32 1 0,42 1-107,1 1-1,-1 0 1,0 0 0,0 1-1,0-1 1,1 2 0,-1-1-1,1 1 1,-1 0-1,1 0 1,0 0 0,0 1-1,0 0 1,1 0 0,0 1-1,-8 8 1,-3 8-6739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8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24575,'0'3'0,"0"0"0,1 0 0,-1 0 0,1 0 0,0 0 0,0 0 0,3 4 0,2 9 0,238 581 0,-120-352 0,-122-242 0,2 6 0,0-2 0,1 1 0,9 11 0,-13-17 0,1 0 0,0 0 0,0-1 0,0 1 0,0-1 0,0 1 0,0-1 0,1 0 0,-1 0 0,0 1 0,0-2 0,1 1 0,-1 0 0,1 0 0,-1-1 0,1 1 0,2-1 0,3 0 0,-1-1 0,1 1 0,-1-1 0,1-1 0,-1 0 0,13-4 0,44-23 0,-27 12 0,-3 2 0,1 2 0,1 1 0,67-13 0,-85 22 0,1 1 0,-1 0 0,0 2 0,0 0 0,1 1 0,-1 1 0,0 0 0,0 2 0,34 10 0,-43-11 0,-1 1 0,0 0 0,0 0 0,0 1 0,-1-1 0,0 2 0,0-1 0,0 1 0,8 9 0,-13-12 0,1 0 0,-1 0 0,0 0 0,0 0 0,0 1 0,0-1 0,-1 1 0,0-1 0,1 1 0,-1-1 0,0 1 0,-1 0 0,1 0 0,-1-1 0,0 1 0,1 0 0,-2 0 0,1 0 0,0-1 0,-1 1 0,0 0 0,0 0 0,0-1 0,-2 5 0,-1 1 0,0-1 0,-1 1 0,0-1 0,0-1 0,-1 1 0,0-1 0,-1 0 0,1 0 0,-11 7 0,1-1 0,-1-1 0,-1-1 0,-24 12 0,7-8 0,-1-1 0,0-2 0,0-1 0,-1-2 0,-1-1 0,1-3 0,-1 0 0,-45-2 0,20-5 0,55 1 0,0 0 0,0 0 0,0-1 0,0 0 0,-8-4 0,15 6 3,-1-1 0,1 1 0,-1-1 0,1 0 0,-1 1 0,1-1 0,0 0 0,0 0 0,-1 0 0,1 0 0,0 0 0,0 0 0,0-1 0,0 1 0,0 0 0,0 0 0,1-1 0,-1 1 0,0-1 0,1 1 0,-1-1 0,1 1 0,-1-1 0,1 1 0,0-1 0,-1 1 0,1-1-1,0 1 1,0-1 0,0 1 0,1-3 0,0-1-165,0 0 0,1 0 0,0 1-1,0-1 1,0 0 0,0 1-1,1 0 1,4-6 0,19-23-6664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4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24575,'0'17'0,"3"-8"0,0 0 0,0 0 0,1 0 0,0 0 0,1-1 0,6 9 0,0 2 0,-5-9 0,25 43 0,-26-45 0,1-1 0,0 1 0,0-1 0,9 8 0,-13-14 0,-1 0 0,0 0 0,1 0 0,-1 0 0,1 0 0,0-1 0,-1 1 0,1 0 0,-1-1 0,1 1 0,0-1 0,0 0 0,-1 0 0,1 0 0,0 1 0,-1-1 0,1-1 0,0 1 0,0 0 0,-1 0 0,1-1 0,3 0 0,-2-1 0,0 1 0,1-1 0,-1 0 0,0 1 0,0-2 0,0 1 0,0 0 0,0 0 0,4-6 0,-7 7 0,1 1 0,-1-1 0,0 1 0,0-1 0,1 1 0,-1-1 0,0 1 0,0-1 0,0 1 0,0-1 0,0 1 0,0-1 0,0 0 0,0 1 0,0-1 0,0 1 0,0-1 0,0 1 0,0-1 0,0 1 0,0-1 0,-1 1 0,1-1 0,0 1 0,0-1 0,-1 1 0,1-1 0,0 1 0,-1-1 0,1 1 0,-1-1 0,-14-13 0,6 9 0,0-1 0,-15-6 0,22 11 67,4 0-1499,2 1-5394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5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24575,'1'0'0,"-1"0"0,1 0 0,0 0 0,-1 0 0,1 0 0,-1 0 0,1 0 0,-1 0 0,1 0 0,-1 1 0,1-1 0,-1 0 0,1 0 0,-1 1 0,1-1 0,0 1 0,2 1 0,104 65 0,-40-23 0,-21-16 0,72 33 0,-101-54 0,0 0 0,0-1 0,0-1 0,1-1 0,0-1 0,0 0 0,0-1 0,22 0 0,-33-3 0,0 1 0,0-1 0,0 0 0,0-1 0,0 0 0,0 0 0,-1 0 0,10-5 0,-13 5 0,-1 1 0,0-1 0,1 1 0,-1-1 0,0 0 0,0 0 0,0 0 0,0 0 0,0 0 0,0-1 0,0 1 0,-1-1 0,1 1 0,-1-1 0,0 1 0,0-1 0,0 0 0,0 1 0,0-1 0,-1 0 0,1 0 0,-1-5 0,0 3 0,0-1 0,-1 1 0,0 0 0,0-1 0,0 1 0,-1 0 0,0 0 0,0 0 0,0 0 0,-1 0 0,1 0 0,-1 1 0,0-1 0,-5-4 0,1 0 0,-1 1 0,-1-1 0,0 1 0,0 1 0,-16-11 0,10 10 0,0 0 0,-1 1 0,0 1 0,0 0 0,0 1 0,-1 1 0,1 0 0,-1 2 0,0 0 0,0 0 0,0 2 0,0 0 0,-19 3 0,29-3-136,1 1-1,-1 1 1,1-1-1,-1 1 1,1 0-1,-1 1 1,1-1-1,0 1 0,-9 6 1,-2 7-6690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59 24575,'-10'-1'0,"-1"0"0,1-1 0,-1 0 0,1-1 0,0 0 0,-11-6 0,-17-4 0,16 6 0,-1 2 0,0 0 0,0 2 0,0 0 0,0 2 0,-33 1 0,52 1 0,-1-1 0,1 1 0,0 1 0,-1-1 0,1 1 0,0-1 0,0 1 0,0 0 0,0 1 0,0-1 0,1 1 0,-1-1 0,1 1 0,0 0 0,-1 0 0,1 1 0,1-1 0,-6 8 0,-1 4 0,1 1 0,1-1 0,-9 28 0,4-10 0,-8 12 0,-46 78 0,62-117 0,2-3 0,0 1 0,0-1 0,0 0 0,0 1 0,0-1 0,1 1 0,0 0 0,0-1 0,0 1 0,-1 5 0,2-9 0,1 0 0,-1 1 0,0-1 0,0 0 0,1 1 0,-1-1 0,0 0 0,1 1 0,-1-1 0,0 0 0,1 0 0,-1 1 0,0-1 0,1 0 0,-1 0 0,1 0 0,-1 0 0,0 1 0,1-1 0,-1 0 0,1 0 0,-1 0 0,0 0 0,1 0 0,-1 0 0,1 0 0,0 0 0,16 0 0,-12 0 0,35-1 0,-5-1 0,60 7 0,-84-4 0,1 1 0,-1 1 0,0 0 0,0 0 0,-1 1 0,1 0 0,-1 1 0,0 0 0,15 10 0,-14-6 0,-1 0 0,0 1 0,0 0 0,-1 1 0,0 0 0,-1 0 0,0 1 0,-1 0 0,0 0 0,5 15 0,-4-9 0,-2-1 0,-1 1 0,0 1 0,-1-1 0,-1 0 0,-1 1 0,0 21 0,-2-31 0,0 0 0,-1 0 0,0 0 0,0 1 0,-1-1 0,0 0 0,-1-1 0,0 1 0,-1 0 0,1-1 0,-2 0 0,1 0 0,-1 0 0,0 0 0,-1-1 0,0 0 0,0 0 0,0 0 0,-1-1 0,0 0 0,0 0 0,-1-1 0,0 0 0,-8 4 0,-1-1 17,1 0 0,-2-2 1,1 0-1,-1-1 0,0-1 0,-20 2 0,6-3-512,0-1 0,-52-3 0,52-2-6331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8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24575,'0'0'0,"0"0"0,0 0 0,5-2 0,47-13 0,0 3 0,85-10 0,107 5 0,6 13-1365,-222 4-5461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08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24575,'0'0'0,"2"2"0,5 3 0,5 4 0,9 3 0,17 4 0,30 0 0,32-1 0,19-5 0,-2-1-699,-22-2-6793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5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24575,'0'0'0,"-1"0"0,0 1 0,1-1 0,-1 1 0,1 0 0,-1-1 0,1 1 0,-1-1 0,1 1 0,0 0 0,-1-1 0,1 1 0,0 0 0,-1 0 0,1-1 0,0 1 0,0 0 0,-1 1 0,0 17 0,1-15 0,0 21 0,1-1 0,8 39 0,16 50 0,73 164-3,-58-174-142,149 467-597,-137-418 825,-38-118-527,2-1 0,24 40-1,-16-37-5606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5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24575,'0'0'0,"-2"4"0,-3 10 0,0 14 0,-2 14 0,-1 15 0,0 15 0,2 17 0,6 12 0,7 5 0,6-2 0,5-8 0,4-10 0,4-13 0,-1-16 0,-4-16-8191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7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 24575,'0'3'0,"-20"92"0,-39 107 0,6-21 0,40-131 0,-8 84 0,20-128 0,0 6 0,0-1 0,0 0 0,1 1 0,3 18 0,-3-27 0,1 0 0,0 0 0,-1 0 0,1-1 0,0 1 0,1 0 0,-1-1 0,0 1 0,1-1 0,-1 0 0,1 1 0,0-1 0,0 0 0,0 0 0,0 0 0,0 0 0,0 0 0,1-1 0,-1 1 0,1-1 0,-1 1 0,1-1 0,-1 0 0,4 1 0,9 2 0,-1-1 0,1-1 0,-1 0 0,25 0 0,60-6 0,22-7 0,89-5 0,-108 15 0,-101 1 0,18-3 0,-19 3 0,0 0 0,1 0 0,-1 0 0,0-1 0,1 1 0,-1 0 0,1 0 0,-1 0 0,0-1 0,0 1 0,1 0 0,-1-1 0,0 1 0,1 0 0,-1 0 0,0-1 0,0 1 0,0-1 0,1 1 0,-1 0 0,0-1 0,0 1 0,0 0 0,0-1 0,0 1 0,0-1 0,1 1 0,-1 0 0,0-1 0,0 1 0,0-1 0,0 1 0,-1 0 0,1-1 0,0 1 0,0-1 0,0 1 0,0 0 0,0-1 0,-1 0 0,-1-3 0,-1-1 0,1 1 0,-1-1 0,-1 1 0,1 0 0,-6-5 0,3 3 0,-231-223-93,147 145-336,54 50 343,-118-114 67,146 140 19,-14-15 0,21 22 0,0 0 0,0-1 0,0 1 0,0-1 0,0 1 0,1-1 0,-1 0 0,0 1 0,1-1 0,-1 1 0,1-1 0,0 0 0,0 1 0,-1-3 0,2 3-74,-1 0 0,0 0 0,0 0 0,1 0-1,-1 0 1,0 0 0,1 0 0,-1 0 0,1 0 0,-1 0-1,1 0 1,0 0 0,-1 0 0,1 1 0,0-1 0,1-1-1,16-9-6228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7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 24575,'-2'0'0,"1"0"0,-1 0 0,1 1 0,-1-1 0,1 1 0,0-1 0,-1 1 0,1-1 0,-1 1 0,1 0 0,0 0 0,0-1 0,-2 2 0,-15 16 0,15-15 0,-6 7 0,1 0 0,0 0 0,1 1 0,0 0 0,0 1 0,1-1 0,1 1 0,-5 15 0,5-9 0,1 0 0,0 0 0,1 0 0,1 1 0,1 20 0,2-5 0,1-1 0,8 36 0,19 61 0,30 71-145,12 45-211,-56-184 288,-3 0 1,3 64-1,-13-106-140,-2-1 0,0 0 0,-1 0 0,-1 0 0,-5 25 0,0-22-6031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24575,'0'0'0,"4"0"0,8 0 0,11 0 0,16 0 0,14 0 0,16-2 0,23-2 0,19-4 0,12 1 0,1 3-756,-15 2 756,-26 2-7435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24575,'0'0'0,"0"4"0,5 9 0,4 11 0,10 13 0,11 14 0,13 16 0,9 9 0,6 5 0,1-2 0,-5-10 0,-12-17-8191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8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24575,'1'0'0,"-1"0"0,1 0 0,-1 0 0,1 0 0,-1 1 0,1-1 0,-1 0 0,1 0 0,-1 0 0,1 0 0,0 1 0,-1-1 0,0 0 0,1 0 0,0 1 0,3 1 0,38 14 0,2-1 0,76 14 0,-103-26 0,144 24 120,-127-25-615,0 0 0,59-7 0,-49-1-6331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24575,'-7'6'0,"4"-1"0,1-1 0,0 1 0,0 0 0,1 0 0,-1 0 0,-1 9 0,-1 32 0,4-44 0,-2 23 0,2 0 0,1 1 0,1-1 0,9 44 0,-8-57 0,0 0 0,1 0 0,0-1 0,1 1 0,0-1 0,0-1 0,2 1 0,-1-1 0,1 0 0,1 0 0,0-1 0,9 10 0,-5-10 0,0 0 0,0-1 0,0 0 0,1-1 0,0-1 0,1 0 0,16 6 0,-11-7 0,0 0 0,0-1 0,0-1 0,38 1 0,-47-4 0,0 0 0,-1-1 0,1 0 0,0-1 0,-1 0 0,1 0 0,-1-1 0,18-8 0,-23 9 0,0 0 0,0-1 0,0 0 0,0 0 0,0 0 0,0 0 0,-1-1 0,1 1 0,-1-1 0,0 0 0,0 0 0,-1 0 0,1 0 0,-1 0 0,0-1 0,0 1 0,0-1 0,0 0 0,0-6 0,-1 3 0,0-1 0,0 1 0,-1 0 0,-1 0 0,0-1 0,0 1 0,0 0 0,-1 0 0,0 0 0,0 0 0,-1 1 0,0-1 0,-8-13 0,1 5 0,0 1 0,0 0 0,-2 1 0,0 0 0,-16-15 0,11 14 0,0 1 0,-1 1 0,0 1 0,0 0 0,-2 1 0,-22-9 0,28 14 0,-1 1 0,0 0 0,1 1 0,-1 1 0,0 0 0,-1 1 0,1 1 0,0 0 0,-25 3 0,13 3-1365,10 1-5461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29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0,0 4 0,0 2 0,0-1-8191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0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24575,'17'0'0,"2"1"0,0 0 0,0 2 0,21 4 0,54 19 0,-68-18 0,6 2 0,70 21 0,-79-22 0,0 1 0,27 15 0,-48-24 0,0 0 0,0 0 0,-1 0 0,1 0 0,0 0 0,-1 1 0,1-1 0,-1 1 0,0-1 0,1 1 0,-1-1 0,0 1 0,0 0 0,1 2 0,-1-2 0,-1-1 0,0 1 0,0 0 0,0-1 0,0 1 0,0 0 0,0-1 0,0 1 0,0 0 0,-1-1 0,1 1 0,-1-1 0,1 1 0,-1 0 0,1-1 0,-1 1 0,-1 1 0,-6 9 0,0 0 0,-1-1 0,0 0 0,0-1 0,-17 14 0,11-10 0,-22 26 0,35-38 0,0 1 0,1-1 0,-1 0 0,1 0 0,-1 1 0,1-1 0,0 1 0,0-1 0,0 1 0,1-1 0,-1 1 0,1 0 0,-1-1 0,1 6 0,0-5 0,1 0 0,-1-1 0,1 1 0,0 0 0,0 0 0,0 0 0,1-1 0,-1 1 0,1 0 0,-1-1 0,1 0 0,0 1 0,2 1 0,36 37 0,4 3 0,-39-38 0,0 0 0,-1 0 0,0 0 0,0 0 0,-1 1 0,4 7 0,-6-11 0,0 0 0,0 0 0,-1 0 0,1 1 0,-1-1 0,1 0 0,-1 0 0,0 1 0,0-1 0,-1 0 0,1 0 0,-1 1 0,-1 4 0,0-3 0,1-1 0,-2 0 0,1 1 0,0-1 0,-1 0 0,0 0 0,0 0 0,-5 4 0,-3 2 0,-1 0 0,0 0 0,-1-2 0,-24 14 0,-2-4 0,0-1 0,-58 16 0,17-6 0,79-27-49,1 0 1,0 0-1,-1 1 0,1-1 0,-1 0 1,1 0-1,-1 0 0,1 0 0,-1 1 1,1-1-1,-1 0 0,1 1 0,0-1 1,-1 0-1,1 1 0,0-1 0,-1 0 1,1 1-1,0-1 0,-1 0 0,1 1 1,0-1-1,0 1 0,-1-1 0,1 1 0,0-1 1,0 2-1,1 3-6777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1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24575,'0'4'0,"0"10"0,2 1 0,0 0 0,8 25 0,-7-28 0,20 69-108,42 102 0,50 75-304,9 22 161,-99-214 251,-7-17 0,26 49 0,-41-93-203,0 1 0,0-1 0,0-1 0,1 1 0,5 6 0,1-4-5891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1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24575,'0'10'0,"1"0"0,1-1 0,0 1 0,0 0 0,1-1 0,0 0 0,9 18 0,-4-7 0,73 187-420,81 326-1,-144-458 13,-4 2-1,7 118 1,-20-150-5717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1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24575,'0'0'0,"0"0"0,0 0 0,0 0 0,2 0 0,8 0 0,18-3 0,17 1 0,16-1 0,13-1 0,2-1 0,-11 2-8191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2:3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24575,'0'0'0,"5"1"0,80 7 0,-35-4 0,-46-4 0,-1 1 0,1 0 0,0-1 0,0 1 0,-1 1 0,1-1 0,0 0 0,-1 1 0,1 0 0,-1 0 0,0 0 0,0 0 0,0 0 0,3 4 0,-2-3 0,-1 1 0,0 0 0,0 0 0,-1 1 0,1-1 0,-1 1 0,0-1 0,0 1 0,0 0 0,1 8 0,0 4 0,0 1 0,-1 0 0,-2-1 0,1 1 0,-2-1 0,-1 1 0,0-1 0,-6 25 0,-1-7 0,-2 0 0,-2 0 0,-17 34 0,-31 41 0,27-51 0,29-51 0,1 0 0,0 1 0,1-1 0,-1 1 0,2-1 0,-4 15 0,6-21 0,0 1 0,0-1 0,-1 0 0,1 0 0,1 0 0,-1 0 0,0 0 0,0 0 0,1 0 0,-1 0 0,1 0 0,0 0 0,-1 0 0,1 0 0,0 0 0,0 0 0,0-1 0,1 1 0,-1 0 0,0-1 0,1 1 0,-1-1 0,1 1 0,-1-1 0,1 0 0,0 1 0,-1-1 0,1 0 0,0 0 0,0 0 0,0-1 0,0 1 0,0 0 0,2 0 0,3 0 14,-1 0-1,0 0 0,1 0 0,-1-1 1,0 0-1,1 0 0,-1-1 1,8-1-1,7-2-756,21-9 1,-17 5-6084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0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2920 24575,'1'-3'0,"-1"1"0,0-1 0,1 1 0,0-1 0,-1 0 0,1 1 0,0 0 0,0-1 0,1 1 0,1-3 0,1-3 0,18-32 8,50-68 0,39-31-134,-74 95-64,284-360-1627,-140 173-242,455-548 1584,-430 534 535,237-266-2012,-285 352 1408,6-8 3787,-153 155-3113,-5 4 190,1 1 1,0 0-1,13-10 1,-14 14-6080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11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0 24575,'-5'12'0,"0"0"0,0 0 0,1 0 0,0 1 0,-2 18 0,-2 66 0,8-38 0,3 0 0,16 96 0,39 114 0,-16-109 0,-28-115 0,29 65 0,-37-99 0,-1 0 0,1 0 0,1-1 0,0 1 0,0-1 0,17 16 0,-21-23 0,0-1 0,0 0 0,0 1 0,0-1 0,0 0 0,0-1 0,1 1 0,-1 0 0,1-1 0,-1 0 0,1 0 0,-1 0 0,1 0 0,0-1 0,0 1 0,-1-1 0,1 0 0,0 0 0,0 0 0,-1-1 0,1 1 0,0-1 0,-1 0 0,1 0 0,0 0 0,5-3 0,0-1 0,1-1 0,0 0 0,-1 0 0,0-1 0,-1-1 0,1 1 0,-2-1 0,1-1 0,7-10 0,-5 6 0,-1-2 0,0 1 0,-1-1 0,-1 0 0,9-25 0,-14 30 0,1-1 0,-1 1 0,-1-1 0,0 0 0,0 1 0,-1-1 0,0 0 0,-1 1 0,-1-1 0,1 0 0,-2 1 0,1 0 0,-2-1 0,1 1 0,-10-17 0,7 14 0,-2 0 0,0 1 0,-1 0 0,0 0 0,0 1 0,-2 0 0,1 1 0,-1 0 0,-1 0 0,-24-15 0,26 20 0,-1 0 0,0 0 0,0 1 0,0 0 0,-1 1 0,1 1 0,-1 0 0,0 0 0,-22 0 0,8 3 0,0 1 0,0 0 0,-36 10 0,37-6 15,1 1 0,0 2 0,1 0 0,-1 1 0,2 1 0,0 2 0,-25 16 0,32-17-164,0 0 1,0 1-1,1 1 1,0 0-1,1 1 1,1 0-1,1 1 1,0 0-1,-16 33 1,11-8-6678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0:2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19 24575,'0'-6'0,"-1"-6"0,-1 12 0,-2 8 0,-5 13 0,0 0 0,2 1 0,1-1 0,-5 33 0,-4 92 0,10-22-305,6 0 1,5-1-1,6 1 0,5-1 0,5-2 0,43 136 1,102 207 22,-131-373 259,-31-76 76,3 5-238,0 0 0,7 37-1,-13-43-5064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8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24575,'0'4'0,"93"280"-67,-70-219-142,126 351-447,110 323-70,-241-680 780,5 15-724,51 113 0,-58-158-4577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12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60 117 24575,'-7'15'0,"-1"0"0,1 1 0,0 0 0,1 0 0,1 0 0,-6 30 0,7-10 0,1 1 0,2-1 0,1 1 0,2-1 0,1 0 0,2 0 0,17 63 0,-16-80 0,2 0 0,0-1 0,1 1 0,0-2 0,2 1 0,0-1 0,1-1 0,1 0 0,0-1 0,1 0 0,16 12 0,-12-12 0,1-1 0,0-1 0,1 0 0,1-2 0,0-1 0,0 0 0,1-1 0,0-2 0,30 7 0,-31-10 0,0 0 0,1-2 0,-1 0 0,0-2 0,1 0 0,-1-1 0,0-2 0,0 0 0,0-1 0,29-9 0,-45 11 0,-1 0 0,1 0 0,0 0 0,-1-1 0,1 1 0,-1-1 0,0 0 0,0-1 0,0 1 0,4-6 0,-5 6 0,-1 0 0,-1 0 0,1 0 0,0 0 0,-1 0 0,1-1 0,-1 1 0,0 0 0,0-1 0,-1 1 0,1-1 0,-1 1 0,1-1 0,-1 1 0,-1-8 0,-1-2 0,0 0 0,-1 1 0,0-1 0,-9-21 0,-26-49 0,12 31 0,15 26 0,0 0 0,2-1 0,1-1 0,1 1 0,1-1 0,-3-39 0,9 63 0,-3-88 0,3 80 0,1 0 0,0 1 0,1-1 0,1 0 0,5-18 0,-6 26 0,-1 1 0,0 0 0,1 0 0,0 0 0,0-1 0,0 2 0,0-1 0,0 0 0,0 0 0,1 1 0,-1-1 0,1 1 0,0 0 0,0 0 0,0 0 0,0 0 0,0 0 0,0 0 0,1 1 0,-1 0 0,0 0 0,1 0 0,-1 0 0,1 0 0,-1 1 0,1-1 0,-1 1 0,1 0 0,-1 0 0,5 1 0,7 0 0,0 2 0,0-1 0,0 2 0,0 0 0,14 7 0,71 36 0,47 46 0,-9 13 0,30 20 0,-127-99 0,1-1 0,56 24 0,-85-44 0,0-1 0,1 0 0,-1-1 0,1-1 0,0 0 0,25 1 0,-28-4 0,0 0 0,1-1 0,-1 0 0,0-1 0,0 0 0,0-1 0,0 0 0,18-8 0,-19 6 0,0 0 0,0-1 0,0 0 0,-1 0 0,0-1 0,-1 0 0,0 0 0,0-1 0,0 0 0,-1-1 0,0 1 0,-1-1 0,1-1 0,-2 1 0,0-1 0,0 0 0,-1-1 0,0 1 0,0-1 0,-1 1 0,-1-1 0,0 0 0,0 0 0,-1 0 0,-1-20 0,-1 17-1,0 1 0,-1 0-1,-1 0 1,0 0 0,-1 0-1,-1 0 1,-9-20 0,5 18 5,0-1 0,0 2 1,-2-1-1,0 2 0,-18-19 0,10 15-96,0 0 1,-2 1-1,0 1 0,-1 1 0,-1 1 1,0 1-1,0 1 0,-30-10 0,18 11-17,0 2-1,0 0 1,-1 3 0,0 1-1,1 2 1,-2 1 0,1 2-1,-54 8 1,39-1-49,0 3-1,1 1 1,1 3 0,0 2 0,-62 32 0,17 4-971,27-6-3189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39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24575,'-2'1'0,"1"-1"0,0 1 0,0-1 0,0 1 0,-1-1 0,1 1 0,0-1 0,0 1 0,0 0 0,0 0 0,0 0 0,0 0 0,0-1 0,0 1 0,-1 2 0,-11 20 0,7-13 0,-7 11 0,1 0 0,1 1 0,1 1 0,1 0 0,1 0 0,1 1 0,1 0 0,-5 36 0,8-16 0,2-1 0,2 1 0,10 68 0,-2-59 0,3 0 0,27 78 0,-31-110-341,1 0 0,0-1-1,16 25 1,-11-25-6485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9:4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7 219 24575,'1'8'0,"0"0"0,0 0 0,1 0 0,0 0 0,0 0 0,1-1 0,4 9 0,-4-7 0,15 30 0,2-1 0,1 0 0,1-2 0,3 0 0,31 35 0,-52-66 0,20 21 0,-22-24 0,0 0 0,0-1 0,0 1 0,0 0 0,1-1 0,-1 0 0,0 1 0,1-1 0,-1 0 0,4 0 0,-6-1 0,0 0 0,0 0 0,0 0 0,0 0 0,0 0 0,0 0 0,1 0 0,-1 0 0,0 0 0,0 0 0,0 0 0,0 0 0,0 0 0,0 0 0,0 0 0,1 0 0,-1 0 0,0 0 0,0 0 0,0 0 0,0 0 0,0-1 0,0 1 0,0 0 0,0 0 0,0 0 0,0 0 0,0 0 0,0 0 0,0 0 0,1 0 0,-1-1 0,0 1 0,0 0 0,0 0 0,0 0 0,0 0 0,0 0 0,0 0 0,0 0 0,0-1 0,0 1 0,0 0 0,0 0 0,0 0 0,-1 0 0,1 0 0,0 0 0,0 0 0,0-1 0,0 1 0,0 0 0,0 0 0,-3-8 0,-4-5 0,-1 1 0,0-1 0,-14-14 0,4 4 0,-2-2 0,-65-91 0,71 95 0,2-1 0,0 0 0,-15-39 0,24 53 0,1-1 0,0 1 0,0 0 0,1-1 0,0 1 0,0-1 0,1-10 0,0 13 0,1 1 0,0-1 0,0 1 0,1-1 0,-1 1 0,1 0 0,0 0 0,1-1 0,-1 2 0,1-1 0,7-9 0,-5 7 0,2 0 0,-1 0 0,1 1 0,-1 0 0,2 0 0,-1 1 0,1 0 0,0 0 0,0 1 0,8-4 0,-10 6 0,0 0 0,1 0 0,-1 0 0,0 1 0,0 0 0,1 1 0,-1-1 0,0 1 0,1 0 0,-1 1 0,1 0 0,-1 0 0,0 0 0,0 0 0,10 5 0,1 1 0,0 1 0,-1 1 0,28 20 0,41 41 0,-75-62 0,164 150 0,-19-17 0,-138-126 0,0-1 0,1-1 0,1 0 0,-1-2 0,2 0 0,0-1 0,0-1 0,33 10 0,-23-12 0,-1 0 0,1-2 0,38 2 0,-53-6 0,-1-1 0,1-1 0,-1 0 0,0-1 0,0-1 0,0 0 0,0 0 0,0-2 0,14-5 0,-21 6 0,0 0 0,-1 0 0,0 0 0,1 0 0,-1-1 0,-1 0 0,1-1 0,-1 1 0,0-1 0,0 0 0,-1 0 0,0-1 0,0 1 0,0-1 0,-1 0 0,0 0 0,4-13 0,-4 9 0,-1 1 0,-1-1 0,0 1 0,0-1 0,-1 0 0,0 1 0,-1-1 0,0 0 0,-1 1 0,0-1 0,0 1 0,-6-13 0,3 9 0,-1 1 0,-1-1 0,0 1 0,-1 0 0,-1 0 0,0 1 0,0 1 0,-18-18 0,11 15 0,-1 0 0,0 2 0,-1 0 0,0 0 0,-29-12 0,7 8 0,0 2 0,-1 1 0,0 2 0,-1 2 0,-65-5 0,74 11-455,-1 2 0,-39 3 0,30 3-6371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1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2666 24575,'6'-8'0,"7"1"0,0 0 0,17-7 0,-1 1 0,564-312-1219,31-104-784,68-121-334,-32-9 2337,-58 41-908,-491 408 2339,-108 107-1465,3-4 351,0 1 0,0-1-1,8-15 1,-13 20-246,0 0 0,0 1 0,0-1 0,0 0 1,-1 0-1,1 0 0,-1 1 0,0-1 0,1 0 0,-1 0 0,0 0 1,0 0-1,0 0 0,0 0 0,0 1 0,-1-1 0,1 0 0,-1 0 1,1 0-1,-1 0 0,0 1 0,1-1 0,-1 0 0,-1-1 0,0 0-92,0 1-1,0-1 1,-1 1-1,1 0 1,-1 0-1,-4-4 1,-19-8-5995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14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24575,'0'0'0,"0"-3"0,3 0 0,0 0 0,-1 0 0,1 1 0,0-1 0,0 1 0,0-1 0,0 1 0,7-3 0,-2 0 0,25-14 0,47-19 0,40-9 0,-53 21 0,-44 17 0,100-36 0,-120 44 0,1 0 0,-1-1 0,1 2 0,0-1 0,0 0 0,6 0 0,-10 1 0,1 0 0,-1 0 0,1 0 0,-1 0 0,1 0 0,-1 0 0,1 1 0,-1-1 0,0 0 0,1 0 0,-1 0 0,1 1 0,-1-1 0,0 0 0,1 0 0,-1 1 0,0-1 0,1 0 0,-1 1 0,0-1 0,0 0 0,1 1 0,-1 0 0,1 0 0,-1 0 0,0 0 0,0 0 0,0 0 0,0 0 0,0 0 0,0 0 0,0-1 0,0 1 0,0 0 0,-1 0 0,1 0 0,0 0 0,-1 1 0,-6 12 0,0 0 0,-1-1 0,0 0 0,-1 0 0,-10 11 0,-179 196 0,69-82 0,119-127 0,-21 26 0,28-33 0,1 0 0,-1 1 0,0-1 0,1 1 0,0 0 0,-3 8 0,5-12 0,0-1 0,0 1 0,0 0 0,-1 0 0,1 0 0,0-1 0,0 1 0,0 0 0,0 0 0,1-1 0,-1 1 0,0 0 0,0 0 0,0 0 0,1-1 0,-1 1 0,0 0 0,1-1 0,-1 1 0,0 0 0,1-1 0,-1 1 0,1 0 0,-1-1 0,2 1 0,0 1 0,0-1 0,0 1 0,1-1 0,-1 0 0,1 0 0,-1 0 0,4 1 0,19 4 0,1-1 0,50 4 0,200-3-381,1-21-1,-21-12-856,-207 19-4952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15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27 490 24575,'0'14'0,"0"6"0,1-1 0,1 0 0,4 22 0,-3-30 0,1 1 0,-1-1 0,2 0 0,0 0 0,0 0 0,10 14 0,4 2 0,2 0 0,1-2 0,42 39 0,-17-24 0,58 37 0,-98-71 0,25 14 0,-30-19 0,0 0 0,0 0 0,0-1 0,0 1 0,0 0 0,0-1 0,0 1 0,-1-1 0,1 0 0,1 0 0,-1 0 0,0 0 0,0 0 0,3-1 0,-4 1 0,-1 0 0,1 0 0,-1 0 0,1-1 0,-1 1 0,1 0 0,-1-1 0,1 1 0,-1 0 0,1-1 0,-1 1 0,0-1 0,1 1 0,-1 0 0,0-1 0,1 1 0,-1-1 0,0 1 0,1-1 0,-1 1 0,0-1 0,0 0 0,0 1 0,0-1 0,1 1 0,-1-1 0,0 1 0,0-2 0,0 0 0,-1-1 0,1 0 0,0 1 0,-1-1 0,1 1 0,-2-4 0,-6-12 0,-1 0 0,0 0 0,-17-23 0,19 29 0,-113-166 0,-75-125 0,161 232 0,29 59 0,0 0 0,1-1 0,-4-23 0,8 33 0,-1-1 0,1 0 0,0 0 0,0 1 0,0-1 0,0 0 0,1 1 0,0-1 0,-1 0 0,1 1 0,1-1 0,-1 1 0,0-1 0,1 1 0,0 0 0,0-1 0,4-4 0,-3 4 0,1 0 0,0 0 0,0 1 0,1 0 0,-1 0 0,1 0 0,-1 0 0,1 1 0,0 0 0,0 0 0,0 0 0,5-1 0,9-1 0,-1 1 0,1 0 0,-1 1 0,1 1 0,35 3 0,-30 1 0,0 1 0,0 0 0,-1 2 0,28 10 0,-28-6 0,0 1 0,0 0 0,-1 2 0,30 23 0,75 71 0,-82-67 0,-12-11 0,73 61 0,-77-67 0,54 31 0,-78-51 0,1 0 0,-1-1 0,1 1 0,-1-1 0,1 0 0,0-1 0,6 2 0,-10-3 0,1 0 0,-1 0 0,0 0 0,0 0 0,0 0 0,0-1 0,1 1 0,-1-1 0,0 1 0,0-1 0,0 0 0,0 1 0,0-1 0,0 0 0,0-1 0,0 1 0,-1 0 0,1 0 0,0-1 0,-1 1 0,1-1 0,1-1 0,0-1 0,-1 1 0,1-1 0,-1 0 0,0 1 0,0-1 0,-1 0 0,1 0 0,-1 0 0,0-1 0,0 1 0,1-8 0,-2 6 0,0 0 0,0 0 0,0 0 0,-1 0 0,0 1 0,-1-1 0,-3-11 0,-1 4 0,-1-1 0,0 1 0,-1 0 0,0 0 0,-1 1 0,-12-12 0,-14-13-73,-2 1-1,-2 2 1,-1 2 0,-1 1-1,-2 3 1,-56-29 0,70 42-123,1 2 1,-2 1 0,0 1 0,0 1 0,-1 2 0,-58-8 0,29 13-6117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27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1806 24575,'0'0'0,"3"-8"0,2 0 0,0 2 0,0-1 0,1 1 0,0-1 0,0 2 0,1-1 0,-1 1 0,9-6 0,35-22-33,2 2-1,62-28 0,-76 40-121,260-133-1734,297-143-202,-146 97 725,-18 8 667,618-264-648,-1048 454 1351,251-108 451,-175 71 1475,86-55 1,-144 79-1637,0 2 0,1 0 0,33-13 0,-22 14-6333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28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846 37 24575,'-312'-17'0,"102"2"0,184 14 0,-156-3 0,179 4 0,-1 1 0,0-1 0,0 0 0,0 1 0,1 0 0,-1 0 0,0 0 0,1 0 0,-1 1 0,1-1 0,-4 3 0,4-2 0,0 1 0,1-1 0,-1 1 0,1-1 0,0 1 0,0 0 0,0 0 0,0 0 0,0 0 0,0 1 0,1-1 0,-2 4 0,-4 13 0,2 0 0,0 0 0,-3 27 0,-2 64 0,10-108 0,-5 324 0,5-327 0,0 3 0,0 1 0,0-1 0,1 0 0,-1 0 0,1 0 0,1 3 0,-2-5 0,0 0 0,1 0 0,0 0 0,-1 0 0,1 0 0,-1-1 0,1 1 0,0 0 0,-1 0 0,1-1 0,0 1 0,0-1 0,0 1 0,0 0 0,-1-1 0,1 0 0,0 1 0,0-1 0,0 1 0,0-1 0,0 0 0,0 0 0,1 1 0,10-1 0,-1 0 0,0 0 0,0 0 0,1-2 0,-1 1 0,18-6 0,-18 4 0,67-15 0,46-11 0,-90 23 0,60-2 0,-57 8 0,1 1 0,0 3 0,-1 1 0,0 1 0,0 2 0,39 15 0,-63-19 0,-1 1 0,1 0 0,-1 1 0,13 9 0,-20-12 0,-1 0 0,0 1 0,0-1 0,0 1 0,0 0 0,-1 0 0,0 0 0,0 0 0,0 1 0,0-1 0,0 1 0,-1 0 0,2 7 0,-1-5 0,-2 1 0,1 1 0,-1-1 0,-1 0 0,1 0 0,-1 0 0,-1 1 0,0-1 0,0 0 0,0 0 0,-4 10 0,-2 4 0,-1-1 0,-20 38 0,11-27 0,-3-1 0,0-1 0,-2 0 0,-2-2 0,0-1 0,-2-1 0,-44 36 0,27-30 0,-1-2 0,-1-2 0,-1-2 0,-78 32 0,123-57 0,-13 4 0,0 1 0,1-1 0,-2-1 0,-24 4 0,38-8-4,0 0 0,-1 0 0,1 0 0,-1 0 0,1 0-1,0 0 1,-1 0 0,1 0 0,-1-1 0,1 1 0,0-1-1,0 1 1,-3-2 0,4 2 11,-1-1 1,1 1-1,-1-1 0,1 1 0,-1-1 0,1 1 1,-1-1-1,1 1 0,0-1 0,-1 0 1,1 1-1,0-1 0,-1 0 0,1 1 0,0-1 1,0 0-1,0 1 0,0-1 0,0-1 0,0-1-152,0 0 0,0-1 0,1 1 0,0 0 0,0 0 0,0-1-1,0 1 1,0 0 0,3-4 0,13-24-6681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3:2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0 204 24575,'0'15'0,"10"219"0,-6-197 0,2 0 0,2-1 0,1 1 0,17 43 0,-20-66 0,1-1 0,0 0 0,0-1 0,1 0 0,1 0 0,0-1 0,1 0 0,0 0 0,0-1 0,1 0 0,14 9 0,-7-8 0,1 1 0,0-2 0,0 0 0,1-2 0,0 0 0,38 9 0,-45-14 0,26 3 0,-34-6 0,0 0 0,-1 0 0,1 0 0,0-1 0,-1 1 0,1-1 0,0 0 0,7-3 0,-10 3 0,-1 0 0,1 0 0,-1 1 0,0-1 0,1 0 0,-1 0 0,0 0 0,0-1 0,0 1 0,0 0 0,0 0 0,0-1 0,0 1 0,0 0 0,0-1 0,-1 1 0,1-1 0,0 1 0,-1-1 0,1 1 0,-1-1 0,0 0 0,0 1 0,1-4 0,-1-2 0,-1 1 0,1-1 0,-1 1 0,-4-13 0,-3-9 0,-1 0 0,-20-39 0,-33-50 0,48 93 0,-110-185 0,115 192 0,-10-24 0,16 34 0,1 0 0,0-1 0,0 1 0,1 0 0,0 0 0,0-12 0,1 17 0,0 0 0,0-1 0,0 1 0,1 0 0,-1 0 0,1 0 0,-1 0 0,1 0 0,0 0 0,0 0 0,0 0 0,0 0 0,0 0 0,1 0 0,-1 0 0,1 1 0,-1-1 0,1 1 0,-1-1 0,1 1 0,0-1 0,0 1 0,-1 0 0,1 0 0,0 0 0,0 0 0,0 0 0,3 0 0,4-2 0,0 1 0,0 1 0,0-1 0,0 1 0,17 1 0,4 1 0,0 1 0,0 2 0,47 12 0,-33-4 0,74 32 0,184 119 0,-280-150 0,16 9 0,64 38 0,-74-46 0,50 19 0,-72-31 0,-1 0 0,1-1 0,1 1 0,-1-1 0,0-1 0,0 1 0,0-1 0,0 0 0,7-1 0,-9 1 0,-1-1 0,0 0 0,1 0 0,-1 0 0,0-1 0,1 1 0,-1-1 0,0 0 0,0 0 0,0 0 0,-1 0 0,1 0 0,0-1 0,-1 1 0,1-1 0,3-5 0,0-1 0,-1 1 0,0-1 0,-1-1 0,0 1 0,0 0 0,-1-1 0,0 0 0,-1 0 0,0 0 0,-1 0 0,0 0 0,0 0 0,-1-1 0,-2-17 0,0 11 0,-1 2 0,-1-1 0,0 0 0,-1 1 0,-1-1 0,-1 2 0,0-1 0,-14-22 0,9 19 0,-1 1 0,-1 0 0,0 0 0,-1 2 0,-1 0 0,0 0 0,-1 2 0,-22-14 0,26 19 0,-1 1 0,1 0 0,-1 1 0,0 0 0,-1 2 0,0 0 0,1 0 0,-1 1 0,0 1 0,-1 0 0,1 2 0,-24 0 0,16 3-151,0 1-1,0 1 0,1 0 0,0 2 1,0 1-1,0 0 0,1 2 1,-31 19-1,7 1-6674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4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24575,'12'14'0,"4"9"0,-1 1 0,-2 0 0,0 0 0,-1 1 0,9 32 0,30 154 0,-15 9 0,-30-178 0,6 37-44,46 396-688,-58-473 732,2 27 0,-1 1 0,-1 0 0,-8 56 0,7-81 44,0-1 0,0 1 0,-1-1 1,1 1-1,-1-1 0,-3 6 0,3-8-154,1 0-1,-1 0 1,1 0 0,-1 0-1,1-1 1,-1 1 0,0-1-1,0 1 1,0-1 0,0 0-1,0 1 1,0-1-1,-4 1 1,-13 3-6069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9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1187 24575,'0'3'0,"1"0"0,-1 1 0,1-1 0,0 0 0,0 1 0,0-1 0,3 5 0,2 5 0,30 85 0,51 125 0,-84-216 0,1 3 0,0 0 0,1-1 0,10 16 0,-15-24 0,0-1 0,0 1 0,1-1 0,-1 1 0,1-1 0,-1 1 0,1-1 0,-1 1 0,1-1 0,-1 1 0,1-1 0,-1 0 0,1 1 0,-1-1 0,1 0 0,-1 1 0,1-1 0,0 0 0,-1 0 0,1 0 0,0 1 0,-1-1 0,1 0 0,0 0 0,-1 0 0,2 0 0,-1-1 0,0 0 0,0 1 0,0-1 0,0 0 0,0 0 0,0 0 0,0 0 0,0 0 0,0 1 0,-1-2 0,1 1 0,0 0 0,-1 0 0,2-2 0,11-34-1365,-1-7-5461</inkml:trace>
  <inkml:trace contextRef="#ctx0" brushRef="#br0" timeOffset="1">250 1 24575,'0'0'0,"0"6"0,1 26 0,2 0 0,8 44 0,24 68 0,-35-143 0,118 402-1388,15-1-323,-123-374 1463,44 129-198,82 257 50,-119-348-271,-15-53-2668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5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24575,'10'0'0,"33"-1"0,0 3 0,54 9 0,-82-8 0,0 0 0,1 2 0,-2 0 0,1 0 0,0 1 0,-1 1 0,0 1 0,-1 0 0,20 15 0,-23-14 0,0 0 0,0 0 0,-1 1 0,-1 0 0,0 1 0,0 0 0,-1 0 0,0 1 0,6 16 0,-9-18 0,-1 0 0,0 0 0,0 0 0,-1 0 0,0 0 0,-1 1 0,0-1 0,-1 1 0,0-1 0,-1 1 0,0-1 0,-4 16 0,0-10 0,0 0 0,-2 0 0,0-1 0,0 0 0,-2 0 0,0 0 0,0-1 0,-2-1 0,-22 24 0,9-13 0,-2-1 0,0-2 0,-58 36 0,30-28 0,-1-3 0,-69 23 0,115-45 0,3-2 0,0 0 0,0 0 0,0 1 0,1 0 0,-10 6 0,15-9 0,-1 1 0,1-1 0,-1 1 0,0 0 0,1-1 0,-1 1 0,1 0 0,0-1 0,-1 1 0,1 0 0,0 0 0,-1-1 0,1 1 0,0 0 0,0 0 0,-1 0 0,1-1 0,0 1 0,0 0 0,0 0 0,0 0 0,0 0 0,0-1 0,1 1 0,-1 0 0,0 0 0,0 0 0,1 0 0,0 3 0,1 0 0,0-1 0,0 0 0,5 6 0,-4-5 0,115 147 0,43 60 0,-121-146 0,32 74 0,21 76 0,-52-120-1365,-26-66-5461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5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0,0 12 0,4 16 0,5 20 0,6 17 0,4 9 0,2 3 0,3-2 0,0-6 0,1-10 0,0-11 0,0-13 0,-3-13 0,-4-10-8191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24575,'11'0'0,"-8"0"0,176 23 88,41 2-1541,-196-25-5373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6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24575,'0'0'0,"0"0"0,2 0 0,7-2 0,9-3 0,17-2 0,24-3 0,27-5 0,18-6 0,3-2 0,-18 4-8191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6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754 176 24575,'0'0'0,"-3"-2"0,0-2 0,-4-3 0,-1 0 0,0 0 0,0 0 0,0 1 0,-1 0 0,-13-6 0,-41-12 0,-96-24 0,25 16 0,103 27 0,0 1 0,-43 0 0,68 3 0,0 2 0,0-1 0,0 1 0,0 0 0,0 0 0,1 1 0,-1 0 0,-10 4 0,12-4 0,-1 1 0,1 0 0,0 0 0,1 0 0,-1 0 0,0 1 0,1-1 0,0 1 0,0 0 0,0 0 0,-3 5 0,-3 8 0,0 1 0,2 0 0,0 0 0,1 0 0,-5 23 0,-10 97 0,15-34 0,7 132 0,-1-234 0,0 0 0,0 0 0,1 1 0,-1-1 0,0 0 0,1 0 0,-1 0 0,1 0 0,0 0 0,0 0 0,0 0 0,2 3 0,-2-4 0,0 1 0,1-1 0,-1 0 0,1 0 0,-1 0 0,1 0 0,-1-1 0,1 1 0,0 0 0,0-1 0,-1 1 0,1-1 0,0 1 0,0-1 0,-1 0 0,3 0 0,18 1 0,-1-1 0,40-5 0,-24 2 0,-33 2 0,198-12 0,-160 13 0,0 1 0,75 12 0,-103-10 0,0 0 0,0 1 0,0 0 0,22 12 0,-31-14 0,-1 0 0,0 1 0,0 0 0,0-1 0,0 2 0,-1-1 0,1 0 0,-1 1 0,0-1 0,0 1 0,0 0 0,0 0 0,-1 0 0,1 1 0,-1-1 0,0 1 0,2 7 0,-3-4 0,1 1 0,-1 0 0,-1 0 0,0 0 0,0 0 0,-1 1 0,0-1 0,0-1 0,-1 1 0,0 0 0,-6 15 0,0-5 0,-1 1 0,-1-1 0,0-1 0,-14 18 0,-2-2-29,-41 43-1,-38 26 223,-57 64-1692,128-124-5327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7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1 24575,'0'0'0,"-1"0"0,1 0 0,-1 0 0,1 0 0,-1 1 0,1-1 0,0 0 0,-1 0 0,1 1 0,-1-1 0,1 0 0,0 0 0,-1 1 0,1-1 0,0 0 0,-1 1 0,1-1 0,0 1 0,-1 0 0,-8 11 0,0 1 0,1 1 0,-8 18 0,2-5 0,-19 31 0,-58 78 0,-53 47 0,0-1 0,109-132 0,9-14 0,-35 40 0,40-56-1365,8-12-5461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7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24575,'0'0'0,"0"2"0,-2 4 0,-3 6 0,-2 5 0,-2 3 0,0 0 0,1-3 0,3-4 0,2-5-8191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08:5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91 144 24575,'0'0'0,"0"0"0,0 0 0,0 0 0,0 0 0,0 0 0,0 0 0,-2 0 0,-3-2 0,-2-5 0,-4-7 0,-5-9 0,-3-9 0,2-3 0,3 5-8191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3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24575,'-1'0'0,"1"0"0,-1 1 0,1-1 0,-1 0 0,1 1 0,-1-1 0,1 0 0,0 1 0,-1-1 0,1 1 0,0-1 0,-1 1 0,1-1 0,0 1 0,0-1 0,-1 1 0,1 0 0,-5 11 0,5-11 0,-4 14 0,1-1 0,1 1 0,0 0 0,1 0 0,2 22 0,-1-24 0,2 63 3,21 127-1,32 77-11,-10-59-603,-45-220 612,77 492-123,-74-459-188,-1 1 1,-2-1-1,-7 65 1,3-80-5900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24575,'0'-1'0,"1"1"0,-1 0 0,0-1 0,0 1 0,0 0 0,0-1 0,0 1 0,0 0 0,0-1 0,1 1 0,-1 0 0,0-1 0,0 1 0,1 0 0,-1-1 0,0 1 0,0 0 0,1 0 0,-1-1 0,0 1 0,0 0 0,1 0 0,-1 0 0,0 0 0,1-1 0,-1 1 0,1 0 0,0 0 0,12-4 0,1 1 0,1 1 0,0 1 0,0 0 0,0 1 0,0 1 0,19 3 0,4 3 0,46 13 0,98 45 0,-140-47 0,-1 3 0,46 30 0,-76-44 0,0 1 0,-1 0 0,0 1 0,16 18 0,-22-22 0,0 0 0,0 0 0,-1 1 0,0-1 0,0 1 0,0 0 0,-1 0 0,1 0 0,-2 1 0,1-1 0,1 12 0,-2-9 0,-1 0 0,0 0 0,-1 0 0,0 1 0,0-1 0,-1 0 0,-5 15 0,2-11 0,0 0 0,-1-1 0,-1 0 0,-13 19 0,4-11 0,0 0 0,-2-2 0,0 0 0,-1-1 0,-25 17 0,-82 44 0,-5-10 0,117-61 0,13-7-20,-43 24 163,39-21-356,1 1 1,-1-1-1,1 1 1,0 0-1,-1 0 0,-3 6 1,1 1-6614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24575,'2'0'0,"-1"0"0,1 0 0,-1 0 0,1-1 0,-1 1 0,1-1 0,-1 1 0,2-1 0,10-3 0,37-6 0,71-4 0,55 9 0,-138 5 0,0 2 0,0 1 0,-1 2 0,1 2 0,-1 1 0,0 2 0,36 15 0,-45-13 0,0 2 0,27 18 0,47 37 0,-64-41 0,-31-23 0,-1-1 0,1 0 0,0 0 0,0-1 0,1 0 0,-1 0 0,1-1 0,7 3 0,-9-5 0,0 1 0,-1-1 0,1 0 0,0 0 0,-1 0 0,1-1 0,0 0 0,-1 0 0,1 0 0,-1-1 0,11-4 0,1-2 0,0-2 0,-1 0 0,0 0 0,-1-2 0,25-23 0,-10 5 0,39-51 0,-69 81 0,-1 0 0,1 0 0,0 1 0,0-1 0,0 0 0,0 0 0,1 0 0,-1 0 0,0 0 0,0 1 0,0-1 0,0 0 0,0 0 0,0 0 0,0 0 0,0 0 0,0 1 0,0-1 0,0 0 0,0 0 0,0 0 0,1 0 0,-1 0 0,0 0 0,0 0 0,0 1 0,0-1 0,0 0 0,0 0 0,1 0 0,-1 0 0,0 0 0,0 0 0,0 0 0,0 0 0,0 0 0,1 0 0,-1 0 0,0 0 0,0 0 0,0 0 0,0 0 0,1 0 0,-1 0 0,0 0 0,0 0 0,0 0 0,0 0 0,0 0 0,1 0 0,-1 0 0,0 0 0,0-1 0,0 1 0,0 0 0,0 0 0,0 0 0,1 0 0,-1 0 0,0 0 0,0 0 0,0 0 0,0-1 0,1 22 0,-1-12 0,20 684-1831,-13-456 1438,-3-97-663,-3-101-3855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4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24575,'-1'5'0,"1"0"0,0-1 0,-1 1 0,2 0 0,0 7 0,0 1 0,2 21 20,2 0 0,1 0 0,1-1 0,2 0 0,20 47 0,-10-35-391,3-1-1,1 0 1,36 47 0,-29-50-6455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4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24575,'0'0'0,"0"1"0,0-1 0,0 1 0,1 0 0,-1-1 0,0 1 0,0 0 0,0-1 0,1 1 0,-1-1 0,0 1 0,1 0 0,0 0 0,1 3 0,37 53 0,72 79 0,-60-79 0,87 76 0,-106-106 0,0-3 0,2 0 0,1-3 0,57 28 0,-75-41 0,33 9 0,-44-15 0,1-1 0,0 0 0,-1 0 0,1 0 0,0-1 0,0 0 0,0 0 0,7-2 0,-11 1 0,-1 1 0,1-1 0,-1 0 0,0 0 0,0 0 0,1 0 0,-1 0 0,0 0 0,0-1 0,0 1 0,0-1 0,0 1 0,0-1 0,-1 0 0,3-2 0,-2 0 0,1 1 0,-1-1 0,0 0 0,-1 0 0,1 0 0,-1 0 0,1 0 0,0-5 0,0-7 0,-1 0 0,0 0 0,-2-27 0,-5-8 0,-2-1 0,-18-63 0,12 56 0,11 49-104,-1-6 223,-2-22-1,6 34-268,-1-1 1,1 0-1,1 0 0,-1 1 0,0-1 0,1 0 0,0 1 1,0-1-1,2-4 0,7-8-6676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5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179 395 24575,'-7'-7'0,"-1"-3"0,0 0 0,1 0 0,0-1 0,0 1 0,-5-15 0,-22-61 0,30 75 0,-8-20 0,-61-153 0,73 205 0,2-13 0,0 0 0,0-1 0,1 1 0,0-1 0,0 0 0,0 1 0,1-2 0,1 1 0,-1 0 0,8 7 0,5 6 0,38 31 0,-32-32 0,1 0 0,1-2 0,0 0 0,1-2 0,39 16 0,-47-23 0,1-2 0,0 0 0,0-1 0,1-1 0,-1-1 0,1-1 0,-1 0 0,1-2 0,24-1 0,-23-2-682,26-6-1,5-6-6143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5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 0 0,0-1 0,0 1 0,0 0 0,0 0 0,0 0 0,1-1 0,-1 1 0,0 0 0,0 0 0,1-1 0,0 2 0,2 4 0,47 115 0,9 25 0,19 82-681,1 3 251,16-8 471,-33-113-41,-50-92 0,0-1 0,1-1 0,29 28 0,-14-22-1187,-5-10-4747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6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24575,'0'0'0,"0"2"0,0 5 0,-2 5 0,-3 7 0,-2 5 0,0 8 0,1 8 0,1 13 0,4 19 0,6 14 0,7 7 0,6 0 0,5-8 0,-1-18-8191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6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24575,'0'0'0,"0"0"0,0-2 0,6-3 0,12-4 0,15-5 0,18-6 0,23-8 0,15-3 0,-8 4-8191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7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70 100 24575,'-3'0'0,"-1"1"0,1-1 0,0 1 0,0 0 0,0 1 0,0-1 0,-5 4 0,-8 2 0,1-2 0,7-3 0,18-4 0,376-104-1365,-327 90-5461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7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24575,'0'0'0,"2"0"0,7 0 0,16 0 0,18 2 0,13 1 0,4 1 0,-8 1-8191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1 24575,'-1'9'0,"0"2"0,-1 0 0,-1 0 0,-7 20 0,-17 30 0,27-60 0,-20 39 0,-2-1 0,-33 43 0,-61 67 0,21-29 0,81-101 0,4-7 0,1 0 0,0 1 0,-10 21 0,19-33 0,-1 0 0,1 0 0,-1 0 0,1 1 0,-1-1 0,1 0 0,0 0 0,0 1 0,0-1 0,-1 0 0,1 0 0,0 1 0,0-1 0,1 0 0,-1 1 0,0-1 0,0 0 0,1 0 0,-1 1 0,1-1 0,0 2 0,0-2 0,0 1 0,1-1 0,-1 0 0,0 1 0,1-1 0,-1 0 0,1 0 0,-1 0 0,1 0 0,-1 0 0,1-1 0,0 1 0,2 1 0,5 0 0,1 0 0,-1-1 0,1 1 0,14-1 0,4-2 0,1 0 0,34-7 0,56-17 0,-18 3 0,-12 6-31,105-21-1303,-159 29-5492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49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24575,'0'5'0,"1"0"0,0 0 0,0 0 0,0 0 0,0 0 0,4 8 0,0-1 0,89 279 0,-17-51 0,-62-200 0,1 1 0,1-2 0,3-1 0,43 66 0,15-6-1365,-46-63-5461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2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6 0,0 12 0,2 17 0,-1 23 0,-3 25 0,1 26 0,2 6 0,2-17-8191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0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24575,'0'0'0,"0"0"0,0 30 0,-1-1 0,5 41 0,-2-61 0,-1 1 0,2-1 0,-1 1 0,1-1 0,0 0 0,1 0 0,0-1 0,7 11 0,-4-8 0,1-1 0,0 0 0,1 0 0,11 10 0,-14-17 0,-2-6 0,-4-12 0,0 9 0,-2-104 0,4-142 0,-2 244 0,1-1 0,0 1 0,1-1 0,0 1 0,4-11 0,-5 17 0,0-1 0,0 1 0,1-1 0,-1 1 0,0 0 0,1 0 0,0 0 0,0 0 0,-1 0 0,1 0 0,0 0 0,1 0 0,-1 1 0,0-1 0,0 1 0,1 0 0,-1 0 0,1 0 0,-1 0 0,5-2 0,0 3 0,-1-1 0,1 1 0,0 0 0,-1 0 0,1 0 0,-1 1 0,1 0 0,-1 1 0,0-1 0,1 1 0,-1 0 0,0 1 0,0-1 0,6 5 0,12 7 0,-1 1 0,22 19 0,-45-34 0,94 74 0,51 40 0,9-14 0,-154-100 0,113 59 0,-99-53 0,1 0 0,0-1 0,0-1 0,0 0 0,29 3 0,-40-7 0,1 0 0,-1 0 0,1 0 0,-1 0 0,1-1 0,-1 0 0,0 0 0,1 0 0,-1 0 0,0-1 0,0 0 0,0 0 0,0 0 0,6-4 0,-6 2 0,0 1 0,-1 0 0,1-1 0,-1 0 0,0 0 0,0 0 0,-1 0 0,1 0 0,-1-1 0,0 1 0,0-1 0,3-9 0,-3 7 0,-1 0 0,1-1 0,-1 1 0,-1-1 0,0 1 0,0-1 0,0 1 0,-1-1 0,0 1 0,0-1 0,-3-9 0,1 8 0,-1 0 0,0 0 0,-1 0 0,1 0 0,-2 1 0,1-1 0,-13-13 0,5 10 0,1 0 0,-2 0 0,0 1 0,0 1 0,-1 0 0,0 2 0,0-1 0,-1 2 0,-25-9 0,19 10-151,0 1-1,0 0 0,-1 2 0,0 1 1,1 1-1,-1 0 0,0 2 1,-30 5-1,-6 4-6674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24575,'-2'5'0,"-1"13"0,0 0 0,1 0 0,1 0 0,2 27 0,-1-29 0,21 298 38,21 1-622,23 109 475,-59-386-310,-2 0 0,-1 58 1,-5-66-5862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3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24575,'5'-8'0,"7"-1"0,-1 1 0,1 0 0,1 0 0,-1 2 0,1-1 0,0 1 0,1 1 0,-1 1 0,1 0 0,24-4 0,-12 4 0,-1 2 0,1 0 0,0 2 0,-1 1 0,29 4 0,-21 1 0,1 1 0,-2 2 0,1 1 0,-1 1 0,43 23 0,-47-19 0,-1 0 0,-1 2 0,-1 1 0,0 2 0,-1 0 0,23 25 0,-38-35 0,-1 0 0,0 1 0,0 0 0,-1 0 0,8 16 0,-12-21 0,-1 1 0,1 0 0,-1 0 0,0 1 0,-1-1 0,0 0 0,0 0 0,0 1 0,-1-1 0,0 1 0,-2 7 0,0-2 0,-1 1 0,-1 0 0,-1-1 0,1 0 0,-2 0 0,0 0 0,-8 12 0,-8 10 0,-30 35 0,5-15-455,-1-2 0,-107 89 0,112-109-6371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24575,'0'10'0,"1"35"0,12 71 0,18 41 0,-21-108 0,-2-9-119,21 92 372,-20-101-753,1-1 1,16 35-1,-21-54-6326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3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1 270 24575,'0'6'0,"4"5"0,-1 1 0,2-1 0,0-1 0,0 1 0,1-1 0,8 12 0,-11-17 0,24 36 0,59 68 0,-65-86 0,2 0 0,1-1 0,49 34 0,-67-51 0,1-2 0,-1 1 0,1-1 0,0 0 0,0 0 0,0 0 0,15 2 0,-18-4 0,1-1 0,0 0 0,-1 0 0,1 0 0,0-1 0,-1 1 0,1-1 0,0 0 0,-1-1 0,1 1 0,-1-1 0,0 0 0,8-3 0,-1-2 0,-1-1 0,1 0 0,-1 0 0,-1-1 0,15-16 0,37-57 0,106-214 93,-81 136-1551,-55 106-5368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4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394 392 24575,'-2'-9'0,"-12"-35"0,-20-52 0,28 82 0,-1 0 0,0 1 0,-1-1 0,-16-19 0,10 17 0,-1 1 0,0 1 0,-1 0 0,-1 2 0,0-1 0,0 2 0,-2 0 0,1 1 0,-1 1 0,-31-10 0,46 18 0,-26-7 0,28 7 0,0 1 0,0-1 0,-1 1 0,1 0 0,0 0 0,0 0 0,-1 0 0,1 1 0,0-1 0,-4 1 0,6 0 0,-1-1 0,0 1 0,0-1 0,1 1 0,-1-1 0,0 1 0,1-1 0,-1 1 0,0 0 0,1-1 0,-1 1 0,1 0 0,-1-1 0,1 1 0,-1 0 0,1 0 0,-1-1 0,1 1 0,0 0 0,0 0 0,-1 0 0,1 0 0,0 0 0,0-1 0,0 1 0,0 0 0,0 0 0,0 0 0,0 1 0,1 3 0,0 0 0,0 0 0,1-1 0,2 9 0,4 5 0,1-1 0,0-1 0,2 1 0,20 25 0,-8-15 0,48 41 0,-43-44-69,1-2-1,1-1 1,1-1 0,1-2-1,65 28 1,-75-38 31,0 0 0,1-2 0,-1-1 0,1 0 1,0-2-1,1 0 0,-1-2 0,0 0 0,1-2 0,32-4 0,-35 0-370,0 0-1,26-10 0,24-18-5723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1 24575,'0'0'0,"0"4"0,4 17 0,5 30 0,3 26 0,4 18 0,3 18 0,3 13-816,3 3 816,1-7 0,-1-16 0,-5-18 0,-8-19 0,-8-19 0,-5-16 0,-2-14-7375</inkml:trace>
  <inkml:trace contextRef="#ctx0" brushRef="#br0" timeOffset="1">0 595 24575,'0'0'0,"0"0"0,0-2 0,8-5 0,21-7 0,28-9 0,32-11 0,38-8 0,32-3-1556,12 1 1556,-10 5 0,-32 9-6635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4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 24575,'0'0'0,"8"0"0,-3 0 0,4 0 0,1 0 0,-1 0 0,0 1 0,14 3 0,-20-3 0,0 0 0,0 0 0,0 1 0,0-1 0,-1 1 0,1-1 0,0 1 0,-1 0 0,0 0 0,1 0 0,-1 0 0,0 0 0,0 0 0,0 1 0,0-1 0,-1 1 0,1-1 0,1 4 0,-1-2 0,0 1 0,-1-1 0,1 0 0,-1 0 0,0 1 0,-1-1 0,1 1 0,-1-1 0,1 1 0,-1-1 0,-1 8 0,-1-5 0,1 0 0,-1 0 0,0-1 0,0 1 0,-1 0 0,-6 10 0,-3 1 0,0 0 0,-2 0 0,-25 25 0,-74 69 0,108-107 0,0 0 0,1 0 0,-1 1 0,1 0 0,0-1 0,-4 10 0,7-13 0,1 0 0,-1 0 0,1-1 0,-1 1 0,1 0 0,0 0 0,-1 0 0,1 0 0,0-1 0,0 1 0,1 0 0,-1 0 0,0 0 0,0-1 0,1 1 0,-1 0 0,1 0 0,0-1 0,-1 1 0,1 0 0,0-1 0,0 1 0,0 0 0,0-1 0,1 0 0,-1 1 0,0-1 0,3 2 0,2 2 10,1 0-1,-1-1 1,1 0 0,0 0-1,0-1 1,0 0 0,1 0-1,-1 0 1,1-1-1,12 2 1,10 0-583,41 0 0,-63-3 248,50 0-6501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24575,'0'0'0,"0"-2"0,2-2 0,7-6 0,11-4 0,16-6 0,18-5 0,24-4 0,22 1 0,13 2 0,0 3-603,-12 4 603,-23 6-7588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5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 24575,'0'0'0,"4"-2"0,20-5 0,35-7 0,39-6 0,45-6 0,81-14-3741,3 0-709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0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1315 2 24575,'-1'0'0,"-1"-1"0,0 1 0,0 0 0,1 0 0,-1 0 0,0 0 0,0 0 0,0 0 0,-2 1 0,-5 0 0,-22 1 0,-38 8 0,-6 6-176,0 2 1,1 5-1,-103 45 0,83-24-59,3 4 1,-94 66-1,130-76 235,-50 46 0,74-55 0,0 2 0,-45 59 0,60-68 0,1 0 0,2 1 0,0 1 0,1 0 0,-12 36 0,18-40 0,1 0 0,1 0 0,1 0 0,0 1 0,1-1 0,2 1 0,3 37 0,1-27 29,2 0-1,2 0 0,0 0 0,2-1 1,2-1-1,0 0 0,2 0 0,1-1 1,23 31-1,-12-22-264,2-2 1,2-1-1,1-1 1,2-2-1,65 49 0,2-12-5417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6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24575,'-4'4'0,"-1"4"0,0 1 0,-5 13 0,4-8 0,-125 271 0,5-14 0,115-246 0,-22 52 0,29-65 0,0 0 0,1 1 0,0 0 0,-1 15 0,4-25 0,0 0 0,0 1 0,0-1 0,1 0 0,-1 0 0,1 1 0,0-1 0,0 0 0,0 0 0,1 0 0,-1 0 0,1 0 0,-1-1 0,1 1 0,0 0 0,0-1 0,0 1 0,1-1 0,-1 0 0,5 4 0,2 1 0,1 0 0,0-1 0,1 0 0,15 6 0,7 1 0,1-2 0,1 0 0,41 5 0,110 10 0,-178-25 0,356 25-803,-248-20-305,-74-4-5172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6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24575,'0'5'0,"19"128"0,-11-57 0,36 287 0,-29-280 0,3-1 0,39 108 0,-31-123-1365,-3-12-5461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24575,'0'16'0,"0"-10"0,0 0 0,1 0 0,0 0 0,1 0 0,0 0 0,-1 0 0,2 0 0,-1-1 0,5 9 0,4 5 0,19 22 0,-26-35 0,145 172 0,-108-136 0,90 71 0,-125-109 0,11 9 0,20 11 0,-31-21 0,-1 0 0,0-1 0,1 1 0,0-1 0,-1-1 0,1 1 0,0-1 0,9 1 0,-13-2 0,-1 1 0,1-1 0,-1 0 0,0-1 0,1 1 0,-1 0 0,0 0 0,1 0 0,-1-1 0,0 1 0,1-1 0,-1 1 0,0-1 0,1 0 0,-1 1 0,0-1 0,0 0 0,0 0 0,0 0 0,0 0 0,0 0 0,0 0 0,0 0 0,0 0 0,0 0 0,-1 0 0,1 0 0,0-1 0,-1 1 0,1 0 0,-1 0 0,1-1 0,-1 1 0,0-1 0,1 0 0,-1-6 0,1 1 0,-1 0 0,0 0 0,-1 0 0,-2-12 0,-10-43 0,-23-62 0,9 31 0,4 9 0,3-2 0,-9-108 0,28 186 0,0 1 0,1 0 0,0 0 0,1-11 0,-1 17 0,0-1 0,0 1 0,1 0 0,-1-1 0,0 1 0,1 0 0,-1-1 0,1 1 0,0 0 0,-1 0 0,1 0 0,0-1 0,0 1 0,0 0 0,-1 0 0,1 0 0,0 0 0,1 0 0,-1 1 0,0-1 0,0 0 0,0 0 0,2 0 0,0 0 0,0 0 0,0 1 0,0-1 0,0 1 0,1 0 0,-1 0 0,0 0 0,0 0 0,0 0 0,0 1 0,5 1 0,5 2 0,19 9 0,4 5 0,0 1 0,63 46 0,60 63 0,-159-128 0,20 16 0,176 145 0,12-20 0,-184-127 0,30 13 0,-45-23 0,1-1 0,1 0 0,-1 0 0,0-1 0,1 0 0,10 0 0,-18-2 0,0 0 0,0 0 0,0 0 0,0 0 0,0-1 0,0 1 0,0-1 0,0 1 0,-1-1 0,1 0 0,0-1 0,0 1 0,4-3 0,-6 3 0,1-1 0,-1 1 0,0-1 0,0 1 0,1-1 0,-1 1 0,0-1 0,0 0 0,-1 0 0,1 1 0,0-1 0,-1 0 0,1 0 0,-1 0 0,1 0 0,-1 0 0,0 0 0,0 0 0,0 0 0,0 0 0,0-4 0,-2-2 0,1-1 0,-1 1 0,0-1 0,-1 1 0,-6-13 0,-1 0 0,-15-21 0,4 10-65,-2 2-1,-1 0 1,-2 2-1,-1 1 1,0 1-1,-2 1 1,-1 1-1,-33-18 1,25 18-20,-1 3 1,-1 1 0,0 3 0,-2 0-1,0 3 1,-69-14 0,76 22-208,0 1 0,0 2-1,-36 2 1,15 5-5551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7:57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462 62 24575,'0'0'0,"0"0"0,0 0 0,0 0 0,3-1 0,165-25 0,288-9 0,-428 36 0,-19 0 0,-7 1 0,-3-1 0,-1 0 0,1 0 0,0-1 0,-1 1 0,1 0 0,0-1 0,-1 1 0,1-1 0,-3 1 0,-136 27 0,139-28 0,-439 53-1547,-3-25 273,355-24-4096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3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2446 24575,'0'-2'0,"1"1"0,-1-1 0,1 1 0,-1-1 0,1 1 0,0-1 0,0 1 0,0 0 0,0-1 0,0 1 0,0 0 0,1-2 0,4-4 0,36-49 0,2 2 0,72-70 0,317-274-2025,-348 321 1905,288-265-1769,237-213 1670,16 25 158,-595 505-81,137-104-257,-129 102 487,1 2 0,59-28 0,-86 48 46,0-1 1,19-4 0,-19 8-4139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825 0 24575,'-15'1'0,"-6"2"0,-25 6 0,-2 2 0,-46 4 0,-1 0 0,-122 36 0,206-48 0,-1 1 0,1 1 0,0 0 0,0 1 0,0 0 0,-10 8 0,15-9 0,0 0 0,1 0 0,0 0 0,0 1 0,0 0 0,1 0 0,-1 0 0,1 0 0,1 1 0,-6 13 0,3-2 0,1 0 0,1 0 0,0 0 0,-1 26 0,3 76 0,2-72 0,-8 300 0,8-358 0,1 0 0,0 1 0,0 0 0,1-1 0,0 1 0,1 0 0,0 0 0,0 0 0,1 0 0,0 0 0,1 1 0,-1 0 0,2 0 0,-1 0 0,1 1 0,0-1 0,1 1 0,0 1 0,0-1 0,0 1 0,1 1 0,0-1 0,13-6 0,-11 7 0,0 1 0,1 0 0,0 0 0,0 1 0,0 0 0,0 1 0,0 1 0,19-2 0,-24 4 0,-1-1 0,1 0 0,0 1 0,-1 0 0,0 1 0,1-1 0,-1 1 0,8 4 0,-9-4 0,-1 0 0,1 0 0,-1 0 0,0 1 0,0-1 0,0 1 0,0 0 0,-1 0 0,1 0 0,-1 1 0,1-1 0,2 7 0,-2-4 0,-1-1 0,0 0 0,-1 1 0,1-1 0,-1 1 0,0-1 0,-1 1 0,1 0 0,-1-1 0,-1 8 0,0-4 0,0 1 0,-1-1 0,0 0 0,-1 0 0,-6 14 0,0-4 0,-1 0 0,-1-1 0,-1 0 0,-25 29 0,20-29 20,0 0 0,-1-1 0,-1 0 0,-1-2 0,-39 24 0,45-31-155,0-1 0,0-1 0,-1 0 0,0-1 0,0 0 0,0-1 0,-1-1 0,1-1 0,-1 0 0,-20 0 0,12-4-6691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5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165 475 24575,'0'1'0,"0"0"0,-1 0 0,1-1 0,0 1 0,0 0 0,0 0 0,0 0 0,0 0 0,0-1 0,0 1 0,1 2 0,-1 2 0,2 16 0,2 0 0,0 0 0,12 36 0,30 58 0,-30-83 0,0 0 0,3-1 0,21 28 0,-28-44 0,0-1 0,1 0 0,0-1 0,1 0 0,0-1 0,1 0 0,24 13 0,-37-24 0,0 0 0,0 0 0,0 0 0,0 0 0,0-1 0,0 1 0,0 0 0,1-1 0,-1 0 0,0 1 0,4-1 0,-5 0 0,-1 0 0,0 0 0,1-1 0,-1 1 0,0 0 0,1 0 0,-1 0 0,0 0 0,1 0 0,-1-1 0,0 1 0,1 0 0,-1 0 0,0-1 0,0 1 0,1 0 0,-1 0 0,0-1 0,0 1 0,1 0 0,-1-1 0,0 1 0,0 0 0,0-1 0,0 1 0,1-1 0,-1 0 0,0-1 0,0 1 0,0 0 0,0 0 0,-1-1 0,1 1 0,0 0 0,0-1 0,-1 1 0,1 0 0,-2-2 0,-6-13 0,0 2 0,-2-1 0,0 1 0,0 0 0,-19-17 0,17 17 0,-69-75 0,-70-81 0,116 126 0,3 0 0,-29-52 0,53 83 0,1 0 0,1-1 0,0 1 0,1-1 0,-7-28 0,12 37 0,-1 1 0,1 0 0,0 0 0,0 0 0,0-1 0,1 1 0,-1 0 0,1 0 0,0 0 0,3-8 0,-2 9 0,-1 0 0,1 0 0,0 0 0,0 0 0,0 1 0,1-1 0,-1 0 0,1 1 0,-1 0 0,1-1 0,0 1 0,0 0 0,0 1 0,6-4 0,0 2 0,0-1 0,1 2 0,-1-1 0,1 1 0,0 1 0,0 0 0,-1 0 0,1 1 0,0 0 0,0 1 0,0 0 0,-1 0 0,18 6 0,0 1 0,-1 1 0,0 1 0,40 23 0,23 21 0,89 71 0,18 12 0,-185-130 0,28 15 0,-36-20 0,1 0 0,-1-1 0,1 0 0,0 0 0,0 0 0,0 0 0,0 0 0,6-1 0,-8 0 0,0 0 0,0 0 0,0-1 0,0 1 0,0-1 0,-1 0 0,1 1 0,0-1 0,0 0 0,-1 0 0,1 0 0,-1 0 0,1-1 0,-1 1 0,1 0 0,-1-1 0,0 1 0,0 0 0,1-1 0,-1 0 0,0 1 0,0-1 0,1-2 0,1-4 0,0 0 0,0-1 0,3-14 0,-2 5 0,-2 0 0,0 0 0,-1 0 0,0 0 0,-2 0 0,0 0 0,-1 0 0,-1 0 0,-1 0 0,0 0 0,-1 1 0,-1-1 0,-1 2 0,-15-30 0,9 25 0,0 0 0,-1 1 0,-1 1 0,-1 0 0,0 1 0,-1 1 0,-1 1 0,-1 0 0,-1 1 0,-31-19 0,39 28 17,1 0 0,-1 1 1,0 0-1,0 0 0,0 2 0,-25-6 0,33 9-82,-1-1 1,1 1-1,-1 0 1,1 0-1,-1 0 1,1 1-1,-1-1 0,1 1 1,-1 0-1,1 0 1,0 1-1,0-1 1,0 1-1,0 0 0,0 0 1,0 1-1,0-1 1,0 1-1,1 0 1,-1 0-1,1 0 1,-5 6-1,-7 14-6761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7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2150 24575,'0'0'0,"0"0"0,3-4 0,29-31 0,2 2 0,41-33 0,-62 56 0,85-67-254,31-13-763,31-15 307,28-18-1110,353-221-185,81-52 355,379-229-93,-797 505 1802,3 19 2025,-207 101-2080,9-4 331,-1 0-1,1 1 1,0 0-1,0 1 1,17-3-1,-11 6-3480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8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24575,'0'0'0,"0"0"0,10 0 0,185 15 0,-101-5 0,314 12-409,-1-38-1111,-310 6-4742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20 24575,'0'14'0,"1"-5"0,-1 1 0,-3-9 0,-2-6 0,-1 1 0,1-1 0,-1 0 0,0 1 0,0 0 0,-1 1 0,1 0 0,-1 0 0,0 0 0,0 0 0,0 1 0,-7-1 0,0 0 0,1 1 0,0 1 0,0 0 0,-1 1 0,-15 2 0,18-1 0,1 1 0,0 0 0,0 1 0,0 0 0,0 0 0,1 1 0,-1 1 0,1 0 0,0 0 0,0 0 0,1 1 0,-1 1 0,-11 11 0,8-5 0,1 0 0,0 1 0,1 0 0,0 1 0,1 0 0,1 0 0,-9 23 0,4-3 0,1 0 0,1 0 0,3 2 0,-5 37 0,12-69 0,0 0 0,1 0 0,0 0 0,0 0 0,0 7 0,0-11 0,1 1 0,-1-1 0,0 1 0,1-1 0,-1 0 0,1 1 0,0-1 0,-1 0 0,1 0 0,0 1 0,0-1 0,0 0 0,0 0 0,0 0 0,0 0 0,0 0 0,0 0 0,0 0 0,0 0 0,2 0 0,7 3 0,0 0 0,0-2 0,0 1 0,0-1 0,1 0 0,-1-1 0,16 0 0,-12-1 0,65 3 0,38 2 0,-99-3 0,-1 1 0,1 0 0,-1 2 0,25 9 0,-33-10 0,0 0 0,0 1 0,0 1 0,-1-1 0,0 1 0,0 1 0,-1 0 0,0 0 0,0 0 0,-1 1 0,1-1 0,-2 2 0,1-1 0,-1 1 0,0 0 0,-1 0 0,4 11 0,-5-11 0,0 0 0,-1 0 0,0 0 0,-1 0 0,1 0 0,-2 1 0,1-1 0,-2 0 0,1 0 0,-1 1 0,0-1 0,-1 0 0,0 0 0,-1 0 0,0 0 0,0-1 0,-1 1 0,-8 14 0,5-12 0,-1-1 0,-1 0 0,0 0 0,0-1 0,-1 0 0,0-1 0,-1 0 0,0 0 0,-22 11 0,4-6 0,0 0 0,-60 15 0,36-16-1365,36-10-5461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24575,'5'5'0,"83"111"0,-38-47 0,-47-65 0,80 101 0,-68-91 0,-15-14 0,0 0 0,0 0 0,0 1 0,0-1 0,0 0 0,0 0 0,1 0 0,-1 0 0,0 0 0,0 0 0,0 0 0,0 0 0,0 1 0,1-1 0,-1 0 0,0 0 0,0 0 0,0 0 0,0 0 0,0 0 0,1 0 0,-1 0 0,0 0 0,0 0 0,0 0 0,0 0 0,1 0 0,-1 0 0,0 0 0,0 0 0,0 0 0,0 0 0,0-1 0,1 1 0,-1 0 0,0 0 0,0 0 0,0 0 0,0 0 0,0 0 0,0 0 0,1 0 0,-1-1 0,0 1 0,0 0 0,0 0 0,0 0 0,0 0 0,0 0 0,0-1 0,0 1 0,0 0 0,0 0 0,0 0 0,0 0 0,0 0 0,0-1 0,0 1 0,0 0 0,0 0 0,0 0 0,0 0 0,0-1 0,-1-12 0,1 12 0,-4-18 0,0 0 0,-1 1 0,-10-21 0,-27-55 0,18 44 0,23 49 0,-12-27 0,1-1 0,-15-52 0,27 78 0,-1 0 0,0 0 0,1 1 0,0-1 0,0 0 0,0 0 0,0 0 0,0 0 0,2-5 0,-2 7 0,0 0 0,1 0 0,-1 0 0,1 0 0,0 0 0,-1 1 0,1-1 0,0 0 0,-1 0 0,1 0 0,0 1 0,0-1 0,0 0 0,-1 1 0,1-1 0,0 0 0,0 1 0,0-1 0,0 1 0,0 0 0,0-1 0,0 1 0,0 0 0,1 0 0,-1-1 0,0 1 0,1 0 0,4 0 0,0 0 0,-1 1 0,1-1 0,-1 1 0,1 0 0,-1 1 0,8 2 0,36 18 0,-40-18 0,26 14 0,-1 2 0,44 31 0,-59-36 0,-1 0 0,-1 1 0,0 1 0,-1 0 0,17 26 0,-16-16 0,-18-33 0,1 1 0,0 0 0,0-1 0,0 1 0,1-1 0,-1 1 0,2 0 0,-1-1 0,0 1 0,1 0 0,2-5 0,3-3 0,-1 0 0,1 1 0,11-13 0,-6 8 0,2 0 0,0 1 0,1 0 0,0 2 0,2-1 0,20-13 0,-28 22 0,-1 1 0,1 0 0,1 1 0,-1-1 0,1 2 0,-1-1 0,1 2 0,0-1 0,0 1 0,0 1 0,0 0 0,1 0 0,-1 1 0,0 0 0,14 2 0,-7 2 0,0 0 0,0 2 0,0-1 0,0 2 0,-1 0 0,0 2 0,-1-1 0,16 12 0,1 4 0,-1 2 0,41 42 0,49 72 26,-10 9-126,-36-48-1191,-57-78-5535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09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24575,'1'5'0,"0"0"0,0-1 0,0 1 0,0 0 0,1-1 0,0 1 0,0-1 0,0 1 0,1-1 0,3 5 0,2 4 0,10 17 0,3-1 0,0 0 0,2-2 0,1 0 0,1-2 0,1 0 0,1-2 0,1-1 0,1-2 0,1 0 0,64 30 0,-79-43 0,25 7 0,-35-13 0,-1 0 0,1 0 0,-1 0 0,1 0 0,-1-1 0,1 0 0,0 0 0,-1 0 0,1-1 0,6-1 0,-10 2 0,0 0 0,0-1 0,-1 1 0,1 0 0,0-1 0,0 1 0,0-1 0,0 1 0,0-1 0,0 1 0,-1-1 0,1 0 0,0 0 0,0 1 0,-1-1 0,1 0 0,-1 0 0,1 0 0,-1 1 0,1-1 0,-1 0 0,1 0 0,-1 0 0,0 0 0,1 0 0,-1 0 0,0 0 0,0 0 0,0 0 0,0 0 0,0 0 0,0-2 0,0-1 0,-1 0 0,0 0 0,0 0 0,-1 0 0,1 0 0,-1 0 0,-2-4 0,-19-30 0,-34-45 0,-5-7 0,-18-53 0,68 118 0,2 0 0,1-1 0,-12-53 0,20 74 0,0-1 0,0 0 0,1 0 0,0 1 0,0-1 0,1-8 0,-1 12 0,1 0 0,-1 0 0,1 1 0,0-1 0,0 0 0,-1 0 0,1 0 0,0 0 0,0 1 0,1-1 0,-1 1 0,0-1 0,1 1 0,-1-1 0,0 1 0,1 0 0,0-1 0,-1 1 0,1 0 0,0 0 0,2-1 0,1 0 0,-1 1 0,1 0 0,-1 0 0,1 0 0,0 0 0,-1 1 0,1 0 0,6 0 0,1 1 0,1 1 0,14 3 0,0 3 0,-1 1 0,1 1 0,-2 1 0,0 1 0,26 18 0,116 87 0,-72-48 0,50 21 0,-120-77 0,1-1 0,1-1 0,52 14 0,-70-23 0,0 0 0,0-1 0,0 0 0,0-1 0,0 0 0,13-1 0,-19 1 0,0-1 0,0 0 0,0 1 0,0-1 0,0 0 0,0 0 0,0-1 0,0 1 0,0-1 0,-1 1 0,1-1 0,0 0 0,-1 0 0,0 0 0,1 0 0,-1-1 0,0 1 0,0-1 0,0 1 0,-1-1 0,3-4 0,-2 3 0,0-1 0,-1 0 0,1 1 0,-1-1 0,0 0 0,-1 0 0,1 0 0,-1 1 0,0-10 0,-1 5 0,-1 1 0,1 0 0,-2 0 0,1 0 0,-5-10 0,-1 0 0,-2 0 0,0 1 0,-1 0 0,-14-16 0,10 15 0,-2 0 0,0 1 0,-1 0 0,0 1 0,-2 2 0,1 0 0,-2 1 0,0 0 0,-34-13 0,30 16 0,0 1 0,-1 2 0,0 0 0,0 2 0,-1 0 0,0 2 0,0 1 0,-35 2 0,47 1-105,0 0 0,1 1 0,-1 1 0,1 0 0,0 1 0,0 1 0,0 0 0,1 0 0,-1 2 0,1-1 0,1 2 0,-23 16 0,-5 13-6721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18:10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24575,'0'17'0,"1"-11"0,0-1 0,0 1 0,0-1 0,1 1 0,0-1 0,0 0 0,1 0 0,5 9 0,2 2 0,19 20 0,13 11-163,2-2 0,79 62 0,-62-61-82,121 69 0,-96-72-167,2-4 0,1-3 0,2-5-1,120 26 1,388 37-2359,173-30 76,4-31 710,1420-28 1105,-1098-81 2712,-953 62 517,-105 10-3350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18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19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3306 1501 24575,'0'1'0,"1"0"0,0 0 0,0-1 0,0 1 0,0 0 0,0-1 0,0 1 0,0 0 0,1 0 0,2 1 0,-2 0 0,0 1 0,1 0 0,-1-1 0,0 1 0,0 0 0,0 0 0,-1 0 0,1 0 0,-1 0 0,0 1 0,0-1 0,0 0 0,0 1 0,0-1 0,-1 1 0,1-1 0,-1 0 0,0 1 0,-1 6 0,0 1 0,0 0 0,-1 0 0,-1 0 0,-6 20 0,5-22 0,-1 0 0,1 0 0,-1-1 0,-1 1 0,0-1 0,0 0 0,0-1 0,-9 8 0,-10 7 0,-29 20 0,37-29 0,-148 103 0,108-80 0,-63 28 0,-5-9 0,-3-6 0,-1-5 0,-177 36 0,-174-3-552,327-64 430,-179-9-1,-16-33 123,300 21 0,0-2 0,1-2 0,0-2 0,1-2 0,-51-27 0,59 23 0,0-1 0,2-3 0,1-1 0,1-1 0,1-2 0,1-2 0,2 0 0,-36-48 0,46 52 0,2-2 0,1 0 0,1-1 0,1-1 0,2 0 0,1-1 0,1 0 0,2-1 0,1 0 0,1 0 0,-3-50 0,9 45 0,2 1 0,1-1 0,2 1 0,2-1 0,20-69 0,-4 40 0,2 1 0,42-76 0,-30 74 23,3 2 0,3 1 0,89-104 0,-85 118-282,2 3 1,1 1-1,3 3 1,91-58-1,-64 55 108,2 3-1,3 4 1,0 4-1,2 3 1,2 4-1,1 4 1,126-18 0,-104 29 9,1 4 0,0 5 0,0 6 0,0 4 0,187 34 0,-166-13 47,-1 7 0,218 84 0,-271-82-38,126 75 1,-148-74 43,-2 2 1,85 80-1,-100-79 57,-2 2-1,-2 2 0,59 92 0,-57-70-153,-3 2 1,35 96-1,-39-75-2440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5:27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4764 2372 24575,'-1'0'0,"0"1"0,0-1 0,0 1 0,0-1 0,0 1 0,0 0 0,0-1 0,0 1 0,0 0 0,1 0 0,-1-1 0,0 1 0,-1 2 0,-1 1 0,-20 19 0,-1-1 0,-1-1 0,0-1 0,-2-2 0,0 0 0,-39 18 0,-228 94 0,195-87 0,43-19 0,-171 72 0,-7-15 0,56-32-389,-2-8-1,-190 17 0,215-44 0,0-6 1,-278-24-1,199-12 390,-432-111 0,413 54-419,188 58 210,-108-65 0,82 32 209,2-3 0,-126-118 0,177 144-24,1-2 0,2-1 0,2-2 0,1-1 1,3-1-1,-28-57 0,39 64 5,2 0 1,2-1-1,1 0 1,2-2-1,2 1 1,1-1-1,3 0 1,-2-70-1,8 69 14,2 1-1,1-1 1,3 1-1,1 0 1,2 0 0,1 1-1,3 1 1,0 0-1,41-72 1,-24 59-75,3 2 1,2 1-1,1 1 0,58-54 0,-39 50-177,2 2 0,125-80-1,-90 75-118,152-64 0,111-11 38,391-55-834,15 73 1,-379 80 1171,2 17 0,-1 17 0,550 75 0,-95 58-136,-269-39-798,-476-82 1009,245 41-109,-3 18-108,-231-45 256,114 51-1,-149-50 244,-3 4 0,96 63 0,-134-78 46,-2 1 1,0 2-1,23 25 0,-39-36-90,-2 0 0,1 1 0,-2 0 0,1 0 0,-2 1 0,0 0 0,0 1 0,-1 0 0,6 19-1,-8-17-261,-1 0 0,-1 1 0,0-1 0,-1 0 0,0 1 0,-1-1 0,-5 31-1,1-26-46,-1-1 0,-1 0 0,-1 0 1,0 0-1,-16 28 0,6-19 13,-1 0 1,-40 48-1,22-37 229,-42 36-1,6-14-480,-2-4-1,-122 73 1,78-64 123,-144 57 1,-140 27-557,-6-22-1374,398-125 1966,-189 57-226,-474 139 16,-12-50 399,-4-82-43,4-42-419,685-26 348,-276 7-1397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0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1626 24575,'0'0'0,"0"0"0,0 0 0,-2-3 0,-3-5 0,1 0 0,0 0 0,1-1 0,0 1 0,-3-15 0,2 7 0,-12-48-24,-7-71 0,2-68-936,13 76 852,10-145 0,5 181 97,3 1 0,31-121-1,-32 177-53,1 0-1,2 0 1,30-58 0,-33 76 75,0 1-1,2 1 1,21-25 0,-24 30 16,1 1 0,0 1 0,1-1 0,-1 1 1,2 1-1,15-9 0,-22 13 52,1 0 0,-1 1 0,1-1-1,-1 1 1,1 0 0,0 0 0,0 0 0,-1 1 0,1 0 0,0-1 0,0 2 0,6 0 0,-4 0-52,0 1 0,0 1 0,-1-1 0,1 1 0,-1 0 0,0 0 0,0 1 0,8 5 0,11 10-7,-1 2 0,-1 0 0,30 35 0,54 84-373,-31-27 25,-4 4 1,-6 3-1,-5 2 0,55 159 1,-8 62-532,-83-258 758,-1-13-774,-18-60-3506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0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24575,'0'0'0,"0"0"0,0 0 0,4 0 0,7-2 0,16-5 0,28-6 0,31-11 0,22-8 0,27-13 0,66-29-2671,-1-3-2849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1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644 1 24575,'-4'0'0,"-8"3"0,0 0 0,0 1 0,1 0 0,-1 1 0,1 1 0,-12 7 0,22-13 0,-52 31 0,2 3 0,1 1 0,1 3 0,2 2 0,3 2 0,-49 58 0,71-75 0,2 1 0,1 1 0,2 0 0,0 2 0,-22 53 0,34-67 0,0 0 0,1 1 0,0 0 0,2 0 0,-2 29 0,4-33 0,0-1 0,1 0 0,1 1 0,0-1 0,0 0 0,1 0 0,1 0 0,-1 0 0,7 11 0,-2-9 2,0 1-1,1-1 1,0 0 0,1-1-1,0 0 1,1-1-1,22 18 1,-8-10-48,1-1-1,1-1 1,29 13 0,-5-7-92,2-2 0,0-2 0,1-3-1,1-2 1,102 13 0,-62-19-271,0-3 1,154-14-1,-138-2-5555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1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24575,'0'4'0,"13"67"-8,29 95 1,-18-81-216,113 467-993,-39-154 894,-85-349 187,-1 2-361,26 70 1,-33-110-4794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1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1 245 24575,'146'-24'0,"-70"14"0,-3-3 0,127-41 0,60-50 0,-187 71-1365,-54 26-5461</inkml:trace>
  <inkml:trace contextRef="#ctx0" brushRef="#br0" timeOffset="1">404 959 24575,'0'0'0,"0"0"0,0 0 0,5-2 0,8-3 0,17-3 0,22-1 0,24-2 0,15-1 0,4 2 0,-3 2 0,-12 3 0,-13 2 0,-16 2 0,-15 1 0,-13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24575,'3'5'0,"1"2"0,-1 1 0,4 16 0,-2-7 0,209 607-1729,-140-433 1729,48 125 0,-20 3 0,-58-118-1077,-34-138-4308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2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1 337 24575,'0'0'0,"0"0"0,0 0 0,4 0 0,9 2 0,17 2 0,24 3 0,26-2 0,20-7 0,12-11 0,2-10-594,3-15 594,1-18 0,1-17 0,-8-7 0,-22 11-7597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2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24575,'0'0'0,"0"1"0,3 8 0,3 18 0,9 30 0,4 33 0,2 18 0,-1 7 0,-2 1-633,-4-4 633,-4-7 0,-3-12 0,-1-19 0,2-20 0,1-19 0,-1-15-7558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3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24575,'0'0'0,"5"4"0,16 5 0,22 8 0,24 2 0,16 0 0,8-4 0,5-10 0,4-12 0,4-10 0,-3-8 0,-7-5 0,-14 2 0,-17 2 0,-14 5 0,-16 5-8191</inkml:trace>
  <inkml:trace contextRef="#ctx0" brushRef="#br0" timeOffset="1">119 1008 24575,'0'0'0,"8"0"0,23-2 0,31-3 0,41-8 0,41-15 0,27-18-2515,-2-9 2515,-29 4-5676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890 1 24575,'-2'56'-73,"-2"0"-1,-3 0 1,-3 0-1,-1-1 1,-4 0-1,-1-1 1,-25 54-1,2-24-73,-3-1 0,-3-2 1,-84 111-1,-76 58 147,-15-15 0,159-171 0,54-57 0,3-4 0,1 1 0,-1 0 0,1-1 0,0 1 0,0 0 0,0 1 0,0-1 0,1 0 0,0 1 0,-2 5 0,3-9-3,1 0 0,0 1 0,0-1 1,0 0-1,0 0 0,0 1 0,0-1 1,0 0-1,0 0 0,1 0 1,-1 1-1,0-1 0,1 0 0,-1 0 1,1 0-1,-1 0 0,2 2 1,-1-1 32,1 0 1,0 0-1,0 0 1,0-1 0,0 1-1,0 0 1,4 2-1,2 0 142,1 1 0,-1-1-1,1-1 1,12 4 0,42 8-49,-61-14-125,277 40-547,6-17-342,658 0 843,-761-37-192,-178 12 240,6 0 0,-1 0 0,0-1 0,1 0 0,-1 0 0,12-6 0,-19 7 0,0 0 0,0 0 0,0 0 0,-1 0 0,1-1 0,0 1 0,-1 0 0,1-1 0,-1 0 0,1 1 0,-1-1 0,0 0 0,1 0 0,-1 1 0,0-1 0,0 0 0,-1 0 0,1 0 0,0 0 0,-1-1 0,1 1 0,-1 0 0,0 0 0,1 0 0,-1 0 0,0 0 0,0-1 0,-1-3 0,-1-3 0,0 0 0,0 0 0,-1 0 0,0 0 0,-1 1 0,-4-10 0,-35-53 0,-9-2 6,-95-103 0,-77-51-1465,-214-175 254,421 387 1224,-16-13 263,-40-44 1,65 62-332,0 0-1,0-1 1,1 1 0,0-2-1,1 1 1,0-1-1,1 0 1,-7-23 0,2-15-3902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5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24575,'-9'30'0,"2"-1"0,0 1 0,-2 44 0,1 25-114,5 0 0,19 194 0,59 197-297,-62-419 401,0 4 105,39 248-1446,-48-283-4821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6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24575,'10'-7'0,"-5"5"0,0 1 0,0 0 0,0 0 0,0 0 0,0 0 0,0 1 0,0 0 0,8 1 0,13 1 0,0 1 0,-1 1 0,1 1 0,-1 1 0,27 11 0,-6 1 0,77 42 0,-98-46 0,0 1 0,-2 1 0,1 1 0,-2 1 0,0 2 0,24 27 0,-37-37 0,-1 0 0,-1 1 0,0 0 0,0 0 0,-1 0 0,0 1 0,-1 0 0,-1 0 0,0 1 0,0-1 0,-1 1 0,-1 0 0,0 0 0,-1 0 0,0 0 0,-2 16 0,-1-9 0,-2 0 0,0 0 0,-1 0 0,-1-1 0,-1 0 0,-1 0 0,0-1 0,-18 28 0,3-10 0,-2-1 0,-2-1 0,-31 30 0,18-24 37,-61 45-1,-51 27-558,101-76-394,35-25-5910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6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24575,'0'0'0,"0"23"0,0 0 0,2 0 0,1-1 0,0 1 0,2-1 0,9 27 0,8 8 28,3-2-1,2-1 1,55 81-1,121 139-1215,-186-254 901,-8-7-6539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6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24575,'4'3'0,"78"65"0,32 27 0,110 122-991,79 67 699,-182-188 292,-81-66 0,47 23 0,-75-46 0,0 0 0,0-1 0,1-1 0,21 6 0,-30-10 0,0 0 0,0-1 0,0 1 0,0-1 0,0 0 0,0 0 0,0 0 0,0 0 0,0-1 0,0 0 0,0 0 0,0 0 0,0 0 0,-1-1 0,1 1 0,0-1 0,-1 0 0,1 0 0,5-4 0,-3 0 87,0 0 0,-1 0-1,0 0 1,0-1-1,0 1 1,0-1 0,-1 0-1,5-12 1,0-5 165,10-36-1,-8 15-211,-3 0 0,7-86 0,-16-94-1525,0 208-5341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7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236 472 24575,'0'0'0,"0"0"0,0 0 0,0-2 0,8-10 0,13-14 0,4-6 0,-5 2 0,-1-1 0,21-45 0,-35 64 0,0 1 0,-1-2 0,0 1 0,-1 0 0,0-1 0,-1 1 0,-1-1 0,0 0 0,0 0 0,-3-17 0,2 25 0,-1 0 0,0 0 0,0 0 0,0 0 0,-1 0 0,0 0 0,0 1 0,0-1 0,0 0 0,-1 1 0,0 0 0,0 0 0,0 0 0,0 0 0,-1 0 0,1 1 0,-1-1 0,0 1 0,0 0 0,-1 0 0,1 0 0,0 1 0,-1 0 0,0-1 0,1 2 0,-1-1 0,0 0 0,-5 0 0,0 1 0,0 0 0,1 1 0,-1 0 0,0 1 0,0-1 0,0 2 0,1 0 0,-1 0 0,1 1 0,-11 3 0,5 1 0,0 0 0,0 0 0,0 2 0,1 0 0,-15 12 0,20-14 0,1 0 0,0 1 0,1 0 0,-1 0 0,2 1 0,-8 10 0,11-14 0,0 1 0,1-1 0,-1 1 0,1 0 0,0 0 0,1 0 0,-1 0 0,1 0 0,0 0 0,1 0 0,-1 0 0,2 10 0,0-8 0,0 0 0,1 0 0,0 0 0,0 0 0,1-1 0,0 1 0,7 12 0,-1-5 0,1-1 0,22 25 0,-3-8-218,1-2 0,65 47-1,82 34-334,-141-90 408,1-3-1,1-1 1,1-2-1,0-1 1,0-2-1,1-2 1,68 7-1,-8-13-5673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24575,'7'12'0,"40"77"0,299 690-1568,-227-425 1282,-116-340 197,0-6-72,-1 0 0,0 1-1,-1 0 1,0-1 0,0 10 0,-2-14-5120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24575,'11'-4'0,"-2"1"0,11-2 0,0 2 0,-1 0 0,2 1 0,-1 1 0,0 1 0,0 1 0,35 5 0,-42-2 0,-1 0 0,1 0 0,0 2 0,-1-1 0,0 2 0,-1-1 0,1 2 0,-1 0 0,10 9 0,10 10 0,43 53 0,-20-15 0,-4 2 0,-3 2 0,-3 2 0,-3 2 0,34 84 0,-75-156 0,0-1 0,1 1 0,-1 0 0,0 0 0,1 0 0,-1 0 0,1 0 0,-1-1 0,1 1 0,-1 0 0,1 0 0,1 0 0,-2-1 0,1-1 0,-1 0 0,1 1 0,-1-1 0,1 0 0,-1 0 0,1 1 0,-1-1 0,0 0 0,1 0 0,-1 0 0,0-1 0,6-13 0,0 0 0,1 1 0,0-1 0,1 2 0,1-1 0,0 1 0,1 1 0,0-1 0,1 2 0,1-1 0,0 2 0,0 0 0,1 0 0,0 1 0,19-10 0,-8 8 0,1 1 0,0 1 0,1 2 0,0 0 0,31-3 0,5 3 0,68 1 0,204 29 0,-210-10 0,-101-11 0,1 0 0,33-3 0,-54 1 0,-1-1 0,0 1 0,1 0 0,-1-1 0,1 1 0,-1-1 0,0 0 0,0 0 0,1 0 0,-1 0 0,0 0 0,0 0 0,0-1 0,0 1 0,0 0 0,2-3 0,-3 2 0,0 0 0,0 0 0,-1 0 0,1 1 0,0-1 0,-1 0 0,1-1 0,-1 1 0,1 0 0,-1 0 0,0 0 0,0 0 0,0 0 0,0 0 0,0 0 0,-1 0 0,1 0 0,-1 0 0,0-2 0,-3-11 0,-1 1 0,0 0 0,-1 1 0,-10-19 0,1 8 0,-25-32 0,25 37 0,0 1 0,-2 1 0,0 1 0,-1 0 0,-1 1 0,0 1 0,-1 0 0,-1 2 0,-26-12 0,34 19 0,1 0 0,-1 1 0,-1 0 0,1 1 0,0 1 0,-1 0 0,-21 0 0,24 3 0,0-1 0,0 2 0,1 0 0,-1 0 0,1 1 0,-1 0 0,1 1 0,0 0 0,0 0 0,-13 9 0,15-7 0,0-1 0,0 1 0,0 1 0,1-1 0,0 1 0,1 0 0,0 1 0,0 0 0,0 0 0,-5 11 0,8-13 0,0-1 0,1 1 0,0 0 0,0 1 0,0-1 0,1 0 0,0 1 0,0-1 0,0 0 0,1 1 0,0-1 0,0 1 0,1-1 0,0 0 0,0 1 0,3 8 0,-1-7 13,0-1 0,1 1-1,0-1 1,0 0 0,0-1 0,1 1-1,0-1 1,12 11 0,-7-7-309,1-1 0,1 0 0,0-1 0,14 8 0,18 5-6530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8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1 464 24575,'0'0'0,"0"0"0,2-2 0,11-5 0,25-7 0,33-7 0,28-11 0,26-9 0,20-8-1484,8-6 1484,-15 3 0,-30 10-6707</inkml:trace>
  <inkml:trace contextRef="#ctx0" brushRef="#br0" timeOffset="1">1382 1 24575,'0'0'0,"6"8"0,12 23 0,13 28 0,12 25 0,8 16 0,6 11 0,-1 3-833,-4-6 833,-4-9 0,-5-14 0,-7-16 0,-10-21-7358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8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24575,'0'0'0,"0"0"0,0 0 0,2 0 0,15 0 0,28 3 0,30-1 0,24 1 0,21-3 0,15-5-994,4-8 994,-4-10 0,-12-15 0,-15-13 0,-21-4 0,-25 7-7197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1:59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0,6 15 0,10 35 0,10 43 0,10 47 0,4 30-2005,-1 22 2005,-5 8 0,-6-7 0,-3-19 0,-5-26 0,-3-30-715,-5-36-4756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0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24575,'0'0'0,"0"1"0,1 8 0,0 0 0,0 0 0,5 17 0,0-6 0,70 278-30,-3-19-1423,50 339-313,-30 5 400,-71-380 649,-22-206-2142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0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24575,'2'-7'0,"0"4"0,1 0 0,-1 0 0,0 0 0,1 0 0,-1 1 0,1-1 0,0 1 0,0 0 0,0 0 0,0 0 0,0 0 0,1 1 0,-1-1 0,0 1 0,1 0 0,-1 0 0,1 0 0,0 0 0,5 0 0,0 0 0,0 1 0,0 0 0,0 1 0,0 0 0,-1 0 0,1 1 0,9 3 0,-1 0-14,-1 1 0,1 1-1,-2 1 1,1 0-1,-1 1 1,23 17 0,-21-12-31,0 2 1,-1-1 0,-1 2 0,23 31-1,-20-20-1,-1 1 0,-1 1 0,-1 0 0,-2 1 0,-1 1 1,15 64-1,-20-59 46,-2-1 0,-2 1 0,-1 0 0,-2-1 0,-1 1 0,-2 0 0,-2-1 0,-14 56 0,7-46 0,-10 47 0,21-82 0,0-1 0,0 0 0,1 0 0,0 0 0,1 0 0,0 0 0,4 13 0,-1-8 35,1-1 1,1 0 0,1-1 0,0 1-1,0-1 1,2-1 0,-1 1 0,14 13-1,0-2 73,2 0-1,44 33 0,41 17-107,12 9 0,-111-75 0,-1 1 0,0 0 0,0 0 0,-1 0 0,13 19 0,-17-20 0,0-1 0,0 1 0,0 0 0,-1 0 0,0 0 0,-1 1 0,0-1 0,0 1 0,0 10 0,-1-6-1,-1-1 0,-1 0-1,0 1 1,0-1 0,-1 0 0,-1 1-1,-7 20 1,3-17 5,0-1 1,0 0-1,-1 0 0,-1-1 0,-13 16 0,2-7-35,-2-1 1,0 0-1,0-2 0,-2 0 0,-51 30 0,25-20-111,-2-2 1,-1-3-1,-1-2 0,0-3 0,-66 16 1,102-32 141,-1-1 0,1 0 0,-29 0 0,45-3-75,-1 1 0,1-1 1,-1-1-1,1 1 0,0 0 0,-1 0 1,1-1-1,0 0 0,-1 1 1,1-1-1,0 0 0,0 0 1,0 0-1,0 0 0,-3-3 0,-1-4-5900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24575,'0'0'0,"0"6"0,4 18 0,6 27 0,5 22 0,3 10 0,6 0 0,2-9 0,-3-17-8191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677 0 24575,'-3'1'0,"-4"10"0,-3 11 0,-8 27 0,8-20 0,-55 140-698,-105 197 1,106-250 534,-5-4 0,-119 151 0,126-189 163,61-73-1,-1 1-1,1-1 1,0 1-1,0 0 0,0 0 1,0 0-1,0-1 1,-1 5-1,2-5 15,0 0-1,0 0 0,0 0 1,0 0-1,0 0 1,1 0-1,-1 0 0,0 0 1,0 0-1,1 0 1,-1 0-1,1-1 0,-1 1 1,1 0-1,-1 0 0,1 0 1,-1-1-1,1 1 1,0 0-1,-1 0 0,2 0 1,3 3 123,0 0 0,0 0 0,1-1 0,-1 0 1,10 4-1,35 12 338,-46-18-472,270 68-499,-197-53 309,363 78 43,1-15 115,-438-79 30,29 5-4,55 2 1,-82-7-4,1 0 0,-1-1 0,0 0 0,1 0 1,-1 0-1,9-3 0,-12 3 15,-1 1 1,1-1 0,-1 0-1,0 1 1,1-1-1,-1 0 1,0 0-1,0 0 1,0 0 0,0 0-1,0-1 1,0 1-1,0 0 1,0 0-1,0-1 1,0 1-1,-1 0 1,1-1 0,0 1-1,-1-1 1,1 1-1,-1-1 1,0 1-1,1-1 1,-1 1 0,0-1-1,0-2 1,-1-1 100,0-1 1,0 1 0,0 0-1,-1 0 1,1 0-1,-5-9 1,-20-34-93,-51-72 0,-203-240-1630,45 63 577,210 263 915,2-1 1,-31-62-1,48 82 85,-1 0 0,2-1 0,0 1 0,1-1 0,1 0-1,0 0 1,1-1 0,1 1 0,1-25 0,2 25-118,0 1 0,1 0 1,0 0-1,7-17 0,23-42-3690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1 24575,'-11'6'0,"2"3"0,0 1 0,0-1 0,1 2 0,-8 10 0,-2 7 7,2-1-1,0 2 1,-20 54 0,15-22-248,-12 65 1,-4 81-1577,25-87 1290,5 1 0,5 0 0,16 136 0,4-104 51,8-1 1,45 153-1,-12-108 238,-3-29-713,-7-33 651,-11-33-46,-9-28-204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2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0 226 24575,'0'0'0,"2"-2"0,9-1 0,30 1 0,46 2 0,41 3 0,36 1 0,23-1-2265,-5-3 2265,-33 0-5926</inkml:trace>
  <inkml:trace contextRef="#ctx0" brushRef="#br0" timeOffset="1">1881 1 24575,'0'0'0,"0"2"0,0 10 0,0 27 0,0 33 0,0 38 0,2 30 0,5 4-1268,1-24-5655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 24575,'0'6'0,"-1"0"0,-2 12 0,-1 4 0,-65 386-714,-23-3 371,67-306 343,-51 132 0,67-211-27,-17 26 1,8-14 960,18-29-794,5-3-90,12-3-74,-5 0 34,114-17-205,228-5 0,129 34-239,-466-8 434,64-1 0,-78 0-2,0 0 1,1 0 0,-1-1-1,0 1 1,0-1 0,0 0 0,0 0-1,6-3 1,-8 3 8,0 1-1,0-1 1,0 0-1,0 0 0,0 0 1,0 0-1,0 0 1,0-1-1,0 1 1,-1 0-1,1 0 1,0 0-1,-1-1 1,1 1-1,-1 0 1,1-1-1,-1 1 1,0-1-1,0 1 1,1 0-1,-1-1 1,0-1-1,-1-5 56,0 1 1,0-1-1,-1 1 1,0-1-1,0 1 1,0-1-1,-1 1 1,0 0-1,-1 0 1,-4-7-1,-11-17-57,-40-50 0,-31-23-108,68 80 15,-226-236-452,-10 9 187,209 205 341,-5-7-1172,15 16-4737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2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9 0,8 20 0,13 32 0,23 43 0,20 40 0,14 25-2253,8 18 2253,0 3 0,-7-10 0,-6-17 0,-3-10 0,-6-17 0,-15-32-5938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9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1 24575,'-10'1'0,"5"1"0,-1 0 0,1 0 0,0 1 0,0 0 0,0 0 0,0 0 0,1 0 0,-6 5 0,-14 13-13,1 1 0,1 1 0,0 1-1,-28 43 1,24-27-363,2 1 0,-30 69 1,36-64 305,1 1 0,3 0 1,2 1-1,2 1 0,2-1 0,3 2 1,1-1-1,5 79 0,6-51-436,4 1 0,3-2-1,35 108 1,97 218 603,-55-165-1059,-86-222 911,43 129-135,-41-119 198,-2 0 0,-1 0-1,3 46 1,-7-63 37,0 1 0,-1-1 0,0 0-1,0 1 1,-1-1 0,0 0 0,0 0 0,-1 0 0,-4 9 0,4-11 33,-1-1 1,1 0-1,-1 0 0,0 0 1,0 0-1,0 0 1,-1-1-1,0 0 1,0 0-1,0 0 1,0-1-1,-10 5 1,0-1 33,-1-2 0,0 1 0,0-2 0,0 0 0,0-1 1,-18 1-1,-26-1-5780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09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1 323 24575,'0'0'0,"2"0"0,5-2 0,13-3 0,26-6 0,30-6 0,26-5 0,21-8 0,17-6-1147,12-10 1147,-2-9 0,-19 1 0,-33 10-7044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0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0 578 24575,'0'0'0,"0"0"0,2 6 0,5 12 0,7 15 0,6 16 0,5 20 0,4 23 0,4 13 0,2 3 0,-1-4 0,-6-14 0,-8-21 0,-7-22-8191</inkml:trace>
  <inkml:trace contextRef="#ctx0" brushRef="#br0" timeOffset="1">870 8 24575,'0'0'0,"4"-2"0,13-1 0,23 1 0,26 3 0,24 5 0,22 3 0,11 0 0,4-6-849,-5-5 849,-16 2 0,-26 1-7342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0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0 228 24575,'0'0'0,"4"0"0,12-3 0,22-3 0,39-6 0,35-7 0,34-10 0,30-8-1897,16-6 1897,-9 0 0,-35 8-6294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0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0 24575,'-5'199'-608,"-32"214"0,19-303 401,-47 160-1,57-244 208,4-15 0,1-1 0,0 1 0,0-1 0,1 1 0,1 0 0,0 0 0,0 13 0,2-21 38,-1 1 1,1-1-1,0 1 0,0-1 0,0 0 0,1 0 0,-1 1 0,1-1 0,-1 0 0,1 0 0,0-1 0,0 1 0,1 0 1,-1-1-1,0 1 0,1-1 0,0 0 0,4 3 0,3 2 170,1-1 1,0 0-1,23 8 1,121 32-129,5-12-92,-130-28 17,34 7-5,31 6 0,118 10 0,-202-28 0,0-1 0,1 0 0,-1-1 0,16-2 0,-25 2 0,1 1 0,-1-1 0,1 0 0,-1 1 0,0-1 0,1 0 0,-1 0 0,0-1 0,0 1 0,0 0 0,0-1 0,0 1 0,0-1 0,0 0 0,0 0 0,0 0 0,-1 0 0,1 0 0,-1 0 0,0 0 0,1 0 0,-1 0 0,0-1 0,0 1 0,1-4 0,-2 1 0,1-1 0,0 1 0,-1 0 0,0-1 0,-1 1 0,1 0 0,-1-1 0,-2-9 0,-2-1 0,-12-25 0,-4-2 2,-50-76 0,-39-34-407,71 101 25,13 17 283,-3-3 55,-24-42 1,46 68 18,1-1 0,0 0 0,0-1 0,1 1 0,1-1 0,0 0-1,-3-25 1,6 25 24,1-1 0,1 0-1,0 1 1,1-1 0,4-18 0,1 8-406,0 1 1,14-28-1,22-35-5201,-42 84 5376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1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0 24575,'-4'2'0,"0"0"0,1 0 0,-1 0 0,0 1 0,1-1 0,0 1 0,0 0 0,0 0 0,0 0 0,0 0 0,-3 6 0,1-4 0,-12 18-30,0 1-1,2 0 0,0 1 1,2 1-1,1 0 1,1 1-1,1 0 0,2 1 1,-8 39-1,7-13-157,2 1 1,3 0-1,2 0 0,6 56 1,39 213-1171,27-3 651,5 32-280,-75-350 989,33 201-649,-27-152 962,-1 98 0,-6-134-111,0 0-1,-1 0 0,-6 22 0,1-18-4896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1 223 24575,'0'-2'0,"0"-1"0,0 0 0,0-1 0,0-2 0,6-3 0,14-5 0,22-4 0,22-4 0,23 1 0,20-1 0,14 0 0,6 1-844,-6 3 844,-14 1 0,-22 5 0,-26 3-7347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1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0 702 24575,'42'0'0,"78"10"0,-102-6 0,0 0 0,-1 0 0,0 2 0,0 0 0,0 1 0,29 17 0,-31-14 0,-1-1 0,-1 2 0,0 0 0,0 0 0,-1 2 0,13 15 0,-17-18 0,-1 2 0,1-1 0,-2 1 0,0 0 0,0 0 0,-1 1 0,0 0 0,3 18 0,-4-7 0,-1 0 0,-1-1 0,-1 1 0,-1 0 0,-4 27 0,-24 119 0,16-110 0,10-49 0,0-1 0,0-1 0,0 18 0,2-24 0,0-1 0,0 1 0,0 0 0,1-1 0,-1 1 0,1-1 0,-1 1 0,1-1 0,0 1 0,0-1 0,0 0 0,1 1 0,-1-1 0,0 0 0,3 3 0,-1-2 0,0-1 0,1 1 0,-1-1 0,1 1 0,-1-1 0,1 0 0,0 0 0,-1-1 0,8 3 0,2 0 0,27 3 0,-13-4 0,1-2 0,0-1 0,-1-1 0,1-1 0,49-11 0,106-30-1365,15-12-5461</inkml:trace>
  <inkml:trace contextRef="#ctx0" brushRef="#br0" timeOffset="1">2107 1 24575,'0'0'0,"0"0"0,4 0 0,7 0 0,16 4 0,22 5 0,21 6 0,14 3 0,4 2 0,-4-1 0,-9-4 0,-13-4 0,-9-7 0,-13-5 0,-10-5 0,-9-1 0,-8 0-8191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2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24575,'0'0'0,"0"0"0,2-1 0,9-4 0,24-2 0,31-2 0,33-2 0,36-5 0,71-8-2713,2 1-2765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1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24575,'0'0'0,"3"6"0,3 18 0,8 26 0,12 27 0,15 30 0,19 25 0,22 16-1854,6-7 1854,-10-27-6337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4:51:32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24575,'0'0'0,"-3"0"0,-3 2 0,-11 9 0,-11 16 0,-11 22 0,-10 17 0,-4 7 0,5-5 0,10-13-8191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26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1049 163 24575,'-5'0'0,"0"0"0,0-1 0,0 0 0,0 0 0,-9-4 0,-5-1 0,-147-29 0,84 19 0,-77-18 0,-107-20 0,250 50 0,-1 2 0,0 0 0,1 1 0,-1 1 0,-23 2 0,34-1 0,0 0 0,0 1 0,0 0 0,0 0 0,0 0 0,0 0 0,0 1 0,0 0 0,1 0 0,0 1 0,-1-1 0,1 1 0,1 1 0,-1-1 0,1 0 0,-1 1 0,-4 7 0,0 3 0,0 1 0,1 0 0,0 0 0,1 1 0,-7 27 0,-12 89 0,20-91 0,1 51 0,5-70 0,1-1 0,1 1 0,1-1 0,6 22 0,-7-37 0,0-1 0,0 1 0,1-1 0,0 0 0,0 1 0,0-1 0,1-1 0,7 10 0,-9-12 0,1 0 0,0 0 0,1 0 0,-1-1 0,0 0 0,1 1 0,-1-1 0,1-1 0,0 1 0,0 0 0,-1-1 0,1 0 0,0 0 0,0 0 0,7 1 0,21-1 0,58-5 0,-21 0 0,-9 2 0,86 10 0,-123-5 0,0 1 0,-1 0 0,1 2 0,-1 1 0,0 1 0,41 21 0,-38-15 0,-1 2 0,-1 1 0,0 0 0,-1 2 0,-1 1 0,-1 0 0,0 2 0,-2 0 0,0 1 0,15 28 0,-28-42 0,0 0 0,-1 1 0,0-1 0,-1 1 0,5 18 0,-8-23 0,1 0 0,0 0 0,-1 0 0,0-1 0,-1 1 0,1 0 0,-1 0 0,0 0 0,0 0 0,0-1 0,0 1 0,-1 0 0,0-1 0,-3 6 0,1-4 0,0-1 0,0 1 0,0-1 0,-1 0 0,0 0 0,0 0 0,-9 6 0,1-3 0,0 0 0,-20 9 0,-6-1 0,1-1 0,-2-2 0,-66 12 0,54-16 0,0-3 0,-77 0 0,96-6-455,1-2 0,-42-7 0,57 5-6371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27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694 758 24575,'1'-10'0,"0"0"0,1 0 0,0 0 0,1 1 0,0-1 0,8-16 0,-4 11 0,7-21 0,1 1 0,18-66 0,-30 89 0,0-1 0,-2 0 0,1 1 0,-2-1 0,0 0 0,0 0 0,-1 0 0,-1 0 0,-3-16 0,-2 7 0,0 1 0,-2 0 0,0 1 0,-1 0 0,-1 0 0,-1 1 0,-1 0 0,0 1 0,-1 1 0,-1 0 0,-1 1 0,0 1 0,-1 0 0,-19-12 0,23 19 0,-1 1 0,0 0 0,0 1 0,0 0 0,-1 1 0,0 1 0,0 0 0,0 2 0,0-1 0,-1 2 0,1 0 0,0 0 0,-1 2 0,-18 2 0,12 1 0,0 0 0,1 2 0,-1 0 0,1 1 0,1 2 0,-1 0 0,1 1 0,1 0 0,-23 18 0,31-20 0,-1 1 0,1 0 0,1 1 0,0 0 0,0 1 0,-12 18 0,18-24 0,1 1 0,0-1 0,0 1 0,1-1 0,0 1 0,0 0 0,0 0 0,0 0 0,1 0 0,0 0 0,1 0 0,-1 1 0,1-1 0,0 0 0,1 0 0,-1 0 0,3 10 0,1-5 0,0 0 0,0-1 0,1 1 0,1-1 0,-1 0 0,2 0 0,-1-1 0,1 0 0,11 11 0,-6-9 0,0 1 0,0-2 0,1 0 0,1 0 0,28 14 0,-31-19 0,0 0 0,0-1 0,0-1 0,1 0 0,0 0 0,0-1 0,-1-1 0,1 0 0,0 0 0,0-2 0,0 1 0,0-1 0,0-1 0,21-6 0,-9 1 0,-1-1 0,-1-2 0,0 0 0,0-1 0,-1-1 0,25-19 0,-34 22 0,-2 1 0,1 1 0,15-8 0,-26 15 0,0-1 0,1 1 0,-1 0 0,0 0 0,0 0 0,1 0 0,-1 0 0,0 0 0,0 0 0,1 0 0,-1 0 0,0 1 0,0-1 0,1 0 0,-1 0 0,0 0 0,0 0 0,1 0 0,-1 0 0,0 0 0,0 0 0,0 1 0,1-1 0,-1 0 0,0 0 0,0 0 0,0 1 0,0-1 0,1 0 0,-1 0 0,0 0 0,0 1 0,0-1 0,0 1 0,5 11 0,-3-6 0,278 831-573,-273-811 651,-2-6-347,0-1-1,2 0 1,0 0-1,17 32 1,-14-38-6080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24575,'1'28'0,"-1"-11"0,-1 24 0,1-41 0,0 1 0,0-1 0,0 0 0,0 0 0,0 0 0,0 0 0,0 1 0,0-1 0,0 0 0,0 0 0,0 0 0,-1 1 0,1-1 0,0 0 0,0 0 0,0 0 0,0 0 0,0 0 0,0 1 0,0-1 0,0 0 0,-1 0 0,1 0 0,0 0 0,0 0 0,0 0 0,0 1 0,-1-1 0,1 0 0,0 0 0,0 0 0,0 0 0,-1 0 0,-5-3 0,-5-10 0,9 11-80,1-1 0,0 0-1,-1 0 1,1 0 0,0-1-1,0 1 1,0 0 0,1 0-1,-1-1 1,1 1 0,0 0 0,0 0-1,0-1 1,0 1 0,1 0-1,1-7 1,2-2-6746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2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24575,'3'0'0,"116"-5"0,-31 1 0,-62 3 0,11 0 0,51 4 0,-77-1 0,0-1 0,0 1 0,0 1 0,0 0 0,0 1 0,0 0 0,-1 0 0,19 12 0,-16-6 0,0 1 0,-1-1 0,0 2 0,-1 0 0,0 0 0,-1 1 0,-1 0 0,0 1 0,-1 0 0,10 22 0,-6-8 0,-1 1 0,-2 0 0,0 1 0,6 51 0,-8-13-140,-3 1-1,-8 130 1,-37 138-256,30-260 505,2-18-59,-9 74-156,14-90 429,2 47 0,2-86-1570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2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24575,'0'0'0,"0"0"0,2 0 0,9 0 0,14 0 0,16 0 0,12 0 0,14 0 0,16 0 0,16-2 0,7-3 0,-4-2 0,-10-3 0,-8-3 0,-8-1 0,-11 1 0,-16 4-8191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0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0 382 24575,'8'-7'0,"34"-9"0,-27 11 0,118-37-484,154-28-1,142 0-2140,375-8-1040,8 39 3794,5-1-1282,-654 29 2219,-127 9-193,-17 1-2720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1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7 24575,'-7'-4'0,"7"3"0,0 1 0,0 0 0,0 0 0,-1 0 0,1 0 0,0 0 0,0 0 0,0-1 0,0 1 0,0 0 0,-1 0 0,1 0 0,0 0 0,0 0 0,0 0 0,-1 0 0,1 0 0,0 0 0,0 0 0,0 0 0,0 0 0,-1 0 0,1 0 0,0 0 0,0 0 0,-1 0 0,-5 10 0,-2 7 0,-9 35 0,-31 176-59,18 9-1122,5 266 933,27-446 177,2 1 0,20 93 0,-16-117-33,1-1 0,2 0 0,2-1 0,1 0-1,30 50 1,-23-49 104,2-1 0,32 36 0,-37-50 0,0 0 0,1-1 0,0-1 0,33 20 0,-41-30-2,-1-1 0,1 1 1,-1-2-1,1 0 0,1 0 0,-1-1 0,0 0 0,1-1 0,0 0 0,11-1 0,-14-1 21,0 0-1,-1-1 1,1 0-1,0 0 1,-1-1-1,1-1 0,-1 1 1,0-1-1,0-1 1,0 1-1,0-1 0,-1-1 1,14-9-1,-12 6 101,-1 0 0,0-1 0,0 1 0,-1-2 0,0 1 0,-1-1 0,0 0 0,0 0 0,-1 0 0,0-1 0,-1 0 0,-1 0 0,1 0 0,1-14 0,-2 5-81,-1 1 0,0-1 0,-1 0 0,-2 1 0,0-1 0,0 0 0,-9-31 0,7 39-38,0 0 0,-1 0 0,-1 0 0,0 0 0,-1 1 0,0-1 0,-1 2 0,0-1 0,0 1 0,-1 0 0,-1 0 0,1 1 0,-2 0 0,1 1 0,-1 0 0,0 0 0,-1 1 0,0 1 0,0 0 0,-1 0 0,1 1 0,-1 0 0,-21-4 0,19 6 0,1 1 0,-1 0 0,0 1 0,0 1 0,0 0 0,0 1 0,0 0 0,-16 5 0,13-2 0,0 1 0,0 1 0,0 0 0,1 1 0,0 1 0,-16 11 0,16-8 0,0 1 0,0 0 0,1 1 0,1 1 0,0 0 0,1 1 0,1 0 0,0 1 0,1 1 0,1 0 0,0 0 0,-11 29 0,18-36-170,-1 0-1,2 0 0,0 0 1,0 1-1,1-1 0,0 1 1,1 15-1,4 9-6655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307 356 24575,'0'10'0,"2"-6"0,-1 0 0,1 0 0,0 0 0,0 0 0,0 0 0,0 0 0,1-1 0,0 1 0,-1-1 0,1 0 0,1 1 0,-1-1 0,0-1 0,1 1 0,5 3 0,3 1 0,0 0 0,1-1 0,21 8 0,-20-9 0,0-2 0,1 0 0,-1 0 0,1-1 0,-1-1 0,1 0 0,-1-2 0,1 1 0,0-2 0,18-3 0,-23 3 0,-1 0 0,0-1 0,0 0 0,0 0 0,0-1 0,-1 0 0,0-1 0,1 0 0,-2 0 0,1-1 0,-1 0 0,1 0 0,-2-1 0,1 0 0,-1 0 0,0 0 0,5-9 0,-8 11 0,0-1 0,-1 0 0,0 0 0,0 0 0,0 0 0,-1 0 0,1 0 0,-2-1 0,1 1 0,-1 0 0,0-1 0,0 1 0,0 0 0,-1-1 0,0 1 0,-1 0 0,1 0 0,-1 0 0,-5-11 0,0 3 0,0 0 0,-1 1 0,0 0 0,-1 0 0,-1 1 0,0 1 0,-14-13 0,9 10 0,0 2 0,-1 0 0,0 1 0,-1 1 0,0 0 0,-1 1 0,0 1 0,-1 1 0,1 0 0,-39-7 0,35 10 0,-1 1 0,1 1 0,-1 2 0,1 0 0,-1 1 0,1 1 0,0 1 0,-1 1 0,-29 9 0,41-10 0,1 1 0,0 0 0,0 0 0,0 1 0,1 0 0,-1 1 0,1 0 0,1 1 0,-1 0 0,1 0 0,0 1 0,1 0 0,0 0 0,0 0 0,-7 13 0,8-10-273,1 1 0,0-1 0,0 2 0,-4 21 0,-3 45-6553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1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24575,'0'0'0,"4"0"0,21 0 0,31 0 0,33 0 0,36-2 0,33-1 0,13-2-1871,-10-2 1871,-33 0-6320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15:22:3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12 0,9 38 0,12 70 0,13 76 0,4 62-4450,2 44 4450,9 50 0,-4-33-3741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AD1-E39B-0CB2-0C61-83F26DB4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5E74-0DC6-F524-84DC-CA35C84C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A6C-3236-025C-AAEE-C62B323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EA78-4F5E-9E2A-D4D8-4CA89C6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C83E-4930-5EE2-F5D8-071D01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6D-3B37-11CE-AF7D-49D2621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6885-6134-A7C4-C51B-6A196D4D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3B4-0C35-136D-B078-78DF9B6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DA-A9CA-3293-498C-072BA0E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09EB-D272-64BB-95EE-68242F6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DC61-CE3E-17A8-6F79-13C201B1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E267-C2B0-DFDF-9A5F-C63C0BBB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E114-C42E-85B0-D828-0522F66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AAA-D664-8BDD-A55A-947D8A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B1F-CD45-41AB-8A29-F9D9AFF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1FAC-3015-3695-9B61-77B7B458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929-23F4-1062-866F-83713662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14E-CA4C-85F1-5D6C-C8C7E2A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1069-9051-75E7-2FA3-05D0B3B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4A9F-8778-4C22-83CF-301A246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23A-2B7A-57C6-84BB-AF740CC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7A-3F2B-1254-3E9C-50C6698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A07F-2CBB-3490-A492-30EA612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BCE7-BE47-042F-0F3F-7DDEF34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68A-ACC6-7BFC-1345-33F99F9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152-A7FA-6007-5C48-EECF794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2DD-9270-B469-E71E-F6F8156A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B755-0E29-8E20-8F4E-02277831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2E5E-9B7E-587D-AC53-219B979D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F45F-AA50-EBB1-449D-D8CBB4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406D-164F-01D7-8210-364EE5CE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CE0-8D33-7FFC-8FD0-CB7ADFD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5EC5-466E-16AF-15E0-1D4E5F20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2785-02DC-798F-DAA9-727E31C2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DA4C-1D05-5862-E222-451FCD4D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6D7A-EFC6-9AD9-4FDA-5466CABE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FDDC-9FF3-92C7-E1B6-5A1F058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D2AA-30B9-0DC2-C73E-C333965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F635-F2E5-A39B-D2A9-8320FED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ED8-654A-CFF3-0902-8F42F057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2B18-D6B3-CA0C-9CE4-7DDC7C5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AE-B933-371F-12A3-E26CEEF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FAAFD-D6EC-6996-600C-F0C3657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A48-27C4-214A-14CA-6B18B9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21C8-3866-B050-3D03-66D1F03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18B8-338A-D106-F0BC-2076DC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96-83C9-8644-98C5-650F423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DBB-8D61-047D-52D4-869E9249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A3DF-27B8-649C-F1F3-D491041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6A53-E29E-9CED-44B0-4BDB42B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5B1E-D1F8-F2ED-897E-64580B87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F4D4-22D5-9B11-81FB-D19E63A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16-B5BF-EF51-A802-744399E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5202-8D39-DD6D-7358-4ECF957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7EC6-1B7A-DCE7-487B-A735111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373-AD38-BB05-1B00-3733CDA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0412-FDC1-282C-B148-C4DBEBB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F0-4DE2-63E5-B492-ABDFEA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0016-584E-E80C-490F-2665914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7BE-078D-733A-5F50-348A080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3CB-3E6A-BE6B-6444-37C357C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8AAF-2F88-734D-BD08-5FEA8FD391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283E-483B-C0B4-2DB7-1C0E12B0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EF51-D4E1-3A12-8C0C-F49BBD85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image" Target="../media/image147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1.xml"/><Relationship Id="rId324" Type="http://schemas.openxmlformats.org/officeDocument/2006/relationships/customXml" Target="../ink/ink164.xml"/><Relationship Id="rId366" Type="http://schemas.openxmlformats.org/officeDocument/2006/relationships/customXml" Target="../ink/ink185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6.xml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335" Type="http://schemas.openxmlformats.org/officeDocument/2006/relationships/image" Target="../media/image165.png"/><Relationship Id="rId377" Type="http://schemas.openxmlformats.org/officeDocument/2006/relationships/image" Target="../media/image186.png"/><Relationship Id="rId5" Type="http://schemas.openxmlformats.org/officeDocument/2006/relationships/image" Target="../media/image2.png"/><Relationship Id="rId181" Type="http://schemas.openxmlformats.org/officeDocument/2006/relationships/image" Target="../media/image88.png"/><Relationship Id="rId237" Type="http://schemas.openxmlformats.org/officeDocument/2006/relationships/image" Target="../media/image116.png"/><Relationship Id="rId279" Type="http://schemas.openxmlformats.org/officeDocument/2006/relationships/image" Target="../media/image137.png"/><Relationship Id="rId43" Type="http://schemas.openxmlformats.org/officeDocument/2006/relationships/customXml" Target="../ink/ink22.xml"/><Relationship Id="rId139" Type="http://schemas.openxmlformats.org/officeDocument/2006/relationships/customXml" Target="../ink/ink71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customXml" Target="../ink/ink175.xml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customXml" Target="../ink/ink126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image" Target="../media/image155.png"/><Relationship Id="rId357" Type="http://schemas.openxmlformats.org/officeDocument/2006/relationships/image" Target="../media/image176.png"/><Relationship Id="rId54" Type="http://schemas.openxmlformats.org/officeDocument/2006/relationships/image" Target="../media/image26.png"/><Relationship Id="rId96" Type="http://schemas.openxmlformats.org/officeDocument/2006/relationships/customXml" Target="../ink/ink49.xml"/><Relationship Id="rId161" Type="http://schemas.openxmlformats.org/officeDocument/2006/relationships/image" Target="../media/image78.png"/><Relationship Id="rId217" Type="http://schemas.openxmlformats.org/officeDocument/2006/relationships/image" Target="../media/image106.png"/><Relationship Id="rId259" Type="http://schemas.openxmlformats.org/officeDocument/2006/relationships/image" Target="../media/image127.png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65" Type="http://schemas.openxmlformats.org/officeDocument/2006/relationships/customXml" Target="../ink/ink33.xml"/><Relationship Id="rId130" Type="http://schemas.openxmlformats.org/officeDocument/2006/relationships/image" Target="../media/image63.png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281" Type="http://schemas.openxmlformats.org/officeDocument/2006/relationships/image" Target="../media/image138.png"/><Relationship Id="rId337" Type="http://schemas.openxmlformats.org/officeDocument/2006/relationships/image" Target="../media/image166.png"/><Relationship Id="rId34" Type="http://schemas.openxmlformats.org/officeDocument/2006/relationships/customXml" Target="../ink/ink17.xml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83" Type="http://schemas.openxmlformats.org/officeDocument/2006/relationships/image" Target="../media/image89.png"/><Relationship Id="rId239" Type="http://schemas.openxmlformats.org/officeDocument/2006/relationships/image" Target="../media/image117.png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5" Type="http://schemas.openxmlformats.org/officeDocument/2006/relationships/customXml" Target="../ink/ink23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customXml" Target="../ink/ink176.xml"/><Relationship Id="rId152" Type="http://schemas.openxmlformats.org/officeDocument/2006/relationships/image" Target="../media/image74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61" Type="http://schemas.openxmlformats.org/officeDocument/2006/relationships/image" Target="../media/image128.png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image" Target="../media/image156.png"/><Relationship Id="rId359" Type="http://schemas.openxmlformats.org/officeDocument/2006/relationships/image" Target="../media/image177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image" Target="../media/image79.png"/><Relationship Id="rId219" Type="http://schemas.openxmlformats.org/officeDocument/2006/relationships/image" Target="../media/image107.png"/><Relationship Id="rId370" Type="http://schemas.openxmlformats.org/officeDocument/2006/relationships/customXml" Target="../ink/ink187.xml"/><Relationship Id="rId230" Type="http://schemas.openxmlformats.org/officeDocument/2006/relationships/customXml" Target="../ink/ink117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132" Type="http://schemas.openxmlformats.org/officeDocument/2006/relationships/image" Target="../media/image64.png"/><Relationship Id="rId174" Type="http://schemas.openxmlformats.org/officeDocument/2006/relationships/customXml" Target="../ink/ink89.xml"/><Relationship Id="rId241" Type="http://schemas.openxmlformats.org/officeDocument/2006/relationships/image" Target="../media/image118.png"/><Relationship Id="rId36" Type="http://schemas.openxmlformats.org/officeDocument/2006/relationships/image" Target="../media/image17.png"/><Relationship Id="rId283" Type="http://schemas.openxmlformats.org/officeDocument/2006/relationships/image" Target="../media/image139.png"/><Relationship Id="rId339" Type="http://schemas.openxmlformats.org/officeDocument/2006/relationships/image" Target="../media/image167.png"/><Relationship Id="rId78" Type="http://schemas.openxmlformats.org/officeDocument/2006/relationships/customXml" Target="../ink/ink40.xml"/><Relationship Id="rId101" Type="http://schemas.openxmlformats.org/officeDocument/2006/relationships/image" Target="../media/image49.png"/><Relationship Id="rId143" Type="http://schemas.openxmlformats.org/officeDocument/2006/relationships/customXml" Target="../ink/ink73.xml"/><Relationship Id="rId185" Type="http://schemas.openxmlformats.org/officeDocument/2006/relationships/image" Target="../media/image90.png"/><Relationship Id="rId350" Type="http://schemas.openxmlformats.org/officeDocument/2006/relationships/customXml" Target="../ink/ink177.xml"/><Relationship Id="rId9" Type="http://schemas.openxmlformats.org/officeDocument/2006/relationships/image" Target="../media/image4.png"/><Relationship Id="rId210" Type="http://schemas.openxmlformats.org/officeDocument/2006/relationships/customXml" Target="../ink/ink107.xml"/><Relationship Id="rId26" Type="http://schemas.openxmlformats.org/officeDocument/2006/relationships/customXml" Target="../ink/ink13.xml"/><Relationship Id="rId231" Type="http://schemas.openxmlformats.org/officeDocument/2006/relationships/image" Target="../media/image113.png"/><Relationship Id="rId252" Type="http://schemas.openxmlformats.org/officeDocument/2006/relationships/customXml" Target="../ink/ink128.xml"/><Relationship Id="rId273" Type="http://schemas.openxmlformats.org/officeDocument/2006/relationships/image" Target="../media/image134.png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329" Type="http://schemas.openxmlformats.org/officeDocument/2006/relationships/image" Target="../media/image162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image" Target="../media/image85.png"/><Relationship Id="rId340" Type="http://schemas.openxmlformats.org/officeDocument/2006/relationships/customXml" Target="../ink/ink172.xml"/><Relationship Id="rId361" Type="http://schemas.openxmlformats.org/officeDocument/2006/relationships/image" Target="../media/image178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263" Type="http://schemas.openxmlformats.org/officeDocument/2006/relationships/image" Target="../media/image129.png"/><Relationship Id="rId284" Type="http://schemas.openxmlformats.org/officeDocument/2006/relationships/customXml" Target="../ink/ink144.xml"/><Relationship Id="rId319" Type="http://schemas.openxmlformats.org/officeDocument/2006/relationships/image" Target="../media/image157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330" Type="http://schemas.openxmlformats.org/officeDocument/2006/relationships/customXml" Target="../ink/ink167.xml"/><Relationship Id="rId90" Type="http://schemas.openxmlformats.org/officeDocument/2006/relationships/customXml" Target="../ink/ink46.xml"/><Relationship Id="rId165" Type="http://schemas.openxmlformats.org/officeDocument/2006/relationships/image" Target="../media/image80.png"/><Relationship Id="rId186" Type="http://schemas.openxmlformats.org/officeDocument/2006/relationships/customXml" Target="../ink/ink95.xml"/><Relationship Id="rId351" Type="http://schemas.openxmlformats.org/officeDocument/2006/relationships/image" Target="../media/image173.png"/><Relationship Id="rId372" Type="http://schemas.openxmlformats.org/officeDocument/2006/relationships/customXml" Target="../ink/ink188.xml"/><Relationship Id="rId211" Type="http://schemas.openxmlformats.org/officeDocument/2006/relationships/image" Target="../media/image103.png"/><Relationship Id="rId232" Type="http://schemas.openxmlformats.org/officeDocument/2006/relationships/customXml" Target="../ink/ink118.xml"/><Relationship Id="rId253" Type="http://schemas.openxmlformats.org/officeDocument/2006/relationships/image" Target="../media/image124.png"/><Relationship Id="rId274" Type="http://schemas.openxmlformats.org/officeDocument/2006/relationships/customXml" Target="../ink/ink139.xml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320" Type="http://schemas.openxmlformats.org/officeDocument/2006/relationships/customXml" Target="../ink/ink162.xml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customXml" Target="../ink/ink90.xml"/><Relationship Id="rId197" Type="http://schemas.openxmlformats.org/officeDocument/2006/relationships/image" Target="../media/image96.png"/><Relationship Id="rId341" Type="http://schemas.openxmlformats.org/officeDocument/2006/relationships/image" Target="../media/image168.png"/><Relationship Id="rId362" Type="http://schemas.openxmlformats.org/officeDocument/2006/relationships/customXml" Target="../ink/ink183.xml"/><Relationship Id="rId201" Type="http://schemas.openxmlformats.org/officeDocument/2006/relationships/image" Target="../media/image98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264" Type="http://schemas.openxmlformats.org/officeDocument/2006/relationships/customXml" Target="../ink/ink134.xml"/><Relationship Id="rId285" Type="http://schemas.openxmlformats.org/officeDocument/2006/relationships/image" Target="../media/image140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image" Target="../media/image50.png"/><Relationship Id="rId124" Type="http://schemas.openxmlformats.org/officeDocument/2006/relationships/image" Target="../media/image60.png"/><Relationship Id="rId310" Type="http://schemas.openxmlformats.org/officeDocument/2006/relationships/customXml" Target="../ink/ink157.xml"/><Relationship Id="rId70" Type="http://schemas.openxmlformats.org/officeDocument/2006/relationships/image" Target="../media/image34.png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66" Type="http://schemas.openxmlformats.org/officeDocument/2006/relationships/customXml" Target="../ink/ink85.xml"/><Relationship Id="rId187" Type="http://schemas.openxmlformats.org/officeDocument/2006/relationships/image" Target="../media/image91.png"/><Relationship Id="rId331" Type="http://schemas.openxmlformats.org/officeDocument/2006/relationships/image" Target="../media/image163.png"/><Relationship Id="rId352" Type="http://schemas.openxmlformats.org/officeDocument/2006/relationships/customXml" Target="../ink/ink178.xml"/><Relationship Id="rId373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8.xml"/><Relationship Id="rId233" Type="http://schemas.openxmlformats.org/officeDocument/2006/relationships/image" Target="../media/image114.png"/><Relationship Id="rId254" Type="http://schemas.openxmlformats.org/officeDocument/2006/relationships/customXml" Target="../ink/ink129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275" Type="http://schemas.openxmlformats.org/officeDocument/2006/relationships/image" Target="../media/image135.png"/><Relationship Id="rId296" Type="http://schemas.openxmlformats.org/officeDocument/2006/relationships/customXml" Target="../ink/ink150.xml"/><Relationship Id="rId300" Type="http://schemas.openxmlformats.org/officeDocument/2006/relationships/customXml" Target="../ink/ink152.xml"/><Relationship Id="rId60" Type="http://schemas.openxmlformats.org/officeDocument/2006/relationships/image" Target="../media/image29.png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image" Target="../media/image86.png"/><Relationship Id="rId198" Type="http://schemas.openxmlformats.org/officeDocument/2006/relationships/customXml" Target="../ink/ink101.xml"/><Relationship Id="rId321" Type="http://schemas.openxmlformats.org/officeDocument/2006/relationships/image" Target="../media/image158.png"/><Relationship Id="rId342" Type="http://schemas.openxmlformats.org/officeDocument/2006/relationships/customXml" Target="../ink/ink173.xml"/><Relationship Id="rId363" Type="http://schemas.openxmlformats.org/officeDocument/2006/relationships/image" Target="../media/image179.png"/><Relationship Id="rId202" Type="http://schemas.openxmlformats.org/officeDocument/2006/relationships/customXml" Target="../ink/ink103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30.png"/><Relationship Id="rId286" Type="http://schemas.openxmlformats.org/officeDocument/2006/relationships/customXml" Target="../ink/ink145.xml"/><Relationship Id="rId50" Type="http://schemas.openxmlformats.org/officeDocument/2006/relationships/image" Target="../media/image24.png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image" Target="../media/image81.png"/><Relationship Id="rId188" Type="http://schemas.openxmlformats.org/officeDocument/2006/relationships/customXml" Target="../ink/ink96.xml"/><Relationship Id="rId311" Type="http://schemas.openxmlformats.org/officeDocument/2006/relationships/image" Target="../media/image153.png"/><Relationship Id="rId332" Type="http://schemas.openxmlformats.org/officeDocument/2006/relationships/customXml" Target="../ink/ink168.xml"/><Relationship Id="rId353" Type="http://schemas.openxmlformats.org/officeDocument/2006/relationships/image" Target="../media/image174.png"/><Relationship Id="rId374" Type="http://schemas.openxmlformats.org/officeDocument/2006/relationships/customXml" Target="../ink/ink189.xml"/><Relationship Id="rId71" Type="http://schemas.openxmlformats.org/officeDocument/2006/relationships/customXml" Target="../ink/ink36.xml"/><Relationship Id="rId92" Type="http://schemas.openxmlformats.org/officeDocument/2006/relationships/customXml" Target="../ink/ink47.xml"/><Relationship Id="rId213" Type="http://schemas.openxmlformats.org/officeDocument/2006/relationships/image" Target="../media/image104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5.png"/><Relationship Id="rId276" Type="http://schemas.openxmlformats.org/officeDocument/2006/relationships/customXml" Target="../ink/ink140.xml"/><Relationship Id="rId297" Type="http://schemas.openxmlformats.org/officeDocument/2006/relationships/image" Target="../media/image146.png"/><Relationship Id="rId40" Type="http://schemas.openxmlformats.org/officeDocument/2006/relationships/image" Target="../media/image19.png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customXml" Target="../ink/ink91.xml"/><Relationship Id="rId301" Type="http://schemas.openxmlformats.org/officeDocument/2006/relationships/image" Target="../media/image148.png"/><Relationship Id="rId322" Type="http://schemas.openxmlformats.org/officeDocument/2006/relationships/customXml" Target="../ink/ink163.xml"/><Relationship Id="rId343" Type="http://schemas.openxmlformats.org/officeDocument/2006/relationships/image" Target="../media/image169.png"/><Relationship Id="rId364" Type="http://schemas.openxmlformats.org/officeDocument/2006/relationships/customXml" Target="../ink/ink184.xml"/><Relationship Id="rId61" Type="http://schemas.openxmlformats.org/officeDocument/2006/relationships/customXml" Target="../ink/ink31.xml"/><Relationship Id="rId82" Type="http://schemas.openxmlformats.org/officeDocument/2006/relationships/customXml" Target="../ink/ink42.xml"/><Relationship Id="rId199" Type="http://schemas.openxmlformats.org/officeDocument/2006/relationships/image" Target="../media/image97.png"/><Relationship Id="rId203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266" Type="http://schemas.openxmlformats.org/officeDocument/2006/relationships/customXml" Target="../ink/ink135.xml"/><Relationship Id="rId287" Type="http://schemas.openxmlformats.org/officeDocument/2006/relationships/image" Target="../media/image141.png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customXml" Target="../ink/ink86.xml"/><Relationship Id="rId312" Type="http://schemas.openxmlformats.org/officeDocument/2006/relationships/customXml" Target="../ink/ink158.xml"/><Relationship Id="rId333" Type="http://schemas.openxmlformats.org/officeDocument/2006/relationships/image" Target="../media/image164.png"/><Relationship Id="rId354" Type="http://schemas.openxmlformats.org/officeDocument/2006/relationships/customXml" Target="../ink/ink179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75" Type="http://schemas.openxmlformats.org/officeDocument/2006/relationships/image" Target="../media/image185.png"/><Relationship Id="rId3" Type="http://schemas.openxmlformats.org/officeDocument/2006/relationships/image" Target="../media/image1.png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256" Type="http://schemas.openxmlformats.org/officeDocument/2006/relationships/customXml" Target="../ink/ink130.xml"/><Relationship Id="rId277" Type="http://schemas.openxmlformats.org/officeDocument/2006/relationships/image" Target="../media/image136.png"/><Relationship Id="rId298" Type="http://schemas.openxmlformats.org/officeDocument/2006/relationships/customXml" Target="../ink/ink151.xml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302" Type="http://schemas.openxmlformats.org/officeDocument/2006/relationships/customXml" Target="../ink/ink153.xml"/><Relationship Id="rId323" Type="http://schemas.openxmlformats.org/officeDocument/2006/relationships/image" Target="../media/image159.png"/><Relationship Id="rId344" Type="http://schemas.openxmlformats.org/officeDocument/2006/relationships/customXml" Target="../ink/ink174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365" Type="http://schemas.openxmlformats.org/officeDocument/2006/relationships/image" Target="../media/image180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0.png"/><Relationship Id="rId246" Type="http://schemas.openxmlformats.org/officeDocument/2006/relationships/customXml" Target="../ink/ink125.xml"/><Relationship Id="rId267" Type="http://schemas.openxmlformats.org/officeDocument/2006/relationships/image" Target="../media/image131.png"/><Relationship Id="rId288" Type="http://schemas.openxmlformats.org/officeDocument/2006/relationships/customXml" Target="../ink/ink146.xml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image" Target="../media/image154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image" Target="../media/image82.png"/><Relationship Id="rId334" Type="http://schemas.openxmlformats.org/officeDocument/2006/relationships/customXml" Target="../ink/ink169.xml"/><Relationship Id="rId355" Type="http://schemas.openxmlformats.org/officeDocument/2006/relationships/image" Target="../media/image175.png"/><Relationship Id="rId376" Type="http://schemas.openxmlformats.org/officeDocument/2006/relationships/customXml" Target="../ink/ink190.xml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57" Type="http://schemas.openxmlformats.org/officeDocument/2006/relationships/image" Target="../media/image126.png"/><Relationship Id="rId278" Type="http://schemas.openxmlformats.org/officeDocument/2006/relationships/customXml" Target="../ink/ink141.xml"/><Relationship Id="rId303" Type="http://schemas.openxmlformats.org/officeDocument/2006/relationships/image" Target="../media/image149.png"/><Relationship Id="rId42" Type="http://schemas.openxmlformats.org/officeDocument/2006/relationships/image" Target="../media/image20.png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345" Type="http://schemas.openxmlformats.org/officeDocument/2006/relationships/image" Target="../media/image170.png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47" Type="http://schemas.openxmlformats.org/officeDocument/2006/relationships/image" Target="../media/image121.png"/><Relationship Id="rId107" Type="http://schemas.openxmlformats.org/officeDocument/2006/relationships/image" Target="../media/image52.png"/><Relationship Id="rId289" Type="http://schemas.openxmlformats.org/officeDocument/2006/relationships/image" Target="../media/image142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76.xml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95" Type="http://schemas.openxmlformats.org/officeDocument/2006/relationships/image" Target="../media/image46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customXml" Target="../ink/ink60.xml"/><Relationship Id="rId325" Type="http://schemas.openxmlformats.org/officeDocument/2006/relationships/image" Target="../media/image160.png"/><Relationship Id="rId367" Type="http://schemas.openxmlformats.org/officeDocument/2006/relationships/image" Target="../media/image181.png"/><Relationship Id="rId171" Type="http://schemas.openxmlformats.org/officeDocument/2006/relationships/image" Target="../media/image83.png"/><Relationship Id="rId227" Type="http://schemas.openxmlformats.org/officeDocument/2006/relationships/image" Target="../media/image111.png"/><Relationship Id="rId269" Type="http://schemas.openxmlformats.org/officeDocument/2006/relationships/image" Target="../media/image132.png"/><Relationship Id="rId33" Type="http://schemas.openxmlformats.org/officeDocument/2006/relationships/image" Target="../media/image16.png"/><Relationship Id="rId129" Type="http://schemas.openxmlformats.org/officeDocument/2006/relationships/customXml" Target="../ink/ink66.xml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75" Type="http://schemas.openxmlformats.org/officeDocument/2006/relationships/image" Target="../media/image36.png"/><Relationship Id="rId140" Type="http://schemas.openxmlformats.org/officeDocument/2006/relationships/image" Target="../media/image68.png"/><Relationship Id="rId182" Type="http://schemas.openxmlformats.org/officeDocument/2006/relationships/customXml" Target="../ink/ink93.xml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347" Type="http://schemas.openxmlformats.org/officeDocument/2006/relationships/image" Target="../media/image171.png"/><Relationship Id="rId44" Type="http://schemas.openxmlformats.org/officeDocument/2006/relationships/image" Target="../media/image21.png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49" Type="http://schemas.openxmlformats.org/officeDocument/2006/relationships/image" Target="../media/image122.png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5" Type="http://schemas.openxmlformats.org/officeDocument/2006/relationships/customXml" Target="../ink/ink28.xml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271" Type="http://schemas.openxmlformats.org/officeDocument/2006/relationships/image" Target="../media/image133.png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customXml" Target="../ink/ink67.xml"/><Relationship Id="rId327" Type="http://schemas.openxmlformats.org/officeDocument/2006/relationships/image" Target="../media/image161.png"/><Relationship Id="rId369" Type="http://schemas.openxmlformats.org/officeDocument/2006/relationships/image" Target="../media/image182.png"/><Relationship Id="rId173" Type="http://schemas.openxmlformats.org/officeDocument/2006/relationships/image" Target="../media/image84.png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35" Type="http://schemas.openxmlformats.org/officeDocument/2006/relationships/customXml" Target="../ink/ink18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8" Type="http://schemas.openxmlformats.org/officeDocument/2006/relationships/customXml" Target="../ink/ink4.xml"/><Relationship Id="rId142" Type="http://schemas.openxmlformats.org/officeDocument/2006/relationships/image" Target="../media/image69.png"/><Relationship Id="rId184" Type="http://schemas.openxmlformats.org/officeDocument/2006/relationships/customXml" Target="../ink/ink94.xml"/><Relationship Id="rId251" Type="http://schemas.openxmlformats.org/officeDocument/2006/relationships/image" Target="../media/image123.png"/><Relationship Id="rId46" Type="http://schemas.openxmlformats.org/officeDocument/2006/relationships/image" Target="../media/image22.png"/><Relationship Id="rId293" Type="http://schemas.openxmlformats.org/officeDocument/2006/relationships/image" Target="../media/image144.png"/><Relationship Id="rId307" Type="http://schemas.openxmlformats.org/officeDocument/2006/relationships/image" Target="../media/image151.png"/><Relationship Id="rId349" Type="http://schemas.openxmlformats.org/officeDocument/2006/relationships/image" Target="../media/image172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53" Type="http://schemas.openxmlformats.org/officeDocument/2006/relationships/customXml" Target="../ink/ink78.xml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360" Type="http://schemas.openxmlformats.org/officeDocument/2006/relationships/customXml" Target="../ink/ink182.xml"/><Relationship Id="rId220" Type="http://schemas.openxmlformats.org/officeDocument/2006/relationships/customXml" Target="../ink/ink112.xml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99" Type="http://schemas.openxmlformats.org/officeDocument/2006/relationships/image" Target="../media/image48.png"/><Relationship Id="rId122" Type="http://schemas.openxmlformats.org/officeDocument/2006/relationships/image" Target="../media/image59.png"/><Relationship Id="rId164" Type="http://schemas.openxmlformats.org/officeDocument/2006/relationships/customXml" Target="../ink/ink84.xml"/><Relationship Id="rId371" Type="http://schemas.openxmlformats.org/officeDocument/2006/relationships/image" Target="../media/image18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1.png"/><Relationship Id="rId21" Type="http://schemas.openxmlformats.org/officeDocument/2006/relationships/image" Target="../media/image1343.png"/><Relationship Id="rId42" Type="http://schemas.openxmlformats.org/officeDocument/2006/relationships/customXml" Target="../ink/ink1386.xml"/><Relationship Id="rId63" Type="http://schemas.openxmlformats.org/officeDocument/2006/relationships/image" Target="../media/image1364.png"/><Relationship Id="rId84" Type="http://schemas.openxmlformats.org/officeDocument/2006/relationships/customXml" Target="../ink/ink1407.xml"/><Relationship Id="rId138" Type="http://schemas.openxmlformats.org/officeDocument/2006/relationships/customXml" Target="../ink/ink1434.xml"/><Relationship Id="rId159" Type="http://schemas.openxmlformats.org/officeDocument/2006/relationships/image" Target="../media/image1412.png"/><Relationship Id="rId170" Type="http://schemas.openxmlformats.org/officeDocument/2006/relationships/customXml" Target="../ink/ink1450.xml"/><Relationship Id="rId191" Type="http://schemas.openxmlformats.org/officeDocument/2006/relationships/image" Target="../media/image1428.png"/><Relationship Id="rId205" Type="http://schemas.openxmlformats.org/officeDocument/2006/relationships/image" Target="../media/image1435.png"/><Relationship Id="rId226" Type="http://schemas.openxmlformats.org/officeDocument/2006/relationships/customXml" Target="../ink/ink1478.xml"/><Relationship Id="rId247" Type="http://schemas.openxmlformats.org/officeDocument/2006/relationships/image" Target="../media/image1454.png"/><Relationship Id="rId107" Type="http://schemas.openxmlformats.org/officeDocument/2006/relationships/image" Target="../media/image1386.png"/><Relationship Id="rId11" Type="http://schemas.openxmlformats.org/officeDocument/2006/relationships/image" Target="../media/image1338.png"/><Relationship Id="rId32" Type="http://schemas.openxmlformats.org/officeDocument/2006/relationships/customXml" Target="../ink/ink1381.xml"/><Relationship Id="rId53" Type="http://schemas.openxmlformats.org/officeDocument/2006/relationships/image" Target="../media/image1359.png"/><Relationship Id="rId74" Type="http://schemas.openxmlformats.org/officeDocument/2006/relationships/customXml" Target="../ink/ink1402.xml"/><Relationship Id="rId128" Type="http://schemas.openxmlformats.org/officeDocument/2006/relationships/customXml" Target="../ink/ink1429.xml"/><Relationship Id="rId149" Type="http://schemas.openxmlformats.org/officeDocument/2006/relationships/image" Target="../media/image1407.png"/><Relationship Id="rId5" Type="http://schemas.openxmlformats.org/officeDocument/2006/relationships/image" Target="../media/image1335.png"/><Relationship Id="rId95" Type="http://schemas.openxmlformats.org/officeDocument/2006/relationships/image" Target="../media/image1380.png"/><Relationship Id="rId160" Type="http://schemas.openxmlformats.org/officeDocument/2006/relationships/customXml" Target="../ink/ink1445.xml"/><Relationship Id="rId181" Type="http://schemas.openxmlformats.org/officeDocument/2006/relationships/image" Target="../media/image1423.png"/><Relationship Id="rId216" Type="http://schemas.openxmlformats.org/officeDocument/2006/relationships/customXml" Target="../ink/ink1473.xml"/><Relationship Id="rId237" Type="http://schemas.openxmlformats.org/officeDocument/2006/relationships/image" Target="../media/image1450.png"/><Relationship Id="rId22" Type="http://schemas.openxmlformats.org/officeDocument/2006/relationships/customXml" Target="../ink/ink1376.xml"/><Relationship Id="rId43" Type="http://schemas.openxmlformats.org/officeDocument/2006/relationships/image" Target="../media/image1354.png"/><Relationship Id="rId64" Type="http://schemas.openxmlformats.org/officeDocument/2006/relationships/customXml" Target="../ink/ink1397.xml"/><Relationship Id="rId118" Type="http://schemas.openxmlformats.org/officeDocument/2006/relationships/customXml" Target="../ink/ink1424.xml"/><Relationship Id="rId139" Type="http://schemas.openxmlformats.org/officeDocument/2006/relationships/image" Target="../media/image1402.png"/><Relationship Id="rId85" Type="http://schemas.openxmlformats.org/officeDocument/2006/relationships/image" Target="../media/image1375.png"/><Relationship Id="rId150" Type="http://schemas.openxmlformats.org/officeDocument/2006/relationships/customXml" Target="../ink/ink1440.xml"/><Relationship Id="rId171" Type="http://schemas.openxmlformats.org/officeDocument/2006/relationships/image" Target="../media/image1418.png"/><Relationship Id="rId192" Type="http://schemas.openxmlformats.org/officeDocument/2006/relationships/customXml" Target="../ink/ink1461.xml"/><Relationship Id="rId206" Type="http://schemas.openxmlformats.org/officeDocument/2006/relationships/customXml" Target="../ink/ink1468.xml"/><Relationship Id="rId227" Type="http://schemas.openxmlformats.org/officeDocument/2006/relationships/image" Target="../media/image1446.png"/><Relationship Id="rId248" Type="http://schemas.openxmlformats.org/officeDocument/2006/relationships/customXml" Target="../ink/ink1489.xml"/><Relationship Id="rId12" Type="http://schemas.openxmlformats.org/officeDocument/2006/relationships/customXml" Target="../ink/ink1371.xml"/><Relationship Id="rId33" Type="http://schemas.openxmlformats.org/officeDocument/2006/relationships/image" Target="../media/image1349.png"/><Relationship Id="rId108" Type="http://schemas.openxmlformats.org/officeDocument/2006/relationships/customXml" Target="../ink/ink1419.xml"/><Relationship Id="rId129" Type="http://schemas.openxmlformats.org/officeDocument/2006/relationships/image" Target="../media/image1397.png"/><Relationship Id="rId54" Type="http://schemas.openxmlformats.org/officeDocument/2006/relationships/customXml" Target="../ink/ink1392.xml"/><Relationship Id="rId75" Type="http://schemas.openxmlformats.org/officeDocument/2006/relationships/image" Target="../media/image1370.png"/><Relationship Id="rId96" Type="http://schemas.openxmlformats.org/officeDocument/2006/relationships/customXml" Target="../ink/ink1413.xml"/><Relationship Id="rId140" Type="http://schemas.openxmlformats.org/officeDocument/2006/relationships/customXml" Target="../ink/ink1435.xml"/><Relationship Id="rId161" Type="http://schemas.openxmlformats.org/officeDocument/2006/relationships/image" Target="../media/image1413.png"/><Relationship Id="rId182" Type="http://schemas.openxmlformats.org/officeDocument/2006/relationships/customXml" Target="../ink/ink1456.xml"/><Relationship Id="rId217" Type="http://schemas.openxmlformats.org/officeDocument/2006/relationships/image" Target="../media/image1441.png"/><Relationship Id="rId6" Type="http://schemas.openxmlformats.org/officeDocument/2006/relationships/customXml" Target="../ink/ink1368.xml"/><Relationship Id="rId238" Type="http://schemas.openxmlformats.org/officeDocument/2006/relationships/customXml" Target="../ink/ink1484.xml"/><Relationship Id="rId23" Type="http://schemas.openxmlformats.org/officeDocument/2006/relationships/image" Target="../media/image1344.png"/><Relationship Id="rId119" Type="http://schemas.openxmlformats.org/officeDocument/2006/relationships/image" Target="../media/image1392.png"/><Relationship Id="rId44" Type="http://schemas.openxmlformats.org/officeDocument/2006/relationships/customXml" Target="../ink/ink1387.xml"/><Relationship Id="rId65" Type="http://schemas.openxmlformats.org/officeDocument/2006/relationships/image" Target="../media/image1365.png"/><Relationship Id="rId86" Type="http://schemas.openxmlformats.org/officeDocument/2006/relationships/customXml" Target="../ink/ink1408.xml"/><Relationship Id="rId130" Type="http://schemas.openxmlformats.org/officeDocument/2006/relationships/customXml" Target="../ink/ink1430.xml"/><Relationship Id="rId151" Type="http://schemas.openxmlformats.org/officeDocument/2006/relationships/image" Target="../media/image1408.png"/><Relationship Id="rId172" Type="http://schemas.openxmlformats.org/officeDocument/2006/relationships/customXml" Target="../ink/ink1451.xml"/><Relationship Id="rId193" Type="http://schemas.openxmlformats.org/officeDocument/2006/relationships/image" Target="../media/image1429.png"/><Relationship Id="rId207" Type="http://schemas.openxmlformats.org/officeDocument/2006/relationships/image" Target="../media/image1436.png"/><Relationship Id="rId228" Type="http://schemas.openxmlformats.org/officeDocument/2006/relationships/customXml" Target="../ink/ink1479.xml"/><Relationship Id="rId249" Type="http://schemas.openxmlformats.org/officeDocument/2006/relationships/image" Target="../media/image1455.png"/><Relationship Id="rId13" Type="http://schemas.openxmlformats.org/officeDocument/2006/relationships/image" Target="../media/image1339.png"/><Relationship Id="rId109" Type="http://schemas.openxmlformats.org/officeDocument/2006/relationships/image" Target="../media/image1387.png"/><Relationship Id="rId34" Type="http://schemas.openxmlformats.org/officeDocument/2006/relationships/customXml" Target="../ink/ink1382.xml"/><Relationship Id="rId55" Type="http://schemas.openxmlformats.org/officeDocument/2006/relationships/image" Target="../media/image1360.png"/><Relationship Id="rId76" Type="http://schemas.openxmlformats.org/officeDocument/2006/relationships/customXml" Target="../ink/ink1403.xml"/><Relationship Id="rId97" Type="http://schemas.openxmlformats.org/officeDocument/2006/relationships/image" Target="../media/image1381.png"/><Relationship Id="rId120" Type="http://schemas.openxmlformats.org/officeDocument/2006/relationships/customXml" Target="../ink/ink1425.xml"/><Relationship Id="rId141" Type="http://schemas.openxmlformats.org/officeDocument/2006/relationships/image" Target="../media/image1403.png"/><Relationship Id="rId7" Type="http://schemas.openxmlformats.org/officeDocument/2006/relationships/image" Target="../media/image1336.png"/><Relationship Id="rId162" Type="http://schemas.openxmlformats.org/officeDocument/2006/relationships/customXml" Target="../ink/ink1446.xml"/><Relationship Id="rId183" Type="http://schemas.openxmlformats.org/officeDocument/2006/relationships/image" Target="../media/image1424.png"/><Relationship Id="rId218" Type="http://schemas.openxmlformats.org/officeDocument/2006/relationships/customXml" Target="../ink/ink1474.xml"/><Relationship Id="rId239" Type="http://schemas.openxmlformats.org/officeDocument/2006/relationships/image" Target="../media/image157.png"/><Relationship Id="rId24" Type="http://schemas.openxmlformats.org/officeDocument/2006/relationships/customXml" Target="../ink/ink1377.xml"/><Relationship Id="rId45" Type="http://schemas.openxmlformats.org/officeDocument/2006/relationships/image" Target="../media/image1355.png"/><Relationship Id="rId66" Type="http://schemas.openxmlformats.org/officeDocument/2006/relationships/customXml" Target="../ink/ink1398.xml"/><Relationship Id="rId87" Type="http://schemas.openxmlformats.org/officeDocument/2006/relationships/image" Target="../media/image1376.png"/><Relationship Id="rId110" Type="http://schemas.openxmlformats.org/officeDocument/2006/relationships/customXml" Target="../ink/ink1420.xml"/><Relationship Id="rId131" Type="http://schemas.openxmlformats.org/officeDocument/2006/relationships/image" Target="../media/image1398.png"/><Relationship Id="rId152" Type="http://schemas.openxmlformats.org/officeDocument/2006/relationships/customXml" Target="../ink/ink1441.xml"/><Relationship Id="rId173" Type="http://schemas.openxmlformats.org/officeDocument/2006/relationships/image" Target="../media/image1419.png"/><Relationship Id="rId194" Type="http://schemas.openxmlformats.org/officeDocument/2006/relationships/customXml" Target="../ink/ink1462.xml"/><Relationship Id="rId208" Type="http://schemas.openxmlformats.org/officeDocument/2006/relationships/customXml" Target="../ink/ink1469.xml"/><Relationship Id="rId229" Type="http://schemas.openxmlformats.org/officeDocument/2006/relationships/image" Target="../media/image1447.png"/><Relationship Id="rId240" Type="http://schemas.openxmlformats.org/officeDocument/2006/relationships/customXml" Target="../ink/ink1485.xml"/><Relationship Id="rId14" Type="http://schemas.openxmlformats.org/officeDocument/2006/relationships/customXml" Target="../ink/ink1372.xml"/><Relationship Id="rId35" Type="http://schemas.openxmlformats.org/officeDocument/2006/relationships/image" Target="../media/image1350.png"/><Relationship Id="rId56" Type="http://schemas.openxmlformats.org/officeDocument/2006/relationships/customXml" Target="../ink/ink1393.xml"/><Relationship Id="rId77" Type="http://schemas.openxmlformats.org/officeDocument/2006/relationships/image" Target="../media/image1371.png"/><Relationship Id="rId100" Type="http://schemas.openxmlformats.org/officeDocument/2006/relationships/customXml" Target="../ink/ink1415.xml"/><Relationship Id="rId8" Type="http://schemas.openxmlformats.org/officeDocument/2006/relationships/customXml" Target="../ink/ink1369.xml"/><Relationship Id="rId98" Type="http://schemas.openxmlformats.org/officeDocument/2006/relationships/customXml" Target="../ink/ink1414.xml"/><Relationship Id="rId121" Type="http://schemas.openxmlformats.org/officeDocument/2006/relationships/image" Target="../media/image1393.png"/><Relationship Id="rId142" Type="http://schemas.openxmlformats.org/officeDocument/2006/relationships/customXml" Target="../ink/ink1436.xml"/><Relationship Id="rId163" Type="http://schemas.openxmlformats.org/officeDocument/2006/relationships/image" Target="../media/image1414.png"/><Relationship Id="rId184" Type="http://schemas.openxmlformats.org/officeDocument/2006/relationships/customXml" Target="../ink/ink1457.xml"/><Relationship Id="rId219" Type="http://schemas.openxmlformats.org/officeDocument/2006/relationships/image" Target="../media/image1442.png"/><Relationship Id="rId230" Type="http://schemas.openxmlformats.org/officeDocument/2006/relationships/customXml" Target="../ink/ink1480.xml"/><Relationship Id="rId25" Type="http://schemas.openxmlformats.org/officeDocument/2006/relationships/image" Target="../media/image1345.png"/><Relationship Id="rId46" Type="http://schemas.openxmlformats.org/officeDocument/2006/relationships/customXml" Target="../ink/ink1388.xml"/><Relationship Id="rId67" Type="http://schemas.openxmlformats.org/officeDocument/2006/relationships/image" Target="../media/image1366.png"/><Relationship Id="rId88" Type="http://schemas.openxmlformats.org/officeDocument/2006/relationships/customXml" Target="../ink/ink1409.xml"/><Relationship Id="rId111" Type="http://schemas.openxmlformats.org/officeDocument/2006/relationships/image" Target="../media/image1388.png"/><Relationship Id="rId132" Type="http://schemas.openxmlformats.org/officeDocument/2006/relationships/customXml" Target="../ink/ink1431.xml"/><Relationship Id="rId153" Type="http://schemas.openxmlformats.org/officeDocument/2006/relationships/image" Target="../media/image1409.png"/><Relationship Id="rId174" Type="http://schemas.openxmlformats.org/officeDocument/2006/relationships/customXml" Target="../ink/ink1452.xml"/><Relationship Id="rId195" Type="http://schemas.openxmlformats.org/officeDocument/2006/relationships/image" Target="../media/image1430.png"/><Relationship Id="rId209" Type="http://schemas.openxmlformats.org/officeDocument/2006/relationships/image" Target="../media/image1437.png"/><Relationship Id="rId220" Type="http://schemas.openxmlformats.org/officeDocument/2006/relationships/customXml" Target="../ink/ink1475.xml"/><Relationship Id="rId241" Type="http://schemas.openxmlformats.org/officeDocument/2006/relationships/image" Target="../media/image1451.png"/><Relationship Id="rId15" Type="http://schemas.openxmlformats.org/officeDocument/2006/relationships/image" Target="../media/image1340.png"/><Relationship Id="rId36" Type="http://schemas.openxmlformats.org/officeDocument/2006/relationships/customXml" Target="../ink/ink1383.xml"/><Relationship Id="rId57" Type="http://schemas.openxmlformats.org/officeDocument/2006/relationships/image" Target="../media/image1361.png"/><Relationship Id="rId78" Type="http://schemas.openxmlformats.org/officeDocument/2006/relationships/customXml" Target="../ink/ink1404.xml"/><Relationship Id="rId99" Type="http://schemas.openxmlformats.org/officeDocument/2006/relationships/image" Target="../media/image1382.png"/><Relationship Id="rId101" Type="http://schemas.openxmlformats.org/officeDocument/2006/relationships/image" Target="../media/image1383.png"/><Relationship Id="rId122" Type="http://schemas.openxmlformats.org/officeDocument/2006/relationships/customXml" Target="../ink/ink1426.xml"/><Relationship Id="rId143" Type="http://schemas.openxmlformats.org/officeDocument/2006/relationships/image" Target="../media/image1404.png"/><Relationship Id="rId164" Type="http://schemas.openxmlformats.org/officeDocument/2006/relationships/customXml" Target="../ink/ink1447.xml"/><Relationship Id="rId185" Type="http://schemas.openxmlformats.org/officeDocument/2006/relationships/image" Target="../media/image1425.png"/><Relationship Id="rId4" Type="http://schemas.openxmlformats.org/officeDocument/2006/relationships/customXml" Target="../ink/ink1367.xml"/><Relationship Id="rId9" Type="http://schemas.openxmlformats.org/officeDocument/2006/relationships/image" Target="../media/image1337.png"/><Relationship Id="rId180" Type="http://schemas.openxmlformats.org/officeDocument/2006/relationships/customXml" Target="../ink/ink1455.xml"/><Relationship Id="rId210" Type="http://schemas.openxmlformats.org/officeDocument/2006/relationships/customXml" Target="../ink/ink1470.xml"/><Relationship Id="rId215" Type="http://schemas.openxmlformats.org/officeDocument/2006/relationships/image" Target="../media/image1440.png"/><Relationship Id="rId236" Type="http://schemas.openxmlformats.org/officeDocument/2006/relationships/customXml" Target="../ink/ink1483.xml"/><Relationship Id="rId26" Type="http://schemas.openxmlformats.org/officeDocument/2006/relationships/customXml" Target="../ink/ink1378.xml"/><Relationship Id="rId231" Type="http://schemas.openxmlformats.org/officeDocument/2006/relationships/image" Target="../media/image1448.png"/><Relationship Id="rId47" Type="http://schemas.openxmlformats.org/officeDocument/2006/relationships/image" Target="../media/image1356.png"/><Relationship Id="rId68" Type="http://schemas.openxmlformats.org/officeDocument/2006/relationships/customXml" Target="../ink/ink1399.xml"/><Relationship Id="rId89" Type="http://schemas.openxmlformats.org/officeDocument/2006/relationships/image" Target="../media/image1377.png"/><Relationship Id="rId112" Type="http://schemas.openxmlformats.org/officeDocument/2006/relationships/customXml" Target="../ink/ink1421.xml"/><Relationship Id="rId133" Type="http://schemas.openxmlformats.org/officeDocument/2006/relationships/image" Target="../media/image1399.png"/><Relationship Id="rId154" Type="http://schemas.openxmlformats.org/officeDocument/2006/relationships/customXml" Target="../ink/ink1442.xml"/><Relationship Id="rId175" Type="http://schemas.openxmlformats.org/officeDocument/2006/relationships/image" Target="../media/image1420.png"/><Relationship Id="rId196" Type="http://schemas.openxmlformats.org/officeDocument/2006/relationships/customXml" Target="../ink/ink1463.xml"/><Relationship Id="rId200" Type="http://schemas.openxmlformats.org/officeDocument/2006/relationships/customXml" Target="../ink/ink1465.xml"/><Relationship Id="rId16" Type="http://schemas.openxmlformats.org/officeDocument/2006/relationships/customXml" Target="../ink/ink1373.xml"/><Relationship Id="rId221" Type="http://schemas.openxmlformats.org/officeDocument/2006/relationships/image" Target="../media/image1443.png"/><Relationship Id="rId242" Type="http://schemas.openxmlformats.org/officeDocument/2006/relationships/customXml" Target="../ink/ink1486.xml"/><Relationship Id="rId37" Type="http://schemas.openxmlformats.org/officeDocument/2006/relationships/image" Target="../media/image1351.png"/><Relationship Id="rId58" Type="http://schemas.openxmlformats.org/officeDocument/2006/relationships/customXml" Target="../ink/ink1394.xml"/><Relationship Id="rId79" Type="http://schemas.openxmlformats.org/officeDocument/2006/relationships/image" Target="../media/image1372.png"/><Relationship Id="rId102" Type="http://schemas.openxmlformats.org/officeDocument/2006/relationships/customXml" Target="../ink/ink1416.xml"/><Relationship Id="rId123" Type="http://schemas.openxmlformats.org/officeDocument/2006/relationships/image" Target="../media/image1394.png"/><Relationship Id="rId144" Type="http://schemas.openxmlformats.org/officeDocument/2006/relationships/customXml" Target="../ink/ink1437.xml"/><Relationship Id="rId90" Type="http://schemas.openxmlformats.org/officeDocument/2006/relationships/customXml" Target="../ink/ink1410.xml"/><Relationship Id="rId165" Type="http://schemas.openxmlformats.org/officeDocument/2006/relationships/image" Target="../media/image1415.png"/><Relationship Id="rId186" Type="http://schemas.openxmlformats.org/officeDocument/2006/relationships/customXml" Target="../ink/ink1458.xml"/><Relationship Id="rId211" Type="http://schemas.openxmlformats.org/officeDocument/2006/relationships/image" Target="../media/image1438.png"/><Relationship Id="rId232" Type="http://schemas.openxmlformats.org/officeDocument/2006/relationships/customXml" Target="../ink/ink1481.xml"/><Relationship Id="rId27" Type="http://schemas.openxmlformats.org/officeDocument/2006/relationships/image" Target="../media/image1346.png"/><Relationship Id="rId48" Type="http://schemas.openxmlformats.org/officeDocument/2006/relationships/customXml" Target="../ink/ink1389.xml"/><Relationship Id="rId69" Type="http://schemas.openxmlformats.org/officeDocument/2006/relationships/image" Target="../media/image1367.png"/><Relationship Id="rId113" Type="http://schemas.openxmlformats.org/officeDocument/2006/relationships/image" Target="../media/image1389.png"/><Relationship Id="rId134" Type="http://schemas.openxmlformats.org/officeDocument/2006/relationships/customXml" Target="../ink/ink1432.xml"/><Relationship Id="rId80" Type="http://schemas.openxmlformats.org/officeDocument/2006/relationships/customXml" Target="../ink/ink1405.xml"/><Relationship Id="rId155" Type="http://schemas.openxmlformats.org/officeDocument/2006/relationships/image" Target="../media/image1410.png"/><Relationship Id="rId176" Type="http://schemas.openxmlformats.org/officeDocument/2006/relationships/customXml" Target="../ink/ink1453.xml"/><Relationship Id="rId197" Type="http://schemas.openxmlformats.org/officeDocument/2006/relationships/image" Target="../media/image1431.png"/><Relationship Id="rId201" Type="http://schemas.openxmlformats.org/officeDocument/2006/relationships/image" Target="../media/image1433.png"/><Relationship Id="rId222" Type="http://schemas.openxmlformats.org/officeDocument/2006/relationships/customXml" Target="../ink/ink1476.xml"/><Relationship Id="rId243" Type="http://schemas.openxmlformats.org/officeDocument/2006/relationships/image" Target="../media/image1452.png"/><Relationship Id="rId17" Type="http://schemas.openxmlformats.org/officeDocument/2006/relationships/image" Target="../media/image1341.png"/><Relationship Id="rId38" Type="http://schemas.openxmlformats.org/officeDocument/2006/relationships/customXml" Target="../ink/ink1384.xml"/><Relationship Id="rId59" Type="http://schemas.openxmlformats.org/officeDocument/2006/relationships/image" Target="../media/image1362.png"/><Relationship Id="rId103" Type="http://schemas.openxmlformats.org/officeDocument/2006/relationships/image" Target="../media/image1384.png"/><Relationship Id="rId124" Type="http://schemas.openxmlformats.org/officeDocument/2006/relationships/customXml" Target="../ink/ink1427.xml"/><Relationship Id="rId70" Type="http://schemas.openxmlformats.org/officeDocument/2006/relationships/customXml" Target="../ink/ink1400.xml"/><Relationship Id="rId91" Type="http://schemas.openxmlformats.org/officeDocument/2006/relationships/image" Target="../media/image1378.png"/><Relationship Id="rId145" Type="http://schemas.openxmlformats.org/officeDocument/2006/relationships/image" Target="../media/image1405.png"/><Relationship Id="rId166" Type="http://schemas.openxmlformats.org/officeDocument/2006/relationships/customXml" Target="../ink/ink1448.xml"/><Relationship Id="rId187" Type="http://schemas.openxmlformats.org/officeDocument/2006/relationships/image" Target="../media/image142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71.xml"/><Relationship Id="rId233" Type="http://schemas.openxmlformats.org/officeDocument/2006/relationships/image" Target="../media/image815.png"/><Relationship Id="rId28" Type="http://schemas.openxmlformats.org/officeDocument/2006/relationships/customXml" Target="../ink/ink1379.xml"/><Relationship Id="rId49" Type="http://schemas.openxmlformats.org/officeDocument/2006/relationships/image" Target="../media/image1357.png"/><Relationship Id="rId114" Type="http://schemas.openxmlformats.org/officeDocument/2006/relationships/customXml" Target="../ink/ink1422.xml"/><Relationship Id="rId60" Type="http://schemas.openxmlformats.org/officeDocument/2006/relationships/customXml" Target="../ink/ink1395.xml"/><Relationship Id="rId81" Type="http://schemas.openxmlformats.org/officeDocument/2006/relationships/image" Target="../media/image1373.png"/><Relationship Id="rId135" Type="http://schemas.openxmlformats.org/officeDocument/2006/relationships/image" Target="../media/image1400.png"/><Relationship Id="rId156" Type="http://schemas.openxmlformats.org/officeDocument/2006/relationships/customXml" Target="../ink/ink1443.xml"/><Relationship Id="rId177" Type="http://schemas.openxmlformats.org/officeDocument/2006/relationships/image" Target="../media/image1421.png"/><Relationship Id="rId198" Type="http://schemas.openxmlformats.org/officeDocument/2006/relationships/customXml" Target="../ink/ink1464.xml"/><Relationship Id="rId202" Type="http://schemas.openxmlformats.org/officeDocument/2006/relationships/customXml" Target="../ink/ink1466.xml"/><Relationship Id="rId223" Type="http://schemas.openxmlformats.org/officeDocument/2006/relationships/image" Target="../media/image1444.png"/><Relationship Id="rId244" Type="http://schemas.openxmlformats.org/officeDocument/2006/relationships/customXml" Target="../ink/ink1487.xml"/><Relationship Id="rId18" Type="http://schemas.openxmlformats.org/officeDocument/2006/relationships/customXml" Target="../ink/ink1374.xml"/><Relationship Id="rId39" Type="http://schemas.openxmlformats.org/officeDocument/2006/relationships/image" Target="../media/image1352.png"/><Relationship Id="rId50" Type="http://schemas.openxmlformats.org/officeDocument/2006/relationships/customXml" Target="../ink/ink1390.xml"/><Relationship Id="rId104" Type="http://schemas.openxmlformats.org/officeDocument/2006/relationships/customXml" Target="../ink/ink1417.xml"/><Relationship Id="rId125" Type="http://schemas.openxmlformats.org/officeDocument/2006/relationships/image" Target="../media/image1395.png"/><Relationship Id="rId146" Type="http://schemas.openxmlformats.org/officeDocument/2006/relationships/customXml" Target="../ink/ink1438.xml"/><Relationship Id="rId167" Type="http://schemas.openxmlformats.org/officeDocument/2006/relationships/image" Target="../media/image1416.png"/><Relationship Id="rId188" Type="http://schemas.openxmlformats.org/officeDocument/2006/relationships/customXml" Target="../ink/ink1459.xml"/><Relationship Id="rId71" Type="http://schemas.openxmlformats.org/officeDocument/2006/relationships/image" Target="../media/image1368.png"/><Relationship Id="rId92" Type="http://schemas.openxmlformats.org/officeDocument/2006/relationships/customXml" Target="../ink/ink1411.xml"/><Relationship Id="rId213" Type="http://schemas.openxmlformats.org/officeDocument/2006/relationships/image" Target="../media/image1439.png"/><Relationship Id="rId234" Type="http://schemas.openxmlformats.org/officeDocument/2006/relationships/customXml" Target="../ink/ink1482.xml"/><Relationship Id="rId2" Type="http://schemas.openxmlformats.org/officeDocument/2006/relationships/customXml" Target="../ink/ink1366.xml"/><Relationship Id="rId29" Type="http://schemas.openxmlformats.org/officeDocument/2006/relationships/image" Target="../media/image1347.png"/><Relationship Id="rId40" Type="http://schemas.openxmlformats.org/officeDocument/2006/relationships/customXml" Target="../ink/ink1385.xml"/><Relationship Id="rId115" Type="http://schemas.openxmlformats.org/officeDocument/2006/relationships/image" Target="../media/image1390.png"/><Relationship Id="rId136" Type="http://schemas.openxmlformats.org/officeDocument/2006/relationships/customXml" Target="../ink/ink1433.xml"/><Relationship Id="rId157" Type="http://schemas.openxmlformats.org/officeDocument/2006/relationships/image" Target="../media/image1411.png"/><Relationship Id="rId178" Type="http://schemas.openxmlformats.org/officeDocument/2006/relationships/customXml" Target="../ink/ink1454.xml"/><Relationship Id="rId61" Type="http://schemas.openxmlformats.org/officeDocument/2006/relationships/image" Target="../media/image1363.png"/><Relationship Id="rId82" Type="http://schemas.openxmlformats.org/officeDocument/2006/relationships/customXml" Target="../ink/ink1406.xml"/><Relationship Id="rId199" Type="http://schemas.openxmlformats.org/officeDocument/2006/relationships/image" Target="../media/image1432.png"/><Relationship Id="rId203" Type="http://schemas.openxmlformats.org/officeDocument/2006/relationships/image" Target="../media/image1434.png"/><Relationship Id="rId19" Type="http://schemas.openxmlformats.org/officeDocument/2006/relationships/image" Target="../media/image1342.png"/><Relationship Id="rId224" Type="http://schemas.openxmlformats.org/officeDocument/2006/relationships/customXml" Target="../ink/ink1477.xml"/><Relationship Id="rId245" Type="http://schemas.openxmlformats.org/officeDocument/2006/relationships/image" Target="../media/image1453.png"/><Relationship Id="rId30" Type="http://schemas.openxmlformats.org/officeDocument/2006/relationships/customXml" Target="../ink/ink1380.xml"/><Relationship Id="rId105" Type="http://schemas.openxmlformats.org/officeDocument/2006/relationships/image" Target="../media/image1385.png"/><Relationship Id="rId126" Type="http://schemas.openxmlformats.org/officeDocument/2006/relationships/customXml" Target="../ink/ink1428.xml"/><Relationship Id="rId147" Type="http://schemas.openxmlformats.org/officeDocument/2006/relationships/image" Target="../media/image1406.png"/><Relationship Id="rId168" Type="http://schemas.openxmlformats.org/officeDocument/2006/relationships/customXml" Target="../ink/ink1449.xml"/><Relationship Id="rId51" Type="http://schemas.openxmlformats.org/officeDocument/2006/relationships/image" Target="../media/image1358.png"/><Relationship Id="rId72" Type="http://schemas.openxmlformats.org/officeDocument/2006/relationships/customXml" Target="../ink/ink1401.xml"/><Relationship Id="rId93" Type="http://schemas.openxmlformats.org/officeDocument/2006/relationships/image" Target="../media/image1379.png"/><Relationship Id="rId189" Type="http://schemas.openxmlformats.org/officeDocument/2006/relationships/image" Target="../media/image1427.png"/><Relationship Id="rId3" Type="http://schemas.openxmlformats.org/officeDocument/2006/relationships/image" Target="../media/image1334.png"/><Relationship Id="rId214" Type="http://schemas.openxmlformats.org/officeDocument/2006/relationships/customXml" Target="../ink/ink1472.xml"/><Relationship Id="rId235" Type="http://schemas.openxmlformats.org/officeDocument/2006/relationships/image" Target="../media/image1449.png"/><Relationship Id="rId116" Type="http://schemas.openxmlformats.org/officeDocument/2006/relationships/customXml" Target="../ink/ink1423.xml"/><Relationship Id="rId137" Type="http://schemas.openxmlformats.org/officeDocument/2006/relationships/image" Target="../media/image1401.png"/><Relationship Id="rId158" Type="http://schemas.openxmlformats.org/officeDocument/2006/relationships/customXml" Target="../ink/ink1444.xml"/><Relationship Id="rId20" Type="http://schemas.openxmlformats.org/officeDocument/2006/relationships/customXml" Target="../ink/ink1375.xml"/><Relationship Id="rId41" Type="http://schemas.openxmlformats.org/officeDocument/2006/relationships/image" Target="../media/image1353.png"/><Relationship Id="rId62" Type="http://schemas.openxmlformats.org/officeDocument/2006/relationships/customXml" Target="../ink/ink1396.xml"/><Relationship Id="rId83" Type="http://schemas.openxmlformats.org/officeDocument/2006/relationships/image" Target="../media/image1374.png"/><Relationship Id="rId179" Type="http://schemas.openxmlformats.org/officeDocument/2006/relationships/image" Target="../media/image1422.png"/><Relationship Id="rId190" Type="http://schemas.openxmlformats.org/officeDocument/2006/relationships/customXml" Target="../ink/ink1460.xml"/><Relationship Id="rId204" Type="http://schemas.openxmlformats.org/officeDocument/2006/relationships/customXml" Target="../ink/ink1467.xml"/><Relationship Id="rId225" Type="http://schemas.openxmlformats.org/officeDocument/2006/relationships/image" Target="../media/image1445.png"/><Relationship Id="rId246" Type="http://schemas.openxmlformats.org/officeDocument/2006/relationships/customXml" Target="../ink/ink1488.xml"/><Relationship Id="rId106" Type="http://schemas.openxmlformats.org/officeDocument/2006/relationships/customXml" Target="../ink/ink1418.xml"/><Relationship Id="rId127" Type="http://schemas.openxmlformats.org/officeDocument/2006/relationships/image" Target="../media/image1396.png"/><Relationship Id="rId10" Type="http://schemas.openxmlformats.org/officeDocument/2006/relationships/customXml" Target="../ink/ink1370.xml"/><Relationship Id="rId31" Type="http://schemas.openxmlformats.org/officeDocument/2006/relationships/image" Target="../media/image1348.png"/><Relationship Id="rId52" Type="http://schemas.openxmlformats.org/officeDocument/2006/relationships/customXml" Target="../ink/ink1391.xml"/><Relationship Id="rId73" Type="http://schemas.openxmlformats.org/officeDocument/2006/relationships/image" Target="../media/image1369.png"/><Relationship Id="rId94" Type="http://schemas.openxmlformats.org/officeDocument/2006/relationships/customXml" Target="../ink/ink1412.xml"/><Relationship Id="rId148" Type="http://schemas.openxmlformats.org/officeDocument/2006/relationships/customXml" Target="../ink/ink1439.xml"/><Relationship Id="rId169" Type="http://schemas.openxmlformats.org/officeDocument/2006/relationships/image" Target="../media/image141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2.xml"/><Relationship Id="rId117" Type="http://schemas.openxmlformats.org/officeDocument/2006/relationships/image" Target="../media/image1511.png"/><Relationship Id="rId21" Type="http://schemas.openxmlformats.org/officeDocument/2006/relationships/image" Target="../media/image1465.png"/><Relationship Id="rId42" Type="http://schemas.openxmlformats.org/officeDocument/2006/relationships/customXml" Target="../ink/ink1510.xml"/><Relationship Id="rId47" Type="http://schemas.openxmlformats.org/officeDocument/2006/relationships/image" Target="../media/image1478.png"/><Relationship Id="rId63" Type="http://schemas.openxmlformats.org/officeDocument/2006/relationships/image" Target="../media/image1486.png"/><Relationship Id="rId68" Type="http://schemas.openxmlformats.org/officeDocument/2006/relationships/customXml" Target="../ink/ink1523.xml"/><Relationship Id="rId84" Type="http://schemas.openxmlformats.org/officeDocument/2006/relationships/customXml" Target="../ink/ink1531.xml"/><Relationship Id="rId89" Type="http://schemas.openxmlformats.org/officeDocument/2006/relationships/image" Target="../media/image16.png"/><Relationship Id="rId112" Type="http://schemas.openxmlformats.org/officeDocument/2006/relationships/customXml" Target="../ink/ink1545.xml"/><Relationship Id="rId16" Type="http://schemas.openxmlformats.org/officeDocument/2006/relationships/customXml" Target="../ink/ink1497.xml"/><Relationship Id="rId107" Type="http://schemas.openxmlformats.org/officeDocument/2006/relationships/image" Target="../media/image1506.png"/><Relationship Id="rId11" Type="http://schemas.openxmlformats.org/officeDocument/2006/relationships/image" Target="../media/image1460.png"/><Relationship Id="rId32" Type="http://schemas.openxmlformats.org/officeDocument/2006/relationships/customXml" Target="../ink/ink1505.xml"/><Relationship Id="rId37" Type="http://schemas.openxmlformats.org/officeDocument/2006/relationships/image" Target="../media/image1473.png"/><Relationship Id="rId53" Type="http://schemas.openxmlformats.org/officeDocument/2006/relationships/image" Target="../media/image1481.png"/><Relationship Id="rId58" Type="http://schemas.openxmlformats.org/officeDocument/2006/relationships/customXml" Target="../ink/ink1518.xml"/><Relationship Id="rId74" Type="http://schemas.openxmlformats.org/officeDocument/2006/relationships/customXml" Target="../ink/ink1526.xml"/><Relationship Id="rId79" Type="http://schemas.openxmlformats.org/officeDocument/2006/relationships/image" Target="../media/image1493.png"/><Relationship Id="rId102" Type="http://schemas.openxmlformats.org/officeDocument/2006/relationships/customXml" Target="../ink/ink1540.xml"/><Relationship Id="rId5" Type="http://schemas.openxmlformats.org/officeDocument/2006/relationships/image" Target="../media/image1457.png"/><Relationship Id="rId90" Type="http://schemas.openxmlformats.org/officeDocument/2006/relationships/customXml" Target="../ink/ink1534.xml"/><Relationship Id="rId95" Type="http://schemas.openxmlformats.org/officeDocument/2006/relationships/image" Target="../media/image1500.png"/><Relationship Id="rId22" Type="http://schemas.openxmlformats.org/officeDocument/2006/relationships/customXml" Target="../ink/ink1500.xml"/><Relationship Id="rId27" Type="http://schemas.openxmlformats.org/officeDocument/2006/relationships/image" Target="../media/image1468.png"/><Relationship Id="rId43" Type="http://schemas.openxmlformats.org/officeDocument/2006/relationships/image" Target="../media/image1476.png"/><Relationship Id="rId48" Type="http://schemas.openxmlformats.org/officeDocument/2006/relationships/customXml" Target="../ink/ink1513.xml"/><Relationship Id="rId64" Type="http://schemas.openxmlformats.org/officeDocument/2006/relationships/customXml" Target="../ink/ink1521.xml"/><Relationship Id="rId69" Type="http://schemas.openxmlformats.org/officeDocument/2006/relationships/image" Target="../media/image1489.png"/><Relationship Id="rId113" Type="http://schemas.openxmlformats.org/officeDocument/2006/relationships/image" Target="../media/image1509.png"/><Relationship Id="rId80" Type="http://schemas.openxmlformats.org/officeDocument/2006/relationships/customXml" Target="../ink/ink1529.xml"/><Relationship Id="rId85" Type="http://schemas.openxmlformats.org/officeDocument/2006/relationships/image" Target="../media/image1496.png"/><Relationship Id="rId12" Type="http://schemas.openxmlformats.org/officeDocument/2006/relationships/customXml" Target="../ink/ink1495.xml"/><Relationship Id="rId17" Type="http://schemas.openxmlformats.org/officeDocument/2006/relationships/image" Target="../media/image1463.png"/><Relationship Id="rId33" Type="http://schemas.openxmlformats.org/officeDocument/2006/relationships/image" Target="../media/image1471.png"/><Relationship Id="rId38" Type="http://schemas.openxmlformats.org/officeDocument/2006/relationships/customXml" Target="../ink/ink1508.xml"/><Relationship Id="rId59" Type="http://schemas.openxmlformats.org/officeDocument/2006/relationships/image" Target="../media/image1484.png"/><Relationship Id="rId103" Type="http://schemas.openxmlformats.org/officeDocument/2006/relationships/image" Target="../media/image1504.png"/><Relationship Id="rId108" Type="http://schemas.openxmlformats.org/officeDocument/2006/relationships/customXml" Target="../ink/ink1543.xml"/><Relationship Id="rId54" Type="http://schemas.openxmlformats.org/officeDocument/2006/relationships/customXml" Target="../ink/ink1516.xml"/><Relationship Id="rId70" Type="http://schemas.openxmlformats.org/officeDocument/2006/relationships/customXml" Target="../ink/ink1524.xml"/><Relationship Id="rId75" Type="http://schemas.openxmlformats.org/officeDocument/2006/relationships/image" Target="../media/image1492.png"/><Relationship Id="rId91" Type="http://schemas.openxmlformats.org/officeDocument/2006/relationships/image" Target="../media/image1498.png"/><Relationship Id="rId96" Type="http://schemas.openxmlformats.org/officeDocument/2006/relationships/customXml" Target="../ink/ink15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92.xml"/><Relationship Id="rId23" Type="http://schemas.openxmlformats.org/officeDocument/2006/relationships/image" Target="../media/image1466.png"/><Relationship Id="rId28" Type="http://schemas.openxmlformats.org/officeDocument/2006/relationships/customXml" Target="../ink/ink1503.xml"/><Relationship Id="rId49" Type="http://schemas.openxmlformats.org/officeDocument/2006/relationships/image" Target="../media/image1479.png"/><Relationship Id="rId114" Type="http://schemas.openxmlformats.org/officeDocument/2006/relationships/customXml" Target="../ink/ink1546.xml"/><Relationship Id="rId10" Type="http://schemas.openxmlformats.org/officeDocument/2006/relationships/customXml" Target="../ink/ink1494.xml"/><Relationship Id="rId31" Type="http://schemas.openxmlformats.org/officeDocument/2006/relationships/image" Target="../media/image1470.png"/><Relationship Id="rId44" Type="http://schemas.openxmlformats.org/officeDocument/2006/relationships/customXml" Target="../ink/ink1511.xml"/><Relationship Id="rId52" Type="http://schemas.openxmlformats.org/officeDocument/2006/relationships/customXml" Target="../ink/ink1515.xml"/><Relationship Id="rId60" Type="http://schemas.openxmlformats.org/officeDocument/2006/relationships/customXml" Target="../ink/ink1519.xml"/><Relationship Id="rId65" Type="http://schemas.openxmlformats.org/officeDocument/2006/relationships/image" Target="../media/image1487.png"/><Relationship Id="rId73" Type="http://schemas.openxmlformats.org/officeDocument/2006/relationships/image" Target="../media/image1491.png"/><Relationship Id="rId78" Type="http://schemas.openxmlformats.org/officeDocument/2006/relationships/customXml" Target="../ink/ink1528.xml"/><Relationship Id="rId81" Type="http://schemas.openxmlformats.org/officeDocument/2006/relationships/image" Target="../media/image1494.png"/><Relationship Id="rId86" Type="http://schemas.openxmlformats.org/officeDocument/2006/relationships/customXml" Target="../ink/ink1532.xml"/><Relationship Id="rId94" Type="http://schemas.openxmlformats.org/officeDocument/2006/relationships/customXml" Target="../ink/ink1536.xml"/><Relationship Id="rId99" Type="http://schemas.openxmlformats.org/officeDocument/2006/relationships/image" Target="../media/image1502.png"/><Relationship Id="rId101" Type="http://schemas.openxmlformats.org/officeDocument/2006/relationships/image" Target="../media/image1503.png"/><Relationship Id="rId4" Type="http://schemas.openxmlformats.org/officeDocument/2006/relationships/customXml" Target="../ink/ink1491.xml"/><Relationship Id="rId9" Type="http://schemas.openxmlformats.org/officeDocument/2006/relationships/image" Target="../media/image1459.png"/><Relationship Id="rId13" Type="http://schemas.openxmlformats.org/officeDocument/2006/relationships/image" Target="../media/image1461.png"/><Relationship Id="rId18" Type="http://schemas.openxmlformats.org/officeDocument/2006/relationships/customXml" Target="../ink/ink1498.xml"/><Relationship Id="rId39" Type="http://schemas.openxmlformats.org/officeDocument/2006/relationships/image" Target="../media/image1474.png"/><Relationship Id="rId109" Type="http://schemas.openxmlformats.org/officeDocument/2006/relationships/image" Target="../media/image1507.png"/><Relationship Id="rId34" Type="http://schemas.openxmlformats.org/officeDocument/2006/relationships/customXml" Target="../ink/ink1506.xml"/><Relationship Id="rId50" Type="http://schemas.openxmlformats.org/officeDocument/2006/relationships/customXml" Target="../ink/ink1514.xml"/><Relationship Id="rId55" Type="http://schemas.openxmlformats.org/officeDocument/2006/relationships/image" Target="../media/image1482.png"/><Relationship Id="rId76" Type="http://schemas.openxmlformats.org/officeDocument/2006/relationships/customXml" Target="../ink/ink1527.xml"/><Relationship Id="rId97" Type="http://schemas.openxmlformats.org/officeDocument/2006/relationships/image" Target="../media/image1501.png"/><Relationship Id="rId104" Type="http://schemas.openxmlformats.org/officeDocument/2006/relationships/customXml" Target="../ink/ink1541.xml"/><Relationship Id="rId7" Type="http://schemas.openxmlformats.org/officeDocument/2006/relationships/image" Target="../media/image1458.png"/><Relationship Id="rId71" Type="http://schemas.openxmlformats.org/officeDocument/2006/relationships/image" Target="../media/image1490.png"/><Relationship Id="rId92" Type="http://schemas.openxmlformats.org/officeDocument/2006/relationships/customXml" Target="../ink/ink1535.xml"/><Relationship Id="rId2" Type="http://schemas.openxmlformats.org/officeDocument/2006/relationships/customXml" Target="../ink/ink1490.xml"/><Relationship Id="rId29" Type="http://schemas.openxmlformats.org/officeDocument/2006/relationships/image" Target="../media/image1469.png"/><Relationship Id="rId24" Type="http://schemas.openxmlformats.org/officeDocument/2006/relationships/customXml" Target="../ink/ink1501.xml"/><Relationship Id="rId40" Type="http://schemas.openxmlformats.org/officeDocument/2006/relationships/customXml" Target="../ink/ink1509.xml"/><Relationship Id="rId45" Type="http://schemas.openxmlformats.org/officeDocument/2006/relationships/image" Target="../media/image1477.png"/><Relationship Id="rId66" Type="http://schemas.openxmlformats.org/officeDocument/2006/relationships/customXml" Target="../ink/ink1522.xml"/><Relationship Id="rId87" Type="http://schemas.openxmlformats.org/officeDocument/2006/relationships/image" Target="../media/image1497.png"/><Relationship Id="rId110" Type="http://schemas.openxmlformats.org/officeDocument/2006/relationships/customXml" Target="../ink/ink1544.xml"/><Relationship Id="rId115" Type="http://schemas.openxmlformats.org/officeDocument/2006/relationships/image" Target="../media/image1510.png"/><Relationship Id="rId61" Type="http://schemas.openxmlformats.org/officeDocument/2006/relationships/image" Target="../media/image1485.png"/><Relationship Id="rId82" Type="http://schemas.openxmlformats.org/officeDocument/2006/relationships/customXml" Target="../ink/ink1530.xml"/><Relationship Id="rId19" Type="http://schemas.openxmlformats.org/officeDocument/2006/relationships/image" Target="../media/image1464.png"/><Relationship Id="rId14" Type="http://schemas.openxmlformats.org/officeDocument/2006/relationships/customXml" Target="../ink/ink1496.xml"/><Relationship Id="rId30" Type="http://schemas.openxmlformats.org/officeDocument/2006/relationships/customXml" Target="../ink/ink1504.xml"/><Relationship Id="rId35" Type="http://schemas.openxmlformats.org/officeDocument/2006/relationships/image" Target="../media/image1472.png"/><Relationship Id="rId56" Type="http://schemas.openxmlformats.org/officeDocument/2006/relationships/customXml" Target="../ink/ink1517.xml"/><Relationship Id="rId77" Type="http://schemas.openxmlformats.org/officeDocument/2006/relationships/image" Target="../media/image815.png"/><Relationship Id="rId100" Type="http://schemas.openxmlformats.org/officeDocument/2006/relationships/customXml" Target="../ink/ink1539.xml"/><Relationship Id="rId105" Type="http://schemas.openxmlformats.org/officeDocument/2006/relationships/image" Target="../media/image1505.png"/><Relationship Id="rId8" Type="http://schemas.openxmlformats.org/officeDocument/2006/relationships/customXml" Target="../ink/ink1493.xml"/><Relationship Id="rId51" Type="http://schemas.openxmlformats.org/officeDocument/2006/relationships/image" Target="../media/image1480.png"/><Relationship Id="rId72" Type="http://schemas.openxmlformats.org/officeDocument/2006/relationships/customXml" Target="../ink/ink1525.xml"/><Relationship Id="rId93" Type="http://schemas.openxmlformats.org/officeDocument/2006/relationships/image" Target="../media/image1499.png"/><Relationship Id="rId98" Type="http://schemas.openxmlformats.org/officeDocument/2006/relationships/customXml" Target="../ink/ink1538.xml"/><Relationship Id="rId3" Type="http://schemas.openxmlformats.org/officeDocument/2006/relationships/image" Target="../media/image1456.png"/><Relationship Id="rId25" Type="http://schemas.openxmlformats.org/officeDocument/2006/relationships/image" Target="../media/image1467.png"/><Relationship Id="rId46" Type="http://schemas.openxmlformats.org/officeDocument/2006/relationships/customXml" Target="../ink/ink1512.xml"/><Relationship Id="rId67" Type="http://schemas.openxmlformats.org/officeDocument/2006/relationships/image" Target="../media/image1488.png"/><Relationship Id="rId116" Type="http://schemas.openxmlformats.org/officeDocument/2006/relationships/customXml" Target="../ink/ink1547.xml"/><Relationship Id="rId20" Type="http://schemas.openxmlformats.org/officeDocument/2006/relationships/customXml" Target="../ink/ink1499.xml"/><Relationship Id="rId41" Type="http://schemas.openxmlformats.org/officeDocument/2006/relationships/image" Target="../media/image1475.png"/><Relationship Id="rId62" Type="http://schemas.openxmlformats.org/officeDocument/2006/relationships/customXml" Target="../ink/ink1520.xml"/><Relationship Id="rId83" Type="http://schemas.openxmlformats.org/officeDocument/2006/relationships/image" Target="../media/image1495.png"/><Relationship Id="rId88" Type="http://schemas.openxmlformats.org/officeDocument/2006/relationships/customXml" Target="../ink/ink1533.xml"/><Relationship Id="rId111" Type="http://schemas.openxmlformats.org/officeDocument/2006/relationships/image" Target="../media/image1508.png"/><Relationship Id="rId15" Type="http://schemas.openxmlformats.org/officeDocument/2006/relationships/image" Target="../media/image1462.png"/><Relationship Id="rId36" Type="http://schemas.openxmlformats.org/officeDocument/2006/relationships/customXml" Target="../ink/ink1507.xml"/><Relationship Id="rId57" Type="http://schemas.openxmlformats.org/officeDocument/2006/relationships/image" Target="../media/image1483.png"/><Relationship Id="rId106" Type="http://schemas.openxmlformats.org/officeDocument/2006/relationships/customXml" Target="../ink/ink154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0.xml"/><Relationship Id="rId21" Type="http://schemas.openxmlformats.org/officeDocument/2006/relationships/image" Target="../media/image1521.png"/><Relationship Id="rId42" Type="http://schemas.openxmlformats.org/officeDocument/2006/relationships/customXml" Target="../ink/ink1568.xml"/><Relationship Id="rId47" Type="http://schemas.openxmlformats.org/officeDocument/2006/relationships/image" Target="../media/image1534.png"/><Relationship Id="rId63" Type="http://schemas.openxmlformats.org/officeDocument/2006/relationships/image" Target="../media/image1542.png"/><Relationship Id="rId68" Type="http://schemas.openxmlformats.org/officeDocument/2006/relationships/customXml" Target="../ink/ink1581.xml"/><Relationship Id="rId84" Type="http://schemas.openxmlformats.org/officeDocument/2006/relationships/customXml" Target="../ink/ink1589.xml"/><Relationship Id="rId89" Type="http://schemas.openxmlformats.org/officeDocument/2006/relationships/image" Target="../media/image1555.png"/><Relationship Id="rId16" Type="http://schemas.openxmlformats.org/officeDocument/2006/relationships/customXml" Target="../ink/ink1555.xml"/><Relationship Id="rId11" Type="http://schemas.openxmlformats.org/officeDocument/2006/relationships/image" Target="../media/image1516.png"/><Relationship Id="rId32" Type="http://schemas.openxmlformats.org/officeDocument/2006/relationships/customXml" Target="../ink/ink1563.xml"/><Relationship Id="rId37" Type="http://schemas.openxmlformats.org/officeDocument/2006/relationships/image" Target="../media/image1529.png"/><Relationship Id="rId53" Type="http://schemas.openxmlformats.org/officeDocument/2006/relationships/image" Target="../media/image1537.png"/><Relationship Id="rId58" Type="http://schemas.openxmlformats.org/officeDocument/2006/relationships/customXml" Target="../ink/ink1576.xml"/><Relationship Id="rId74" Type="http://schemas.openxmlformats.org/officeDocument/2006/relationships/customXml" Target="../ink/ink1584.xml"/><Relationship Id="rId79" Type="http://schemas.openxmlformats.org/officeDocument/2006/relationships/image" Target="../media/image1550.png"/><Relationship Id="rId5" Type="http://schemas.openxmlformats.org/officeDocument/2006/relationships/image" Target="../media/image1513.png"/><Relationship Id="rId90" Type="http://schemas.openxmlformats.org/officeDocument/2006/relationships/customXml" Target="../ink/ink1592.xml"/><Relationship Id="rId14" Type="http://schemas.openxmlformats.org/officeDocument/2006/relationships/customXml" Target="../ink/ink1554.xml"/><Relationship Id="rId22" Type="http://schemas.openxmlformats.org/officeDocument/2006/relationships/customXml" Target="../ink/ink1558.xml"/><Relationship Id="rId27" Type="http://schemas.openxmlformats.org/officeDocument/2006/relationships/image" Target="../media/image1524.png"/><Relationship Id="rId30" Type="http://schemas.openxmlformats.org/officeDocument/2006/relationships/customXml" Target="../ink/ink1562.xml"/><Relationship Id="rId35" Type="http://schemas.openxmlformats.org/officeDocument/2006/relationships/image" Target="../media/image1528.png"/><Relationship Id="rId43" Type="http://schemas.openxmlformats.org/officeDocument/2006/relationships/image" Target="../media/image1532.png"/><Relationship Id="rId48" Type="http://schemas.openxmlformats.org/officeDocument/2006/relationships/customXml" Target="../ink/ink1571.xml"/><Relationship Id="rId56" Type="http://schemas.openxmlformats.org/officeDocument/2006/relationships/customXml" Target="../ink/ink1575.xml"/><Relationship Id="rId64" Type="http://schemas.openxmlformats.org/officeDocument/2006/relationships/customXml" Target="../ink/ink1579.xml"/><Relationship Id="rId69" Type="http://schemas.openxmlformats.org/officeDocument/2006/relationships/image" Target="../media/image1545.png"/><Relationship Id="rId77" Type="http://schemas.openxmlformats.org/officeDocument/2006/relationships/image" Target="../media/image1549.png"/><Relationship Id="rId8" Type="http://schemas.openxmlformats.org/officeDocument/2006/relationships/customXml" Target="../ink/ink1551.xml"/><Relationship Id="rId51" Type="http://schemas.openxmlformats.org/officeDocument/2006/relationships/image" Target="../media/image1536.png"/><Relationship Id="rId72" Type="http://schemas.openxmlformats.org/officeDocument/2006/relationships/customXml" Target="../ink/ink1583.xml"/><Relationship Id="rId80" Type="http://schemas.openxmlformats.org/officeDocument/2006/relationships/customXml" Target="../ink/ink1587.xml"/><Relationship Id="rId85" Type="http://schemas.openxmlformats.org/officeDocument/2006/relationships/image" Target="../media/image1553.png"/><Relationship Id="rId3" Type="http://schemas.openxmlformats.org/officeDocument/2006/relationships/image" Target="../media/image1512.png"/><Relationship Id="rId12" Type="http://schemas.openxmlformats.org/officeDocument/2006/relationships/customXml" Target="../ink/ink1553.xml"/><Relationship Id="rId17" Type="http://schemas.openxmlformats.org/officeDocument/2006/relationships/image" Target="../media/image1519.png"/><Relationship Id="rId25" Type="http://schemas.openxmlformats.org/officeDocument/2006/relationships/image" Target="../media/image1523.png"/><Relationship Id="rId33" Type="http://schemas.openxmlformats.org/officeDocument/2006/relationships/image" Target="../media/image1527.png"/><Relationship Id="rId38" Type="http://schemas.openxmlformats.org/officeDocument/2006/relationships/customXml" Target="../ink/ink1566.xml"/><Relationship Id="rId46" Type="http://schemas.openxmlformats.org/officeDocument/2006/relationships/customXml" Target="../ink/ink1570.xml"/><Relationship Id="rId59" Type="http://schemas.openxmlformats.org/officeDocument/2006/relationships/image" Target="../media/image1540.png"/><Relationship Id="rId67" Type="http://schemas.openxmlformats.org/officeDocument/2006/relationships/image" Target="../media/image1544.png"/><Relationship Id="rId20" Type="http://schemas.openxmlformats.org/officeDocument/2006/relationships/customXml" Target="../ink/ink1557.xml"/><Relationship Id="rId41" Type="http://schemas.openxmlformats.org/officeDocument/2006/relationships/image" Target="../media/image1531.png"/><Relationship Id="rId54" Type="http://schemas.openxmlformats.org/officeDocument/2006/relationships/customXml" Target="../ink/ink1574.xml"/><Relationship Id="rId62" Type="http://schemas.openxmlformats.org/officeDocument/2006/relationships/customXml" Target="../ink/ink1578.xml"/><Relationship Id="rId70" Type="http://schemas.openxmlformats.org/officeDocument/2006/relationships/customXml" Target="../ink/ink1582.xml"/><Relationship Id="rId75" Type="http://schemas.openxmlformats.org/officeDocument/2006/relationships/image" Target="../media/image1548.png"/><Relationship Id="rId83" Type="http://schemas.openxmlformats.org/officeDocument/2006/relationships/image" Target="../media/image1552.png"/><Relationship Id="rId88" Type="http://schemas.openxmlformats.org/officeDocument/2006/relationships/customXml" Target="../ink/ink1591.xml"/><Relationship Id="rId91" Type="http://schemas.openxmlformats.org/officeDocument/2006/relationships/image" Target="../media/image155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50.xml"/><Relationship Id="rId15" Type="http://schemas.openxmlformats.org/officeDocument/2006/relationships/image" Target="../media/image1518.png"/><Relationship Id="rId23" Type="http://schemas.openxmlformats.org/officeDocument/2006/relationships/image" Target="../media/image1522.png"/><Relationship Id="rId28" Type="http://schemas.openxmlformats.org/officeDocument/2006/relationships/customXml" Target="../ink/ink1561.xml"/><Relationship Id="rId36" Type="http://schemas.openxmlformats.org/officeDocument/2006/relationships/customXml" Target="../ink/ink1565.xml"/><Relationship Id="rId49" Type="http://schemas.openxmlformats.org/officeDocument/2006/relationships/image" Target="../media/image1535.png"/><Relationship Id="rId57" Type="http://schemas.openxmlformats.org/officeDocument/2006/relationships/image" Target="../media/image1539.png"/><Relationship Id="rId10" Type="http://schemas.openxmlformats.org/officeDocument/2006/relationships/customXml" Target="../ink/ink1552.xml"/><Relationship Id="rId31" Type="http://schemas.openxmlformats.org/officeDocument/2006/relationships/image" Target="../media/image1526.png"/><Relationship Id="rId44" Type="http://schemas.openxmlformats.org/officeDocument/2006/relationships/customXml" Target="../ink/ink1569.xml"/><Relationship Id="rId52" Type="http://schemas.openxmlformats.org/officeDocument/2006/relationships/customXml" Target="../ink/ink1573.xml"/><Relationship Id="rId60" Type="http://schemas.openxmlformats.org/officeDocument/2006/relationships/customXml" Target="../ink/ink1577.xml"/><Relationship Id="rId65" Type="http://schemas.openxmlformats.org/officeDocument/2006/relationships/image" Target="../media/image1543.png"/><Relationship Id="rId73" Type="http://schemas.openxmlformats.org/officeDocument/2006/relationships/image" Target="../media/image1547.png"/><Relationship Id="rId78" Type="http://schemas.openxmlformats.org/officeDocument/2006/relationships/customXml" Target="../ink/ink1586.xml"/><Relationship Id="rId81" Type="http://schemas.openxmlformats.org/officeDocument/2006/relationships/image" Target="../media/image1551.png"/><Relationship Id="rId86" Type="http://schemas.openxmlformats.org/officeDocument/2006/relationships/customXml" Target="../ink/ink1590.xml"/><Relationship Id="rId4" Type="http://schemas.openxmlformats.org/officeDocument/2006/relationships/customXml" Target="../ink/ink1549.xml"/><Relationship Id="rId9" Type="http://schemas.openxmlformats.org/officeDocument/2006/relationships/image" Target="../media/image1515.png"/><Relationship Id="rId13" Type="http://schemas.openxmlformats.org/officeDocument/2006/relationships/image" Target="../media/image1517.png"/><Relationship Id="rId18" Type="http://schemas.openxmlformats.org/officeDocument/2006/relationships/customXml" Target="../ink/ink1556.xml"/><Relationship Id="rId39" Type="http://schemas.openxmlformats.org/officeDocument/2006/relationships/image" Target="../media/image1530.png"/><Relationship Id="rId34" Type="http://schemas.openxmlformats.org/officeDocument/2006/relationships/customXml" Target="../ink/ink1564.xml"/><Relationship Id="rId50" Type="http://schemas.openxmlformats.org/officeDocument/2006/relationships/customXml" Target="../ink/ink1572.xml"/><Relationship Id="rId55" Type="http://schemas.openxmlformats.org/officeDocument/2006/relationships/image" Target="../media/image1538.png"/><Relationship Id="rId76" Type="http://schemas.openxmlformats.org/officeDocument/2006/relationships/customXml" Target="../ink/ink1585.xml"/><Relationship Id="rId7" Type="http://schemas.openxmlformats.org/officeDocument/2006/relationships/image" Target="../media/image1514.png"/><Relationship Id="rId71" Type="http://schemas.openxmlformats.org/officeDocument/2006/relationships/image" Target="../media/image1546.png"/><Relationship Id="rId2" Type="http://schemas.openxmlformats.org/officeDocument/2006/relationships/customXml" Target="../ink/ink1548.xml"/><Relationship Id="rId29" Type="http://schemas.openxmlformats.org/officeDocument/2006/relationships/image" Target="../media/image1525.png"/><Relationship Id="rId24" Type="http://schemas.openxmlformats.org/officeDocument/2006/relationships/customXml" Target="../ink/ink1559.xml"/><Relationship Id="rId40" Type="http://schemas.openxmlformats.org/officeDocument/2006/relationships/customXml" Target="../ink/ink1567.xml"/><Relationship Id="rId45" Type="http://schemas.openxmlformats.org/officeDocument/2006/relationships/image" Target="../media/image1533.png"/><Relationship Id="rId66" Type="http://schemas.openxmlformats.org/officeDocument/2006/relationships/customXml" Target="../ink/ink1580.xml"/><Relationship Id="rId87" Type="http://schemas.openxmlformats.org/officeDocument/2006/relationships/image" Target="../media/image1554.png"/><Relationship Id="rId61" Type="http://schemas.openxmlformats.org/officeDocument/2006/relationships/image" Target="../media/image1541.png"/><Relationship Id="rId82" Type="http://schemas.openxmlformats.org/officeDocument/2006/relationships/customXml" Target="../ink/ink1588.xml"/><Relationship Id="rId19" Type="http://schemas.openxmlformats.org/officeDocument/2006/relationships/image" Target="../media/image1520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13.png"/><Relationship Id="rId21" Type="http://schemas.openxmlformats.org/officeDocument/2006/relationships/image" Target="../media/image1566.png"/><Relationship Id="rId63" Type="http://schemas.openxmlformats.org/officeDocument/2006/relationships/image" Target="../media/image1587.png"/><Relationship Id="rId159" Type="http://schemas.openxmlformats.org/officeDocument/2006/relationships/image" Target="../media/image1634.png"/><Relationship Id="rId170" Type="http://schemas.openxmlformats.org/officeDocument/2006/relationships/customXml" Target="../ink/ink1677.xml"/><Relationship Id="rId226" Type="http://schemas.openxmlformats.org/officeDocument/2006/relationships/customXml" Target="../ink/ink1705.xml"/><Relationship Id="rId268" Type="http://schemas.openxmlformats.org/officeDocument/2006/relationships/customXml" Target="../ink/ink1726.xml"/><Relationship Id="rId32" Type="http://schemas.openxmlformats.org/officeDocument/2006/relationships/customXml" Target="../ink/ink1608.xml"/><Relationship Id="rId74" Type="http://schemas.openxmlformats.org/officeDocument/2006/relationships/customXml" Target="../ink/ink1629.xml"/><Relationship Id="rId128" Type="http://schemas.openxmlformats.org/officeDocument/2006/relationships/customXml" Target="../ink/ink1656.xml"/><Relationship Id="rId5" Type="http://schemas.openxmlformats.org/officeDocument/2006/relationships/image" Target="../media/image1558.png"/><Relationship Id="rId181" Type="http://schemas.openxmlformats.org/officeDocument/2006/relationships/image" Target="../media/image1645.png"/><Relationship Id="rId237" Type="http://schemas.openxmlformats.org/officeDocument/2006/relationships/image" Target="../media/image1672.png"/><Relationship Id="rId279" Type="http://schemas.openxmlformats.org/officeDocument/2006/relationships/image" Target="../media/image1693.png"/><Relationship Id="rId43" Type="http://schemas.openxmlformats.org/officeDocument/2006/relationships/image" Target="../media/image1577.png"/><Relationship Id="rId139" Type="http://schemas.openxmlformats.org/officeDocument/2006/relationships/image" Target="../media/image1624.png"/><Relationship Id="rId85" Type="http://schemas.openxmlformats.org/officeDocument/2006/relationships/image" Target="../media/image1598.png"/><Relationship Id="rId150" Type="http://schemas.openxmlformats.org/officeDocument/2006/relationships/customXml" Target="../ink/ink1667.xml"/><Relationship Id="rId171" Type="http://schemas.openxmlformats.org/officeDocument/2006/relationships/image" Target="../media/image1640.png"/><Relationship Id="rId192" Type="http://schemas.openxmlformats.org/officeDocument/2006/relationships/customXml" Target="../ink/ink1688.xml"/><Relationship Id="rId206" Type="http://schemas.openxmlformats.org/officeDocument/2006/relationships/customXml" Target="../ink/ink1695.xml"/><Relationship Id="rId227" Type="http://schemas.openxmlformats.org/officeDocument/2006/relationships/image" Target="../media/image1667.png"/><Relationship Id="rId248" Type="http://schemas.openxmlformats.org/officeDocument/2006/relationships/customXml" Target="../ink/ink1716.xml"/><Relationship Id="rId269" Type="http://schemas.openxmlformats.org/officeDocument/2006/relationships/image" Target="../media/image1688.png"/><Relationship Id="rId12" Type="http://schemas.openxmlformats.org/officeDocument/2006/relationships/customXml" Target="../ink/ink1598.xml"/><Relationship Id="rId33" Type="http://schemas.openxmlformats.org/officeDocument/2006/relationships/image" Target="../media/image1572.png"/><Relationship Id="rId108" Type="http://schemas.openxmlformats.org/officeDocument/2006/relationships/customXml" Target="../ink/ink1646.xml"/><Relationship Id="rId129" Type="http://schemas.openxmlformats.org/officeDocument/2006/relationships/image" Target="../media/image1619.png"/><Relationship Id="rId280" Type="http://schemas.openxmlformats.org/officeDocument/2006/relationships/customXml" Target="../ink/ink1732.xml"/><Relationship Id="rId54" Type="http://schemas.openxmlformats.org/officeDocument/2006/relationships/customXml" Target="../ink/ink1619.xml"/><Relationship Id="rId75" Type="http://schemas.openxmlformats.org/officeDocument/2006/relationships/image" Target="../media/image1593.png"/><Relationship Id="rId96" Type="http://schemas.openxmlformats.org/officeDocument/2006/relationships/customXml" Target="../ink/ink1640.xml"/><Relationship Id="rId140" Type="http://schemas.openxmlformats.org/officeDocument/2006/relationships/customXml" Target="../ink/ink1662.xml"/><Relationship Id="rId161" Type="http://schemas.openxmlformats.org/officeDocument/2006/relationships/image" Target="../media/image1635.png"/><Relationship Id="rId182" Type="http://schemas.openxmlformats.org/officeDocument/2006/relationships/customXml" Target="../ink/ink1683.xml"/><Relationship Id="rId217" Type="http://schemas.openxmlformats.org/officeDocument/2006/relationships/image" Target="../media/image1663.png"/><Relationship Id="rId6" Type="http://schemas.openxmlformats.org/officeDocument/2006/relationships/customXml" Target="../ink/ink1595.xml"/><Relationship Id="rId238" Type="http://schemas.openxmlformats.org/officeDocument/2006/relationships/customXml" Target="../ink/ink1711.xml"/><Relationship Id="rId259" Type="http://schemas.openxmlformats.org/officeDocument/2006/relationships/image" Target="../media/image1683.png"/><Relationship Id="rId23" Type="http://schemas.openxmlformats.org/officeDocument/2006/relationships/image" Target="../media/image1567.png"/><Relationship Id="rId119" Type="http://schemas.openxmlformats.org/officeDocument/2006/relationships/image" Target="../media/image1614.png"/><Relationship Id="rId270" Type="http://schemas.openxmlformats.org/officeDocument/2006/relationships/customXml" Target="../ink/ink1727.xml"/><Relationship Id="rId44" Type="http://schemas.openxmlformats.org/officeDocument/2006/relationships/customXml" Target="../ink/ink1614.xml"/><Relationship Id="rId65" Type="http://schemas.openxmlformats.org/officeDocument/2006/relationships/image" Target="../media/image1588.png"/><Relationship Id="rId86" Type="http://schemas.openxmlformats.org/officeDocument/2006/relationships/customXml" Target="../ink/ink1635.xml"/><Relationship Id="rId130" Type="http://schemas.openxmlformats.org/officeDocument/2006/relationships/customXml" Target="../ink/ink1657.xml"/><Relationship Id="rId151" Type="http://schemas.openxmlformats.org/officeDocument/2006/relationships/image" Target="../media/image1630.png"/><Relationship Id="rId172" Type="http://schemas.openxmlformats.org/officeDocument/2006/relationships/customXml" Target="../ink/ink1678.xml"/><Relationship Id="rId193" Type="http://schemas.openxmlformats.org/officeDocument/2006/relationships/image" Target="../media/image1651.png"/><Relationship Id="rId207" Type="http://schemas.openxmlformats.org/officeDocument/2006/relationships/image" Target="../media/image1658.png"/><Relationship Id="rId228" Type="http://schemas.openxmlformats.org/officeDocument/2006/relationships/customXml" Target="../ink/ink1706.xml"/><Relationship Id="rId249" Type="http://schemas.openxmlformats.org/officeDocument/2006/relationships/image" Target="../media/image1678.png"/><Relationship Id="rId13" Type="http://schemas.openxmlformats.org/officeDocument/2006/relationships/image" Target="../media/image1562.png"/><Relationship Id="rId109" Type="http://schemas.openxmlformats.org/officeDocument/2006/relationships/image" Target="../media/image1609.png"/><Relationship Id="rId260" Type="http://schemas.openxmlformats.org/officeDocument/2006/relationships/customXml" Target="../ink/ink1722.xml"/><Relationship Id="rId281" Type="http://schemas.openxmlformats.org/officeDocument/2006/relationships/image" Target="../media/image1694.png"/><Relationship Id="rId34" Type="http://schemas.openxmlformats.org/officeDocument/2006/relationships/customXml" Target="../ink/ink1609.xml"/><Relationship Id="rId55" Type="http://schemas.openxmlformats.org/officeDocument/2006/relationships/image" Target="../media/image1583.png"/><Relationship Id="rId76" Type="http://schemas.openxmlformats.org/officeDocument/2006/relationships/customXml" Target="../ink/ink1630.xml"/><Relationship Id="rId97" Type="http://schemas.openxmlformats.org/officeDocument/2006/relationships/image" Target="../media/image1603.png"/><Relationship Id="rId120" Type="http://schemas.openxmlformats.org/officeDocument/2006/relationships/customXml" Target="../ink/ink1652.xml"/><Relationship Id="rId141" Type="http://schemas.openxmlformats.org/officeDocument/2006/relationships/image" Target="../media/image1625.png"/><Relationship Id="rId7" Type="http://schemas.openxmlformats.org/officeDocument/2006/relationships/image" Target="../media/image1559.png"/><Relationship Id="rId162" Type="http://schemas.openxmlformats.org/officeDocument/2006/relationships/customXml" Target="../ink/ink1673.xml"/><Relationship Id="rId183" Type="http://schemas.openxmlformats.org/officeDocument/2006/relationships/image" Target="../media/image1646.png"/><Relationship Id="rId218" Type="http://schemas.openxmlformats.org/officeDocument/2006/relationships/customXml" Target="../ink/ink1701.xml"/><Relationship Id="rId239" Type="http://schemas.openxmlformats.org/officeDocument/2006/relationships/image" Target="../media/image1673.png"/><Relationship Id="rId250" Type="http://schemas.openxmlformats.org/officeDocument/2006/relationships/customXml" Target="../ink/ink1717.xml"/><Relationship Id="rId271" Type="http://schemas.openxmlformats.org/officeDocument/2006/relationships/image" Target="../media/image1689.png"/><Relationship Id="rId24" Type="http://schemas.openxmlformats.org/officeDocument/2006/relationships/customXml" Target="../ink/ink1604.xml"/><Relationship Id="rId45" Type="http://schemas.openxmlformats.org/officeDocument/2006/relationships/image" Target="../media/image1578.png"/><Relationship Id="rId66" Type="http://schemas.openxmlformats.org/officeDocument/2006/relationships/customXml" Target="../ink/ink1625.xml"/><Relationship Id="rId87" Type="http://schemas.openxmlformats.org/officeDocument/2006/relationships/image" Target="../media/image1599.png"/><Relationship Id="rId110" Type="http://schemas.openxmlformats.org/officeDocument/2006/relationships/customXml" Target="../ink/ink1647.xml"/><Relationship Id="rId131" Type="http://schemas.openxmlformats.org/officeDocument/2006/relationships/image" Target="../media/image1620.png"/><Relationship Id="rId152" Type="http://schemas.openxmlformats.org/officeDocument/2006/relationships/customXml" Target="../ink/ink1668.xml"/><Relationship Id="rId173" Type="http://schemas.openxmlformats.org/officeDocument/2006/relationships/image" Target="../media/image1641.png"/><Relationship Id="rId194" Type="http://schemas.openxmlformats.org/officeDocument/2006/relationships/customXml" Target="../ink/ink1689.xml"/><Relationship Id="rId208" Type="http://schemas.openxmlformats.org/officeDocument/2006/relationships/customXml" Target="../ink/ink1696.xml"/><Relationship Id="rId229" Type="http://schemas.openxmlformats.org/officeDocument/2006/relationships/image" Target="../media/image1668.png"/><Relationship Id="rId240" Type="http://schemas.openxmlformats.org/officeDocument/2006/relationships/customXml" Target="../ink/ink1712.xml"/><Relationship Id="rId261" Type="http://schemas.openxmlformats.org/officeDocument/2006/relationships/image" Target="../media/image1684.png"/><Relationship Id="rId14" Type="http://schemas.openxmlformats.org/officeDocument/2006/relationships/customXml" Target="../ink/ink1599.xml"/><Relationship Id="rId35" Type="http://schemas.openxmlformats.org/officeDocument/2006/relationships/image" Target="../media/image1573.png"/><Relationship Id="rId56" Type="http://schemas.openxmlformats.org/officeDocument/2006/relationships/customXml" Target="../ink/ink1620.xml"/><Relationship Id="rId77" Type="http://schemas.openxmlformats.org/officeDocument/2006/relationships/image" Target="../media/image1594.png"/><Relationship Id="rId100" Type="http://schemas.openxmlformats.org/officeDocument/2006/relationships/customXml" Target="../ink/ink1642.xml"/><Relationship Id="rId282" Type="http://schemas.openxmlformats.org/officeDocument/2006/relationships/customXml" Target="../ink/ink1733.xml"/><Relationship Id="rId8" Type="http://schemas.openxmlformats.org/officeDocument/2006/relationships/customXml" Target="../ink/ink1596.xml"/><Relationship Id="rId98" Type="http://schemas.openxmlformats.org/officeDocument/2006/relationships/customXml" Target="../ink/ink1641.xml"/><Relationship Id="rId121" Type="http://schemas.openxmlformats.org/officeDocument/2006/relationships/image" Target="../media/image1615.png"/><Relationship Id="rId142" Type="http://schemas.openxmlformats.org/officeDocument/2006/relationships/customXml" Target="../ink/ink1663.xml"/><Relationship Id="rId163" Type="http://schemas.openxmlformats.org/officeDocument/2006/relationships/image" Target="../media/image1636.png"/><Relationship Id="rId184" Type="http://schemas.openxmlformats.org/officeDocument/2006/relationships/customXml" Target="../ink/ink1684.xml"/><Relationship Id="rId219" Type="http://schemas.openxmlformats.org/officeDocument/2006/relationships/image" Target="../media/image1664.png"/><Relationship Id="rId230" Type="http://schemas.openxmlformats.org/officeDocument/2006/relationships/customXml" Target="../ink/ink1707.xml"/><Relationship Id="rId251" Type="http://schemas.openxmlformats.org/officeDocument/2006/relationships/image" Target="../media/image1679.png"/><Relationship Id="rId25" Type="http://schemas.openxmlformats.org/officeDocument/2006/relationships/image" Target="../media/image1568.png"/><Relationship Id="rId46" Type="http://schemas.openxmlformats.org/officeDocument/2006/relationships/customXml" Target="../ink/ink1615.xml"/><Relationship Id="rId67" Type="http://schemas.openxmlformats.org/officeDocument/2006/relationships/image" Target="../media/image1589.png"/><Relationship Id="rId272" Type="http://schemas.openxmlformats.org/officeDocument/2006/relationships/customXml" Target="../ink/ink1728.xml"/><Relationship Id="rId88" Type="http://schemas.openxmlformats.org/officeDocument/2006/relationships/customXml" Target="../ink/ink1636.xml"/><Relationship Id="rId111" Type="http://schemas.openxmlformats.org/officeDocument/2006/relationships/image" Target="../media/image1610.png"/><Relationship Id="rId132" Type="http://schemas.openxmlformats.org/officeDocument/2006/relationships/customXml" Target="../ink/ink1658.xml"/><Relationship Id="rId153" Type="http://schemas.openxmlformats.org/officeDocument/2006/relationships/image" Target="../media/image1631.png"/><Relationship Id="rId174" Type="http://schemas.openxmlformats.org/officeDocument/2006/relationships/customXml" Target="../ink/ink1679.xml"/><Relationship Id="rId195" Type="http://schemas.openxmlformats.org/officeDocument/2006/relationships/image" Target="../media/image1652.png"/><Relationship Id="rId209" Type="http://schemas.openxmlformats.org/officeDocument/2006/relationships/image" Target="../media/image1659.png"/><Relationship Id="rId220" Type="http://schemas.openxmlformats.org/officeDocument/2006/relationships/customXml" Target="../ink/ink1702.xml"/><Relationship Id="rId241" Type="http://schemas.openxmlformats.org/officeDocument/2006/relationships/image" Target="../media/image1674.png"/><Relationship Id="rId15" Type="http://schemas.openxmlformats.org/officeDocument/2006/relationships/image" Target="../media/image1563.png"/><Relationship Id="rId36" Type="http://schemas.openxmlformats.org/officeDocument/2006/relationships/customXml" Target="../ink/ink1610.xml"/><Relationship Id="rId57" Type="http://schemas.openxmlformats.org/officeDocument/2006/relationships/image" Target="../media/image1584.png"/><Relationship Id="rId262" Type="http://schemas.openxmlformats.org/officeDocument/2006/relationships/customXml" Target="../ink/ink1723.xml"/><Relationship Id="rId283" Type="http://schemas.openxmlformats.org/officeDocument/2006/relationships/image" Target="../media/image1695.png"/><Relationship Id="rId78" Type="http://schemas.openxmlformats.org/officeDocument/2006/relationships/customXml" Target="../ink/ink1631.xml"/><Relationship Id="rId99" Type="http://schemas.openxmlformats.org/officeDocument/2006/relationships/image" Target="../media/image1604.png"/><Relationship Id="rId101" Type="http://schemas.openxmlformats.org/officeDocument/2006/relationships/image" Target="../media/image1605.png"/><Relationship Id="rId122" Type="http://schemas.openxmlformats.org/officeDocument/2006/relationships/customXml" Target="../ink/ink1653.xml"/><Relationship Id="rId143" Type="http://schemas.openxmlformats.org/officeDocument/2006/relationships/image" Target="../media/image1626.png"/><Relationship Id="rId164" Type="http://schemas.openxmlformats.org/officeDocument/2006/relationships/customXml" Target="../ink/ink1674.xml"/><Relationship Id="rId185" Type="http://schemas.openxmlformats.org/officeDocument/2006/relationships/image" Target="../media/image1647.png"/><Relationship Id="rId9" Type="http://schemas.openxmlformats.org/officeDocument/2006/relationships/image" Target="../media/image1560.png"/><Relationship Id="rId210" Type="http://schemas.openxmlformats.org/officeDocument/2006/relationships/customXml" Target="../ink/ink1697.xml"/><Relationship Id="rId26" Type="http://schemas.openxmlformats.org/officeDocument/2006/relationships/customXml" Target="../ink/ink1605.xml"/><Relationship Id="rId231" Type="http://schemas.openxmlformats.org/officeDocument/2006/relationships/image" Target="../media/image1669.png"/><Relationship Id="rId252" Type="http://schemas.openxmlformats.org/officeDocument/2006/relationships/customXml" Target="../ink/ink1718.xml"/><Relationship Id="rId273" Type="http://schemas.openxmlformats.org/officeDocument/2006/relationships/image" Target="../media/image1690.png"/><Relationship Id="rId47" Type="http://schemas.openxmlformats.org/officeDocument/2006/relationships/image" Target="../media/image1579.png"/><Relationship Id="rId68" Type="http://schemas.openxmlformats.org/officeDocument/2006/relationships/customXml" Target="../ink/ink1626.xml"/><Relationship Id="rId89" Type="http://schemas.openxmlformats.org/officeDocument/2006/relationships/image" Target="../media/image1600.png"/><Relationship Id="rId112" Type="http://schemas.openxmlformats.org/officeDocument/2006/relationships/customXml" Target="../ink/ink1648.xml"/><Relationship Id="rId133" Type="http://schemas.openxmlformats.org/officeDocument/2006/relationships/image" Target="../media/image1621.png"/><Relationship Id="rId154" Type="http://schemas.openxmlformats.org/officeDocument/2006/relationships/customXml" Target="../ink/ink1669.xml"/><Relationship Id="rId175" Type="http://schemas.openxmlformats.org/officeDocument/2006/relationships/image" Target="../media/image1642.png"/><Relationship Id="rId196" Type="http://schemas.openxmlformats.org/officeDocument/2006/relationships/customXml" Target="../ink/ink1690.xml"/><Relationship Id="rId200" Type="http://schemas.openxmlformats.org/officeDocument/2006/relationships/customXml" Target="../ink/ink1692.xml"/><Relationship Id="rId16" Type="http://schemas.openxmlformats.org/officeDocument/2006/relationships/customXml" Target="../ink/ink1600.xml"/><Relationship Id="rId221" Type="http://schemas.openxmlformats.org/officeDocument/2006/relationships/image" Target="../media/image1665.png"/><Relationship Id="rId242" Type="http://schemas.openxmlformats.org/officeDocument/2006/relationships/customXml" Target="../ink/ink1713.xml"/><Relationship Id="rId263" Type="http://schemas.openxmlformats.org/officeDocument/2006/relationships/image" Target="../media/image1685.png"/><Relationship Id="rId284" Type="http://schemas.openxmlformats.org/officeDocument/2006/relationships/customXml" Target="../ink/ink1734.xml"/><Relationship Id="rId37" Type="http://schemas.openxmlformats.org/officeDocument/2006/relationships/image" Target="../media/image1574.png"/><Relationship Id="rId58" Type="http://schemas.openxmlformats.org/officeDocument/2006/relationships/customXml" Target="../ink/ink1621.xml"/><Relationship Id="rId79" Type="http://schemas.openxmlformats.org/officeDocument/2006/relationships/image" Target="../media/image1595.png"/><Relationship Id="rId102" Type="http://schemas.openxmlformats.org/officeDocument/2006/relationships/customXml" Target="../ink/ink1643.xml"/><Relationship Id="rId123" Type="http://schemas.openxmlformats.org/officeDocument/2006/relationships/image" Target="../media/image1616.png"/><Relationship Id="rId144" Type="http://schemas.openxmlformats.org/officeDocument/2006/relationships/customXml" Target="../ink/ink1664.xml"/><Relationship Id="rId90" Type="http://schemas.openxmlformats.org/officeDocument/2006/relationships/customXml" Target="../ink/ink1637.xml"/><Relationship Id="rId165" Type="http://schemas.openxmlformats.org/officeDocument/2006/relationships/image" Target="../media/image1637.png"/><Relationship Id="rId186" Type="http://schemas.openxmlformats.org/officeDocument/2006/relationships/customXml" Target="../ink/ink1685.xml"/><Relationship Id="rId211" Type="http://schemas.openxmlformats.org/officeDocument/2006/relationships/image" Target="../media/image1660.png"/><Relationship Id="rId232" Type="http://schemas.openxmlformats.org/officeDocument/2006/relationships/customXml" Target="../ink/ink1708.xml"/><Relationship Id="rId253" Type="http://schemas.openxmlformats.org/officeDocument/2006/relationships/image" Target="../media/image1680.png"/><Relationship Id="rId274" Type="http://schemas.openxmlformats.org/officeDocument/2006/relationships/customXml" Target="../ink/ink1729.xml"/><Relationship Id="rId27" Type="http://schemas.openxmlformats.org/officeDocument/2006/relationships/image" Target="../media/image1569.png"/><Relationship Id="rId48" Type="http://schemas.openxmlformats.org/officeDocument/2006/relationships/customXml" Target="../ink/ink1616.xml"/><Relationship Id="rId69" Type="http://schemas.openxmlformats.org/officeDocument/2006/relationships/image" Target="../media/image1590.png"/><Relationship Id="rId113" Type="http://schemas.openxmlformats.org/officeDocument/2006/relationships/image" Target="../media/image1611.png"/><Relationship Id="rId134" Type="http://schemas.openxmlformats.org/officeDocument/2006/relationships/customXml" Target="../ink/ink1659.xml"/><Relationship Id="rId80" Type="http://schemas.openxmlformats.org/officeDocument/2006/relationships/customXml" Target="../ink/ink1632.xml"/><Relationship Id="rId155" Type="http://schemas.openxmlformats.org/officeDocument/2006/relationships/image" Target="../media/image1632.png"/><Relationship Id="rId176" Type="http://schemas.openxmlformats.org/officeDocument/2006/relationships/customXml" Target="../ink/ink1680.xml"/><Relationship Id="rId197" Type="http://schemas.openxmlformats.org/officeDocument/2006/relationships/image" Target="../media/image1653.png"/><Relationship Id="rId201" Type="http://schemas.openxmlformats.org/officeDocument/2006/relationships/image" Target="../media/image1655.png"/><Relationship Id="rId222" Type="http://schemas.openxmlformats.org/officeDocument/2006/relationships/customXml" Target="../ink/ink1703.xml"/><Relationship Id="rId243" Type="http://schemas.openxmlformats.org/officeDocument/2006/relationships/image" Target="../media/image1675.png"/><Relationship Id="rId264" Type="http://schemas.openxmlformats.org/officeDocument/2006/relationships/customXml" Target="../ink/ink1724.xml"/><Relationship Id="rId285" Type="http://schemas.openxmlformats.org/officeDocument/2006/relationships/image" Target="../media/image1696.png"/><Relationship Id="rId17" Type="http://schemas.openxmlformats.org/officeDocument/2006/relationships/image" Target="../media/image1564.png"/><Relationship Id="rId38" Type="http://schemas.openxmlformats.org/officeDocument/2006/relationships/customXml" Target="../ink/ink1611.xml"/><Relationship Id="rId59" Type="http://schemas.openxmlformats.org/officeDocument/2006/relationships/image" Target="../media/image1585.png"/><Relationship Id="rId103" Type="http://schemas.openxmlformats.org/officeDocument/2006/relationships/image" Target="../media/image1606.png"/><Relationship Id="rId124" Type="http://schemas.openxmlformats.org/officeDocument/2006/relationships/customXml" Target="../ink/ink1654.xml"/><Relationship Id="rId70" Type="http://schemas.openxmlformats.org/officeDocument/2006/relationships/customXml" Target="../ink/ink1627.xml"/><Relationship Id="rId91" Type="http://schemas.openxmlformats.org/officeDocument/2006/relationships/image" Target="../media/image1601.png"/><Relationship Id="rId145" Type="http://schemas.openxmlformats.org/officeDocument/2006/relationships/image" Target="../media/image1627.png"/><Relationship Id="rId166" Type="http://schemas.openxmlformats.org/officeDocument/2006/relationships/customXml" Target="../ink/ink1675.xml"/><Relationship Id="rId187" Type="http://schemas.openxmlformats.org/officeDocument/2006/relationships/image" Target="../media/image164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98.xml"/><Relationship Id="rId233" Type="http://schemas.openxmlformats.org/officeDocument/2006/relationships/image" Target="../media/image1670.png"/><Relationship Id="rId254" Type="http://schemas.openxmlformats.org/officeDocument/2006/relationships/customXml" Target="../ink/ink1719.xml"/><Relationship Id="rId28" Type="http://schemas.openxmlformats.org/officeDocument/2006/relationships/customXml" Target="../ink/ink1606.xml"/><Relationship Id="rId49" Type="http://schemas.openxmlformats.org/officeDocument/2006/relationships/image" Target="../media/image1580.png"/><Relationship Id="rId114" Type="http://schemas.openxmlformats.org/officeDocument/2006/relationships/customXml" Target="../ink/ink1649.xml"/><Relationship Id="rId275" Type="http://schemas.openxmlformats.org/officeDocument/2006/relationships/image" Target="../media/image1691.png"/><Relationship Id="rId60" Type="http://schemas.openxmlformats.org/officeDocument/2006/relationships/customXml" Target="../ink/ink1622.xml"/><Relationship Id="rId81" Type="http://schemas.openxmlformats.org/officeDocument/2006/relationships/image" Target="../media/image1596.png"/><Relationship Id="rId135" Type="http://schemas.openxmlformats.org/officeDocument/2006/relationships/image" Target="../media/image1622.png"/><Relationship Id="rId156" Type="http://schemas.openxmlformats.org/officeDocument/2006/relationships/customXml" Target="../ink/ink1670.xml"/><Relationship Id="rId177" Type="http://schemas.openxmlformats.org/officeDocument/2006/relationships/image" Target="../media/image1643.png"/><Relationship Id="rId198" Type="http://schemas.openxmlformats.org/officeDocument/2006/relationships/customXml" Target="../ink/ink1691.xml"/><Relationship Id="rId202" Type="http://schemas.openxmlformats.org/officeDocument/2006/relationships/customXml" Target="../ink/ink1693.xml"/><Relationship Id="rId223" Type="http://schemas.openxmlformats.org/officeDocument/2006/relationships/image" Target="../media/image1666.png"/><Relationship Id="rId244" Type="http://schemas.openxmlformats.org/officeDocument/2006/relationships/customXml" Target="../ink/ink1714.xml"/><Relationship Id="rId18" Type="http://schemas.openxmlformats.org/officeDocument/2006/relationships/customXml" Target="../ink/ink1601.xml"/><Relationship Id="rId39" Type="http://schemas.openxmlformats.org/officeDocument/2006/relationships/image" Target="../media/image1575.png"/><Relationship Id="rId265" Type="http://schemas.openxmlformats.org/officeDocument/2006/relationships/image" Target="../media/image1686.png"/><Relationship Id="rId286" Type="http://schemas.openxmlformats.org/officeDocument/2006/relationships/customXml" Target="../ink/ink1735.xml"/><Relationship Id="rId50" Type="http://schemas.openxmlformats.org/officeDocument/2006/relationships/customXml" Target="../ink/ink1617.xml"/><Relationship Id="rId104" Type="http://schemas.openxmlformats.org/officeDocument/2006/relationships/customXml" Target="../ink/ink1644.xml"/><Relationship Id="rId125" Type="http://schemas.openxmlformats.org/officeDocument/2006/relationships/image" Target="../media/image1617.png"/><Relationship Id="rId146" Type="http://schemas.openxmlformats.org/officeDocument/2006/relationships/customXml" Target="../ink/ink1665.xml"/><Relationship Id="rId167" Type="http://schemas.openxmlformats.org/officeDocument/2006/relationships/image" Target="../media/image1638.png"/><Relationship Id="rId188" Type="http://schemas.openxmlformats.org/officeDocument/2006/relationships/customXml" Target="../ink/ink1686.xml"/><Relationship Id="rId71" Type="http://schemas.openxmlformats.org/officeDocument/2006/relationships/image" Target="../media/image1591.png"/><Relationship Id="rId92" Type="http://schemas.openxmlformats.org/officeDocument/2006/relationships/customXml" Target="../ink/ink1638.xml"/><Relationship Id="rId213" Type="http://schemas.openxmlformats.org/officeDocument/2006/relationships/image" Target="../media/image1661.png"/><Relationship Id="rId234" Type="http://schemas.openxmlformats.org/officeDocument/2006/relationships/customXml" Target="../ink/ink1709.xml"/><Relationship Id="rId2" Type="http://schemas.openxmlformats.org/officeDocument/2006/relationships/customXml" Target="../ink/ink1593.xml"/><Relationship Id="rId29" Type="http://schemas.openxmlformats.org/officeDocument/2006/relationships/image" Target="../media/image1570.png"/><Relationship Id="rId255" Type="http://schemas.openxmlformats.org/officeDocument/2006/relationships/image" Target="../media/image1681.png"/><Relationship Id="rId276" Type="http://schemas.openxmlformats.org/officeDocument/2006/relationships/customXml" Target="../ink/ink1730.xml"/><Relationship Id="rId40" Type="http://schemas.openxmlformats.org/officeDocument/2006/relationships/customXml" Target="../ink/ink1612.xml"/><Relationship Id="rId115" Type="http://schemas.openxmlformats.org/officeDocument/2006/relationships/image" Target="../media/image1612.png"/><Relationship Id="rId136" Type="http://schemas.openxmlformats.org/officeDocument/2006/relationships/customXml" Target="../ink/ink1660.xml"/><Relationship Id="rId157" Type="http://schemas.openxmlformats.org/officeDocument/2006/relationships/image" Target="../media/image1633.png"/><Relationship Id="rId178" Type="http://schemas.openxmlformats.org/officeDocument/2006/relationships/customXml" Target="../ink/ink1681.xml"/><Relationship Id="rId61" Type="http://schemas.openxmlformats.org/officeDocument/2006/relationships/image" Target="../media/image1586.png"/><Relationship Id="rId82" Type="http://schemas.openxmlformats.org/officeDocument/2006/relationships/customXml" Target="../ink/ink1633.xml"/><Relationship Id="rId199" Type="http://schemas.openxmlformats.org/officeDocument/2006/relationships/image" Target="../media/image1654.png"/><Relationship Id="rId203" Type="http://schemas.openxmlformats.org/officeDocument/2006/relationships/image" Target="../media/image1656.png"/><Relationship Id="rId19" Type="http://schemas.openxmlformats.org/officeDocument/2006/relationships/image" Target="../media/image1565.png"/><Relationship Id="rId224" Type="http://schemas.openxmlformats.org/officeDocument/2006/relationships/customXml" Target="../ink/ink1704.xml"/><Relationship Id="rId245" Type="http://schemas.openxmlformats.org/officeDocument/2006/relationships/image" Target="../media/image1676.png"/><Relationship Id="rId266" Type="http://schemas.openxmlformats.org/officeDocument/2006/relationships/customXml" Target="../ink/ink1725.xml"/><Relationship Id="rId287" Type="http://schemas.openxmlformats.org/officeDocument/2006/relationships/image" Target="../media/image1697.png"/><Relationship Id="rId30" Type="http://schemas.openxmlformats.org/officeDocument/2006/relationships/customXml" Target="../ink/ink1607.xml"/><Relationship Id="rId105" Type="http://schemas.openxmlformats.org/officeDocument/2006/relationships/image" Target="../media/image1607.png"/><Relationship Id="rId126" Type="http://schemas.openxmlformats.org/officeDocument/2006/relationships/customXml" Target="../ink/ink1655.xml"/><Relationship Id="rId147" Type="http://schemas.openxmlformats.org/officeDocument/2006/relationships/image" Target="../media/image1628.png"/><Relationship Id="rId168" Type="http://schemas.openxmlformats.org/officeDocument/2006/relationships/customXml" Target="../ink/ink1676.xml"/><Relationship Id="rId51" Type="http://schemas.openxmlformats.org/officeDocument/2006/relationships/image" Target="../media/image1581.png"/><Relationship Id="rId72" Type="http://schemas.openxmlformats.org/officeDocument/2006/relationships/customXml" Target="../ink/ink1628.xml"/><Relationship Id="rId93" Type="http://schemas.openxmlformats.org/officeDocument/2006/relationships/image" Target="../media/image1602.png"/><Relationship Id="rId189" Type="http://schemas.openxmlformats.org/officeDocument/2006/relationships/image" Target="../media/image1649.png"/><Relationship Id="rId3" Type="http://schemas.openxmlformats.org/officeDocument/2006/relationships/image" Target="../media/image1557.png"/><Relationship Id="rId214" Type="http://schemas.openxmlformats.org/officeDocument/2006/relationships/customXml" Target="../ink/ink1699.xml"/><Relationship Id="rId235" Type="http://schemas.openxmlformats.org/officeDocument/2006/relationships/image" Target="../media/image1671.png"/><Relationship Id="rId256" Type="http://schemas.openxmlformats.org/officeDocument/2006/relationships/customXml" Target="../ink/ink1720.xml"/><Relationship Id="rId277" Type="http://schemas.openxmlformats.org/officeDocument/2006/relationships/image" Target="../media/image1692.png"/><Relationship Id="rId116" Type="http://schemas.openxmlformats.org/officeDocument/2006/relationships/customXml" Target="../ink/ink1650.xml"/><Relationship Id="rId137" Type="http://schemas.openxmlformats.org/officeDocument/2006/relationships/image" Target="../media/image1623.png"/><Relationship Id="rId158" Type="http://schemas.openxmlformats.org/officeDocument/2006/relationships/customXml" Target="../ink/ink1671.xml"/><Relationship Id="rId20" Type="http://schemas.openxmlformats.org/officeDocument/2006/relationships/customXml" Target="../ink/ink1602.xml"/><Relationship Id="rId41" Type="http://schemas.openxmlformats.org/officeDocument/2006/relationships/image" Target="../media/image1576.png"/><Relationship Id="rId62" Type="http://schemas.openxmlformats.org/officeDocument/2006/relationships/customXml" Target="../ink/ink1623.xml"/><Relationship Id="rId83" Type="http://schemas.openxmlformats.org/officeDocument/2006/relationships/image" Target="../media/image1597.png"/><Relationship Id="rId179" Type="http://schemas.openxmlformats.org/officeDocument/2006/relationships/image" Target="../media/image1644.png"/><Relationship Id="rId190" Type="http://schemas.openxmlformats.org/officeDocument/2006/relationships/customXml" Target="../ink/ink1687.xml"/><Relationship Id="rId204" Type="http://schemas.openxmlformats.org/officeDocument/2006/relationships/customXml" Target="../ink/ink1694.xml"/><Relationship Id="rId225" Type="http://schemas.openxmlformats.org/officeDocument/2006/relationships/image" Target="../media/image225.png"/><Relationship Id="rId246" Type="http://schemas.openxmlformats.org/officeDocument/2006/relationships/customXml" Target="../ink/ink1715.xml"/><Relationship Id="rId267" Type="http://schemas.openxmlformats.org/officeDocument/2006/relationships/image" Target="../media/image1687.png"/><Relationship Id="rId106" Type="http://schemas.openxmlformats.org/officeDocument/2006/relationships/customXml" Target="../ink/ink1645.xml"/><Relationship Id="rId127" Type="http://schemas.openxmlformats.org/officeDocument/2006/relationships/image" Target="../media/image1618.png"/><Relationship Id="rId10" Type="http://schemas.openxmlformats.org/officeDocument/2006/relationships/customXml" Target="../ink/ink1597.xml"/><Relationship Id="rId31" Type="http://schemas.openxmlformats.org/officeDocument/2006/relationships/image" Target="../media/image1571.png"/><Relationship Id="rId52" Type="http://schemas.openxmlformats.org/officeDocument/2006/relationships/customXml" Target="../ink/ink1618.xml"/><Relationship Id="rId73" Type="http://schemas.openxmlformats.org/officeDocument/2006/relationships/image" Target="../media/image1592.png"/><Relationship Id="rId94" Type="http://schemas.openxmlformats.org/officeDocument/2006/relationships/customXml" Target="../ink/ink1639.xml"/><Relationship Id="rId148" Type="http://schemas.openxmlformats.org/officeDocument/2006/relationships/customXml" Target="../ink/ink1666.xml"/><Relationship Id="rId169" Type="http://schemas.openxmlformats.org/officeDocument/2006/relationships/image" Target="../media/image1639.png"/><Relationship Id="rId4" Type="http://schemas.openxmlformats.org/officeDocument/2006/relationships/customXml" Target="../ink/ink1594.xml"/><Relationship Id="rId180" Type="http://schemas.openxmlformats.org/officeDocument/2006/relationships/customXml" Target="../ink/ink1682.xml"/><Relationship Id="rId215" Type="http://schemas.openxmlformats.org/officeDocument/2006/relationships/image" Target="../media/image1662.png"/><Relationship Id="rId236" Type="http://schemas.openxmlformats.org/officeDocument/2006/relationships/customXml" Target="../ink/ink1710.xml"/><Relationship Id="rId257" Type="http://schemas.openxmlformats.org/officeDocument/2006/relationships/image" Target="../media/image1682.png"/><Relationship Id="rId278" Type="http://schemas.openxmlformats.org/officeDocument/2006/relationships/customXml" Target="../ink/ink1731.xml"/><Relationship Id="rId42" Type="http://schemas.openxmlformats.org/officeDocument/2006/relationships/customXml" Target="../ink/ink1613.xml"/><Relationship Id="rId84" Type="http://schemas.openxmlformats.org/officeDocument/2006/relationships/customXml" Target="../ink/ink1634.xml"/><Relationship Id="rId138" Type="http://schemas.openxmlformats.org/officeDocument/2006/relationships/customXml" Target="../ink/ink1661.xml"/><Relationship Id="rId191" Type="http://schemas.openxmlformats.org/officeDocument/2006/relationships/image" Target="../media/image1650.png"/><Relationship Id="rId205" Type="http://schemas.openxmlformats.org/officeDocument/2006/relationships/image" Target="../media/image1657.png"/><Relationship Id="rId247" Type="http://schemas.openxmlformats.org/officeDocument/2006/relationships/image" Target="../media/image1677.png"/><Relationship Id="rId107" Type="http://schemas.openxmlformats.org/officeDocument/2006/relationships/image" Target="../media/image1608.png"/><Relationship Id="rId11" Type="http://schemas.openxmlformats.org/officeDocument/2006/relationships/image" Target="../media/image1561.png"/><Relationship Id="rId53" Type="http://schemas.openxmlformats.org/officeDocument/2006/relationships/image" Target="../media/image1582.png"/><Relationship Id="rId149" Type="http://schemas.openxmlformats.org/officeDocument/2006/relationships/image" Target="../media/image1629.png"/><Relationship Id="rId95" Type="http://schemas.openxmlformats.org/officeDocument/2006/relationships/image" Target="../media/image1011.png"/><Relationship Id="rId160" Type="http://schemas.openxmlformats.org/officeDocument/2006/relationships/customXml" Target="../ink/ink1672.xml"/><Relationship Id="rId216" Type="http://schemas.openxmlformats.org/officeDocument/2006/relationships/customXml" Target="../ink/ink1700.xml"/><Relationship Id="rId258" Type="http://schemas.openxmlformats.org/officeDocument/2006/relationships/customXml" Target="../ink/ink1721.xml"/><Relationship Id="rId22" Type="http://schemas.openxmlformats.org/officeDocument/2006/relationships/customXml" Target="../ink/ink1603.xml"/><Relationship Id="rId64" Type="http://schemas.openxmlformats.org/officeDocument/2006/relationships/customXml" Target="../ink/ink1624.xml"/><Relationship Id="rId118" Type="http://schemas.openxmlformats.org/officeDocument/2006/relationships/customXml" Target="../ink/ink165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94.xml"/><Relationship Id="rId299" Type="http://schemas.openxmlformats.org/officeDocument/2006/relationships/customXml" Target="../ink/ink1885.xml"/><Relationship Id="rId21" Type="http://schemas.openxmlformats.org/officeDocument/2006/relationships/image" Target="../media/image1706.png"/><Relationship Id="rId63" Type="http://schemas.openxmlformats.org/officeDocument/2006/relationships/image" Target="../media/image1727.png"/><Relationship Id="rId159" Type="http://schemas.openxmlformats.org/officeDocument/2006/relationships/customXml" Target="../ink/ink1815.xml"/><Relationship Id="rId324" Type="http://schemas.openxmlformats.org/officeDocument/2006/relationships/image" Target="../media/image1856.png"/><Relationship Id="rId366" Type="http://schemas.openxmlformats.org/officeDocument/2006/relationships/image" Target="../media/image1876.png"/><Relationship Id="rId170" Type="http://schemas.openxmlformats.org/officeDocument/2006/relationships/image" Target="../media/image1779.png"/><Relationship Id="rId226" Type="http://schemas.openxmlformats.org/officeDocument/2006/relationships/image" Target="../media/image1807.png"/><Relationship Id="rId433" Type="http://schemas.openxmlformats.org/officeDocument/2006/relationships/image" Target="../media/image1909.png"/><Relationship Id="rId268" Type="http://schemas.openxmlformats.org/officeDocument/2006/relationships/image" Target="../media/image1828.png"/><Relationship Id="rId32" Type="http://schemas.openxmlformats.org/officeDocument/2006/relationships/customXml" Target="../ink/ink1751.xml"/><Relationship Id="rId74" Type="http://schemas.openxmlformats.org/officeDocument/2006/relationships/customXml" Target="../ink/ink1772.xml"/><Relationship Id="rId128" Type="http://schemas.openxmlformats.org/officeDocument/2006/relationships/image" Target="../media/image1758.png"/><Relationship Id="rId335" Type="http://schemas.openxmlformats.org/officeDocument/2006/relationships/customXml" Target="../ink/ink1903.xml"/><Relationship Id="rId377" Type="http://schemas.openxmlformats.org/officeDocument/2006/relationships/customXml" Target="../ink/ink1924.xml"/><Relationship Id="rId5" Type="http://schemas.openxmlformats.org/officeDocument/2006/relationships/image" Target="../media/image16.png"/><Relationship Id="rId181" Type="http://schemas.openxmlformats.org/officeDocument/2006/relationships/customXml" Target="../ink/ink1826.xml"/><Relationship Id="rId237" Type="http://schemas.openxmlformats.org/officeDocument/2006/relationships/customXml" Target="../ink/ink1854.xml"/><Relationship Id="rId402" Type="http://schemas.openxmlformats.org/officeDocument/2006/relationships/customXml" Target="../ink/ink1937.xml"/><Relationship Id="rId279" Type="http://schemas.openxmlformats.org/officeDocument/2006/relationships/customXml" Target="../ink/ink1875.xml"/><Relationship Id="rId444" Type="http://schemas.openxmlformats.org/officeDocument/2006/relationships/customXml" Target="../ink/ink1959.xml"/><Relationship Id="rId43" Type="http://schemas.openxmlformats.org/officeDocument/2006/relationships/image" Target="../media/image1717.png"/><Relationship Id="rId139" Type="http://schemas.openxmlformats.org/officeDocument/2006/relationships/customXml" Target="../ink/ink1805.xml"/><Relationship Id="rId290" Type="http://schemas.openxmlformats.org/officeDocument/2006/relationships/image" Target="../media/image1839.png"/><Relationship Id="rId304" Type="http://schemas.openxmlformats.org/officeDocument/2006/relationships/image" Target="../media/image1846.png"/><Relationship Id="rId346" Type="http://schemas.openxmlformats.org/officeDocument/2006/relationships/image" Target="../media/image1866.png"/><Relationship Id="rId388" Type="http://schemas.openxmlformats.org/officeDocument/2006/relationships/customXml" Target="../ink/ink1930.xml"/><Relationship Id="rId85" Type="http://schemas.openxmlformats.org/officeDocument/2006/relationships/image" Target="../media/image1737.png"/><Relationship Id="rId150" Type="http://schemas.openxmlformats.org/officeDocument/2006/relationships/image" Target="../media/image1769.png"/><Relationship Id="rId192" Type="http://schemas.openxmlformats.org/officeDocument/2006/relationships/image" Target="../media/image1790.png"/><Relationship Id="rId206" Type="http://schemas.openxmlformats.org/officeDocument/2006/relationships/image" Target="../media/image1797.png"/><Relationship Id="rId413" Type="http://schemas.openxmlformats.org/officeDocument/2006/relationships/image" Target="../media/image1899.png"/><Relationship Id="rId248" Type="http://schemas.openxmlformats.org/officeDocument/2006/relationships/image" Target="../media/image1818.png"/><Relationship Id="rId455" Type="http://schemas.openxmlformats.org/officeDocument/2006/relationships/image" Target="../media/image1919.png"/><Relationship Id="rId12" Type="http://schemas.openxmlformats.org/officeDocument/2006/relationships/customXml" Target="../ink/ink1741.xml"/><Relationship Id="rId108" Type="http://schemas.openxmlformats.org/officeDocument/2006/relationships/image" Target="../media/image1748.png"/><Relationship Id="rId315" Type="http://schemas.openxmlformats.org/officeDocument/2006/relationships/customXml" Target="../ink/ink1893.xml"/><Relationship Id="rId357" Type="http://schemas.openxmlformats.org/officeDocument/2006/relationships/customXml" Target="../ink/ink1914.xml"/><Relationship Id="rId54" Type="http://schemas.openxmlformats.org/officeDocument/2006/relationships/customXml" Target="../ink/ink1762.xml"/><Relationship Id="rId96" Type="http://schemas.openxmlformats.org/officeDocument/2006/relationships/customXml" Target="../ink/ink1783.xml"/><Relationship Id="rId161" Type="http://schemas.openxmlformats.org/officeDocument/2006/relationships/customXml" Target="../ink/ink1816.xml"/><Relationship Id="rId217" Type="http://schemas.openxmlformats.org/officeDocument/2006/relationships/customXml" Target="../ink/ink1844.xml"/><Relationship Id="rId399" Type="http://schemas.openxmlformats.org/officeDocument/2006/relationships/image" Target="../media/image1892.png"/><Relationship Id="rId259" Type="http://schemas.openxmlformats.org/officeDocument/2006/relationships/customXml" Target="../ink/ink1865.xml"/><Relationship Id="rId424" Type="http://schemas.openxmlformats.org/officeDocument/2006/relationships/customXml" Target="../ink/ink1948.xml"/><Relationship Id="rId23" Type="http://schemas.openxmlformats.org/officeDocument/2006/relationships/image" Target="../media/image1707.png"/><Relationship Id="rId119" Type="http://schemas.openxmlformats.org/officeDocument/2006/relationships/customXml" Target="../ink/ink1795.xml"/><Relationship Id="rId270" Type="http://schemas.openxmlformats.org/officeDocument/2006/relationships/image" Target="../media/image1829.png"/><Relationship Id="rId326" Type="http://schemas.openxmlformats.org/officeDocument/2006/relationships/image" Target="../media/image1857.png"/><Relationship Id="rId65" Type="http://schemas.openxmlformats.org/officeDocument/2006/relationships/image" Target="../media/image1728.png"/><Relationship Id="rId130" Type="http://schemas.openxmlformats.org/officeDocument/2006/relationships/image" Target="../media/image1759.png"/><Relationship Id="rId368" Type="http://schemas.openxmlformats.org/officeDocument/2006/relationships/image" Target="../media/image1877.png"/><Relationship Id="rId172" Type="http://schemas.openxmlformats.org/officeDocument/2006/relationships/image" Target="../media/image1780.png"/><Relationship Id="rId228" Type="http://schemas.openxmlformats.org/officeDocument/2006/relationships/image" Target="../media/image1808.png"/><Relationship Id="rId435" Type="http://schemas.openxmlformats.org/officeDocument/2006/relationships/image" Target="../media/image1910.png"/><Relationship Id="rId281" Type="http://schemas.openxmlformats.org/officeDocument/2006/relationships/customXml" Target="../ink/ink1876.xml"/><Relationship Id="rId337" Type="http://schemas.openxmlformats.org/officeDocument/2006/relationships/customXml" Target="../ink/ink1904.xml"/><Relationship Id="rId34" Type="http://schemas.openxmlformats.org/officeDocument/2006/relationships/customXml" Target="../ink/ink1752.xml"/><Relationship Id="rId76" Type="http://schemas.openxmlformats.org/officeDocument/2006/relationships/customXml" Target="../ink/ink1773.xml"/><Relationship Id="rId141" Type="http://schemas.openxmlformats.org/officeDocument/2006/relationships/customXml" Target="../ink/ink1806.xml"/><Relationship Id="rId379" Type="http://schemas.openxmlformats.org/officeDocument/2006/relationships/customXml" Target="../ink/ink1925.xml"/><Relationship Id="rId7" Type="http://schemas.openxmlformats.org/officeDocument/2006/relationships/image" Target="../media/image1699.png"/><Relationship Id="rId183" Type="http://schemas.openxmlformats.org/officeDocument/2006/relationships/customXml" Target="../ink/ink1827.xml"/><Relationship Id="rId239" Type="http://schemas.openxmlformats.org/officeDocument/2006/relationships/customXml" Target="../ink/ink1855.xml"/><Relationship Id="rId390" Type="http://schemas.openxmlformats.org/officeDocument/2006/relationships/customXml" Target="../ink/ink1931.xml"/><Relationship Id="rId404" Type="http://schemas.openxmlformats.org/officeDocument/2006/relationships/customXml" Target="../ink/ink1938.xml"/><Relationship Id="rId446" Type="http://schemas.openxmlformats.org/officeDocument/2006/relationships/customXml" Target="../ink/ink1960.xml"/><Relationship Id="rId250" Type="http://schemas.openxmlformats.org/officeDocument/2006/relationships/image" Target="../media/image1819.png"/><Relationship Id="rId292" Type="http://schemas.openxmlformats.org/officeDocument/2006/relationships/image" Target="../media/image1840.png"/><Relationship Id="rId306" Type="http://schemas.openxmlformats.org/officeDocument/2006/relationships/image" Target="../media/image1847.png"/><Relationship Id="rId45" Type="http://schemas.openxmlformats.org/officeDocument/2006/relationships/image" Target="../media/image1718.png"/><Relationship Id="rId87" Type="http://schemas.openxmlformats.org/officeDocument/2006/relationships/image" Target="../media/image1738.png"/><Relationship Id="rId110" Type="http://schemas.openxmlformats.org/officeDocument/2006/relationships/image" Target="../media/image1749.png"/><Relationship Id="rId348" Type="http://schemas.openxmlformats.org/officeDocument/2006/relationships/image" Target="../media/image1867.png"/><Relationship Id="rId152" Type="http://schemas.openxmlformats.org/officeDocument/2006/relationships/image" Target="../media/image1770.png"/><Relationship Id="rId194" Type="http://schemas.openxmlformats.org/officeDocument/2006/relationships/image" Target="../media/image1791.png"/><Relationship Id="rId208" Type="http://schemas.openxmlformats.org/officeDocument/2006/relationships/image" Target="../media/image1798.png"/><Relationship Id="rId415" Type="http://schemas.openxmlformats.org/officeDocument/2006/relationships/image" Target="../media/image1900.png"/><Relationship Id="rId261" Type="http://schemas.openxmlformats.org/officeDocument/2006/relationships/customXml" Target="../ink/ink1866.xml"/><Relationship Id="rId14" Type="http://schemas.openxmlformats.org/officeDocument/2006/relationships/customXml" Target="../ink/ink1742.xml"/><Relationship Id="rId56" Type="http://schemas.openxmlformats.org/officeDocument/2006/relationships/customXml" Target="../ink/ink1763.xml"/><Relationship Id="rId317" Type="http://schemas.openxmlformats.org/officeDocument/2006/relationships/customXml" Target="../ink/ink1894.xml"/><Relationship Id="rId359" Type="http://schemas.openxmlformats.org/officeDocument/2006/relationships/customXml" Target="../ink/ink1915.xml"/><Relationship Id="rId98" Type="http://schemas.openxmlformats.org/officeDocument/2006/relationships/customXml" Target="../ink/ink1784.xml"/><Relationship Id="rId121" Type="http://schemas.openxmlformats.org/officeDocument/2006/relationships/customXml" Target="../ink/ink1796.xml"/><Relationship Id="rId163" Type="http://schemas.openxmlformats.org/officeDocument/2006/relationships/customXml" Target="../ink/ink1817.xml"/><Relationship Id="rId219" Type="http://schemas.openxmlformats.org/officeDocument/2006/relationships/customXml" Target="../ink/ink1845.xml"/><Relationship Id="rId370" Type="http://schemas.openxmlformats.org/officeDocument/2006/relationships/image" Target="../media/image1878.png"/><Relationship Id="rId426" Type="http://schemas.openxmlformats.org/officeDocument/2006/relationships/customXml" Target="../ink/ink1949.xml"/><Relationship Id="rId230" Type="http://schemas.openxmlformats.org/officeDocument/2006/relationships/image" Target="../media/image1809.png"/><Relationship Id="rId25" Type="http://schemas.openxmlformats.org/officeDocument/2006/relationships/image" Target="../media/image1708.png"/><Relationship Id="rId67" Type="http://schemas.openxmlformats.org/officeDocument/2006/relationships/image" Target="../media/image1729.png"/><Relationship Id="rId272" Type="http://schemas.openxmlformats.org/officeDocument/2006/relationships/image" Target="../media/image1830.png"/><Relationship Id="rId328" Type="http://schemas.openxmlformats.org/officeDocument/2006/relationships/image" Target="../media/image1858.png"/><Relationship Id="rId132" Type="http://schemas.openxmlformats.org/officeDocument/2006/relationships/image" Target="../media/image1760.png"/><Relationship Id="rId174" Type="http://schemas.openxmlformats.org/officeDocument/2006/relationships/image" Target="../media/image1781.png"/><Relationship Id="rId381" Type="http://schemas.openxmlformats.org/officeDocument/2006/relationships/customXml" Target="../ink/ink1926.xml"/><Relationship Id="rId241" Type="http://schemas.openxmlformats.org/officeDocument/2006/relationships/customXml" Target="../ink/ink1856.xml"/><Relationship Id="rId437" Type="http://schemas.openxmlformats.org/officeDocument/2006/relationships/image" Target="../media/image1911.png"/><Relationship Id="rId36" Type="http://schemas.openxmlformats.org/officeDocument/2006/relationships/customXml" Target="../ink/ink1753.xml"/><Relationship Id="rId283" Type="http://schemas.openxmlformats.org/officeDocument/2006/relationships/customXml" Target="../ink/ink1877.xml"/><Relationship Id="rId339" Type="http://schemas.openxmlformats.org/officeDocument/2006/relationships/customXml" Target="../ink/ink1905.xml"/><Relationship Id="rId78" Type="http://schemas.openxmlformats.org/officeDocument/2006/relationships/customXml" Target="../ink/ink1774.xml"/><Relationship Id="rId101" Type="http://schemas.openxmlformats.org/officeDocument/2006/relationships/image" Target="../media/image1745.png"/><Relationship Id="rId143" Type="http://schemas.openxmlformats.org/officeDocument/2006/relationships/customXml" Target="../ink/ink1807.xml"/><Relationship Id="rId185" Type="http://schemas.openxmlformats.org/officeDocument/2006/relationships/customXml" Target="../ink/ink1828.xml"/><Relationship Id="rId350" Type="http://schemas.openxmlformats.org/officeDocument/2006/relationships/image" Target="../media/image1868.png"/><Relationship Id="rId406" Type="http://schemas.openxmlformats.org/officeDocument/2006/relationships/customXml" Target="../ink/ink1939.xml"/><Relationship Id="rId9" Type="http://schemas.openxmlformats.org/officeDocument/2006/relationships/image" Target="../media/image1700.png"/><Relationship Id="rId210" Type="http://schemas.openxmlformats.org/officeDocument/2006/relationships/image" Target="../media/image1799.png"/><Relationship Id="rId392" Type="http://schemas.openxmlformats.org/officeDocument/2006/relationships/customXml" Target="../ink/ink1932.xml"/><Relationship Id="rId448" Type="http://schemas.openxmlformats.org/officeDocument/2006/relationships/customXml" Target="../ink/ink1961.xml"/><Relationship Id="rId252" Type="http://schemas.openxmlformats.org/officeDocument/2006/relationships/image" Target="../media/image1820.png"/><Relationship Id="rId294" Type="http://schemas.openxmlformats.org/officeDocument/2006/relationships/image" Target="../media/image1841.png"/><Relationship Id="rId308" Type="http://schemas.openxmlformats.org/officeDocument/2006/relationships/image" Target="../media/image1848.png"/><Relationship Id="rId47" Type="http://schemas.openxmlformats.org/officeDocument/2006/relationships/image" Target="../media/image1719.png"/><Relationship Id="rId89" Type="http://schemas.openxmlformats.org/officeDocument/2006/relationships/image" Target="../media/image1739.png"/><Relationship Id="rId112" Type="http://schemas.openxmlformats.org/officeDocument/2006/relationships/image" Target="../media/image1750.png"/><Relationship Id="rId154" Type="http://schemas.openxmlformats.org/officeDocument/2006/relationships/image" Target="../media/image1771.png"/><Relationship Id="rId361" Type="http://schemas.openxmlformats.org/officeDocument/2006/relationships/customXml" Target="../ink/ink1916.xml"/><Relationship Id="rId196" Type="http://schemas.openxmlformats.org/officeDocument/2006/relationships/image" Target="../media/image1792.png"/><Relationship Id="rId417" Type="http://schemas.openxmlformats.org/officeDocument/2006/relationships/image" Target="../media/image1901.png"/><Relationship Id="rId16" Type="http://schemas.openxmlformats.org/officeDocument/2006/relationships/customXml" Target="../ink/ink1743.xml"/><Relationship Id="rId221" Type="http://schemas.openxmlformats.org/officeDocument/2006/relationships/customXml" Target="../ink/ink1846.xml"/><Relationship Id="rId263" Type="http://schemas.openxmlformats.org/officeDocument/2006/relationships/customXml" Target="../ink/ink1867.xml"/><Relationship Id="rId319" Type="http://schemas.openxmlformats.org/officeDocument/2006/relationships/customXml" Target="../ink/ink1895.xml"/><Relationship Id="rId58" Type="http://schemas.openxmlformats.org/officeDocument/2006/relationships/customXml" Target="../ink/ink1764.xml"/><Relationship Id="rId123" Type="http://schemas.openxmlformats.org/officeDocument/2006/relationships/customXml" Target="../ink/ink1797.xml"/><Relationship Id="rId330" Type="http://schemas.openxmlformats.org/officeDocument/2006/relationships/image" Target="../media/image1859.png"/><Relationship Id="rId165" Type="http://schemas.openxmlformats.org/officeDocument/2006/relationships/customXml" Target="../ink/ink1818.xml"/><Relationship Id="rId372" Type="http://schemas.openxmlformats.org/officeDocument/2006/relationships/image" Target="../media/image1879.png"/><Relationship Id="rId428" Type="http://schemas.openxmlformats.org/officeDocument/2006/relationships/customXml" Target="../ink/ink1950.xml"/><Relationship Id="rId232" Type="http://schemas.openxmlformats.org/officeDocument/2006/relationships/image" Target="../media/image1810.png"/><Relationship Id="rId274" Type="http://schemas.openxmlformats.org/officeDocument/2006/relationships/image" Target="../media/image1831.png"/><Relationship Id="rId27" Type="http://schemas.openxmlformats.org/officeDocument/2006/relationships/image" Target="../media/image1709.png"/><Relationship Id="rId69" Type="http://schemas.openxmlformats.org/officeDocument/2006/relationships/image" Target="../media/image1730.png"/><Relationship Id="rId134" Type="http://schemas.openxmlformats.org/officeDocument/2006/relationships/image" Target="../media/image1761.png"/><Relationship Id="rId80" Type="http://schemas.openxmlformats.org/officeDocument/2006/relationships/customXml" Target="../ink/ink1775.xml"/><Relationship Id="rId176" Type="http://schemas.openxmlformats.org/officeDocument/2006/relationships/image" Target="../media/image1782.png"/><Relationship Id="rId341" Type="http://schemas.openxmlformats.org/officeDocument/2006/relationships/customXml" Target="../ink/ink1906.xml"/><Relationship Id="rId383" Type="http://schemas.openxmlformats.org/officeDocument/2006/relationships/customXml" Target="../ink/ink1927.xml"/><Relationship Id="rId439" Type="http://schemas.openxmlformats.org/officeDocument/2006/relationships/image" Target="../media/image1912.png"/><Relationship Id="rId201" Type="http://schemas.openxmlformats.org/officeDocument/2006/relationships/customXml" Target="../ink/ink1836.xml"/><Relationship Id="rId243" Type="http://schemas.openxmlformats.org/officeDocument/2006/relationships/customXml" Target="../ink/ink1857.xml"/><Relationship Id="rId285" Type="http://schemas.openxmlformats.org/officeDocument/2006/relationships/customXml" Target="../ink/ink1878.xml"/><Relationship Id="rId450" Type="http://schemas.openxmlformats.org/officeDocument/2006/relationships/customXml" Target="../ink/ink1962.xml"/><Relationship Id="rId38" Type="http://schemas.openxmlformats.org/officeDocument/2006/relationships/customXml" Target="../ink/ink1754.xml"/><Relationship Id="rId103" Type="http://schemas.openxmlformats.org/officeDocument/2006/relationships/image" Target="../media/image1746.png"/><Relationship Id="rId310" Type="http://schemas.openxmlformats.org/officeDocument/2006/relationships/image" Target="../media/image1849.png"/><Relationship Id="rId91" Type="http://schemas.openxmlformats.org/officeDocument/2006/relationships/image" Target="../media/image1740.png"/><Relationship Id="rId145" Type="http://schemas.openxmlformats.org/officeDocument/2006/relationships/customXml" Target="../ink/ink1808.xml"/><Relationship Id="rId187" Type="http://schemas.openxmlformats.org/officeDocument/2006/relationships/customXml" Target="../ink/ink1829.xml"/><Relationship Id="rId352" Type="http://schemas.openxmlformats.org/officeDocument/2006/relationships/image" Target="../media/image1869.png"/><Relationship Id="rId394" Type="http://schemas.openxmlformats.org/officeDocument/2006/relationships/customXml" Target="../ink/ink1933.xml"/><Relationship Id="rId408" Type="http://schemas.openxmlformats.org/officeDocument/2006/relationships/customXml" Target="../ink/ink1940.xml"/><Relationship Id="rId212" Type="http://schemas.openxmlformats.org/officeDocument/2006/relationships/image" Target="../media/image1800.png"/><Relationship Id="rId254" Type="http://schemas.openxmlformats.org/officeDocument/2006/relationships/image" Target="../media/image1821.png"/><Relationship Id="rId49" Type="http://schemas.openxmlformats.org/officeDocument/2006/relationships/image" Target="../media/image1720.png"/><Relationship Id="rId114" Type="http://schemas.openxmlformats.org/officeDocument/2006/relationships/image" Target="../media/image1751.png"/><Relationship Id="rId296" Type="http://schemas.openxmlformats.org/officeDocument/2006/relationships/image" Target="../media/image1842.png"/><Relationship Id="rId60" Type="http://schemas.openxmlformats.org/officeDocument/2006/relationships/customXml" Target="../ink/ink1765.xml"/><Relationship Id="rId156" Type="http://schemas.openxmlformats.org/officeDocument/2006/relationships/image" Target="../media/image1772.png"/><Relationship Id="rId198" Type="http://schemas.openxmlformats.org/officeDocument/2006/relationships/image" Target="../media/image1793.png"/><Relationship Id="rId321" Type="http://schemas.openxmlformats.org/officeDocument/2006/relationships/customXml" Target="../ink/ink1896.xml"/><Relationship Id="rId363" Type="http://schemas.openxmlformats.org/officeDocument/2006/relationships/customXml" Target="../ink/ink1917.xml"/><Relationship Id="rId419" Type="http://schemas.openxmlformats.org/officeDocument/2006/relationships/image" Target="../media/image1902.png"/><Relationship Id="rId223" Type="http://schemas.openxmlformats.org/officeDocument/2006/relationships/customXml" Target="../ink/ink1847.xml"/><Relationship Id="rId430" Type="http://schemas.openxmlformats.org/officeDocument/2006/relationships/customXml" Target="../ink/ink1951.xml"/><Relationship Id="rId18" Type="http://schemas.openxmlformats.org/officeDocument/2006/relationships/customXml" Target="../ink/ink1744.xml"/><Relationship Id="rId265" Type="http://schemas.openxmlformats.org/officeDocument/2006/relationships/customXml" Target="../ink/ink1868.xml"/><Relationship Id="rId125" Type="http://schemas.openxmlformats.org/officeDocument/2006/relationships/customXml" Target="../ink/ink1798.xml"/><Relationship Id="rId167" Type="http://schemas.openxmlformats.org/officeDocument/2006/relationships/customXml" Target="../ink/ink1819.xml"/><Relationship Id="rId332" Type="http://schemas.openxmlformats.org/officeDocument/2006/relationships/image" Target="../media/image225.png"/><Relationship Id="rId374" Type="http://schemas.openxmlformats.org/officeDocument/2006/relationships/image" Target="../media/image1880.png"/><Relationship Id="rId71" Type="http://schemas.openxmlformats.org/officeDocument/2006/relationships/image" Target="../media/image209.png"/><Relationship Id="rId92" Type="http://schemas.openxmlformats.org/officeDocument/2006/relationships/customXml" Target="../ink/ink1781.xml"/><Relationship Id="rId213" Type="http://schemas.openxmlformats.org/officeDocument/2006/relationships/customXml" Target="../ink/ink1842.xml"/><Relationship Id="rId234" Type="http://schemas.openxmlformats.org/officeDocument/2006/relationships/image" Target="../media/image1811.png"/><Relationship Id="rId420" Type="http://schemas.openxmlformats.org/officeDocument/2006/relationships/customXml" Target="../ink/ink1946.xml"/><Relationship Id="rId2" Type="http://schemas.openxmlformats.org/officeDocument/2006/relationships/customXml" Target="../ink/ink1736.xml"/><Relationship Id="rId29" Type="http://schemas.openxmlformats.org/officeDocument/2006/relationships/image" Target="../media/image1710.png"/><Relationship Id="rId255" Type="http://schemas.openxmlformats.org/officeDocument/2006/relationships/customXml" Target="../ink/ink1863.xml"/><Relationship Id="rId276" Type="http://schemas.openxmlformats.org/officeDocument/2006/relationships/image" Target="../media/image1832.png"/><Relationship Id="rId297" Type="http://schemas.openxmlformats.org/officeDocument/2006/relationships/customXml" Target="../ink/ink1884.xml"/><Relationship Id="rId441" Type="http://schemas.openxmlformats.org/officeDocument/2006/relationships/customXml" Target="../ink/ink1957.xml"/><Relationship Id="rId40" Type="http://schemas.openxmlformats.org/officeDocument/2006/relationships/customXml" Target="../ink/ink1755.xml"/><Relationship Id="rId115" Type="http://schemas.openxmlformats.org/officeDocument/2006/relationships/customXml" Target="../ink/ink1793.xml"/><Relationship Id="rId136" Type="http://schemas.openxmlformats.org/officeDocument/2006/relationships/image" Target="../media/image1762.png"/><Relationship Id="rId157" Type="http://schemas.openxmlformats.org/officeDocument/2006/relationships/customXml" Target="../ink/ink1814.xml"/><Relationship Id="rId178" Type="http://schemas.openxmlformats.org/officeDocument/2006/relationships/image" Target="../media/image1783.png"/><Relationship Id="rId301" Type="http://schemas.openxmlformats.org/officeDocument/2006/relationships/customXml" Target="../ink/ink1886.xml"/><Relationship Id="rId322" Type="http://schemas.openxmlformats.org/officeDocument/2006/relationships/image" Target="../media/image1855.png"/><Relationship Id="rId343" Type="http://schemas.openxmlformats.org/officeDocument/2006/relationships/customXml" Target="../ink/ink1907.xml"/><Relationship Id="rId364" Type="http://schemas.openxmlformats.org/officeDocument/2006/relationships/image" Target="../media/image1875.png"/><Relationship Id="rId61" Type="http://schemas.openxmlformats.org/officeDocument/2006/relationships/image" Target="../media/image1726.png"/><Relationship Id="rId82" Type="http://schemas.openxmlformats.org/officeDocument/2006/relationships/customXml" Target="../ink/ink1776.xml"/><Relationship Id="rId199" Type="http://schemas.openxmlformats.org/officeDocument/2006/relationships/customXml" Target="../ink/ink1835.xml"/><Relationship Id="rId203" Type="http://schemas.openxmlformats.org/officeDocument/2006/relationships/customXml" Target="../ink/ink1837.xml"/><Relationship Id="rId385" Type="http://schemas.openxmlformats.org/officeDocument/2006/relationships/customXml" Target="../ink/ink1928.xml"/><Relationship Id="rId19" Type="http://schemas.openxmlformats.org/officeDocument/2006/relationships/image" Target="../media/image1705.png"/><Relationship Id="rId224" Type="http://schemas.openxmlformats.org/officeDocument/2006/relationships/image" Target="../media/image1806.png"/><Relationship Id="rId245" Type="http://schemas.openxmlformats.org/officeDocument/2006/relationships/customXml" Target="../ink/ink1858.xml"/><Relationship Id="rId266" Type="http://schemas.openxmlformats.org/officeDocument/2006/relationships/image" Target="../media/image1827.png"/><Relationship Id="rId287" Type="http://schemas.openxmlformats.org/officeDocument/2006/relationships/customXml" Target="../ink/ink1879.xml"/><Relationship Id="rId410" Type="http://schemas.openxmlformats.org/officeDocument/2006/relationships/customXml" Target="../ink/ink1941.xml"/><Relationship Id="rId431" Type="http://schemas.openxmlformats.org/officeDocument/2006/relationships/image" Target="../media/image1908.png"/><Relationship Id="rId452" Type="http://schemas.openxmlformats.org/officeDocument/2006/relationships/customXml" Target="../ink/ink1963.xml"/><Relationship Id="rId30" Type="http://schemas.openxmlformats.org/officeDocument/2006/relationships/customXml" Target="../ink/ink1750.xml"/><Relationship Id="rId105" Type="http://schemas.openxmlformats.org/officeDocument/2006/relationships/customXml" Target="../ink/ink1788.xml"/><Relationship Id="rId126" Type="http://schemas.openxmlformats.org/officeDocument/2006/relationships/image" Target="../media/image1757.png"/><Relationship Id="rId147" Type="http://schemas.openxmlformats.org/officeDocument/2006/relationships/customXml" Target="../ink/ink1809.xml"/><Relationship Id="rId168" Type="http://schemas.openxmlformats.org/officeDocument/2006/relationships/image" Target="../media/image1778.png"/><Relationship Id="rId312" Type="http://schemas.openxmlformats.org/officeDocument/2006/relationships/image" Target="../media/image1850.png"/><Relationship Id="rId333" Type="http://schemas.openxmlformats.org/officeDocument/2006/relationships/customXml" Target="../ink/ink1902.xml"/><Relationship Id="rId354" Type="http://schemas.openxmlformats.org/officeDocument/2006/relationships/image" Target="../media/image1870.png"/><Relationship Id="rId51" Type="http://schemas.openxmlformats.org/officeDocument/2006/relationships/image" Target="../media/image1721.png"/><Relationship Id="rId72" Type="http://schemas.openxmlformats.org/officeDocument/2006/relationships/customXml" Target="../ink/ink1771.xml"/><Relationship Id="rId93" Type="http://schemas.openxmlformats.org/officeDocument/2006/relationships/image" Target="../media/image1741.png"/><Relationship Id="rId189" Type="http://schemas.openxmlformats.org/officeDocument/2006/relationships/customXml" Target="../ink/ink1830.xml"/><Relationship Id="rId375" Type="http://schemas.openxmlformats.org/officeDocument/2006/relationships/customXml" Target="../ink/ink1923.xml"/><Relationship Id="rId396" Type="http://schemas.openxmlformats.org/officeDocument/2006/relationships/customXml" Target="../ink/ink1934.xml"/><Relationship Id="rId3" Type="http://schemas.openxmlformats.org/officeDocument/2006/relationships/image" Target="../media/image1698.png"/><Relationship Id="rId214" Type="http://schemas.openxmlformats.org/officeDocument/2006/relationships/image" Target="../media/image1801.png"/><Relationship Id="rId235" Type="http://schemas.openxmlformats.org/officeDocument/2006/relationships/customXml" Target="../ink/ink1853.xml"/><Relationship Id="rId256" Type="http://schemas.openxmlformats.org/officeDocument/2006/relationships/image" Target="../media/image1822.png"/><Relationship Id="rId277" Type="http://schemas.openxmlformats.org/officeDocument/2006/relationships/customXml" Target="../ink/ink1874.xml"/><Relationship Id="rId298" Type="http://schemas.openxmlformats.org/officeDocument/2006/relationships/image" Target="../media/image1843.png"/><Relationship Id="rId400" Type="http://schemas.openxmlformats.org/officeDocument/2006/relationships/customXml" Target="../ink/ink1936.xml"/><Relationship Id="rId421" Type="http://schemas.openxmlformats.org/officeDocument/2006/relationships/image" Target="../media/image1903.png"/><Relationship Id="rId442" Type="http://schemas.openxmlformats.org/officeDocument/2006/relationships/image" Target="../media/image1913.png"/><Relationship Id="rId116" Type="http://schemas.openxmlformats.org/officeDocument/2006/relationships/image" Target="../media/image1752.png"/><Relationship Id="rId137" Type="http://schemas.openxmlformats.org/officeDocument/2006/relationships/customXml" Target="../ink/ink1804.xml"/><Relationship Id="rId158" Type="http://schemas.openxmlformats.org/officeDocument/2006/relationships/image" Target="../media/image1773.png"/><Relationship Id="rId302" Type="http://schemas.openxmlformats.org/officeDocument/2006/relationships/image" Target="../media/image1845.png"/><Relationship Id="rId323" Type="http://schemas.openxmlformats.org/officeDocument/2006/relationships/customXml" Target="../ink/ink1897.xml"/><Relationship Id="rId344" Type="http://schemas.openxmlformats.org/officeDocument/2006/relationships/image" Target="../media/image1865.png"/><Relationship Id="rId20" Type="http://schemas.openxmlformats.org/officeDocument/2006/relationships/customXml" Target="../ink/ink1745.xml"/><Relationship Id="rId41" Type="http://schemas.openxmlformats.org/officeDocument/2006/relationships/image" Target="../media/image1716.png"/><Relationship Id="rId62" Type="http://schemas.openxmlformats.org/officeDocument/2006/relationships/customXml" Target="../ink/ink1766.xml"/><Relationship Id="rId83" Type="http://schemas.openxmlformats.org/officeDocument/2006/relationships/image" Target="../media/image1736.png"/><Relationship Id="rId179" Type="http://schemas.openxmlformats.org/officeDocument/2006/relationships/customXml" Target="../ink/ink1825.xml"/><Relationship Id="rId365" Type="http://schemas.openxmlformats.org/officeDocument/2006/relationships/customXml" Target="../ink/ink1918.xml"/><Relationship Id="rId386" Type="http://schemas.openxmlformats.org/officeDocument/2006/relationships/image" Target="../media/image1886.png"/><Relationship Id="rId190" Type="http://schemas.openxmlformats.org/officeDocument/2006/relationships/image" Target="../media/image1789.png"/><Relationship Id="rId204" Type="http://schemas.openxmlformats.org/officeDocument/2006/relationships/image" Target="../media/image1796.png"/><Relationship Id="rId225" Type="http://schemas.openxmlformats.org/officeDocument/2006/relationships/customXml" Target="../ink/ink1848.xml"/><Relationship Id="rId246" Type="http://schemas.openxmlformats.org/officeDocument/2006/relationships/image" Target="../media/image1817.png"/><Relationship Id="rId267" Type="http://schemas.openxmlformats.org/officeDocument/2006/relationships/customXml" Target="../ink/ink1869.xml"/><Relationship Id="rId288" Type="http://schemas.openxmlformats.org/officeDocument/2006/relationships/image" Target="../media/image1838.png"/><Relationship Id="rId411" Type="http://schemas.openxmlformats.org/officeDocument/2006/relationships/image" Target="../media/image1898.png"/><Relationship Id="rId432" Type="http://schemas.openxmlformats.org/officeDocument/2006/relationships/customXml" Target="../ink/ink1952.xml"/><Relationship Id="rId453" Type="http://schemas.openxmlformats.org/officeDocument/2006/relationships/image" Target="../media/image1918.png"/><Relationship Id="rId106" Type="http://schemas.openxmlformats.org/officeDocument/2006/relationships/image" Target="../media/image1747.png"/><Relationship Id="rId127" Type="http://schemas.openxmlformats.org/officeDocument/2006/relationships/customXml" Target="../ink/ink1799.xml"/><Relationship Id="rId313" Type="http://schemas.openxmlformats.org/officeDocument/2006/relationships/customXml" Target="../ink/ink1892.xml"/><Relationship Id="rId10" Type="http://schemas.openxmlformats.org/officeDocument/2006/relationships/customXml" Target="../ink/ink1740.xml"/><Relationship Id="rId31" Type="http://schemas.openxmlformats.org/officeDocument/2006/relationships/image" Target="../media/image1711.png"/><Relationship Id="rId52" Type="http://schemas.openxmlformats.org/officeDocument/2006/relationships/customXml" Target="../ink/ink1761.xml"/><Relationship Id="rId73" Type="http://schemas.openxmlformats.org/officeDocument/2006/relationships/image" Target="../media/image1731.png"/><Relationship Id="rId94" Type="http://schemas.openxmlformats.org/officeDocument/2006/relationships/customXml" Target="../ink/ink1782.xml"/><Relationship Id="rId148" Type="http://schemas.openxmlformats.org/officeDocument/2006/relationships/image" Target="../media/image1768.png"/><Relationship Id="rId169" Type="http://schemas.openxmlformats.org/officeDocument/2006/relationships/customXml" Target="../ink/ink1820.xml"/><Relationship Id="rId334" Type="http://schemas.openxmlformats.org/officeDocument/2006/relationships/image" Target="../media/image1860.png"/><Relationship Id="rId355" Type="http://schemas.openxmlformats.org/officeDocument/2006/relationships/customXml" Target="../ink/ink1913.xml"/><Relationship Id="rId376" Type="http://schemas.openxmlformats.org/officeDocument/2006/relationships/image" Target="../media/image1881.png"/><Relationship Id="rId397" Type="http://schemas.openxmlformats.org/officeDocument/2006/relationships/image" Target="../media/image1891.png"/><Relationship Id="rId4" Type="http://schemas.openxmlformats.org/officeDocument/2006/relationships/customXml" Target="../ink/ink1737.xml"/><Relationship Id="rId180" Type="http://schemas.openxmlformats.org/officeDocument/2006/relationships/image" Target="../media/image1784.png"/><Relationship Id="rId215" Type="http://schemas.openxmlformats.org/officeDocument/2006/relationships/customXml" Target="../ink/ink1843.xml"/><Relationship Id="rId236" Type="http://schemas.openxmlformats.org/officeDocument/2006/relationships/image" Target="../media/image1812.png"/><Relationship Id="rId257" Type="http://schemas.openxmlformats.org/officeDocument/2006/relationships/customXml" Target="../ink/ink1864.xml"/><Relationship Id="rId278" Type="http://schemas.openxmlformats.org/officeDocument/2006/relationships/image" Target="../media/image1833.png"/><Relationship Id="rId401" Type="http://schemas.openxmlformats.org/officeDocument/2006/relationships/image" Target="../media/image1893.png"/><Relationship Id="rId422" Type="http://schemas.openxmlformats.org/officeDocument/2006/relationships/customXml" Target="../ink/ink1947.xml"/><Relationship Id="rId443" Type="http://schemas.openxmlformats.org/officeDocument/2006/relationships/customXml" Target="../ink/ink1958.xml"/><Relationship Id="rId303" Type="http://schemas.openxmlformats.org/officeDocument/2006/relationships/customXml" Target="../ink/ink1887.xml"/><Relationship Id="rId42" Type="http://schemas.openxmlformats.org/officeDocument/2006/relationships/customXml" Target="../ink/ink1756.xml"/><Relationship Id="rId84" Type="http://schemas.openxmlformats.org/officeDocument/2006/relationships/customXml" Target="../ink/ink1777.xml"/><Relationship Id="rId138" Type="http://schemas.openxmlformats.org/officeDocument/2006/relationships/image" Target="../media/image1763.png"/><Relationship Id="rId345" Type="http://schemas.openxmlformats.org/officeDocument/2006/relationships/customXml" Target="../ink/ink1908.xml"/><Relationship Id="rId387" Type="http://schemas.openxmlformats.org/officeDocument/2006/relationships/customXml" Target="../ink/ink1929.xml"/><Relationship Id="rId191" Type="http://schemas.openxmlformats.org/officeDocument/2006/relationships/customXml" Target="../ink/ink1831.xml"/><Relationship Id="rId205" Type="http://schemas.openxmlformats.org/officeDocument/2006/relationships/customXml" Target="../ink/ink1838.xml"/><Relationship Id="rId247" Type="http://schemas.openxmlformats.org/officeDocument/2006/relationships/customXml" Target="../ink/ink1859.xml"/><Relationship Id="rId412" Type="http://schemas.openxmlformats.org/officeDocument/2006/relationships/customXml" Target="../ink/ink1942.xml"/><Relationship Id="rId107" Type="http://schemas.openxmlformats.org/officeDocument/2006/relationships/customXml" Target="../ink/ink1789.xml"/><Relationship Id="rId289" Type="http://schemas.openxmlformats.org/officeDocument/2006/relationships/customXml" Target="../ink/ink1880.xml"/><Relationship Id="rId454" Type="http://schemas.openxmlformats.org/officeDocument/2006/relationships/customXml" Target="../ink/ink1964.xml"/><Relationship Id="rId11" Type="http://schemas.openxmlformats.org/officeDocument/2006/relationships/image" Target="../media/image1701.png"/><Relationship Id="rId53" Type="http://schemas.openxmlformats.org/officeDocument/2006/relationships/image" Target="../media/image1722.png"/><Relationship Id="rId149" Type="http://schemas.openxmlformats.org/officeDocument/2006/relationships/customXml" Target="../ink/ink1810.xml"/><Relationship Id="rId314" Type="http://schemas.openxmlformats.org/officeDocument/2006/relationships/image" Target="../media/image1851.png"/><Relationship Id="rId356" Type="http://schemas.openxmlformats.org/officeDocument/2006/relationships/image" Target="../media/image1871.png"/><Relationship Id="rId398" Type="http://schemas.openxmlformats.org/officeDocument/2006/relationships/customXml" Target="../ink/ink1935.xml"/><Relationship Id="rId95" Type="http://schemas.openxmlformats.org/officeDocument/2006/relationships/image" Target="../media/image1742.png"/><Relationship Id="rId160" Type="http://schemas.openxmlformats.org/officeDocument/2006/relationships/image" Target="../media/image1774.png"/><Relationship Id="rId216" Type="http://schemas.openxmlformats.org/officeDocument/2006/relationships/image" Target="../media/image1802.png"/><Relationship Id="rId423" Type="http://schemas.openxmlformats.org/officeDocument/2006/relationships/image" Target="../media/image1904.png"/><Relationship Id="rId258" Type="http://schemas.openxmlformats.org/officeDocument/2006/relationships/image" Target="../media/image1823.png"/><Relationship Id="rId22" Type="http://schemas.openxmlformats.org/officeDocument/2006/relationships/customXml" Target="../ink/ink1746.xml"/><Relationship Id="rId64" Type="http://schemas.openxmlformats.org/officeDocument/2006/relationships/customXml" Target="../ink/ink1767.xml"/><Relationship Id="rId118" Type="http://schemas.openxmlformats.org/officeDocument/2006/relationships/image" Target="../media/image1753.png"/><Relationship Id="rId325" Type="http://schemas.openxmlformats.org/officeDocument/2006/relationships/customXml" Target="../ink/ink1898.xml"/><Relationship Id="rId367" Type="http://schemas.openxmlformats.org/officeDocument/2006/relationships/customXml" Target="../ink/ink1919.xml"/><Relationship Id="rId171" Type="http://schemas.openxmlformats.org/officeDocument/2006/relationships/customXml" Target="../ink/ink1821.xml"/><Relationship Id="rId227" Type="http://schemas.openxmlformats.org/officeDocument/2006/relationships/customXml" Target="../ink/ink1849.xml"/><Relationship Id="rId269" Type="http://schemas.openxmlformats.org/officeDocument/2006/relationships/customXml" Target="../ink/ink1870.xml"/><Relationship Id="rId434" Type="http://schemas.openxmlformats.org/officeDocument/2006/relationships/customXml" Target="../ink/ink1953.xml"/><Relationship Id="rId33" Type="http://schemas.openxmlformats.org/officeDocument/2006/relationships/image" Target="../media/image1712.png"/><Relationship Id="rId129" Type="http://schemas.openxmlformats.org/officeDocument/2006/relationships/customXml" Target="../ink/ink1800.xml"/><Relationship Id="rId280" Type="http://schemas.openxmlformats.org/officeDocument/2006/relationships/image" Target="../media/image1834.png"/><Relationship Id="rId336" Type="http://schemas.openxmlformats.org/officeDocument/2006/relationships/image" Target="../media/image1861.png"/><Relationship Id="rId75" Type="http://schemas.openxmlformats.org/officeDocument/2006/relationships/image" Target="../media/image1732.png"/><Relationship Id="rId140" Type="http://schemas.openxmlformats.org/officeDocument/2006/relationships/image" Target="../media/image1764.png"/><Relationship Id="rId182" Type="http://schemas.openxmlformats.org/officeDocument/2006/relationships/image" Target="../media/image1785.png"/><Relationship Id="rId378" Type="http://schemas.openxmlformats.org/officeDocument/2006/relationships/image" Target="../media/image1882.png"/><Relationship Id="rId403" Type="http://schemas.openxmlformats.org/officeDocument/2006/relationships/image" Target="../media/image1894.png"/><Relationship Id="rId6" Type="http://schemas.openxmlformats.org/officeDocument/2006/relationships/customXml" Target="../ink/ink1738.xml"/><Relationship Id="rId238" Type="http://schemas.openxmlformats.org/officeDocument/2006/relationships/image" Target="../media/image1813.png"/><Relationship Id="rId445" Type="http://schemas.openxmlformats.org/officeDocument/2006/relationships/image" Target="../media/image1914.png"/><Relationship Id="rId291" Type="http://schemas.openxmlformats.org/officeDocument/2006/relationships/customXml" Target="../ink/ink1881.xml"/><Relationship Id="rId305" Type="http://schemas.openxmlformats.org/officeDocument/2006/relationships/customXml" Target="../ink/ink1888.xml"/><Relationship Id="rId347" Type="http://schemas.openxmlformats.org/officeDocument/2006/relationships/customXml" Target="../ink/ink1909.xml"/><Relationship Id="rId44" Type="http://schemas.openxmlformats.org/officeDocument/2006/relationships/customXml" Target="../ink/ink1757.xml"/><Relationship Id="rId86" Type="http://schemas.openxmlformats.org/officeDocument/2006/relationships/customXml" Target="../ink/ink1778.xml"/><Relationship Id="rId151" Type="http://schemas.openxmlformats.org/officeDocument/2006/relationships/customXml" Target="../ink/ink1811.xml"/><Relationship Id="rId389" Type="http://schemas.openxmlformats.org/officeDocument/2006/relationships/image" Target="../media/image1887.png"/><Relationship Id="rId193" Type="http://schemas.openxmlformats.org/officeDocument/2006/relationships/customXml" Target="../ink/ink1832.xml"/><Relationship Id="rId207" Type="http://schemas.openxmlformats.org/officeDocument/2006/relationships/customXml" Target="../ink/ink1839.xml"/><Relationship Id="rId249" Type="http://schemas.openxmlformats.org/officeDocument/2006/relationships/customXml" Target="../ink/ink1860.xml"/><Relationship Id="rId414" Type="http://schemas.openxmlformats.org/officeDocument/2006/relationships/customXml" Target="../ink/ink1943.xml"/><Relationship Id="rId13" Type="http://schemas.openxmlformats.org/officeDocument/2006/relationships/image" Target="../media/image1702.png"/><Relationship Id="rId109" Type="http://schemas.openxmlformats.org/officeDocument/2006/relationships/customXml" Target="../ink/ink1790.xml"/><Relationship Id="rId260" Type="http://schemas.openxmlformats.org/officeDocument/2006/relationships/image" Target="../media/image1824.png"/><Relationship Id="rId316" Type="http://schemas.openxmlformats.org/officeDocument/2006/relationships/image" Target="../media/image1852.png"/><Relationship Id="rId55" Type="http://schemas.openxmlformats.org/officeDocument/2006/relationships/image" Target="../media/image1723.png"/><Relationship Id="rId97" Type="http://schemas.openxmlformats.org/officeDocument/2006/relationships/image" Target="../media/image1743.png"/><Relationship Id="rId120" Type="http://schemas.openxmlformats.org/officeDocument/2006/relationships/image" Target="../media/image1754.png"/><Relationship Id="rId358" Type="http://schemas.openxmlformats.org/officeDocument/2006/relationships/image" Target="../media/image1872.png"/><Relationship Id="rId162" Type="http://schemas.openxmlformats.org/officeDocument/2006/relationships/image" Target="../media/image1775.png"/><Relationship Id="rId218" Type="http://schemas.openxmlformats.org/officeDocument/2006/relationships/image" Target="../media/image1803.png"/><Relationship Id="rId425" Type="http://schemas.openxmlformats.org/officeDocument/2006/relationships/image" Target="../media/image1905.png"/><Relationship Id="rId271" Type="http://schemas.openxmlformats.org/officeDocument/2006/relationships/customXml" Target="../ink/ink1871.xml"/><Relationship Id="rId24" Type="http://schemas.openxmlformats.org/officeDocument/2006/relationships/customXml" Target="../ink/ink1747.xml"/><Relationship Id="rId66" Type="http://schemas.openxmlformats.org/officeDocument/2006/relationships/customXml" Target="../ink/ink1768.xml"/><Relationship Id="rId131" Type="http://schemas.openxmlformats.org/officeDocument/2006/relationships/customXml" Target="../ink/ink1801.xml"/><Relationship Id="rId327" Type="http://schemas.openxmlformats.org/officeDocument/2006/relationships/customXml" Target="../ink/ink1899.xml"/><Relationship Id="rId369" Type="http://schemas.openxmlformats.org/officeDocument/2006/relationships/customXml" Target="../ink/ink1920.xml"/><Relationship Id="rId173" Type="http://schemas.openxmlformats.org/officeDocument/2006/relationships/customXml" Target="../ink/ink1822.xml"/><Relationship Id="rId229" Type="http://schemas.openxmlformats.org/officeDocument/2006/relationships/customXml" Target="../ink/ink1850.xml"/><Relationship Id="rId380" Type="http://schemas.openxmlformats.org/officeDocument/2006/relationships/image" Target="../media/image1883.png"/><Relationship Id="rId436" Type="http://schemas.openxmlformats.org/officeDocument/2006/relationships/customXml" Target="../ink/ink1954.xml"/><Relationship Id="rId240" Type="http://schemas.openxmlformats.org/officeDocument/2006/relationships/image" Target="../media/image1814.png"/><Relationship Id="rId35" Type="http://schemas.openxmlformats.org/officeDocument/2006/relationships/image" Target="../media/image1713.png"/><Relationship Id="rId77" Type="http://schemas.openxmlformats.org/officeDocument/2006/relationships/image" Target="../media/image1733.png"/><Relationship Id="rId100" Type="http://schemas.openxmlformats.org/officeDocument/2006/relationships/customXml" Target="../ink/ink1785.xml"/><Relationship Id="rId282" Type="http://schemas.openxmlformats.org/officeDocument/2006/relationships/image" Target="../media/image1835.png"/><Relationship Id="rId338" Type="http://schemas.openxmlformats.org/officeDocument/2006/relationships/image" Target="../media/image1862.png"/><Relationship Id="rId8" Type="http://schemas.openxmlformats.org/officeDocument/2006/relationships/customXml" Target="../ink/ink1739.xml"/><Relationship Id="rId142" Type="http://schemas.openxmlformats.org/officeDocument/2006/relationships/image" Target="../media/image1765.png"/><Relationship Id="rId184" Type="http://schemas.openxmlformats.org/officeDocument/2006/relationships/image" Target="../media/image1786.png"/><Relationship Id="rId391" Type="http://schemas.openxmlformats.org/officeDocument/2006/relationships/image" Target="../media/image1888.png"/><Relationship Id="rId405" Type="http://schemas.openxmlformats.org/officeDocument/2006/relationships/image" Target="../media/image1895.png"/><Relationship Id="rId447" Type="http://schemas.openxmlformats.org/officeDocument/2006/relationships/image" Target="../media/image1915.png"/><Relationship Id="rId251" Type="http://schemas.openxmlformats.org/officeDocument/2006/relationships/customXml" Target="../ink/ink1861.xml"/><Relationship Id="rId46" Type="http://schemas.openxmlformats.org/officeDocument/2006/relationships/customXml" Target="../ink/ink1758.xml"/><Relationship Id="rId293" Type="http://schemas.openxmlformats.org/officeDocument/2006/relationships/customXml" Target="../ink/ink1882.xml"/><Relationship Id="rId307" Type="http://schemas.openxmlformats.org/officeDocument/2006/relationships/customXml" Target="../ink/ink1889.xml"/><Relationship Id="rId349" Type="http://schemas.openxmlformats.org/officeDocument/2006/relationships/customXml" Target="../ink/ink1910.xml"/><Relationship Id="rId88" Type="http://schemas.openxmlformats.org/officeDocument/2006/relationships/customXml" Target="../ink/ink1779.xml"/><Relationship Id="rId111" Type="http://schemas.openxmlformats.org/officeDocument/2006/relationships/customXml" Target="../ink/ink1791.xml"/><Relationship Id="rId153" Type="http://schemas.openxmlformats.org/officeDocument/2006/relationships/customXml" Target="../ink/ink1812.xml"/><Relationship Id="rId195" Type="http://schemas.openxmlformats.org/officeDocument/2006/relationships/customXml" Target="../ink/ink1833.xml"/><Relationship Id="rId209" Type="http://schemas.openxmlformats.org/officeDocument/2006/relationships/customXml" Target="../ink/ink1840.xml"/><Relationship Id="rId360" Type="http://schemas.openxmlformats.org/officeDocument/2006/relationships/image" Target="../media/image1873.png"/><Relationship Id="rId416" Type="http://schemas.openxmlformats.org/officeDocument/2006/relationships/customXml" Target="../ink/ink1944.xml"/><Relationship Id="rId220" Type="http://schemas.openxmlformats.org/officeDocument/2006/relationships/image" Target="../media/image1804.png"/><Relationship Id="rId15" Type="http://schemas.openxmlformats.org/officeDocument/2006/relationships/image" Target="../media/image1703.png"/><Relationship Id="rId57" Type="http://schemas.openxmlformats.org/officeDocument/2006/relationships/image" Target="../media/image1724.png"/><Relationship Id="rId262" Type="http://schemas.openxmlformats.org/officeDocument/2006/relationships/image" Target="../media/image1825.png"/><Relationship Id="rId318" Type="http://schemas.openxmlformats.org/officeDocument/2006/relationships/image" Target="../media/image1853.png"/><Relationship Id="rId99" Type="http://schemas.openxmlformats.org/officeDocument/2006/relationships/image" Target="../media/image1744.png"/><Relationship Id="rId122" Type="http://schemas.openxmlformats.org/officeDocument/2006/relationships/image" Target="../media/image1755.png"/><Relationship Id="rId164" Type="http://schemas.openxmlformats.org/officeDocument/2006/relationships/image" Target="../media/image1776.png"/><Relationship Id="rId371" Type="http://schemas.openxmlformats.org/officeDocument/2006/relationships/customXml" Target="../ink/ink1921.xml"/><Relationship Id="rId427" Type="http://schemas.openxmlformats.org/officeDocument/2006/relationships/image" Target="../media/image1906.png"/><Relationship Id="rId26" Type="http://schemas.openxmlformats.org/officeDocument/2006/relationships/customXml" Target="../ink/ink1748.xml"/><Relationship Id="rId231" Type="http://schemas.openxmlformats.org/officeDocument/2006/relationships/customXml" Target="../ink/ink1851.xml"/><Relationship Id="rId273" Type="http://schemas.openxmlformats.org/officeDocument/2006/relationships/customXml" Target="../ink/ink1872.xml"/><Relationship Id="rId329" Type="http://schemas.openxmlformats.org/officeDocument/2006/relationships/customXml" Target="../ink/ink1900.xml"/><Relationship Id="rId68" Type="http://schemas.openxmlformats.org/officeDocument/2006/relationships/customXml" Target="../ink/ink1769.xml"/><Relationship Id="rId133" Type="http://schemas.openxmlformats.org/officeDocument/2006/relationships/customXml" Target="../ink/ink1802.xml"/><Relationship Id="rId175" Type="http://schemas.openxmlformats.org/officeDocument/2006/relationships/customXml" Target="../ink/ink1823.xml"/><Relationship Id="rId340" Type="http://schemas.openxmlformats.org/officeDocument/2006/relationships/image" Target="../media/image1863.png"/><Relationship Id="rId200" Type="http://schemas.openxmlformats.org/officeDocument/2006/relationships/image" Target="../media/image1794.png"/><Relationship Id="rId382" Type="http://schemas.openxmlformats.org/officeDocument/2006/relationships/image" Target="../media/image1884.png"/><Relationship Id="rId438" Type="http://schemas.openxmlformats.org/officeDocument/2006/relationships/customXml" Target="../ink/ink1955.xml"/><Relationship Id="rId242" Type="http://schemas.openxmlformats.org/officeDocument/2006/relationships/image" Target="../media/image1815.png"/><Relationship Id="rId284" Type="http://schemas.openxmlformats.org/officeDocument/2006/relationships/image" Target="../media/image1836.png"/><Relationship Id="rId37" Type="http://schemas.openxmlformats.org/officeDocument/2006/relationships/image" Target="../media/image1714.png"/><Relationship Id="rId79" Type="http://schemas.openxmlformats.org/officeDocument/2006/relationships/image" Target="../media/image1734.png"/><Relationship Id="rId102" Type="http://schemas.openxmlformats.org/officeDocument/2006/relationships/customXml" Target="../ink/ink1786.xml"/><Relationship Id="rId144" Type="http://schemas.openxmlformats.org/officeDocument/2006/relationships/image" Target="../media/image1766.png"/><Relationship Id="rId90" Type="http://schemas.openxmlformats.org/officeDocument/2006/relationships/customXml" Target="../ink/ink1780.xml"/><Relationship Id="rId186" Type="http://schemas.openxmlformats.org/officeDocument/2006/relationships/image" Target="../media/image1787.png"/><Relationship Id="rId351" Type="http://schemas.openxmlformats.org/officeDocument/2006/relationships/customXml" Target="../ink/ink1911.xml"/><Relationship Id="rId393" Type="http://schemas.openxmlformats.org/officeDocument/2006/relationships/image" Target="../media/image1889.png"/><Relationship Id="rId407" Type="http://schemas.openxmlformats.org/officeDocument/2006/relationships/image" Target="../media/image1896.png"/><Relationship Id="rId449" Type="http://schemas.openxmlformats.org/officeDocument/2006/relationships/image" Target="../media/image1916.png"/><Relationship Id="rId211" Type="http://schemas.openxmlformats.org/officeDocument/2006/relationships/customXml" Target="../ink/ink1841.xml"/><Relationship Id="rId253" Type="http://schemas.openxmlformats.org/officeDocument/2006/relationships/customXml" Target="../ink/ink1862.xml"/><Relationship Id="rId295" Type="http://schemas.openxmlformats.org/officeDocument/2006/relationships/customXml" Target="../ink/ink1883.xml"/><Relationship Id="rId309" Type="http://schemas.openxmlformats.org/officeDocument/2006/relationships/customXml" Target="../ink/ink1890.xml"/><Relationship Id="rId48" Type="http://schemas.openxmlformats.org/officeDocument/2006/relationships/customXml" Target="../ink/ink1759.xml"/><Relationship Id="rId113" Type="http://schemas.openxmlformats.org/officeDocument/2006/relationships/customXml" Target="../ink/ink1792.xml"/><Relationship Id="rId320" Type="http://schemas.openxmlformats.org/officeDocument/2006/relationships/image" Target="../media/image1854.png"/><Relationship Id="rId155" Type="http://schemas.openxmlformats.org/officeDocument/2006/relationships/customXml" Target="../ink/ink1813.xml"/><Relationship Id="rId197" Type="http://schemas.openxmlformats.org/officeDocument/2006/relationships/customXml" Target="../ink/ink1834.xml"/><Relationship Id="rId362" Type="http://schemas.openxmlformats.org/officeDocument/2006/relationships/image" Target="../media/image1874.png"/><Relationship Id="rId418" Type="http://schemas.openxmlformats.org/officeDocument/2006/relationships/customXml" Target="../ink/ink1945.xml"/><Relationship Id="rId222" Type="http://schemas.openxmlformats.org/officeDocument/2006/relationships/image" Target="../media/image1805.png"/><Relationship Id="rId264" Type="http://schemas.openxmlformats.org/officeDocument/2006/relationships/image" Target="../media/image1826.png"/><Relationship Id="rId17" Type="http://schemas.openxmlformats.org/officeDocument/2006/relationships/image" Target="../media/image1704.png"/><Relationship Id="rId59" Type="http://schemas.openxmlformats.org/officeDocument/2006/relationships/image" Target="../media/image1725.png"/><Relationship Id="rId124" Type="http://schemas.openxmlformats.org/officeDocument/2006/relationships/image" Target="../media/image1756.png"/><Relationship Id="rId70" Type="http://schemas.openxmlformats.org/officeDocument/2006/relationships/customXml" Target="../ink/ink1770.xml"/><Relationship Id="rId166" Type="http://schemas.openxmlformats.org/officeDocument/2006/relationships/image" Target="../media/image1777.png"/><Relationship Id="rId331" Type="http://schemas.openxmlformats.org/officeDocument/2006/relationships/customXml" Target="../ink/ink1901.xml"/><Relationship Id="rId373" Type="http://schemas.openxmlformats.org/officeDocument/2006/relationships/customXml" Target="../ink/ink1922.xml"/><Relationship Id="rId429" Type="http://schemas.openxmlformats.org/officeDocument/2006/relationships/image" Target="../media/image1907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852.xml"/><Relationship Id="rId440" Type="http://schemas.openxmlformats.org/officeDocument/2006/relationships/customXml" Target="../ink/ink1956.xml"/><Relationship Id="rId28" Type="http://schemas.openxmlformats.org/officeDocument/2006/relationships/customXml" Target="../ink/ink1749.xml"/><Relationship Id="rId275" Type="http://schemas.openxmlformats.org/officeDocument/2006/relationships/customXml" Target="../ink/ink1873.xml"/><Relationship Id="rId300" Type="http://schemas.openxmlformats.org/officeDocument/2006/relationships/image" Target="../media/image1844.png"/><Relationship Id="rId81" Type="http://schemas.openxmlformats.org/officeDocument/2006/relationships/image" Target="../media/image1735.png"/><Relationship Id="rId135" Type="http://schemas.openxmlformats.org/officeDocument/2006/relationships/customXml" Target="../ink/ink1803.xml"/><Relationship Id="rId177" Type="http://schemas.openxmlformats.org/officeDocument/2006/relationships/customXml" Target="../ink/ink1824.xml"/><Relationship Id="rId342" Type="http://schemas.openxmlformats.org/officeDocument/2006/relationships/image" Target="../media/image1864.png"/><Relationship Id="rId384" Type="http://schemas.openxmlformats.org/officeDocument/2006/relationships/image" Target="../media/image1885.png"/><Relationship Id="rId202" Type="http://schemas.openxmlformats.org/officeDocument/2006/relationships/image" Target="../media/image1795.png"/><Relationship Id="rId244" Type="http://schemas.openxmlformats.org/officeDocument/2006/relationships/image" Target="../media/image1816.png"/><Relationship Id="rId39" Type="http://schemas.openxmlformats.org/officeDocument/2006/relationships/image" Target="../media/image1715.png"/><Relationship Id="rId286" Type="http://schemas.openxmlformats.org/officeDocument/2006/relationships/image" Target="../media/image1837.png"/><Relationship Id="rId451" Type="http://schemas.openxmlformats.org/officeDocument/2006/relationships/image" Target="../media/image1917.png"/><Relationship Id="rId50" Type="http://schemas.openxmlformats.org/officeDocument/2006/relationships/customXml" Target="../ink/ink1760.xml"/><Relationship Id="rId104" Type="http://schemas.openxmlformats.org/officeDocument/2006/relationships/customXml" Target="../ink/ink1787.xml"/><Relationship Id="rId146" Type="http://schemas.openxmlformats.org/officeDocument/2006/relationships/image" Target="../media/image1767.png"/><Relationship Id="rId188" Type="http://schemas.openxmlformats.org/officeDocument/2006/relationships/image" Target="../media/image1788.png"/><Relationship Id="rId311" Type="http://schemas.openxmlformats.org/officeDocument/2006/relationships/customXml" Target="../ink/ink1891.xml"/><Relationship Id="rId353" Type="http://schemas.openxmlformats.org/officeDocument/2006/relationships/customXml" Target="../ink/ink1912.xml"/><Relationship Id="rId395" Type="http://schemas.openxmlformats.org/officeDocument/2006/relationships/image" Target="../media/image1890.png"/><Relationship Id="rId409" Type="http://schemas.openxmlformats.org/officeDocument/2006/relationships/image" Target="../media/image1897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77.xml"/><Relationship Id="rId21" Type="http://schemas.openxmlformats.org/officeDocument/2006/relationships/image" Target="../media/image1929.png"/><Relationship Id="rId42" Type="http://schemas.openxmlformats.org/officeDocument/2006/relationships/customXml" Target="../ink/ink1985.xml"/><Relationship Id="rId47" Type="http://schemas.openxmlformats.org/officeDocument/2006/relationships/image" Target="../media/image1941.png"/><Relationship Id="rId63" Type="http://schemas.openxmlformats.org/officeDocument/2006/relationships/image" Target="../media/image1949.png"/><Relationship Id="rId68" Type="http://schemas.openxmlformats.org/officeDocument/2006/relationships/customXml" Target="../ink/ink1998.xml"/><Relationship Id="rId84" Type="http://schemas.openxmlformats.org/officeDocument/2006/relationships/customXml" Target="../ink/ink2006.xml"/><Relationship Id="rId89" Type="http://schemas.openxmlformats.org/officeDocument/2006/relationships/image" Target="../media/image1962.png"/><Relationship Id="rId16" Type="http://schemas.openxmlformats.org/officeDocument/2006/relationships/customXml" Target="../ink/ink1972.xml"/><Relationship Id="rId11" Type="http://schemas.openxmlformats.org/officeDocument/2006/relationships/image" Target="../media/image1924.png"/><Relationship Id="rId32" Type="http://schemas.openxmlformats.org/officeDocument/2006/relationships/customXml" Target="../ink/ink1980.xml"/><Relationship Id="rId37" Type="http://schemas.openxmlformats.org/officeDocument/2006/relationships/image" Target="../media/image1937.png"/><Relationship Id="rId53" Type="http://schemas.openxmlformats.org/officeDocument/2006/relationships/image" Target="../media/image1944.png"/><Relationship Id="rId58" Type="http://schemas.openxmlformats.org/officeDocument/2006/relationships/customXml" Target="../ink/ink1993.xml"/><Relationship Id="rId74" Type="http://schemas.openxmlformats.org/officeDocument/2006/relationships/customXml" Target="../ink/ink2001.xml"/><Relationship Id="rId79" Type="http://schemas.openxmlformats.org/officeDocument/2006/relationships/image" Target="../media/image1957.png"/><Relationship Id="rId102" Type="http://schemas.openxmlformats.org/officeDocument/2006/relationships/customXml" Target="../ink/ink2015.xml"/><Relationship Id="rId5" Type="http://schemas.openxmlformats.org/officeDocument/2006/relationships/image" Target="../media/image1921.png"/><Relationship Id="rId90" Type="http://schemas.openxmlformats.org/officeDocument/2006/relationships/customXml" Target="../ink/ink2009.xml"/><Relationship Id="rId95" Type="http://schemas.openxmlformats.org/officeDocument/2006/relationships/image" Target="../media/image1965.png"/><Relationship Id="rId22" Type="http://schemas.openxmlformats.org/officeDocument/2006/relationships/customXml" Target="../ink/ink1975.xml"/><Relationship Id="rId27" Type="http://schemas.openxmlformats.org/officeDocument/2006/relationships/image" Target="../media/image1932.png"/><Relationship Id="rId43" Type="http://schemas.openxmlformats.org/officeDocument/2006/relationships/image" Target="../media/image209.png"/><Relationship Id="rId48" Type="http://schemas.openxmlformats.org/officeDocument/2006/relationships/customXml" Target="../ink/ink1988.xml"/><Relationship Id="rId64" Type="http://schemas.openxmlformats.org/officeDocument/2006/relationships/customXml" Target="../ink/ink1996.xml"/><Relationship Id="rId69" Type="http://schemas.openxmlformats.org/officeDocument/2006/relationships/image" Target="../media/image1952.png"/><Relationship Id="rId80" Type="http://schemas.openxmlformats.org/officeDocument/2006/relationships/customXml" Target="../ink/ink2004.xml"/><Relationship Id="rId85" Type="http://schemas.openxmlformats.org/officeDocument/2006/relationships/image" Target="../media/image1960.png"/><Relationship Id="rId12" Type="http://schemas.openxmlformats.org/officeDocument/2006/relationships/customXml" Target="../ink/ink1970.xml"/><Relationship Id="rId17" Type="http://schemas.openxmlformats.org/officeDocument/2006/relationships/image" Target="../media/image1927.png"/><Relationship Id="rId33" Type="http://schemas.openxmlformats.org/officeDocument/2006/relationships/image" Target="../media/image1935.png"/><Relationship Id="rId38" Type="http://schemas.openxmlformats.org/officeDocument/2006/relationships/customXml" Target="../ink/ink1983.xml"/><Relationship Id="rId59" Type="http://schemas.openxmlformats.org/officeDocument/2006/relationships/image" Target="../media/image1947.png"/><Relationship Id="rId103" Type="http://schemas.openxmlformats.org/officeDocument/2006/relationships/image" Target="../media/image1969.png"/><Relationship Id="rId20" Type="http://schemas.openxmlformats.org/officeDocument/2006/relationships/customXml" Target="../ink/ink1974.xml"/><Relationship Id="rId41" Type="http://schemas.openxmlformats.org/officeDocument/2006/relationships/image" Target="../media/image1939.png"/><Relationship Id="rId54" Type="http://schemas.openxmlformats.org/officeDocument/2006/relationships/customXml" Target="../ink/ink1991.xml"/><Relationship Id="rId62" Type="http://schemas.openxmlformats.org/officeDocument/2006/relationships/customXml" Target="../ink/ink1995.xml"/><Relationship Id="rId70" Type="http://schemas.openxmlformats.org/officeDocument/2006/relationships/customXml" Target="../ink/ink1999.xml"/><Relationship Id="rId75" Type="http://schemas.openxmlformats.org/officeDocument/2006/relationships/image" Target="../media/image1955.png"/><Relationship Id="rId83" Type="http://schemas.openxmlformats.org/officeDocument/2006/relationships/image" Target="../media/image1959.png"/><Relationship Id="rId88" Type="http://schemas.openxmlformats.org/officeDocument/2006/relationships/customXml" Target="../ink/ink2008.xml"/><Relationship Id="rId91" Type="http://schemas.openxmlformats.org/officeDocument/2006/relationships/image" Target="../media/image1963.png"/><Relationship Id="rId96" Type="http://schemas.openxmlformats.org/officeDocument/2006/relationships/customXml" Target="../ink/ink20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67.xml"/><Relationship Id="rId15" Type="http://schemas.openxmlformats.org/officeDocument/2006/relationships/image" Target="../media/image1926.png"/><Relationship Id="rId23" Type="http://schemas.openxmlformats.org/officeDocument/2006/relationships/image" Target="../media/image1930.png"/><Relationship Id="rId28" Type="http://schemas.openxmlformats.org/officeDocument/2006/relationships/customXml" Target="../ink/ink1978.xml"/><Relationship Id="rId36" Type="http://schemas.openxmlformats.org/officeDocument/2006/relationships/customXml" Target="../ink/ink1982.xml"/><Relationship Id="rId49" Type="http://schemas.openxmlformats.org/officeDocument/2006/relationships/image" Target="../media/image1942.png"/><Relationship Id="rId57" Type="http://schemas.openxmlformats.org/officeDocument/2006/relationships/image" Target="../media/image1946.png"/><Relationship Id="rId10" Type="http://schemas.openxmlformats.org/officeDocument/2006/relationships/customXml" Target="../ink/ink1969.xml"/><Relationship Id="rId31" Type="http://schemas.openxmlformats.org/officeDocument/2006/relationships/image" Target="../media/image1934.png"/><Relationship Id="rId44" Type="http://schemas.openxmlformats.org/officeDocument/2006/relationships/customXml" Target="../ink/ink1986.xml"/><Relationship Id="rId52" Type="http://schemas.openxmlformats.org/officeDocument/2006/relationships/customXml" Target="../ink/ink1990.xml"/><Relationship Id="rId60" Type="http://schemas.openxmlformats.org/officeDocument/2006/relationships/customXml" Target="../ink/ink1994.xml"/><Relationship Id="rId65" Type="http://schemas.openxmlformats.org/officeDocument/2006/relationships/image" Target="../media/image1950.png"/><Relationship Id="rId73" Type="http://schemas.openxmlformats.org/officeDocument/2006/relationships/image" Target="../media/image1954.png"/><Relationship Id="rId78" Type="http://schemas.openxmlformats.org/officeDocument/2006/relationships/customXml" Target="../ink/ink2003.xml"/><Relationship Id="rId81" Type="http://schemas.openxmlformats.org/officeDocument/2006/relationships/image" Target="../media/image1958.png"/><Relationship Id="rId86" Type="http://schemas.openxmlformats.org/officeDocument/2006/relationships/customXml" Target="../ink/ink2007.xml"/><Relationship Id="rId94" Type="http://schemas.openxmlformats.org/officeDocument/2006/relationships/customXml" Target="../ink/ink2011.xml"/><Relationship Id="rId99" Type="http://schemas.openxmlformats.org/officeDocument/2006/relationships/image" Target="../media/image1967.png"/><Relationship Id="rId101" Type="http://schemas.openxmlformats.org/officeDocument/2006/relationships/image" Target="../media/image1968.png"/><Relationship Id="rId4" Type="http://schemas.openxmlformats.org/officeDocument/2006/relationships/customXml" Target="../ink/ink1966.xml"/><Relationship Id="rId9" Type="http://schemas.openxmlformats.org/officeDocument/2006/relationships/image" Target="../media/image1923.png"/><Relationship Id="rId13" Type="http://schemas.openxmlformats.org/officeDocument/2006/relationships/image" Target="../media/image1925.png"/><Relationship Id="rId18" Type="http://schemas.openxmlformats.org/officeDocument/2006/relationships/customXml" Target="../ink/ink1973.xml"/><Relationship Id="rId39" Type="http://schemas.openxmlformats.org/officeDocument/2006/relationships/image" Target="../media/image1938.png"/><Relationship Id="rId34" Type="http://schemas.openxmlformats.org/officeDocument/2006/relationships/customXml" Target="../ink/ink1981.xml"/><Relationship Id="rId50" Type="http://schemas.openxmlformats.org/officeDocument/2006/relationships/customXml" Target="../ink/ink1989.xml"/><Relationship Id="rId55" Type="http://schemas.openxmlformats.org/officeDocument/2006/relationships/image" Target="../media/image1945.png"/><Relationship Id="rId76" Type="http://schemas.openxmlformats.org/officeDocument/2006/relationships/customXml" Target="../ink/ink2002.xml"/><Relationship Id="rId97" Type="http://schemas.openxmlformats.org/officeDocument/2006/relationships/image" Target="../media/image1966.png"/><Relationship Id="rId104" Type="http://schemas.openxmlformats.org/officeDocument/2006/relationships/customXml" Target="../ink/ink2016.xml"/><Relationship Id="rId7" Type="http://schemas.openxmlformats.org/officeDocument/2006/relationships/image" Target="../media/image1922.png"/><Relationship Id="rId71" Type="http://schemas.openxmlformats.org/officeDocument/2006/relationships/image" Target="../media/image1953.png"/><Relationship Id="rId92" Type="http://schemas.openxmlformats.org/officeDocument/2006/relationships/customXml" Target="../ink/ink2010.xml"/><Relationship Id="rId2" Type="http://schemas.openxmlformats.org/officeDocument/2006/relationships/customXml" Target="../ink/ink1965.xml"/><Relationship Id="rId29" Type="http://schemas.openxmlformats.org/officeDocument/2006/relationships/image" Target="../media/image1933.png"/><Relationship Id="rId24" Type="http://schemas.openxmlformats.org/officeDocument/2006/relationships/customXml" Target="../ink/ink1976.xml"/><Relationship Id="rId40" Type="http://schemas.openxmlformats.org/officeDocument/2006/relationships/customXml" Target="../ink/ink1984.xml"/><Relationship Id="rId45" Type="http://schemas.openxmlformats.org/officeDocument/2006/relationships/image" Target="../media/image1940.png"/><Relationship Id="rId66" Type="http://schemas.openxmlformats.org/officeDocument/2006/relationships/customXml" Target="../ink/ink1997.xml"/><Relationship Id="rId87" Type="http://schemas.openxmlformats.org/officeDocument/2006/relationships/image" Target="../media/image1961.png"/><Relationship Id="rId61" Type="http://schemas.openxmlformats.org/officeDocument/2006/relationships/image" Target="../media/image1948.png"/><Relationship Id="rId82" Type="http://schemas.openxmlformats.org/officeDocument/2006/relationships/customXml" Target="../ink/ink2005.xml"/><Relationship Id="rId19" Type="http://schemas.openxmlformats.org/officeDocument/2006/relationships/image" Target="../media/image1928.png"/><Relationship Id="rId14" Type="http://schemas.openxmlformats.org/officeDocument/2006/relationships/customXml" Target="../ink/ink1971.xml"/><Relationship Id="rId30" Type="http://schemas.openxmlformats.org/officeDocument/2006/relationships/customXml" Target="../ink/ink1979.xml"/><Relationship Id="rId35" Type="http://schemas.openxmlformats.org/officeDocument/2006/relationships/image" Target="../media/image1936.png"/><Relationship Id="rId56" Type="http://schemas.openxmlformats.org/officeDocument/2006/relationships/customXml" Target="../ink/ink1992.xml"/><Relationship Id="rId77" Type="http://schemas.openxmlformats.org/officeDocument/2006/relationships/image" Target="../media/image1956.png"/><Relationship Id="rId100" Type="http://schemas.openxmlformats.org/officeDocument/2006/relationships/customXml" Target="../ink/ink2014.xml"/><Relationship Id="rId105" Type="http://schemas.openxmlformats.org/officeDocument/2006/relationships/image" Target="../media/image1970.png"/><Relationship Id="rId8" Type="http://schemas.openxmlformats.org/officeDocument/2006/relationships/customXml" Target="../ink/ink1968.xml"/><Relationship Id="rId51" Type="http://schemas.openxmlformats.org/officeDocument/2006/relationships/image" Target="../media/image1943.png"/><Relationship Id="rId72" Type="http://schemas.openxmlformats.org/officeDocument/2006/relationships/customXml" Target="../ink/ink2000.xml"/><Relationship Id="rId93" Type="http://schemas.openxmlformats.org/officeDocument/2006/relationships/image" Target="../media/image1964.png"/><Relationship Id="rId98" Type="http://schemas.openxmlformats.org/officeDocument/2006/relationships/customXml" Target="../ink/ink2013.xml"/><Relationship Id="rId3" Type="http://schemas.openxmlformats.org/officeDocument/2006/relationships/image" Target="../media/image1920.png"/><Relationship Id="rId25" Type="http://schemas.openxmlformats.org/officeDocument/2006/relationships/image" Target="../media/image1931.png"/><Relationship Id="rId46" Type="http://schemas.openxmlformats.org/officeDocument/2006/relationships/customXml" Target="../ink/ink1987.xml"/><Relationship Id="rId67" Type="http://schemas.openxmlformats.org/officeDocument/2006/relationships/image" Target="../media/image195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3.png"/><Relationship Id="rId21" Type="http://schemas.openxmlformats.org/officeDocument/2006/relationships/image" Target="../media/image196.png"/><Relationship Id="rId42" Type="http://schemas.openxmlformats.org/officeDocument/2006/relationships/customXml" Target="../ink/ink211.xml"/><Relationship Id="rId63" Type="http://schemas.openxmlformats.org/officeDocument/2006/relationships/image" Target="../media/image217.png"/><Relationship Id="rId84" Type="http://schemas.openxmlformats.org/officeDocument/2006/relationships/customXml" Target="../ink/ink232.xml"/><Relationship Id="rId138" Type="http://schemas.openxmlformats.org/officeDocument/2006/relationships/customXml" Target="../ink/ink259.xml"/><Relationship Id="rId159" Type="http://schemas.openxmlformats.org/officeDocument/2006/relationships/image" Target="../media/image264.png"/><Relationship Id="rId170" Type="http://schemas.openxmlformats.org/officeDocument/2006/relationships/customXml" Target="../ink/ink275.xml"/><Relationship Id="rId107" Type="http://schemas.openxmlformats.org/officeDocument/2006/relationships/image" Target="../media/image238.png"/><Relationship Id="rId11" Type="http://schemas.openxmlformats.org/officeDocument/2006/relationships/image" Target="../media/image191.png"/><Relationship Id="rId32" Type="http://schemas.openxmlformats.org/officeDocument/2006/relationships/customXml" Target="../ink/ink206.xml"/><Relationship Id="rId53" Type="http://schemas.openxmlformats.org/officeDocument/2006/relationships/image" Target="../media/image212.png"/><Relationship Id="rId74" Type="http://schemas.openxmlformats.org/officeDocument/2006/relationships/customXml" Target="../ink/ink227.xml"/><Relationship Id="rId128" Type="http://schemas.openxmlformats.org/officeDocument/2006/relationships/customXml" Target="../ink/ink254.xml"/><Relationship Id="rId149" Type="http://schemas.openxmlformats.org/officeDocument/2006/relationships/image" Target="../media/image259.png"/><Relationship Id="rId5" Type="http://schemas.openxmlformats.org/officeDocument/2006/relationships/image" Target="../media/image188.png"/><Relationship Id="rId95" Type="http://schemas.openxmlformats.org/officeDocument/2006/relationships/image" Target="../media/image232.png"/><Relationship Id="rId160" Type="http://schemas.openxmlformats.org/officeDocument/2006/relationships/customXml" Target="../ink/ink270.xml"/><Relationship Id="rId22" Type="http://schemas.openxmlformats.org/officeDocument/2006/relationships/customXml" Target="../ink/ink201.xml"/><Relationship Id="rId43" Type="http://schemas.openxmlformats.org/officeDocument/2006/relationships/image" Target="../media/image207.png"/><Relationship Id="rId64" Type="http://schemas.openxmlformats.org/officeDocument/2006/relationships/customXml" Target="../ink/ink222.xml"/><Relationship Id="rId118" Type="http://schemas.openxmlformats.org/officeDocument/2006/relationships/customXml" Target="../ink/ink249.xml"/><Relationship Id="rId139" Type="http://schemas.openxmlformats.org/officeDocument/2006/relationships/image" Target="../media/image254.png"/><Relationship Id="rId85" Type="http://schemas.openxmlformats.org/officeDocument/2006/relationships/image" Target="../media/image227.png"/><Relationship Id="rId150" Type="http://schemas.openxmlformats.org/officeDocument/2006/relationships/customXml" Target="../ink/ink265.xml"/><Relationship Id="rId171" Type="http://schemas.openxmlformats.org/officeDocument/2006/relationships/image" Target="../media/image270.png"/><Relationship Id="rId12" Type="http://schemas.openxmlformats.org/officeDocument/2006/relationships/customXml" Target="../ink/ink196.xml"/><Relationship Id="rId33" Type="http://schemas.openxmlformats.org/officeDocument/2006/relationships/image" Target="../media/image202.png"/><Relationship Id="rId108" Type="http://schemas.openxmlformats.org/officeDocument/2006/relationships/customXml" Target="../ink/ink244.xml"/><Relationship Id="rId129" Type="http://schemas.openxmlformats.org/officeDocument/2006/relationships/image" Target="../media/image249.png"/><Relationship Id="rId54" Type="http://schemas.openxmlformats.org/officeDocument/2006/relationships/customXml" Target="../ink/ink217.xml"/><Relationship Id="rId75" Type="http://schemas.openxmlformats.org/officeDocument/2006/relationships/image" Target="../media/image222.png"/><Relationship Id="rId96" Type="http://schemas.openxmlformats.org/officeDocument/2006/relationships/customXml" Target="../ink/ink238.xml"/><Relationship Id="rId140" Type="http://schemas.openxmlformats.org/officeDocument/2006/relationships/customXml" Target="../ink/ink260.xml"/><Relationship Id="rId161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3.xml"/><Relationship Id="rId23" Type="http://schemas.openxmlformats.org/officeDocument/2006/relationships/image" Target="../media/image197.png"/><Relationship Id="rId28" Type="http://schemas.openxmlformats.org/officeDocument/2006/relationships/customXml" Target="../ink/ink204.xml"/><Relationship Id="rId49" Type="http://schemas.openxmlformats.org/officeDocument/2006/relationships/image" Target="../media/image210.png"/><Relationship Id="rId114" Type="http://schemas.openxmlformats.org/officeDocument/2006/relationships/customXml" Target="../ink/ink247.xml"/><Relationship Id="rId119" Type="http://schemas.openxmlformats.org/officeDocument/2006/relationships/image" Target="../media/image244.png"/><Relationship Id="rId44" Type="http://schemas.openxmlformats.org/officeDocument/2006/relationships/customXml" Target="../ink/ink212.xml"/><Relationship Id="rId60" Type="http://schemas.openxmlformats.org/officeDocument/2006/relationships/customXml" Target="../ink/ink220.xml"/><Relationship Id="rId65" Type="http://schemas.openxmlformats.org/officeDocument/2006/relationships/image" Target="../media/image218.png"/><Relationship Id="rId81" Type="http://schemas.openxmlformats.org/officeDocument/2006/relationships/image" Target="../media/image225.png"/><Relationship Id="rId86" Type="http://schemas.openxmlformats.org/officeDocument/2006/relationships/customXml" Target="../ink/ink233.xml"/><Relationship Id="rId130" Type="http://schemas.openxmlformats.org/officeDocument/2006/relationships/customXml" Target="../ink/ink255.xml"/><Relationship Id="rId135" Type="http://schemas.openxmlformats.org/officeDocument/2006/relationships/image" Target="../media/image252.png"/><Relationship Id="rId151" Type="http://schemas.openxmlformats.org/officeDocument/2006/relationships/image" Target="../media/image260.png"/><Relationship Id="rId156" Type="http://schemas.openxmlformats.org/officeDocument/2006/relationships/customXml" Target="../ink/ink268.xml"/><Relationship Id="rId172" Type="http://schemas.openxmlformats.org/officeDocument/2006/relationships/customXml" Target="../ink/ink276.xml"/><Relationship Id="rId13" Type="http://schemas.openxmlformats.org/officeDocument/2006/relationships/image" Target="../media/image192.png"/><Relationship Id="rId18" Type="http://schemas.openxmlformats.org/officeDocument/2006/relationships/customXml" Target="../ink/ink199.xml"/><Relationship Id="rId39" Type="http://schemas.openxmlformats.org/officeDocument/2006/relationships/image" Target="../media/image205.png"/><Relationship Id="rId109" Type="http://schemas.openxmlformats.org/officeDocument/2006/relationships/image" Target="../media/image239.png"/><Relationship Id="rId34" Type="http://schemas.openxmlformats.org/officeDocument/2006/relationships/customXml" Target="../ink/ink207.xml"/><Relationship Id="rId50" Type="http://schemas.openxmlformats.org/officeDocument/2006/relationships/customXml" Target="../ink/ink215.xml"/><Relationship Id="rId55" Type="http://schemas.openxmlformats.org/officeDocument/2006/relationships/image" Target="../media/image213.png"/><Relationship Id="rId76" Type="http://schemas.openxmlformats.org/officeDocument/2006/relationships/customXml" Target="../ink/ink228.xml"/><Relationship Id="rId97" Type="http://schemas.openxmlformats.org/officeDocument/2006/relationships/image" Target="../media/image233.png"/><Relationship Id="rId104" Type="http://schemas.openxmlformats.org/officeDocument/2006/relationships/customXml" Target="../ink/ink242.xml"/><Relationship Id="rId120" Type="http://schemas.openxmlformats.org/officeDocument/2006/relationships/customXml" Target="../ink/ink250.xml"/><Relationship Id="rId125" Type="http://schemas.openxmlformats.org/officeDocument/2006/relationships/image" Target="../media/image247.png"/><Relationship Id="rId141" Type="http://schemas.openxmlformats.org/officeDocument/2006/relationships/image" Target="../media/image255.png"/><Relationship Id="rId146" Type="http://schemas.openxmlformats.org/officeDocument/2006/relationships/customXml" Target="../ink/ink263.xml"/><Relationship Id="rId167" Type="http://schemas.openxmlformats.org/officeDocument/2006/relationships/image" Target="../media/image268.png"/><Relationship Id="rId7" Type="http://schemas.openxmlformats.org/officeDocument/2006/relationships/image" Target="../media/image189.png"/><Relationship Id="rId71" Type="http://schemas.openxmlformats.org/officeDocument/2006/relationships/image" Target="../media/image221.png"/><Relationship Id="rId92" Type="http://schemas.openxmlformats.org/officeDocument/2006/relationships/customXml" Target="../ink/ink236.xml"/><Relationship Id="rId162" Type="http://schemas.openxmlformats.org/officeDocument/2006/relationships/customXml" Target="../ink/ink271.xml"/><Relationship Id="rId2" Type="http://schemas.openxmlformats.org/officeDocument/2006/relationships/customXml" Target="../ink/ink191.xml"/><Relationship Id="rId29" Type="http://schemas.openxmlformats.org/officeDocument/2006/relationships/image" Target="../media/image200.png"/><Relationship Id="rId24" Type="http://schemas.openxmlformats.org/officeDocument/2006/relationships/customXml" Target="../ink/ink202.xml"/><Relationship Id="rId40" Type="http://schemas.openxmlformats.org/officeDocument/2006/relationships/customXml" Target="../ink/ink210.xml"/><Relationship Id="rId45" Type="http://schemas.openxmlformats.org/officeDocument/2006/relationships/image" Target="../media/image208.png"/><Relationship Id="rId66" Type="http://schemas.openxmlformats.org/officeDocument/2006/relationships/customXml" Target="../ink/ink223.xml"/><Relationship Id="rId87" Type="http://schemas.openxmlformats.org/officeDocument/2006/relationships/image" Target="../media/image228.png"/><Relationship Id="rId110" Type="http://schemas.openxmlformats.org/officeDocument/2006/relationships/customXml" Target="../ink/ink245.xml"/><Relationship Id="rId115" Type="http://schemas.openxmlformats.org/officeDocument/2006/relationships/image" Target="../media/image242.png"/><Relationship Id="rId131" Type="http://schemas.openxmlformats.org/officeDocument/2006/relationships/image" Target="../media/image250.png"/><Relationship Id="rId136" Type="http://schemas.openxmlformats.org/officeDocument/2006/relationships/customXml" Target="../ink/ink258.xml"/><Relationship Id="rId157" Type="http://schemas.openxmlformats.org/officeDocument/2006/relationships/image" Target="../media/image263.png"/><Relationship Id="rId61" Type="http://schemas.openxmlformats.org/officeDocument/2006/relationships/image" Target="../media/image216.png"/><Relationship Id="rId82" Type="http://schemas.openxmlformats.org/officeDocument/2006/relationships/customXml" Target="../ink/ink231.xml"/><Relationship Id="rId152" Type="http://schemas.openxmlformats.org/officeDocument/2006/relationships/customXml" Target="../ink/ink266.xml"/><Relationship Id="rId173" Type="http://schemas.openxmlformats.org/officeDocument/2006/relationships/image" Target="../media/image271.png"/><Relationship Id="rId19" Type="http://schemas.openxmlformats.org/officeDocument/2006/relationships/image" Target="../media/image195.png"/><Relationship Id="rId14" Type="http://schemas.openxmlformats.org/officeDocument/2006/relationships/customXml" Target="../ink/ink197.xml"/><Relationship Id="rId30" Type="http://schemas.openxmlformats.org/officeDocument/2006/relationships/customXml" Target="../ink/ink205.xml"/><Relationship Id="rId35" Type="http://schemas.openxmlformats.org/officeDocument/2006/relationships/image" Target="../media/image203.png"/><Relationship Id="rId56" Type="http://schemas.openxmlformats.org/officeDocument/2006/relationships/customXml" Target="../ink/ink218.xml"/><Relationship Id="rId77" Type="http://schemas.openxmlformats.org/officeDocument/2006/relationships/image" Target="../media/image223.png"/><Relationship Id="rId100" Type="http://schemas.openxmlformats.org/officeDocument/2006/relationships/customXml" Target="../ink/ink240.xml"/><Relationship Id="rId105" Type="http://schemas.openxmlformats.org/officeDocument/2006/relationships/image" Target="../media/image237.png"/><Relationship Id="rId126" Type="http://schemas.openxmlformats.org/officeDocument/2006/relationships/customXml" Target="../ink/ink253.xml"/><Relationship Id="rId147" Type="http://schemas.openxmlformats.org/officeDocument/2006/relationships/image" Target="../media/image258.png"/><Relationship Id="rId168" Type="http://schemas.openxmlformats.org/officeDocument/2006/relationships/customXml" Target="../ink/ink274.xml"/><Relationship Id="rId8" Type="http://schemas.openxmlformats.org/officeDocument/2006/relationships/customXml" Target="../ink/ink194.xml"/><Relationship Id="rId51" Type="http://schemas.openxmlformats.org/officeDocument/2006/relationships/image" Target="../media/image211.png"/><Relationship Id="rId72" Type="http://schemas.openxmlformats.org/officeDocument/2006/relationships/customXml" Target="../ink/ink226.xml"/><Relationship Id="rId93" Type="http://schemas.openxmlformats.org/officeDocument/2006/relationships/image" Target="../media/image231.png"/><Relationship Id="rId98" Type="http://schemas.openxmlformats.org/officeDocument/2006/relationships/customXml" Target="../ink/ink239.xml"/><Relationship Id="rId121" Type="http://schemas.openxmlformats.org/officeDocument/2006/relationships/image" Target="../media/image245.png"/><Relationship Id="rId142" Type="http://schemas.openxmlformats.org/officeDocument/2006/relationships/customXml" Target="../ink/ink261.xml"/><Relationship Id="rId163" Type="http://schemas.openxmlformats.org/officeDocument/2006/relationships/image" Target="../media/image266.png"/><Relationship Id="rId3" Type="http://schemas.openxmlformats.org/officeDocument/2006/relationships/image" Target="../media/image187.png"/><Relationship Id="rId25" Type="http://schemas.openxmlformats.org/officeDocument/2006/relationships/image" Target="../media/image198.png"/><Relationship Id="rId46" Type="http://schemas.openxmlformats.org/officeDocument/2006/relationships/customXml" Target="../ink/ink213.xml"/><Relationship Id="rId67" Type="http://schemas.openxmlformats.org/officeDocument/2006/relationships/image" Target="../media/image219.png"/><Relationship Id="rId116" Type="http://schemas.openxmlformats.org/officeDocument/2006/relationships/customXml" Target="../ink/ink248.xml"/><Relationship Id="rId137" Type="http://schemas.openxmlformats.org/officeDocument/2006/relationships/image" Target="../media/image253.png"/><Relationship Id="rId158" Type="http://schemas.openxmlformats.org/officeDocument/2006/relationships/customXml" Target="../ink/ink269.xml"/><Relationship Id="rId20" Type="http://schemas.openxmlformats.org/officeDocument/2006/relationships/customXml" Target="../ink/ink200.xml"/><Relationship Id="rId41" Type="http://schemas.openxmlformats.org/officeDocument/2006/relationships/image" Target="../media/image206.png"/><Relationship Id="rId62" Type="http://schemas.openxmlformats.org/officeDocument/2006/relationships/customXml" Target="../ink/ink221.xml"/><Relationship Id="rId83" Type="http://schemas.openxmlformats.org/officeDocument/2006/relationships/image" Target="../media/image226.png"/><Relationship Id="rId88" Type="http://schemas.openxmlformats.org/officeDocument/2006/relationships/customXml" Target="../ink/ink234.xml"/><Relationship Id="rId111" Type="http://schemas.openxmlformats.org/officeDocument/2006/relationships/image" Target="../media/image240.png"/><Relationship Id="rId132" Type="http://schemas.openxmlformats.org/officeDocument/2006/relationships/customXml" Target="../ink/ink256.xml"/><Relationship Id="rId153" Type="http://schemas.openxmlformats.org/officeDocument/2006/relationships/image" Target="../media/image261.png"/><Relationship Id="rId15" Type="http://schemas.openxmlformats.org/officeDocument/2006/relationships/image" Target="../media/image193.png"/><Relationship Id="rId36" Type="http://schemas.openxmlformats.org/officeDocument/2006/relationships/customXml" Target="../ink/ink208.xml"/><Relationship Id="rId57" Type="http://schemas.openxmlformats.org/officeDocument/2006/relationships/image" Target="../media/image214.png"/><Relationship Id="rId106" Type="http://schemas.openxmlformats.org/officeDocument/2006/relationships/customXml" Target="../ink/ink243.xml"/><Relationship Id="rId127" Type="http://schemas.openxmlformats.org/officeDocument/2006/relationships/image" Target="../media/image248.png"/><Relationship Id="rId10" Type="http://schemas.openxmlformats.org/officeDocument/2006/relationships/customXml" Target="../ink/ink195.xml"/><Relationship Id="rId31" Type="http://schemas.openxmlformats.org/officeDocument/2006/relationships/image" Target="../media/image201.png"/><Relationship Id="rId52" Type="http://schemas.openxmlformats.org/officeDocument/2006/relationships/customXml" Target="../ink/ink216.xml"/><Relationship Id="rId73" Type="http://schemas.openxmlformats.org/officeDocument/2006/relationships/image" Target="../media/image157.png"/><Relationship Id="rId78" Type="http://schemas.openxmlformats.org/officeDocument/2006/relationships/customXml" Target="../ink/ink229.xml"/><Relationship Id="rId94" Type="http://schemas.openxmlformats.org/officeDocument/2006/relationships/customXml" Target="../ink/ink237.xml"/><Relationship Id="rId99" Type="http://schemas.openxmlformats.org/officeDocument/2006/relationships/image" Target="../media/image234.png"/><Relationship Id="rId101" Type="http://schemas.openxmlformats.org/officeDocument/2006/relationships/image" Target="../media/image235.png"/><Relationship Id="rId122" Type="http://schemas.openxmlformats.org/officeDocument/2006/relationships/customXml" Target="../ink/ink251.xml"/><Relationship Id="rId143" Type="http://schemas.openxmlformats.org/officeDocument/2006/relationships/image" Target="../media/image256.png"/><Relationship Id="rId148" Type="http://schemas.openxmlformats.org/officeDocument/2006/relationships/customXml" Target="../ink/ink264.xml"/><Relationship Id="rId164" Type="http://schemas.openxmlformats.org/officeDocument/2006/relationships/customXml" Target="../ink/ink272.xml"/><Relationship Id="rId169" Type="http://schemas.openxmlformats.org/officeDocument/2006/relationships/image" Target="../media/image269.png"/><Relationship Id="rId4" Type="http://schemas.openxmlformats.org/officeDocument/2006/relationships/customXml" Target="../ink/ink192.xml"/><Relationship Id="rId9" Type="http://schemas.openxmlformats.org/officeDocument/2006/relationships/image" Target="../media/image190.png"/><Relationship Id="rId26" Type="http://schemas.openxmlformats.org/officeDocument/2006/relationships/customXml" Target="../ink/ink203.xml"/><Relationship Id="rId47" Type="http://schemas.openxmlformats.org/officeDocument/2006/relationships/image" Target="../media/image209.png"/><Relationship Id="rId68" Type="http://schemas.openxmlformats.org/officeDocument/2006/relationships/customXml" Target="../ink/ink224.xml"/><Relationship Id="rId89" Type="http://schemas.openxmlformats.org/officeDocument/2006/relationships/image" Target="../media/image229.png"/><Relationship Id="rId112" Type="http://schemas.openxmlformats.org/officeDocument/2006/relationships/customXml" Target="../ink/ink246.xml"/><Relationship Id="rId133" Type="http://schemas.openxmlformats.org/officeDocument/2006/relationships/image" Target="../media/image251.png"/><Relationship Id="rId154" Type="http://schemas.openxmlformats.org/officeDocument/2006/relationships/customXml" Target="../ink/ink267.xml"/><Relationship Id="rId16" Type="http://schemas.openxmlformats.org/officeDocument/2006/relationships/customXml" Target="../ink/ink198.xml"/><Relationship Id="rId37" Type="http://schemas.openxmlformats.org/officeDocument/2006/relationships/image" Target="../media/image204.png"/><Relationship Id="rId58" Type="http://schemas.openxmlformats.org/officeDocument/2006/relationships/customXml" Target="../ink/ink219.xml"/><Relationship Id="rId79" Type="http://schemas.openxmlformats.org/officeDocument/2006/relationships/image" Target="../media/image224.png"/><Relationship Id="rId102" Type="http://schemas.openxmlformats.org/officeDocument/2006/relationships/customXml" Target="../ink/ink241.xml"/><Relationship Id="rId123" Type="http://schemas.openxmlformats.org/officeDocument/2006/relationships/image" Target="../media/image246.png"/><Relationship Id="rId144" Type="http://schemas.openxmlformats.org/officeDocument/2006/relationships/customXml" Target="../ink/ink262.xml"/><Relationship Id="rId90" Type="http://schemas.openxmlformats.org/officeDocument/2006/relationships/customXml" Target="../ink/ink235.xml"/><Relationship Id="rId165" Type="http://schemas.openxmlformats.org/officeDocument/2006/relationships/image" Target="../media/image267.png"/><Relationship Id="rId27" Type="http://schemas.openxmlformats.org/officeDocument/2006/relationships/image" Target="../media/image199.png"/><Relationship Id="rId48" Type="http://schemas.openxmlformats.org/officeDocument/2006/relationships/customXml" Target="../ink/ink214.xml"/><Relationship Id="rId69" Type="http://schemas.openxmlformats.org/officeDocument/2006/relationships/image" Target="../media/image220.png"/><Relationship Id="rId113" Type="http://schemas.openxmlformats.org/officeDocument/2006/relationships/image" Target="../media/image241.png"/><Relationship Id="rId134" Type="http://schemas.openxmlformats.org/officeDocument/2006/relationships/customXml" Target="../ink/ink257.xml"/><Relationship Id="rId80" Type="http://schemas.openxmlformats.org/officeDocument/2006/relationships/customXml" Target="../ink/ink230.xml"/><Relationship Id="rId155" Type="http://schemas.openxmlformats.org/officeDocument/2006/relationships/image" Target="../media/image262.png"/><Relationship Id="rId17" Type="http://schemas.openxmlformats.org/officeDocument/2006/relationships/image" Target="../media/image194.png"/><Relationship Id="rId38" Type="http://schemas.openxmlformats.org/officeDocument/2006/relationships/customXml" Target="../ink/ink209.xml"/><Relationship Id="rId59" Type="http://schemas.openxmlformats.org/officeDocument/2006/relationships/image" Target="../media/image215.png"/><Relationship Id="rId103" Type="http://schemas.openxmlformats.org/officeDocument/2006/relationships/image" Target="../media/image236.png"/><Relationship Id="rId124" Type="http://schemas.openxmlformats.org/officeDocument/2006/relationships/customXml" Target="../ink/ink252.xml"/><Relationship Id="rId70" Type="http://schemas.openxmlformats.org/officeDocument/2006/relationships/customXml" Target="../ink/ink225.xml"/><Relationship Id="rId91" Type="http://schemas.openxmlformats.org/officeDocument/2006/relationships/image" Target="../media/image230.png"/><Relationship Id="rId145" Type="http://schemas.openxmlformats.org/officeDocument/2006/relationships/image" Target="../media/image257.png"/><Relationship Id="rId166" Type="http://schemas.openxmlformats.org/officeDocument/2006/relationships/customXml" Target="../ink/ink27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8.png"/><Relationship Id="rId21" Type="http://schemas.openxmlformats.org/officeDocument/2006/relationships/image" Target="../media/image281.png"/><Relationship Id="rId42" Type="http://schemas.openxmlformats.org/officeDocument/2006/relationships/customXml" Target="../ink/ink297.xml"/><Relationship Id="rId63" Type="http://schemas.openxmlformats.org/officeDocument/2006/relationships/image" Target="../media/image302.png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159" Type="http://schemas.openxmlformats.org/officeDocument/2006/relationships/image" Target="../media/image349.png"/><Relationship Id="rId170" Type="http://schemas.openxmlformats.org/officeDocument/2006/relationships/customXml" Target="../ink/ink361.xml"/><Relationship Id="rId191" Type="http://schemas.openxmlformats.org/officeDocument/2006/relationships/image" Target="../media/image365.png"/><Relationship Id="rId205" Type="http://schemas.openxmlformats.org/officeDocument/2006/relationships/image" Target="../media/image372.png"/><Relationship Id="rId226" Type="http://schemas.openxmlformats.org/officeDocument/2006/relationships/customXml" Target="../ink/ink389.xml"/><Relationship Id="rId247" Type="http://schemas.openxmlformats.org/officeDocument/2006/relationships/image" Target="../media/image393.png"/><Relationship Id="rId107" Type="http://schemas.openxmlformats.org/officeDocument/2006/relationships/image" Target="../media/image323.png"/><Relationship Id="rId11" Type="http://schemas.openxmlformats.org/officeDocument/2006/relationships/image" Target="../media/image276.png"/><Relationship Id="rId32" Type="http://schemas.openxmlformats.org/officeDocument/2006/relationships/customXml" Target="../ink/ink292.xml"/><Relationship Id="rId53" Type="http://schemas.openxmlformats.org/officeDocument/2006/relationships/image" Target="../media/image297.png"/><Relationship Id="rId74" Type="http://schemas.openxmlformats.org/officeDocument/2006/relationships/customXml" Target="../ink/ink313.xml"/><Relationship Id="rId128" Type="http://schemas.openxmlformats.org/officeDocument/2006/relationships/customXml" Target="../ink/ink340.xml"/><Relationship Id="rId149" Type="http://schemas.openxmlformats.org/officeDocument/2006/relationships/image" Target="../media/image344.png"/><Relationship Id="rId5" Type="http://schemas.openxmlformats.org/officeDocument/2006/relationships/image" Target="../media/image273.png"/><Relationship Id="rId95" Type="http://schemas.openxmlformats.org/officeDocument/2006/relationships/image" Target="../media/image317.png"/><Relationship Id="rId160" Type="http://schemas.openxmlformats.org/officeDocument/2006/relationships/customXml" Target="../ink/ink356.xml"/><Relationship Id="rId181" Type="http://schemas.openxmlformats.org/officeDocument/2006/relationships/image" Target="../media/image360.png"/><Relationship Id="rId216" Type="http://schemas.openxmlformats.org/officeDocument/2006/relationships/customXml" Target="../ink/ink384.xml"/><Relationship Id="rId237" Type="http://schemas.openxmlformats.org/officeDocument/2006/relationships/image" Target="../media/image388.png"/><Relationship Id="rId22" Type="http://schemas.openxmlformats.org/officeDocument/2006/relationships/customXml" Target="../ink/ink287.xml"/><Relationship Id="rId43" Type="http://schemas.openxmlformats.org/officeDocument/2006/relationships/image" Target="../media/image292.png"/><Relationship Id="rId64" Type="http://schemas.openxmlformats.org/officeDocument/2006/relationships/customXml" Target="../ink/ink308.xml"/><Relationship Id="rId118" Type="http://schemas.openxmlformats.org/officeDocument/2006/relationships/customXml" Target="../ink/ink335.xml"/><Relationship Id="rId139" Type="http://schemas.openxmlformats.org/officeDocument/2006/relationships/image" Target="../media/image339.png"/><Relationship Id="rId85" Type="http://schemas.openxmlformats.org/officeDocument/2006/relationships/image" Target="../media/image312.png"/><Relationship Id="rId150" Type="http://schemas.openxmlformats.org/officeDocument/2006/relationships/customXml" Target="../ink/ink351.xml"/><Relationship Id="rId171" Type="http://schemas.openxmlformats.org/officeDocument/2006/relationships/image" Target="../media/image355.png"/><Relationship Id="rId192" Type="http://schemas.openxmlformats.org/officeDocument/2006/relationships/customXml" Target="../ink/ink372.xml"/><Relationship Id="rId206" Type="http://schemas.openxmlformats.org/officeDocument/2006/relationships/customXml" Target="../ink/ink379.xml"/><Relationship Id="rId227" Type="http://schemas.openxmlformats.org/officeDocument/2006/relationships/image" Target="../media/image383.png"/><Relationship Id="rId248" Type="http://schemas.openxmlformats.org/officeDocument/2006/relationships/customXml" Target="../ink/ink400.xml"/><Relationship Id="rId12" Type="http://schemas.openxmlformats.org/officeDocument/2006/relationships/customXml" Target="../ink/ink282.xml"/><Relationship Id="rId33" Type="http://schemas.openxmlformats.org/officeDocument/2006/relationships/image" Target="../media/image287.png"/><Relationship Id="rId108" Type="http://schemas.openxmlformats.org/officeDocument/2006/relationships/customXml" Target="../ink/ink330.xml"/><Relationship Id="rId129" Type="http://schemas.openxmlformats.org/officeDocument/2006/relationships/image" Target="../media/image334.png"/><Relationship Id="rId54" Type="http://schemas.openxmlformats.org/officeDocument/2006/relationships/customXml" Target="../ink/ink303.xml"/><Relationship Id="rId75" Type="http://schemas.openxmlformats.org/officeDocument/2006/relationships/image" Target="../media/image307.png"/><Relationship Id="rId96" Type="http://schemas.openxmlformats.org/officeDocument/2006/relationships/customXml" Target="../ink/ink324.xml"/><Relationship Id="rId140" Type="http://schemas.openxmlformats.org/officeDocument/2006/relationships/customXml" Target="../ink/ink346.xml"/><Relationship Id="rId161" Type="http://schemas.openxmlformats.org/officeDocument/2006/relationships/image" Target="../media/image350.png"/><Relationship Id="rId182" Type="http://schemas.openxmlformats.org/officeDocument/2006/relationships/customXml" Target="../ink/ink367.xml"/><Relationship Id="rId217" Type="http://schemas.openxmlformats.org/officeDocument/2006/relationships/image" Target="../media/image378.png"/><Relationship Id="rId6" Type="http://schemas.openxmlformats.org/officeDocument/2006/relationships/customXml" Target="../ink/ink279.xml"/><Relationship Id="rId238" Type="http://schemas.openxmlformats.org/officeDocument/2006/relationships/customXml" Target="../ink/ink395.xml"/><Relationship Id="rId23" Type="http://schemas.openxmlformats.org/officeDocument/2006/relationships/image" Target="../media/image282.png"/><Relationship Id="rId119" Type="http://schemas.openxmlformats.org/officeDocument/2006/relationships/image" Target="../media/image329.png"/><Relationship Id="rId44" Type="http://schemas.openxmlformats.org/officeDocument/2006/relationships/customXml" Target="../ink/ink298.xml"/><Relationship Id="rId65" Type="http://schemas.openxmlformats.org/officeDocument/2006/relationships/image" Target="../media/image303.png"/><Relationship Id="rId86" Type="http://schemas.openxmlformats.org/officeDocument/2006/relationships/customXml" Target="../ink/ink319.xml"/><Relationship Id="rId130" Type="http://schemas.openxmlformats.org/officeDocument/2006/relationships/customXml" Target="../ink/ink341.xml"/><Relationship Id="rId151" Type="http://schemas.openxmlformats.org/officeDocument/2006/relationships/image" Target="../media/image345.png"/><Relationship Id="rId172" Type="http://schemas.openxmlformats.org/officeDocument/2006/relationships/customXml" Target="../ink/ink362.xml"/><Relationship Id="rId193" Type="http://schemas.openxmlformats.org/officeDocument/2006/relationships/image" Target="../media/image366.png"/><Relationship Id="rId207" Type="http://schemas.openxmlformats.org/officeDocument/2006/relationships/image" Target="../media/image373.png"/><Relationship Id="rId228" Type="http://schemas.openxmlformats.org/officeDocument/2006/relationships/customXml" Target="../ink/ink390.xml"/><Relationship Id="rId249" Type="http://schemas.openxmlformats.org/officeDocument/2006/relationships/image" Target="../media/image394.png"/><Relationship Id="rId13" Type="http://schemas.openxmlformats.org/officeDocument/2006/relationships/image" Target="../media/image277.png"/><Relationship Id="rId109" Type="http://schemas.openxmlformats.org/officeDocument/2006/relationships/image" Target="../media/image324.png"/><Relationship Id="rId34" Type="http://schemas.openxmlformats.org/officeDocument/2006/relationships/customXml" Target="../ink/ink293.xml"/><Relationship Id="rId55" Type="http://schemas.openxmlformats.org/officeDocument/2006/relationships/image" Target="../media/image298.png"/><Relationship Id="rId76" Type="http://schemas.openxmlformats.org/officeDocument/2006/relationships/customXml" Target="../ink/ink314.xml"/><Relationship Id="rId97" Type="http://schemas.openxmlformats.org/officeDocument/2006/relationships/image" Target="../media/image318.png"/><Relationship Id="rId120" Type="http://schemas.openxmlformats.org/officeDocument/2006/relationships/customXml" Target="../ink/ink336.xml"/><Relationship Id="rId141" Type="http://schemas.openxmlformats.org/officeDocument/2006/relationships/image" Target="../media/image340.png"/><Relationship Id="rId7" Type="http://schemas.openxmlformats.org/officeDocument/2006/relationships/image" Target="../media/image274.png"/><Relationship Id="rId162" Type="http://schemas.openxmlformats.org/officeDocument/2006/relationships/customXml" Target="../ink/ink357.xml"/><Relationship Id="rId183" Type="http://schemas.openxmlformats.org/officeDocument/2006/relationships/image" Target="../media/image361.png"/><Relationship Id="rId218" Type="http://schemas.openxmlformats.org/officeDocument/2006/relationships/customXml" Target="../ink/ink385.xml"/><Relationship Id="rId239" Type="http://schemas.openxmlformats.org/officeDocument/2006/relationships/image" Target="../media/image389.png"/><Relationship Id="rId250" Type="http://schemas.openxmlformats.org/officeDocument/2006/relationships/customXml" Target="../ink/ink401.xml"/><Relationship Id="rId24" Type="http://schemas.openxmlformats.org/officeDocument/2006/relationships/customXml" Target="../ink/ink288.xml"/><Relationship Id="rId45" Type="http://schemas.openxmlformats.org/officeDocument/2006/relationships/image" Target="../media/image293.png"/><Relationship Id="rId66" Type="http://schemas.openxmlformats.org/officeDocument/2006/relationships/customXml" Target="../ink/ink309.xml"/><Relationship Id="rId87" Type="http://schemas.openxmlformats.org/officeDocument/2006/relationships/image" Target="../media/image313.png"/><Relationship Id="rId110" Type="http://schemas.openxmlformats.org/officeDocument/2006/relationships/customXml" Target="../ink/ink331.xml"/><Relationship Id="rId131" Type="http://schemas.openxmlformats.org/officeDocument/2006/relationships/image" Target="../media/image335.png"/><Relationship Id="rId152" Type="http://schemas.openxmlformats.org/officeDocument/2006/relationships/customXml" Target="../ink/ink352.xml"/><Relationship Id="rId173" Type="http://schemas.openxmlformats.org/officeDocument/2006/relationships/image" Target="../media/image356.png"/><Relationship Id="rId194" Type="http://schemas.openxmlformats.org/officeDocument/2006/relationships/customXml" Target="../ink/ink373.xml"/><Relationship Id="rId208" Type="http://schemas.openxmlformats.org/officeDocument/2006/relationships/customXml" Target="../ink/ink380.xml"/><Relationship Id="rId229" Type="http://schemas.openxmlformats.org/officeDocument/2006/relationships/image" Target="../media/image384.png"/><Relationship Id="rId240" Type="http://schemas.openxmlformats.org/officeDocument/2006/relationships/customXml" Target="../ink/ink396.xml"/><Relationship Id="rId14" Type="http://schemas.openxmlformats.org/officeDocument/2006/relationships/customXml" Target="../ink/ink283.xml"/><Relationship Id="rId35" Type="http://schemas.openxmlformats.org/officeDocument/2006/relationships/image" Target="../media/image288.png"/><Relationship Id="rId56" Type="http://schemas.openxmlformats.org/officeDocument/2006/relationships/customXml" Target="../ink/ink304.xml"/><Relationship Id="rId77" Type="http://schemas.openxmlformats.org/officeDocument/2006/relationships/image" Target="../media/image308.png"/><Relationship Id="rId100" Type="http://schemas.openxmlformats.org/officeDocument/2006/relationships/customXml" Target="../ink/ink326.xml"/><Relationship Id="rId8" Type="http://schemas.openxmlformats.org/officeDocument/2006/relationships/customXml" Target="../ink/ink280.xml"/><Relationship Id="rId98" Type="http://schemas.openxmlformats.org/officeDocument/2006/relationships/customXml" Target="../ink/ink325.xml"/><Relationship Id="rId121" Type="http://schemas.openxmlformats.org/officeDocument/2006/relationships/image" Target="../media/image330.png"/><Relationship Id="rId142" Type="http://schemas.openxmlformats.org/officeDocument/2006/relationships/customXml" Target="../ink/ink347.xml"/><Relationship Id="rId163" Type="http://schemas.openxmlformats.org/officeDocument/2006/relationships/image" Target="../media/image351.png"/><Relationship Id="rId184" Type="http://schemas.openxmlformats.org/officeDocument/2006/relationships/customXml" Target="../ink/ink368.xml"/><Relationship Id="rId219" Type="http://schemas.openxmlformats.org/officeDocument/2006/relationships/image" Target="../media/image379.png"/><Relationship Id="rId230" Type="http://schemas.openxmlformats.org/officeDocument/2006/relationships/customXml" Target="../ink/ink391.xml"/><Relationship Id="rId251" Type="http://schemas.openxmlformats.org/officeDocument/2006/relationships/image" Target="../media/image395.png"/><Relationship Id="rId25" Type="http://schemas.openxmlformats.org/officeDocument/2006/relationships/image" Target="../media/image283.png"/><Relationship Id="rId46" Type="http://schemas.openxmlformats.org/officeDocument/2006/relationships/customXml" Target="../ink/ink299.xml"/><Relationship Id="rId67" Type="http://schemas.openxmlformats.org/officeDocument/2006/relationships/image" Target="../media/image217.png"/><Relationship Id="rId88" Type="http://schemas.openxmlformats.org/officeDocument/2006/relationships/customXml" Target="../ink/ink320.xml"/><Relationship Id="rId111" Type="http://schemas.openxmlformats.org/officeDocument/2006/relationships/image" Target="../media/image325.png"/><Relationship Id="rId132" Type="http://schemas.openxmlformats.org/officeDocument/2006/relationships/customXml" Target="../ink/ink342.xml"/><Relationship Id="rId153" Type="http://schemas.openxmlformats.org/officeDocument/2006/relationships/image" Target="../media/image346.png"/><Relationship Id="rId174" Type="http://schemas.openxmlformats.org/officeDocument/2006/relationships/customXml" Target="../ink/ink363.xml"/><Relationship Id="rId195" Type="http://schemas.openxmlformats.org/officeDocument/2006/relationships/image" Target="../media/image367.png"/><Relationship Id="rId209" Type="http://schemas.openxmlformats.org/officeDocument/2006/relationships/image" Target="../media/image374.png"/><Relationship Id="rId220" Type="http://schemas.openxmlformats.org/officeDocument/2006/relationships/customXml" Target="../ink/ink386.xml"/><Relationship Id="rId241" Type="http://schemas.openxmlformats.org/officeDocument/2006/relationships/image" Target="../media/image390.png"/><Relationship Id="rId15" Type="http://schemas.openxmlformats.org/officeDocument/2006/relationships/image" Target="../media/image278.png"/><Relationship Id="rId36" Type="http://schemas.openxmlformats.org/officeDocument/2006/relationships/customXml" Target="../ink/ink294.xml"/><Relationship Id="rId57" Type="http://schemas.openxmlformats.org/officeDocument/2006/relationships/image" Target="../media/image299.png"/><Relationship Id="rId78" Type="http://schemas.openxmlformats.org/officeDocument/2006/relationships/customXml" Target="../ink/ink315.xml"/><Relationship Id="rId99" Type="http://schemas.openxmlformats.org/officeDocument/2006/relationships/image" Target="../media/image319.png"/><Relationship Id="rId101" Type="http://schemas.openxmlformats.org/officeDocument/2006/relationships/image" Target="../media/image320.png"/><Relationship Id="rId122" Type="http://schemas.openxmlformats.org/officeDocument/2006/relationships/customXml" Target="../ink/ink337.xml"/><Relationship Id="rId143" Type="http://schemas.openxmlformats.org/officeDocument/2006/relationships/image" Target="../media/image341.png"/><Relationship Id="rId164" Type="http://schemas.openxmlformats.org/officeDocument/2006/relationships/customXml" Target="../ink/ink358.xml"/><Relationship Id="rId185" Type="http://schemas.openxmlformats.org/officeDocument/2006/relationships/image" Target="../media/image362.png"/><Relationship Id="rId9" Type="http://schemas.openxmlformats.org/officeDocument/2006/relationships/image" Target="../media/image275.png"/><Relationship Id="rId210" Type="http://schemas.openxmlformats.org/officeDocument/2006/relationships/customXml" Target="../ink/ink381.xml"/><Relationship Id="rId26" Type="http://schemas.openxmlformats.org/officeDocument/2006/relationships/customXml" Target="../ink/ink289.xml"/><Relationship Id="rId231" Type="http://schemas.openxmlformats.org/officeDocument/2006/relationships/image" Target="../media/image385.png"/><Relationship Id="rId252" Type="http://schemas.openxmlformats.org/officeDocument/2006/relationships/customXml" Target="../ink/ink402.xml"/><Relationship Id="rId47" Type="http://schemas.openxmlformats.org/officeDocument/2006/relationships/image" Target="../media/image294.png"/><Relationship Id="rId68" Type="http://schemas.openxmlformats.org/officeDocument/2006/relationships/customXml" Target="../ink/ink310.xml"/><Relationship Id="rId89" Type="http://schemas.openxmlformats.org/officeDocument/2006/relationships/image" Target="../media/image314.png"/><Relationship Id="rId112" Type="http://schemas.openxmlformats.org/officeDocument/2006/relationships/customXml" Target="../ink/ink332.xml"/><Relationship Id="rId133" Type="http://schemas.openxmlformats.org/officeDocument/2006/relationships/image" Target="../media/image336.png"/><Relationship Id="rId154" Type="http://schemas.openxmlformats.org/officeDocument/2006/relationships/customXml" Target="../ink/ink353.xml"/><Relationship Id="rId175" Type="http://schemas.openxmlformats.org/officeDocument/2006/relationships/image" Target="../media/image357.png"/><Relationship Id="rId196" Type="http://schemas.openxmlformats.org/officeDocument/2006/relationships/customXml" Target="../ink/ink374.xml"/><Relationship Id="rId200" Type="http://schemas.openxmlformats.org/officeDocument/2006/relationships/customXml" Target="../ink/ink376.xml"/><Relationship Id="rId16" Type="http://schemas.openxmlformats.org/officeDocument/2006/relationships/customXml" Target="../ink/ink284.xml"/><Relationship Id="rId221" Type="http://schemas.openxmlformats.org/officeDocument/2006/relationships/image" Target="../media/image380.png"/><Relationship Id="rId242" Type="http://schemas.openxmlformats.org/officeDocument/2006/relationships/customXml" Target="../ink/ink397.xml"/><Relationship Id="rId37" Type="http://schemas.openxmlformats.org/officeDocument/2006/relationships/image" Target="../media/image289.png"/><Relationship Id="rId58" Type="http://schemas.openxmlformats.org/officeDocument/2006/relationships/customXml" Target="../ink/ink305.xml"/><Relationship Id="rId79" Type="http://schemas.openxmlformats.org/officeDocument/2006/relationships/image" Target="../media/image309.png"/><Relationship Id="rId102" Type="http://schemas.openxmlformats.org/officeDocument/2006/relationships/customXml" Target="../ink/ink327.xml"/><Relationship Id="rId123" Type="http://schemas.openxmlformats.org/officeDocument/2006/relationships/image" Target="../media/image331.png"/><Relationship Id="rId144" Type="http://schemas.openxmlformats.org/officeDocument/2006/relationships/customXml" Target="../ink/ink348.xml"/><Relationship Id="rId90" Type="http://schemas.openxmlformats.org/officeDocument/2006/relationships/customXml" Target="../ink/ink321.xml"/><Relationship Id="rId165" Type="http://schemas.openxmlformats.org/officeDocument/2006/relationships/image" Target="../media/image352.png"/><Relationship Id="rId186" Type="http://schemas.openxmlformats.org/officeDocument/2006/relationships/customXml" Target="../ink/ink369.xml"/><Relationship Id="rId211" Type="http://schemas.openxmlformats.org/officeDocument/2006/relationships/image" Target="../media/image375.png"/><Relationship Id="rId232" Type="http://schemas.openxmlformats.org/officeDocument/2006/relationships/customXml" Target="../ink/ink392.xml"/><Relationship Id="rId253" Type="http://schemas.openxmlformats.org/officeDocument/2006/relationships/image" Target="../media/image396.png"/><Relationship Id="rId27" Type="http://schemas.openxmlformats.org/officeDocument/2006/relationships/image" Target="../media/image284.png"/><Relationship Id="rId48" Type="http://schemas.openxmlformats.org/officeDocument/2006/relationships/customXml" Target="../ink/ink300.xml"/><Relationship Id="rId69" Type="http://schemas.openxmlformats.org/officeDocument/2006/relationships/image" Target="../media/image304.png"/><Relationship Id="rId113" Type="http://schemas.openxmlformats.org/officeDocument/2006/relationships/image" Target="../media/image326.png"/><Relationship Id="rId134" Type="http://schemas.openxmlformats.org/officeDocument/2006/relationships/customXml" Target="../ink/ink343.xml"/><Relationship Id="rId80" Type="http://schemas.openxmlformats.org/officeDocument/2006/relationships/customXml" Target="../ink/ink316.xml"/><Relationship Id="rId155" Type="http://schemas.openxmlformats.org/officeDocument/2006/relationships/image" Target="../media/image347.png"/><Relationship Id="rId176" Type="http://schemas.openxmlformats.org/officeDocument/2006/relationships/customXml" Target="../ink/ink364.xml"/><Relationship Id="rId197" Type="http://schemas.openxmlformats.org/officeDocument/2006/relationships/image" Target="../media/image368.png"/><Relationship Id="rId201" Type="http://schemas.openxmlformats.org/officeDocument/2006/relationships/image" Target="../media/image370.png"/><Relationship Id="rId222" Type="http://schemas.openxmlformats.org/officeDocument/2006/relationships/customXml" Target="../ink/ink387.xml"/><Relationship Id="rId243" Type="http://schemas.openxmlformats.org/officeDocument/2006/relationships/image" Target="../media/image391.png"/><Relationship Id="rId17" Type="http://schemas.openxmlformats.org/officeDocument/2006/relationships/image" Target="../media/image279.png"/><Relationship Id="rId38" Type="http://schemas.openxmlformats.org/officeDocument/2006/relationships/customXml" Target="../ink/ink295.xml"/><Relationship Id="rId59" Type="http://schemas.openxmlformats.org/officeDocument/2006/relationships/image" Target="../media/image300.png"/><Relationship Id="rId103" Type="http://schemas.openxmlformats.org/officeDocument/2006/relationships/image" Target="../media/image321.png"/><Relationship Id="rId124" Type="http://schemas.openxmlformats.org/officeDocument/2006/relationships/customXml" Target="../ink/ink338.xml"/><Relationship Id="rId70" Type="http://schemas.openxmlformats.org/officeDocument/2006/relationships/customXml" Target="../ink/ink311.xml"/><Relationship Id="rId91" Type="http://schemas.openxmlformats.org/officeDocument/2006/relationships/image" Target="../media/image315.png"/><Relationship Id="rId145" Type="http://schemas.openxmlformats.org/officeDocument/2006/relationships/image" Target="../media/image342.png"/><Relationship Id="rId166" Type="http://schemas.openxmlformats.org/officeDocument/2006/relationships/customXml" Target="../ink/ink359.xml"/><Relationship Id="rId187" Type="http://schemas.openxmlformats.org/officeDocument/2006/relationships/image" Target="../media/image36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82.xml"/><Relationship Id="rId233" Type="http://schemas.openxmlformats.org/officeDocument/2006/relationships/image" Target="../media/image386.png"/><Relationship Id="rId254" Type="http://schemas.openxmlformats.org/officeDocument/2006/relationships/customXml" Target="../ink/ink403.xml"/><Relationship Id="rId28" Type="http://schemas.openxmlformats.org/officeDocument/2006/relationships/customXml" Target="../ink/ink290.xml"/><Relationship Id="rId49" Type="http://schemas.openxmlformats.org/officeDocument/2006/relationships/image" Target="../media/image295.png"/><Relationship Id="rId114" Type="http://schemas.openxmlformats.org/officeDocument/2006/relationships/customXml" Target="../ink/ink333.xml"/><Relationship Id="rId60" Type="http://schemas.openxmlformats.org/officeDocument/2006/relationships/customXml" Target="../ink/ink306.xml"/><Relationship Id="rId81" Type="http://schemas.openxmlformats.org/officeDocument/2006/relationships/image" Target="../media/image310.png"/><Relationship Id="rId135" Type="http://schemas.openxmlformats.org/officeDocument/2006/relationships/image" Target="../media/image337.png"/><Relationship Id="rId156" Type="http://schemas.openxmlformats.org/officeDocument/2006/relationships/customXml" Target="../ink/ink354.xml"/><Relationship Id="rId177" Type="http://schemas.openxmlformats.org/officeDocument/2006/relationships/image" Target="../media/image358.png"/><Relationship Id="rId198" Type="http://schemas.openxmlformats.org/officeDocument/2006/relationships/customXml" Target="../ink/ink375.xml"/><Relationship Id="rId202" Type="http://schemas.openxmlformats.org/officeDocument/2006/relationships/customXml" Target="../ink/ink377.xml"/><Relationship Id="rId223" Type="http://schemas.openxmlformats.org/officeDocument/2006/relationships/image" Target="../media/image381.png"/><Relationship Id="rId244" Type="http://schemas.openxmlformats.org/officeDocument/2006/relationships/customXml" Target="../ink/ink398.xml"/><Relationship Id="rId18" Type="http://schemas.openxmlformats.org/officeDocument/2006/relationships/customXml" Target="../ink/ink285.xml"/><Relationship Id="rId39" Type="http://schemas.openxmlformats.org/officeDocument/2006/relationships/image" Target="../media/image290.png"/><Relationship Id="rId50" Type="http://schemas.openxmlformats.org/officeDocument/2006/relationships/customXml" Target="../ink/ink301.xml"/><Relationship Id="rId104" Type="http://schemas.openxmlformats.org/officeDocument/2006/relationships/customXml" Target="../ink/ink328.xml"/><Relationship Id="rId125" Type="http://schemas.openxmlformats.org/officeDocument/2006/relationships/image" Target="../media/image332.png"/><Relationship Id="rId146" Type="http://schemas.openxmlformats.org/officeDocument/2006/relationships/customXml" Target="../ink/ink349.xml"/><Relationship Id="rId167" Type="http://schemas.openxmlformats.org/officeDocument/2006/relationships/image" Target="../media/image353.png"/><Relationship Id="rId188" Type="http://schemas.openxmlformats.org/officeDocument/2006/relationships/customXml" Target="../ink/ink370.xml"/><Relationship Id="rId71" Type="http://schemas.openxmlformats.org/officeDocument/2006/relationships/image" Target="../media/image305.png"/><Relationship Id="rId92" Type="http://schemas.openxmlformats.org/officeDocument/2006/relationships/customXml" Target="../ink/ink322.xml"/><Relationship Id="rId213" Type="http://schemas.openxmlformats.org/officeDocument/2006/relationships/image" Target="../media/image376.png"/><Relationship Id="rId234" Type="http://schemas.openxmlformats.org/officeDocument/2006/relationships/customXml" Target="../ink/ink393.xml"/><Relationship Id="rId2" Type="http://schemas.openxmlformats.org/officeDocument/2006/relationships/customXml" Target="../ink/ink277.xml"/><Relationship Id="rId29" Type="http://schemas.openxmlformats.org/officeDocument/2006/relationships/image" Target="../media/image285.png"/><Relationship Id="rId255" Type="http://schemas.openxmlformats.org/officeDocument/2006/relationships/image" Target="../media/image397.png"/><Relationship Id="rId40" Type="http://schemas.openxmlformats.org/officeDocument/2006/relationships/customXml" Target="../ink/ink296.xml"/><Relationship Id="rId115" Type="http://schemas.openxmlformats.org/officeDocument/2006/relationships/image" Target="../media/image327.png"/><Relationship Id="rId136" Type="http://schemas.openxmlformats.org/officeDocument/2006/relationships/customXml" Target="../ink/ink344.xml"/><Relationship Id="rId157" Type="http://schemas.openxmlformats.org/officeDocument/2006/relationships/image" Target="../media/image348.png"/><Relationship Id="rId178" Type="http://schemas.openxmlformats.org/officeDocument/2006/relationships/customXml" Target="../ink/ink365.xml"/><Relationship Id="rId61" Type="http://schemas.openxmlformats.org/officeDocument/2006/relationships/image" Target="../media/image301.png"/><Relationship Id="rId82" Type="http://schemas.openxmlformats.org/officeDocument/2006/relationships/customXml" Target="../ink/ink317.xml"/><Relationship Id="rId199" Type="http://schemas.openxmlformats.org/officeDocument/2006/relationships/image" Target="../media/image369.png"/><Relationship Id="rId203" Type="http://schemas.openxmlformats.org/officeDocument/2006/relationships/image" Target="../media/image371.png"/><Relationship Id="rId19" Type="http://schemas.openxmlformats.org/officeDocument/2006/relationships/image" Target="../media/image280.png"/><Relationship Id="rId224" Type="http://schemas.openxmlformats.org/officeDocument/2006/relationships/customXml" Target="../ink/ink388.xml"/><Relationship Id="rId245" Type="http://schemas.openxmlformats.org/officeDocument/2006/relationships/image" Target="../media/image392.png"/><Relationship Id="rId30" Type="http://schemas.openxmlformats.org/officeDocument/2006/relationships/customXml" Target="../ink/ink291.xml"/><Relationship Id="rId105" Type="http://schemas.openxmlformats.org/officeDocument/2006/relationships/image" Target="../media/image322.png"/><Relationship Id="rId126" Type="http://schemas.openxmlformats.org/officeDocument/2006/relationships/customXml" Target="../ink/ink339.xml"/><Relationship Id="rId147" Type="http://schemas.openxmlformats.org/officeDocument/2006/relationships/image" Target="../media/image343.png"/><Relationship Id="rId168" Type="http://schemas.openxmlformats.org/officeDocument/2006/relationships/customXml" Target="../ink/ink360.xml"/><Relationship Id="rId51" Type="http://schemas.openxmlformats.org/officeDocument/2006/relationships/image" Target="../media/image296.png"/><Relationship Id="rId72" Type="http://schemas.openxmlformats.org/officeDocument/2006/relationships/customXml" Target="../ink/ink312.xml"/><Relationship Id="rId93" Type="http://schemas.openxmlformats.org/officeDocument/2006/relationships/image" Target="../media/image316.png"/><Relationship Id="rId189" Type="http://schemas.openxmlformats.org/officeDocument/2006/relationships/image" Target="../media/image364.png"/><Relationship Id="rId3" Type="http://schemas.openxmlformats.org/officeDocument/2006/relationships/image" Target="../media/image272.png"/><Relationship Id="rId214" Type="http://schemas.openxmlformats.org/officeDocument/2006/relationships/customXml" Target="../ink/ink383.xml"/><Relationship Id="rId235" Type="http://schemas.openxmlformats.org/officeDocument/2006/relationships/image" Target="../media/image387.png"/><Relationship Id="rId116" Type="http://schemas.openxmlformats.org/officeDocument/2006/relationships/customXml" Target="../ink/ink334.xml"/><Relationship Id="rId137" Type="http://schemas.openxmlformats.org/officeDocument/2006/relationships/image" Target="../media/image338.png"/><Relationship Id="rId158" Type="http://schemas.openxmlformats.org/officeDocument/2006/relationships/customXml" Target="../ink/ink355.xml"/><Relationship Id="rId20" Type="http://schemas.openxmlformats.org/officeDocument/2006/relationships/customXml" Target="../ink/ink286.xml"/><Relationship Id="rId41" Type="http://schemas.openxmlformats.org/officeDocument/2006/relationships/image" Target="../media/image291.png"/><Relationship Id="rId62" Type="http://schemas.openxmlformats.org/officeDocument/2006/relationships/customXml" Target="../ink/ink307.xml"/><Relationship Id="rId83" Type="http://schemas.openxmlformats.org/officeDocument/2006/relationships/image" Target="../media/image311.png"/><Relationship Id="rId179" Type="http://schemas.openxmlformats.org/officeDocument/2006/relationships/image" Target="../media/image359.png"/><Relationship Id="rId190" Type="http://schemas.openxmlformats.org/officeDocument/2006/relationships/customXml" Target="../ink/ink371.xml"/><Relationship Id="rId204" Type="http://schemas.openxmlformats.org/officeDocument/2006/relationships/customXml" Target="../ink/ink378.xml"/><Relationship Id="rId225" Type="http://schemas.openxmlformats.org/officeDocument/2006/relationships/image" Target="../media/image382.png"/><Relationship Id="rId246" Type="http://schemas.openxmlformats.org/officeDocument/2006/relationships/customXml" Target="../ink/ink399.xml"/><Relationship Id="rId106" Type="http://schemas.openxmlformats.org/officeDocument/2006/relationships/customXml" Target="../ink/ink329.xml"/><Relationship Id="rId127" Type="http://schemas.openxmlformats.org/officeDocument/2006/relationships/image" Target="../media/image333.png"/><Relationship Id="rId10" Type="http://schemas.openxmlformats.org/officeDocument/2006/relationships/customXml" Target="../ink/ink281.xml"/><Relationship Id="rId31" Type="http://schemas.openxmlformats.org/officeDocument/2006/relationships/image" Target="../media/image286.png"/><Relationship Id="rId52" Type="http://schemas.openxmlformats.org/officeDocument/2006/relationships/customXml" Target="../ink/ink302.xml"/><Relationship Id="rId73" Type="http://schemas.openxmlformats.org/officeDocument/2006/relationships/image" Target="../media/image306.png"/><Relationship Id="rId94" Type="http://schemas.openxmlformats.org/officeDocument/2006/relationships/customXml" Target="../ink/ink323.xml"/><Relationship Id="rId148" Type="http://schemas.openxmlformats.org/officeDocument/2006/relationships/customXml" Target="../ink/ink350.xml"/><Relationship Id="rId169" Type="http://schemas.openxmlformats.org/officeDocument/2006/relationships/image" Target="../media/image354.png"/><Relationship Id="rId4" Type="http://schemas.openxmlformats.org/officeDocument/2006/relationships/customXml" Target="../ink/ink278.xml"/><Relationship Id="rId180" Type="http://schemas.openxmlformats.org/officeDocument/2006/relationships/customXml" Target="../ink/ink366.xml"/><Relationship Id="rId215" Type="http://schemas.openxmlformats.org/officeDocument/2006/relationships/image" Target="../media/image377.png"/><Relationship Id="rId236" Type="http://schemas.openxmlformats.org/officeDocument/2006/relationships/customXml" Target="../ink/ink39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3.png"/><Relationship Id="rId21" Type="http://schemas.openxmlformats.org/officeDocument/2006/relationships/image" Target="../media/image406.png"/><Relationship Id="rId63" Type="http://schemas.openxmlformats.org/officeDocument/2006/relationships/image" Target="../media/image427.png"/><Relationship Id="rId159" Type="http://schemas.openxmlformats.org/officeDocument/2006/relationships/image" Target="../media/image473.png"/><Relationship Id="rId170" Type="http://schemas.openxmlformats.org/officeDocument/2006/relationships/customXml" Target="../ink/ink489.xml"/><Relationship Id="rId226" Type="http://schemas.openxmlformats.org/officeDocument/2006/relationships/customXml" Target="../ink/ink517.xml"/><Relationship Id="rId268" Type="http://schemas.openxmlformats.org/officeDocument/2006/relationships/customXml" Target="../ink/ink538.xml"/><Relationship Id="rId32" Type="http://schemas.openxmlformats.org/officeDocument/2006/relationships/customXml" Target="../ink/ink419.xml"/><Relationship Id="rId74" Type="http://schemas.openxmlformats.org/officeDocument/2006/relationships/customXml" Target="../ink/ink440.xml"/><Relationship Id="rId128" Type="http://schemas.openxmlformats.org/officeDocument/2006/relationships/image" Target="../media/image458.png"/><Relationship Id="rId5" Type="http://schemas.openxmlformats.org/officeDocument/2006/relationships/image" Target="../media/image399.png"/><Relationship Id="rId181" Type="http://schemas.openxmlformats.org/officeDocument/2006/relationships/image" Target="../media/image484.png"/><Relationship Id="rId237" Type="http://schemas.openxmlformats.org/officeDocument/2006/relationships/image" Target="../media/image512.png"/><Relationship Id="rId279" Type="http://schemas.openxmlformats.org/officeDocument/2006/relationships/customXml" Target="../ink/ink544.xml"/><Relationship Id="rId43" Type="http://schemas.openxmlformats.org/officeDocument/2006/relationships/image" Target="../media/image417.png"/><Relationship Id="rId139" Type="http://schemas.openxmlformats.org/officeDocument/2006/relationships/image" Target="../media/image463.png"/><Relationship Id="rId290" Type="http://schemas.openxmlformats.org/officeDocument/2006/relationships/image" Target="../media/image537.png"/><Relationship Id="rId85" Type="http://schemas.openxmlformats.org/officeDocument/2006/relationships/image" Target="../media/image437.png"/><Relationship Id="rId150" Type="http://schemas.openxmlformats.org/officeDocument/2006/relationships/customXml" Target="../ink/ink479.xml"/><Relationship Id="rId192" Type="http://schemas.openxmlformats.org/officeDocument/2006/relationships/customXml" Target="../ink/ink500.xml"/><Relationship Id="rId206" Type="http://schemas.openxmlformats.org/officeDocument/2006/relationships/customXml" Target="../ink/ink507.xml"/><Relationship Id="rId248" Type="http://schemas.openxmlformats.org/officeDocument/2006/relationships/customXml" Target="../ink/ink528.xml"/><Relationship Id="rId12" Type="http://schemas.openxmlformats.org/officeDocument/2006/relationships/customXml" Target="../ink/ink409.xml"/><Relationship Id="rId33" Type="http://schemas.openxmlformats.org/officeDocument/2006/relationships/image" Target="../media/image412.png"/><Relationship Id="rId108" Type="http://schemas.openxmlformats.org/officeDocument/2006/relationships/customXml" Target="../ink/ink457.xml"/><Relationship Id="rId129" Type="http://schemas.openxmlformats.org/officeDocument/2006/relationships/customXml" Target="../ink/ink468.xml"/><Relationship Id="rId280" Type="http://schemas.openxmlformats.org/officeDocument/2006/relationships/image" Target="../media/image225.png"/><Relationship Id="rId54" Type="http://schemas.openxmlformats.org/officeDocument/2006/relationships/customXml" Target="../ink/ink430.xml"/><Relationship Id="rId75" Type="http://schemas.openxmlformats.org/officeDocument/2006/relationships/image" Target="../media/image432.png"/><Relationship Id="rId96" Type="http://schemas.openxmlformats.org/officeDocument/2006/relationships/customXml" Target="../ink/ink451.xml"/><Relationship Id="rId140" Type="http://schemas.openxmlformats.org/officeDocument/2006/relationships/customXml" Target="../ink/ink474.xml"/><Relationship Id="rId161" Type="http://schemas.openxmlformats.org/officeDocument/2006/relationships/image" Target="../media/image474.png"/><Relationship Id="rId182" Type="http://schemas.openxmlformats.org/officeDocument/2006/relationships/customXml" Target="../ink/ink495.xml"/><Relationship Id="rId217" Type="http://schemas.openxmlformats.org/officeDocument/2006/relationships/image" Target="../media/image502.png"/><Relationship Id="rId6" Type="http://schemas.openxmlformats.org/officeDocument/2006/relationships/customXml" Target="../ink/ink406.xml"/><Relationship Id="rId238" Type="http://schemas.openxmlformats.org/officeDocument/2006/relationships/customXml" Target="../ink/ink523.xml"/><Relationship Id="rId259" Type="http://schemas.openxmlformats.org/officeDocument/2006/relationships/image" Target="../media/image523.png"/><Relationship Id="rId23" Type="http://schemas.openxmlformats.org/officeDocument/2006/relationships/image" Target="../media/image407.png"/><Relationship Id="rId119" Type="http://schemas.openxmlformats.org/officeDocument/2006/relationships/image" Target="../media/image454.png"/><Relationship Id="rId270" Type="http://schemas.openxmlformats.org/officeDocument/2006/relationships/customXml" Target="../ink/ink539.xml"/><Relationship Id="rId291" Type="http://schemas.openxmlformats.org/officeDocument/2006/relationships/customXml" Target="../ink/ink550.xml"/><Relationship Id="rId44" Type="http://schemas.openxmlformats.org/officeDocument/2006/relationships/customXml" Target="../ink/ink425.xml"/><Relationship Id="rId65" Type="http://schemas.openxmlformats.org/officeDocument/2006/relationships/image" Target="../media/image428.png"/><Relationship Id="rId86" Type="http://schemas.openxmlformats.org/officeDocument/2006/relationships/customXml" Target="../ink/ink446.xml"/><Relationship Id="rId130" Type="http://schemas.openxmlformats.org/officeDocument/2006/relationships/image" Target="../media/image459.png"/><Relationship Id="rId151" Type="http://schemas.openxmlformats.org/officeDocument/2006/relationships/image" Target="../media/image469.png"/><Relationship Id="rId172" Type="http://schemas.openxmlformats.org/officeDocument/2006/relationships/customXml" Target="../ink/ink490.xml"/><Relationship Id="rId193" Type="http://schemas.openxmlformats.org/officeDocument/2006/relationships/image" Target="../media/image490.png"/><Relationship Id="rId207" Type="http://schemas.openxmlformats.org/officeDocument/2006/relationships/image" Target="../media/image497.png"/><Relationship Id="rId228" Type="http://schemas.openxmlformats.org/officeDocument/2006/relationships/customXml" Target="../ink/ink518.xml"/><Relationship Id="rId249" Type="http://schemas.openxmlformats.org/officeDocument/2006/relationships/image" Target="../media/image518.png"/><Relationship Id="rId13" Type="http://schemas.openxmlformats.org/officeDocument/2006/relationships/image" Target="../media/image403.png"/><Relationship Id="rId109" Type="http://schemas.openxmlformats.org/officeDocument/2006/relationships/image" Target="../media/image449.png"/><Relationship Id="rId260" Type="http://schemas.openxmlformats.org/officeDocument/2006/relationships/customXml" Target="../ink/ink534.xml"/><Relationship Id="rId281" Type="http://schemas.openxmlformats.org/officeDocument/2006/relationships/customXml" Target="../ink/ink545.xml"/><Relationship Id="rId34" Type="http://schemas.openxmlformats.org/officeDocument/2006/relationships/customXml" Target="../ink/ink420.xml"/><Relationship Id="rId55" Type="http://schemas.openxmlformats.org/officeDocument/2006/relationships/image" Target="../media/image423.png"/><Relationship Id="rId76" Type="http://schemas.openxmlformats.org/officeDocument/2006/relationships/customXml" Target="../ink/ink441.xml"/><Relationship Id="rId97" Type="http://schemas.openxmlformats.org/officeDocument/2006/relationships/image" Target="../media/image443.png"/><Relationship Id="rId120" Type="http://schemas.openxmlformats.org/officeDocument/2006/relationships/customXml" Target="../ink/ink463.xml"/><Relationship Id="rId141" Type="http://schemas.openxmlformats.org/officeDocument/2006/relationships/image" Target="../media/image464.png"/><Relationship Id="rId7" Type="http://schemas.openxmlformats.org/officeDocument/2006/relationships/image" Target="../media/image400.png"/><Relationship Id="rId162" Type="http://schemas.openxmlformats.org/officeDocument/2006/relationships/customXml" Target="../ink/ink485.xml"/><Relationship Id="rId183" Type="http://schemas.openxmlformats.org/officeDocument/2006/relationships/image" Target="../media/image485.png"/><Relationship Id="rId218" Type="http://schemas.openxmlformats.org/officeDocument/2006/relationships/customXml" Target="../ink/ink513.xml"/><Relationship Id="rId239" Type="http://schemas.openxmlformats.org/officeDocument/2006/relationships/image" Target="../media/image513.png"/><Relationship Id="rId250" Type="http://schemas.openxmlformats.org/officeDocument/2006/relationships/customXml" Target="../ink/ink529.xml"/><Relationship Id="rId271" Type="http://schemas.openxmlformats.org/officeDocument/2006/relationships/image" Target="../media/image529.png"/><Relationship Id="rId292" Type="http://schemas.openxmlformats.org/officeDocument/2006/relationships/image" Target="../media/image538.png"/><Relationship Id="rId24" Type="http://schemas.openxmlformats.org/officeDocument/2006/relationships/customXml" Target="../ink/ink415.xml"/><Relationship Id="rId45" Type="http://schemas.openxmlformats.org/officeDocument/2006/relationships/image" Target="../media/image418.png"/><Relationship Id="rId66" Type="http://schemas.openxmlformats.org/officeDocument/2006/relationships/customXml" Target="../ink/ink436.xml"/><Relationship Id="rId87" Type="http://schemas.openxmlformats.org/officeDocument/2006/relationships/image" Target="../media/image438.png"/><Relationship Id="rId110" Type="http://schemas.openxmlformats.org/officeDocument/2006/relationships/customXml" Target="../ink/ink458.xml"/><Relationship Id="rId131" Type="http://schemas.openxmlformats.org/officeDocument/2006/relationships/customXml" Target="../ink/ink469.xml"/><Relationship Id="rId152" Type="http://schemas.openxmlformats.org/officeDocument/2006/relationships/customXml" Target="../ink/ink480.xml"/><Relationship Id="rId173" Type="http://schemas.openxmlformats.org/officeDocument/2006/relationships/image" Target="../media/image480.png"/><Relationship Id="rId194" Type="http://schemas.openxmlformats.org/officeDocument/2006/relationships/customXml" Target="../ink/ink501.xml"/><Relationship Id="rId208" Type="http://schemas.openxmlformats.org/officeDocument/2006/relationships/customXml" Target="../ink/ink508.xml"/><Relationship Id="rId229" Type="http://schemas.openxmlformats.org/officeDocument/2006/relationships/image" Target="../media/image508.png"/><Relationship Id="rId240" Type="http://schemas.openxmlformats.org/officeDocument/2006/relationships/customXml" Target="../ink/ink524.xml"/><Relationship Id="rId261" Type="http://schemas.openxmlformats.org/officeDocument/2006/relationships/image" Target="../media/image524.png"/><Relationship Id="rId14" Type="http://schemas.openxmlformats.org/officeDocument/2006/relationships/customXml" Target="../ink/ink410.xml"/><Relationship Id="rId35" Type="http://schemas.openxmlformats.org/officeDocument/2006/relationships/image" Target="../media/image413.png"/><Relationship Id="rId56" Type="http://schemas.openxmlformats.org/officeDocument/2006/relationships/customXml" Target="../ink/ink431.xml"/><Relationship Id="rId77" Type="http://schemas.openxmlformats.org/officeDocument/2006/relationships/image" Target="../media/image433.png"/><Relationship Id="rId100" Type="http://schemas.openxmlformats.org/officeDocument/2006/relationships/customXml" Target="../ink/ink453.xml"/><Relationship Id="rId282" Type="http://schemas.openxmlformats.org/officeDocument/2006/relationships/image" Target="../media/image533.png"/><Relationship Id="rId8" Type="http://schemas.openxmlformats.org/officeDocument/2006/relationships/customXml" Target="../ink/ink407.xml"/><Relationship Id="rId98" Type="http://schemas.openxmlformats.org/officeDocument/2006/relationships/customXml" Target="../ink/ink452.xml"/><Relationship Id="rId121" Type="http://schemas.openxmlformats.org/officeDocument/2006/relationships/image" Target="../media/image455.png"/><Relationship Id="rId142" Type="http://schemas.openxmlformats.org/officeDocument/2006/relationships/customXml" Target="../ink/ink475.xml"/><Relationship Id="rId163" Type="http://schemas.openxmlformats.org/officeDocument/2006/relationships/image" Target="../media/image475.png"/><Relationship Id="rId184" Type="http://schemas.openxmlformats.org/officeDocument/2006/relationships/customXml" Target="../ink/ink496.xml"/><Relationship Id="rId219" Type="http://schemas.openxmlformats.org/officeDocument/2006/relationships/image" Target="../media/image503.png"/><Relationship Id="rId230" Type="http://schemas.openxmlformats.org/officeDocument/2006/relationships/customXml" Target="../ink/ink519.xml"/><Relationship Id="rId251" Type="http://schemas.openxmlformats.org/officeDocument/2006/relationships/image" Target="../media/image519.png"/><Relationship Id="rId25" Type="http://schemas.openxmlformats.org/officeDocument/2006/relationships/image" Target="../media/image408.png"/><Relationship Id="rId46" Type="http://schemas.openxmlformats.org/officeDocument/2006/relationships/customXml" Target="../ink/ink426.xml"/><Relationship Id="rId67" Type="http://schemas.openxmlformats.org/officeDocument/2006/relationships/image" Target="../media/image429.png"/><Relationship Id="rId272" Type="http://schemas.openxmlformats.org/officeDocument/2006/relationships/customXml" Target="../ink/ink540.xml"/><Relationship Id="rId293" Type="http://schemas.openxmlformats.org/officeDocument/2006/relationships/customXml" Target="../ink/ink551.xml"/><Relationship Id="rId88" Type="http://schemas.openxmlformats.org/officeDocument/2006/relationships/customXml" Target="../ink/ink447.xml"/><Relationship Id="rId111" Type="http://schemas.openxmlformats.org/officeDocument/2006/relationships/image" Target="../media/image450.png"/><Relationship Id="rId132" Type="http://schemas.openxmlformats.org/officeDocument/2006/relationships/image" Target="../media/image460.png"/><Relationship Id="rId153" Type="http://schemas.openxmlformats.org/officeDocument/2006/relationships/image" Target="../media/image470.png"/><Relationship Id="rId174" Type="http://schemas.openxmlformats.org/officeDocument/2006/relationships/customXml" Target="../ink/ink491.xml"/><Relationship Id="rId195" Type="http://schemas.openxmlformats.org/officeDocument/2006/relationships/image" Target="../media/image491.png"/><Relationship Id="rId209" Type="http://schemas.openxmlformats.org/officeDocument/2006/relationships/image" Target="../media/image498.png"/><Relationship Id="rId220" Type="http://schemas.openxmlformats.org/officeDocument/2006/relationships/customXml" Target="../ink/ink514.xml"/><Relationship Id="rId241" Type="http://schemas.openxmlformats.org/officeDocument/2006/relationships/image" Target="../media/image514.png"/><Relationship Id="rId15" Type="http://schemas.openxmlformats.org/officeDocument/2006/relationships/image" Target="../media/image404.png"/><Relationship Id="rId36" Type="http://schemas.openxmlformats.org/officeDocument/2006/relationships/customXml" Target="../ink/ink421.xml"/><Relationship Id="rId57" Type="http://schemas.openxmlformats.org/officeDocument/2006/relationships/image" Target="../media/image424.png"/><Relationship Id="rId262" Type="http://schemas.openxmlformats.org/officeDocument/2006/relationships/customXml" Target="../ink/ink535.xml"/><Relationship Id="rId283" Type="http://schemas.openxmlformats.org/officeDocument/2006/relationships/customXml" Target="../ink/ink546.xml"/><Relationship Id="rId78" Type="http://schemas.openxmlformats.org/officeDocument/2006/relationships/customXml" Target="../ink/ink442.xml"/><Relationship Id="rId99" Type="http://schemas.openxmlformats.org/officeDocument/2006/relationships/image" Target="../media/image444.png"/><Relationship Id="rId101" Type="http://schemas.openxmlformats.org/officeDocument/2006/relationships/image" Target="../media/image445.png"/><Relationship Id="rId122" Type="http://schemas.openxmlformats.org/officeDocument/2006/relationships/customXml" Target="../ink/ink464.xml"/><Relationship Id="rId143" Type="http://schemas.openxmlformats.org/officeDocument/2006/relationships/image" Target="../media/image465.png"/><Relationship Id="rId164" Type="http://schemas.openxmlformats.org/officeDocument/2006/relationships/customXml" Target="../ink/ink486.xml"/><Relationship Id="rId185" Type="http://schemas.openxmlformats.org/officeDocument/2006/relationships/image" Target="../media/image486.png"/><Relationship Id="rId9" Type="http://schemas.openxmlformats.org/officeDocument/2006/relationships/image" Target="../media/image401.png"/><Relationship Id="rId210" Type="http://schemas.openxmlformats.org/officeDocument/2006/relationships/customXml" Target="../ink/ink509.xml"/><Relationship Id="rId26" Type="http://schemas.openxmlformats.org/officeDocument/2006/relationships/customXml" Target="../ink/ink416.xml"/><Relationship Id="rId231" Type="http://schemas.openxmlformats.org/officeDocument/2006/relationships/image" Target="../media/image509.png"/><Relationship Id="rId252" Type="http://schemas.openxmlformats.org/officeDocument/2006/relationships/customXml" Target="../ink/ink530.xml"/><Relationship Id="rId273" Type="http://schemas.openxmlformats.org/officeDocument/2006/relationships/customXml" Target="../ink/ink541.xml"/><Relationship Id="rId294" Type="http://schemas.openxmlformats.org/officeDocument/2006/relationships/image" Target="../media/image539.png"/><Relationship Id="rId47" Type="http://schemas.openxmlformats.org/officeDocument/2006/relationships/image" Target="../media/image419.png"/><Relationship Id="rId68" Type="http://schemas.openxmlformats.org/officeDocument/2006/relationships/customXml" Target="../ink/ink437.xml"/><Relationship Id="rId89" Type="http://schemas.openxmlformats.org/officeDocument/2006/relationships/image" Target="../media/image439.png"/><Relationship Id="rId112" Type="http://schemas.openxmlformats.org/officeDocument/2006/relationships/customXml" Target="../ink/ink459.xml"/><Relationship Id="rId133" Type="http://schemas.openxmlformats.org/officeDocument/2006/relationships/customXml" Target="../ink/ink470.xml"/><Relationship Id="rId154" Type="http://schemas.openxmlformats.org/officeDocument/2006/relationships/customXml" Target="../ink/ink481.xml"/><Relationship Id="rId175" Type="http://schemas.openxmlformats.org/officeDocument/2006/relationships/image" Target="../media/image481.png"/><Relationship Id="rId196" Type="http://schemas.openxmlformats.org/officeDocument/2006/relationships/customXml" Target="../ink/ink502.xml"/><Relationship Id="rId200" Type="http://schemas.openxmlformats.org/officeDocument/2006/relationships/customXml" Target="../ink/ink504.xml"/><Relationship Id="rId16" Type="http://schemas.openxmlformats.org/officeDocument/2006/relationships/customXml" Target="../ink/ink411.xml"/><Relationship Id="rId221" Type="http://schemas.openxmlformats.org/officeDocument/2006/relationships/image" Target="../media/image504.png"/><Relationship Id="rId242" Type="http://schemas.openxmlformats.org/officeDocument/2006/relationships/customXml" Target="../ink/ink525.xml"/><Relationship Id="rId263" Type="http://schemas.openxmlformats.org/officeDocument/2006/relationships/image" Target="../media/image525.png"/><Relationship Id="rId284" Type="http://schemas.openxmlformats.org/officeDocument/2006/relationships/image" Target="../media/image534.png"/><Relationship Id="rId37" Type="http://schemas.openxmlformats.org/officeDocument/2006/relationships/image" Target="../media/image414.png"/><Relationship Id="rId58" Type="http://schemas.openxmlformats.org/officeDocument/2006/relationships/customXml" Target="../ink/ink432.xml"/><Relationship Id="rId79" Type="http://schemas.openxmlformats.org/officeDocument/2006/relationships/image" Target="../media/image434.png"/><Relationship Id="rId102" Type="http://schemas.openxmlformats.org/officeDocument/2006/relationships/customXml" Target="../ink/ink454.xml"/><Relationship Id="rId123" Type="http://schemas.openxmlformats.org/officeDocument/2006/relationships/image" Target="../media/image456.png"/><Relationship Id="rId144" Type="http://schemas.openxmlformats.org/officeDocument/2006/relationships/customXml" Target="../ink/ink476.xml"/><Relationship Id="rId90" Type="http://schemas.openxmlformats.org/officeDocument/2006/relationships/customXml" Target="../ink/ink448.xml"/><Relationship Id="rId165" Type="http://schemas.openxmlformats.org/officeDocument/2006/relationships/image" Target="../media/image476.png"/><Relationship Id="rId186" Type="http://schemas.openxmlformats.org/officeDocument/2006/relationships/customXml" Target="../ink/ink497.xml"/><Relationship Id="rId211" Type="http://schemas.openxmlformats.org/officeDocument/2006/relationships/image" Target="../media/image499.png"/><Relationship Id="rId232" Type="http://schemas.openxmlformats.org/officeDocument/2006/relationships/customXml" Target="../ink/ink520.xml"/><Relationship Id="rId253" Type="http://schemas.openxmlformats.org/officeDocument/2006/relationships/image" Target="../media/image520.png"/><Relationship Id="rId274" Type="http://schemas.openxmlformats.org/officeDocument/2006/relationships/image" Target="../media/image530.png"/><Relationship Id="rId27" Type="http://schemas.openxmlformats.org/officeDocument/2006/relationships/image" Target="../media/image409.png"/><Relationship Id="rId48" Type="http://schemas.openxmlformats.org/officeDocument/2006/relationships/customXml" Target="../ink/ink427.xml"/><Relationship Id="rId69" Type="http://schemas.openxmlformats.org/officeDocument/2006/relationships/image" Target="../media/image430.png"/><Relationship Id="rId113" Type="http://schemas.openxmlformats.org/officeDocument/2006/relationships/image" Target="../media/image451.png"/><Relationship Id="rId134" Type="http://schemas.openxmlformats.org/officeDocument/2006/relationships/image" Target="../media/image461.png"/><Relationship Id="rId80" Type="http://schemas.openxmlformats.org/officeDocument/2006/relationships/customXml" Target="../ink/ink443.xml"/><Relationship Id="rId155" Type="http://schemas.openxmlformats.org/officeDocument/2006/relationships/image" Target="../media/image471.png"/><Relationship Id="rId176" Type="http://schemas.openxmlformats.org/officeDocument/2006/relationships/customXml" Target="../ink/ink492.xml"/><Relationship Id="rId197" Type="http://schemas.openxmlformats.org/officeDocument/2006/relationships/image" Target="../media/image492.png"/><Relationship Id="rId201" Type="http://schemas.openxmlformats.org/officeDocument/2006/relationships/image" Target="../media/image494.png"/><Relationship Id="rId222" Type="http://schemas.openxmlformats.org/officeDocument/2006/relationships/customXml" Target="../ink/ink515.xml"/><Relationship Id="rId243" Type="http://schemas.openxmlformats.org/officeDocument/2006/relationships/image" Target="../media/image515.png"/><Relationship Id="rId264" Type="http://schemas.openxmlformats.org/officeDocument/2006/relationships/customXml" Target="../ink/ink536.xml"/><Relationship Id="rId285" Type="http://schemas.openxmlformats.org/officeDocument/2006/relationships/customXml" Target="../ink/ink547.xml"/><Relationship Id="rId17" Type="http://schemas.openxmlformats.org/officeDocument/2006/relationships/image" Target="../media/image271.png"/><Relationship Id="rId38" Type="http://schemas.openxmlformats.org/officeDocument/2006/relationships/customXml" Target="../ink/ink422.xml"/><Relationship Id="rId59" Type="http://schemas.openxmlformats.org/officeDocument/2006/relationships/image" Target="../media/image425.png"/><Relationship Id="rId103" Type="http://schemas.openxmlformats.org/officeDocument/2006/relationships/image" Target="../media/image446.png"/><Relationship Id="rId124" Type="http://schemas.openxmlformats.org/officeDocument/2006/relationships/customXml" Target="../ink/ink465.xml"/><Relationship Id="rId70" Type="http://schemas.openxmlformats.org/officeDocument/2006/relationships/customXml" Target="../ink/ink438.xml"/><Relationship Id="rId91" Type="http://schemas.openxmlformats.org/officeDocument/2006/relationships/image" Target="../media/image440.png"/><Relationship Id="rId145" Type="http://schemas.openxmlformats.org/officeDocument/2006/relationships/image" Target="../media/image466.png"/><Relationship Id="rId166" Type="http://schemas.openxmlformats.org/officeDocument/2006/relationships/customXml" Target="../ink/ink487.xml"/><Relationship Id="rId187" Type="http://schemas.openxmlformats.org/officeDocument/2006/relationships/image" Target="../media/image48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10.xml"/><Relationship Id="rId233" Type="http://schemas.openxmlformats.org/officeDocument/2006/relationships/image" Target="../media/image510.png"/><Relationship Id="rId254" Type="http://schemas.openxmlformats.org/officeDocument/2006/relationships/customXml" Target="../ink/ink531.xml"/><Relationship Id="rId28" Type="http://schemas.openxmlformats.org/officeDocument/2006/relationships/customXml" Target="../ink/ink417.xml"/><Relationship Id="rId49" Type="http://schemas.openxmlformats.org/officeDocument/2006/relationships/image" Target="../media/image420.png"/><Relationship Id="rId114" Type="http://schemas.openxmlformats.org/officeDocument/2006/relationships/customXml" Target="../ink/ink460.xml"/><Relationship Id="rId275" Type="http://schemas.openxmlformats.org/officeDocument/2006/relationships/customXml" Target="../ink/ink542.xml"/><Relationship Id="rId60" Type="http://schemas.openxmlformats.org/officeDocument/2006/relationships/customXml" Target="../ink/ink433.xml"/><Relationship Id="rId81" Type="http://schemas.openxmlformats.org/officeDocument/2006/relationships/image" Target="../media/image435.png"/><Relationship Id="rId135" Type="http://schemas.openxmlformats.org/officeDocument/2006/relationships/customXml" Target="../ink/ink471.xml"/><Relationship Id="rId156" Type="http://schemas.openxmlformats.org/officeDocument/2006/relationships/customXml" Target="../ink/ink482.xml"/><Relationship Id="rId177" Type="http://schemas.openxmlformats.org/officeDocument/2006/relationships/image" Target="../media/image482.png"/><Relationship Id="rId198" Type="http://schemas.openxmlformats.org/officeDocument/2006/relationships/customXml" Target="../ink/ink503.xml"/><Relationship Id="rId202" Type="http://schemas.openxmlformats.org/officeDocument/2006/relationships/customXml" Target="../ink/ink505.xml"/><Relationship Id="rId223" Type="http://schemas.openxmlformats.org/officeDocument/2006/relationships/image" Target="../media/image505.png"/><Relationship Id="rId244" Type="http://schemas.openxmlformats.org/officeDocument/2006/relationships/customXml" Target="../ink/ink526.xml"/><Relationship Id="rId18" Type="http://schemas.openxmlformats.org/officeDocument/2006/relationships/customXml" Target="../ink/ink412.xml"/><Relationship Id="rId39" Type="http://schemas.openxmlformats.org/officeDocument/2006/relationships/image" Target="../media/image415.png"/><Relationship Id="rId265" Type="http://schemas.openxmlformats.org/officeDocument/2006/relationships/image" Target="../media/image526.png"/><Relationship Id="rId286" Type="http://schemas.openxmlformats.org/officeDocument/2006/relationships/image" Target="../media/image535.png"/><Relationship Id="rId50" Type="http://schemas.openxmlformats.org/officeDocument/2006/relationships/customXml" Target="../ink/ink428.xml"/><Relationship Id="rId104" Type="http://schemas.openxmlformats.org/officeDocument/2006/relationships/customXml" Target="../ink/ink455.xml"/><Relationship Id="rId125" Type="http://schemas.openxmlformats.org/officeDocument/2006/relationships/image" Target="../media/image457.png"/><Relationship Id="rId146" Type="http://schemas.openxmlformats.org/officeDocument/2006/relationships/customXml" Target="../ink/ink477.xml"/><Relationship Id="rId167" Type="http://schemas.openxmlformats.org/officeDocument/2006/relationships/image" Target="../media/image477.png"/><Relationship Id="rId188" Type="http://schemas.openxmlformats.org/officeDocument/2006/relationships/customXml" Target="../ink/ink498.xml"/><Relationship Id="rId71" Type="http://schemas.openxmlformats.org/officeDocument/2006/relationships/image" Target="../media/image431.png"/><Relationship Id="rId92" Type="http://schemas.openxmlformats.org/officeDocument/2006/relationships/customXml" Target="../ink/ink449.xml"/><Relationship Id="rId213" Type="http://schemas.openxmlformats.org/officeDocument/2006/relationships/image" Target="../media/image500.png"/><Relationship Id="rId234" Type="http://schemas.openxmlformats.org/officeDocument/2006/relationships/customXml" Target="../ink/ink521.xml"/><Relationship Id="rId2" Type="http://schemas.openxmlformats.org/officeDocument/2006/relationships/customXml" Target="../ink/ink404.xml"/><Relationship Id="rId29" Type="http://schemas.openxmlformats.org/officeDocument/2006/relationships/image" Target="../media/image410.png"/><Relationship Id="rId255" Type="http://schemas.openxmlformats.org/officeDocument/2006/relationships/image" Target="../media/image521.png"/><Relationship Id="rId276" Type="http://schemas.openxmlformats.org/officeDocument/2006/relationships/image" Target="../media/image531.png"/><Relationship Id="rId40" Type="http://schemas.openxmlformats.org/officeDocument/2006/relationships/customXml" Target="../ink/ink423.xml"/><Relationship Id="rId115" Type="http://schemas.openxmlformats.org/officeDocument/2006/relationships/image" Target="../media/image452.png"/><Relationship Id="rId136" Type="http://schemas.openxmlformats.org/officeDocument/2006/relationships/image" Target="../media/image462.png"/><Relationship Id="rId157" Type="http://schemas.openxmlformats.org/officeDocument/2006/relationships/image" Target="../media/image472.png"/><Relationship Id="rId178" Type="http://schemas.openxmlformats.org/officeDocument/2006/relationships/customXml" Target="../ink/ink493.xml"/><Relationship Id="rId61" Type="http://schemas.openxmlformats.org/officeDocument/2006/relationships/image" Target="../media/image426.png"/><Relationship Id="rId82" Type="http://schemas.openxmlformats.org/officeDocument/2006/relationships/customXml" Target="../ink/ink444.xml"/><Relationship Id="rId199" Type="http://schemas.openxmlformats.org/officeDocument/2006/relationships/image" Target="../media/image493.png"/><Relationship Id="rId203" Type="http://schemas.openxmlformats.org/officeDocument/2006/relationships/image" Target="../media/image495.png"/><Relationship Id="rId19" Type="http://schemas.openxmlformats.org/officeDocument/2006/relationships/image" Target="../media/image405.png"/><Relationship Id="rId224" Type="http://schemas.openxmlformats.org/officeDocument/2006/relationships/customXml" Target="../ink/ink516.xml"/><Relationship Id="rId245" Type="http://schemas.openxmlformats.org/officeDocument/2006/relationships/image" Target="../media/image516.png"/><Relationship Id="rId266" Type="http://schemas.openxmlformats.org/officeDocument/2006/relationships/customXml" Target="../ink/ink537.xml"/><Relationship Id="rId287" Type="http://schemas.openxmlformats.org/officeDocument/2006/relationships/customXml" Target="../ink/ink548.xml"/><Relationship Id="rId30" Type="http://schemas.openxmlformats.org/officeDocument/2006/relationships/customXml" Target="../ink/ink418.xml"/><Relationship Id="rId105" Type="http://schemas.openxmlformats.org/officeDocument/2006/relationships/image" Target="../media/image447.png"/><Relationship Id="rId126" Type="http://schemas.openxmlformats.org/officeDocument/2006/relationships/customXml" Target="../ink/ink466.xml"/><Relationship Id="rId147" Type="http://schemas.openxmlformats.org/officeDocument/2006/relationships/image" Target="../media/image467.png"/><Relationship Id="rId168" Type="http://schemas.openxmlformats.org/officeDocument/2006/relationships/customXml" Target="../ink/ink488.xml"/><Relationship Id="rId51" Type="http://schemas.openxmlformats.org/officeDocument/2006/relationships/image" Target="../media/image421.png"/><Relationship Id="rId72" Type="http://schemas.openxmlformats.org/officeDocument/2006/relationships/customXml" Target="../ink/ink439.xml"/><Relationship Id="rId93" Type="http://schemas.openxmlformats.org/officeDocument/2006/relationships/image" Target="../media/image441.png"/><Relationship Id="rId189" Type="http://schemas.openxmlformats.org/officeDocument/2006/relationships/image" Target="../media/image488.png"/><Relationship Id="rId3" Type="http://schemas.openxmlformats.org/officeDocument/2006/relationships/image" Target="../media/image398.png"/><Relationship Id="rId214" Type="http://schemas.openxmlformats.org/officeDocument/2006/relationships/customXml" Target="../ink/ink511.xml"/><Relationship Id="rId235" Type="http://schemas.openxmlformats.org/officeDocument/2006/relationships/image" Target="../media/image511.png"/><Relationship Id="rId256" Type="http://schemas.openxmlformats.org/officeDocument/2006/relationships/customXml" Target="../ink/ink532.xml"/><Relationship Id="rId277" Type="http://schemas.openxmlformats.org/officeDocument/2006/relationships/customXml" Target="../ink/ink543.xml"/><Relationship Id="rId116" Type="http://schemas.openxmlformats.org/officeDocument/2006/relationships/customXml" Target="../ink/ink461.xml"/><Relationship Id="rId137" Type="http://schemas.openxmlformats.org/officeDocument/2006/relationships/customXml" Target="../ink/ink472.xml"/><Relationship Id="rId158" Type="http://schemas.openxmlformats.org/officeDocument/2006/relationships/customXml" Target="../ink/ink483.xml"/><Relationship Id="rId20" Type="http://schemas.openxmlformats.org/officeDocument/2006/relationships/customXml" Target="../ink/ink413.xml"/><Relationship Id="rId41" Type="http://schemas.openxmlformats.org/officeDocument/2006/relationships/image" Target="../media/image416.png"/><Relationship Id="rId62" Type="http://schemas.openxmlformats.org/officeDocument/2006/relationships/customXml" Target="../ink/ink434.xml"/><Relationship Id="rId83" Type="http://schemas.openxmlformats.org/officeDocument/2006/relationships/image" Target="../media/image436.png"/><Relationship Id="rId179" Type="http://schemas.openxmlformats.org/officeDocument/2006/relationships/image" Target="../media/image483.png"/><Relationship Id="rId190" Type="http://schemas.openxmlformats.org/officeDocument/2006/relationships/customXml" Target="../ink/ink499.xml"/><Relationship Id="rId204" Type="http://schemas.openxmlformats.org/officeDocument/2006/relationships/customXml" Target="../ink/ink506.xml"/><Relationship Id="rId225" Type="http://schemas.openxmlformats.org/officeDocument/2006/relationships/image" Target="../media/image506.png"/><Relationship Id="rId246" Type="http://schemas.openxmlformats.org/officeDocument/2006/relationships/customXml" Target="../ink/ink527.xml"/><Relationship Id="rId267" Type="http://schemas.openxmlformats.org/officeDocument/2006/relationships/image" Target="../media/image527.png"/><Relationship Id="rId288" Type="http://schemas.openxmlformats.org/officeDocument/2006/relationships/image" Target="../media/image536.png"/><Relationship Id="rId106" Type="http://schemas.openxmlformats.org/officeDocument/2006/relationships/customXml" Target="../ink/ink456.xml"/><Relationship Id="rId127" Type="http://schemas.openxmlformats.org/officeDocument/2006/relationships/customXml" Target="../ink/ink467.xml"/><Relationship Id="rId10" Type="http://schemas.openxmlformats.org/officeDocument/2006/relationships/customXml" Target="../ink/ink408.xml"/><Relationship Id="rId31" Type="http://schemas.openxmlformats.org/officeDocument/2006/relationships/image" Target="../media/image411.png"/><Relationship Id="rId52" Type="http://schemas.openxmlformats.org/officeDocument/2006/relationships/customXml" Target="../ink/ink429.xml"/><Relationship Id="rId73" Type="http://schemas.openxmlformats.org/officeDocument/2006/relationships/image" Target="../media/image16.png"/><Relationship Id="rId94" Type="http://schemas.openxmlformats.org/officeDocument/2006/relationships/customXml" Target="../ink/ink450.xml"/><Relationship Id="rId148" Type="http://schemas.openxmlformats.org/officeDocument/2006/relationships/customXml" Target="../ink/ink478.xml"/><Relationship Id="rId169" Type="http://schemas.openxmlformats.org/officeDocument/2006/relationships/image" Target="../media/image478.png"/><Relationship Id="rId4" Type="http://schemas.openxmlformats.org/officeDocument/2006/relationships/customXml" Target="../ink/ink405.xml"/><Relationship Id="rId180" Type="http://schemas.openxmlformats.org/officeDocument/2006/relationships/customXml" Target="../ink/ink494.xml"/><Relationship Id="rId215" Type="http://schemas.openxmlformats.org/officeDocument/2006/relationships/image" Target="../media/image501.png"/><Relationship Id="rId236" Type="http://schemas.openxmlformats.org/officeDocument/2006/relationships/customXml" Target="../ink/ink522.xml"/><Relationship Id="rId257" Type="http://schemas.openxmlformats.org/officeDocument/2006/relationships/image" Target="../media/image522.png"/><Relationship Id="rId278" Type="http://schemas.openxmlformats.org/officeDocument/2006/relationships/image" Target="../media/image532.png"/><Relationship Id="rId42" Type="http://schemas.openxmlformats.org/officeDocument/2006/relationships/customXml" Target="../ink/ink424.xml"/><Relationship Id="rId84" Type="http://schemas.openxmlformats.org/officeDocument/2006/relationships/customXml" Target="../ink/ink445.xml"/><Relationship Id="rId138" Type="http://schemas.openxmlformats.org/officeDocument/2006/relationships/customXml" Target="../ink/ink473.xml"/><Relationship Id="rId191" Type="http://schemas.openxmlformats.org/officeDocument/2006/relationships/image" Target="../media/image489.png"/><Relationship Id="rId205" Type="http://schemas.openxmlformats.org/officeDocument/2006/relationships/image" Target="../media/image496.png"/><Relationship Id="rId247" Type="http://schemas.openxmlformats.org/officeDocument/2006/relationships/image" Target="../media/image517.png"/><Relationship Id="rId107" Type="http://schemas.openxmlformats.org/officeDocument/2006/relationships/image" Target="../media/image448.png"/><Relationship Id="rId289" Type="http://schemas.openxmlformats.org/officeDocument/2006/relationships/customXml" Target="../ink/ink549.xml"/><Relationship Id="rId11" Type="http://schemas.openxmlformats.org/officeDocument/2006/relationships/image" Target="../media/image402.png"/><Relationship Id="rId53" Type="http://schemas.openxmlformats.org/officeDocument/2006/relationships/image" Target="../media/image422.png"/><Relationship Id="rId149" Type="http://schemas.openxmlformats.org/officeDocument/2006/relationships/image" Target="../media/image468.png"/><Relationship Id="rId95" Type="http://schemas.openxmlformats.org/officeDocument/2006/relationships/image" Target="../media/image442.png"/><Relationship Id="rId160" Type="http://schemas.openxmlformats.org/officeDocument/2006/relationships/customXml" Target="../ink/ink484.xml"/><Relationship Id="rId216" Type="http://schemas.openxmlformats.org/officeDocument/2006/relationships/customXml" Target="../ink/ink512.xml"/><Relationship Id="rId258" Type="http://schemas.openxmlformats.org/officeDocument/2006/relationships/customXml" Target="../ink/ink533.xml"/><Relationship Id="rId22" Type="http://schemas.openxmlformats.org/officeDocument/2006/relationships/customXml" Target="../ink/ink414.xml"/><Relationship Id="rId64" Type="http://schemas.openxmlformats.org/officeDocument/2006/relationships/customXml" Target="../ink/ink435.xml"/><Relationship Id="rId118" Type="http://schemas.openxmlformats.org/officeDocument/2006/relationships/customXml" Target="../ink/ink462.xml"/><Relationship Id="rId171" Type="http://schemas.openxmlformats.org/officeDocument/2006/relationships/image" Target="../media/image479.png"/><Relationship Id="rId227" Type="http://schemas.openxmlformats.org/officeDocument/2006/relationships/image" Target="../media/image507.png"/><Relationship Id="rId269" Type="http://schemas.openxmlformats.org/officeDocument/2006/relationships/image" Target="../media/image52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7.png"/><Relationship Id="rId299" Type="http://schemas.openxmlformats.org/officeDocument/2006/relationships/customXml" Target="../ink/ink701.xml"/><Relationship Id="rId21" Type="http://schemas.openxmlformats.org/officeDocument/2006/relationships/image" Target="../media/image549.png"/><Relationship Id="rId63" Type="http://schemas.openxmlformats.org/officeDocument/2006/relationships/image" Target="../media/image570.png"/><Relationship Id="rId159" Type="http://schemas.openxmlformats.org/officeDocument/2006/relationships/image" Target="../media/image618.png"/><Relationship Id="rId324" Type="http://schemas.openxmlformats.org/officeDocument/2006/relationships/image" Target="../media/image697.png"/><Relationship Id="rId366" Type="http://schemas.openxmlformats.org/officeDocument/2006/relationships/image" Target="../media/image718.png"/><Relationship Id="rId170" Type="http://schemas.openxmlformats.org/officeDocument/2006/relationships/customXml" Target="../ink/ink636.xml"/><Relationship Id="rId226" Type="http://schemas.openxmlformats.org/officeDocument/2006/relationships/customXml" Target="../ink/ink664.xml"/><Relationship Id="rId268" Type="http://schemas.openxmlformats.org/officeDocument/2006/relationships/image" Target="../media/image669.png"/><Relationship Id="rId32" Type="http://schemas.openxmlformats.org/officeDocument/2006/relationships/customXml" Target="../ink/ink567.xml"/><Relationship Id="rId74" Type="http://schemas.openxmlformats.org/officeDocument/2006/relationships/customXml" Target="../ink/ink588.xml"/><Relationship Id="rId128" Type="http://schemas.openxmlformats.org/officeDocument/2006/relationships/customXml" Target="../ink/ink615.xml"/><Relationship Id="rId335" Type="http://schemas.openxmlformats.org/officeDocument/2006/relationships/customXml" Target="../ink/ink719.xml"/><Relationship Id="rId377" Type="http://schemas.openxmlformats.org/officeDocument/2006/relationships/customXml" Target="../ink/ink740.xml"/><Relationship Id="rId5" Type="http://schemas.openxmlformats.org/officeDocument/2006/relationships/image" Target="../media/image541.png"/><Relationship Id="rId181" Type="http://schemas.openxmlformats.org/officeDocument/2006/relationships/image" Target="../media/image628.png"/><Relationship Id="rId237" Type="http://schemas.openxmlformats.org/officeDocument/2006/relationships/customXml" Target="../ink/ink670.xml"/><Relationship Id="rId279" Type="http://schemas.openxmlformats.org/officeDocument/2006/relationships/customXml" Target="../ink/ink691.xml"/><Relationship Id="rId43" Type="http://schemas.openxmlformats.org/officeDocument/2006/relationships/image" Target="../media/image560.png"/><Relationship Id="rId139" Type="http://schemas.openxmlformats.org/officeDocument/2006/relationships/image" Target="../media/image608.png"/><Relationship Id="rId290" Type="http://schemas.openxmlformats.org/officeDocument/2006/relationships/image" Target="../media/image680.png"/><Relationship Id="rId304" Type="http://schemas.openxmlformats.org/officeDocument/2006/relationships/image" Target="../media/image687.png"/><Relationship Id="rId346" Type="http://schemas.openxmlformats.org/officeDocument/2006/relationships/image" Target="../media/image708.png"/><Relationship Id="rId388" Type="http://schemas.openxmlformats.org/officeDocument/2006/relationships/image" Target="../media/image729.png"/><Relationship Id="rId85" Type="http://schemas.openxmlformats.org/officeDocument/2006/relationships/image" Target="../media/image581.png"/><Relationship Id="rId150" Type="http://schemas.openxmlformats.org/officeDocument/2006/relationships/customXml" Target="../ink/ink626.xml"/><Relationship Id="rId192" Type="http://schemas.openxmlformats.org/officeDocument/2006/relationships/customXml" Target="../ink/ink647.xml"/><Relationship Id="rId206" Type="http://schemas.openxmlformats.org/officeDocument/2006/relationships/customXml" Target="../ink/ink654.xml"/><Relationship Id="rId248" Type="http://schemas.openxmlformats.org/officeDocument/2006/relationships/image" Target="../media/image659.png"/><Relationship Id="rId12" Type="http://schemas.openxmlformats.org/officeDocument/2006/relationships/customXml" Target="../ink/ink557.xml"/><Relationship Id="rId108" Type="http://schemas.openxmlformats.org/officeDocument/2006/relationships/customXml" Target="../ink/ink605.xml"/><Relationship Id="rId315" Type="http://schemas.openxmlformats.org/officeDocument/2006/relationships/customXml" Target="../ink/ink709.xml"/><Relationship Id="rId357" Type="http://schemas.openxmlformats.org/officeDocument/2006/relationships/customXml" Target="../ink/ink730.xml"/><Relationship Id="rId54" Type="http://schemas.openxmlformats.org/officeDocument/2006/relationships/customXml" Target="../ink/ink578.xml"/><Relationship Id="rId96" Type="http://schemas.openxmlformats.org/officeDocument/2006/relationships/customXml" Target="../ink/ink599.xml"/><Relationship Id="rId161" Type="http://schemas.openxmlformats.org/officeDocument/2006/relationships/image" Target="../media/image619.png"/><Relationship Id="rId217" Type="http://schemas.openxmlformats.org/officeDocument/2006/relationships/image" Target="../media/image644.png"/><Relationship Id="rId259" Type="http://schemas.openxmlformats.org/officeDocument/2006/relationships/customXml" Target="../ink/ink681.xml"/><Relationship Id="rId23" Type="http://schemas.openxmlformats.org/officeDocument/2006/relationships/image" Target="../media/image550.png"/><Relationship Id="rId119" Type="http://schemas.openxmlformats.org/officeDocument/2006/relationships/image" Target="../media/image598.png"/><Relationship Id="rId270" Type="http://schemas.openxmlformats.org/officeDocument/2006/relationships/image" Target="../media/image670.png"/><Relationship Id="rId326" Type="http://schemas.openxmlformats.org/officeDocument/2006/relationships/image" Target="../media/image698.png"/><Relationship Id="rId65" Type="http://schemas.openxmlformats.org/officeDocument/2006/relationships/image" Target="../media/image571.png"/><Relationship Id="rId130" Type="http://schemas.openxmlformats.org/officeDocument/2006/relationships/customXml" Target="../ink/ink616.xml"/><Relationship Id="rId368" Type="http://schemas.openxmlformats.org/officeDocument/2006/relationships/image" Target="../media/image719.png"/><Relationship Id="rId172" Type="http://schemas.openxmlformats.org/officeDocument/2006/relationships/customXml" Target="../ink/ink637.xml"/><Relationship Id="rId228" Type="http://schemas.openxmlformats.org/officeDocument/2006/relationships/customXml" Target="../ink/ink665.xml"/><Relationship Id="rId281" Type="http://schemas.openxmlformats.org/officeDocument/2006/relationships/customXml" Target="../ink/ink692.xml"/><Relationship Id="rId337" Type="http://schemas.openxmlformats.org/officeDocument/2006/relationships/customXml" Target="../ink/ink720.xml"/><Relationship Id="rId34" Type="http://schemas.openxmlformats.org/officeDocument/2006/relationships/customXml" Target="../ink/ink568.xml"/><Relationship Id="rId76" Type="http://schemas.openxmlformats.org/officeDocument/2006/relationships/customXml" Target="../ink/ink589.xml"/><Relationship Id="rId141" Type="http://schemas.openxmlformats.org/officeDocument/2006/relationships/image" Target="../media/image609.png"/><Relationship Id="rId379" Type="http://schemas.openxmlformats.org/officeDocument/2006/relationships/customXml" Target="../ink/ink741.xml"/><Relationship Id="rId7" Type="http://schemas.openxmlformats.org/officeDocument/2006/relationships/image" Target="../media/image542.png"/><Relationship Id="rId183" Type="http://schemas.openxmlformats.org/officeDocument/2006/relationships/image" Target="../media/image629.png"/><Relationship Id="rId239" Type="http://schemas.openxmlformats.org/officeDocument/2006/relationships/customXml" Target="../ink/ink671.xml"/><Relationship Id="rId390" Type="http://schemas.openxmlformats.org/officeDocument/2006/relationships/image" Target="../media/image730.png"/><Relationship Id="rId250" Type="http://schemas.openxmlformats.org/officeDocument/2006/relationships/image" Target="../media/image660.png"/><Relationship Id="rId292" Type="http://schemas.openxmlformats.org/officeDocument/2006/relationships/image" Target="../media/image681.png"/><Relationship Id="rId306" Type="http://schemas.openxmlformats.org/officeDocument/2006/relationships/image" Target="../media/image688.png"/><Relationship Id="rId45" Type="http://schemas.openxmlformats.org/officeDocument/2006/relationships/image" Target="../media/image561.png"/><Relationship Id="rId87" Type="http://schemas.openxmlformats.org/officeDocument/2006/relationships/image" Target="../media/image582.png"/><Relationship Id="rId110" Type="http://schemas.openxmlformats.org/officeDocument/2006/relationships/customXml" Target="../ink/ink606.xml"/><Relationship Id="rId348" Type="http://schemas.openxmlformats.org/officeDocument/2006/relationships/image" Target="../media/image709.png"/><Relationship Id="rId152" Type="http://schemas.openxmlformats.org/officeDocument/2006/relationships/customXml" Target="../ink/ink627.xml"/><Relationship Id="rId194" Type="http://schemas.openxmlformats.org/officeDocument/2006/relationships/customXml" Target="../ink/ink648.xml"/><Relationship Id="rId208" Type="http://schemas.openxmlformats.org/officeDocument/2006/relationships/customXml" Target="../ink/ink655.xml"/><Relationship Id="rId261" Type="http://schemas.openxmlformats.org/officeDocument/2006/relationships/customXml" Target="../ink/ink682.xml"/><Relationship Id="rId14" Type="http://schemas.openxmlformats.org/officeDocument/2006/relationships/customXml" Target="../ink/ink558.xml"/><Relationship Id="rId56" Type="http://schemas.openxmlformats.org/officeDocument/2006/relationships/customXml" Target="../ink/ink579.xml"/><Relationship Id="rId317" Type="http://schemas.openxmlformats.org/officeDocument/2006/relationships/customXml" Target="../ink/ink710.xml"/><Relationship Id="rId359" Type="http://schemas.openxmlformats.org/officeDocument/2006/relationships/customXml" Target="../ink/ink731.xml"/><Relationship Id="rId98" Type="http://schemas.openxmlformats.org/officeDocument/2006/relationships/customXml" Target="../ink/ink600.xml"/><Relationship Id="rId121" Type="http://schemas.openxmlformats.org/officeDocument/2006/relationships/image" Target="../media/image599.png"/><Relationship Id="rId163" Type="http://schemas.openxmlformats.org/officeDocument/2006/relationships/image" Target="../media/image620.png"/><Relationship Id="rId219" Type="http://schemas.openxmlformats.org/officeDocument/2006/relationships/image" Target="../media/image645.png"/><Relationship Id="rId370" Type="http://schemas.openxmlformats.org/officeDocument/2006/relationships/image" Target="../media/image720.png"/><Relationship Id="rId230" Type="http://schemas.openxmlformats.org/officeDocument/2006/relationships/customXml" Target="../ink/ink666.xml"/><Relationship Id="rId25" Type="http://schemas.openxmlformats.org/officeDocument/2006/relationships/image" Target="../media/image551.png"/><Relationship Id="rId67" Type="http://schemas.openxmlformats.org/officeDocument/2006/relationships/image" Target="../media/image572.png"/><Relationship Id="rId272" Type="http://schemas.openxmlformats.org/officeDocument/2006/relationships/image" Target="../media/image671.png"/><Relationship Id="rId328" Type="http://schemas.openxmlformats.org/officeDocument/2006/relationships/image" Target="../media/image699.png"/><Relationship Id="rId132" Type="http://schemas.openxmlformats.org/officeDocument/2006/relationships/customXml" Target="../ink/ink617.xml"/><Relationship Id="rId174" Type="http://schemas.openxmlformats.org/officeDocument/2006/relationships/customXml" Target="../ink/ink638.xml"/><Relationship Id="rId381" Type="http://schemas.openxmlformats.org/officeDocument/2006/relationships/customXml" Target="../ink/ink742.xml"/><Relationship Id="rId241" Type="http://schemas.openxmlformats.org/officeDocument/2006/relationships/customXml" Target="../ink/ink672.xml"/><Relationship Id="rId36" Type="http://schemas.openxmlformats.org/officeDocument/2006/relationships/customXml" Target="../ink/ink569.xml"/><Relationship Id="rId283" Type="http://schemas.openxmlformats.org/officeDocument/2006/relationships/customXml" Target="../ink/ink693.xml"/><Relationship Id="rId339" Type="http://schemas.openxmlformats.org/officeDocument/2006/relationships/customXml" Target="../ink/ink721.xml"/><Relationship Id="rId78" Type="http://schemas.openxmlformats.org/officeDocument/2006/relationships/customXml" Target="../ink/ink590.xml"/><Relationship Id="rId101" Type="http://schemas.openxmlformats.org/officeDocument/2006/relationships/image" Target="../media/image589.png"/><Relationship Id="rId143" Type="http://schemas.openxmlformats.org/officeDocument/2006/relationships/image" Target="../media/image610.png"/><Relationship Id="rId185" Type="http://schemas.openxmlformats.org/officeDocument/2006/relationships/image" Target="../media/image630.png"/><Relationship Id="rId350" Type="http://schemas.openxmlformats.org/officeDocument/2006/relationships/image" Target="../media/image710.png"/><Relationship Id="rId9" Type="http://schemas.openxmlformats.org/officeDocument/2006/relationships/image" Target="../media/image543.png"/><Relationship Id="rId210" Type="http://schemas.openxmlformats.org/officeDocument/2006/relationships/customXml" Target="../ink/ink656.xml"/><Relationship Id="rId392" Type="http://schemas.openxmlformats.org/officeDocument/2006/relationships/image" Target="../media/image731.png"/><Relationship Id="rId252" Type="http://schemas.openxmlformats.org/officeDocument/2006/relationships/image" Target="../media/image661.png"/><Relationship Id="rId294" Type="http://schemas.openxmlformats.org/officeDocument/2006/relationships/image" Target="../media/image682.png"/><Relationship Id="rId308" Type="http://schemas.openxmlformats.org/officeDocument/2006/relationships/image" Target="../media/image689.png"/><Relationship Id="rId47" Type="http://schemas.openxmlformats.org/officeDocument/2006/relationships/image" Target="../media/image562.png"/><Relationship Id="rId89" Type="http://schemas.openxmlformats.org/officeDocument/2006/relationships/image" Target="../media/image583.png"/><Relationship Id="rId112" Type="http://schemas.openxmlformats.org/officeDocument/2006/relationships/customXml" Target="../ink/ink607.xml"/><Relationship Id="rId154" Type="http://schemas.openxmlformats.org/officeDocument/2006/relationships/customXml" Target="../ink/ink628.xml"/><Relationship Id="rId361" Type="http://schemas.openxmlformats.org/officeDocument/2006/relationships/customXml" Target="../ink/ink732.xml"/><Relationship Id="rId196" Type="http://schemas.openxmlformats.org/officeDocument/2006/relationships/customXml" Target="../ink/ink649.xml"/><Relationship Id="rId16" Type="http://schemas.openxmlformats.org/officeDocument/2006/relationships/customXml" Target="../ink/ink559.xml"/><Relationship Id="rId221" Type="http://schemas.openxmlformats.org/officeDocument/2006/relationships/image" Target="../media/image646.png"/><Relationship Id="rId242" Type="http://schemas.openxmlformats.org/officeDocument/2006/relationships/image" Target="../media/image656.png"/><Relationship Id="rId263" Type="http://schemas.openxmlformats.org/officeDocument/2006/relationships/customXml" Target="../ink/ink683.xml"/><Relationship Id="rId284" Type="http://schemas.openxmlformats.org/officeDocument/2006/relationships/image" Target="../media/image677.png"/><Relationship Id="rId319" Type="http://schemas.openxmlformats.org/officeDocument/2006/relationships/customXml" Target="../ink/ink711.xml"/><Relationship Id="rId37" Type="http://schemas.openxmlformats.org/officeDocument/2006/relationships/image" Target="../media/image557.png"/><Relationship Id="rId58" Type="http://schemas.openxmlformats.org/officeDocument/2006/relationships/customXml" Target="../ink/ink580.xml"/><Relationship Id="rId79" Type="http://schemas.openxmlformats.org/officeDocument/2006/relationships/image" Target="../media/image578.png"/><Relationship Id="rId102" Type="http://schemas.openxmlformats.org/officeDocument/2006/relationships/customXml" Target="../ink/ink602.xml"/><Relationship Id="rId123" Type="http://schemas.openxmlformats.org/officeDocument/2006/relationships/image" Target="../media/image600.png"/><Relationship Id="rId144" Type="http://schemas.openxmlformats.org/officeDocument/2006/relationships/customXml" Target="../ink/ink623.xml"/><Relationship Id="rId330" Type="http://schemas.openxmlformats.org/officeDocument/2006/relationships/image" Target="../media/image700.png"/><Relationship Id="rId90" Type="http://schemas.openxmlformats.org/officeDocument/2006/relationships/customXml" Target="../ink/ink596.xml"/><Relationship Id="rId165" Type="http://schemas.openxmlformats.org/officeDocument/2006/relationships/image" Target="../media/image621.png"/><Relationship Id="rId186" Type="http://schemas.openxmlformats.org/officeDocument/2006/relationships/customXml" Target="../ink/ink644.xml"/><Relationship Id="rId351" Type="http://schemas.openxmlformats.org/officeDocument/2006/relationships/customXml" Target="../ink/ink727.xml"/><Relationship Id="rId372" Type="http://schemas.openxmlformats.org/officeDocument/2006/relationships/image" Target="../media/image721.png"/><Relationship Id="rId393" Type="http://schemas.openxmlformats.org/officeDocument/2006/relationships/customXml" Target="../ink/ink748.xml"/><Relationship Id="rId211" Type="http://schemas.openxmlformats.org/officeDocument/2006/relationships/image" Target="../media/image641.png"/><Relationship Id="rId232" Type="http://schemas.openxmlformats.org/officeDocument/2006/relationships/customXml" Target="../ink/ink667.xml"/><Relationship Id="rId253" Type="http://schemas.openxmlformats.org/officeDocument/2006/relationships/customXml" Target="../ink/ink678.xml"/><Relationship Id="rId274" Type="http://schemas.openxmlformats.org/officeDocument/2006/relationships/image" Target="../media/image672.png"/><Relationship Id="rId295" Type="http://schemas.openxmlformats.org/officeDocument/2006/relationships/customXml" Target="../ink/ink699.xml"/><Relationship Id="rId309" Type="http://schemas.openxmlformats.org/officeDocument/2006/relationships/customXml" Target="../ink/ink706.xml"/><Relationship Id="rId27" Type="http://schemas.openxmlformats.org/officeDocument/2006/relationships/image" Target="../media/image552.png"/><Relationship Id="rId48" Type="http://schemas.openxmlformats.org/officeDocument/2006/relationships/customXml" Target="../ink/ink575.xml"/><Relationship Id="rId69" Type="http://schemas.openxmlformats.org/officeDocument/2006/relationships/image" Target="../media/image573.png"/><Relationship Id="rId113" Type="http://schemas.openxmlformats.org/officeDocument/2006/relationships/image" Target="../media/image595.png"/><Relationship Id="rId134" Type="http://schemas.openxmlformats.org/officeDocument/2006/relationships/customXml" Target="../ink/ink618.xml"/><Relationship Id="rId320" Type="http://schemas.openxmlformats.org/officeDocument/2006/relationships/image" Target="../media/image695.png"/><Relationship Id="rId80" Type="http://schemas.openxmlformats.org/officeDocument/2006/relationships/customXml" Target="../ink/ink591.xml"/><Relationship Id="rId155" Type="http://schemas.openxmlformats.org/officeDocument/2006/relationships/image" Target="../media/image616.png"/><Relationship Id="rId176" Type="http://schemas.openxmlformats.org/officeDocument/2006/relationships/customXml" Target="../ink/ink639.xml"/><Relationship Id="rId197" Type="http://schemas.openxmlformats.org/officeDocument/2006/relationships/image" Target="../media/image209.png"/><Relationship Id="rId341" Type="http://schemas.openxmlformats.org/officeDocument/2006/relationships/customXml" Target="../ink/ink722.xml"/><Relationship Id="rId362" Type="http://schemas.openxmlformats.org/officeDocument/2006/relationships/image" Target="../media/image716.png"/><Relationship Id="rId383" Type="http://schemas.openxmlformats.org/officeDocument/2006/relationships/customXml" Target="../ink/ink743.xml"/><Relationship Id="rId201" Type="http://schemas.openxmlformats.org/officeDocument/2006/relationships/image" Target="../media/image157.png"/><Relationship Id="rId222" Type="http://schemas.openxmlformats.org/officeDocument/2006/relationships/customXml" Target="../ink/ink662.xml"/><Relationship Id="rId243" Type="http://schemas.openxmlformats.org/officeDocument/2006/relationships/customXml" Target="../ink/ink673.xml"/><Relationship Id="rId264" Type="http://schemas.openxmlformats.org/officeDocument/2006/relationships/image" Target="../media/image667.png"/><Relationship Id="rId285" Type="http://schemas.openxmlformats.org/officeDocument/2006/relationships/customXml" Target="../ink/ink694.xml"/><Relationship Id="rId17" Type="http://schemas.openxmlformats.org/officeDocument/2006/relationships/image" Target="../media/image547.png"/><Relationship Id="rId38" Type="http://schemas.openxmlformats.org/officeDocument/2006/relationships/customXml" Target="../ink/ink570.xml"/><Relationship Id="rId59" Type="http://schemas.openxmlformats.org/officeDocument/2006/relationships/image" Target="../media/image568.png"/><Relationship Id="rId103" Type="http://schemas.openxmlformats.org/officeDocument/2006/relationships/image" Target="../media/image590.png"/><Relationship Id="rId124" Type="http://schemas.openxmlformats.org/officeDocument/2006/relationships/customXml" Target="../ink/ink613.xml"/><Relationship Id="rId310" Type="http://schemas.openxmlformats.org/officeDocument/2006/relationships/image" Target="../media/image690.png"/><Relationship Id="rId70" Type="http://schemas.openxmlformats.org/officeDocument/2006/relationships/customXml" Target="../ink/ink586.xml"/><Relationship Id="rId91" Type="http://schemas.openxmlformats.org/officeDocument/2006/relationships/image" Target="../media/image584.png"/><Relationship Id="rId145" Type="http://schemas.openxmlformats.org/officeDocument/2006/relationships/image" Target="../media/image611.png"/><Relationship Id="rId166" Type="http://schemas.openxmlformats.org/officeDocument/2006/relationships/customXml" Target="../ink/ink634.xml"/><Relationship Id="rId187" Type="http://schemas.openxmlformats.org/officeDocument/2006/relationships/image" Target="../media/image631.png"/><Relationship Id="rId331" Type="http://schemas.openxmlformats.org/officeDocument/2006/relationships/customXml" Target="../ink/ink717.xml"/><Relationship Id="rId352" Type="http://schemas.openxmlformats.org/officeDocument/2006/relationships/image" Target="../media/image711.png"/><Relationship Id="rId373" Type="http://schemas.openxmlformats.org/officeDocument/2006/relationships/customXml" Target="../ink/ink738.xml"/><Relationship Id="rId394" Type="http://schemas.openxmlformats.org/officeDocument/2006/relationships/image" Target="../media/image73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57.xml"/><Relationship Id="rId233" Type="http://schemas.openxmlformats.org/officeDocument/2006/relationships/image" Target="../media/image652.png"/><Relationship Id="rId254" Type="http://schemas.openxmlformats.org/officeDocument/2006/relationships/image" Target="../media/image662.png"/><Relationship Id="rId28" Type="http://schemas.openxmlformats.org/officeDocument/2006/relationships/customXml" Target="../ink/ink565.xml"/><Relationship Id="rId49" Type="http://schemas.openxmlformats.org/officeDocument/2006/relationships/image" Target="../media/image563.png"/><Relationship Id="rId114" Type="http://schemas.openxmlformats.org/officeDocument/2006/relationships/customXml" Target="../ink/ink608.xml"/><Relationship Id="rId275" Type="http://schemas.openxmlformats.org/officeDocument/2006/relationships/customXml" Target="../ink/ink689.xml"/><Relationship Id="rId296" Type="http://schemas.openxmlformats.org/officeDocument/2006/relationships/image" Target="../media/image683.png"/><Relationship Id="rId300" Type="http://schemas.openxmlformats.org/officeDocument/2006/relationships/image" Target="../media/image685.png"/><Relationship Id="rId60" Type="http://schemas.openxmlformats.org/officeDocument/2006/relationships/customXml" Target="../ink/ink581.xml"/><Relationship Id="rId81" Type="http://schemas.openxmlformats.org/officeDocument/2006/relationships/image" Target="../media/image579.png"/><Relationship Id="rId135" Type="http://schemas.openxmlformats.org/officeDocument/2006/relationships/image" Target="../media/image606.png"/><Relationship Id="rId156" Type="http://schemas.openxmlformats.org/officeDocument/2006/relationships/customXml" Target="../ink/ink629.xml"/><Relationship Id="rId177" Type="http://schemas.openxmlformats.org/officeDocument/2006/relationships/image" Target="../media/image626.png"/><Relationship Id="rId198" Type="http://schemas.openxmlformats.org/officeDocument/2006/relationships/customXml" Target="../ink/ink650.xml"/><Relationship Id="rId321" Type="http://schemas.openxmlformats.org/officeDocument/2006/relationships/customXml" Target="../ink/ink712.xml"/><Relationship Id="rId342" Type="http://schemas.openxmlformats.org/officeDocument/2006/relationships/image" Target="../media/image706.png"/><Relationship Id="rId363" Type="http://schemas.openxmlformats.org/officeDocument/2006/relationships/customXml" Target="../ink/ink733.xml"/><Relationship Id="rId384" Type="http://schemas.openxmlformats.org/officeDocument/2006/relationships/image" Target="../media/image727.png"/><Relationship Id="rId202" Type="http://schemas.openxmlformats.org/officeDocument/2006/relationships/customXml" Target="../ink/ink652.xml"/><Relationship Id="rId223" Type="http://schemas.openxmlformats.org/officeDocument/2006/relationships/image" Target="../media/image647.png"/><Relationship Id="rId244" Type="http://schemas.openxmlformats.org/officeDocument/2006/relationships/image" Target="../media/image657.png"/><Relationship Id="rId18" Type="http://schemas.openxmlformats.org/officeDocument/2006/relationships/customXml" Target="../ink/ink560.xml"/><Relationship Id="rId39" Type="http://schemas.openxmlformats.org/officeDocument/2006/relationships/image" Target="../media/image558.png"/><Relationship Id="rId265" Type="http://schemas.openxmlformats.org/officeDocument/2006/relationships/customXml" Target="../ink/ink684.xml"/><Relationship Id="rId286" Type="http://schemas.openxmlformats.org/officeDocument/2006/relationships/image" Target="../media/image678.png"/><Relationship Id="rId50" Type="http://schemas.openxmlformats.org/officeDocument/2006/relationships/customXml" Target="../ink/ink576.xml"/><Relationship Id="rId104" Type="http://schemas.openxmlformats.org/officeDocument/2006/relationships/customXml" Target="../ink/ink603.xml"/><Relationship Id="rId125" Type="http://schemas.openxmlformats.org/officeDocument/2006/relationships/image" Target="../media/image601.png"/><Relationship Id="rId146" Type="http://schemas.openxmlformats.org/officeDocument/2006/relationships/customXml" Target="../ink/ink624.xml"/><Relationship Id="rId167" Type="http://schemas.openxmlformats.org/officeDocument/2006/relationships/image" Target="../media/image622.png"/><Relationship Id="rId188" Type="http://schemas.openxmlformats.org/officeDocument/2006/relationships/customXml" Target="../ink/ink645.xml"/><Relationship Id="rId311" Type="http://schemas.openxmlformats.org/officeDocument/2006/relationships/customXml" Target="../ink/ink707.xml"/><Relationship Id="rId332" Type="http://schemas.openxmlformats.org/officeDocument/2006/relationships/image" Target="../media/image701.png"/><Relationship Id="rId353" Type="http://schemas.openxmlformats.org/officeDocument/2006/relationships/customXml" Target="../ink/ink728.xml"/><Relationship Id="rId374" Type="http://schemas.openxmlformats.org/officeDocument/2006/relationships/image" Target="../media/image722.png"/><Relationship Id="rId71" Type="http://schemas.openxmlformats.org/officeDocument/2006/relationships/image" Target="../media/image574.png"/><Relationship Id="rId92" Type="http://schemas.openxmlformats.org/officeDocument/2006/relationships/customXml" Target="../ink/ink597.xml"/><Relationship Id="rId213" Type="http://schemas.openxmlformats.org/officeDocument/2006/relationships/image" Target="../media/image642.png"/><Relationship Id="rId234" Type="http://schemas.openxmlformats.org/officeDocument/2006/relationships/customXml" Target="../ink/ink668.xml"/><Relationship Id="rId2" Type="http://schemas.openxmlformats.org/officeDocument/2006/relationships/customXml" Target="../ink/ink552.xml"/><Relationship Id="rId29" Type="http://schemas.openxmlformats.org/officeDocument/2006/relationships/image" Target="../media/image553.png"/><Relationship Id="rId255" Type="http://schemas.openxmlformats.org/officeDocument/2006/relationships/customXml" Target="../ink/ink679.xml"/><Relationship Id="rId276" Type="http://schemas.openxmlformats.org/officeDocument/2006/relationships/image" Target="../media/image673.png"/><Relationship Id="rId297" Type="http://schemas.openxmlformats.org/officeDocument/2006/relationships/customXml" Target="../ink/ink700.xml"/><Relationship Id="rId40" Type="http://schemas.openxmlformats.org/officeDocument/2006/relationships/customXml" Target="../ink/ink571.xml"/><Relationship Id="rId115" Type="http://schemas.openxmlformats.org/officeDocument/2006/relationships/image" Target="../media/image596.png"/><Relationship Id="rId136" Type="http://schemas.openxmlformats.org/officeDocument/2006/relationships/customXml" Target="../ink/ink619.xml"/><Relationship Id="rId157" Type="http://schemas.openxmlformats.org/officeDocument/2006/relationships/image" Target="../media/image617.png"/><Relationship Id="rId178" Type="http://schemas.openxmlformats.org/officeDocument/2006/relationships/customXml" Target="../ink/ink640.xml"/><Relationship Id="rId301" Type="http://schemas.openxmlformats.org/officeDocument/2006/relationships/customXml" Target="../ink/ink702.xml"/><Relationship Id="rId322" Type="http://schemas.openxmlformats.org/officeDocument/2006/relationships/image" Target="../media/image696.png"/><Relationship Id="rId343" Type="http://schemas.openxmlformats.org/officeDocument/2006/relationships/customXml" Target="../ink/ink723.xml"/><Relationship Id="rId364" Type="http://schemas.openxmlformats.org/officeDocument/2006/relationships/image" Target="../media/image717.png"/><Relationship Id="rId61" Type="http://schemas.openxmlformats.org/officeDocument/2006/relationships/image" Target="../media/image569.png"/><Relationship Id="rId82" Type="http://schemas.openxmlformats.org/officeDocument/2006/relationships/customXml" Target="../ink/ink592.xml"/><Relationship Id="rId199" Type="http://schemas.openxmlformats.org/officeDocument/2006/relationships/image" Target="../media/image636.png"/><Relationship Id="rId203" Type="http://schemas.openxmlformats.org/officeDocument/2006/relationships/image" Target="../media/image637.png"/><Relationship Id="rId385" Type="http://schemas.openxmlformats.org/officeDocument/2006/relationships/customXml" Target="../ink/ink744.xml"/><Relationship Id="rId19" Type="http://schemas.openxmlformats.org/officeDocument/2006/relationships/image" Target="../media/image548.png"/><Relationship Id="rId224" Type="http://schemas.openxmlformats.org/officeDocument/2006/relationships/customXml" Target="../ink/ink663.xml"/><Relationship Id="rId245" Type="http://schemas.openxmlformats.org/officeDocument/2006/relationships/customXml" Target="../ink/ink674.xml"/><Relationship Id="rId266" Type="http://schemas.openxmlformats.org/officeDocument/2006/relationships/image" Target="../media/image668.png"/><Relationship Id="rId287" Type="http://schemas.openxmlformats.org/officeDocument/2006/relationships/customXml" Target="../ink/ink695.xml"/><Relationship Id="rId30" Type="http://schemas.openxmlformats.org/officeDocument/2006/relationships/customXml" Target="../ink/ink566.xml"/><Relationship Id="rId105" Type="http://schemas.openxmlformats.org/officeDocument/2006/relationships/image" Target="../media/image591.png"/><Relationship Id="rId126" Type="http://schemas.openxmlformats.org/officeDocument/2006/relationships/customXml" Target="../ink/ink614.xml"/><Relationship Id="rId147" Type="http://schemas.openxmlformats.org/officeDocument/2006/relationships/image" Target="../media/image612.png"/><Relationship Id="rId168" Type="http://schemas.openxmlformats.org/officeDocument/2006/relationships/customXml" Target="../ink/ink635.xml"/><Relationship Id="rId312" Type="http://schemas.openxmlformats.org/officeDocument/2006/relationships/image" Target="../media/image691.png"/><Relationship Id="rId333" Type="http://schemas.openxmlformats.org/officeDocument/2006/relationships/customXml" Target="../ink/ink718.xml"/><Relationship Id="rId354" Type="http://schemas.openxmlformats.org/officeDocument/2006/relationships/image" Target="../media/image712.png"/><Relationship Id="rId51" Type="http://schemas.openxmlformats.org/officeDocument/2006/relationships/image" Target="../media/image564.png"/><Relationship Id="rId72" Type="http://schemas.openxmlformats.org/officeDocument/2006/relationships/customXml" Target="../ink/ink587.xml"/><Relationship Id="rId93" Type="http://schemas.openxmlformats.org/officeDocument/2006/relationships/image" Target="../media/image585.png"/><Relationship Id="rId189" Type="http://schemas.openxmlformats.org/officeDocument/2006/relationships/image" Target="../media/image632.png"/><Relationship Id="rId375" Type="http://schemas.openxmlformats.org/officeDocument/2006/relationships/customXml" Target="../ink/ink739.xml"/><Relationship Id="rId3" Type="http://schemas.openxmlformats.org/officeDocument/2006/relationships/image" Target="../media/image540.png"/><Relationship Id="rId214" Type="http://schemas.openxmlformats.org/officeDocument/2006/relationships/customXml" Target="../ink/ink658.xml"/><Relationship Id="rId235" Type="http://schemas.openxmlformats.org/officeDocument/2006/relationships/image" Target="../media/image653.png"/><Relationship Id="rId256" Type="http://schemas.openxmlformats.org/officeDocument/2006/relationships/image" Target="../media/image663.png"/><Relationship Id="rId277" Type="http://schemas.openxmlformats.org/officeDocument/2006/relationships/customXml" Target="../ink/ink690.xml"/><Relationship Id="rId298" Type="http://schemas.openxmlformats.org/officeDocument/2006/relationships/image" Target="../media/image684.png"/><Relationship Id="rId116" Type="http://schemas.openxmlformats.org/officeDocument/2006/relationships/customXml" Target="../ink/ink609.xml"/><Relationship Id="rId137" Type="http://schemas.openxmlformats.org/officeDocument/2006/relationships/image" Target="../media/image607.png"/><Relationship Id="rId158" Type="http://schemas.openxmlformats.org/officeDocument/2006/relationships/customXml" Target="../ink/ink630.xml"/><Relationship Id="rId302" Type="http://schemas.openxmlformats.org/officeDocument/2006/relationships/image" Target="../media/image686.png"/><Relationship Id="rId323" Type="http://schemas.openxmlformats.org/officeDocument/2006/relationships/customXml" Target="../ink/ink713.xml"/><Relationship Id="rId344" Type="http://schemas.openxmlformats.org/officeDocument/2006/relationships/image" Target="../media/image707.png"/><Relationship Id="rId20" Type="http://schemas.openxmlformats.org/officeDocument/2006/relationships/customXml" Target="../ink/ink561.xml"/><Relationship Id="rId41" Type="http://schemas.openxmlformats.org/officeDocument/2006/relationships/image" Target="../media/image559.png"/><Relationship Id="rId62" Type="http://schemas.openxmlformats.org/officeDocument/2006/relationships/customXml" Target="../ink/ink582.xml"/><Relationship Id="rId83" Type="http://schemas.openxmlformats.org/officeDocument/2006/relationships/image" Target="../media/image580.png"/><Relationship Id="rId179" Type="http://schemas.openxmlformats.org/officeDocument/2006/relationships/image" Target="../media/image627.png"/><Relationship Id="rId365" Type="http://schemas.openxmlformats.org/officeDocument/2006/relationships/customXml" Target="../ink/ink734.xml"/><Relationship Id="rId386" Type="http://schemas.openxmlformats.org/officeDocument/2006/relationships/image" Target="../media/image728.png"/><Relationship Id="rId190" Type="http://schemas.openxmlformats.org/officeDocument/2006/relationships/customXml" Target="../ink/ink646.xml"/><Relationship Id="rId204" Type="http://schemas.openxmlformats.org/officeDocument/2006/relationships/customXml" Target="../ink/ink653.xml"/><Relationship Id="rId225" Type="http://schemas.openxmlformats.org/officeDocument/2006/relationships/image" Target="../media/image648.png"/><Relationship Id="rId246" Type="http://schemas.openxmlformats.org/officeDocument/2006/relationships/image" Target="../media/image658.png"/><Relationship Id="rId267" Type="http://schemas.openxmlformats.org/officeDocument/2006/relationships/customXml" Target="../ink/ink685.xml"/><Relationship Id="rId288" Type="http://schemas.openxmlformats.org/officeDocument/2006/relationships/image" Target="../media/image679.png"/><Relationship Id="rId106" Type="http://schemas.openxmlformats.org/officeDocument/2006/relationships/customXml" Target="../ink/ink604.xml"/><Relationship Id="rId127" Type="http://schemas.openxmlformats.org/officeDocument/2006/relationships/image" Target="../media/image602.png"/><Relationship Id="rId313" Type="http://schemas.openxmlformats.org/officeDocument/2006/relationships/customXml" Target="../ink/ink708.xml"/><Relationship Id="rId10" Type="http://schemas.openxmlformats.org/officeDocument/2006/relationships/customXml" Target="../ink/ink556.xml"/><Relationship Id="rId31" Type="http://schemas.openxmlformats.org/officeDocument/2006/relationships/image" Target="../media/image554.png"/><Relationship Id="rId52" Type="http://schemas.openxmlformats.org/officeDocument/2006/relationships/customXml" Target="../ink/ink577.xml"/><Relationship Id="rId73" Type="http://schemas.openxmlformats.org/officeDocument/2006/relationships/image" Target="../media/image575.png"/><Relationship Id="rId94" Type="http://schemas.openxmlformats.org/officeDocument/2006/relationships/customXml" Target="../ink/ink598.xml"/><Relationship Id="rId148" Type="http://schemas.openxmlformats.org/officeDocument/2006/relationships/customXml" Target="../ink/ink625.xml"/><Relationship Id="rId169" Type="http://schemas.openxmlformats.org/officeDocument/2006/relationships/image" Target="../media/image623.png"/><Relationship Id="rId334" Type="http://schemas.openxmlformats.org/officeDocument/2006/relationships/image" Target="../media/image702.png"/><Relationship Id="rId355" Type="http://schemas.openxmlformats.org/officeDocument/2006/relationships/customXml" Target="../ink/ink729.xml"/><Relationship Id="rId376" Type="http://schemas.openxmlformats.org/officeDocument/2006/relationships/image" Target="../media/image723.png"/><Relationship Id="rId4" Type="http://schemas.openxmlformats.org/officeDocument/2006/relationships/customXml" Target="../ink/ink553.xml"/><Relationship Id="rId180" Type="http://schemas.openxmlformats.org/officeDocument/2006/relationships/customXml" Target="../ink/ink641.xml"/><Relationship Id="rId215" Type="http://schemas.openxmlformats.org/officeDocument/2006/relationships/image" Target="../media/image643.png"/><Relationship Id="rId236" Type="http://schemas.openxmlformats.org/officeDocument/2006/relationships/customXml" Target="../ink/ink669.xml"/><Relationship Id="rId257" Type="http://schemas.openxmlformats.org/officeDocument/2006/relationships/customXml" Target="../ink/ink680.xml"/><Relationship Id="rId278" Type="http://schemas.openxmlformats.org/officeDocument/2006/relationships/image" Target="../media/image674.png"/><Relationship Id="rId303" Type="http://schemas.openxmlformats.org/officeDocument/2006/relationships/customXml" Target="../ink/ink703.xml"/><Relationship Id="rId42" Type="http://schemas.openxmlformats.org/officeDocument/2006/relationships/customXml" Target="../ink/ink572.xml"/><Relationship Id="rId84" Type="http://schemas.openxmlformats.org/officeDocument/2006/relationships/customXml" Target="../ink/ink593.xml"/><Relationship Id="rId138" Type="http://schemas.openxmlformats.org/officeDocument/2006/relationships/customXml" Target="../ink/ink620.xml"/><Relationship Id="rId345" Type="http://schemas.openxmlformats.org/officeDocument/2006/relationships/customXml" Target="../ink/ink724.xml"/><Relationship Id="rId387" Type="http://schemas.openxmlformats.org/officeDocument/2006/relationships/customXml" Target="../ink/ink745.xml"/><Relationship Id="rId191" Type="http://schemas.openxmlformats.org/officeDocument/2006/relationships/image" Target="../media/image633.png"/><Relationship Id="rId205" Type="http://schemas.openxmlformats.org/officeDocument/2006/relationships/image" Target="../media/image638.png"/><Relationship Id="rId247" Type="http://schemas.openxmlformats.org/officeDocument/2006/relationships/customXml" Target="../ink/ink675.xml"/><Relationship Id="rId107" Type="http://schemas.openxmlformats.org/officeDocument/2006/relationships/image" Target="../media/image592.png"/><Relationship Id="rId289" Type="http://schemas.openxmlformats.org/officeDocument/2006/relationships/customXml" Target="../ink/ink696.xml"/><Relationship Id="rId11" Type="http://schemas.openxmlformats.org/officeDocument/2006/relationships/image" Target="../media/image544.png"/><Relationship Id="rId53" Type="http://schemas.openxmlformats.org/officeDocument/2006/relationships/image" Target="../media/image565.png"/><Relationship Id="rId149" Type="http://schemas.openxmlformats.org/officeDocument/2006/relationships/image" Target="../media/image613.png"/><Relationship Id="rId314" Type="http://schemas.openxmlformats.org/officeDocument/2006/relationships/image" Target="../media/image692.png"/><Relationship Id="rId356" Type="http://schemas.openxmlformats.org/officeDocument/2006/relationships/image" Target="../media/image713.png"/><Relationship Id="rId95" Type="http://schemas.openxmlformats.org/officeDocument/2006/relationships/image" Target="../media/image586.png"/><Relationship Id="rId160" Type="http://schemas.openxmlformats.org/officeDocument/2006/relationships/customXml" Target="../ink/ink631.xml"/><Relationship Id="rId216" Type="http://schemas.openxmlformats.org/officeDocument/2006/relationships/customXml" Target="../ink/ink659.xml"/><Relationship Id="rId258" Type="http://schemas.openxmlformats.org/officeDocument/2006/relationships/image" Target="../media/image664.png"/><Relationship Id="rId22" Type="http://schemas.openxmlformats.org/officeDocument/2006/relationships/customXml" Target="../ink/ink562.xml"/><Relationship Id="rId64" Type="http://schemas.openxmlformats.org/officeDocument/2006/relationships/customXml" Target="../ink/ink583.xml"/><Relationship Id="rId118" Type="http://schemas.openxmlformats.org/officeDocument/2006/relationships/customXml" Target="../ink/ink610.xml"/><Relationship Id="rId325" Type="http://schemas.openxmlformats.org/officeDocument/2006/relationships/customXml" Target="../ink/ink714.xml"/><Relationship Id="rId367" Type="http://schemas.openxmlformats.org/officeDocument/2006/relationships/customXml" Target="../ink/ink735.xml"/><Relationship Id="rId171" Type="http://schemas.openxmlformats.org/officeDocument/2006/relationships/image" Target="../media/image624.png"/><Relationship Id="rId227" Type="http://schemas.openxmlformats.org/officeDocument/2006/relationships/image" Target="../media/image649.png"/><Relationship Id="rId269" Type="http://schemas.openxmlformats.org/officeDocument/2006/relationships/customXml" Target="../ink/ink686.xml"/><Relationship Id="rId33" Type="http://schemas.openxmlformats.org/officeDocument/2006/relationships/image" Target="../media/image555.png"/><Relationship Id="rId129" Type="http://schemas.openxmlformats.org/officeDocument/2006/relationships/image" Target="../media/image603.png"/><Relationship Id="rId280" Type="http://schemas.openxmlformats.org/officeDocument/2006/relationships/image" Target="../media/image675.png"/><Relationship Id="rId336" Type="http://schemas.openxmlformats.org/officeDocument/2006/relationships/image" Target="../media/image703.png"/><Relationship Id="rId75" Type="http://schemas.openxmlformats.org/officeDocument/2006/relationships/image" Target="../media/image576.png"/><Relationship Id="rId140" Type="http://schemas.openxmlformats.org/officeDocument/2006/relationships/customXml" Target="../ink/ink621.xml"/><Relationship Id="rId182" Type="http://schemas.openxmlformats.org/officeDocument/2006/relationships/customXml" Target="../ink/ink642.xml"/><Relationship Id="rId378" Type="http://schemas.openxmlformats.org/officeDocument/2006/relationships/image" Target="../media/image724.png"/><Relationship Id="rId6" Type="http://schemas.openxmlformats.org/officeDocument/2006/relationships/customXml" Target="../ink/ink554.xml"/><Relationship Id="rId238" Type="http://schemas.openxmlformats.org/officeDocument/2006/relationships/image" Target="../media/image654.png"/><Relationship Id="rId291" Type="http://schemas.openxmlformats.org/officeDocument/2006/relationships/customXml" Target="../ink/ink697.xml"/><Relationship Id="rId305" Type="http://schemas.openxmlformats.org/officeDocument/2006/relationships/customXml" Target="../ink/ink704.xml"/><Relationship Id="rId347" Type="http://schemas.openxmlformats.org/officeDocument/2006/relationships/customXml" Target="../ink/ink725.xml"/><Relationship Id="rId44" Type="http://schemas.openxmlformats.org/officeDocument/2006/relationships/customXml" Target="../ink/ink573.xml"/><Relationship Id="rId86" Type="http://schemas.openxmlformats.org/officeDocument/2006/relationships/customXml" Target="../ink/ink594.xml"/><Relationship Id="rId151" Type="http://schemas.openxmlformats.org/officeDocument/2006/relationships/image" Target="../media/image614.png"/><Relationship Id="rId389" Type="http://schemas.openxmlformats.org/officeDocument/2006/relationships/customXml" Target="../ink/ink746.xml"/><Relationship Id="rId193" Type="http://schemas.openxmlformats.org/officeDocument/2006/relationships/image" Target="../media/image634.png"/><Relationship Id="rId207" Type="http://schemas.openxmlformats.org/officeDocument/2006/relationships/image" Target="../media/image639.png"/><Relationship Id="rId249" Type="http://schemas.openxmlformats.org/officeDocument/2006/relationships/customXml" Target="../ink/ink676.xml"/><Relationship Id="rId13" Type="http://schemas.openxmlformats.org/officeDocument/2006/relationships/image" Target="../media/image545.png"/><Relationship Id="rId109" Type="http://schemas.openxmlformats.org/officeDocument/2006/relationships/image" Target="../media/image593.png"/><Relationship Id="rId260" Type="http://schemas.openxmlformats.org/officeDocument/2006/relationships/image" Target="../media/image665.png"/><Relationship Id="rId316" Type="http://schemas.openxmlformats.org/officeDocument/2006/relationships/image" Target="../media/image693.png"/><Relationship Id="rId55" Type="http://schemas.openxmlformats.org/officeDocument/2006/relationships/image" Target="../media/image566.png"/><Relationship Id="rId97" Type="http://schemas.openxmlformats.org/officeDocument/2006/relationships/image" Target="../media/image587.png"/><Relationship Id="rId120" Type="http://schemas.openxmlformats.org/officeDocument/2006/relationships/customXml" Target="../ink/ink611.xml"/><Relationship Id="rId358" Type="http://schemas.openxmlformats.org/officeDocument/2006/relationships/image" Target="../media/image714.png"/><Relationship Id="rId162" Type="http://schemas.openxmlformats.org/officeDocument/2006/relationships/customXml" Target="../ink/ink632.xml"/><Relationship Id="rId218" Type="http://schemas.openxmlformats.org/officeDocument/2006/relationships/customXml" Target="../ink/ink660.xml"/><Relationship Id="rId271" Type="http://schemas.openxmlformats.org/officeDocument/2006/relationships/customXml" Target="../ink/ink687.xml"/><Relationship Id="rId24" Type="http://schemas.openxmlformats.org/officeDocument/2006/relationships/customXml" Target="../ink/ink563.xml"/><Relationship Id="rId66" Type="http://schemas.openxmlformats.org/officeDocument/2006/relationships/customXml" Target="../ink/ink584.xml"/><Relationship Id="rId131" Type="http://schemas.openxmlformats.org/officeDocument/2006/relationships/image" Target="../media/image604.png"/><Relationship Id="rId327" Type="http://schemas.openxmlformats.org/officeDocument/2006/relationships/customXml" Target="../ink/ink715.xml"/><Relationship Id="rId369" Type="http://schemas.openxmlformats.org/officeDocument/2006/relationships/customXml" Target="../ink/ink736.xml"/><Relationship Id="rId173" Type="http://schemas.openxmlformats.org/officeDocument/2006/relationships/image" Target="../media/image625.png"/><Relationship Id="rId229" Type="http://schemas.openxmlformats.org/officeDocument/2006/relationships/image" Target="../media/image650.png"/><Relationship Id="rId380" Type="http://schemas.openxmlformats.org/officeDocument/2006/relationships/image" Target="../media/image725.png"/><Relationship Id="rId240" Type="http://schemas.openxmlformats.org/officeDocument/2006/relationships/image" Target="../media/image655.png"/><Relationship Id="rId35" Type="http://schemas.openxmlformats.org/officeDocument/2006/relationships/image" Target="../media/image556.png"/><Relationship Id="rId77" Type="http://schemas.openxmlformats.org/officeDocument/2006/relationships/image" Target="../media/image577.png"/><Relationship Id="rId100" Type="http://schemas.openxmlformats.org/officeDocument/2006/relationships/customXml" Target="../ink/ink601.xml"/><Relationship Id="rId282" Type="http://schemas.openxmlformats.org/officeDocument/2006/relationships/image" Target="../media/image676.png"/><Relationship Id="rId338" Type="http://schemas.openxmlformats.org/officeDocument/2006/relationships/image" Target="../media/image704.png"/><Relationship Id="rId8" Type="http://schemas.openxmlformats.org/officeDocument/2006/relationships/customXml" Target="../ink/ink555.xml"/><Relationship Id="rId142" Type="http://schemas.openxmlformats.org/officeDocument/2006/relationships/customXml" Target="../ink/ink622.xml"/><Relationship Id="rId184" Type="http://schemas.openxmlformats.org/officeDocument/2006/relationships/customXml" Target="../ink/ink643.xml"/><Relationship Id="rId391" Type="http://schemas.openxmlformats.org/officeDocument/2006/relationships/customXml" Target="../ink/ink747.xml"/><Relationship Id="rId251" Type="http://schemas.openxmlformats.org/officeDocument/2006/relationships/customXml" Target="../ink/ink677.xml"/><Relationship Id="rId46" Type="http://schemas.openxmlformats.org/officeDocument/2006/relationships/customXml" Target="../ink/ink574.xml"/><Relationship Id="rId293" Type="http://schemas.openxmlformats.org/officeDocument/2006/relationships/customXml" Target="../ink/ink698.xml"/><Relationship Id="rId307" Type="http://schemas.openxmlformats.org/officeDocument/2006/relationships/customXml" Target="../ink/ink705.xml"/><Relationship Id="rId349" Type="http://schemas.openxmlformats.org/officeDocument/2006/relationships/customXml" Target="../ink/ink726.xml"/><Relationship Id="rId88" Type="http://schemas.openxmlformats.org/officeDocument/2006/relationships/customXml" Target="../ink/ink595.xml"/><Relationship Id="rId111" Type="http://schemas.openxmlformats.org/officeDocument/2006/relationships/image" Target="../media/image594.png"/><Relationship Id="rId153" Type="http://schemas.openxmlformats.org/officeDocument/2006/relationships/image" Target="../media/image615.png"/><Relationship Id="rId195" Type="http://schemas.openxmlformats.org/officeDocument/2006/relationships/image" Target="../media/image635.png"/><Relationship Id="rId209" Type="http://schemas.openxmlformats.org/officeDocument/2006/relationships/image" Target="../media/image640.png"/><Relationship Id="rId360" Type="http://schemas.openxmlformats.org/officeDocument/2006/relationships/image" Target="../media/image715.png"/><Relationship Id="rId220" Type="http://schemas.openxmlformats.org/officeDocument/2006/relationships/customXml" Target="../ink/ink661.xml"/><Relationship Id="rId15" Type="http://schemas.openxmlformats.org/officeDocument/2006/relationships/image" Target="../media/image546.png"/><Relationship Id="rId57" Type="http://schemas.openxmlformats.org/officeDocument/2006/relationships/image" Target="../media/image567.png"/><Relationship Id="rId262" Type="http://schemas.openxmlformats.org/officeDocument/2006/relationships/image" Target="../media/image666.png"/><Relationship Id="rId318" Type="http://schemas.openxmlformats.org/officeDocument/2006/relationships/image" Target="../media/image694.png"/><Relationship Id="rId99" Type="http://schemas.openxmlformats.org/officeDocument/2006/relationships/image" Target="../media/image588.png"/><Relationship Id="rId122" Type="http://schemas.openxmlformats.org/officeDocument/2006/relationships/customXml" Target="../ink/ink612.xml"/><Relationship Id="rId164" Type="http://schemas.openxmlformats.org/officeDocument/2006/relationships/customXml" Target="../ink/ink633.xml"/><Relationship Id="rId371" Type="http://schemas.openxmlformats.org/officeDocument/2006/relationships/customXml" Target="../ink/ink737.xml"/><Relationship Id="rId26" Type="http://schemas.openxmlformats.org/officeDocument/2006/relationships/customXml" Target="../ink/ink564.xml"/><Relationship Id="rId231" Type="http://schemas.openxmlformats.org/officeDocument/2006/relationships/image" Target="../media/image651.png"/><Relationship Id="rId273" Type="http://schemas.openxmlformats.org/officeDocument/2006/relationships/customXml" Target="../ink/ink688.xml"/><Relationship Id="rId329" Type="http://schemas.openxmlformats.org/officeDocument/2006/relationships/customXml" Target="../ink/ink716.xml"/><Relationship Id="rId68" Type="http://schemas.openxmlformats.org/officeDocument/2006/relationships/customXml" Target="../ink/ink585.xml"/><Relationship Id="rId133" Type="http://schemas.openxmlformats.org/officeDocument/2006/relationships/image" Target="../media/image605.png"/><Relationship Id="rId175" Type="http://schemas.openxmlformats.org/officeDocument/2006/relationships/image" Target="../media/image445.png"/><Relationship Id="rId340" Type="http://schemas.openxmlformats.org/officeDocument/2006/relationships/image" Target="../media/image705.png"/><Relationship Id="rId200" Type="http://schemas.openxmlformats.org/officeDocument/2006/relationships/customXml" Target="../ink/ink651.xml"/><Relationship Id="rId382" Type="http://schemas.openxmlformats.org/officeDocument/2006/relationships/image" Target="../media/image72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8.png"/><Relationship Id="rId299" Type="http://schemas.openxmlformats.org/officeDocument/2006/relationships/customXml" Target="../ink/ink898.xml"/><Relationship Id="rId21" Type="http://schemas.openxmlformats.org/officeDocument/2006/relationships/image" Target="../media/image742.png"/><Relationship Id="rId63" Type="http://schemas.openxmlformats.org/officeDocument/2006/relationships/image" Target="../media/image762.png"/><Relationship Id="rId159" Type="http://schemas.openxmlformats.org/officeDocument/2006/relationships/image" Target="../media/image809.png"/><Relationship Id="rId324" Type="http://schemas.openxmlformats.org/officeDocument/2006/relationships/image" Target="../media/image889.png"/><Relationship Id="rId366" Type="http://schemas.openxmlformats.org/officeDocument/2006/relationships/image" Target="../media/image910.png"/><Relationship Id="rId170" Type="http://schemas.openxmlformats.org/officeDocument/2006/relationships/customXml" Target="../ink/ink833.xml"/><Relationship Id="rId226" Type="http://schemas.openxmlformats.org/officeDocument/2006/relationships/customXml" Target="../ink/ink861.xml"/><Relationship Id="rId268" Type="http://schemas.openxmlformats.org/officeDocument/2006/relationships/customXml" Target="../ink/ink882.xml"/><Relationship Id="rId32" Type="http://schemas.openxmlformats.org/officeDocument/2006/relationships/customXml" Target="../ink/ink764.xml"/><Relationship Id="rId74" Type="http://schemas.openxmlformats.org/officeDocument/2006/relationships/customXml" Target="../ink/ink785.xml"/><Relationship Id="rId128" Type="http://schemas.openxmlformats.org/officeDocument/2006/relationships/customXml" Target="../ink/ink812.xml"/><Relationship Id="rId335" Type="http://schemas.openxmlformats.org/officeDocument/2006/relationships/customXml" Target="../ink/ink916.xml"/><Relationship Id="rId377" Type="http://schemas.openxmlformats.org/officeDocument/2006/relationships/customXml" Target="../ink/ink937.xml"/><Relationship Id="rId5" Type="http://schemas.openxmlformats.org/officeDocument/2006/relationships/image" Target="../media/image734.png"/><Relationship Id="rId181" Type="http://schemas.openxmlformats.org/officeDocument/2006/relationships/image" Target="../media/image820.png"/><Relationship Id="rId237" Type="http://schemas.openxmlformats.org/officeDocument/2006/relationships/image" Target="../media/image848.png"/><Relationship Id="rId402" Type="http://schemas.openxmlformats.org/officeDocument/2006/relationships/image" Target="../media/image928.png"/><Relationship Id="rId279" Type="http://schemas.openxmlformats.org/officeDocument/2006/relationships/image" Target="../media/image867.png"/><Relationship Id="rId43" Type="http://schemas.openxmlformats.org/officeDocument/2006/relationships/image" Target="../media/image752.png"/><Relationship Id="rId139" Type="http://schemas.openxmlformats.org/officeDocument/2006/relationships/image" Target="../media/image799.png"/><Relationship Id="rId290" Type="http://schemas.openxmlformats.org/officeDocument/2006/relationships/image" Target="../media/image872.png"/><Relationship Id="rId304" Type="http://schemas.openxmlformats.org/officeDocument/2006/relationships/image" Target="../media/image879.png"/><Relationship Id="rId346" Type="http://schemas.openxmlformats.org/officeDocument/2006/relationships/image" Target="../media/image900.png"/><Relationship Id="rId388" Type="http://schemas.openxmlformats.org/officeDocument/2006/relationships/image" Target="../media/image921.png"/><Relationship Id="rId85" Type="http://schemas.openxmlformats.org/officeDocument/2006/relationships/image" Target="../media/image772.png"/><Relationship Id="rId150" Type="http://schemas.openxmlformats.org/officeDocument/2006/relationships/customXml" Target="../ink/ink823.xml"/><Relationship Id="rId192" Type="http://schemas.openxmlformats.org/officeDocument/2006/relationships/customXml" Target="../ink/ink844.xml"/><Relationship Id="rId206" Type="http://schemas.openxmlformats.org/officeDocument/2006/relationships/customXml" Target="../ink/ink851.xml"/><Relationship Id="rId248" Type="http://schemas.openxmlformats.org/officeDocument/2006/relationships/customXml" Target="../ink/ink872.xml"/><Relationship Id="rId12" Type="http://schemas.openxmlformats.org/officeDocument/2006/relationships/customXml" Target="../ink/ink754.xml"/><Relationship Id="rId108" Type="http://schemas.openxmlformats.org/officeDocument/2006/relationships/customXml" Target="../ink/ink802.xml"/><Relationship Id="rId315" Type="http://schemas.openxmlformats.org/officeDocument/2006/relationships/customXml" Target="../ink/ink906.xml"/><Relationship Id="rId357" Type="http://schemas.openxmlformats.org/officeDocument/2006/relationships/customXml" Target="../ink/ink927.xml"/><Relationship Id="rId54" Type="http://schemas.openxmlformats.org/officeDocument/2006/relationships/customXml" Target="../ink/ink775.xml"/><Relationship Id="rId96" Type="http://schemas.openxmlformats.org/officeDocument/2006/relationships/customXml" Target="../ink/ink796.xml"/><Relationship Id="rId161" Type="http://schemas.openxmlformats.org/officeDocument/2006/relationships/image" Target="../media/image810.png"/><Relationship Id="rId217" Type="http://schemas.openxmlformats.org/officeDocument/2006/relationships/image" Target="../media/image838.png"/><Relationship Id="rId399" Type="http://schemas.openxmlformats.org/officeDocument/2006/relationships/customXml" Target="../ink/ink948.xml"/><Relationship Id="rId259" Type="http://schemas.openxmlformats.org/officeDocument/2006/relationships/image" Target="../media/image858.png"/><Relationship Id="rId23" Type="http://schemas.openxmlformats.org/officeDocument/2006/relationships/image" Target="../media/image743.png"/><Relationship Id="rId119" Type="http://schemas.openxmlformats.org/officeDocument/2006/relationships/image" Target="../media/image789.png"/><Relationship Id="rId270" Type="http://schemas.openxmlformats.org/officeDocument/2006/relationships/customXml" Target="../ink/ink883.xml"/><Relationship Id="rId326" Type="http://schemas.openxmlformats.org/officeDocument/2006/relationships/image" Target="../media/image890.png"/><Relationship Id="rId65" Type="http://schemas.openxmlformats.org/officeDocument/2006/relationships/image" Target="../media/image763.png"/><Relationship Id="rId130" Type="http://schemas.openxmlformats.org/officeDocument/2006/relationships/customXml" Target="../ink/ink813.xml"/><Relationship Id="rId368" Type="http://schemas.openxmlformats.org/officeDocument/2006/relationships/image" Target="../media/image911.png"/><Relationship Id="rId172" Type="http://schemas.openxmlformats.org/officeDocument/2006/relationships/customXml" Target="../ink/ink834.xml"/><Relationship Id="rId228" Type="http://schemas.openxmlformats.org/officeDocument/2006/relationships/customXml" Target="../ink/ink862.xml"/><Relationship Id="rId281" Type="http://schemas.openxmlformats.org/officeDocument/2006/relationships/image" Target="../media/image868.png"/><Relationship Id="rId337" Type="http://schemas.openxmlformats.org/officeDocument/2006/relationships/customXml" Target="../ink/ink917.xml"/><Relationship Id="rId34" Type="http://schemas.openxmlformats.org/officeDocument/2006/relationships/customXml" Target="../ink/ink765.xml"/><Relationship Id="rId76" Type="http://schemas.openxmlformats.org/officeDocument/2006/relationships/customXml" Target="../ink/ink786.xml"/><Relationship Id="rId141" Type="http://schemas.openxmlformats.org/officeDocument/2006/relationships/image" Target="../media/image800.png"/><Relationship Id="rId379" Type="http://schemas.openxmlformats.org/officeDocument/2006/relationships/customXml" Target="../ink/ink938.xml"/><Relationship Id="rId7" Type="http://schemas.openxmlformats.org/officeDocument/2006/relationships/image" Target="../media/image735.png"/><Relationship Id="rId183" Type="http://schemas.openxmlformats.org/officeDocument/2006/relationships/image" Target="../media/image821.png"/><Relationship Id="rId239" Type="http://schemas.openxmlformats.org/officeDocument/2006/relationships/image" Target="../media/image16.png"/><Relationship Id="rId390" Type="http://schemas.openxmlformats.org/officeDocument/2006/relationships/image" Target="../media/image922.png"/><Relationship Id="rId404" Type="http://schemas.openxmlformats.org/officeDocument/2006/relationships/image" Target="../media/image929.png"/><Relationship Id="rId250" Type="http://schemas.openxmlformats.org/officeDocument/2006/relationships/customXml" Target="../ink/ink873.xml"/><Relationship Id="rId292" Type="http://schemas.openxmlformats.org/officeDocument/2006/relationships/image" Target="../media/image873.png"/><Relationship Id="rId306" Type="http://schemas.openxmlformats.org/officeDocument/2006/relationships/image" Target="../media/image880.png"/><Relationship Id="rId45" Type="http://schemas.openxmlformats.org/officeDocument/2006/relationships/image" Target="../media/image753.png"/><Relationship Id="rId87" Type="http://schemas.openxmlformats.org/officeDocument/2006/relationships/image" Target="../media/image773.png"/><Relationship Id="rId110" Type="http://schemas.openxmlformats.org/officeDocument/2006/relationships/customXml" Target="../ink/ink803.xml"/><Relationship Id="rId348" Type="http://schemas.openxmlformats.org/officeDocument/2006/relationships/image" Target="../media/image901.png"/><Relationship Id="rId152" Type="http://schemas.openxmlformats.org/officeDocument/2006/relationships/customXml" Target="../ink/ink824.xml"/><Relationship Id="rId194" Type="http://schemas.openxmlformats.org/officeDocument/2006/relationships/customXml" Target="../ink/ink845.xml"/><Relationship Id="rId208" Type="http://schemas.openxmlformats.org/officeDocument/2006/relationships/customXml" Target="../ink/ink852.xml"/><Relationship Id="rId261" Type="http://schemas.openxmlformats.org/officeDocument/2006/relationships/image" Target="../media/image271.png"/><Relationship Id="rId14" Type="http://schemas.openxmlformats.org/officeDocument/2006/relationships/customXml" Target="../ink/ink755.xml"/><Relationship Id="rId56" Type="http://schemas.openxmlformats.org/officeDocument/2006/relationships/customXml" Target="../ink/ink776.xml"/><Relationship Id="rId317" Type="http://schemas.openxmlformats.org/officeDocument/2006/relationships/customXml" Target="../ink/ink907.xml"/><Relationship Id="rId359" Type="http://schemas.openxmlformats.org/officeDocument/2006/relationships/customXml" Target="../ink/ink928.xml"/><Relationship Id="rId98" Type="http://schemas.openxmlformats.org/officeDocument/2006/relationships/customXml" Target="../ink/ink797.xml"/><Relationship Id="rId121" Type="http://schemas.openxmlformats.org/officeDocument/2006/relationships/image" Target="../media/image790.png"/><Relationship Id="rId163" Type="http://schemas.openxmlformats.org/officeDocument/2006/relationships/image" Target="../media/image811.png"/><Relationship Id="rId219" Type="http://schemas.openxmlformats.org/officeDocument/2006/relationships/image" Target="../media/image839.png"/><Relationship Id="rId370" Type="http://schemas.openxmlformats.org/officeDocument/2006/relationships/image" Target="../media/image912.png"/><Relationship Id="rId230" Type="http://schemas.openxmlformats.org/officeDocument/2006/relationships/customXml" Target="../ink/ink863.xml"/><Relationship Id="rId25" Type="http://schemas.openxmlformats.org/officeDocument/2006/relationships/image" Target="../media/image744.png"/><Relationship Id="rId67" Type="http://schemas.openxmlformats.org/officeDocument/2006/relationships/image" Target="../media/image764.png"/><Relationship Id="rId272" Type="http://schemas.openxmlformats.org/officeDocument/2006/relationships/customXml" Target="../ink/ink884.xml"/><Relationship Id="rId328" Type="http://schemas.openxmlformats.org/officeDocument/2006/relationships/image" Target="../media/image891.png"/><Relationship Id="rId132" Type="http://schemas.openxmlformats.org/officeDocument/2006/relationships/customXml" Target="../ink/ink814.xml"/><Relationship Id="rId174" Type="http://schemas.openxmlformats.org/officeDocument/2006/relationships/customXml" Target="../ink/ink835.xml"/><Relationship Id="rId381" Type="http://schemas.openxmlformats.org/officeDocument/2006/relationships/customXml" Target="../ink/ink939.xml"/><Relationship Id="rId241" Type="http://schemas.openxmlformats.org/officeDocument/2006/relationships/image" Target="../media/image849.png"/><Relationship Id="rId36" Type="http://schemas.openxmlformats.org/officeDocument/2006/relationships/customXml" Target="../ink/ink766.xml"/><Relationship Id="rId283" Type="http://schemas.openxmlformats.org/officeDocument/2006/relationships/image" Target="../media/image869.png"/><Relationship Id="rId339" Type="http://schemas.openxmlformats.org/officeDocument/2006/relationships/customXml" Target="../ink/ink918.xml"/><Relationship Id="rId78" Type="http://schemas.openxmlformats.org/officeDocument/2006/relationships/customXml" Target="../ink/ink787.xml"/><Relationship Id="rId101" Type="http://schemas.openxmlformats.org/officeDocument/2006/relationships/image" Target="../media/image780.png"/><Relationship Id="rId143" Type="http://schemas.openxmlformats.org/officeDocument/2006/relationships/image" Target="../media/image801.png"/><Relationship Id="rId185" Type="http://schemas.openxmlformats.org/officeDocument/2006/relationships/image" Target="../media/image822.png"/><Relationship Id="rId350" Type="http://schemas.openxmlformats.org/officeDocument/2006/relationships/image" Target="../media/image902.png"/><Relationship Id="rId406" Type="http://schemas.openxmlformats.org/officeDocument/2006/relationships/image" Target="../media/image930.png"/><Relationship Id="rId9" Type="http://schemas.openxmlformats.org/officeDocument/2006/relationships/image" Target="../media/image736.png"/><Relationship Id="rId210" Type="http://schemas.openxmlformats.org/officeDocument/2006/relationships/customXml" Target="../ink/ink853.xml"/><Relationship Id="rId392" Type="http://schemas.openxmlformats.org/officeDocument/2006/relationships/image" Target="../media/image923.png"/><Relationship Id="rId252" Type="http://schemas.openxmlformats.org/officeDocument/2006/relationships/customXml" Target="../ink/ink874.xml"/><Relationship Id="rId294" Type="http://schemas.openxmlformats.org/officeDocument/2006/relationships/image" Target="../media/image874.png"/><Relationship Id="rId308" Type="http://schemas.openxmlformats.org/officeDocument/2006/relationships/image" Target="../media/image881.png"/><Relationship Id="rId47" Type="http://schemas.openxmlformats.org/officeDocument/2006/relationships/image" Target="../media/image754.png"/><Relationship Id="rId89" Type="http://schemas.openxmlformats.org/officeDocument/2006/relationships/image" Target="../media/image774.png"/><Relationship Id="rId112" Type="http://schemas.openxmlformats.org/officeDocument/2006/relationships/customXml" Target="../ink/ink804.xml"/><Relationship Id="rId154" Type="http://schemas.openxmlformats.org/officeDocument/2006/relationships/customXml" Target="../ink/ink825.xml"/><Relationship Id="rId361" Type="http://schemas.openxmlformats.org/officeDocument/2006/relationships/customXml" Target="../ink/ink929.xml"/><Relationship Id="rId196" Type="http://schemas.openxmlformats.org/officeDocument/2006/relationships/customXml" Target="../ink/ink846.xml"/><Relationship Id="rId16" Type="http://schemas.openxmlformats.org/officeDocument/2006/relationships/customXml" Target="../ink/ink756.xml"/><Relationship Id="rId221" Type="http://schemas.openxmlformats.org/officeDocument/2006/relationships/image" Target="../media/image840.png"/><Relationship Id="rId263" Type="http://schemas.openxmlformats.org/officeDocument/2006/relationships/image" Target="../media/image859.png"/><Relationship Id="rId319" Type="http://schemas.openxmlformats.org/officeDocument/2006/relationships/customXml" Target="../ink/ink908.xml"/><Relationship Id="rId58" Type="http://schemas.openxmlformats.org/officeDocument/2006/relationships/customXml" Target="../ink/ink777.xml"/><Relationship Id="rId123" Type="http://schemas.openxmlformats.org/officeDocument/2006/relationships/image" Target="../media/image791.png"/><Relationship Id="rId330" Type="http://schemas.openxmlformats.org/officeDocument/2006/relationships/image" Target="../media/image892.png"/><Relationship Id="rId165" Type="http://schemas.openxmlformats.org/officeDocument/2006/relationships/image" Target="../media/image812.png"/><Relationship Id="rId372" Type="http://schemas.openxmlformats.org/officeDocument/2006/relationships/image" Target="../media/image913.png"/><Relationship Id="rId232" Type="http://schemas.openxmlformats.org/officeDocument/2006/relationships/customXml" Target="../ink/ink864.xml"/><Relationship Id="rId274" Type="http://schemas.openxmlformats.org/officeDocument/2006/relationships/customXml" Target="../ink/ink885.xml"/><Relationship Id="rId27" Type="http://schemas.openxmlformats.org/officeDocument/2006/relationships/image" Target="../media/image745.png"/><Relationship Id="rId48" Type="http://schemas.openxmlformats.org/officeDocument/2006/relationships/customXml" Target="../ink/ink772.xml"/><Relationship Id="rId69" Type="http://schemas.openxmlformats.org/officeDocument/2006/relationships/image" Target="../media/image765.png"/><Relationship Id="rId113" Type="http://schemas.openxmlformats.org/officeDocument/2006/relationships/image" Target="../media/image786.png"/><Relationship Id="rId134" Type="http://schemas.openxmlformats.org/officeDocument/2006/relationships/customXml" Target="../ink/ink815.xml"/><Relationship Id="rId320" Type="http://schemas.openxmlformats.org/officeDocument/2006/relationships/image" Target="../media/image887.png"/><Relationship Id="rId80" Type="http://schemas.openxmlformats.org/officeDocument/2006/relationships/customXml" Target="../ink/ink788.xml"/><Relationship Id="rId155" Type="http://schemas.openxmlformats.org/officeDocument/2006/relationships/image" Target="../media/image807.png"/><Relationship Id="rId176" Type="http://schemas.openxmlformats.org/officeDocument/2006/relationships/customXml" Target="../ink/ink836.xml"/><Relationship Id="rId197" Type="http://schemas.openxmlformats.org/officeDocument/2006/relationships/image" Target="../media/image828.png"/><Relationship Id="rId341" Type="http://schemas.openxmlformats.org/officeDocument/2006/relationships/customXml" Target="../ink/ink919.xml"/><Relationship Id="rId362" Type="http://schemas.openxmlformats.org/officeDocument/2006/relationships/image" Target="../media/image908.png"/><Relationship Id="rId383" Type="http://schemas.openxmlformats.org/officeDocument/2006/relationships/customXml" Target="../ink/ink940.xml"/><Relationship Id="rId201" Type="http://schemas.openxmlformats.org/officeDocument/2006/relationships/image" Target="../media/image830.png"/><Relationship Id="rId222" Type="http://schemas.openxmlformats.org/officeDocument/2006/relationships/customXml" Target="../ink/ink859.xml"/><Relationship Id="rId243" Type="http://schemas.openxmlformats.org/officeDocument/2006/relationships/image" Target="../media/image850.png"/><Relationship Id="rId264" Type="http://schemas.openxmlformats.org/officeDocument/2006/relationships/customXml" Target="../ink/ink880.xml"/><Relationship Id="rId285" Type="http://schemas.openxmlformats.org/officeDocument/2006/relationships/image" Target="../media/image870.png"/><Relationship Id="rId17" Type="http://schemas.openxmlformats.org/officeDocument/2006/relationships/image" Target="../media/image740.png"/><Relationship Id="rId38" Type="http://schemas.openxmlformats.org/officeDocument/2006/relationships/customXml" Target="../ink/ink767.xml"/><Relationship Id="rId59" Type="http://schemas.openxmlformats.org/officeDocument/2006/relationships/image" Target="../media/image760.png"/><Relationship Id="rId103" Type="http://schemas.openxmlformats.org/officeDocument/2006/relationships/image" Target="../media/image781.png"/><Relationship Id="rId124" Type="http://schemas.openxmlformats.org/officeDocument/2006/relationships/customXml" Target="../ink/ink810.xml"/><Relationship Id="rId310" Type="http://schemas.openxmlformats.org/officeDocument/2006/relationships/image" Target="../media/image882.png"/><Relationship Id="rId70" Type="http://schemas.openxmlformats.org/officeDocument/2006/relationships/customXml" Target="../ink/ink783.xml"/><Relationship Id="rId91" Type="http://schemas.openxmlformats.org/officeDocument/2006/relationships/image" Target="../media/image775.png"/><Relationship Id="rId145" Type="http://schemas.openxmlformats.org/officeDocument/2006/relationships/image" Target="../media/image802.png"/><Relationship Id="rId166" Type="http://schemas.openxmlformats.org/officeDocument/2006/relationships/customXml" Target="../ink/ink831.xml"/><Relationship Id="rId187" Type="http://schemas.openxmlformats.org/officeDocument/2006/relationships/image" Target="../media/image823.png"/><Relationship Id="rId331" Type="http://schemas.openxmlformats.org/officeDocument/2006/relationships/customXml" Target="../ink/ink914.xml"/><Relationship Id="rId352" Type="http://schemas.openxmlformats.org/officeDocument/2006/relationships/image" Target="../media/image903.png"/><Relationship Id="rId373" Type="http://schemas.openxmlformats.org/officeDocument/2006/relationships/customXml" Target="../ink/ink935.xml"/><Relationship Id="rId394" Type="http://schemas.openxmlformats.org/officeDocument/2006/relationships/image" Target="../media/image924.png"/><Relationship Id="rId408" Type="http://schemas.openxmlformats.org/officeDocument/2006/relationships/customXml" Target="../ink/ink953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54.xml"/><Relationship Id="rId233" Type="http://schemas.openxmlformats.org/officeDocument/2006/relationships/image" Target="../media/image846.png"/><Relationship Id="rId254" Type="http://schemas.openxmlformats.org/officeDocument/2006/relationships/customXml" Target="../ink/ink875.xml"/><Relationship Id="rId28" Type="http://schemas.openxmlformats.org/officeDocument/2006/relationships/customXml" Target="../ink/ink762.xml"/><Relationship Id="rId49" Type="http://schemas.openxmlformats.org/officeDocument/2006/relationships/image" Target="../media/image755.png"/><Relationship Id="rId114" Type="http://schemas.openxmlformats.org/officeDocument/2006/relationships/customXml" Target="../ink/ink805.xml"/><Relationship Id="rId275" Type="http://schemas.openxmlformats.org/officeDocument/2006/relationships/image" Target="../media/image865.png"/><Relationship Id="rId296" Type="http://schemas.openxmlformats.org/officeDocument/2006/relationships/image" Target="../media/image875.png"/><Relationship Id="rId300" Type="http://schemas.openxmlformats.org/officeDocument/2006/relationships/image" Target="../media/image877.png"/><Relationship Id="rId60" Type="http://schemas.openxmlformats.org/officeDocument/2006/relationships/customXml" Target="../ink/ink778.xml"/><Relationship Id="rId81" Type="http://schemas.openxmlformats.org/officeDocument/2006/relationships/image" Target="../media/image770.png"/><Relationship Id="rId135" Type="http://schemas.openxmlformats.org/officeDocument/2006/relationships/image" Target="../media/image797.png"/><Relationship Id="rId156" Type="http://schemas.openxmlformats.org/officeDocument/2006/relationships/customXml" Target="../ink/ink826.xml"/><Relationship Id="rId177" Type="http://schemas.openxmlformats.org/officeDocument/2006/relationships/image" Target="../media/image818.png"/><Relationship Id="rId198" Type="http://schemas.openxmlformats.org/officeDocument/2006/relationships/customXml" Target="../ink/ink847.xml"/><Relationship Id="rId321" Type="http://schemas.openxmlformats.org/officeDocument/2006/relationships/customXml" Target="../ink/ink909.xml"/><Relationship Id="rId342" Type="http://schemas.openxmlformats.org/officeDocument/2006/relationships/image" Target="../media/image898.png"/><Relationship Id="rId363" Type="http://schemas.openxmlformats.org/officeDocument/2006/relationships/customXml" Target="../ink/ink930.xml"/><Relationship Id="rId384" Type="http://schemas.openxmlformats.org/officeDocument/2006/relationships/image" Target="../media/image919.png"/><Relationship Id="rId202" Type="http://schemas.openxmlformats.org/officeDocument/2006/relationships/customXml" Target="../ink/ink849.xml"/><Relationship Id="rId223" Type="http://schemas.openxmlformats.org/officeDocument/2006/relationships/image" Target="../media/image841.png"/><Relationship Id="rId244" Type="http://schemas.openxmlformats.org/officeDocument/2006/relationships/customXml" Target="../ink/ink870.xml"/><Relationship Id="rId18" Type="http://schemas.openxmlformats.org/officeDocument/2006/relationships/customXml" Target="../ink/ink757.xml"/><Relationship Id="rId39" Type="http://schemas.openxmlformats.org/officeDocument/2006/relationships/image" Target="../media/image750.png"/><Relationship Id="rId265" Type="http://schemas.openxmlformats.org/officeDocument/2006/relationships/image" Target="../media/image860.png"/><Relationship Id="rId286" Type="http://schemas.openxmlformats.org/officeDocument/2006/relationships/customXml" Target="../ink/ink891.xml"/><Relationship Id="rId50" Type="http://schemas.openxmlformats.org/officeDocument/2006/relationships/customXml" Target="../ink/ink773.xml"/><Relationship Id="rId104" Type="http://schemas.openxmlformats.org/officeDocument/2006/relationships/customXml" Target="../ink/ink800.xml"/><Relationship Id="rId125" Type="http://schemas.openxmlformats.org/officeDocument/2006/relationships/image" Target="../media/image792.png"/><Relationship Id="rId146" Type="http://schemas.openxmlformats.org/officeDocument/2006/relationships/customXml" Target="../ink/ink821.xml"/><Relationship Id="rId167" Type="http://schemas.openxmlformats.org/officeDocument/2006/relationships/image" Target="../media/image813.png"/><Relationship Id="rId188" Type="http://schemas.openxmlformats.org/officeDocument/2006/relationships/customXml" Target="../ink/ink842.xml"/><Relationship Id="rId311" Type="http://schemas.openxmlformats.org/officeDocument/2006/relationships/customXml" Target="../ink/ink904.xml"/><Relationship Id="rId332" Type="http://schemas.openxmlformats.org/officeDocument/2006/relationships/image" Target="../media/image893.png"/><Relationship Id="rId353" Type="http://schemas.openxmlformats.org/officeDocument/2006/relationships/customXml" Target="../ink/ink925.xml"/><Relationship Id="rId374" Type="http://schemas.openxmlformats.org/officeDocument/2006/relationships/image" Target="../media/image914.png"/><Relationship Id="rId395" Type="http://schemas.openxmlformats.org/officeDocument/2006/relationships/customXml" Target="../ink/ink946.xml"/><Relationship Id="rId409" Type="http://schemas.openxmlformats.org/officeDocument/2006/relationships/image" Target="../media/image931.png"/><Relationship Id="rId71" Type="http://schemas.openxmlformats.org/officeDocument/2006/relationships/image" Target="../media/image766.png"/><Relationship Id="rId92" Type="http://schemas.openxmlformats.org/officeDocument/2006/relationships/customXml" Target="../ink/ink794.xml"/><Relationship Id="rId213" Type="http://schemas.openxmlformats.org/officeDocument/2006/relationships/image" Target="../media/image836.png"/><Relationship Id="rId234" Type="http://schemas.openxmlformats.org/officeDocument/2006/relationships/customXml" Target="../ink/ink865.xml"/><Relationship Id="rId2" Type="http://schemas.openxmlformats.org/officeDocument/2006/relationships/customXml" Target="../ink/ink749.xml"/><Relationship Id="rId29" Type="http://schemas.openxmlformats.org/officeDocument/2006/relationships/image" Target="../media/image746.png"/><Relationship Id="rId255" Type="http://schemas.openxmlformats.org/officeDocument/2006/relationships/image" Target="../media/image856.png"/><Relationship Id="rId276" Type="http://schemas.openxmlformats.org/officeDocument/2006/relationships/customXml" Target="../ink/ink886.xml"/><Relationship Id="rId297" Type="http://schemas.openxmlformats.org/officeDocument/2006/relationships/customXml" Target="../ink/ink897.xml"/><Relationship Id="rId40" Type="http://schemas.openxmlformats.org/officeDocument/2006/relationships/customXml" Target="../ink/ink768.xml"/><Relationship Id="rId115" Type="http://schemas.openxmlformats.org/officeDocument/2006/relationships/image" Target="../media/image787.png"/><Relationship Id="rId136" Type="http://schemas.openxmlformats.org/officeDocument/2006/relationships/customXml" Target="../ink/ink816.xml"/><Relationship Id="rId157" Type="http://schemas.openxmlformats.org/officeDocument/2006/relationships/image" Target="../media/image808.png"/><Relationship Id="rId178" Type="http://schemas.openxmlformats.org/officeDocument/2006/relationships/customXml" Target="../ink/ink837.xml"/><Relationship Id="rId301" Type="http://schemas.openxmlformats.org/officeDocument/2006/relationships/customXml" Target="../ink/ink899.xml"/><Relationship Id="rId322" Type="http://schemas.openxmlformats.org/officeDocument/2006/relationships/image" Target="../media/image888.png"/><Relationship Id="rId343" Type="http://schemas.openxmlformats.org/officeDocument/2006/relationships/customXml" Target="../ink/ink920.xml"/><Relationship Id="rId364" Type="http://schemas.openxmlformats.org/officeDocument/2006/relationships/image" Target="../media/image909.png"/><Relationship Id="rId61" Type="http://schemas.openxmlformats.org/officeDocument/2006/relationships/image" Target="../media/image761.png"/><Relationship Id="rId82" Type="http://schemas.openxmlformats.org/officeDocument/2006/relationships/customXml" Target="../ink/ink789.xml"/><Relationship Id="rId199" Type="http://schemas.openxmlformats.org/officeDocument/2006/relationships/image" Target="../media/image829.png"/><Relationship Id="rId203" Type="http://schemas.openxmlformats.org/officeDocument/2006/relationships/image" Target="../media/image831.png"/><Relationship Id="rId385" Type="http://schemas.openxmlformats.org/officeDocument/2006/relationships/customXml" Target="../ink/ink941.xml"/><Relationship Id="rId19" Type="http://schemas.openxmlformats.org/officeDocument/2006/relationships/image" Target="../media/image741.png"/><Relationship Id="rId224" Type="http://schemas.openxmlformats.org/officeDocument/2006/relationships/customXml" Target="../ink/ink860.xml"/><Relationship Id="rId245" Type="http://schemas.openxmlformats.org/officeDocument/2006/relationships/image" Target="../media/image851.png"/><Relationship Id="rId266" Type="http://schemas.openxmlformats.org/officeDocument/2006/relationships/customXml" Target="../ink/ink881.xml"/><Relationship Id="rId287" Type="http://schemas.openxmlformats.org/officeDocument/2006/relationships/image" Target="../media/image871.png"/><Relationship Id="rId410" Type="http://schemas.openxmlformats.org/officeDocument/2006/relationships/customXml" Target="../ink/ink954.xml"/><Relationship Id="rId30" Type="http://schemas.openxmlformats.org/officeDocument/2006/relationships/customXml" Target="../ink/ink763.xml"/><Relationship Id="rId105" Type="http://schemas.openxmlformats.org/officeDocument/2006/relationships/image" Target="../media/image782.png"/><Relationship Id="rId126" Type="http://schemas.openxmlformats.org/officeDocument/2006/relationships/customXml" Target="../ink/ink811.xml"/><Relationship Id="rId147" Type="http://schemas.openxmlformats.org/officeDocument/2006/relationships/image" Target="../media/image803.png"/><Relationship Id="rId168" Type="http://schemas.openxmlformats.org/officeDocument/2006/relationships/customXml" Target="../ink/ink832.xml"/><Relationship Id="rId312" Type="http://schemas.openxmlformats.org/officeDocument/2006/relationships/image" Target="../media/image883.png"/><Relationship Id="rId333" Type="http://schemas.openxmlformats.org/officeDocument/2006/relationships/customXml" Target="../ink/ink915.xml"/><Relationship Id="rId354" Type="http://schemas.openxmlformats.org/officeDocument/2006/relationships/image" Target="../media/image904.png"/><Relationship Id="rId51" Type="http://schemas.openxmlformats.org/officeDocument/2006/relationships/image" Target="../media/image756.png"/><Relationship Id="rId72" Type="http://schemas.openxmlformats.org/officeDocument/2006/relationships/customXml" Target="../ink/ink784.xml"/><Relationship Id="rId93" Type="http://schemas.openxmlformats.org/officeDocument/2006/relationships/image" Target="../media/image776.png"/><Relationship Id="rId189" Type="http://schemas.openxmlformats.org/officeDocument/2006/relationships/image" Target="../media/image824.png"/><Relationship Id="rId375" Type="http://schemas.openxmlformats.org/officeDocument/2006/relationships/customXml" Target="../ink/ink936.xml"/><Relationship Id="rId396" Type="http://schemas.openxmlformats.org/officeDocument/2006/relationships/image" Target="../media/image925.png"/><Relationship Id="rId3" Type="http://schemas.openxmlformats.org/officeDocument/2006/relationships/image" Target="../media/image733.png"/><Relationship Id="rId214" Type="http://schemas.openxmlformats.org/officeDocument/2006/relationships/customXml" Target="../ink/ink855.xml"/><Relationship Id="rId235" Type="http://schemas.openxmlformats.org/officeDocument/2006/relationships/image" Target="../media/image847.png"/><Relationship Id="rId256" Type="http://schemas.openxmlformats.org/officeDocument/2006/relationships/customXml" Target="../ink/ink876.xml"/><Relationship Id="rId277" Type="http://schemas.openxmlformats.org/officeDocument/2006/relationships/image" Target="../media/image866.png"/><Relationship Id="rId298" Type="http://schemas.openxmlformats.org/officeDocument/2006/relationships/image" Target="../media/image876.png"/><Relationship Id="rId400" Type="http://schemas.openxmlformats.org/officeDocument/2006/relationships/image" Target="../media/image927.png"/><Relationship Id="rId116" Type="http://schemas.openxmlformats.org/officeDocument/2006/relationships/customXml" Target="../ink/ink806.xml"/><Relationship Id="rId137" Type="http://schemas.openxmlformats.org/officeDocument/2006/relationships/image" Target="../media/image798.png"/><Relationship Id="rId158" Type="http://schemas.openxmlformats.org/officeDocument/2006/relationships/customXml" Target="../ink/ink827.xml"/><Relationship Id="rId302" Type="http://schemas.openxmlformats.org/officeDocument/2006/relationships/image" Target="../media/image878.png"/><Relationship Id="rId323" Type="http://schemas.openxmlformats.org/officeDocument/2006/relationships/customXml" Target="../ink/ink910.xml"/><Relationship Id="rId344" Type="http://schemas.openxmlformats.org/officeDocument/2006/relationships/image" Target="../media/image899.png"/><Relationship Id="rId20" Type="http://schemas.openxmlformats.org/officeDocument/2006/relationships/customXml" Target="../ink/ink758.xml"/><Relationship Id="rId41" Type="http://schemas.openxmlformats.org/officeDocument/2006/relationships/image" Target="../media/image751.png"/><Relationship Id="rId62" Type="http://schemas.openxmlformats.org/officeDocument/2006/relationships/customXml" Target="../ink/ink779.xml"/><Relationship Id="rId83" Type="http://schemas.openxmlformats.org/officeDocument/2006/relationships/image" Target="../media/image771.png"/><Relationship Id="rId179" Type="http://schemas.openxmlformats.org/officeDocument/2006/relationships/image" Target="../media/image819.png"/><Relationship Id="rId365" Type="http://schemas.openxmlformats.org/officeDocument/2006/relationships/customXml" Target="../ink/ink931.xml"/><Relationship Id="rId386" Type="http://schemas.openxmlformats.org/officeDocument/2006/relationships/image" Target="../media/image920.png"/><Relationship Id="rId190" Type="http://schemas.openxmlformats.org/officeDocument/2006/relationships/customXml" Target="../ink/ink843.xml"/><Relationship Id="rId204" Type="http://schemas.openxmlformats.org/officeDocument/2006/relationships/customXml" Target="../ink/ink850.xml"/><Relationship Id="rId225" Type="http://schemas.openxmlformats.org/officeDocument/2006/relationships/image" Target="../media/image842.png"/><Relationship Id="rId246" Type="http://schemas.openxmlformats.org/officeDocument/2006/relationships/customXml" Target="../ink/ink871.xml"/><Relationship Id="rId267" Type="http://schemas.openxmlformats.org/officeDocument/2006/relationships/image" Target="../media/image861.png"/><Relationship Id="rId288" Type="http://schemas.openxmlformats.org/officeDocument/2006/relationships/customXml" Target="../ink/ink892.xml"/><Relationship Id="rId411" Type="http://schemas.openxmlformats.org/officeDocument/2006/relationships/image" Target="../media/image932.png"/><Relationship Id="rId106" Type="http://schemas.openxmlformats.org/officeDocument/2006/relationships/customXml" Target="../ink/ink801.xml"/><Relationship Id="rId127" Type="http://schemas.openxmlformats.org/officeDocument/2006/relationships/image" Target="../media/image793.png"/><Relationship Id="rId313" Type="http://schemas.openxmlformats.org/officeDocument/2006/relationships/customXml" Target="../ink/ink905.xml"/><Relationship Id="rId10" Type="http://schemas.openxmlformats.org/officeDocument/2006/relationships/customXml" Target="../ink/ink753.xml"/><Relationship Id="rId31" Type="http://schemas.openxmlformats.org/officeDocument/2006/relationships/image" Target="../media/image747.png"/><Relationship Id="rId52" Type="http://schemas.openxmlformats.org/officeDocument/2006/relationships/customXml" Target="../ink/ink774.xml"/><Relationship Id="rId73" Type="http://schemas.openxmlformats.org/officeDocument/2006/relationships/image" Target="../media/image767.png"/><Relationship Id="rId94" Type="http://schemas.openxmlformats.org/officeDocument/2006/relationships/customXml" Target="../ink/ink795.xml"/><Relationship Id="rId148" Type="http://schemas.openxmlformats.org/officeDocument/2006/relationships/customXml" Target="../ink/ink822.xml"/><Relationship Id="rId169" Type="http://schemas.openxmlformats.org/officeDocument/2006/relationships/image" Target="../media/image814.png"/><Relationship Id="rId334" Type="http://schemas.openxmlformats.org/officeDocument/2006/relationships/image" Target="../media/image894.png"/><Relationship Id="rId355" Type="http://schemas.openxmlformats.org/officeDocument/2006/relationships/customXml" Target="../ink/ink926.xml"/><Relationship Id="rId376" Type="http://schemas.openxmlformats.org/officeDocument/2006/relationships/image" Target="../media/image915.png"/><Relationship Id="rId397" Type="http://schemas.openxmlformats.org/officeDocument/2006/relationships/customXml" Target="../ink/ink947.xml"/><Relationship Id="rId4" Type="http://schemas.openxmlformats.org/officeDocument/2006/relationships/customXml" Target="../ink/ink750.xml"/><Relationship Id="rId180" Type="http://schemas.openxmlformats.org/officeDocument/2006/relationships/customXml" Target="../ink/ink838.xml"/><Relationship Id="rId215" Type="http://schemas.openxmlformats.org/officeDocument/2006/relationships/image" Target="../media/image837.png"/><Relationship Id="rId236" Type="http://schemas.openxmlformats.org/officeDocument/2006/relationships/customXml" Target="../ink/ink866.xml"/><Relationship Id="rId257" Type="http://schemas.openxmlformats.org/officeDocument/2006/relationships/image" Target="../media/image857.png"/><Relationship Id="rId278" Type="http://schemas.openxmlformats.org/officeDocument/2006/relationships/customXml" Target="../ink/ink887.xml"/><Relationship Id="rId401" Type="http://schemas.openxmlformats.org/officeDocument/2006/relationships/customXml" Target="../ink/ink949.xml"/><Relationship Id="rId303" Type="http://schemas.openxmlformats.org/officeDocument/2006/relationships/customXml" Target="../ink/ink900.xml"/><Relationship Id="rId42" Type="http://schemas.openxmlformats.org/officeDocument/2006/relationships/customXml" Target="../ink/ink769.xml"/><Relationship Id="rId84" Type="http://schemas.openxmlformats.org/officeDocument/2006/relationships/customXml" Target="../ink/ink790.xml"/><Relationship Id="rId138" Type="http://schemas.openxmlformats.org/officeDocument/2006/relationships/customXml" Target="../ink/ink817.xml"/><Relationship Id="rId345" Type="http://schemas.openxmlformats.org/officeDocument/2006/relationships/customXml" Target="../ink/ink921.xml"/><Relationship Id="rId387" Type="http://schemas.openxmlformats.org/officeDocument/2006/relationships/customXml" Target="../ink/ink942.xml"/><Relationship Id="rId191" Type="http://schemas.openxmlformats.org/officeDocument/2006/relationships/image" Target="../media/image825.png"/><Relationship Id="rId205" Type="http://schemas.openxmlformats.org/officeDocument/2006/relationships/image" Target="../media/image832.png"/><Relationship Id="rId247" Type="http://schemas.openxmlformats.org/officeDocument/2006/relationships/image" Target="../media/image852.png"/><Relationship Id="rId107" Type="http://schemas.openxmlformats.org/officeDocument/2006/relationships/image" Target="../media/image783.png"/><Relationship Id="rId289" Type="http://schemas.openxmlformats.org/officeDocument/2006/relationships/customXml" Target="../ink/ink893.xml"/><Relationship Id="rId11" Type="http://schemas.openxmlformats.org/officeDocument/2006/relationships/image" Target="../media/image737.png"/><Relationship Id="rId53" Type="http://schemas.openxmlformats.org/officeDocument/2006/relationships/image" Target="../media/image757.png"/><Relationship Id="rId149" Type="http://schemas.openxmlformats.org/officeDocument/2006/relationships/image" Target="../media/image804.png"/><Relationship Id="rId314" Type="http://schemas.openxmlformats.org/officeDocument/2006/relationships/image" Target="../media/image884.png"/><Relationship Id="rId356" Type="http://schemas.openxmlformats.org/officeDocument/2006/relationships/image" Target="../media/image905.png"/><Relationship Id="rId398" Type="http://schemas.openxmlformats.org/officeDocument/2006/relationships/image" Target="../media/image926.png"/><Relationship Id="rId95" Type="http://schemas.openxmlformats.org/officeDocument/2006/relationships/image" Target="../media/image777.png"/><Relationship Id="rId160" Type="http://schemas.openxmlformats.org/officeDocument/2006/relationships/customXml" Target="../ink/ink828.xml"/><Relationship Id="rId216" Type="http://schemas.openxmlformats.org/officeDocument/2006/relationships/customXml" Target="../ink/ink856.xml"/><Relationship Id="rId258" Type="http://schemas.openxmlformats.org/officeDocument/2006/relationships/customXml" Target="../ink/ink877.xml"/><Relationship Id="rId22" Type="http://schemas.openxmlformats.org/officeDocument/2006/relationships/customXml" Target="../ink/ink759.xml"/><Relationship Id="rId64" Type="http://schemas.openxmlformats.org/officeDocument/2006/relationships/customXml" Target="../ink/ink780.xml"/><Relationship Id="rId118" Type="http://schemas.openxmlformats.org/officeDocument/2006/relationships/customXml" Target="../ink/ink807.xml"/><Relationship Id="rId325" Type="http://schemas.openxmlformats.org/officeDocument/2006/relationships/customXml" Target="../ink/ink911.xml"/><Relationship Id="rId367" Type="http://schemas.openxmlformats.org/officeDocument/2006/relationships/customXml" Target="../ink/ink932.xml"/><Relationship Id="rId171" Type="http://schemas.openxmlformats.org/officeDocument/2006/relationships/image" Target="../media/image815.png"/><Relationship Id="rId227" Type="http://schemas.openxmlformats.org/officeDocument/2006/relationships/image" Target="../media/image843.png"/><Relationship Id="rId269" Type="http://schemas.openxmlformats.org/officeDocument/2006/relationships/image" Target="../media/image862.png"/><Relationship Id="rId33" Type="http://schemas.openxmlformats.org/officeDocument/2006/relationships/image" Target="../media/image748.png"/><Relationship Id="rId129" Type="http://schemas.openxmlformats.org/officeDocument/2006/relationships/image" Target="../media/image794.png"/><Relationship Id="rId280" Type="http://schemas.openxmlformats.org/officeDocument/2006/relationships/customXml" Target="../ink/ink888.xml"/><Relationship Id="rId336" Type="http://schemas.openxmlformats.org/officeDocument/2006/relationships/image" Target="../media/image895.png"/><Relationship Id="rId75" Type="http://schemas.openxmlformats.org/officeDocument/2006/relationships/image" Target="../media/image187.png"/><Relationship Id="rId140" Type="http://schemas.openxmlformats.org/officeDocument/2006/relationships/customXml" Target="../ink/ink818.xml"/><Relationship Id="rId182" Type="http://schemas.openxmlformats.org/officeDocument/2006/relationships/customXml" Target="../ink/ink839.xml"/><Relationship Id="rId378" Type="http://schemas.openxmlformats.org/officeDocument/2006/relationships/image" Target="../media/image916.png"/><Relationship Id="rId403" Type="http://schemas.openxmlformats.org/officeDocument/2006/relationships/customXml" Target="../ink/ink950.xml"/><Relationship Id="rId6" Type="http://schemas.openxmlformats.org/officeDocument/2006/relationships/customXml" Target="../ink/ink751.xml"/><Relationship Id="rId238" Type="http://schemas.openxmlformats.org/officeDocument/2006/relationships/customXml" Target="../ink/ink867.xml"/><Relationship Id="rId291" Type="http://schemas.openxmlformats.org/officeDocument/2006/relationships/customXml" Target="../ink/ink894.xml"/><Relationship Id="rId305" Type="http://schemas.openxmlformats.org/officeDocument/2006/relationships/customXml" Target="../ink/ink901.xml"/><Relationship Id="rId347" Type="http://schemas.openxmlformats.org/officeDocument/2006/relationships/customXml" Target="../ink/ink922.xml"/><Relationship Id="rId44" Type="http://schemas.openxmlformats.org/officeDocument/2006/relationships/customXml" Target="../ink/ink770.xml"/><Relationship Id="rId86" Type="http://schemas.openxmlformats.org/officeDocument/2006/relationships/customXml" Target="../ink/ink791.xml"/><Relationship Id="rId151" Type="http://schemas.openxmlformats.org/officeDocument/2006/relationships/image" Target="../media/image805.png"/><Relationship Id="rId389" Type="http://schemas.openxmlformats.org/officeDocument/2006/relationships/customXml" Target="../ink/ink943.xml"/><Relationship Id="rId193" Type="http://schemas.openxmlformats.org/officeDocument/2006/relationships/image" Target="../media/image826.png"/><Relationship Id="rId207" Type="http://schemas.openxmlformats.org/officeDocument/2006/relationships/image" Target="../media/image833.png"/><Relationship Id="rId249" Type="http://schemas.openxmlformats.org/officeDocument/2006/relationships/image" Target="../media/image853.png"/><Relationship Id="rId13" Type="http://schemas.openxmlformats.org/officeDocument/2006/relationships/image" Target="../media/image738.png"/><Relationship Id="rId109" Type="http://schemas.openxmlformats.org/officeDocument/2006/relationships/image" Target="../media/image784.png"/><Relationship Id="rId260" Type="http://schemas.openxmlformats.org/officeDocument/2006/relationships/customXml" Target="../ink/ink878.xml"/><Relationship Id="rId316" Type="http://schemas.openxmlformats.org/officeDocument/2006/relationships/image" Target="../media/image885.png"/><Relationship Id="rId55" Type="http://schemas.openxmlformats.org/officeDocument/2006/relationships/image" Target="../media/image758.png"/><Relationship Id="rId97" Type="http://schemas.openxmlformats.org/officeDocument/2006/relationships/image" Target="../media/image778.png"/><Relationship Id="rId120" Type="http://schemas.openxmlformats.org/officeDocument/2006/relationships/customXml" Target="../ink/ink808.xml"/><Relationship Id="rId358" Type="http://schemas.openxmlformats.org/officeDocument/2006/relationships/image" Target="../media/image906.png"/><Relationship Id="rId162" Type="http://schemas.openxmlformats.org/officeDocument/2006/relationships/customXml" Target="../ink/ink829.xml"/><Relationship Id="rId218" Type="http://schemas.openxmlformats.org/officeDocument/2006/relationships/customXml" Target="../ink/ink857.xml"/><Relationship Id="rId271" Type="http://schemas.openxmlformats.org/officeDocument/2006/relationships/image" Target="../media/image863.png"/><Relationship Id="rId24" Type="http://schemas.openxmlformats.org/officeDocument/2006/relationships/customXml" Target="../ink/ink760.xml"/><Relationship Id="rId66" Type="http://schemas.openxmlformats.org/officeDocument/2006/relationships/customXml" Target="../ink/ink781.xml"/><Relationship Id="rId131" Type="http://schemas.openxmlformats.org/officeDocument/2006/relationships/image" Target="../media/image795.png"/><Relationship Id="rId327" Type="http://schemas.openxmlformats.org/officeDocument/2006/relationships/customXml" Target="../ink/ink912.xml"/><Relationship Id="rId369" Type="http://schemas.openxmlformats.org/officeDocument/2006/relationships/customXml" Target="../ink/ink933.xml"/><Relationship Id="rId173" Type="http://schemas.openxmlformats.org/officeDocument/2006/relationships/image" Target="../media/image816.png"/><Relationship Id="rId229" Type="http://schemas.openxmlformats.org/officeDocument/2006/relationships/image" Target="../media/image844.png"/><Relationship Id="rId380" Type="http://schemas.openxmlformats.org/officeDocument/2006/relationships/image" Target="../media/image917.png"/><Relationship Id="rId240" Type="http://schemas.openxmlformats.org/officeDocument/2006/relationships/customXml" Target="../ink/ink868.xml"/><Relationship Id="rId35" Type="http://schemas.openxmlformats.org/officeDocument/2006/relationships/image" Target="../media/image749.png"/><Relationship Id="rId77" Type="http://schemas.openxmlformats.org/officeDocument/2006/relationships/image" Target="../media/image768.png"/><Relationship Id="rId100" Type="http://schemas.openxmlformats.org/officeDocument/2006/relationships/customXml" Target="../ink/ink798.xml"/><Relationship Id="rId282" Type="http://schemas.openxmlformats.org/officeDocument/2006/relationships/customXml" Target="../ink/ink889.xml"/><Relationship Id="rId338" Type="http://schemas.openxmlformats.org/officeDocument/2006/relationships/image" Target="../media/image896.png"/><Relationship Id="rId8" Type="http://schemas.openxmlformats.org/officeDocument/2006/relationships/customXml" Target="../ink/ink752.xml"/><Relationship Id="rId142" Type="http://schemas.openxmlformats.org/officeDocument/2006/relationships/customXml" Target="../ink/ink819.xml"/><Relationship Id="rId184" Type="http://schemas.openxmlformats.org/officeDocument/2006/relationships/customXml" Target="../ink/ink840.xml"/><Relationship Id="rId391" Type="http://schemas.openxmlformats.org/officeDocument/2006/relationships/customXml" Target="../ink/ink944.xml"/><Relationship Id="rId405" Type="http://schemas.openxmlformats.org/officeDocument/2006/relationships/customXml" Target="../ink/ink951.xml"/><Relationship Id="rId251" Type="http://schemas.openxmlformats.org/officeDocument/2006/relationships/image" Target="../media/image854.png"/><Relationship Id="rId46" Type="http://schemas.openxmlformats.org/officeDocument/2006/relationships/customXml" Target="../ink/ink771.xml"/><Relationship Id="rId293" Type="http://schemas.openxmlformats.org/officeDocument/2006/relationships/customXml" Target="../ink/ink895.xml"/><Relationship Id="rId307" Type="http://schemas.openxmlformats.org/officeDocument/2006/relationships/customXml" Target="../ink/ink902.xml"/><Relationship Id="rId349" Type="http://schemas.openxmlformats.org/officeDocument/2006/relationships/customXml" Target="../ink/ink923.xml"/><Relationship Id="rId88" Type="http://schemas.openxmlformats.org/officeDocument/2006/relationships/customXml" Target="../ink/ink792.xml"/><Relationship Id="rId111" Type="http://schemas.openxmlformats.org/officeDocument/2006/relationships/image" Target="../media/image785.png"/><Relationship Id="rId153" Type="http://schemas.openxmlformats.org/officeDocument/2006/relationships/image" Target="../media/image806.png"/><Relationship Id="rId195" Type="http://schemas.openxmlformats.org/officeDocument/2006/relationships/image" Target="../media/image827.png"/><Relationship Id="rId209" Type="http://schemas.openxmlformats.org/officeDocument/2006/relationships/image" Target="../media/image834.png"/><Relationship Id="rId360" Type="http://schemas.openxmlformats.org/officeDocument/2006/relationships/image" Target="../media/image907.png"/><Relationship Id="rId220" Type="http://schemas.openxmlformats.org/officeDocument/2006/relationships/customXml" Target="../ink/ink858.xml"/><Relationship Id="rId15" Type="http://schemas.openxmlformats.org/officeDocument/2006/relationships/image" Target="../media/image739.png"/><Relationship Id="rId57" Type="http://schemas.openxmlformats.org/officeDocument/2006/relationships/image" Target="../media/image759.png"/><Relationship Id="rId262" Type="http://schemas.openxmlformats.org/officeDocument/2006/relationships/customXml" Target="../ink/ink879.xml"/><Relationship Id="rId318" Type="http://schemas.openxmlformats.org/officeDocument/2006/relationships/image" Target="../media/image886.png"/><Relationship Id="rId99" Type="http://schemas.openxmlformats.org/officeDocument/2006/relationships/image" Target="../media/image779.png"/><Relationship Id="rId122" Type="http://schemas.openxmlformats.org/officeDocument/2006/relationships/customXml" Target="../ink/ink809.xml"/><Relationship Id="rId164" Type="http://schemas.openxmlformats.org/officeDocument/2006/relationships/customXml" Target="../ink/ink830.xml"/><Relationship Id="rId371" Type="http://schemas.openxmlformats.org/officeDocument/2006/relationships/customXml" Target="../ink/ink934.xml"/><Relationship Id="rId26" Type="http://schemas.openxmlformats.org/officeDocument/2006/relationships/customXml" Target="../ink/ink761.xml"/><Relationship Id="rId231" Type="http://schemas.openxmlformats.org/officeDocument/2006/relationships/image" Target="../media/image845.png"/><Relationship Id="rId273" Type="http://schemas.openxmlformats.org/officeDocument/2006/relationships/image" Target="../media/image864.png"/><Relationship Id="rId329" Type="http://schemas.openxmlformats.org/officeDocument/2006/relationships/customXml" Target="../ink/ink913.xml"/><Relationship Id="rId68" Type="http://schemas.openxmlformats.org/officeDocument/2006/relationships/customXml" Target="../ink/ink782.xml"/><Relationship Id="rId133" Type="http://schemas.openxmlformats.org/officeDocument/2006/relationships/image" Target="../media/image796.png"/><Relationship Id="rId175" Type="http://schemas.openxmlformats.org/officeDocument/2006/relationships/image" Target="../media/image817.png"/><Relationship Id="rId340" Type="http://schemas.openxmlformats.org/officeDocument/2006/relationships/image" Target="../media/image897.png"/><Relationship Id="rId200" Type="http://schemas.openxmlformats.org/officeDocument/2006/relationships/customXml" Target="../ink/ink848.xml"/><Relationship Id="rId382" Type="http://schemas.openxmlformats.org/officeDocument/2006/relationships/image" Target="../media/image918.png"/><Relationship Id="rId242" Type="http://schemas.openxmlformats.org/officeDocument/2006/relationships/customXml" Target="../ink/ink869.xml"/><Relationship Id="rId284" Type="http://schemas.openxmlformats.org/officeDocument/2006/relationships/customXml" Target="../ink/ink890.xml"/><Relationship Id="rId37" Type="http://schemas.openxmlformats.org/officeDocument/2006/relationships/image" Target="../media/image157.png"/><Relationship Id="rId79" Type="http://schemas.openxmlformats.org/officeDocument/2006/relationships/image" Target="../media/image769.png"/><Relationship Id="rId102" Type="http://schemas.openxmlformats.org/officeDocument/2006/relationships/customXml" Target="../ink/ink799.xml"/><Relationship Id="rId144" Type="http://schemas.openxmlformats.org/officeDocument/2006/relationships/customXml" Target="../ink/ink820.xml"/><Relationship Id="rId90" Type="http://schemas.openxmlformats.org/officeDocument/2006/relationships/customXml" Target="../ink/ink793.xml"/><Relationship Id="rId186" Type="http://schemas.openxmlformats.org/officeDocument/2006/relationships/customXml" Target="../ink/ink841.xml"/><Relationship Id="rId351" Type="http://schemas.openxmlformats.org/officeDocument/2006/relationships/customXml" Target="../ink/ink924.xml"/><Relationship Id="rId393" Type="http://schemas.openxmlformats.org/officeDocument/2006/relationships/customXml" Target="../ink/ink945.xml"/><Relationship Id="rId407" Type="http://schemas.openxmlformats.org/officeDocument/2006/relationships/customXml" Target="../ink/ink952.xml"/><Relationship Id="rId211" Type="http://schemas.openxmlformats.org/officeDocument/2006/relationships/image" Target="../media/image835.png"/><Relationship Id="rId253" Type="http://schemas.openxmlformats.org/officeDocument/2006/relationships/image" Target="../media/image855.png"/><Relationship Id="rId295" Type="http://schemas.openxmlformats.org/officeDocument/2006/relationships/customXml" Target="../ink/ink896.xml"/><Relationship Id="rId309" Type="http://schemas.openxmlformats.org/officeDocument/2006/relationships/customXml" Target="../ink/ink90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9.png"/><Relationship Id="rId299" Type="http://schemas.openxmlformats.org/officeDocument/2006/relationships/customXml" Target="../ink/ink1104.xml"/><Relationship Id="rId21" Type="http://schemas.openxmlformats.org/officeDocument/2006/relationships/image" Target="../media/image942.png"/><Relationship Id="rId63" Type="http://schemas.openxmlformats.org/officeDocument/2006/relationships/image" Target="../media/image963.png"/><Relationship Id="rId159" Type="http://schemas.openxmlformats.org/officeDocument/2006/relationships/image" Target="../media/image1009.png"/><Relationship Id="rId324" Type="http://schemas.openxmlformats.org/officeDocument/2006/relationships/image" Target="../media/image1089.png"/><Relationship Id="rId170" Type="http://schemas.openxmlformats.org/officeDocument/2006/relationships/customXml" Target="../ink/ink1039.xml"/><Relationship Id="rId226" Type="http://schemas.openxmlformats.org/officeDocument/2006/relationships/customXml" Target="../ink/ink1067.xml"/><Relationship Id="rId268" Type="http://schemas.openxmlformats.org/officeDocument/2006/relationships/customXml" Target="../ink/ink1088.xml"/><Relationship Id="rId32" Type="http://schemas.openxmlformats.org/officeDocument/2006/relationships/customXml" Target="../ink/ink970.xml"/><Relationship Id="rId74" Type="http://schemas.openxmlformats.org/officeDocument/2006/relationships/customXml" Target="../ink/ink991.xml"/><Relationship Id="rId128" Type="http://schemas.openxmlformats.org/officeDocument/2006/relationships/customXml" Target="../ink/ink1018.xml"/><Relationship Id="rId5" Type="http://schemas.openxmlformats.org/officeDocument/2006/relationships/image" Target="../media/image934.png"/><Relationship Id="rId181" Type="http://schemas.openxmlformats.org/officeDocument/2006/relationships/image" Target="../media/image1020.png"/><Relationship Id="rId237" Type="http://schemas.openxmlformats.org/officeDocument/2006/relationships/image" Target="../media/image1048.png"/><Relationship Id="rId279" Type="http://schemas.openxmlformats.org/officeDocument/2006/relationships/image" Target="../media/image1068.png"/><Relationship Id="rId43" Type="http://schemas.openxmlformats.org/officeDocument/2006/relationships/image" Target="../media/image953.png"/><Relationship Id="rId139" Type="http://schemas.openxmlformats.org/officeDocument/2006/relationships/image" Target="../media/image999.png"/><Relationship Id="rId290" Type="http://schemas.openxmlformats.org/officeDocument/2006/relationships/customXml" Target="../ink/ink1099.xml"/><Relationship Id="rId304" Type="http://schemas.openxmlformats.org/officeDocument/2006/relationships/image" Target="../media/image1080.png"/><Relationship Id="rId85" Type="http://schemas.openxmlformats.org/officeDocument/2006/relationships/image" Target="../media/image974.png"/><Relationship Id="rId150" Type="http://schemas.openxmlformats.org/officeDocument/2006/relationships/customXml" Target="../ink/ink1029.xml"/><Relationship Id="rId192" Type="http://schemas.openxmlformats.org/officeDocument/2006/relationships/customXml" Target="../ink/ink1050.xml"/><Relationship Id="rId206" Type="http://schemas.openxmlformats.org/officeDocument/2006/relationships/customXml" Target="../ink/ink1057.xml"/><Relationship Id="rId248" Type="http://schemas.openxmlformats.org/officeDocument/2006/relationships/customXml" Target="../ink/ink1078.xml"/><Relationship Id="rId12" Type="http://schemas.openxmlformats.org/officeDocument/2006/relationships/customXml" Target="../ink/ink960.xml"/><Relationship Id="rId108" Type="http://schemas.openxmlformats.org/officeDocument/2006/relationships/customXml" Target="../ink/ink1008.xml"/><Relationship Id="rId315" Type="http://schemas.openxmlformats.org/officeDocument/2006/relationships/customXml" Target="../ink/ink1112.xml"/><Relationship Id="rId54" Type="http://schemas.openxmlformats.org/officeDocument/2006/relationships/customXml" Target="../ink/ink981.xml"/><Relationship Id="rId96" Type="http://schemas.openxmlformats.org/officeDocument/2006/relationships/customXml" Target="../ink/ink1002.xml"/><Relationship Id="rId161" Type="http://schemas.openxmlformats.org/officeDocument/2006/relationships/image" Target="../media/image1010.png"/><Relationship Id="rId217" Type="http://schemas.openxmlformats.org/officeDocument/2006/relationships/image" Target="../media/image1038.png"/><Relationship Id="rId259" Type="http://schemas.openxmlformats.org/officeDocument/2006/relationships/image" Target="../media/image217.png"/><Relationship Id="rId23" Type="http://schemas.openxmlformats.org/officeDocument/2006/relationships/image" Target="../media/image943.png"/><Relationship Id="rId119" Type="http://schemas.openxmlformats.org/officeDocument/2006/relationships/image" Target="../media/image990.png"/><Relationship Id="rId270" Type="http://schemas.openxmlformats.org/officeDocument/2006/relationships/customXml" Target="../ink/ink1089.xml"/><Relationship Id="rId65" Type="http://schemas.openxmlformats.org/officeDocument/2006/relationships/image" Target="../media/image964.png"/><Relationship Id="rId130" Type="http://schemas.openxmlformats.org/officeDocument/2006/relationships/customXml" Target="../ink/ink1019.xml"/><Relationship Id="rId172" Type="http://schemas.openxmlformats.org/officeDocument/2006/relationships/customXml" Target="../ink/ink1040.xml"/><Relationship Id="rId228" Type="http://schemas.openxmlformats.org/officeDocument/2006/relationships/customXml" Target="../ink/ink1068.xml"/><Relationship Id="rId281" Type="http://schemas.openxmlformats.org/officeDocument/2006/relationships/image" Target="../media/image1069.png"/><Relationship Id="rId34" Type="http://schemas.openxmlformats.org/officeDocument/2006/relationships/customXml" Target="../ink/ink971.xml"/><Relationship Id="rId55" Type="http://schemas.openxmlformats.org/officeDocument/2006/relationships/image" Target="../media/image959.png"/><Relationship Id="rId76" Type="http://schemas.openxmlformats.org/officeDocument/2006/relationships/customXml" Target="../ink/ink992.xml"/><Relationship Id="rId97" Type="http://schemas.openxmlformats.org/officeDocument/2006/relationships/image" Target="../media/image980.png"/><Relationship Id="rId120" Type="http://schemas.openxmlformats.org/officeDocument/2006/relationships/customXml" Target="../ink/ink1014.xml"/><Relationship Id="rId141" Type="http://schemas.openxmlformats.org/officeDocument/2006/relationships/image" Target="../media/image1000.png"/><Relationship Id="rId7" Type="http://schemas.openxmlformats.org/officeDocument/2006/relationships/image" Target="../media/image935.png"/><Relationship Id="rId162" Type="http://schemas.openxmlformats.org/officeDocument/2006/relationships/customXml" Target="../ink/ink1035.xml"/><Relationship Id="rId183" Type="http://schemas.openxmlformats.org/officeDocument/2006/relationships/image" Target="../media/image1021.png"/><Relationship Id="rId218" Type="http://schemas.openxmlformats.org/officeDocument/2006/relationships/customXml" Target="../ink/ink1063.xml"/><Relationship Id="rId239" Type="http://schemas.openxmlformats.org/officeDocument/2006/relationships/image" Target="../media/image1049.png"/><Relationship Id="rId250" Type="http://schemas.openxmlformats.org/officeDocument/2006/relationships/customXml" Target="../ink/ink1079.xml"/><Relationship Id="rId271" Type="http://schemas.openxmlformats.org/officeDocument/2006/relationships/image" Target="../media/image1064.png"/><Relationship Id="rId292" Type="http://schemas.openxmlformats.org/officeDocument/2006/relationships/image" Target="../media/image1074.png"/><Relationship Id="rId306" Type="http://schemas.openxmlformats.org/officeDocument/2006/relationships/image" Target="../media/image1081.png"/><Relationship Id="rId24" Type="http://schemas.openxmlformats.org/officeDocument/2006/relationships/customXml" Target="../ink/ink966.xml"/><Relationship Id="rId45" Type="http://schemas.openxmlformats.org/officeDocument/2006/relationships/image" Target="../media/image954.png"/><Relationship Id="rId66" Type="http://schemas.openxmlformats.org/officeDocument/2006/relationships/customXml" Target="../ink/ink987.xml"/><Relationship Id="rId87" Type="http://schemas.openxmlformats.org/officeDocument/2006/relationships/image" Target="../media/image975.png"/><Relationship Id="rId110" Type="http://schemas.openxmlformats.org/officeDocument/2006/relationships/customXml" Target="../ink/ink1009.xml"/><Relationship Id="rId131" Type="http://schemas.openxmlformats.org/officeDocument/2006/relationships/image" Target="../media/image996.png"/><Relationship Id="rId152" Type="http://schemas.openxmlformats.org/officeDocument/2006/relationships/customXml" Target="../ink/ink1030.xml"/><Relationship Id="rId173" Type="http://schemas.openxmlformats.org/officeDocument/2006/relationships/image" Target="../media/image1016.png"/><Relationship Id="rId194" Type="http://schemas.openxmlformats.org/officeDocument/2006/relationships/customXml" Target="../ink/ink1051.xml"/><Relationship Id="rId208" Type="http://schemas.openxmlformats.org/officeDocument/2006/relationships/customXml" Target="../ink/ink1058.xml"/><Relationship Id="rId229" Type="http://schemas.openxmlformats.org/officeDocument/2006/relationships/image" Target="../media/image1044.png"/><Relationship Id="rId240" Type="http://schemas.openxmlformats.org/officeDocument/2006/relationships/customXml" Target="../ink/ink1074.xml"/><Relationship Id="rId261" Type="http://schemas.openxmlformats.org/officeDocument/2006/relationships/image" Target="../media/image1059.png"/><Relationship Id="rId14" Type="http://schemas.openxmlformats.org/officeDocument/2006/relationships/customXml" Target="../ink/ink961.xml"/><Relationship Id="rId35" Type="http://schemas.openxmlformats.org/officeDocument/2006/relationships/image" Target="../media/image949.png"/><Relationship Id="rId56" Type="http://schemas.openxmlformats.org/officeDocument/2006/relationships/customXml" Target="../ink/ink982.xml"/><Relationship Id="rId77" Type="http://schemas.openxmlformats.org/officeDocument/2006/relationships/image" Target="../media/image970.png"/><Relationship Id="rId100" Type="http://schemas.openxmlformats.org/officeDocument/2006/relationships/customXml" Target="../ink/ink1004.xml"/><Relationship Id="rId282" Type="http://schemas.openxmlformats.org/officeDocument/2006/relationships/customXml" Target="../ink/ink1095.xml"/><Relationship Id="rId317" Type="http://schemas.openxmlformats.org/officeDocument/2006/relationships/customXml" Target="../ink/ink1113.xml"/><Relationship Id="rId8" Type="http://schemas.openxmlformats.org/officeDocument/2006/relationships/customXml" Target="../ink/ink958.xml"/><Relationship Id="rId98" Type="http://schemas.openxmlformats.org/officeDocument/2006/relationships/customXml" Target="../ink/ink1003.xml"/><Relationship Id="rId121" Type="http://schemas.openxmlformats.org/officeDocument/2006/relationships/image" Target="../media/image991.png"/><Relationship Id="rId142" Type="http://schemas.openxmlformats.org/officeDocument/2006/relationships/customXml" Target="../ink/ink1025.xml"/><Relationship Id="rId163" Type="http://schemas.openxmlformats.org/officeDocument/2006/relationships/image" Target="../media/image1011.png"/><Relationship Id="rId184" Type="http://schemas.openxmlformats.org/officeDocument/2006/relationships/customXml" Target="../ink/ink1046.xml"/><Relationship Id="rId219" Type="http://schemas.openxmlformats.org/officeDocument/2006/relationships/image" Target="../media/image1039.png"/><Relationship Id="rId230" Type="http://schemas.openxmlformats.org/officeDocument/2006/relationships/customXml" Target="../ink/ink1069.xml"/><Relationship Id="rId251" Type="http://schemas.openxmlformats.org/officeDocument/2006/relationships/image" Target="../media/image1055.png"/><Relationship Id="rId25" Type="http://schemas.openxmlformats.org/officeDocument/2006/relationships/image" Target="../media/image944.png"/><Relationship Id="rId46" Type="http://schemas.openxmlformats.org/officeDocument/2006/relationships/customXml" Target="../ink/ink977.xml"/><Relationship Id="rId67" Type="http://schemas.openxmlformats.org/officeDocument/2006/relationships/image" Target="../media/image965.png"/><Relationship Id="rId272" Type="http://schemas.openxmlformats.org/officeDocument/2006/relationships/customXml" Target="../ink/ink1090.xml"/><Relationship Id="rId293" Type="http://schemas.openxmlformats.org/officeDocument/2006/relationships/customXml" Target="../ink/ink1101.xml"/><Relationship Id="rId307" Type="http://schemas.openxmlformats.org/officeDocument/2006/relationships/customXml" Target="../ink/ink1108.xml"/><Relationship Id="rId88" Type="http://schemas.openxmlformats.org/officeDocument/2006/relationships/customXml" Target="../ink/ink998.xml"/><Relationship Id="rId111" Type="http://schemas.openxmlformats.org/officeDocument/2006/relationships/image" Target="../media/image986.png"/><Relationship Id="rId132" Type="http://schemas.openxmlformats.org/officeDocument/2006/relationships/customXml" Target="../ink/ink1020.xml"/><Relationship Id="rId153" Type="http://schemas.openxmlformats.org/officeDocument/2006/relationships/image" Target="../media/image1006.png"/><Relationship Id="rId174" Type="http://schemas.openxmlformats.org/officeDocument/2006/relationships/customXml" Target="../ink/ink1041.xml"/><Relationship Id="rId195" Type="http://schemas.openxmlformats.org/officeDocument/2006/relationships/image" Target="../media/image1027.png"/><Relationship Id="rId209" Type="http://schemas.openxmlformats.org/officeDocument/2006/relationships/image" Target="../media/image1034.png"/><Relationship Id="rId220" Type="http://schemas.openxmlformats.org/officeDocument/2006/relationships/customXml" Target="../ink/ink1064.xml"/><Relationship Id="rId241" Type="http://schemas.openxmlformats.org/officeDocument/2006/relationships/image" Target="../media/image1050.png"/><Relationship Id="rId15" Type="http://schemas.openxmlformats.org/officeDocument/2006/relationships/image" Target="../media/image939.png"/><Relationship Id="rId36" Type="http://schemas.openxmlformats.org/officeDocument/2006/relationships/customXml" Target="../ink/ink972.xml"/><Relationship Id="rId57" Type="http://schemas.openxmlformats.org/officeDocument/2006/relationships/image" Target="../media/image960.png"/><Relationship Id="rId262" Type="http://schemas.openxmlformats.org/officeDocument/2006/relationships/customXml" Target="../ink/ink1085.xml"/><Relationship Id="rId283" Type="http://schemas.openxmlformats.org/officeDocument/2006/relationships/image" Target="../media/image1070.png"/><Relationship Id="rId318" Type="http://schemas.openxmlformats.org/officeDocument/2006/relationships/image" Target="../media/image1086.png"/><Relationship Id="rId78" Type="http://schemas.openxmlformats.org/officeDocument/2006/relationships/customXml" Target="../ink/ink993.xml"/><Relationship Id="rId99" Type="http://schemas.openxmlformats.org/officeDocument/2006/relationships/image" Target="../media/image981.png"/><Relationship Id="rId101" Type="http://schemas.openxmlformats.org/officeDocument/2006/relationships/image" Target="../media/image16.png"/><Relationship Id="rId122" Type="http://schemas.openxmlformats.org/officeDocument/2006/relationships/customXml" Target="../ink/ink1015.xml"/><Relationship Id="rId143" Type="http://schemas.openxmlformats.org/officeDocument/2006/relationships/image" Target="../media/image1001.png"/><Relationship Id="rId164" Type="http://schemas.openxmlformats.org/officeDocument/2006/relationships/customXml" Target="../ink/ink1036.xml"/><Relationship Id="rId185" Type="http://schemas.openxmlformats.org/officeDocument/2006/relationships/image" Target="../media/image1022.png"/><Relationship Id="rId9" Type="http://schemas.openxmlformats.org/officeDocument/2006/relationships/image" Target="../media/image936.png"/><Relationship Id="rId210" Type="http://schemas.openxmlformats.org/officeDocument/2006/relationships/customXml" Target="../ink/ink1059.xml"/><Relationship Id="rId26" Type="http://schemas.openxmlformats.org/officeDocument/2006/relationships/customXml" Target="../ink/ink967.xml"/><Relationship Id="rId231" Type="http://schemas.openxmlformats.org/officeDocument/2006/relationships/image" Target="../media/image1045.png"/><Relationship Id="rId252" Type="http://schemas.openxmlformats.org/officeDocument/2006/relationships/customXml" Target="../ink/ink1080.xml"/><Relationship Id="rId273" Type="http://schemas.openxmlformats.org/officeDocument/2006/relationships/image" Target="../media/image1065.png"/><Relationship Id="rId294" Type="http://schemas.openxmlformats.org/officeDocument/2006/relationships/image" Target="../media/image1075.png"/><Relationship Id="rId308" Type="http://schemas.openxmlformats.org/officeDocument/2006/relationships/image" Target="../media/image1082.png"/><Relationship Id="rId47" Type="http://schemas.openxmlformats.org/officeDocument/2006/relationships/image" Target="../media/image955.png"/><Relationship Id="rId68" Type="http://schemas.openxmlformats.org/officeDocument/2006/relationships/customXml" Target="../ink/ink988.xml"/><Relationship Id="rId89" Type="http://schemas.openxmlformats.org/officeDocument/2006/relationships/image" Target="../media/image976.png"/><Relationship Id="rId112" Type="http://schemas.openxmlformats.org/officeDocument/2006/relationships/customXml" Target="../ink/ink1010.xml"/><Relationship Id="rId133" Type="http://schemas.openxmlformats.org/officeDocument/2006/relationships/image" Target="../media/image997.png"/><Relationship Id="rId154" Type="http://schemas.openxmlformats.org/officeDocument/2006/relationships/customXml" Target="../ink/ink1031.xml"/><Relationship Id="rId175" Type="http://schemas.openxmlformats.org/officeDocument/2006/relationships/image" Target="../media/image1017.png"/><Relationship Id="rId196" Type="http://schemas.openxmlformats.org/officeDocument/2006/relationships/customXml" Target="../ink/ink1052.xml"/><Relationship Id="rId200" Type="http://schemas.openxmlformats.org/officeDocument/2006/relationships/customXml" Target="../ink/ink1054.xml"/><Relationship Id="rId16" Type="http://schemas.openxmlformats.org/officeDocument/2006/relationships/customXml" Target="../ink/ink962.xml"/><Relationship Id="rId221" Type="http://schemas.openxmlformats.org/officeDocument/2006/relationships/image" Target="../media/image1040.png"/><Relationship Id="rId242" Type="http://schemas.openxmlformats.org/officeDocument/2006/relationships/customXml" Target="../ink/ink1075.xml"/><Relationship Id="rId263" Type="http://schemas.openxmlformats.org/officeDocument/2006/relationships/image" Target="../media/image1060.png"/><Relationship Id="rId284" Type="http://schemas.openxmlformats.org/officeDocument/2006/relationships/customXml" Target="../ink/ink1096.xml"/><Relationship Id="rId319" Type="http://schemas.openxmlformats.org/officeDocument/2006/relationships/customXml" Target="../ink/ink1114.xml"/><Relationship Id="rId37" Type="http://schemas.openxmlformats.org/officeDocument/2006/relationships/image" Target="../media/image950.png"/><Relationship Id="rId58" Type="http://schemas.openxmlformats.org/officeDocument/2006/relationships/customXml" Target="../ink/ink983.xml"/><Relationship Id="rId79" Type="http://schemas.openxmlformats.org/officeDocument/2006/relationships/image" Target="../media/image971.png"/><Relationship Id="rId102" Type="http://schemas.openxmlformats.org/officeDocument/2006/relationships/customXml" Target="../ink/ink1005.xml"/><Relationship Id="rId123" Type="http://schemas.openxmlformats.org/officeDocument/2006/relationships/image" Target="../media/image992.png"/><Relationship Id="rId144" Type="http://schemas.openxmlformats.org/officeDocument/2006/relationships/customXml" Target="../ink/ink1026.xml"/><Relationship Id="rId90" Type="http://schemas.openxmlformats.org/officeDocument/2006/relationships/customXml" Target="../ink/ink999.xml"/><Relationship Id="rId165" Type="http://schemas.openxmlformats.org/officeDocument/2006/relationships/image" Target="../media/image1012.png"/><Relationship Id="rId186" Type="http://schemas.openxmlformats.org/officeDocument/2006/relationships/customXml" Target="../ink/ink1047.xml"/><Relationship Id="rId211" Type="http://schemas.openxmlformats.org/officeDocument/2006/relationships/image" Target="../media/image1035.png"/><Relationship Id="rId232" Type="http://schemas.openxmlformats.org/officeDocument/2006/relationships/customXml" Target="../ink/ink1070.xml"/><Relationship Id="rId253" Type="http://schemas.openxmlformats.org/officeDocument/2006/relationships/image" Target="../media/image1056.png"/><Relationship Id="rId274" Type="http://schemas.openxmlformats.org/officeDocument/2006/relationships/customXml" Target="../ink/ink1091.xml"/><Relationship Id="rId295" Type="http://schemas.openxmlformats.org/officeDocument/2006/relationships/customXml" Target="../ink/ink1102.xml"/><Relationship Id="rId309" Type="http://schemas.openxmlformats.org/officeDocument/2006/relationships/customXml" Target="../ink/ink1109.xml"/><Relationship Id="rId27" Type="http://schemas.openxmlformats.org/officeDocument/2006/relationships/image" Target="../media/image945.png"/><Relationship Id="rId48" Type="http://schemas.openxmlformats.org/officeDocument/2006/relationships/customXml" Target="../ink/ink978.xml"/><Relationship Id="rId69" Type="http://schemas.openxmlformats.org/officeDocument/2006/relationships/image" Target="../media/image966.png"/><Relationship Id="rId113" Type="http://schemas.openxmlformats.org/officeDocument/2006/relationships/image" Target="../media/image987.png"/><Relationship Id="rId134" Type="http://schemas.openxmlformats.org/officeDocument/2006/relationships/customXml" Target="../ink/ink1021.xml"/><Relationship Id="rId320" Type="http://schemas.openxmlformats.org/officeDocument/2006/relationships/image" Target="../media/image1087.png"/><Relationship Id="rId80" Type="http://schemas.openxmlformats.org/officeDocument/2006/relationships/customXml" Target="../ink/ink994.xml"/><Relationship Id="rId155" Type="http://schemas.openxmlformats.org/officeDocument/2006/relationships/image" Target="../media/image1007.png"/><Relationship Id="rId176" Type="http://schemas.openxmlformats.org/officeDocument/2006/relationships/customXml" Target="../ink/ink1042.xml"/><Relationship Id="rId197" Type="http://schemas.openxmlformats.org/officeDocument/2006/relationships/image" Target="../media/image1028.png"/><Relationship Id="rId201" Type="http://schemas.openxmlformats.org/officeDocument/2006/relationships/image" Target="../media/image1030.png"/><Relationship Id="rId222" Type="http://schemas.openxmlformats.org/officeDocument/2006/relationships/customXml" Target="../ink/ink1065.xml"/><Relationship Id="rId243" Type="http://schemas.openxmlformats.org/officeDocument/2006/relationships/image" Target="../media/image1051.png"/><Relationship Id="rId264" Type="http://schemas.openxmlformats.org/officeDocument/2006/relationships/customXml" Target="../ink/ink1086.xml"/><Relationship Id="rId285" Type="http://schemas.openxmlformats.org/officeDocument/2006/relationships/image" Target="../media/image1071.png"/><Relationship Id="rId17" Type="http://schemas.openxmlformats.org/officeDocument/2006/relationships/image" Target="../media/image940.png"/><Relationship Id="rId38" Type="http://schemas.openxmlformats.org/officeDocument/2006/relationships/customXml" Target="../ink/ink973.xml"/><Relationship Id="rId59" Type="http://schemas.openxmlformats.org/officeDocument/2006/relationships/image" Target="../media/image961.png"/><Relationship Id="rId103" Type="http://schemas.openxmlformats.org/officeDocument/2006/relationships/image" Target="../media/image982.png"/><Relationship Id="rId124" Type="http://schemas.openxmlformats.org/officeDocument/2006/relationships/customXml" Target="../ink/ink1016.xml"/><Relationship Id="rId310" Type="http://schemas.openxmlformats.org/officeDocument/2006/relationships/image" Target="../media/image1083.png"/><Relationship Id="rId70" Type="http://schemas.openxmlformats.org/officeDocument/2006/relationships/customXml" Target="../ink/ink989.xml"/><Relationship Id="rId91" Type="http://schemas.openxmlformats.org/officeDocument/2006/relationships/image" Target="../media/image977.png"/><Relationship Id="rId145" Type="http://schemas.openxmlformats.org/officeDocument/2006/relationships/image" Target="../media/image1002.png"/><Relationship Id="rId166" Type="http://schemas.openxmlformats.org/officeDocument/2006/relationships/customXml" Target="../ink/ink1037.xml"/><Relationship Id="rId187" Type="http://schemas.openxmlformats.org/officeDocument/2006/relationships/image" Target="../media/image102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0.xml"/><Relationship Id="rId233" Type="http://schemas.openxmlformats.org/officeDocument/2006/relationships/image" Target="../media/image1046.png"/><Relationship Id="rId254" Type="http://schemas.openxmlformats.org/officeDocument/2006/relationships/customXml" Target="../ink/ink1081.xml"/><Relationship Id="rId28" Type="http://schemas.openxmlformats.org/officeDocument/2006/relationships/customXml" Target="../ink/ink968.xml"/><Relationship Id="rId49" Type="http://schemas.openxmlformats.org/officeDocument/2006/relationships/image" Target="../media/image956.png"/><Relationship Id="rId114" Type="http://schemas.openxmlformats.org/officeDocument/2006/relationships/customXml" Target="../ink/ink1011.xml"/><Relationship Id="rId275" Type="http://schemas.openxmlformats.org/officeDocument/2006/relationships/image" Target="../media/image1066.png"/><Relationship Id="rId296" Type="http://schemas.openxmlformats.org/officeDocument/2006/relationships/image" Target="../media/image1076.png"/><Relationship Id="rId300" Type="http://schemas.openxmlformats.org/officeDocument/2006/relationships/image" Target="../media/image1078.png"/><Relationship Id="rId60" Type="http://schemas.openxmlformats.org/officeDocument/2006/relationships/customXml" Target="../ink/ink984.xml"/><Relationship Id="rId81" Type="http://schemas.openxmlformats.org/officeDocument/2006/relationships/image" Target="../media/image972.png"/><Relationship Id="rId135" Type="http://schemas.openxmlformats.org/officeDocument/2006/relationships/image" Target="../media/image157.png"/><Relationship Id="rId156" Type="http://schemas.openxmlformats.org/officeDocument/2006/relationships/customXml" Target="../ink/ink1032.xml"/><Relationship Id="rId177" Type="http://schemas.openxmlformats.org/officeDocument/2006/relationships/image" Target="../media/image1018.png"/><Relationship Id="rId198" Type="http://schemas.openxmlformats.org/officeDocument/2006/relationships/customXml" Target="../ink/ink1053.xml"/><Relationship Id="rId321" Type="http://schemas.openxmlformats.org/officeDocument/2006/relationships/customXml" Target="../ink/ink1115.xml"/><Relationship Id="rId202" Type="http://schemas.openxmlformats.org/officeDocument/2006/relationships/customXml" Target="../ink/ink1055.xml"/><Relationship Id="rId223" Type="http://schemas.openxmlformats.org/officeDocument/2006/relationships/image" Target="../media/image1041.png"/><Relationship Id="rId244" Type="http://schemas.openxmlformats.org/officeDocument/2006/relationships/customXml" Target="../ink/ink1076.xml"/><Relationship Id="rId18" Type="http://schemas.openxmlformats.org/officeDocument/2006/relationships/customXml" Target="../ink/ink963.xml"/><Relationship Id="rId39" Type="http://schemas.openxmlformats.org/officeDocument/2006/relationships/image" Target="../media/image951.png"/><Relationship Id="rId265" Type="http://schemas.openxmlformats.org/officeDocument/2006/relationships/image" Target="../media/image1061.png"/><Relationship Id="rId286" Type="http://schemas.openxmlformats.org/officeDocument/2006/relationships/customXml" Target="../ink/ink1097.xml"/><Relationship Id="rId50" Type="http://schemas.openxmlformats.org/officeDocument/2006/relationships/customXml" Target="../ink/ink979.xml"/><Relationship Id="rId104" Type="http://schemas.openxmlformats.org/officeDocument/2006/relationships/customXml" Target="../ink/ink1006.xml"/><Relationship Id="rId125" Type="http://schemas.openxmlformats.org/officeDocument/2006/relationships/image" Target="../media/image993.png"/><Relationship Id="rId146" Type="http://schemas.openxmlformats.org/officeDocument/2006/relationships/customXml" Target="../ink/ink1027.xml"/><Relationship Id="rId167" Type="http://schemas.openxmlformats.org/officeDocument/2006/relationships/image" Target="../media/image1013.png"/><Relationship Id="rId188" Type="http://schemas.openxmlformats.org/officeDocument/2006/relationships/customXml" Target="../ink/ink1048.xml"/><Relationship Id="rId311" Type="http://schemas.openxmlformats.org/officeDocument/2006/relationships/customXml" Target="../ink/ink1110.xml"/><Relationship Id="rId71" Type="http://schemas.openxmlformats.org/officeDocument/2006/relationships/image" Target="../media/image967.png"/><Relationship Id="rId92" Type="http://schemas.openxmlformats.org/officeDocument/2006/relationships/customXml" Target="../ink/ink1000.xml"/><Relationship Id="rId213" Type="http://schemas.openxmlformats.org/officeDocument/2006/relationships/image" Target="../media/image1036.png"/><Relationship Id="rId234" Type="http://schemas.openxmlformats.org/officeDocument/2006/relationships/customXml" Target="../ink/ink1071.xml"/><Relationship Id="rId2" Type="http://schemas.openxmlformats.org/officeDocument/2006/relationships/customXml" Target="../ink/ink955.xml"/><Relationship Id="rId29" Type="http://schemas.openxmlformats.org/officeDocument/2006/relationships/image" Target="../media/image946.png"/><Relationship Id="rId255" Type="http://schemas.openxmlformats.org/officeDocument/2006/relationships/image" Target="../media/image1057.png"/><Relationship Id="rId276" Type="http://schemas.openxmlformats.org/officeDocument/2006/relationships/customXml" Target="../ink/ink1092.xml"/><Relationship Id="rId297" Type="http://schemas.openxmlformats.org/officeDocument/2006/relationships/customXml" Target="../ink/ink1103.xml"/><Relationship Id="rId40" Type="http://schemas.openxmlformats.org/officeDocument/2006/relationships/customXml" Target="../ink/ink974.xml"/><Relationship Id="rId115" Type="http://schemas.openxmlformats.org/officeDocument/2006/relationships/image" Target="../media/image988.png"/><Relationship Id="rId136" Type="http://schemas.openxmlformats.org/officeDocument/2006/relationships/customXml" Target="../ink/ink1022.xml"/><Relationship Id="rId157" Type="http://schemas.openxmlformats.org/officeDocument/2006/relationships/image" Target="../media/image1008.png"/><Relationship Id="rId178" Type="http://schemas.openxmlformats.org/officeDocument/2006/relationships/customXml" Target="../ink/ink1043.xml"/><Relationship Id="rId301" Type="http://schemas.openxmlformats.org/officeDocument/2006/relationships/customXml" Target="../ink/ink1105.xml"/><Relationship Id="rId322" Type="http://schemas.openxmlformats.org/officeDocument/2006/relationships/image" Target="../media/image1088.png"/><Relationship Id="rId61" Type="http://schemas.openxmlformats.org/officeDocument/2006/relationships/image" Target="../media/image962.png"/><Relationship Id="rId82" Type="http://schemas.openxmlformats.org/officeDocument/2006/relationships/customXml" Target="../ink/ink995.xml"/><Relationship Id="rId199" Type="http://schemas.openxmlformats.org/officeDocument/2006/relationships/image" Target="../media/image1029.png"/><Relationship Id="rId203" Type="http://schemas.openxmlformats.org/officeDocument/2006/relationships/image" Target="../media/image1031.png"/><Relationship Id="rId19" Type="http://schemas.openxmlformats.org/officeDocument/2006/relationships/image" Target="../media/image941.png"/><Relationship Id="rId224" Type="http://schemas.openxmlformats.org/officeDocument/2006/relationships/customXml" Target="../ink/ink1066.xml"/><Relationship Id="rId245" Type="http://schemas.openxmlformats.org/officeDocument/2006/relationships/image" Target="../media/image1052.png"/><Relationship Id="rId266" Type="http://schemas.openxmlformats.org/officeDocument/2006/relationships/customXml" Target="../ink/ink1087.xml"/><Relationship Id="rId287" Type="http://schemas.openxmlformats.org/officeDocument/2006/relationships/image" Target="../media/image1072.png"/><Relationship Id="rId30" Type="http://schemas.openxmlformats.org/officeDocument/2006/relationships/customXml" Target="../ink/ink969.xml"/><Relationship Id="rId105" Type="http://schemas.openxmlformats.org/officeDocument/2006/relationships/image" Target="../media/image983.png"/><Relationship Id="rId126" Type="http://schemas.openxmlformats.org/officeDocument/2006/relationships/customXml" Target="../ink/ink1017.xml"/><Relationship Id="rId147" Type="http://schemas.openxmlformats.org/officeDocument/2006/relationships/image" Target="../media/image1003.png"/><Relationship Id="rId168" Type="http://schemas.openxmlformats.org/officeDocument/2006/relationships/customXml" Target="../ink/ink1038.xml"/><Relationship Id="rId312" Type="http://schemas.openxmlformats.org/officeDocument/2006/relationships/image" Target="../media/image1084.png"/><Relationship Id="rId51" Type="http://schemas.openxmlformats.org/officeDocument/2006/relationships/image" Target="../media/image957.png"/><Relationship Id="rId72" Type="http://schemas.openxmlformats.org/officeDocument/2006/relationships/customXml" Target="../ink/ink990.xml"/><Relationship Id="rId93" Type="http://schemas.openxmlformats.org/officeDocument/2006/relationships/image" Target="../media/image978.png"/><Relationship Id="rId189" Type="http://schemas.openxmlformats.org/officeDocument/2006/relationships/image" Target="../media/image1024.png"/><Relationship Id="rId3" Type="http://schemas.openxmlformats.org/officeDocument/2006/relationships/image" Target="../media/image933.png"/><Relationship Id="rId214" Type="http://schemas.openxmlformats.org/officeDocument/2006/relationships/customXml" Target="../ink/ink1061.xml"/><Relationship Id="rId235" Type="http://schemas.openxmlformats.org/officeDocument/2006/relationships/image" Target="../media/image1047.png"/><Relationship Id="rId256" Type="http://schemas.openxmlformats.org/officeDocument/2006/relationships/customXml" Target="../ink/ink1082.xml"/><Relationship Id="rId277" Type="http://schemas.openxmlformats.org/officeDocument/2006/relationships/image" Target="../media/image1067.png"/><Relationship Id="rId298" Type="http://schemas.openxmlformats.org/officeDocument/2006/relationships/image" Target="../media/image1077.png"/><Relationship Id="rId116" Type="http://schemas.openxmlformats.org/officeDocument/2006/relationships/customXml" Target="../ink/ink1012.xml"/><Relationship Id="rId137" Type="http://schemas.openxmlformats.org/officeDocument/2006/relationships/image" Target="../media/image998.png"/><Relationship Id="rId158" Type="http://schemas.openxmlformats.org/officeDocument/2006/relationships/customXml" Target="../ink/ink1033.xml"/><Relationship Id="rId302" Type="http://schemas.openxmlformats.org/officeDocument/2006/relationships/image" Target="../media/image1079.png"/><Relationship Id="rId323" Type="http://schemas.openxmlformats.org/officeDocument/2006/relationships/customXml" Target="../ink/ink1116.xml"/><Relationship Id="rId20" Type="http://schemas.openxmlformats.org/officeDocument/2006/relationships/customXml" Target="../ink/ink964.xml"/><Relationship Id="rId41" Type="http://schemas.openxmlformats.org/officeDocument/2006/relationships/image" Target="../media/image952.png"/><Relationship Id="rId62" Type="http://schemas.openxmlformats.org/officeDocument/2006/relationships/customXml" Target="../ink/ink985.xml"/><Relationship Id="rId83" Type="http://schemas.openxmlformats.org/officeDocument/2006/relationships/image" Target="../media/image973.png"/><Relationship Id="rId179" Type="http://schemas.openxmlformats.org/officeDocument/2006/relationships/image" Target="../media/image1019.png"/><Relationship Id="rId190" Type="http://schemas.openxmlformats.org/officeDocument/2006/relationships/customXml" Target="../ink/ink1049.xml"/><Relationship Id="rId204" Type="http://schemas.openxmlformats.org/officeDocument/2006/relationships/customXml" Target="../ink/ink1056.xml"/><Relationship Id="rId225" Type="http://schemas.openxmlformats.org/officeDocument/2006/relationships/image" Target="../media/image1042.png"/><Relationship Id="rId246" Type="http://schemas.openxmlformats.org/officeDocument/2006/relationships/customXml" Target="../ink/ink1077.xml"/><Relationship Id="rId267" Type="http://schemas.openxmlformats.org/officeDocument/2006/relationships/image" Target="../media/image1062.png"/><Relationship Id="rId288" Type="http://schemas.openxmlformats.org/officeDocument/2006/relationships/customXml" Target="../ink/ink1098.xml"/><Relationship Id="rId106" Type="http://schemas.openxmlformats.org/officeDocument/2006/relationships/customXml" Target="../ink/ink1007.xml"/><Relationship Id="rId127" Type="http://schemas.openxmlformats.org/officeDocument/2006/relationships/image" Target="../media/image994.png"/><Relationship Id="rId313" Type="http://schemas.openxmlformats.org/officeDocument/2006/relationships/customXml" Target="../ink/ink1111.xml"/><Relationship Id="rId10" Type="http://schemas.openxmlformats.org/officeDocument/2006/relationships/customXml" Target="../ink/ink959.xml"/><Relationship Id="rId31" Type="http://schemas.openxmlformats.org/officeDocument/2006/relationships/image" Target="../media/image947.png"/><Relationship Id="rId52" Type="http://schemas.openxmlformats.org/officeDocument/2006/relationships/customXml" Target="../ink/ink980.xml"/><Relationship Id="rId73" Type="http://schemas.openxmlformats.org/officeDocument/2006/relationships/image" Target="../media/image968.png"/><Relationship Id="rId94" Type="http://schemas.openxmlformats.org/officeDocument/2006/relationships/customXml" Target="../ink/ink1001.xml"/><Relationship Id="rId148" Type="http://schemas.openxmlformats.org/officeDocument/2006/relationships/customXml" Target="../ink/ink1028.xml"/><Relationship Id="rId169" Type="http://schemas.openxmlformats.org/officeDocument/2006/relationships/image" Target="../media/image1014.png"/><Relationship Id="rId4" Type="http://schemas.openxmlformats.org/officeDocument/2006/relationships/customXml" Target="../ink/ink956.xml"/><Relationship Id="rId180" Type="http://schemas.openxmlformats.org/officeDocument/2006/relationships/customXml" Target="../ink/ink1044.xml"/><Relationship Id="rId215" Type="http://schemas.openxmlformats.org/officeDocument/2006/relationships/image" Target="../media/image1037.png"/><Relationship Id="rId236" Type="http://schemas.openxmlformats.org/officeDocument/2006/relationships/customXml" Target="../ink/ink1072.xml"/><Relationship Id="rId257" Type="http://schemas.openxmlformats.org/officeDocument/2006/relationships/image" Target="../media/image1058.png"/><Relationship Id="rId278" Type="http://schemas.openxmlformats.org/officeDocument/2006/relationships/customXml" Target="../ink/ink1093.xml"/><Relationship Id="rId303" Type="http://schemas.openxmlformats.org/officeDocument/2006/relationships/customXml" Target="../ink/ink1106.xml"/><Relationship Id="rId42" Type="http://schemas.openxmlformats.org/officeDocument/2006/relationships/customXml" Target="../ink/ink975.xml"/><Relationship Id="rId84" Type="http://schemas.openxmlformats.org/officeDocument/2006/relationships/customXml" Target="../ink/ink996.xml"/><Relationship Id="rId138" Type="http://schemas.openxmlformats.org/officeDocument/2006/relationships/customXml" Target="../ink/ink1023.xml"/><Relationship Id="rId191" Type="http://schemas.openxmlformats.org/officeDocument/2006/relationships/image" Target="../media/image1025.png"/><Relationship Id="rId205" Type="http://schemas.openxmlformats.org/officeDocument/2006/relationships/image" Target="../media/image1032.png"/><Relationship Id="rId247" Type="http://schemas.openxmlformats.org/officeDocument/2006/relationships/image" Target="../media/image1053.png"/><Relationship Id="rId107" Type="http://schemas.openxmlformats.org/officeDocument/2006/relationships/image" Target="../media/image984.png"/><Relationship Id="rId289" Type="http://schemas.openxmlformats.org/officeDocument/2006/relationships/image" Target="../media/image1073.png"/><Relationship Id="rId11" Type="http://schemas.openxmlformats.org/officeDocument/2006/relationships/image" Target="../media/image937.png"/><Relationship Id="rId53" Type="http://schemas.openxmlformats.org/officeDocument/2006/relationships/image" Target="../media/image958.png"/><Relationship Id="rId149" Type="http://schemas.openxmlformats.org/officeDocument/2006/relationships/image" Target="../media/image1004.png"/><Relationship Id="rId314" Type="http://schemas.openxmlformats.org/officeDocument/2006/relationships/image" Target="../media/image1085.png"/><Relationship Id="rId95" Type="http://schemas.openxmlformats.org/officeDocument/2006/relationships/image" Target="../media/image979.png"/><Relationship Id="rId160" Type="http://schemas.openxmlformats.org/officeDocument/2006/relationships/customXml" Target="../ink/ink1034.xml"/><Relationship Id="rId216" Type="http://schemas.openxmlformats.org/officeDocument/2006/relationships/customXml" Target="../ink/ink1062.xml"/><Relationship Id="rId258" Type="http://schemas.openxmlformats.org/officeDocument/2006/relationships/customXml" Target="../ink/ink1083.xml"/><Relationship Id="rId22" Type="http://schemas.openxmlformats.org/officeDocument/2006/relationships/customXml" Target="../ink/ink965.xml"/><Relationship Id="rId64" Type="http://schemas.openxmlformats.org/officeDocument/2006/relationships/customXml" Target="../ink/ink986.xml"/><Relationship Id="rId118" Type="http://schemas.openxmlformats.org/officeDocument/2006/relationships/customXml" Target="../ink/ink1013.xml"/><Relationship Id="rId171" Type="http://schemas.openxmlformats.org/officeDocument/2006/relationships/image" Target="../media/image1015.png"/><Relationship Id="rId227" Type="http://schemas.openxmlformats.org/officeDocument/2006/relationships/image" Target="../media/image1043.png"/><Relationship Id="rId269" Type="http://schemas.openxmlformats.org/officeDocument/2006/relationships/image" Target="../media/image1063.png"/><Relationship Id="rId33" Type="http://schemas.openxmlformats.org/officeDocument/2006/relationships/image" Target="../media/image948.png"/><Relationship Id="rId129" Type="http://schemas.openxmlformats.org/officeDocument/2006/relationships/image" Target="../media/image995.png"/><Relationship Id="rId280" Type="http://schemas.openxmlformats.org/officeDocument/2006/relationships/customXml" Target="../ink/ink1094.xml"/><Relationship Id="rId75" Type="http://schemas.openxmlformats.org/officeDocument/2006/relationships/image" Target="../media/image969.png"/><Relationship Id="rId140" Type="http://schemas.openxmlformats.org/officeDocument/2006/relationships/customXml" Target="../ink/ink1024.xml"/><Relationship Id="rId182" Type="http://schemas.openxmlformats.org/officeDocument/2006/relationships/customXml" Target="../ink/ink1045.xml"/><Relationship Id="rId6" Type="http://schemas.openxmlformats.org/officeDocument/2006/relationships/customXml" Target="../ink/ink957.xml"/><Relationship Id="rId238" Type="http://schemas.openxmlformats.org/officeDocument/2006/relationships/customXml" Target="../ink/ink1073.xml"/><Relationship Id="rId291" Type="http://schemas.openxmlformats.org/officeDocument/2006/relationships/customXml" Target="../ink/ink1100.xml"/><Relationship Id="rId305" Type="http://schemas.openxmlformats.org/officeDocument/2006/relationships/customXml" Target="../ink/ink1107.xml"/><Relationship Id="rId44" Type="http://schemas.openxmlformats.org/officeDocument/2006/relationships/customXml" Target="../ink/ink976.xml"/><Relationship Id="rId86" Type="http://schemas.openxmlformats.org/officeDocument/2006/relationships/customXml" Target="../ink/ink997.xml"/><Relationship Id="rId151" Type="http://schemas.openxmlformats.org/officeDocument/2006/relationships/image" Target="../media/image1005.png"/><Relationship Id="rId193" Type="http://schemas.openxmlformats.org/officeDocument/2006/relationships/image" Target="../media/image1026.png"/><Relationship Id="rId207" Type="http://schemas.openxmlformats.org/officeDocument/2006/relationships/image" Target="../media/image1033.png"/><Relationship Id="rId249" Type="http://schemas.openxmlformats.org/officeDocument/2006/relationships/image" Target="../media/image1054.png"/><Relationship Id="rId13" Type="http://schemas.openxmlformats.org/officeDocument/2006/relationships/image" Target="../media/image938.png"/><Relationship Id="rId109" Type="http://schemas.openxmlformats.org/officeDocument/2006/relationships/image" Target="../media/image985.png"/><Relationship Id="rId260" Type="http://schemas.openxmlformats.org/officeDocument/2006/relationships/customXml" Target="../ink/ink1084.xml"/><Relationship Id="rId316" Type="http://schemas.openxmlformats.org/officeDocument/2006/relationships/image" Target="../media/image27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6.png"/><Relationship Id="rId299" Type="http://schemas.openxmlformats.org/officeDocument/2006/relationships/customXml" Target="../ink/ink1266.xml"/><Relationship Id="rId21" Type="http://schemas.openxmlformats.org/officeDocument/2006/relationships/image" Target="../media/image1099.png"/><Relationship Id="rId63" Type="http://schemas.openxmlformats.org/officeDocument/2006/relationships/image" Target="../media/image1120.png"/><Relationship Id="rId159" Type="http://schemas.openxmlformats.org/officeDocument/2006/relationships/image" Target="../media/image1166.png"/><Relationship Id="rId324" Type="http://schemas.openxmlformats.org/officeDocument/2006/relationships/image" Target="../media/image1247.png"/><Relationship Id="rId170" Type="http://schemas.openxmlformats.org/officeDocument/2006/relationships/customXml" Target="../ink/ink1201.xml"/><Relationship Id="rId226" Type="http://schemas.openxmlformats.org/officeDocument/2006/relationships/customXml" Target="../ink/ink1229.xml"/><Relationship Id="rId268" Type="http://schemas.openxmlformats.org/officeDocument/2006/relationships/image" Target="../media/image1219.png"/><Relationship Id="rId32" Type="http://schemas.openxmlformats.org/officeDocument/2006/relationships/customXml" Target="../ink/ink1132.xml"/><Relationship Id="rId74" Type="http://schemas.openxmlformats.org/officeDocument/2006/relationships/customXml" Target="../ink/ink1153.xml"/><Relationship Id="rId128" Type="http://schemas.openxmlformats.org/officeDocument/2006/relationships/customXml" Target="../ink/ink1180.xml"/><Relationship Id="rId335" Type="http://schemas.openxmlformats.org/officeDocument/2006/relationships/image" Target="../media/image1252.png"/><Relationship Id="rId5" Type="http://schemas.openxmlformats.org/officeDocument/2006/relationships/image" Target="../media/image1091.png"/><Relationship Id="rId181" Type="http://schemas.openxmlformats.org/officeDocument/2006/relationships/image" Target="../media/image1177.png"/><Relationship Id="rId237" Type="http://schemas.openxmlformats.org/officeDocument/2006/relationships/image" Target="../media/image1205.png"/><Relationship Id="rId279" Type="http://schemas.openxmlformats.org/officeDocument/2006/relationships/customXml" Target="../ink/ink1256.xml"/><Relationship Id="rId43" Type="http://schemas.openxmlformats.org/officeDocument/2006/relationships/image" Target="../media/image1110.png"/><Relationship Id="rId139" Type="http://schemas.openxmlformats.org/officeDocument/2006/relationships/image" Target="../media/image1157.png"/><Relationship Id="rId290" Type="http://schemas.openxmlformats.org/officeDocument/2006/relationships/image" Target="../media/image1230.png"/><Relationship Id="rId304" Type="http://schemas.openxmlformats.org/officeDocument/2006/relationships/image" Target="../media/image1237.png"/><Relationship Id="rId346" Type="http://schemas.openxmlformats.org/officeDocument/2006/relationships/customXml" Target="../ink/ink1290.xml"/><Relationship Id="rId85" Type="http://schemas.openxmlformats.org/officeDocument/2006/relationships/image" Target="../media/image1130.png"/><Relationship Id="rId150" Type="http://schemas.openxmlformats.org/officeDocument/2006/relationships/customXml" Target="../ink/ink1191.xml"/><Relationship Id="rId192" Type="http://schemas.openxmlformats.org/officeDocument/2006/relationships/customXml" Target="../ink/ink1212.xml"/><Relationship Id="rId206" Type="http://schemas.openxmlformats.org/officeDocument/2006/relationships/customXml" Target="../ink/ink1219.xml"/><Relationship Id="rId248" Type="http://schemas.openxmlformats.org/officeDocument/2006/relationships/customXml" Target="../ink/ink1240.xml"/><Relationship Id="rId12" Type="http://schemas.openxmlformats.org/officeDocument/2006/relationships/customXml" Target="../ink/ink1122.xml"/><Relationship Id="rId108" Type="http://schemas.openxmlformats.org/officeDocument/2006/relationships/customXml" Target="../ink/ink1170.xml"/><Relationship Id="rId315" Type="http://schemas.openxmlformats.org/officeDocument/2006/relationships/customXml" Target="../ink/ink1274.xml"/><Relationship Id="rId54" Type="http://schemas.openxmlformats.org/officeDocument/2006/relationships/customXml" Target="../ink/ink1143.xml"/><Relationship Id="rId96" Type="http://schemas.openxmlformats.org/officeDocument/2006/relationships/customXml" Target="../ink/ink1164.xml"/><Relationship Id="rId161" Type="http://schemas.openxmlformats.org/officeDocument/2006/relationships/image" Target="../media/image1167.png"/><Relationship Id="rId217" Type="http://schemas.openxmlformats.org/officeDocument/2006/relationships/image" Target="../media/image1195.png"/><Relationship Id="rId259" Type="http://schemas.openxmlformats.org/officeDocument/2006/relationships/customXml" Target="../ink/ink1246.xml"/><Relationship Id="rId23" Type="http://schemas.openxmlformats.org/officeDocument/2006/relationships/image" Target="../media/image1100.png"/><Relationship Id="rId119" Type="http://schemas.openxmlformats.org/officeDocument/2006/relationships/image" Target="../media/image1147.png"/><Relationship Id="rId270" Type="http://schemas.openxmlformats.org/officeDocument/2006/relationships/image" Target="../media/image1220.png"/><Relationship Id="rId326" Type="http://schemas.openxmlformats.org/officeDocument/2006/relationships/customXml" Target="../ink/ink1280.xml"/><Relationship Id="rId65" Type="http://schemas.openxmlformats.org/officeDocument/2006/relationships/image" Target="../media/image1121.png"/><Relationship Id="rId130" Type="http://schemas.openxmlformats.org/officeDocument/2006/relationships/customXml" Target="../ink/ink1181.xml"/><Relationship Id="rId172" Type="http://schemas.openxmlformats.org/officeDocument/2006/relationships/customXml" Target="../ink/ink1202.xml"/><Relationship Id="rId228" Type="http://schemas.openxmlformats.org/officeDocument/2006/relationships/customXml" Target="../ink/ink1230.xml"/><Relationship Id="rId281" Type="http://schemas.openxmlformats.org/officeDocument/2006/relationships/customXml" Target="../ink/ink1257.xml"/><Relationship Id="rId337" Type="http://schemas.openxmlformats.org/officeDocument/2006/relationships/image" Target="../media/image1253.png"/><Relationship Id="rId34" Type="http://schemas.openxmlformats.org/officeDocument/2006/relationships/customXml" Target="../ink/ink1133.xml"/><Relationship Id="rId76" Type="http://schemas.openxmlformats.org/officeDocument/2006/relationships/customXml" Target="../ink/ink1154.xml"/><Relationship Id="rId141" Type="http://schemas.openxmlformats.org/officeDocument/2006/relationships/image" Target="../media/image1158.png"/><Relationship Id="rId7" Type="http://schemas.openxmlformats.org/officeDocument/2006/relationships/image" Target="../media/image1092.png"/><Relationship Id="rId183" Type="http://schemas.openxmlformats.org/officeDocument/2006/relationships/image" Target="../media/image1178.png"/><Relationship Id="rId239" Type="http://schemas.openxmlformats.org/officeDocument/2006/relationships/image" Target="../media/image1206.png"/><Relationship Id="rId250" Type="http://schemas.openxmlformats.org/officeDocument/2006/relationships/customXml" Target="../ink/ink1241.xml"/><Relationship Id="rId292" Type="http://schemas.openxmlformats.org/officeDocument/2006/relationships/image" Target="../media/image1231.png"/><Relationship Id="rId306" Type="http://schemas.openxmlformats.org/officeDocument/2006/relationships/image" Target="../media/image1238.png"/><Relationship Id="rId45" Type="http://schemas.openxmlformats.org/officeDocument/2006/relationships/image" Target="../media/image1111.png"/><Relationship Id="rId87" Type="http://schemas.openxmlformats.org/officeDocument/2006/relationships/image" Target="../media/image1131.png"/><Relationship Id="rId110" Type="http://schemas.openxmlformats.org/officeDocument/2006/relationships/customXml" Target="../ink/ink1171.xml"/><Relationship Id="rId152" Type="http://schemas.openxmlformats.org/officeDocument/2006/relationships/customXml" Target="../ink/ink1192.xml"/><Relationship Id="rId194" Type="http://schemas.openxmlformats.org/officeDocument/2006/relationships/customXml" Target="../ink/ink1213.xml"/><Relationship Id="rId208" Type="http://schemas.openxmlformats.org/officeDocument/2006/relationships/customXml" Target="../ink/ink1220.xml"/><Relationship Id="rId261" Type="http://schemas.openxmlformats.org/officeDocument/2006/relationships/customXml" Target="../ink/ink1247.xml"/><Relationship Id="rId14" Type="http://schemas.openxmlformats.org/officeDocument/2006/relationships/customXml" Target="../ink/ink1123.xml"/><Relationship Id="rId35" Type="http://schemas.openxmlformats.org/officeDocument/2006/relationships/image" Target="../media/image1106.png"/><Relationship Id="rId56" Type="http://schemas.openxmlformats.org/officeDocument/2006/relationships/customXml" Target="../ink/ink1144.xml"/><Relationship Id="rId77" Type="http://schemas.openxmlformats.org/officeDocument/2006/relationships/image" Target="../media/image1126.png"/><Relationship Id="rId100" Type="http://schemas.openxmlformats.org/officeDocument/2006/relationships/customXml" Target="../ink/ink1166.xml"/><Relationship Id="rId282" Type="http://schemas.openxmlformats.org/officeDocument/2006/relationships/image" Target="../media/image1226.png"/><Relationship Id="rId317" Type="http://schemas.openxmlformats.org/officeDocument/2006/relationships/customXml" Target="../ink/ink1275.xml"/><Relationship Id="rId338" Type="http://schemas.openxmlformats.org/officeDocument/2006/relationships/customXml" Target="../ink/ink1286.xml"/><Relationship Id="rId8" Type="http://schemas.openxmlformats.org/officeDocument/2006/relationships/customXml" Target="../ink/ink1120.xml"/><Relationship Id="rId98" Type="http://schemas.openxmlformats.org/officeDocument/2006/relationships/customXml" Target="../ink/ink1165.xml"/><Relationship Id="rId121" Type="http://schemas.openxmlformats.org/officeDocument/2006/relationships/image" Target="../media/image1148.png"/><Relationship Id="rId142" Type="http://schemas.openxmlformats.org/officeDocument/2006/relationships/customXml" Target="../ink/ink1187.xml"/><Relationship Id="rId163" Type="http://schemas.openxmlformats.org/officeDocument/2006/relationships/image" Target="../media/image1168.png"/><Relationship Id="rId184" Type="http://schemas.openxmlformats.org/officeDocument/2006/relationships/customXml" Target="../ink/ink1208.xml"/><Relationship Id="rId219" Type="http://schemas.openxmlformats.org/officeDocument/2006/relationships/image" Target="../media/image1196.png"/><Relationship Id="rId230" Type="http://schemas.openxmlformats.org/officeDocument/2006/relationships/customXml" Target="../ink/ink1231.xml"/><Relationship Id="rId251" Type="http://schemas.openxmlformats.org/officeDocument/2006/relationships/customXml" Target="../ink/ink1242.xml"/><Relationship Id="rId25" Type="http://schemas.openxmlformats.org/officeDocument/2006/relationships/image" Target="../media/image1101.png"/><Relationship Id="rId46" Type="http://schemas.openxmlformats.org/officeDocument/2006/relationships/customXml" Target="../ink/ink1139.xml"/><Relationship Id="rId67" Type="http://schemas.openxmlformats.org/officeDocument/2006/relationships/image" Target="../media/image1122.png"/><Relationship Id="rId272" Type="http://schemas.openxmlformats.org/officeDocument/2006/relationships/image" Target="../media/image1221.png"/><Relationship Id="rId293" Type="http://schemas.openxmlformats.org/officeDocument/2006/relationships/customXml" Target="../ink/ink1263.xml"/><Relationship Id="rId307" Type="http://schemas.openxmlformats.org/officeDocument/2006/relationships/customXml" Target="../ink/ink1270.xml"/><Relationship Id="rId328" Type="http://schemas.openxmlformats.org/officeDocument/2006/relationships/customXml" Target="../ink/ink1281.xml"/><Relationship Id="rId88" Type="http://schemas.openxmlformats.org/officeDocument/2006/relationships/customXml" Target="../ink/ink1160.xml"/><Relationship Id="rId111" Type="http://schemas.openxmlformats.org/officeDocument/2006/relationships/image" Target="../media/image1143.png"/><Relationship Id="rId132" Type="http://schemas.openxmlformats.org/officeDocument/2006/relationships/customXml" Target="../ink/ink1182.xml"/><Relationship Id="rId153" Type="http://schemas.openxmlformats.org/officeDocument/2006/relationships/image" Target="../media/image815.png"/><Relationship Id="rId174" Type="http://schemas.openxmlformats.org/officeDocument/2006/relationships/customXml" Target="../ink/ink1203.xml"/><Relationship Id="rId195" Type="http://schemas.openxmlformats.org/officeDocument/2006/relationships/image" Target="../media/image1184.png"/><Relationship Id="rId209" Type="http://schemas.openxmlformats.org/officeDocument/2006/relationships/image" Target="../media/image1191.png"/><Relationship Id="rId220" Type="http://schemas.openxmlformats.org/officeDocument/2006/relationships/customXml" Target="../ink/ink1226.xml"/><Relationship Id="rId241" Type="http://schemas.openxmlformats.org/officeDocument/2006/relationships/image" Target="../media/image1207.png"/><Relationship Id="rId15" Type="http://schemas.openxmlformats.org/officeDocument/2006/relationships/image" Target="../media/image1096.png"/><Relationship Id="rId36" Type="http://schemas.openxmlformats.org/officeDocument/2006/relationships/customXml" Target="../ink/ink1134.xml"/><Relationship Id="rId57" Type="http://schemas.openxmlformats.org/officeDocument/2006/relationships/image" Target="../media/image1117.png"/><Relationship Id="rId262" Type="http://schemas.openxmlformats.org/officeDocument/2006/relationships/image" Target="../media/image1217.png"/><Relationship Id="rId283" Type="http://schemas.openxmlformats.org/officeDocument/2006/relationships/customXml" Target="../ink/ink1258.xml"/><Relationship Id="rId318" Type="http://schemas.openxmlformats.org/officeDocument/2006/relationships/image" Target="../media/image1244.png"/><Relationship Id="rId339" Type="http://schemas.openxmlformats.org/officeDocument/2006/relationships/image" Target="../media/image1254.png"/><Relationship Id="rId78" Type="http://schemas.openxmlformats.org/officeDocument/2006/relationships/customXml" Target="../ink/ink1155.xml"/><Relationship Id="rId99" Type="http://schemas.openxmlformats.org/officeDocument/2006/relationships/image" Target="../media/image1137.png"/><Relationship Id="rId101" Type="http://schemas.openxmlformats.org/officeDocument/2006/relationships/image" Target="../media/image1138.png"/><Relationship Id="rId122" Type="http://schemas.openxmlformats.org/officeDocument/2006/relationships/customXml" Target="../ink/ink1177.xml"/><Relationship Id="rId143" Type="http://schemas.openxmlformats.org/officeDocument/2006/relationships/image" Target="../media/image1159.png"/><Relationship Id="rId164" Type="http://schemas.openxmlformats.org/officeDocument/2006/relationships/customXml" Target="../ink/ink1198.xml"/><Relationship Id="rId185" Type="http://schemas.openxmlformats.org/officeDocument/2006/relationships/image" Target="../media/image1179.png"/><Relationship Id="rId9" Type="http://schemas.openxmlformats.org/officeDocument/2006/relationships/image" Target="../media/image1093.png"/><Relationship Id="rId210" Type="http://schemas.openxmlformats.org/officeDocument/2006/relationships/customXml" Target="../ink/ink1221.xml"/><Relationship Id="rId26" Type="http://schemas.openxmlformats.org/officeDocument/2006/relationships/customXml" Target="../ink/ink1129.xml"/><Relationship Id="rId231" Type="http://schemas.openxmlformats.org/officeDocument/2006/relationships/image" Target="../media/image1202.png"/><Relationship Id="rId252" Type="http://schemas.openxmlformats.org/officeDocument/2006/relationships/image" Target="../media/image1212.png"/><Relationship Id="rId273" Type="http://schemas.openxmlformats.org/officeDocument/2006/relationships/customXml" Target="../ink/ink1253.xml"/><Relationship Id="rId294" Type="http://schemas.openxmlformats.org/officeDocument/2006/relationships/image" Target="../media/image1232.png"/><Relationship Id="rId308" Type="http://schemas.openxmlformats.org/officeDocument/2006/relationships/image" Target="../media/image1239.png"/><Relationship Id="rId329" Type="http://schemas.openxmlformats.org/officeDocument/2006/relationships/image" Target="../media/image1249.png"/><Relationship Id="rId47" Type="http://schemas.openxmlformats.org/officeDocument/2006/relationships/image" Target="../media/image1112.png"/><Relationship Id="rId68" Type="http://schemas.openxmlformats.org/officeDocument/2006/relationships/customXml" Target="../ink/ink1150.xml"/><Relationship Id="rId89" Type="http://schemas.openxmlformats.org/officeDocument/2006/relationships/image" Target="../media/image1132.png"/><Relationship Id="rId112" Type="http://schemas.openxmlformats.org/officeDocument/2006/relationships/customXml" Target="../ink/ink1172.xml"/><Relationship Id="rId133" Type="http://schemas.openxmlformats.org/officeDocument/2006/relationships/image" Target="../media/image1154.png"/><Relationship Id="rId154" Type="http://schemas.openxmlformats.org/officeDocument/2006/relationships/customXml" Target="../ink/ink1193.xml"/><Relationship Id="rId175" Type="http://schemas.openxmlformats.org/officeDocument/2006/relationships/image" Target="../media/image1174.png"/><Relationship Id="rId340" Type="http://schemas.openxmlformats.org/officeDocument/2006/relationships/customXml" Target="../ink/ink1287.xml"/><Relationship Id="rId196" Type="http://schemas.openxmlformats.org/officeDocument/2006/relationships/customXml" Target="../ink/ink1214.xml"/><Relationship Id="rId200" Type="http://schemas.openxmlformats.org/officeDocument/2006/relationships/customXml" Target="../ink/ink1216.xml"/><Relationship Id="rId16" Type="http://schemas.openxmlformats.org/officeDocument/2006/relationships/customXml" Target="../ink/ink1124.xml"/><Relationship Id="rId221" Type="http://schemas.openxmlformats.org/officeDocument/2006/relationships/image" Target="../media/image1197.png"/><Relationship Id="rId242" Type="http://schemas.openxmlformats.org/officeDocument/2006/relationships/customXml" Target="../ink/ink1237.xml"/><Relationship Id="rId263" Type="http://schemas.openxmlformats.org/officeDocument/2006/relationships/customXml" Target="../ink/ink1248.xml"/><Relationship Id="rId284" Type="http://schemas.openxmlformats.org/officeDocument/2006/relationships/image" Target="../media/image1227.png"/><Relationship Id="rId319" Type="http://schemas.openxmlformats.org/officeDocument/2006/relationships/customXml" Target="../ink/ink1276.xml"/><Relationship Id="rId37" Type="http://schemas.openxmlformats.org/officeDocument/2006/relationships/image" Target="../media/image1107.png"/><Relationship Id="rId58" Type="http://schemas.openxmlformats.org/officeDocument/2006/relationships/customXml" Target="../ink/ink1145.xml"/><Relationship Id="rId79" Type="http://schemas.openxmlformats.org/officeDocument/2006/relationships/image" Target="../media/image1127.png"/><Relationship Id="rId102" Type="http://schemas.openxmlformats.org/officeDocument/2006/relationships/customXml" Target="../ink/ink1167.xml"/><Relationship Id="rId123" Type="http://schemas.openxmlformats.org/officeDocument/2006/relationships/image" Target="../media/image1149.png"/><Relationship Id="rId144" Type="http://schemas.openxmlformats.org/officeDocument/2006/relationships/customXml" Target="../ink/ink1188.xml"/><Relationship Id="rId330" Type="http://schemas.openxmlformats.org/officeDocument/2006/relationships/customXml" Target="../ink/ink1282.xml"/><Relationship Id="rId90" Type="http://schemas.openxmlformats.org/officeDocument/2006/relationships/customXml" Target="../ink/ink1161.xml"/><Relationship Id="rId165" Type="http://schemas.openxmlformats.org/officeDocument/2006/relationships/image" Target="../media/image1169.png"/><Relationship Id="rId186" Type="http://schemas.openxmlformats.org/officeDocument/2006/relationships/customXml" Target="../ink/ink1209.xml"/><Relationship Id="rId211" Type="http://schemas.openxmlformats.org/officeDocument/2006/relationships/image" Target="../media/image1192.png"/><Relationship Id="rId232" Type="http://schemas.openxmlformats.org/officeDocument/2006/relationships/customXml" Target="../ink/ink1232.xml"/><Relationship Id="rId253" Type="http://schemas.openxmlformats.org/officeDocument/2006/relationships/customXml" Target="../ink/ink1243.xml"/><Relationship Id="rId274" Type="http://schemas.openxmlformats.org/officeDocument/2006/relationships/image" Target="../media/image1222.png"/><Relationship Id="rId295" Type="http://schemas.openxmlformats.org/officeDocument/2006/relationships/customXml" Target="../ink/ink1264.xml"/><Relationship Id="rId309" Type="http://schemas.openxmlformats.org/officeDocument/2006/relationships/customXml" Target="../ink/ink1271.xml"/><Relationship Id="rId27" Type="http://schemas.openxmlformats.org/officeDocument/2006/relationships/image" Target="../media/image1102.png"/><Relationship Id="rId48" Type="http://schemas.openxmlformats.org/officeDocument/2006/relationships/customXml" Target="../ink/ink1140.xml"/><Relationship Id="rId69" Type="http://schemas.openxmlformats.org/officeDocument/2006/relationships/image" Target="../media/image1123.png"/><Relationship Id="rId113" Type="http://schemas.openxmlformats.org/officeDocument/2006/relationships/image" Target="../media/image1144.png"/><Relationship Id="rId134" Type="http://schemas.openxmlformats.org/officeDocument/2006/relationships/customXml" Target="../ink/ink1183.xml"/><Relationship Id="rId320" Type="http://schemas.openxmlformats.org/officeDocument/2006/relationships/image" Target="../media/image1245.png"/><Relationship Id="rId80" Type="http://schemas.openxmlformats.org/officeDocument/2006/relationships/customXml" Target="../ink/ink1156.xml"/><Relationship Id="rId155" Type="http://schemas.openxmlformats.org/officeDocument/2006/relationships/image" Target="../media/image1164.png"/><Relationship Id="rId176" Type="http://schemas.openxmlformats.org/officeDocument/2006/relationships/customXml" Target="../ink/ink1204.xml"/><Relationship Id="rId197" Type="http://schemas.openxmlformats.org/officeDocument/2006/relationships/image" Target="../media/image1185.png"/><Relationship Id="rId341" Type="http://schemas.openxmlformats.org/officeDocument/2006/relationships/image" Target="../media/image1255.png"/><Relationship Id="rId201" Type="http://schemas.openxmlformats.org/officeDocument/2006/relationships/image" Target="../media/image1187.png"/><Relationship Id="rId222" Type="http://schemas.openxmlformats.org/officeDocument/2006/relationships/customXml" Target="../ink/ink1227.xml"/><Relationship Id="rId243" Type="http://schemas.openxmlformats.org/officeDocument/2006/relationships/image" Target="../media/image1208.png"/><Relationship Id="rId264" Type="http://schemas.openxmlformats.org/officeDocument/2006/relationships/image" Target="../media/image1218.png"/><Relationship Id="rId285" Type="http://schemas.openxmlformats.org/officeDocument/2006/relationships/customXml" Target="../ink/ink1259.xml"/><Relationship Id="rId17" Type="http://schemas.openxmlformats.org/officeDocument/2006/relationships/image" Target="../media/image1097.png"/><Relationship Id="rId38" Type="http://schemas.openxmlformats.org/officeDocument/2006/relationships/customXml" Target="../ink/ink1135.xml"/><Relationship Id="rId59" Type="http://schemas.openxmlformats.org/officeDocument/2006/relationships/image" Target="../media/image1118.png"/><Relationship Id="rId103" Type="http://schemas.openxmlformats.org/officeDocument/2006/relationships/image" Target="../media/image1139.png"/><Relationship Id="rId124" Type="http://schemas.openxmlformats.org/officeDocument/2006/relationships/customXml" Target="../ink/ink1178.xml"/><Relationship Id="rId310" Type="http://schemas.openxmlformats.org/officeDocument/2006/relationships/image" Target="../media/image1240.png"/><Relationship Id="rId70" Type="http://schemas.openxmlformats.org/officeDocument/2006/relationships/customXml" Target="../ink/ink1151.xml"/><Relationship Id="rId91" Type="http://schemas.openxmlformats.org/officeDocument/2006/relationships/image" Target="../media/image1133.png"/><Relationship Id="rId145" Type="http://schemas.openxmlformats.org/officeDocument/2006/relationships/image" Target="../media/image1160.png"/><Relationship Id="rId166" Type="http://schemas.openxmlformats.org/officeDocument/2006/relationships/customXml" Target="../ink/ink1199.xml"/><Relationship Id="rId187" Type="http://schemas.openxmlformats.org/officeDocument/2006/relationships/image" Target="../media/image1180.png"/><Relationship Id="rId331" Type="http://schemas.openxmlformats.org/officeDocument/2006/relationships/image" Target="../media/image125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22.xml"/><Relationship Id="rId233" Type="http://schemas.openxmlformats.org/officeDocument/2006/relationships/image" Target="../media/image1203.png"/><Relationship Id="rId254" Type="http://schemas.openxmlformats.org/officeDocument/2006/relationships/image" Target="../media/image1213.png"/><Relationship Id="rId28" Type="http://schemas.openxmlformats.org/officeDocument/2006/relationships/customXml" Target="../ink/ink1130.xml"/><Relationship Id="rId49" Type="http://schemas.openxmlformats.org/officeDocument/2006/relationships/image" Target="../media/image1113.png"/><Relationship Id="rId114" Type="http://schemas.openxmlformats.org/officeDocument/2006/relationships/customXml" Target="../ink/ink1173.xml"/><Relationship Id="rId275" Type="http://schemas.openxmlformats.org/officeDocument/2006/relationships/customXml" Target="../ink/ink1254.xml"/><Relationship Id="rId296" Type="http://schemas.openxmlformats.org/officeDocument/2006/relationships/image" Target="../media/image1233.png"/><Relationship Id="rId300" Type="http://schemas.openxmlformats.org/officeDocument/2006/relationships/image" Target="../media/image1235.png"/><Relationship Id="rId60" Type="http://schemas.openxmlformats.org/officeDocument/2006/relationships/customXml" Target="../ink/ink1146.xml"/><Relationship Id="rId81" Type="http://schemas.openxmlformats.org/officeDocument/2006/relationships/image" Target="../media/image1128.png"/><Relationship Id="rId135" Type="http://schemas.openxmlformats.org/officeDocument/2006/relationships/image" Target="../media/image1155.png"/><Relationship Id="rId156" Type="http://schemas.openxmlformats.org/officeDocument/2006/relationships/customXml" Target="../ink/ink1194.xml"/><Relationship Id="rId177" Type="http://schemas.openxmlformats.org/officeDocument/2006/relationships/image" Target="../media/image1175.png"/><Relationship Id="rId198" Type="http://schemas.openxmlformats.org/officeDocument/2006/relationships/customXml" Target="../ink/ink1215.xml"/><Relationship Id="rId321" Type="http://schemas.openxmlformats.org/officeDocument/2006/relationships/customXml" Target="../ink/ink1277.xml"/><Relationship Id="rId342" Type="http://schemas.openxmlformats.org/officeDocument/2006/relationships/customXml" Target="../ink/ink1288.xml"/><Relationship Id="rId202" Type="http://schemas.openxmlformats.org/officeDocument/2006/relationships/customXml" Target="../ink/ink1217.xml"/><Relationship Id="rId223" Type="http://schemas.openxmlformats.org/officeDocument/2006/relationships/image" Target="../media/image1198.png"/><Relationship Id="rId244" Type="http://schemas.openxmlformats.org/officeDocument/2006/relationships/customXml" Target="../ink/ink1238.xml"/><Relationship Id="rId18" Type="http://schemas.openxmlformats.org/officeDocument/2006/relationships/customXml" Target="../ink/ink1125.xml"/><Relationship Id="rId39" Type="http://schemas.openxmlformats.org/officeDocument/2006/relationships/image" Target="../media/image1108.png"/><Relationship Id="rId265" Type="http://schemas.openxmlformats.org/officeDocument/2006/relationships/customXml" Target="../ink/ink1249.xml"/><Relationship Id="rId286" Type="http://schemas.openxmlformats.org/officeDocument/2006/relationships/image" Target="../media/image1228.png"/><Relationship Id="rId50" Type="http://schemas.openxmlformats.org/officeDocument/2006/relationships/customXml" Target="../ink/ink1141.xml"/><Relationship Id="rId104" Type="http://schemas.openxmlformats.org/officeDocument/2006/relationships/customXml" Target="../ink/ink1168.xml"/><Relationship Id="rId125" Type="http://schemas.openxmlformats.org/officeDocument/2006/relationships/image" Target="../media/image1150.png"/><Relationship Id="rId146" Type="http://schemas.openxmlformats.org/officeDocument/2006/relationships/customXml" Target="../ink/ink1189.xml"/><Relationship Id="rId167" Type="http://schemas.openxmlformats.org/officeDocument/2006/relationships/image" Target="../media/image1170.png"/><Relationship Id="rId188" Type="http://schemas.openxmlformats.org/officeDocument/2006/relationships/customXml" Target="../ink/ink1210.xml"/><Relationship Id="rId311" Type="http://schemas.openxmlformats.org/officeDocument/2006/relationships/customXml" Target="../ink/ink1272.xml"/><Relationship Id="rId332" Type="http://schemas.openxmlformats.org/officeDocument/2006/relationships/customXml" Target="../ink/ink1283.xml"/><Relationship Id="rId71" Type="http://schemas.openxmlformats.org/officeDocument/2006/relationships/image" Target="../media/image1124.png"/><Relationship Id="rId92" Type="http://schemas.openxmlformats.org/officeDocument/2006/relationships/customXml" Target="../ink/ink1162.xml"/><Relationship Id="rId213" Type="http://schemas.openxmlformats.org/officeDocument/2006/relationships/image" Target="../media/image1193.png"/><Relationship Id="rId234" Type="http://schemas.openxmlformats.org/officeDocument/2006/relationships/customXml" Target="../ink/ink1233.xml"/><Relationship Id="rId2" Type="http://schemas.openxmlformats.org/officeDocument/2006/relationships/customXml" Target="../ink/ink1117.xml"/><Relationship Id="rId29" Type="http://schemas.openxmlformats.org/officeDocument/2006/relationships/image" Target="../media/image1103.png"/><Relationship Id="rId255" Type="http://schemas.openxmlformats.org/officeDocument/2006/relationships/customXml" Target="../ink/ink1244.xml"/><Relationship Id="rId276" Type="http://schemas.openxmlformats.org/officeDocument/2006/relationships/image" Target="../media/image1223.png"/><Relationship Id="rId297" Type="http://schemas.openxmlformats.org/officeDocument/2006/relationships/customXml" Target="../ink/ink1265.xml"/><Relationship Id="rId40" Type="http://schemas.openxmlformats.org/officeDocument/2006/relationships/customXml" Target="../ink/ink1136.xml"/><Relationship Id="rId115" Type="http://schemas.openxmlformats.org/officeDocument/2006/relationships/image" Target="../media/image1145.png"/><Relationship Id="rId136" Type="http://schemas.openxmlformats.org/officeDocument/2006/relationships/customXml" Target="../ink/ink1184.xml"/><Relationship Id="rId157" Type="http://schemas.openxmlformats.org/officeDocument/2006/relationships/image" Target="../media/image1165.png"/><Relationship Id="rId178" Type="http://schemas.openxmlformats.org/officeDocument/2006/relationships/customXml" Target="../ink/ink1205.xml"/><Relationship Id="rId301" Type="http://schemas.openxmlformats.org/officeDocument/2006/relationships/customXml" Target="../ink/ink1267.xml"/><Relationship Id="rId322" Type="http://schemas.openxmlformats.org/officeDocument/2006/relationships/image" Target="../media/image1246.png"/><Relationship Id="rId343" Type="http://schemas.openxmlformats.org/officeDocument/2006/relationships/image" Target="../media/image1256.png"/><Relationship Id="rId61" Type="http://schemas.openxmlformats.org/officeDocument/2006/relationships/image" Target="../media/image1119.png"/><Relationship Id="rId82" Type="http://schemas.openxmlformats.org/officeDocument/2006/relationships/customXml" Target="../ink/ink1157.xml"/><Relationship Id="rId199" Type="http://schemas.openxmlformats.org/officeDocument/2006/relationships/image" Target="../media/image1186.png"/><Relationship Id="rId203" Type="http://schemas.openxmlformats.org/officeDocument/2006/relationships/image" Target="../media/image1188.png"/><Relationship Id="rId19" Type="http://schemas.openxmlformats.org/officeDocument/2006/relationships/image" Target="../media/image1098.png"/><Relationship Id="rId224" Type="http://schemas.openxmlformats.org/officeDocument/2006/relationships/customXml" Target="../ink/ink1228.xml"/><Relationship Id="rId245" Type="http://schemas.openxmlformats.org/officeDocument/2006/relationships/image" Target="../media/image1209.png"/><Relationship Id="rId266" Type="http://schemas.openxmlformats.org/officeDocument/2006/relationships/image" Target="../media/image16.png"/><Relationship Id="rId287" Type="http://schemas.openxmlformats.org/officeDocument/2006/relationships/customXml" Target="../ink/ink1260.xml"/><Relationship Id="rId30" Type="http://schemas.openxmlformats.org/officeDocument/2006/relationships/customXml" Target="../ink/ink1131.xml"/><Relationship Id="rId105" Type="http://schemas.openxmlformats.org/officeDocument/2006/relationships/image" Target="../media/image1140.png"/><Relationship Id="rId126" Type="http://schemas.openxmlformats.org/officeDocument/2006/relationships/customXml" Target="../ink/ink1179.xml"/><Relationship Id="rId147" Type="http://schemas.openxmlformats.org/officeDocument/2006/relationships/image" Target="../media/image1161.png"/><Relationship Id="rId168" Type="http://schemas.openxmlformats.org/officeDocument/2006/relationships/customXml" Target="../ink/ink1200.xml"/><Relationship Id="rId312" Type="http://schemas.openxmlformats.org/officeDocument/2006/relationships/image" Target="../media/image1241.png"/><Relationship Id="rId333" Type="http://schemas.openxmlformats.org/officeDocument/2006/relationships/image" Target="../media/image1251.png"/><Relationship Id="rId51" Type="http://schemas.openxmlformats.org/officeDocument/2006/relationships/image" Target="../media/image1114.png"/><Relationship Id="rId72" Type="http://schemas.openxmlformats.org/officeDocument/2006/relationships/customXml" Target="../ink/ink1152.xml"/><Relationship Id="rId93" Type="http://schemas.openxmlformats.org/officeDocument/2006/relationships/image" Target="../media/image1134.png"/><Relationship Id="rId189" Type="http://schemas.openxmlformats.org/officeDocument/2006/relationships/image" Target="../media/image1181.png"/><Relationship Id="rId3" Type="http://schemas.openxmlformats.org/officeDocument/2006/relationships/image" Target="../media/image1090.png"/><Relationship Id="rId214" Type="http://schemas.openxmlformats.org/officeDocument/2006/relationships/customXml" Target="../ink/ink1223.xml"/><Relationship Id="rId235" Type="http://schemas.openxmlformats.org/officeDocument/2006/relationships/image" Target="../media/image1204.png"/><Relationship Id="rId256" Type="http://schemas.openxmlformats.org/officeDocument/2006/relationships/image" Target="../media/image1214.png"/><Relationship Id="rId277" Type="http://schemas.openxmlformats.org/officeDocument/2006/relationships/customXml" Target="../ink/ink1255.xml"/><Relationship Id="rId298" Type="http://schemas.openxmlformats.org/officeDocument/2006/relationships/image" Target="../media/image1234.png"/><Relationship Id="rId116" Type="http://schemas.openxmlformats.org/officeDocument/2006/relationships/customXml" Target="../ink/ink1174.xml"/><Relationship Id="rId137" Type="http://schemas.openxmlformats.org/officeDocument/2006/relationships/image" Target="../media/image1156.png"/><Relationship Id="rId158" Type="http://schemas.openxmlformats.org/officeDocument/2006/relationships/customXml" Target="../ink/ink1195.xml"/><Relationship Id="rId302" Type="http://schemas.openxmlformats.org/officeDocument/2006/relationships/image" Target="../media/image1236.png"/><Relationship Id="rId323" Type="http://schemas.openxmlformats.org/officeDocument/2006/relationships/customXml" Target="../ink/ink1278.xml"/><Relationship Id="rId344" Type="http://schemas.openxmlformats.org/officeDocument/2006/relationships/customXml" Target="../ink/ink1289.xml"/><Relationship Id="rId20" Type="http://schemas.openxmlformats.org/officeDocument/2006/relationships/customXml" Target="../ink/ink1126.xml"/><Relationship Id="rId41" Type="http://schemas.openxmlformats.org/officeDocument/2006/relationships/image" Target="../media/image1109.png"/><Relationship Id="rId62" Type="http://schemas.openxmlformats.org/officeDocument/2006/relationships/customXml" Target="../ink/ink1147.xml"/><Relationship Id="rId83" Type="http://schemas.openxmlformats.org/officeDocument/2006/relationships/image" Target="../media/image1129.png"/><Relationship Id="rId179" Type="http://schemas.openxmlformats.org/officeDocument/2006/relationships/image" Target="../media/image1176.png"/><Relationship Id="rId190" Type="http://schemas.openxmlformats.org/officeDocument/2006/relationships/customXml" Target="../ink/ink1211.xml"/><Relationship Id="rId204" Type="http://schemas.openxmlformats.org/officeDocument/2006/relationships/customXml" Target="../ink/ink1218.xml"/><Relationship Id="rId225" Type="http://schemas.openxmlformats.org/officeDocument/2006/relationships/image" Target="../media/image1199.png"/><Relationship Id="rId246" Type="http://schemas.openxmlformats.org/officeDocument/2006/relationships/customXml" Target="../ink/ink1239.xml"/><Relationship Id="rId267" Type="http://schemas.openxmlformats.org/officeDocument/2006/relationships/customXml" Target="../ink/ink1250.xml"/><Relationship Id="rId288" Type="http://schemas.openxmlformats.org/officeDocument/2006/relationships/image" Target="../media/image1229.png"/><Relationship Id="rId106" Type="http://schemas.openxmlformats.org/officeDocument/2006/relationships/customXml" Target="../ink/ink1169.xml"/><Relationship Id="rId127" Type="http://schemas.openxmlformats.org/officeDocument/2006/relationships/image" Target="../media/image1151.png"/><Relationship Id="rId313" Type="http://schemas.openxmlformats.org/officeDocument/2006/relationships/customXml" Target="../ink/ink1273.xml"/><Relationship Id="rId10" Type="http://schemas.openxmlformats.org/officeDocument/2006/relationships/customXml" Target="../ink/ink1121.xml"/><Relationship Id="rId31" Type="http://schemas.openxmlformats.org/officeDocument/2006/relationships/image" Target="../media/image1104.png"/><Relationship Id="rId52" Type="http://schemas.openxmlformats.org/officeDocument/2006/relationships/customXml" Target="../ink/ink1142.xml"/><Relationship Id="rId73" Type="http://schemas.openxmlformats.org/officeDocument/2006/relationships/image" Target="../media/image1125.png"/><Relationship Id="rId94" Type="http://schemas.openxmlformats.org/officeDocument/2006/relationships/customXml" Target="../ink/ink1163.xml"/><Relationship Id="rId148" Type="http://schemas.openxmlformats.org/officeDocument/2006/relationships/customXml" Target="../ink/ink1190.xml"/><Relationship Id="rId169" Type="http://schemas.openxmlformats.org/officeDocument/2006/relationships/image" Target="../media/image1171.png"/><Relationship Id="rId334" Type="http://schemas.openxmlformats.org/officeDocument/2006/relationships/customXml" Target="../ink/ink1284.xml"/><Relationship Id="rId4" Type="http://schemas.openxmlformats.org/officeDocument/2006/relationships/customXml" Target="../ink/ink1118.xml"/><Relationship Id="rId180" Type="http://schemas.openxmlformats.org/officeDocument/2006/relationships/customXml" Target="../ink/ink1206.xml"/><Relationship Id="rId215" Type="http://schemas.openxmlformats.org/officeDocument/2006/relationships/image" Target="../media/image1194.png"/><Relationship Id="rId236" Type="http://schemas.openxmlformats.org/officeDocument/2006/relationships/customXml" Target="../ink/ink1234.xml"/><Relationship Id="rId257" Type="http://schemas.openxmlformats.org/officeDocument/2006/relationships/customXml" Target="../ink/ink1245.xml"/><Relationship Id="rId278" Type="http://schemas.openxmlformats.org/officeDocument/2006/relationships/image" Target="../media/image1224.png"/><Relationship Id="rId303" Type="http://schemas.openxmlformats.org/officeDocument/2006/relationships/customXml" Target="../ink/ink1268.xml"/><Relationship Id="rId42" Type="http://schemas.openxmlformats.org/officeDocument/2006/relationships/customXml" Target="../ink/ink1137.xml"/><Relationship Id="rId84" Type="http://schemas.openxmlformats.org/officeDocument/2006/relationships/customXml" Target="../ink/ink1158.xml"/><Relationship Id="rId138" Type="http://schemas.openxmlformats.org/officeDocument/2006/relationships/customXml" Target="../ink/ink1185.xml"/><Relationship Id="rId345" Type="http://schemas.openxmlformats.org/officeDocument/2006/relationships/image" Target="../media/image1257.png"/><Relationship Id="rId191" Type="http://schemas.openxmlformats.org/officeDocument/2006/relationships/image" Target="../media/image1182.png"/><Relationship Id="rId205" Type="http://schemas.openxmlformats.org/officeDocument/2006/relationships/image" Target="../media/image1189.png"/><Relationship Id="rId247" Type="http://schemas.openxmlformats.org/officeDocument/2006/relationships/image" Target="../media/image1210.png"/><Relationship Id="rId107" Type="http://schemas.openxmlformats.org/officeDocument/2006/relationships/image" Target="../media/image1141.png"/><Relationship Id="rId289" Type="http://schemas.openxmlformats.org/officeDocument/2006/relationships/customXml" Target="../ink/ink1261.xml"/><Relationship Id="rId11" Type="http://schemas.openxmlformats.org/officeDocument/2006/relationships/image" Target="../media/image1094.png"/><Relationship Id="rId53" Type="http://schemas.openxmlformats.org/officeDocument/2006/relationships/image" Target="../media/image1115.png"/><Relationship Id="rId149" Type="http://schemas.openxmlformats.org/officeDocument/2006/relationships/image" Target="../media/image1162.png"/><Relationship Id="rId314" Type="http://schemas.openxmlformats.org/officeDocument/2006/relationships/image" Target="../media/image1242.png"/><Relationship Id="rId95" Type="http://schemas.openxmlformats.org/officeDocument/2006/relationships/image" Target="../media/image1135.png"/><Relationship Id="rId160" Type="http://schemas.openxmlformats.org/officeDocument/2006/relationships/customXml" Target="../ink/ink1196.xml"/><Relationship Id="rId216" Type="http://schemas.openxmlformats.org/officeDocument/2006/relationships/customXml" Target="../ink/ink1224.xml"/><Relationship Id="rId258" Type="http://schemas.openxmlformats.org/officeDocument/2006/relationships/image" Target="../media/image1215.png"/><Relationship Id="rId22" Type="http://schemas.openxmlformats.org/officeDocument/2006/relationships/customXml" Target="../ink/ink1127.xml"/><Relationship Id="rId64" Type="http://schemas.openxmlformats.org/officeDocument/2006/relationships/customXml" Target="../ink/ink1148.xml"/><Relationship Id="rId118" Type="http://schemas.openxmlformats.org/officeDocument/2006/relationships/customXml" Target="../ink/ink1175.xml"/><Relationship Id="rId325" Type="http://schemas.openxmlformats.org/officeDocument/2006/relationships/customXml" Target="../ink/ink1279.xml"/><Relationship Id="rId171" Type="http://schemas.openxmlformats.org/officeDocument/2006/relationships/image" Target="../media/image1172.png"/><Relationship Id="rId227" Type="http://schemas.openxmlformats.org/officeDocument/2006/relationships/image" Target="../media/image1200.png"/><Relationship Id="rId269" Type="http://schemas.openxmlformats.org/officeDocument/2006/relationships/customXml" Target="../ink/ink1251.xml"/><Relationship Id="rId33" Type="http://schemas.openxmlformats.org/officeDocument/2006/relationships/image" Target="../media/image1105.png"/><Relationship Id="rId129" Type="http://schemas.openxmlformats.org/officeDocument/2006/relationships/image" Target="../media/image1152.png"/><Relationship Id="rId280" Type="http://schemas.openxmlformats.org/officeDocument/2006/relationships/image" Target="../media/image1225.png"/><Relationship Id="rId336" Type="http://schemas.openxmlformats.org/officeDocument/2006/relationships/customXml" Target="../ink/ink1285.xml"/><Relationship Id="rId75" Type="http://schemas.openxmlformats.org/officeDocument/2006/relationships/image" Target="../media/image838.png"/><Relationship Id="rId140" Type="http://schemas.openxmlformats.org/officeDocument/2006/relationships/customXml" Target="../ink/ink1186.xml"/><Relationship Id="rId182" Type="http://schemas.openxmlformats.org/officeDocument/2006/relationships/customXml" Target="../ink/ink1207.xml"/><Relationship Id="rId6" Type="http://schemas.openxmlformats.org/officeDocument/2006/relationships/customXml" Target="../ink/ink1119.xml"/><Relationship Id="rId238" Type="http://schemas.openxmlformats.org/officeDocument/2006/relationships/customXml" Target="../ink/ink1235.xml"/><Relationship Id="rId291" Type="http://schemas.openxmlformats.org/officeDocument/2006/relationships/customXml" Target="../ink/ink1262.xml"/><Relationship Id="rId305" Type="http://schemas.openxmlformats.org/officeDocument/2006/relationships/customXml" Target="../ink/ink1269.xml"/><Relationship Id="rId347" Type="http://schemas.openxmlformats.org/officeDocument/2006/relationships/image" Target="../media/image1258.png"/><Relationship Id="rId44" Type="http://schemas.openxmlformats.org/officeDocument/2006/relationships/customXml" Target="../ink/ink1138.xml"/><Relationship Id="rId86" Type="http://schemas.openxmlformats.org/officeDocument/2006/relationships/customXml" Target="../ink/ink1159.xml"/><Relationship Id="rId151" Type="http://schemas.openxmlformats.org/officeDocument/2006/relationships/image" Target="../media/image1163.png"/><Relationship Id="rId193" Type="http://schemas.openxmlformats.org/officeDocument/2006/relationships/image" Target="../media/image1183.png"/><Relationship Id="rId207" Type="http://schemas.openxmlformats.org/officeDocument/2006/relationships/image" Target="../media/image1190.png"/><Relationship Id="rId249" Type="http://schemas.openxmlformats.org/officeDocument/2006/relationships/image" Target="../media/image1211.png"/><Relationship Id="rId13" Type="http://schemas.openxmlformats.org/officeDocument/2006/relationships/image" Target="../media/image1095.png"/><Relationship Id="rId109" Type="http://schemas.openxmlformats.org/officeDocument/2006/relationships/image" Target="../media/image1142.png"/><Relationship Id="rId260" Type="http://schemas.openxmlformats.org/officeDocument/2006/relationships/image" Target="../media/image1216.png"/><Relationship Id="rId316" Type="http://schemas.openxmlformats.org/officeDocument/2006/relationships/image" Target="../media/image1243.png"/><Relationship Id="rId55" Type="http://schemas.openxmlformats.org/officeDocument/2006/relationships/image" Target="../media/image1116.png"/><Relationship Id="rId97" Type="http://schemas.openxmlformats.org/officeDocument/2006/relationships/image" Target="../media/image1136.png"/><Relationship Id="rId120" Type="http://schemas.openxmlformats.org/officeDocument/2006/relationships/customXml" Target="../ink/ink1176.xml"/><Relationship Id="rId162" Type="http://schemas.openxmlformats.org/officeDocument/2006/relationships/customXml" Target="../ink/ink1197.xml"/><Relationship Id="rId218" Type="http://schemas.openxmlformats.org/officeDocument/2006/relationships/customXml" Target="../ink/ink1225.xml"/><Relationship Id="rId271" Type="http://schemas.openxmlformats.org/officeDocument/2006/relationships/customXml" Target="../ink/ink1252.xml"/><Relationship Id="rId24" Type="http://schemas.openxmlformats.org/officeDocument/2006/relationships/customXml" Target="../ink/ink1128.xml"/><Relationship Id="rId66" Type="http://schemas.openxmlformats.org/officeDocument/2006/relationships/customXml" Target="../ink/ink1149.xml"/><Relationship Id="rId131" Type="http://schemas.openxmlformats.org/officeDocument/2006/relationships/image" Target="../media/image1153.png"/><Relationship Id="rId327" Type="http://schemas.openxmlformats.org/officeDocument/2006/relationships/image" Target="../media/image1248.png"/><Relationship Id="rId173" Type="http://schemas.openxmlformats.org/officeDocument/2006/relationships/image" Target="../media/image1173.png"/><Relationship Id="rId229" Type="http://schemas.openxmlformats.org/officeDocument/2006/relationships/image" Target="../media/image1201.png"/><Relationship Id="rId240" Type="http://schemas.openxmlformats.org/officeDocument/2006/relationships/customXml" Target="../ink/ink123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6.png"/><Relationship Id="rId21" Type="http://schemas.openxmlformats.org/officeDocument/2006/relationships/image" Target="../media/image1268.png"/><Relationship Id="rId42" Type="http://schemas.openxmlformats.org/officeDocument/2006/relationships/customXml" Target="../ink/ink1311.xml"/><Relationship Id="rId63" Type="http://schemas.openxmlformats.org/officeDocument/2006/relationships/image" Target="../media/image1289.png"/><Relationship Id="rId84" Type="http://schemas.openxmlformats.org/officeDocument/2006/relationships/customXml" Target="../ink/ink1332.xml"/><Relationship Id="rId138" Type="http://schemas.openxmlformats.org/officeDocument/2006/relationships/customXml" Target="../ink/ink1359.xml"/><Relationship Id="rId107" Type="http://schemas.openxmlformats.org/officeDocument/2006/relationships/image" Target="../media/image1311.png"/><Relationship Id="rId11" Type="http://schemas.openxmlformats.org/officeDocument/2006/relationships/image" Target="../media/image1263.png"/><Relationship Id="rId32" Type="http://schemas.openxmlformats.org/officeDocument/2006/relationships/customXml" Target="../ink/ink1306.xml"/><Relationship Id="rId53" Type="http://schemas.openxmlformats.org/officeDocument/2006/relationships/image" Target="../media/image1284.png"/><Relationship Id="rId74" Type="http://schemas.openxmlformats.org/officeDocument/2006/relationships/customXml" Target="../ink/ink1327.xml"/><Relationship Id="rId128" Type="http://schemas.openxmlformats.org/officeDocument/2006/relationships/customXml" Target="../ink/ink1354.xml"/><Relationship Id="rId149" Type="http://schemas.openxmlformats.org/officeDocument/2006/relationships/image" Target="../media/image1332.png"/><Relationship Id="rId5" Type="http://schemas.openxmlformats.org/officeDocument/2006/relationships/image" Target="../media/image1260.png"/><Relationship Id="rId95" Type="http://schemas.openxmlformats.org/officeDocument/2006/relationships/image" Target="../media/image1305.png"/><Relationship Id="rId22" Type="http://schemas.openxmlformats.org/officeDocument/2006/relationships/customXml" Target="../ink/ink1301.xml"/><Relationship Id="rId27" Type="http://schemas.openxmlformats.org/officeDocument/2006/relationships/image" Target="../media/image1271.png"/><Relationship Id="rId43" Type="http://schemas.openxmlformats.org/officeDocument/2006/relationships/image" Target="../media/image1279.png"/><Relationship Id="rId48" Type="http://schemas.openxmlformats.org/officeDocument/2006/relationships/customXml" Target="../ink/ink1314.xml"/><Relationship Id="rId64" Type="http://schemas.openxmlformats.org/officeDocument/2006/relationships/customXml" Target="../ink/ink1322.xml"/><Relationship Id="rId69" Type="http://schemas.openxmlformats.org/officeDocument/2006/relationships/image" Target="../media/image1292.png"/><Relationship Id="rId113" Type="http://schemas.openxmlformats.org/officeDocument/2006/relationships/image" Target="../media/image1314.png"/><Relationship Id="rId118" Type="http://schemas.openxmlformats.org/officeDocument/2006/relationships/customXml" Target="../ink/ink1349.xml"/><Relationship Id="rId134" Type="http://schemas.openxmlformats.org/officeDocument/2006/relationships/customXml" Target="../ink/ink1357.xml"/><Relationship Id="rId139" Type="http://schemas.openxmlformats.org/officeDocument/2006/relationships/image" Target="../media/image1327.png"/><Relationship Id="rId80" Type="http://schemas.openxmlformats.org/officeDocument/2006/relationships/customXml" Target="../ink/ink1330.xml"/><Relationship Id="rId85" Type="http://schemas.openxmlformats.org/officeDocument/2006/relationships/image" Target="../media/image1300.png"/><Relationship Id="rId150" Type="http://schemas.openxmlformats.org/officeDocument/2006/relationships/customXml" Target="../ink/ink1365.xml"/><Relationship Id="rId12" Type="http://schemas.openxmlformats.org/officeDocument/2006/relationships/customXml" Target="../ink/ink1296.xml"/><Relationship Id="rId17" Type="http://schemas.openxmlformats.org/officeDocument/2006/relationships/image" Target="../media/image1266.png"/><Relationship Id="rId33" Type="http://schemas.openxmlformats.org/officeDocument/2006/relationships/image" Target="../media/image1274.png"/><Relationship Id="rId38" Type="http://schemas.openxmlformats.org/officeDocument/2006/relationships/customXml" Target="../ink/ink1309.xml"/><Relationship Id="rId59" Type="http://schemas.openxmlformats.org/officeDocument/2006/relationships/image" Target="../media/image1287.png"/><Relationship Id="rId103" Type="http://schemas.openxmlformats.org/officeDocument/2006/relationships/image" Target="../media/image1309.png"/><Relationship Id="rId108" Type="http://schemas.openxmlformats.org/officeDocument/2006/relationships/customXml" Target="../ink/ink1344.xml"/><Relationship Id="rId124" Type="http://schemas.openxmlformats.org/officeDocument/2006/relationships/customXml" Target="../ink/ink1352.xml"/><Relationship Id="rId129" Type="http://schemas.openxmlformats.org/officeDocument/2006/relationships/image" Target="../media/image1322.png"/><Relationship Id="rId54" Type="http://schemas.openxmlformats.org/officeDocument/2006/relationships/customXml" Target="../ink/ink1317.xml"/><Relationship Id="rId70" Type="http://schemas.openxmlformats.org/officeDocument/2006/relationships/customXml" Target="../ink/ink1325.xml"/><Relationship Id="rId75" Type="http://schemas.openxmlformats.org/officeDocument/2006/relationships/image" Target="../media/image1295.png"/><Relationship Id="rId91" Type="http://schemas.openxmlformats.org/officeDocument/2006/relationships/image" Target="../media/image1303.png"/><Relationship Id="rId96" Type="http://schemas.openxmlformats.org/officeDocument/2006/relationships/customXml" Target="../ink/ink1338.xml"/><Relationship Id="rId140" Type="http://schemas.openxmlformats.org/officeDocument/2006/relationships/customXml" Target="../ink/ink1360.xml"/><Relationship Id="rId145" Type="http://schemas.openxmlformats.org/officeDocument/2006/relationships/image" Target="../media/image13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3.xml"/><Relationship Id="rId23" Type="http://schemas.openxmlformats.org/officeDocument/2006/relationships/image" Target="../media/image1269.png"/><Relationship Id="rId28" Type="http://schemas.openxmlformats.org/officeDocument/2006/relationships/customXml" Target="../ink/ink1304.xml"/><Relationship Id="rId49" Type="http://schemas.openxmlformats.org/officeDocument/2006/relationships/image" Target="../media/image1282.png"/><Relationship Id="rId114" Type="http://schemas.openxmlformats.org/officeDocument/2006/relationships/customXml" Target="../ink/ink1347.xml"/><Relationship Id="rId119" Type="http://schemas.openxmlformats.org/officeDocument/2006/relationships/image" Target="../media/image1317.png"/><Relationship Id="rId44" Type="http://schemas.openxmlformats.org/officeDocument/2006/relationships/customXml" Target="../ink/ink1312.xml"/><Relationship Id="rId60" Type="http://schemas.openxmlformats.org/officeDocument/2006/relationships/customXml" Target="../ink/ink1320.xml"/><Relationship Id="rId65" Type="http://schemas.openxmlformats.org/officeDocument/2006/relationships/image" Target="../media/image1290.png"/><Relationship Id="rId81" Type="http://schemas.openxmlformats.org/officeDocument/2006/relationships/image" Target="../media/image1298.png"/><Relationship Id="rId86" Type="http://schemas.openxmlformats.org/officeDocument/2006/relationships/customXml" Target="../ink/ink1333.xml"/><Relationship Id="rId130" Type="http://schemas.openxmlformats.org/officeDocument/2006/relationships/customXml" Target="../ink/ink1355.xml"/><Relationship Id="rId135" Type="http://schemas.openxmlformats.org/officeDocument/2006/relationships/image" Target="../media/image1325.png"/><Relationship Id="rId151" Type="http://schemas.openxmlformats.org/officeDocument/2006/relationships/image" Target="../media/image1333.png"/><Relationship Id="rId13" Type="http://schemas.openxmlformats.org/officeDocument/2006/relationships/image" Target="../media/image1264.png"/><Relationship Id="rId18" Type="http://schemas.openxmlformats.org/officeDocument/2006/relationships/customXml" Target="../ink/ink1299.xml"/><Relationship Id="rId39" Type="http://schemas.openxmlformats.org/officeDocument/2006/relationships/image" Target="../media/image1277.png"/><Relationship Id="rId109" Type="http://schemas.openxmlformats.org/officeDocument/2006/relationships/image" Target="../media/image1312.png"/><Relationship Id="rId34" Type="http://schemas.openxmlformats.org/officeDocument/2006/relationships/customXml" Target="../ink/ink1307.xml"/><Relationship Id="rId50" Type="http://schemas.openxmlformats.org/officeDocument/2006/relationships/customXml" Target="../ink/ink1315.xml"/><Relationship Id="rId55" Type="http://schemas.openxmlformats.org/officeDocument/2006/relationships/image" Target="../media/image1285.png"/><Relationship Id="rId76" Type="http://schemas.openxmlformats.org/officeDocument/2006/relationships/customXml" Target="../ink/ink1328.xml"/><Relationship Id="rId97" Type="http://schemas.openxmlformats.org/officeDocument/2006/relationships/image" Target="../media/image1306.png"/><Relationship Id="rId104" Type="http://schemas.openxmlformats.org/officeDocument/2006/relationships/customXml" Target="../ink/ink1342.xml"/><Relationship Id="rId120" Type="http://schemas.openxmlformats.org/officeDocument/2006/relationships/customXml" Target="../ink/ink1350.xml"/><Relationship Id="rId125" Type="http://schemas.openxmlformats.org/officeDocument/2006/relationships/image" Target="../media/image1320.png"/><Relationship Id="rId141" Type="http://schemas.openxmlformats.org/officeDocument/2006/relationships/image" Target="../media/image1328.png"/><Relationship Id="rId146" Type="http://schemas.openxmlformats.org/officeDocument/2006/relationships/customXml" Target="../ink/ink1363.xml"/><Relationship Id="rId7" Type="http://schemas.openxmlformats.org/officeDocument/2006/relationships/image" Target="../media/image1261.png"/><Relationship Id="rId71" Type="http://schemas.openxmlformats.org/officeDocument/2006/relationships/image" Target="../media/image1293.png"/><Relationship Id="rId92" Type="http://schemas.openxmlformats.org/officeDocument/2006/relationships/customXml" Target="../ink/ink1336.xml"/><Relationship Id="rId2" Type="http://schemas.openxmlformats.org/officeDocument/2006/relationships/customXml" Target="../ink/ink1291.xml"/><Relationship Id="rId29" Type="http://schemas.openxmlformats.org/officeDocument/2006/relationships/image" Target="../media/image1272.png"/><Relationship Id="rId24" Type="http://schemas.openxmlformats.org/officeDocument/2006/relationships/customXml" Target="../ink/ink1302.xml"/><Relationship Id="rId40" Type="http://schemas.openxmlformats.org/officeDocument/2006/relationships/customXml" Target="../ink/ink1310.xml"/><Relationship Id="rId45" Type="http://schemas.openxmlformats.org/officeDocument/2006/relationships/image" Target="../media/image1280.png"/><Relationship Id="rId66" Type="http://schemas.openxmlformats.org/officeDocument/2006/relationships/customXml" Target="../ink/ink1323.xml"/><Relationship Id="rId87" Type="http://schemas.openxmlformats.org/officeDocument/2006/relationships/image" Target="../media/image1301.png"/><Relationship Id="rId110" Type="http://schemas.openxmlformats.org/officeDocument/2006/relationships/customXml" Target="../ink/ink1345.xml"/><Relationship Id="rId115" Type="http://schemas.openxmlformats.org/officeDocument/2006/relationships/image" Target="../media/image1315.png"/><Relationship Id="rId131" Type="http://schemas.openxmlformats.org/officeDocument/2006/relationships/image" Target="../media/image1323.png"/><Relationship Id="rId136" Type="http://schemas.openxmlformats.org/officeDocument/2006/relationships/customXml" Target="../ink/ink1358.xml"/><Relationship Id="rId61" Type="http://schemas.openxmlformats.org/officeDocument/2006/relationships/image" Target="../media/image1288.png"/><Relationship Id="rId82" Type="http://schemas.openxmlformats.org/officeDocument/2006/relationships/customXml" Target="../ink/ink1331.xml"/><Relationship Id="rId19" Type="http://schemas.openxmlformats.org/officeDocument/2006/relationships/image" Target="../media/image1267.png"/><Relationship Id="rId14" Type="http://schemas.openxmlformats.org/officeDocument/2006/relationships/customXml" Target="../ink/ink1297.xml"/><Relationship Id="rId30" Type="http://schemas.openxmlformats.org/officeDocument/2006/relationships/customXml" Target="../ink/ink1305.xml"/><Relationship Id="rId35" Type="http://schemas.openxmlformats.org/officeDocument/2006/relationships/image" Target="../media/image1275.png"/><Relationship Id="rId56" Type="http://schemas.openxmlformats.org/officeDocument/2006/relationships/customXml" Target="../ink/ink1318.xml"/><Relationship Id="rId77" Type="http://schemas.openxmlformats.org/officeDocument/2006/relationships/image" Target="../media/image1296.png"/><Relationship Id="rId100" Type="http://schemas.openxmlformats.org/officeDocument/2006/relationships/customXml" Target="../ink/ink1340.xml"/><Relationship Id="rId105" Type="http://schemas.openxmlformats.org/officeDocument/2006/relationships/image" Target="../media/image1310.png"/><Relationship Id="rId126" Type="http://schemas.openxmlformats.org/officeDocument/2006/relationships/customXml" Target="../ink/ink1353.xml"/><Relationship Id="rId147" Type="http://schemas.openxmlformats.org/officeDocument/2006/relationships/image" Target="../media/image1331.png"/><Relationship Id="rId8" Type="http://schemas.openxmlformats.org/officeDocument/2006/relationships/customXml" Target="../ink/ink1294.xml"/><Relationship Id="rId51" Type="http://schemas.openxmlformats.org/officeDocument/2006/relationships/image" Target="../media/image1283.png"/><Relationship Id="rId72" Type="http://schemas.openxmlformats.org/officeDocument/2006/relationships/customXml" Target="../ink/ink1326.xml"/><Relationship Id="rId93" Type="http://schemas.openxmlformats.org/officeDocument/2006/relationships/image" Target="../media/image1304.png"/><Relationship Id="rId98" Type="http://schemas.openxmlformats.org/officeDocument/2006/relationships/customXml" Target="../ink/ink1339.xml"/><Relationship Id="rId121" Type="http://schemas.openxmlformats.org/officeDocument/2006/relationships/image" Target="../media/image1318.png"/><Relationship Id="rId142" Type="http://schemas.openxmlformats.org/officeDocument/2006/relationships/customXml" Target="../ink/ink1361.xml"/><Relationship Id="rId3" Type="http://schemas.openxmlformats.org/officeDocument/2006/relationships/image" Target="../media/image1259.png"/><Relationship Id="rId25" Type="http://schemas.openxmlformats.org/officeDocument/2006/relationships/image" Target="../media/image1270.png"/><Relationship Id="rId46" Type="http://schemas.openxmlformats.org/officeDocument/2006/relationships/customXml" Target="../ink/ink1313.xml"/><Relationship Id="rId67" Type="http://schemas.openxmlformats.org/officeDocument/2006/relationships/image" Target="../media/image1291.png"/><Relationship Id="rId116" Type="http://schemas.openxmlformats.org/officeDocument/2006/relationships/customXml" Target="../ink/ink1348.xml"/><Relationship Id="rId137" Type="http://schemas.openxmlformats.org/officeDocument/2006/relationships/image" Target="../media/image1326.png"/><Relationship Id="rId20" Type="http://schemas.openxmlformats.org/officeDocument/2006/relationships/customXml" Target="../ink/ink1300.xml"/><Relationship Id="rId41" Type="http://schemas.openxmlformats.org/officeDocument/2006/relationships/image" Target="../media/image1278.png"/><Relationship Id="rId62" Type="http://schemas.openxmlformats.org/officeDocument/2006/relationships/customXml" Target="../ink/ink1321.xml"/><Relationship Id="rId83" Type="http://schemas.openxmlformats.org/officeDocument/2006/relationships/image" Target="../media/image1299.png"/><Relationship Id="rId88" Type="http://schemas.openxmlformats.org/officeDocument/2006/relationships/customXml" Target="../ink/ink1334.xml"/><Relationship Id="rId111" Type="http://schemas.openxmlformats.org/officeDocument/2006/relationships/image" Target="../media/image1313.png"/><Relationship Id="rId132" Type="http://schemas.openxmlformats.org/officeDocument/2006/relationships/customXml" Target="../ink/ink1356.xml"/><Relationship Id="rId15" Type="http://schemas.openxmlformats.org/officeDocument/2006/relationships/image" Target="../media/image1265.png"/><Relationship Id="rId36" Type="http://schemas.openxmlformats.org/officeDocument/2006/relationships/customXml" Target="../ink/ink1308.xml"/><Relationship Id="rId57" Type="http://schemas.openxmlformats.org/officeDocument/2006/relationships/image" Target="../media/image1286.png"/><Relationship Id="rId106" Type="http://schemas.openxmlformats.org/officeDocument/2006/relationships/customXml" Target="../ink/ink1343.xml"/><Relationship Id="rId127" Type="http://schemas.openxmlformats.org/officeDocument/2006/relationships/image" Target="../media/image1321.png"/><Relationship Id="rId10" Type="http://schemas.openxmlformats.org/officeDocument/2006/relationships/customXml" Target="../ink/ink1295.xml"/><Relationship Id="rId31" Type="http://schemas.openxmlformats.org/officeDocument/2006/relationships/image" Target="../media/image1273.png"/><Relationship Id="rId52" Type="http://schemas.openxmlformats.org/officeDocument/2006/relationships/customXml" Target="../ink/ink1316.xml"/><Relationship Id="rId73" Type="http://schemas.openxmlformats.org/officeDocument/2006/relationships/image" Target="../media/image1294.png"/><Relationship Id="rId78" Type="http://schemas.openxmlformats.org/officeDocument/2006/relationships/customXml" Target="../ink/ink1329.xml"/><Relationship Id="rId94" Type="http://schemas.openxmlformats.org/officeDocument/2006/relationships/customXml" Target="../ink/ink1337.xml"/><Relationship Id="rId99" Type="http://schemas.openxmlformats.org/officeDocument/2006/relationships/image" Target="../media/image1307.png"/><Relationship Id="rId101" Type="http://schemas.openxmlformats.org/officeDocument/2006/relationships/image" Target="../media/image1308.png"/><Relationship Id="rId122" Type="http://schemas.openxmlformats.org/officeDocument/2006/relationships/customXml" Target="../ink/ink1351.xml"/><Relationship Id="rId143" Type="http://schemas.openxmlformats.org/officeDocument/2006/relationships/image" Target="../media/image1329.png"/><Relationship Id="rId148" Type="http://schemas.openxmlformats.org/officeDocument/2006/relationships/customXml" Target="../ink/ink1364.xml"/><Relationship Id="rId4" Type="http://schemas.openxmlformats.org/officeDocument/2006/relationships/customXml" Target="../ink/ink1292.xml"/><Relationship Id="rId9" Type="http://schemas.openxmlformats.org/officeDocument/2006/relationships/image" Target="../media/image1262.png"/><Relationship Id="rId26" Type="http://schemas.openxmlformats.org/officeDocument/2006/relationships/customXml" Target="../ink/ink1303.xml"/><Relationship Id="rId47" Type="http://schemas.openxmlformats.org/officeDocument/2006/relationships/image" Target="../media/image1281.png"/><Relationship Id="rId68" Type="http://schemas.openxmlformats.org/officeDocument/2006/relationships/customXml" Target="../ink/ink1324.xml"/><Relationship Id="rId89" Type="http://schemas.openxmlformats.org/officeDocument/2006/relationships/image" Target="../media/image1302.png"/><Relationship Id="rId112" Type="http://schemas.openxmlformats.org/officeDocument/2006/relationships/customXml" Target="../ink/ink1346.xml"/><Relationship Id="rId133" Type="http://schemas.openxmlformats.org/officeDocument/2006/relationships/image" Target="../media/image1324.png"/><Relationship Id="rId16" Type="http://schemas.openxmlformats.org/officeDocument/2006/relationships/customXml" Target="../ink/ink1298.xml"/><Relationship Id="rId37" Type="http://schemas.openxmlformats.org/officeDocument/2006/relationships/image" Target="../media/image1276.png"/><Relationship Id="rId58" Type="http://schemas.openxmlformats.org/officeDocument/2006/relationships/customXml" Target="../ink/ink1319.xml"/><Relationship Id="rId79" Type="http://schemas.openxmlformats.org/officeDocument/2006/relationships/image" Target="../media/image1297.png"/><Relationship Id="rId102" Type="http://schemas.openxmlformats.org/officeDocument/2006/relationships/customXml" Target="../ink/ink1341.xml"/><Relationship Id="rId123" Type="http://schemas.openxmlformats.org/officeDocument/2006/relationships/image" Target="../media/image1319.png"/><Relationship Id="rId144" Type="http://schemas.openxmlformats.org/officeDocument/2006/relationships/customXml" Target="../ink/ink1362.xml"/><Relationship Id="rId90" Type="http://schemas.openxmlformats.org/officeDocument/2006/relationships/customXml" Target="../ink/ink13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A5BDC0-41F1-2FAD-C036-D4E7B49EB6A5}"/>
                  </a:ext>
                </a:extLst>
              </p14:cNvPr>
              <p14:cNvContentPartPr/>
              <p14:nvPr/>
            </p14:nvContentPartPr>
            <p14:xfrm>
              <a:off x="8837491" y="2088280"/>
              <a:ext cx="240120" cy="213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A5BDC0-41F1-2FAD-C036-D4E7B49EB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3171" y="2083960"/>
                <a:ext cx="248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8DF9315-6873-B353-A3FE-FE209983D08E}"/>
              </a:ext>
            </a:extLst>
          </p:cNvPr>
          <p:cNvGrpSpPr/>
          <p:nvPr/>
        </p:nvGrpSpPr>
        <p:grpSpPr>
          <a:xfrm>
            <a:off x="580171" y="-23726"/>
            <a:ext cx="11503080" cy="6762126"/>
            <a:chOff x="580171" y="-23726"/>
            <a:chExt cx="11503080" cy="67621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BE3807-C37D-F5BE-6C28-C4E374DAFE55}"/>
                    </a:ext>
                  </a:extLst>
                </p14:cNvPr>
                <p14:cNvContentPartPr/>
                <p14:nvPr/>
              </p14:nvContentPartPr>
              <p14:xfrm>
                <a:off x="6896731" y="164554"/>
                <a:ext cx="588960" cy="58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BE3807-C37D-F5BE-6C28-C4E374DAFE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2411" y="160234"/>
                  <a:ext cx="5976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C8DACA-B4EC-034E-0319-938DB1236F48}"/>
                    </a:ext>
                  </a:extLst>
                </p14:cNvPr>
                <p14:cNvContentPartPr/>
                <p14:nvPr/>
              </p14:nvContentPartPr>
              <p14:xfrm>
                <a:off x="7498291" y="369034"/>
                <a:ext cx="163440" cy="21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C8DACA-B4EC-034E-0319-938DB1236F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3971" y="364714"/>
                  <a:ext cx="172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349427-FF1D-35C5-0031-1633A1D86B30}"/>
                    </a:ext>
                  </a:extLst>
                </p14:cNvPr>
                <p14:cNvContentPartPr/>
                <p14:nvPr/>
              </p14:nvContentPartPr>
              <p14:xfrm>
                <a:off x="7851451" y="324754"/>
                <a:ext cx="107640" cy="24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349427-FF1D-35C5-0031-1633A1D86B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7131" y="320434"/>
                  <a:ext cx="116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848E28-33DC-27E5-8371-A1C59E37DBC5}"/>
                    </a:ext>
                  </a:extLst>
                </p14:cNvPr>
                <p14:cNvContentPartPr/>
                <p14:nvPr/>
              </p14:nvContentPartPr>
              <p14:xfrm>
                <a:off x="8168611" y="341674"/>
                <a:ext cx="489600" cy="25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848E28-33DC-27E5-8371-A1C59E37DB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64291" y="337354"/>
                  <a:ext cx="49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07F61A-F311-2692-F86A-2A7DF9770FBB}"/>
                    </a:ext>
                  </a:extLst>
                </p14:cNvPr>
                <p14:cNvContentPartPr/>
                <p14:nvPr/>
              </p14:nvContentPartPr>
              <p14:xfrm>
                <a:off x="7763971" y="93994"/>
                <a:ext cx="73800" cy="3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07F61A-F311-2692-F86A-2A7DF9770F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9651" y="89674"/>
                  <a:ext cx="82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8C2DFB-E01E-6DF2-382F-B1EFE12D1317}"/>
                    </a:ext>
                  </a:extLst>
                </p14:cNvPr>
                <p14:cNvContentPartPr/>
                <p14:nvPr/>
              </p14:nvContentPartPr>
              <p14:xfrm>
                <a:off x="9076531" y="-23726"/>
                <a:ext cx="397080" cy="73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8C2DFB-E01E-6DF2-382F-B1EFE12D13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72211" y="-28046"/>
                  <a:ext cx="4057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1BB356-0549-104B-B3B7-9D46CECD84DF}"/>
                    </a:ext>
                  </a:extLst>
                </p14:cNvPr>
                <p14:cNvContentPartPr/>
                <p14:nvPr/>
              </p14:nvContentPartPr>
              <p14:xfrm>
                <a:off x="9632371" y="404200"/>
                <a:ext cx="646920" cy="31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1BB356-0549-104B-B3B7-9D46CECD84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28051" y="399880"/>
                  <a:ext cx="655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9C3254-C156-CE81-D29E-E53DE965434C}"/>
                    </a:ext>
                  </a:extLst>
                </p14:cNvPr>
                <p14:cNvContentPartPr/>
                <p14:nvPr/>
              </p14:nvContentPartPr>
              <p14:xfrm>
                <a:off x="1344451" y="412234"/>
                <a:ext cx="131040" cy="709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9C3254-C156-CE81-D29E-E53DE96543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0131" y="407914"/>
                  <a:ext cx="1396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8D7C3C-EF3D-A275-7AE2-A59F9595A703}"/>
                    </a:ext>
                  </a:extLst>
                </p14:cNvPr>
                <p14:cNvContentPartPr/>
                <p14:nvPr/>
              </p14:nvContentPartPr>
              <p14:xfrm>
                <a:off x="1300531" y="326194"/>
                <a:ext cx="239400" cy="49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8D7C3C-EF3D-A275-7AE2-A59F9595A7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851" y="321874"/>
                  <a:ext cx="2480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387620-1043-89DE-E5F0-F5C2AABE5B9B}"/>
                    </a:ext>
                  </a:extLst>
                </p14:cNvPr>
                <p14:cNvContentPartPr/>
                <p14:nvPr/>
              </p14:nvContentPartPr>
              <p14:xfrm>
                <a:off x="1634611" y="541114"/>
                <a:ext cx="684360" cy="36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387620-1043-89DE-E5F0-F5C2AABE5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0291" y="536794"/>
                  <a:ext cx="693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8F1092-0657-FB63-E266-6F664B10E908}"/>
                    </a:ext>
                  </a:extLst>
                </p14:cNvPr>
                <p14:cNvContentPartPr/>
                <p14:nvPr/>
              </p14:nvContentPartPr>
              <p14:xfrm>
                <a:off x="2421571" y="461554"/>
                <a:ext cx="329760" cy="99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8F1092-0657-FB63-E266-6F664B10E9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7251" y="457234"/>
                  <a:ext cx="33840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7C1D7D-05C8-873C-6912-D2DDECB160D3}"/>
                    </a:ext>
                  </a:extLst>
                </p14:cNvPr>
                <p14:cNvContentPartPr/>
                <p14:nvPr/>
              </p14:nvContentPartPr>
              <p14:xfrm>
                <a:off x="2866531" y="677554"/>
                <a:ext cx="280440" cy="29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7C1D7D-05C8-873C-6912-D2DDECB160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2211" y="673234"/>
                  <a:ext cx="289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86661E-9785-2E5A-1D67-ABCB52AAFE82}"/>
                    </a:ext>
                  </a:extLst>
                </p14:cNvPr>
                <p14:cNvContentPartPr/>
                <p14:nvPr/>
              </p14:nvContentPartPr>
              <p14:xfrm>
                <a:off x="3415531" y="327634"/>
                <a:ext cx="330480" cy="61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86661E-9785-2E5A-1D67-ABCB52AAFE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1211" y="323314"/>
                  <a:ext cx="3391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C9C528-E034-8760-ED53-1E161E93FD83}"/>
                    </a:ext>
                  </a:extLst>
                </p14:cNvPr>
                <p14:cNvContentPartPr/>
                <p14:nvPr/>
              </p14:nvContentPartPr>
              <p14:xfrm>
                <a:off x="3550531" y="474514"/>
                <a:ext cx="638640" cy="25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C9C528-E034-8760-ED53-1E161E93F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6211" y="470194"/>
                  <a:ext cx="647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AB3AAD-2747-0B57-22AA-70C9FC125857}"/>
                    </a:ext>
                  </a:extLst>
                </p14:cNvPr>
                <p14:cNvContentPartPr/>
                <p14:nvPr/>
              </p14:nvContentPartPr>
              <p14:xfrm>
                <a:off x="4137691" y="919114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AB3AAD-2747-0B57-22AA-70C9FC1258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33371" y="9147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65CE18-60A6-6630-E5E3-F0EDF0E97423}"/>
                    </a:ext>
                  </a:extLst>
                </p14:cNvPr>
                <p14:cNvContentPartPr/>
                <p14:nvPr/>
              </p14:nvContentPartPr>
              <p14:xfrm>
                <a:off x="4227691" y="739474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65CE18-60A6-6630-E5E3-F0EDF0E974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23371" y="73515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00E085-A433-924F-D1E0-75348E9501D8}"/>
                    </a:ext>
                  </a:extLst>
                </p14:cNvPr>
                <p14:cNvContentPartPr/>
                <p14:nvPr/>
              </p14:nvContentPartPr>
              <p14:xfrm>
                <a:off x="4189171" y="748834"/>
                <a:ext cx="32040" cy="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00E085-A433-924F-D1E0-75348E9501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84851" y="744514"/>
                  <a:ext cx="40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A96823-6801-40BB-C89B-353C698872A8}"/>
                    </a:ext>
                  </a:extLst>
                </p14:cNvPr>
                <p14:cNvContentPartPr/>
                <p14:nvPr/>
              </p14:nvContentPartPr>
              <p14:xfrm>
                <a:off x="4673731" y="311794"/>
                <a:ext cx="108000" cy="47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A96823-6801-40BB-C89B-353C698872A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69411" y="307474"/>
                  <a:ext cx="1166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476C60-ABAE-CAA5-3E3F-F3A7E5F4BDD8}"/>
                    </a:ext>
                  </a:extLst>
                </p14:cNvPr>
                <p14:cNvContentPartPr/>
                <p14:nvPr/>
              </p14:nvContentPartPr>
              <p14:xfrm>
                <a:off x="4707931" y="256354"/>
                <a:ext cx="278280" cy="39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476C60-ABAE-CAA5-3E3F-F3A7E5F4BD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03611" y="252034"/>
                  <a:ext cx="286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06DDAE-8410-0D70-EEF8-5343CD6CBB3D}"/>
                    </a:ext>
                  </a:extLst>
                </p14:cNvPr>
                <p14:cNvContentPartPr/>
                <p14:nvPr/>
              </p14:nvContentPartPr>
              <p14:xfrm>
                <a:off x="5072251" y="456874"/>
                <a:ext cx="608760" cy="81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06DDAE-8410-0D70-EEF8-5343CD6CBB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7931" y="452554"/>
                  <a:ext cx="61740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F0CDD0-7D29-1B0B-C02F-4A7356B832D8}"/>
                    </a:ext>
                  </a:extLst>
                </p14:cNvPr>
                <p14:cNvContentPartPr/>
                <p14:nvPr/>
              </p14:nvContentPartPr>
              <p14:xfrm>
                <a:off x="5578051" y="544714"/>
                <a:ext cx="134640" cy="269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F0CDD0-7D29-1B0B-C02F-4A7356B83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73731" y="540394"/>
                  <a:ext cx="143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0501A7-E179-FE4F-6CBF-50A0AABB9A54}"/>
                    </a:ext>
                  </a:extLst>
                </p14:cNvPr>
                <p14:cNvContentPartPr/>
                <p14:nvPr/>
              </p14:nvContentPartPr>
              <p14:xfrm>
                <a:off x="5805211" y="551554"/>
                <a:ext cx="505080" cy="27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0501A7-E179-FE4F-6CBF-50A0AABB9A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00891" y="547234"/>
                  <a:ext cx="513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C9E63F-FB17-F035-D55A-B09FE7E8FFD1}"/>
                    </a:ext>
                  </a:extLst>
                </p14:cNvPr>
                <p14:cNvContentPartPr/>
                <p14:nvPr/>
              </p14:nvContentPartPr>
              <p14:xfrm>
                <a:off x="4463851" y="1131040"/>
                <a:ext cx="194760" cy="68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C9E63F-FB17-F035-D55A-B09FE7E8FF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59531" y="1126720"/>
                  <a:ext cx="20340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8AAF9F-FDBE-A0A5-CFFE-ADB11BE80D67}"/>
                    </a:ext>
                  </a:extLst>
                </p14:cNvPr>
                <p14:cNvContentPartPr/>
                <p14:nvPr/>
              </p14:nvContentPartPr>
              <p14:xfrm>
                <a:off x="4322011" y="1230400"/>
                <a:ext cx="1000080" cy="58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8AAF9F-FDBE-A0A5-CFFE-ADB11BE80D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17691" y="1226080"/>
                  <a:ext cx="10087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D31259-6F9F-51B0-1EDD-B7C583181009}"/>
                    </a:ext>
                  </a:extLst>
                </p14:cNvPr>
                <p14:cNvContentPartPr/>
                <p14:nvPr/>
              </p14:nvContentPartPr>
              <p14:xfrm>
                <a:off x="5728171" y="1562680"/>
                <a:ext cx="39960" cy="22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D31259-6F9F-51B0-1EDD-B7C5831810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23851" y="1558360"/>
                  <a:ext cx="48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781630-F501-DE34-B78A-31CD87FE5443}"/>
                    </a:ext>
                  </a:extLst>
                </p14:cNvPr>
                <p14:cNvContentPartPr/>
                <p14:nvPr/>
              </p14:nvContentPartPr>
              <p14:xfrm>
                <a:off x="5556451" y="1485640"/>
                <a:ext cx="34920" cy="18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781630-F501-DE34-B78A-31CD87FE54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52131" y="1481320"/>
                  <a:ext cx="4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F24B4F-D632-1E3A-4D76-712FAEAC34C4}"/>
                    </a:ext>
                  </a:extLst>
                </p14:cNvPr>
                <p14:cNvContentPartPr/>
                <p14:nvPr/>
              </p14:nvContentPartPr>
              <p14:xfrm>
                <a:off x="5400931" y="1306000"/>
                <a:ext cx="10080" cy="1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F24B4F-D632-1E3A-4D76-712FAEAC34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6611" y="1301680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2C1A11-4271-9E36-7DB0-58D7421C62A6}"/>
                    </a:ext>
                  </a:extLst>
                </p14:cNvPr>
                <p14:cNvContentPartPr/>
                <p14:nvPr/>
              </p14:nvContentPartPr>
              <p14:xfrm>
                <a:off x="5671651" y="1494280"/>
                <a:ext cx="489960" cy="26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2C1A11-4271-9E36-7DB0-58D7421C62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67331" y="1489960"/>
                  <a:ext cx="498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7B6549-2E30-C0C2-C4D8-70EF55C1DD93}"/>
                    </a:ext>
                  </a:extLst>
                </p14:cNvPr>
                <p14:cNvContentPartPr/>
                <p14:nvPr/>
              </p14:nvContentPartPr>
              <p14:xfrm>
                <a:off x="4690651" y="686440"/>
                <a:ext cx="171720" cy="41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7B6549-2E30-C0C2-C4D8-70EF55C1DD9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86331" y="682120"/>
                  <a:ext cx="180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292CB4-14EC-DC50-82CD-5473E1F0A852}"/>
                    </a:ext>
                  </a:extLst>
                </p14:cNvPr>
                <p14:cNvContentPartPr/>
                <p14:nvPr/>
              </p14:nvContentPartPr>
              <p14:xfrm>
                <a:off x="6876571" y="1240480"/>
                <a:ext cx="391320" cy="33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292CB4-14EC-DC50-82CD-5473E1F0A8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72251" y="1236160"/>
                  <a:ext cx="399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8996CE-75FA-7DAB-F516-4801724DC1F6}"/>
                    </a:ext>
                  </a:extLst>
                </p14:cNvPr>
                <p14:cNvContentPartPr/>
                <p14:nvPr/>
              </p14:nvContentPartPr>
              <p14:xfrm>
                <a:off x="7469131" y="1298440"/>
                <a:ext cx="180360" cy="32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8996CE-75FA-7DAB-F516-4801724DC1F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64811" y="1294120"/>
                  <a:ext cx="189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04DC69-29CF-C7D5-34A0-1639B95FAE21}"/>
                    </a:ext>
                  </a:extLst>
                </p14:cNvPr>
                <p14:cNvContentPartPr/>
                <p14:nvPr/>
              </p14:nvContentPartPr>
              <p14:xfrm>
                <a:off x="7792051" y="1244440"/>
                <a:ext cx="291600" cy="30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04DC69-29CF-C7D5-34A0-1639B95FAE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87731" y="1240120"/>
                  <a:ext cx="300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679D34-FEB3-BCB5-FB4C-2286C7C15B6B}"/>
                    </a:ext>
                  </a:extLst>
                </p14:cNvPr>
                <p14:cNvContentPartPr/>
                <p14:nvPr/>
              </p14:nvContentPartPr>
              <p14:xfrm>
                <a:off x="8132611" y="772120"/>
                <a:ext cx="82800" cy="89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679D34-FEB3-BCB5-FB4C-2286C7C15B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28291" y="767800"/>
                  <a:ext cx="9144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671FAB-DBCE-75E7-F4A6-E11B4988E962}"/>
                    </a:ext>
                  </a:extLst>
                </p14:cNvPr>
                <p14:cNvContentPartPr/>
                <p14:nvPr/>
              </p14:nvContentPartPr>
              <p14:xfrm>
                <a:off x="8193451" y="1243000"/>
                <a:ext cx="289440" cy="20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671FAB-DBCE-75E7-F4A6-E11B4988E9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89131" y="1238680"/>
                  <a:ext cx="298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CAA721-0729-4718-A8C8-2A1D02E99FFA}"/>
                    </a:ext>
                  </a:extLst>
                </p14:cNvPr>
                <p14:cNvContentPartPr/>
                <p14:nvPr/>
              </p14:nvContentPartPr>
              <p14:xfrm>
                <a:off x="8861251" y="14644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CAA721-0729-4718-A8C8-2A1D02E99F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6931" y="1460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E6A2D8-640F-A0CE-3B36-347A1EADB532}"/>
                    </a:ext>
                  </a:extLst>
                </p14:cNvPr>
                <p14:cNvContentPartPr/>
                <p14:nvPr/>
              </p14:nvContentPartPr>
              <p14:xfrm>
                <a:off x="888331" y="2387440"/>
                <a:ext cx="135360" cy="48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E6A2D8-640F-A0CE-3B36-347A1EADB5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4011" y="2383120"/>
                  <a:ext cx="1440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E75A02-8DA2-1307-D775-CC8A0F8CA49C}"/>
                    </a:ext>
                  </a:extLst>
                </p14:cNvPr>
                <p14:cNvContentPartPr/>
                <p14:nvPr/>
              </p14:nvContentPartPr>
              <p14:xfrm>
                <a:off x="580171" y="2391760"/>
                <a:ext cx="504000" cy="5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E75A02-8DA2-1307-D775-CC8A0F8CA4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5851" y="2387440"/>
                  <a:ext cx="512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BA56EF-B4EC-865F-A81C-18661E4703F8}"/>
                    </a:ext>
                  </a:extLst>
                </p14:cNvPr>
                <p14:cNvContentPartPr/>
                <p14:nvPr/>
              </p14:nvContentPartPr>
              <p14:xfrm>
                <a:off x="858811" y="2823760"/>
                <a:ext cx="383040" cy="80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BA56EF-B4EC-865F-A81C-18661E4703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491" y="2819440"/>
                  <a:ext cx="391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2BAAD8-5C48-A5C5-B0A0-7F9C26328401}"/>
                    </a:ext>
                  </a:extLst>
                </p14:cNvPr>
                <p14:cNvContentPartPr/>
                <p14:nvPr/>
              </p14:nvContentPartPr>
              <p14:xfrm>
                <a:off x="1429771" y="2353600"/>
                <a:ext cx="269280" cy="46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2BAAD8-5C48-A5C5-B0A0-7F9C263284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25451" y="2349280"/>
                  <a:ext cx="277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CFE5F2-3B68-AED4-6BC7-0DFF971203FC}"/>
                    </a:ext>
                  </a:extLst>
                </p14:cNvPr>
                <p14:cNvContentPartPr/>
                <p14:nvPr/>
              </p14:nvContentPartPr>
              <p14:xfrm>
                <a:off x="1343011" y="2347120"/>
                <a:ext cx="423360" cy="33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CFE5F2-3B68-AED4-6BC7-0DFF971203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38691" y="2342800"/>
                  <a:ext cx="432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9A45B3-6CEE-8ABC-39E1-4EA347F0522F}"/>
                    </a:ext>
                  </a:extLst>
                </p14:cNvPr>
                <p14:cNvContentPartPr/>
                <p14:nvPr/>
              </p14:nvContentPartPr>
              <p14:xfrm>
                <a:off x="1985971" y="2404720"/>
                <a:ext cx="345240" cy="33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9A45B3-6CEE-8ABC-39E1-4EA347F052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81651" y="2400400"/>
                  <a:ext cx="353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CAFB3F-84DD-9463-3076-88B4F48AC595}"/>
                    </a:ext>
                  </a:extLst>
                </p14:cNvPr>
                <p14:cNvContentPartPr/>
                <p14:nvPr/>
              </p14:nvContentPartPr>
              <p14:xfrm>
                <a:off x="1892011" y="2260360"/>
                <a:ext cx="446400" cy="9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CAFB3F-84DD-9463-3076-88B4F48AC5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87691" y="2256040"/>
                  <a:ext cx="455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F6C738-17BF-5ACC-44E9-4A80F122E611}"/>
                    </a:ext>
                  </a:extLst>
                </p14:cNvPr>
                <p14:cNvContentPartPr/>
                <p14:nvPr/>
              </p14:nvContentPartPr>
              <p14:xfrm>
                <a:off x="2174611" y="2485360"/>
                <a:ext cx="145080" cy="4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F6C738-17BF-5ACC-44E9-4A80F122E6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291" y="2481040"/>
                  <a:ext cx="153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6C7EBD-5823-7E3E-8521-89D284864602}"/>
                    </a:ext>
                  </a:extLst>
                </p14:cNvPr>
                <p14:cNvContentPartPr/>
                <p14:nvPr/>
              </p14:nvContentPartPr>
              <p14:xfrm>
                <a:off x="2543251" y="2192320"/>
                <a:ext cx="408240" cy="492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6C7EBD-5823-7E3E-8521-89D2848646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38931" y="2188000"/>
                  <a:ext cx="4168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CF5CED-3418-0B6F-85B3-DEB36B10B705}"/>
                    </a:ext>
                  </a:extLst>
                </p14:cNvPr>
                <p14:cNvContentPartPr/>
                <p14:nvPr/>
              </p14:nvContentPartPr>
              <p14:xfrm>
                <a:off x="2761771" y="2393200"/>
                <a:ext cx="270000" cy="1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CF5CED-3418-0B6F-85B3-DEB36B10B7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7451" y="2388880"/>
                  <a:ext cx="278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FC242E-8F6F-4D37-6579-187BBC9C0E4B}"/>
                    </a:ext>
                  </a:extLst>
                </p14:cNvPr>
                <p14:cNvContentPartPr/>
                <p14:nvPr/>
              </p14:nvContentPartPr>
              <p14:xfrm>
                <a:off x="3464851" y="2028880"/>
                <a:ext cx="593640" cy="55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FC242E-8F6F-4D37-6579-187BBC9C0E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60531" y="2024560"/>
                  <a:ext cx="602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B17135-53B2-5360-644A-FB04D79A57AF}"/>
                    </a:ext>
                  </a:extLst>
                </p14:cNvPr>
                <p14:cNvContentPartPr/>
                <p14:nvPr/>
              </p14:nvContentPartPr>
              <p14:xfrm>
                <a:off x="4142371" y="2201680"/>
                <a:ext cx="246240" cy="34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B17135-53B2-5360-644A-FB04D79A57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8051" y="2197360"/>
                  <a:ext cx="254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4BC0A1A-F7B0-B473-D0C9-D404248C8A6D}"/>
                    </a:ext>
                  </a:extLst>
                </p14:cNvPr>
                <p14:cNvContentPartPr/>
                <p14:nvPr/>
              </p14:nvContentPartPr>
              <p14:xfrm>
                <a:off x="4629091" y="2370520"/>
                <a:ext cx="237600" cy="14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4BC0A1A-F7B0-B473-D0C9-D404248C8A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24771" y="2366200"/>
                  <a:ext cx="246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DD4C65-CF86-7A1C-36AD-299A11F79885}"/>
                    </a:ext>
                  </a:extLst>
                </p14:cNvPr>
                <p14:cNvContentPartPr/>
                <p14:nvPr/>
              </p14:nvContentPartPr>
              <p14:xfrm>
                <a:off x="4988011" y="2351800"/>
                <a:ext cx="352440" cy="25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DD4C65-CF86-7A1C-36AD-299A11F798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83691" y="2347480"/>
                  <a:ext cx="361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AA63A8-BADB-B129-7D1F-F40A40E943EB}"/>
                    </a:ext>
                  </a:extLst>
                </p14:cNvPr>
                <p14:cNvContentPartPr/>
                <p14:nvPr/>
              </p14:nvContentPartPr>
              <p14:xfrm>
                <a:off x="5404171" y="2289160"/>
                <a:ext cx="131040" cy="23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AA63A8-BADB-B129-7D1F-F40A40E943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9851" y="2284840"/>
                  <a:ext cx="13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FB13C5-2D08-8787-178A-76B76D2FC4BC}"/>
                    </a:ext>
                  </a:extLst>
                </p14:cNvPr>
                <p14:cNvContentPartPr/>
                <p14:nvPr/>
              </p14:nvContentPartPr>
              <p14:xfrm>
                <a:off x="5770651" y="2554120"/>
                <a:ext cx="17640" cy="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FB13C5-2D08-8787-178A-76B76D2FC4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6331" y="2549800"/>
                  <a:ext cx="262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6BA289-4D1D-68F7-9441-1A6B536393C3}"/>
                    </a:ext>
                  </a:extLst>
                </p14:cNvPr>
                <p14:cNvContentPartPr/>
                <p14:nvPr/>
              </p14:nvContentPartPr>
              <p14:xfrm>
                <a:off x="6139651" y="2101240"/>
                <a:ext cx="78120" cy="81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6BA289-4D1D-68F7-9441-1A6B536393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35331" y="2096920"/>
                  <a:ext cx="8676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A7278E-1269-40FD-0907-9351D8FA3703}"/>
                    </a:ext>
                  </a:extLst>
                </p14:cNvPr>
                <p14:cNvContentPartPr/>
                <p14:nvPr/>
              </p14:nvContentPartPr>
              <p14:xfrm>
                <a:off x="6212371" y="2220760"/>
                <a:ext cx="124200" cy="23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A7278E-1269-40FD-0907-9351D8FA37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8051" y="2216440"/>
                  <a:ext cx="132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9BB868-EE1E-67B5-F1D4-0B7CB0C0FE40}"/>
                    </a:ext>
                  </a:extLst>
                </p14:cNvPr>
                <p14:cNvContentPartPr/>
                <p14:nvPr/>
              </p14:nvContentPartPr>
              <p14:xfrm>
                <a:off x="6404611" y="2103040"/>
                <a:ext cx="545760" cy="649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9BB868-EE1E-67B5-F1D4-0B7CB0C0FE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0291" y="2098720"/>
                  <a:ext cx="5544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96F946-80E2-F699-84D1-5738CA70EA9D}"/>
                    </a:ext>
                  </a:extLst>
                </p14:cNvPr>
                <p14:cNvContentPartPr/>
                <p14:nvPr/>
              </p14:nvContentPartPr>
              <p14:xfrm>
                <a:off x="7002211" y="2289160"/>
                <a:ext cx="97560" cy="176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96F946-80E2-F699-84D1-5738CA70EA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7891" y="2284840"/>
                  <a:ext cx="106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E5E7E2-425B-7D81-21B1-4D8C51EC2305}"/>
                    </a:ext>
                  </a:extLst>
                </p14:cNvPr>
                <p14:cNvContentPartPr/>
                <p14:nvPr/>
              </p14:nvContentPartPr>
              <p14:xfrm>
                <a:off x="7202371" y="2143720"/>
                <a:ext cx="648720" cy="380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E5E7E2-425B-7D81-21B1-4D8C51EC23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8051" y="2139400"/>
                  <a:ext cx="657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F9D70D-AA34-1C4A-E474-A84005EC7BFC}"/>
                    </a:ext>
                  </a:extLst>
                </p14:cNvPr>
                <p14:cNvContentPartPr/>
                <p14:nvPr/>
              </p14:nvContentPartPr>
              <p14:xfrm>
                <a:off x="6855331" y="2284840"/>
                <a:ext cx="207360" cy="72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F9D70D-AA34-1C4A-E474-A84005EC7B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51011" y="2280520"/>
                  <a:ext cx="216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3E1078-74E5-D2F3-8FEE-6B87ECC1C3B6}"/>
                    </a:ext>
                  </a:extLst>
                </p14:cNvPr>
                <p14:cNvContentPartPr/>
                <p14:nvPr/>
              </p14:nvContentPartPr>
              <p14:xfrm>
                <a:off x="9920011" y="1878400"/>
                <a:ext cx="324000" cy="43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3E1078-74E5-D2F3-8FEE-6B87ECC1C3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15691" y="1874080"/>
                  <a:ext cx="332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F3A441-0405-1463-D256-0534D439DDAA}"/>
                    </a:ext>
                  </a:extLst>
                </p14:cNvPr>
                <p14:cNvContentPartPr/>
                <p14:nvPr/>
              </p14:nvContentPartPr>
              <p14:xfrm>
                <a:off x="10420771" y="1959400"/>
                <a:ext cx="842760" cy="40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F3A441-0405-1463-D256-0534D439DD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16451" y="1955080"/>
                  <a:ext cx="851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D1459B-D273-3E0E-3F27-FEE1BC2E7058}"/>
                    </a:ext>
                  </a:extLst>
                </p14:cNvPr>
                <p14:cNvContentPartPr/>
                <p14:nvPr/>
              </p14:nvContentPartPr>
              <p14:xfrm>
                <a:off x="11523091" y="225928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D1459B-D273-3E0E-3F27-FEE1BC2E70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18771" y="22549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2A1887-42A6-65D0-3A75-B39E96A544AC}"/>
                    </a:ext>
                  </a:extLst>
                </p14:cNvPr>
                <p14:cNvContentPartPr/>
                <p14:nvPr/>
              </p14:nvContentPartPr>
              <p14:xfrm>
                <a:off x="8505211" y="1934560"/>
                <a:ext cx="142560" cy="861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2A1887-42A6-65D0-3A75-B39E96A544A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00891" y="1930240"/>
                  <a:ext cx="15120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5CD025-A2E1-C8C0-B4C6-7401D80E6101}"/>
                    </a:ext>
                  </a:extLst>
                </p14:cNvPr>
                <p14:cNvContentPartPr/>
                <p14:nvPr/>
              </p14:nvContentPartPr>
              <p14:xfrm>
                <a:off x="8599891" y="2060560"/>
                <a:ext cx="145800" cy="27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5CD025-A2E1-C8C0-B4C6-7401D80E61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95571" y="2056240"/>
                  <a:ext cx="154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32D02E-7ABA-5BCD-15E6-5E85DDC89165}"/>
                    </a:ext>
                  </a:extLst>
                </p14:cNvPr>
                <p14:cNvContentPartPr/>
                <p14:nvPr/>
              </p14:nvContentPartPr>
              <p14:xfrm>
                <a:off x="8868451" y="2098720"/>
                <a:ext cx="88560" cy="185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32D02E-7ABA-5BCD-15E6-5E85DDC8916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64131" y="2094400"/>
                  <a:ext cx="97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5A74B8-A282-F927-1C2E-1F862AF542AA}"/>
                    </a:ext>
                  </a:extLst>
                </p14:cNvPr>
                <p14:cNvContentPartPr/>
                <p14:nvPr/>
              </p14:nvContentPartPr>
              <p14:xfrm>
                <a:off x="9113971" y="1817200"/>
                <a:ext cx="397800" cy="63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5A74B8-A282-F927-1C2E-1F862AF542A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09651" y="1812880"/>
                  <a:ext cx="4064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A1A9CD-709D-E18C-CE27-01EAE1053360}"/>
                    </a:ext>
                  </a:extLst>
                </p14:cNvPr>
                <p14:cNvContentPartPr/>
                <p14:nvPr/>
              </p14:nvContentPartPr>
              <p14:xfrm>
                <a:off x="9306931" y="2058760"/>
                <a:ext cx="272520" cy="72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A1A9CD-709D-E18C-CE27-01EAE10533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02611" y="2054440"/>
                  <a:ext cx="281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8FE3E0-87CA-D19B-8DA1-DFA825AA2ADE}"/>
                    </a:ext>
                  </a:extLst>
                </p14:cNvPr>
                <p14:cNvContentPartPr/>
                <p14:nvPr/>
              </p14:nvContentPartPr>
              <p14:xfrm>
                <a:off x="867811" y="3157120"/>
                <a:ext cx="177480" cy="74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8FE3E0-87CA-D19B-8DA1-DFA825AA2A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3491" y="3152800"/>
                  <a:ext cx="1861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F424397-4960-A9F7-90AE-F70946E9A621}"/>
                    </a:ext>
                  </a:extLst>
                </p14:cNvPr>
                <p14:cNvContentPartPr/>
                <p14:nvPr/>
              </p14:nvContentPartPr>
              <p14:xfrm>
                <a:off x="764491" y="3195280"/>
                <a:ext cx="556560" cy="533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F424397-4960-A9F7-90AE-F70946E9A62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60171" y="3190960"/>
                  <a:ext cx="5652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CD378A-BB6A-DBB7-A499-97F04A20A5C8}"/>
                    </a:ext>
                  </a:extLst>
                </p14:cNvPr>
                <p14:cNvContentPartPr/>
                <p14:nvPr/>
              </p14:nvContentPartPr>
              <p14:xfrm>
                <a:off x="1561531" y="3456640"/>
                <a:ext cx="175320" cy="215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CD378A-BB6A-DBB7-A499-97F04A20A5C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7211" y="3452320"/>
                  <a:ext cx="183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A71CA5-32EA-A1E3-ED27-92CC10E7FDE0}"/>
                    </a:ext>
                  </a:extLst>
                </p14:cNvPr>
                <p14:cNvContentPartPr/>
                <p14:nvPr/>
              </p14:nvContentPartPr>
              <p14:xfrm>
                <a:off x="2415811" y="3306160"/>
                <a:ext cx="351720" cy="269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A71CA5-32EA-A1E3-ED27-92CC10E7FD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11491" y="3301840"/>
                  <a:ext cx="360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B0834E0-B4A7-51A7-650C-C4B980412FD3}"/>
                    </a:ext>
                  </a:extLst>
                </p14:cNvPr>
                <p14:cNvContentPartPr/>
                <p14:nvPr/>
              </p14:nvContentPartPr>
              <p14:xfrm>
                <a:off x="2873371" y="3319480"/>
                <a:ext cx="302040" cy="23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B0834E0-B4A7-51A7-650C-C4B980412F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9051" y="3315160"/>
                  <a:ext cx="310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C59D3C2-9367-EE29-1467-ACD234C808D0}"/>
                    </a:ext>
                  </a:extLst>
                </p14:cNvPr>
                <p14:cNvContentPartPr/>
                <p14:nvPr/>
              </p14:nvContentPartPr>
              <p14:xfrm>
                <a:off x="3293131" y="3015640"/>
                <a:ext cx="64800" cy="563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C59D3C2-9367-EE29-1467-ACD234C808D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88811" y="3011320"/>
                  <a:ext cx="734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3FA4A2-6714-5A43-E6B0-CF9000493AB7}"/>
                    </a:ext>
                  </a:extLst>
                </p14:cNvPr>
                <p14:cNvContentPartPr/>
                <p14:nvPr/>
              </p14:nvContentPartPr>
              <p14:xfrm>
                <a:off x="3190891" y="2988640"/>
                <a:ext cx="667440" cy="597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3FA4A2-6714-5A43-E6B0-CF9000493AB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86571" y="2984320"/>
                  <a:ext cx="6760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D79394-CCF4-F296-C832-A28252726BC0}"/>
                    </a:ext>
                  </a:extLst>
                </p14:cNvPr>
                <p14:cNvContentPartPr/>
                <p14:nvPr/>
              </p14:nvContentPartPr>
              <p14:xfrm>
                <a:off x="3914851" y="3229120"/>
                <a:ext cx="376920" cy="287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D79394-CCF4-F296-C832-A28252726BC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10531" y="3224800"/>
                  <a:ext cx="385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8D57AB-22EC-CC7E-B2A9-5AAF2C89CDB6}"/>
                    </a:ext>
                  </a:extLst>
                </p14:cNvPr>
                <p14:cNvContentPartPr/>
                <p14:nvPr/>
              </p14:nvContentPartPr>
              <p14:xfrm>
                <a:off x="4477171" y="3248920"/>
                <a:ext cx="286920" cy="318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8D57AB-22EC-CC7E-B2A9-5AAF2C89CD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72851" y="3244600"/>
                  <a:ext cx="295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079D211-F76E-0892-3D3A-CB9CBF24A832}"/>
                    </a:ext>
                  </a:extLst>
                </p14:cNvPr>
                <p14:cNvContentPartPr/>
                <p14:nvPr/>
              </p14:nvContentPartPr>
              <p14:xfrm>
                <a:off x="5098171" y="2783800"/>
                <a:ext cx="171360" cy="873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079D211-F76E-0892-3D3A-CB9CBF24A83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93851" y="2779480"/>
                  <a:ext cx="18000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6E91EB-734B-DB6D-9F5E-D5DEB840EEFE}"/>
                    </a:ext>
                  </a:extLst>
                </p14:cNvPr>
                <p14:cNvContentPartPr/>
                <p14:nvPr/>
              </p14:nvContentPartPr>
              <p14:xfrm>
                <a:off x="4956331" y="3163240"/>
                <a:ext cx="1434960" cy="335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6E91EB-734B-DB6D-9F5E-D5DEB840EEF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52011" y="3158920"/>
                  <a:ext cx="14436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5A852E9-500C-A634-6B55-0A7864DC6E74}"/>
                    </a:ext>
                  </a:extLst>
                </p14:cNvPr>
                <p14:cNvContentPartPr/>
                <p14:nvPr/>
              </p14:nvContentPartPr>
              <p14:xfrm>
                <a:off x="6975211" y="2870560"/>
                <a:ext cx="503640" cy="347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5A852E9-500C-A634-6B55-0A7864DC6E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70891" y="2866240"/>
                  <a:ext cx="512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22B24F-610C-28BF-DBB3-38120AF4900D}"/>
                    </a:ext>
                  </a:extLst>
                </p14:cNvPr>
                <p14:cNvContentPartPr/>
                <p14:nvPr/>
              </p14:nvContentPartPr>
              <p14:xfrm>
                <a:off x="7613851" y="2886760"/>
                <a:ext cx="407520" cy="456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22B24F-610C-28BF-DBB3-38120AF490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09531" y="2882440"/>
                  <a:ext cx="4161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F876DC-E5DA-219C-5F6D-E953A3A80EE1}"/>
                    </a:ext>
                  </a:extLst>
                </p14:cNvPr>
                <p14:cNvContentPartPr/>
                <p14:nvPr/>
              </p14:nvContentPartPr>
              <p14:xfrm>
                <a:off x="8124331" y="2842840"/>
                <a:ext cx="297000" cy="452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F876DC-E5DA-219C-5F6D-E953A3A80EE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20011" y="2838520"/>
                  <a:ext cx="305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CEC5440-22EA-F651-1AB1-80FEBBFB8958}"/>
                    </a:ext>
                  </a:extLst>
                </p14:cNvPr>
                <p14:cNvContentPartPr/>
                <p14:nvPr/>
              </p14:nvContentPartPr>
              <p14:xfrm>
                <a:off x="8634091" y="3190960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CEC5440-22EA-F651-1AB1-80FEBBFB89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9771" y="31866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FDA60B-75AA-07D8-108E-482FACB7C0DE}"/>
                    </a:ext>
                  </a:extLst>
                </p14:cNvPr>
                <p14:cNvContentPartPr/>
                <p14:nvPr/>
              </p14:nvContentPartPr>
              <p14:xfrm>
                <a:off x="670531" y="4314160"/>
                <a:ext cx="688320" cy="11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FDA60B-75AA-07D8-108E-482FACB7C0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6211" y="4309840"/>
                  <a:ext cx="696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6E071CD-0E7A-55C1-0A52-176A428385E1}"/>
                    </a:ext>
                  </a:extLst>
                </p14:cNvPr>
                <p14:cNvContentPartPr/>
                <p14:nvPr/>
              </p14:nvContentPartPr>
              <p14:xfrm>
                <a:off x="880411" y="4493440"/>
                <a:ext cx="498600" cy="90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6E071CD-0E7A-55C1-0A52-176A428385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6091" y="4489120"/>
                  <a:ext cx="507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102A2D-3C3B-B622-B72F-06CDF59819A4}"/>
                    </a:ext>
                  </a:extLst>
                </p14:cNvPr>
                <p14:cNvContentPartPr/>
                <p14:nvPr/>
              </p14:nvContentPartPr>
              <p14:xfrm>
                <a:off x="1167331" y="4024360"/>
                <a:ext cx="411120" cy="796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102A2D-3C3B-B622-B72F-06CDF59819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3011" y="4020040"/>
                  <a:ext cx="4197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546A3CD-D2FF-B159-AC12-FE8393765925}"/>
                    </a:ext>
                  </a:extLst>
                </p14:cNvPr>
                <p14:cNvContentPartPr/>
                <p14:nvPr/>
              </p14:nvContentPartPr>
              <p14:xfrm>
                <a:off x="2222851" y="3937240"/>
                <a:ext cx="447480" cy="581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546A3CD-D2FF-B159-AC12-FE8393765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18531" y="3932920"/>
                  <a:ext cx="4561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B6DFAA-BD76-BA5E-64C7-8A0F0DA20FB5}"/>
                    </a:ext>
                  </a:extLst>
                </p14:cNvPr>
                <p14:cNvContentPartPr/>
                <p14:nvPr/>
              </p14:nvContentPartPr>
              <p14:xfrm>
                <a:off x="2461891" y="4165120"/>
                <a:ext cx="301680" cy="90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B6DFAA-BD76-BA5E-64C7-8A0F0DA20F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57571" y="4160800"/>
                  <a:ext cx="310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D5C318E-99E6-82B3-A62A-11FD6C139044}"/>
                    </a:ext>
                  </a:extLst>
                </p14:cNvPr>
                <p14:cNvContentPartPr/>
                <p14:nvPr/>
              </p14:nvContentPartPr>
              <p14:xfrm>
                <a:off x="2924851" y="4185280"/>
                <a:ext cx="366480" cy="203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D5C318E-99E6-82B3-A62A-11FD6C1390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20531" y="4180960"/>
                  <a:ext cx="375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73BBF22-A235-3DC7-0FAD-A430DB869B75}"/>
                    </a:ext>
                  </a:extLst>
                </p14:cNvPr>
                <p14:cNvContentPartPr/>
                <p14:nvPr/>
              </p14:nvContentPartPr>
              <p14:xfrm>
                <a:off x="3271891" y="3866320"/>
                <a:ext cx="414360" cy="439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73BBF22-A235-3DC7-0FAD-A430DB869B7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67571" y="3862000"/>
                  <a:ext cx="4230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041D9D-3610-A9CD-CE26-37F392C05312}"/>
                    </a:ext>
                  </a:extLst>
                </p14:cNvPr>
                <p14:cNvContentPartPr/>
                <p14:nvPr/>
              </p14:nvContentPartPr>
              <p14:xfrm>
                <a:off x="3811891" y="4187080"/>
                <a:ext cx="133920" cy="199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041D9D-3610-A9CD-CE26-37F392C053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07571" y="4182760"/>
                  <a:ext cx="142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2C91F9-2C47-4D8B-6CBE-05A79EE21059}"/>
                    </a:ext>
                  </a:extLst>
                </p14:cNvPr>
                <p14:cNvContentPartPr/>
                <p14:nvPr/>
              </p14:nvContentPartPr>
              <p14:xfrm>
                <a:off x="3974971" y="3631240"/>
                <a:ext cx="236160" cy="669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2C91F9-2C47-4D8B-6CBE-05A79EE210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0651" y="3626920"/>
                  <a:ext cx="2448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41DB6C-D853-CEE8-BF1F-13953A4B2BA2}"/>
                    </a:ext>
                  </a:extLst>
                </p14:cNvPr>
                <p14:cNvContentPartPr/>
                <p14:nvPr/>
              </p14:nvContentPartPr>
              <p14:xfrm>
                <a:off x="4331011" y="3657160"/>
                <a:ext cx="277560" cy="639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41DB6C-D853-CEE8-BF1F-13953A4B2B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26691" y="3652840"/>
                  <a:ext cx="2862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A2914C-9B85-3650-DD86-C427C3CD840F}"/>
                    </a:ext>
                  </a:extLst>
                </p14:cNvPr>
                <p14:cNvContentPartPr/>
                <p14:nvPr/>
              </p14:nvContentPartPr>
              <p14:xfrm>
                <a:off x="4467811" y="4058560"/>
                <a:ext cx="493920" cy="425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A2914C-9B85-3650-DD86-C427C3CD84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3491" y="4054240"/>
                  <a:ext cx="502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C9FCD1B-A714-6B34-11EE-F561F1AC07B6}"/>
                    </a:ext>
                  </a:extLst>
                </p14:cNvPr>
                <p14:cNvContentPartPr/>
                <p14:nvPr/>
              </p14:nvContentPartPr>
              <p14:xfrm>
                <a:off x="5273491" y="4144240"/>
                <a:ext cx="1800" cy="188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C9FCD1B-A714-6B34-11EE-F561F1AC07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69171" y="4139920"/>
                  <a:ext cx="10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0C659C8-2776-B8EA-75A9-A03F623028F9}"/>
                    </a:ext>
                  </a:extLst>
                </p14:cNvPr>
                <p14:cNvContentPartPr/>
                <p14:nvPr/>
              </p14:nvContentPartPr>
              <p14:xfrm>
                <a:off x="5400571" y="3639160"/>
                <a:ext cx="473760" cy="590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0C659C8-2776-B8EA-75A9-A03F623028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96251" y="3634840"/>
                  <a:ext cx="4824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7EEE7ED-BE6D-18ED-050A-691970C42D07}"/>
                    </a:ext>
                  </a:extLst>
                </p14:cNvPr>
                <p14:cNvContentPartPr/>
                <p14:nvPr/>
              </p14:nvContentPartPr>
              <p14:xfrm>
                <a:off x="5843731" y="4027960"/>
                <a:ext cx="534240" cy="217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7EEE7ED-BE6D-18ED-050A-691970C42D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9411" y="4023640"/>
                  <a:ext cx="542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4DF60E1-D810-A9BF-7EC1-4071D43A9240}"/>
                    </a:ext>
                  </a:extLst>
                </p14:cNvPr>
                <p14:cNvContentPartPr/>
                <p14:nvPr/>
              </p14:nvContentPartPr>
              <p14:xfrm>
                <a:off x="6384091" y="3610000"/>
                <a:ext cx="212040" cy="639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4DF60E1-D810-A9BF-7EC1-4071D43A924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79771" y="3605680"/>
                  <a:ext cx="2206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FB4A9C1-7EEF-7F92-228A-862AFA3F8A53}"/>
                    </a:ext>
                  </a:extLst>
                </p14:cNvPr>
                <p14:cNvContentPartPr/>
                <p14:nvPr/>
              </p14:nvContentPartPr>
              <p14:xfrm>
                <a:off x="6491011" y="3910240"/>
                <a:ext cx="696600" cy="25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FB4A9C1-7EEF-7F92-228A-862AFA3F8A5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691" y="3905920"/>
                  <a:ext cx="705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5043444-5326-8BF0-29EA-CF5E4F46011B}"/>
                    </a:ext>
                  </a:extLst>
                </p14:cNvPr>
                <p14:cNvContentPartPr/>
                <p14:nvPr/>
              </p14:nvContentPartPr>
              <p14:xfrm>
                <a:off x="7056931" y="3469240"/>
                <a:ext cx="279000" cy="596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5043444-5326-8BF0-29EA-CF5E4F4601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52611" y="3464920"/>
                  <a:ext cx="2876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ED1D86-A96A-DE81-BD89-8C0525B366DF}"/>
                    </a:ext>
                  </a:extLst>
                </p14:cNvPr>
                <p14:cNvContentPartPr/>
                <p14:nvPr/>
              </p14:nvContentPartPr>
              <p14:xfrm>
                <a:off x="7577491" y="4071880"/>
                <a:ext cx="101160" cy="126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ED1D86-A96A-DE81-BD89-8C0525B366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73171" y="4067560"/>
                  <a:ext cx="109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73ED29F-3610-8F81-1814-30AD07F4574E}"/>
                    </a:ext>
                  </a:extLst>
                </p14:cNvPr>
                <p14:cNvContentPartPr/>
                <p14:nvPr/>
              </p14:nvContentPartPr>
              <p14:xfrm>
                <a:off x="7884211" y="3345760"/>
                <a:ext cx="380520" cy="64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73ED29F-3610-8F81-1814-30AD07F4574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9891" y="3341440"/>
                  <a:ext cx="3891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23DF9B1-EDD8-4938-A471-C5142411E746}"/>
                    </a:ext>
                  </a:extLst>
                </p14:cNvPr>
                <p14:cNvContentPartPr/>
                <p14:nvPr/>
              </p14:nvContentPartPr>
              <p14:xfrm>
                <a:off x="8325211" y="3724120"/>
                <a:ext cx="732600" cy="698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23DF9B1-EDD8-4938-A471-C5142411E7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20891" y="3719800"/>
                  <a:ext cx="7412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CA3E31B-21C6-624C-846B-FCD3A23A3B5C}"/>
                    </a:ext>
                  </a:extLst>
                </p14:cNvPr>
                <p14:cNvContentPartPr/>
                <p14:nvPr/>
              </p14:nvContentPartPr>
              <p14:xfrm>
                <a:off x="9205411" y="3669400"/>
                <a:ext cx="206640" cy="281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CA3E31B-21C6-624C-846B-FCD3A23A3B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01091" y="3665080"/>
                  <a:ext cx="215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2561CB-3827-979F-31E3-424CFDC76425}"/>
                    </a:ext>
                  </a:extLst>
                </p14:cNvPr>
                <p14:cNvContentPartPr/>
                <p14:nvPr/>
              </p14:nvContentPartPr>
              <p14:xfrm>
                <a:off x="9491251" y="3745720"/>
                <a:ext cx="465120" cy="18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2561CB-3827-979F-31E3-424CFDC764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86931" y="3741400"/>
                  <a:ext cx="473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1B3530-8B55-BACA-95E0-4B9C4FA5E040}"/>
                    </a:ext>
                  </a:extLst>
                </p14:cNvPr>
                <p14:cNvContentPartPr/>
                <p14:nvPr/>
              </p14:nvContentPartPr>
              <p14:xfrm>
                <a:off x="9945571" y="3648160"/>
                <a:ext cx="416520" cy="274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1B3530-8B55-BACA-95E0-4B9C4FA5E04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41251" y="3643840"/>
                  <a:ext cx="425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04DB9A-ED73-80C2-2791-08C275CF5413}"/>
                    </a:ext>
                  </a:extLst>
                </p14:cNvPr>
                <p14:cNvContentPartPr/>
                <p14:nvPr/>
              </p14:nvContentPartPr>
              <p14:xfrm>
                <a:off x="9765931" y="3349360"/>
                <a:ext cx="117720" cy="36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04DB9A-ED73-80C2-2791-08C275CF54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61611" y="3345040"/>
                  <a:ext cx="126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46FF652-0FA4-2FCD-E746-6C3E36C7E3B9}"/>
                    </a:ext>
                  </a:extLst>
                </p14:cNvPr>
                <p14:cNvContentPartPr/>
                <p14:nvPr/>
              </p14:nvContentPartPr>
              <p14:xfrm>
                <a:off x="10695451" y="3379240"/>
                <a:ext cx="585720" cy="688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46FF652-0FA4-2FCD-E746-6C3E36C7E3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91131" y="3374920"/>
                  <a:ext cx="5943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E48D69-353F-1FAA-A7D7-F224D506A3DF}"/>
                    </a:ext>
                  </a:extLst>
                </p14:cNvPr>
                <p14:cNvContentPartPr/>
                <p14:nvPr/>
              </p14:nvContentPartPr>
              <p14:xfrm>
                <a:off x="11245171" y="3638080"/>
                <a:ext cx="126720" cy="207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E48D69-353F-1FAA-A7D7-F224D506A3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40851" y="3633760"/>
                  <a:ext cx="135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AE6BC0B-D5CA-5B3F-2A8F-2A9A61D87B70}"/>
                    </a:ext>
                  </a:extLst>
                </p14:cNvPr>
                <p14:cNvContentPartPr/>
                <p14:nvPr/>
              </p14:nvContentPartPr>
              <p14:xfrm>
                <a:off x="11298451" y="3339280"/>
                <a:ext cx="237600" cy="479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AE6BC0B-D5CA-5B3F-2A8F-2A9A61D87B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94131" y="3334960"/>
                  <a:ext cx="2462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89A78E-F778-0A83-8E17-724F312DF536}"/>
                    </a:ext>
                  </a:extLst>
                </p14:cNvPr>
                <p14:cNvContentPartPr/>
                <p14:nvPr/>
              </p14:nvContentPartPr>
              <p14:xfrm>
                <a:off x="11639011" y="3642400"/>
                <a:ext cx="163080" cy="293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89A78E-F778-0A83-8E17-724F312DF5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34691" y="3638080"/>
                  <a:ext cx="171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3643AFB-B623-BFD8-60C3-4F16A223B937}"/>
                    </a:ext>
                  </a:extLst>
                </p14:cNvPr>
                <p14:cNvContentPartPr/>
                <p14:nvPr/>
              </p14:nvContentPartPr>
              <p14:xfrm>
                <a:off x="11548651" y="3203920"/>
                <a:ext cx="398520" cy="637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3643AFB-B623-BFD8-60C3-4F16A223B93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44331" y="3199600"/>
                  <a:ext cx="4071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DBDAA8-6072-6B84-0B3B-C9FDDD643D7E}"/>
                    </a:ext>
                  </a:extLst>
                </p14:cNvPr>
                <p14:cNvContentPartPr/>
                <p14:nvPr/>
              </p14:nvContentPartPr>
              <p14:xfrm>
                <a:off x="11998651" y="3580120"/>
                <a:ext cx="84600" cy="252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DBDAA8-6072-6B84-0B3B-C9FDDD643D7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94331" y="3575800"/>
                  <a:ext cx="93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697094E-4C52-E3F3-2E2C-DBF9E9FF3AE1}"/>
                    </a:ext>
                  </a:extLst>
                </p14:cNvPr>
                <p14:cNvContentPartPr/>
                <p14:nvPr/>
              </p14:nvContentPartPr>
              <p14:xfrm>
                <a:off x="678811" y="5023720"/>
                <a:ext cx="552240" cy="73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697094E-4C52-E3F3-2E2C-DBF9E9FF3A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4491" y="5019400"/>
                  <a:ext cx="560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9C50B05-79F5-FB69-7F78-22AB8B38A83F}"/>
                    </a:ext>
                  </a:extLst>
                </p14:cNvPr>
                <p14:cNvContentPartPr/>
                <p14:nvPr/>
              </p14:nvContentPartPr>
              <p14:xfrm>
                <a:off x="674491" y="5191480"/>
                <a:ext cx="499680" cy="115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9C50B05-79F5-FB69-7F78-22AB8B38A8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0171" y="5187160"/>
                  <a:ext cx="508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0CD8B5-E4B6-4F28-69C4-102E81237559}"/>
                    </a:ext>
                  </a:extLst>
                </p14:cNvPr>
                <p14:cNvContentPartPr/>
                <p14:nvPr/>
              </p14:nvContentPartPr>
              <p14:xfrm>
                <a:off x="1084531" y="4704040"/>
                <a:ext cx="290880" cy="866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0CD8B5-E4B6-4F28-69C4-102E812375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0211" y="4699720"/>
                  <a:ext cx="29952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4DBDA4-843C-9DEF-22AD-FD1D48127621}"/>
                    </a:ext>
                  </a:extLst>
                </p14:cNvPr>
                <p14:cNvContentPartPr/>
                <p14:nvPr/>
              </p14:nvContentPartPr>
              <p14:xfrm>
                <a:off x="1611571" y="4663720"/>
                <a:ext cx="405000" cy="695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4DBDA4-843C-9DEF-22AD-FD1D481276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07251" y="4659400"/>
                  <a:ext cx="4136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C5CAB5-B42E-F21A-53B1-62C0B2B42C39}"/>
                    </a:ext>
                  </a:extLst>
                </p14:cNvPr>
                <p14:cNvContentPartPr/>
                <p14:nvPr/>
              </p14:nvContentPartPr>
              <p14:xfrm>
                <a:off x="2208811" y="4947760"/>
                <a:ext cx="580320" cy="267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C5CAB5-B42E-F21A-53B1-62C0B2B42C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04491" y="4943440"/>
                  <a:ext cx="588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7ECA8E9-3BFF-46CB-FA91-292CFA7A7C8D}"/>
                    </a:ext>
                  </a:extLst>
                </p14:cNvPr>
                <p14:cNvContentPartPr/>
                <p14:nvPr/>
              </p14:nvContentPartPr>
              <p14:xfrm>
                <a:off x="2885611" y="4870720"/>
                <a:ext cx="119880" cy="54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7ECA8E9-3BFF-46CB-FA91-292CFA7A7C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81291" y="4866400"/>
                  <a:ext cx="1285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663BC8C-791E-4F16-6CFA-874B4FD1A64E}"/>
                    </a:ext>
                  </a:extLst>
                </p14:cNvPr>
                <p14:cNvContentPartPr/>
                <p14:nvPr/>
              </p14:nvContentPartPr>
              <p14:xfrm>
                <a:off x="2881651" y="4870720"/>
                <a:ext cx="176040" cy="244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663BC8C-791E-4F16-6CFA-874B4FD1A6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77331" y="4866400"/>
                  <a:ext cx="184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DF2E17E-D12C-8C35-C218-2CB7BAC09B24}"/>
                    </a:ext>
                  </a:extLst>
                </p14:cNvPr>
                <p14:cNvContentPartPr/>
                <p14:nvPr/>
              </p14:nvContentPartPr>
              <p14:xfrm>
                <a:off x="3079291" y="4571920"/>
                <a:ext cx="185400" cy="707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DF2E17E-D12C-8C35-C218-2CB7BAC09B2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74971" y="4567600"/>
                  <a:ext cx="1940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3E48E98-A95A-6F82-D122-D06D4460BA15}"/>
                    </a:ext>
                  </a:extLst>
                </p14:cNvPr>
                <p14:cNvContentPartPr/>
                <p14:nvPr/>
              </p14:nvContentPartPr>
              <p14:xfrm>
                <a:off x="3290611" y="4949920"/>
                <a:ext cx="247680" cy="314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3E48E98-A95A-6F82-D122-D06D4460BA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6291" y="4945600"/>
                  <a:ext cx="256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3A2B361-6574-2E3C-0399-63FB1EB5C094}"/>
                    </a:ext>
                  </a:extLst>
                </p14:cNvPr>
                <p14:cNvContentPartPr/>
                <p14:nvPr/>
              </p14:nvContentPartPr>
              <p14:xfrm>
                <a:off x="3550531" y="4922200"/>
                <a:ext cx="471960" cy="209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3A2B361-6574-2E3C-0399-63FB1EB5C09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46211" y="4917880"/>
                  <a:ext cx="480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42EB213-BC45-60AC-9C79-E73E108F9E1C}"/>
                    </a:ext>
                  </a:extLst>
                </p14:cNvPr>
                <p14:cNvContentPartPr/>
                <p14:nvPr/>
              </p14:nvContentPartPr>
              <p14:xfrm>
                <a:off x="4140571" y="4657240"/>
                <a:ext cx="901800" cy="504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42EB213-BC45-60AC-9C79-E73E108F9E1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36251" y="4652920"/>
                  <a:ext cx="9104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BEDAF9-26B5-05F1-EE7C-1EFCD0CEE4BA}"/>
                    </a:ext>
                  </a:extLst>
                </p14:cNvPr>
                <p14:cNvContentPartPr/>
                <p14:nvPr/>
              </p14:nvContentPartPr>
              <p14:xfrm>
                <a:off x="4935091" y="4786840"/>
                <a:ext cx="249840" cy="75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BEDAF9-26B5-05F1-EE7C-1EFCD0CEE4B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30771" y="4782520"/>
                  <a:ext cx="258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4AA2488-FFF1-1197-13BA-2BCBA35A091C}"/>
                    </a:ext>
                  </a:extLst>
                </p14:cNvPr>
                <p14:cNvContentPartPr/>
                <p14:nvPr/>
              </p14:nvContentPartPr>
              <p14:xfrm>
                <a:off x="5950291" y="4889080"/>
                <a:ext cx="26640" cy="1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4AA2488-FFF1-1197-13BA-2BCBA35A09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45971" y="4884760"/>
                  <a:ext cx="35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DB649CC-8511-F301-C33D-CBC9C0E1A58B}"/>
                    </a:ext>
                  </a:extLst>
                </p14:cNvPr>
                <p14:cNvContentPartPr/>
                <p14:nvPr/>
              </p14:nvContentPartPr>
              <p14:xfrm>
                <a:off x="5753011" y="4731400"/>
                <a:ext cx="469800" cy="231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DB649CC-8511-F301-C33D-CBC9C0E1A5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48691" y="4727080"/>
                  <a:ext cx="478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6759695-40C9-E20A-66B1-5455A304491A}"/>
                    </a:ext>
                  </a:extLst>
                </p14:cNvPr>
                <p14:cNvContentPartPr/>
                <p14:nvPr/>
              </p14:nvContentPartPr>
              <p14:xfrm>
                <a:off x="5590651" y="4516120"/>
                <a:ext cx="38880" cy="15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6759695-40C9-E20A-66B1-5455A30449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86331" y="4511800"/>
                  <a:ext cx="47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D0A299C-5C87-5273-AAAC-E94A8882DC25}"/>
                    </a:ext>
                  </a:extLst>
                </p14:cNvPr>
                <p14:cNvContentPartPr/>
                <p14:nvPr/>
              </p14:nvContentPartPr>
              <p14:xfrm>
                <a:off x="6510451" y="4306600"/>
                <a:ext cx="122040" cy="735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D0A299C-5C87-5273-AAAC-E94A8882DC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06131" y="4302280"/>
                  <a:ext cx="1306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977648-FB6F-450A-7D21-794BDB5D4699}"/>
                    </a:ext>
                  </a:extLst>
                </p14:cNvPr>
                <p14:cNvContentPartPr/>
                <p14:nvPr/>
              </p14:nvContentPartPr>
              <p14:xfrm>
                <a:off x="6649771" y="4669840"/>
                <a:ext cx="334440" cy="396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977648-FB6F-450A-7D21-794BDB5D469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45451" y="4665520"/>
                  <a:ext cx="343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760146F-0A07-79FF-A29C-03809B297097}"/>
                    </a:ext>
                  </a:extLst>
                </p14:cNvPr>
                <p14:cNvContentPartPr/>
                <p14:nvPr/>
              </p14:nvContentPartPr>
              <p14:xfrm>
                <a:off x="7048291" y="4741480"/>
                <a:ext cx="221040" cy="145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760146F-0A07-79FF-A29C-03809B29709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43971" y="4737160"/>
                  <a:ext cx="229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3CE8C1-FF53-377C-9183-73D4E68F9062}"/>
                    </a:ext>
                  </a:extLst>
                </p14:cNvPr>
                <p14:cNvContentPartPr/>
                <p14:nvPr/>
              </p14:nvContentPartPr>
              <p14:xfrm>
                <a:off x="7283731" y="4627000"/>
                <a:ext cx="331560" cy="221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3CE8C1-FF53-377C-9183-73D4E68F90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79411" y="4622680"/>
                  <a:ext cx="340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1BD5B32-073D-FD8D-719B-AF9363CE3ECB}"/>
                    </a:ext>
                  </a:extLst>
                </p14:cNvPr>
                <p14:cNvContentPartPr/>
                <p14:nvPr/>
              </p14:nvContentPartPr>
              <p14:xfrm>
                <a:off x="7632931" y="4288240"/>
                <a:ext cx="308160" cy="549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1BD5B32-073D-FD8D-719B-AF9363CE3EC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28611" y="4283920"/>
                  <a:ext cx="3168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544CC5-162E-B554-EFB6-E163A79514C1}"/>
                    </a:ext>
                  </a:extLst>
                </p14:cNvPr>
                <p14:cNvContentPartPr/>
                <p14:nvPr/>
              </p14:nvContentPartPr>
              <p14:xfrm>
                <a:off x="7986091" y="4656880"/>
                <a:ext cx="214200" cy="192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544CC5-162E-B554-EFB6-E163A79514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81771" y="4652560"/>
                  <a:ext cx="222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F2C020B-70DF-2203-FAC3-D2E5CBCC0A55}"/>
                    </a:ext>
                  </a:extLst>
                </p14:cNvPr>
                <p14:cNvContentPartPr/>
                <p14:nvPr/>
              </p14:nvContentPartPr>
              <p14:xfrm>
                <a:off x="8390011" y="4704040"/>
                <a:ext cx="68040" cy="92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F2C020B-70DF-2203-FAC3-D2E5CBCC0A5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85691" y="4699720"/>
                  <a:ext cx="76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3CC0A61-73AD-562C-99E1-843E85C82197}"/>
                    </a:ext>
                  </a:extLst>
                </p14:cNvPr>
                <p14:cNvContentPartPr/>
                <p14:nvPr/>
              </p14:nvContentPartPr>
              <p14:xfrm>
                <a:off x="8935771" y="4272040"/>
                <a:ext cx="298440" cy="508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3CC0A61-73AD-562C-99E1-843E85C8219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31451" y="4267720"/>
                  <a:ext cx="3070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347EAAA-23CD-9244-8D49-FB4D6B17123E}"/>
                    </a:ext>
                  </a:extLst>
                </p14:cNvPr>
                <p14:cNvContentPartPr/>
                <p14:nvPr/>
              </p14:nvContentPartPr>
              <p14:xfrm>
                <a:off x="9148171" y="4555720"/>
                <a:ext cx="333000" cy="345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347EAAA-23CD-9244-8D49-FB4D6B1712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43851" y="4551400"/>
                  <a:ext cx="34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8FECACC-4997-F0DF-6F9E-5F1CB9A17374}"/>
                    </a:ext>
                  </a:extLst>
                </p14:cNvPr>
                <p14:cNvContentPartPr/>
                <p14:nvPr/>
              </p14:nvContentPartPr>
              <p14:xfrm>
                <a:off x="9474331" y="4395160"/>
                <a:ext cx="459720" cy="521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8FECACC-4997-F0DF-6F9E-5F1CB9A1737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70011" y="4390840"/>
                  <a:ext cx="4683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B0A82E-5238-64B6-FE55-87CE4621C3A4}"/>
                    </a:ext>
                  </a:extLst>
                </p14:cNvPr>
                <p14:cNvContentPartPr/>
                <p14:nvPr/>
              </p14:nvContentPartPr>
              <p14:xfrm>
                <a:off x="9907051" y="4492000"/>
                <a:ext cx="719640" cy="308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B0A82E-5238-64B6-FE55-87CE4621C3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02731" y="4487680"/>
                  <a:ext cx="728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63BAED5-B152-BDD0-6EE4-B4393DAAEE03}"/>
                    </a:ext>
                  </a:extLst>
                </p14:cNvPr>
                <p14:cNvContentPartPr/>
                <p14:nvPr/>
              </p14:nvContentPartPr>
              <p14:xfrm>
                <a:off x="1257691" y="5828320"/>
                <a:ext cx="307440" cy="34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63BAED5-B152-BDD0-6EE4-B4393DAAEE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53371" y="5824000"/>
                  <a:ext cx="31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2523D5-5A0B-8726-B41C-4C42740FF159}"/>
                    </a:ext>
                  </a:extLst>
                </p14:cNvPr>
                <p14:cNvContentPartPr/>
                <p14:nvPr/>
              </p14:nvContentPartPr>
              <p14:xfrm>
                <a:off x="1278931" y="6024880"/>
                <a:ext cx="439560" cy="9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2523D5-5A0B-8726-B41C-4C42740FF15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74611" y="6020560"/>
                  <a:ext cx="448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9B9DE68-5602-5B06-F5C4-00B0A0412312}"/>
                    </a:ext>
                  </a:extLst>
                </p14:cNvPr>
                <p14:cNvContentPartPr/>
                <p14:nvPr/>
              </p14:nvContentPartPr>
              <p14:xfrm>
                <a:off x="1694371" y="5635720"/>
                <a:ext cx="251640" cy="740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9B9DE68-5602-5B06-F5C4-00B0A041231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90051" y="5631400"/>
                  <a:ext cx="26028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CAE2AD5-AD48-2B0C-8694-4884308F30D1}"/>
                    </a:ext>
                  </a:extLst>
                </p14:cNvPr>
                <p14:cNvContentPartPr/>
                <p14:nvPr/>
              </p14:nvContentPartPr>
              <p14:xfrm>
                <a:off x="2187571" y="5653000"/>
                <a:ext cx="169920" cy="489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CAE2AD5-AD48-2B0C-8694-4884308F30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83251" y="5648680"/>
                  <a:ext cx="1785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7FD8447-F7A1-1A19-1BAF-36998A4295FD}"/>
                    </a:ext>
                  </a:extLst>
                </p14:cNvPr>
                <p14:cNvContentPartPr/>
                <p14:nvPr/>
              </p14:nvContentPartPr>
              <p14:xfrm>
                <a:off x="2174611" y="5516200"/>
                <a:ext cx="690480" cy="604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7FD8447-F7A1-1A19-1BAF-36998A4295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70291" y="5511880"/>
                  <a:ext cx="6991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B490309-F849-12D1-59BF-B8880DE96BDB}"/>
                    </a:ext>
                  </a:extLst>
                </p14:cNvPr>
                <p14:cNvContentPartPr/>
                <p14:nvPr/>
              </p14:nvContentPartPr>
              <p14:xfrm>
                <a:off x="3018091" y="5635720"/>
                <a:ext cx="142920" cy="340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B490309-F849-12D1-59BF-B8880DE96BD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13771" y="5631400"/>
                  <a:ext cx="151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199FCA9-6C94-6C33-C318-15967CC622D4}"/>
                    </a:ext>
                  </a:extLst>
                </p14:cNvPr>
                <p14:cNvContentPartPr/>
                <p14:nvPr/>
              </p14:nvContentPartPr>
              <p14:xfrm>
                <a:off x="3363331" y="5614480"/>
                <a:ext cx="252360" cy="290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199FCA9-6C94-6C33-C318-15967CC622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59011" y="5610160"/>
                  <a:ext cx="261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F15F41-09EA-4335-9A53-BD5C266948A2}"/>
                    </a:ext>
                  </a:extLst>
                </p14:cNvPr>
                <p14:cNvContentPartPr/>
                <p14:nvPr/>
              </p14:nvContentPartPr>
              <p14:xfrm>
                <a:off x="3669331" y="5618800"/>
                <a:ext cx="424080" cy="235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F15F41-09EA-4335-9A53-BD5C266948A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65011" y="5614480"/>
                  <a:ext cx="432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8C6525F-FB03-CC93-A24F-041B20FDB2A9}"/>
                    </a:ext>
                  </a:extLst>
                </p14:cNvPr>
                <p14:cNvContentPartPr/>
                <p14:nvPr/>
              </p14:nvContentPartPr>
              <p14:xfrm>
                <a:off x="4235611" y="5417920"/>
                <a:ext cx="194040" cy="398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8C6525F-FB03-CC93-A24F-041B20FDB2A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31291" y="5413600"/>
                  <a:ext cx="202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1261604-3B0E-5D39-1A24-F8564C792516}"/>
                    </a:ext>
                  </a:extLst>
                </p14:cNvPr>
                <p14:cNvContentPartPr/>
                <p14:nvPr/>
              </p14:nvContentPartPr>
              <p14:xfrm>
                <a:off x="4507771" y="5460400"/>
                <a:ext cx="248760" cy="360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1261604-3B0E-5D39-1A24-F8564C7925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03451" y="5456080"/>
                  <a:ext cx="257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CEC59BE-7083-67CF-83CB-6AA51448D61E}"/>
                    </a:ext>
                  </a:extLst>
                </p14:cNvPr>
                <p14:cNvContentPartPr/>
                <p14:nvPr/>
              </p14:nvContentPartPr>
              <p14:xfrm>
                <a:off x="5310571" y="5225680"/>
                <a:ext cx="201600" cy="778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CEC59BE-7083-67CF-83CB-6AA51448D6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06251" y="5221360"/>
                  <a:ext cx="2102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909066F-E926-C9D7-3D32-E16F1BFD876C}"/>
                    </a:ext>
                  </a:extLst>
                </p14:cNvPr>
                <p14:cNvContentPartPr/>
                <p14:nvPr/>
              </p14:nvContentPartPr>
              <p14:xfrm>
                <a:off x="5247931" y="5363200"/>
                <a:ext cx="987480" cy="583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909066F-E926-C9D7-3D32-E16F1BFD876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43611" y="5358880"/>
                  <a:ext cx="9961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13E204A-5A09-0FF4-5308-49C4216E09E8}"/>
                    </a:ext>
                  </a:extLst>
                </p14:cNvPr>
                <p14:cNvContentPartPr/>
                <p14:nvPr/>
              </p14:nvContentPartPr>
              <p14:xfrm>
                <a:off x="6555091" y="5413960"/>
                <a:ext cx="372600" cy="426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13E204A-5A09-0FF4-5308-49C4216E09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50771" y="5409640"/>
                  <a:ext cx="381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765E79D-C23C-C33B-0995-FC9177E61C14}"/>
                    </a:ext>
                  </a:extLst>
                </p14:cNvPr>
                <p14:cNvContentPartPr/>
                <p14:nvPr/>
              </p14:nvContentPartPr>
              <p14:xfrm>
                <a:off x="6922291" y="5548960"/>
                <a:ext cx="261000" cy="262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765E79D-C23C-C33B-0995-FC9177E61C1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17971" y="5544640"/>
                  <a:ext cx="26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754B3F7-22D2-A95A-4FC7-67AC99082B24}"/>
                    </a:ext>
                  </a:extLst>
                </p14:cNvPr>
                <p14:cNvContentPartPr/>
                <p14:nvPr/>
              </p14:nvContentPartPr>
              <p14:xfrm>
                <a:off x="7232611" y="5396320"/>
                <a:ext cx="599760" cy="435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754B3F7-22D2-A95A-4FC7-67AC99082B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28291" y="5392000"/>
                  <a:ext cx="6084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F18B8F0-3D60-3695-1EF2-88D00643E627}"/>
                    </a:ext>
                  </a:extLst>
                </p14:cNvPr>
                <p14:cNvContentPartPr/>
                <p14:nvPr/>
              </p14:nvContentPartPr>
              <p14:xfrm>
                <a:off x="7772251" y="5409280"/>
                <a:ext cx="155880" cy="221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F18B8F0-3D60-3695-1EF2-88D00643E62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67931" y="5404960"/>
                  <a:ext cx="164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450AE6-7EF9-14AE-9E22-A3250A01F1A8}"/>
                    </a:ext>
                  </a:extLst>
                </p14:cNvPr>
                <p14:cNvContentPartPr/>
                <p14:nvPr/>
              </p14:nvContentPartPr>
              <p14:xfrm>
                <a:off x="8136571" y="5097160"/>
                <a:ext cx="199800" cy="513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450AE6-7EF9-14AE-9E22-A3250A01F1A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32251" y="5092840"/>
                  <a:ext cx="2084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B4A84BF-568B-AB82-FAC8-9BE85156CFB6}"/>
                    </a:ext>
                  </a:extLst>
                </p14:cNvPr>
                <p14:cNvContentPartPr/>
                <p14:nvPr/>
              </p14:nvContentPartPr>
              <p14:xfrm>
                <a:off x="8428171" y="5050360"/>
                <a:ext cx="169560" cy="576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B4A84BF-568B-AB82-FAC8-9BE85156CFB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23851" y="5046040"/>
                  <a:ext cx="1782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B4D8235-2AB3-1A3A-BB76-2F1B013A158D}"/>
                    </a:ext>
                  </a:extLst>
                </p14:cNvPr>
                <p14:cNvContentPartPr/>
                <p14:nvPr/>
              </p14:nvContentPartPr>
              <p14:xfrm>
                <a:off x="8638051" y="5416120"/>
                <a:ext cx="174240" cy="126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B4D8235-2AB3-1A3A-BB76-2F1B013A158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33731" y="5411800"/>
                  <a:ext cx="182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C61B447-CA9D-C1C1-2157-B179D63F9F8C}"/>
                    </a:ext>
                  </a:extLst>
                </p14:cNvPr>
                <p14:cNvContentPartPr/>
                <p14:nvPr/>
              </p14:nvContentPartPr>
              <p14:xfrm>
                <a:off x="8822731" y="5409280"/>
                <a:ext cx="274680" cy="221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C61B447-CA9D-C1C1-2157-B179D63F9F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18411" y="5404960"/>
                  <a:ext cx="28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032443-67E4-D03B-B30F-BCC84815B551}"/>
                    </a:ext>
                  </a:extLst>
                </p14:cNvPr>
                <p14:cNvContentPartPr/>
                <p14:nvPr/>
              </p14:nvContentPartPr>
              <p14:xfrm>
                <a:off x="8278411" y="5323600"/>
                <a:ext cx="208080" cy="18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032443-67E4-D03B-B30F-BCC84815B55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74091" y="5319280"/>
                  <a:ext cx="21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F2781F9-ECA4-B1E1-5331-DF9D69745B5D}"/>
                    </a:ext>
                  </a:extLst>
                </p14:cNvPr>
                <p14:cNvContentPartPr/>
                <p14:nvPr/>
              </p14:nvContentPartPr>
              <p14:xfrm>
                <a:off x="7614211" y="5416480"/>
                <a:ext cx="442080" cy="307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F2781F9-ECA4-B1E1-5331-DF9D69745B5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09891" y="5412160"/>
                  <a:ext cx="450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FBE409-8576-3B84-3EDA-A67308253A78}"/>
                    </a:ext>
                  </a:extLst>
                </p14:cNvPr>
                <p14:cNvContentPartPr/>
                <p14:nvPr/>
              </p14:nvContentPartPr>
              <p14:xfrm>
                <a:off x="8428171" y="5231440"/>
                <a:ext cx="237600" cy="97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FBE409-8576-3B84-3EDA-A67308253A7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23851" y="5227120"/>
                  <a:ext cx="246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255B6DF-93D1-AB99-FB26-6EA267BF1783}"/>
                    </a:ext>
                  </a:extLst>
                </p14:cNvPr>
                <p14:cNvContentPartPr/>
                <p14:nvPr/>
              </p14:nvContentPartPr>
              <p14:xfrm>
                <a:off x="9144211" y="5611960"/>
                <a:ext cx="4680" cy="2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255B6DF-93D1-AB99-FB26-6EA267BF17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39891" y="5607640"/>
                  <a:ext cx="13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9B1498A-AEA8-6BF8-68D6-02A6BA7668F1}"/>
                    </a:ext>
                  </a:extLst>
                </p14:cNvPr>
                <p14:cNvContentPartPr/>
                <p14:nvPr/>
              </p14:nvContentPartPr>
              <p14:xfrm>
                <a:off x="2903251" y="6148720"/>
                <a:ext cx="571680" cy="67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9B1498A-AEA8-6BF8-68D6-02A6BA7668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98931" y="6144400"/>
                  <a:ext cx="58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A476BD0-2CCD-6242-8DB5-52ED61817386}"/>
                    </a:ext>
                  </a:extLst>
                </p14:cNvPr>
                <p14:cNvContentPartPr/>
                <p14:nvPr/>
              </p14:nvContentPartPr>
              <p14:xfrm>
                <a:off x="2886331" y="6436000"/>
                <a:ext cx="599040" cy="38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A476BD0-2CCD-6242-8DB5-52ED618173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82011" y="6431680"/>
                  <a:ext cx="607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2CEB41-4538-8ECC-36B4-F5FC4FC6283B}"/>
                    </a:ext>
                  </a:extLst>
                </p14:cNvPr>
                <p14:cNvContentPartPr/>
                <p14:nvPr/>
              </p14:nvContentPartPr>
              <p14:xfrm>
                <a:off x="3370531" y="6033160"/>
                <a:ext cx="268920" cy="684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82CEB41-4538-8ECC-36B4-F5FC4FC628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66211" y="6028840"/>
                  <a:ext cx="2775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439A423-3F79-1932-1BE0-E655CA437B06}"/>
                    </a:ext>
                  </a:extLst>
                </p14:cNvPr>
                <p14:cNvContentPartPr/>
                <p14:nvPr/>
              </p14:nvContentPartPr>
              <p14:xfrm>
                <a:off x="3983611" y="6148720"/>
                <a:ext cx="153360" cy="556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439A423-3F79-1932-1BE0-E655CA437B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979291" y="6144400"/>
                  <a:ext cx="162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0434E5E-FD0E-B338-973E-187CF678074B}"/>
                    </a:ext>
                  </a:extLst>
                </p14:cNvPr>
                <p14:cNvContentPartPr/>
                <p14:nvPr/>
              </p14:nvContentPartPr>
              <p14:xfrm>
                <a:off x="3944731" y="6054760"/>
                <a:ext cx="281160" cy="410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0434E5E-FD0E-B338-973E-187CF678074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40411" y="6050440"/>
                  <a:ext cx="2898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14EC868-5216-D05F-A641-76D5879BF7EC}"/>
                    </a:ext>
                  </a:extLst>
                </p14:cNvPr>
                <p14:cNvContentPartPr/>
                <p14:nvPr/>
              </p14:nvContentPartPr>
              <p14:xfrm>
                <a:off x="4347931" y="6312160"/>
                <a:ext cx="578520" cy="268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14EC868-5216-D05F-A641-76D5879BF7E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43611" y="6307840"/>
                  <a:ext cx="58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700E518-95E5-1F8E-38B9-1041FA009382}"/>
                    </a:ext>
                  </a:extLst>
                </p14:cNvPr>
                <p14:cNvContentPartPr/>
                <p14:nvPr/>
              </p14:nvContentPartPr>
              <p14:xfrm>
                <a:off x="4979371" y="6212800"/>
                <a:ext cx="510480" cy="525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700E518-95E5-1F8E-38B9-1041FA00938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975051" y="6208480"/>
                  <a:ext cx="519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BF70D13-F0EC-BD3E-616D-93F872DA2CC7}"/>
                    </a:ext>
                  </a:extLst>
                </p14:cNvPr>
                <p14:cNvContentPartPr/>
                <p14:nvPr/>
              </p14:nvContentPartPr>
              <p14:xfrm>
                <a:off x="5604691" y="6091840"/>
                <a:ext cx="315360" cy="518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BF70D13-F0EC-BD3E-616D-93F872DA2CC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00371" y="6087520"/>
                  <a:ext cx="3240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157B559-B391-D858-E92D-B946FC9A9C4B}"/>
                    </a:ext>
                  </a:extLst>
                </p14:cNvPr>
                <p14:cNvContentPartPr/>
                <p14:nvPr/>
              </p14:nvContentPartPr>
              <p14:xfrm>
                <a:off x="5779291" y="6191560"/>
                <a:ext cx="790200" cy="2516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157B559-B391-D858-E92D-B946FC9A9C4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74971" y="6187240"/>
                  <a:ext cx="798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1F39782-3CFE-4D0B-9CB9-FC694654C5EE}"/>
                    </a:ext>
                  </a:extLst>
                </p14:cNvPr>
                <p14:cNvContentPartPr/>
                <p14:nvPr/>
              </p14:nvContentPartPr>
              <p14:xfrm>
                <a:off x="6579931" y="6207040"/>
                <a:ext cx="381960" cy="508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1F39782-3CFE-4D0B-9CB9-FC694654C5E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75611" y="6202720"/>
                  <a:ext cx="3906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849A773-DDCD-AB9B-2AA5-1FE8BF0E62DA}"/>
                    </a:ext>
                  </a:extLst>
                </p14:cNvPr>
                <p14:cNvContentPartPr/>
                <p14:nvPr/>
              </p14:nvContentPartPr>
              <p14:xfrm>
                <a:off x="6876571" y="6161680"/>
                <a:ext cx="88560" cy="160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849A773-DDCD-AB9B-2AA5-1FE8BF0E62D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72251" y="6157360"/>
                  <a:ext cx="97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EC574CD-61D6-96CF-12AC-D9C74757C91A}"/>
                    </a:ext>
                  </a:extLst>
                </p14:cNvPr>
                <p14:cNvContentPartPr/>
                <p14:nvPr/>
              </p14:nvContentPartPr>
              <p14:xfrm>
                <a:off x="7083931" y="6205240"/>
                <a:ext cx="442080" cy="277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EC574CD-61D6-96CF-12AC-D9C74757C91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079611" y="6200920"/>
                  <a:ext cx="450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8231344-335A-B646-3CE1-9A64BF59ADA0}"/>
                    </a:ext>
                  </a:extLst>
                </p14:cNvPr>
                <p14:cNvContentPartPr/>
                <p14:nvPr/>
              </p14:nvContentPartPr>
              <p14:xfrm>
                <a:off x="7772251" y="6050800"/>
                <a:ext cx="154080" cy="516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8231344-335A-B646-3CE1-9A64BF59ADA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67931" y="6046480"/>
                  <a:ext cx="1627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DBD4C20-9A70-08AF-58E6-C5F1EDBDA930}"/>
                    </a:ext>
                  </a:extLst>
                </p14:cNvPr>
                <p14:cNvContentPartPr/>
                <p14:nvPr/>
              </p14:nvContentPartPr>
              <p14:xfrm>
                <a:off x="7772251" y="6305680"/>
                <a:ext cx="447840" cy="172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DBD4C20-9A70-08AF-58E6-C5F1EDBDA93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67931" y="6301360"/>
                  <a:ext cx="456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AB84221-040E-DB44-2F26-49CF2FB0273B}"/>
                    </a:ext>
                  </a:extLst>
                </p14:cNvPr>
                <p14:cNvContentPartPr/>
                <p14:nvPr/>
              </p14:nvContentPartPr>
              <p14:xfrm>
                <a:off x="8228011" y="5871160"/>
                <a:ext cx="303480" cy="788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AB84221-040E-DB44-2F26-49CF2FB0273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223691" y="5866840"/>
                  <a:ext cx="31212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FE68FC6-6885-A79C-7857-86E1ADA6D6CE}"/>
                    </a:ext>
                  </a:extLst>
                </p14:cNvPr>
                <p14:cNvContentPartPr/>
                <p14:nvPr/>
              </p14:nvContentPartPr>
              <p14:xfrm>
                <a:off x="8689891" y="5875120"/>
                <a:ext cx="131760" cy="554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FE68FC6-6885-A79C-7857-86E1ADA6D6C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685571" y="5870800"/>
                  <a:ext cx="1404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EC79F1-579B-9DA2-05E9-BFE9ECC8578F}"/>
                    </a:ext>
                  </a:extLst>
                </p14:cNvPr>
                <p14:cNvContentPartPr/>
                <p14:nvPr/>
              </p14:nvContentPartPr>
              <p14:xfrm>
                <a:off x="8642731" y="5812120"/>
                <a:ext cx="237600" cy="308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EC79F1-579B-9DA2-05E9-BFE9ECC8578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38411" y="5807800"/>
                  <a:ext cx="246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18C4ACA-C62E-DF03-03E7-34806F7C0AD0}"/>
                    </a:ext>
                  </a:extLst>
                </p14:cNvPr>
                <p14:cNvContentPartPr/>
                <p14:nvPr/>
              </p14:nvContentPartPr>
              <p14:xfrm>
                <a:off x="8908411" y="6033160"/>
                <a:ext cx="230760" cy="334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18C4ACA-C62E-DF03-03E7-34806F7C0AD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904091" y="6028840"/>
                  <a:ext cx="2394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2DCBA4-D8BE-96F3-5B6C-7FC350FC4C17}"/>
                    </a:ext>
                  </a:extLst>
                </p14:cNvPr>
                <p14:cNvContentPartPr/>
                <p14:nvPr/>
              </p14:nvContentPartPr>
              <p14:xfrm>
                <a:off x="9165811" y="6038560"/>
                <a:ext cx="1024920" cy="432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2DCBA4-D8BE-96F3-5B6C-7FC350FC4C1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61491" y="6034240"/>
                  <a:ext cx="10335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C706D1-363B-8469-B544-BBC3CF50B823}"/>
                    </a:ext>
                  </a:extLst>
                </p14:cNvPr>
                <p14:cNvContentPartPr/>
                <p14:nvPr/>
              </p14:nvContentPartPr>
              <p14:xfrm>
                <a:off x="10035571" y="5768560"/>
                <a:ext cx="221400" cy="4366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C706D1-363B-8469-B544-BBC3CF50B8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31251" y="5764240"/>
                  <a:ext cx="23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96EF93-E719-4F98-B527-0A068136B378}"/>
                    </a:ext>
                  </a:extLst>
                </p14:cNvPr>
                <p14:cNvContentPartPr/>
                <p14:nvPr/>
              </p14:nvContentPartPr>
              <p14:xfrm>
                <a:off x="10095691" y="6023080"/>
                <a:ext cx="556920" cy="177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96EF93-E719-4F98-B527-0A068136B37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91371" y="6018760"/>
                  <a:ext cx="565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68608C4-5E81-86D4-A2E9-48C29F598572}"/>
                    </a:ext>
                  </a:extLst>
                </p14:cNvPr>
                <p14:cNvContentPartPr/>
                <p14:nvPr/>
              </p14:nvContentPartPr>
              <p14:xfrm>
                <a:off x="10631011" y="5605840"/>
                <a:ext cx="235800" cy="589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68608C4-5E81-86D4-A2E9-48C29F5985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626691" y="5601520"/>
                  <a:ext cx="244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2849BD1-861B-2F2E-899E-09CA0DBE9396}"/>
                    </a:ext>
                  </a:extLst>
                </p14:cNvPr>
                <p14:cNvContentPartPr/>
                <p14:nvPr/>
              </p14:nvContentPartPr>
              <p14:xfrm>
                <a:off x="10845571" y="5991400"/>
                <a:ext cx="236880" cy="124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2849BD1-861B-2F2E-899E-09CA0DBE939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41251" y="598708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F88109B-033D-3221-76E4-F52057766D16}"/>
                    </a:ext>
                  </a:extLst>
                </p14:cNvPr>
                <p14:cNvContentPartPr/>
                <p14:nvPr/>
              </p14:nvContentPartPr>
              <p14:xfrm>
                <a:off x="11240491" y="5996440"/>
                <a:ext cx="252000" cy="113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F88109B-033D-3221-76E4-F52057766D1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236171" y="5992120"/>
                  <a:ext cx="2606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A2788FB-845F-FE7B-21A1-DD7A3C1348F0}"/>
              </a:ext>
            </a:extLst>
          </p:cNvPr>
          <p:cNvGrpSpPr/>
          <p:nvPr/>
        </p:nvGrpSpPr>
        <p:grpSpPr>
          <a:xfrm>
            <a:off x="10057891" y="339040"/>
            <a:ext cx="2133000" cy="1266480"/>
            <a:chOff x="10057891" y="339040"/>
            <a:chExt cx="2133000" cy="12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9A04A75-36F1-6AD0-CD9A-9666B7C07975}"/>
                    </a:ext>
                  </a:extLst>
                </p14:cNvPr>
                <p14:cNvContentPartPr/>
                <p14:nvPr/>
              </p14:nvContentPartPr>
              <p14:xfrm>
                <a:off x="10524451" y="766720"/>
                <a:ext cx="356760" cy="617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9A04A75-36F1-6AD0-CD9A-9666B7C0797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20131" y="762400"/>
                  <a:ext cx="3654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A2C57E8-4589-4128-8623-FACA4BD5B51E}"/>
                    </a:ext>
                  </a:extLst>
                </p14:cNvPr>
                <p14:cNvContentPartPr/>
                <p14:nvPr/>
              </p14:nvContentPartPr>
              <p14:xfrm>
                <a:off x="11098291" y="796240"/>
                <a:ext cx="300960" cy="236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A2C57E8-4589-4128-8623-FACA4BD5B5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093971" y="791920"/>
                  <a:ext cx="309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8BA9579-4D08-5A03-550B-2A5802E0B113}"/>
                    </a:ext>
                  </a:extLst>
                </p14:cNvPr>
                <p14:cNvContentPartPr/>
                <p14:nvPr/>
              </p14:nvContentPartPr>
              <p14:xfrm>
                <a:off x="11513731" y="596800"/>
                <a:ext cx="198000" cy="451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8BA9579-4D08-5A03-550B-2A5802E0B11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509411" y="592480"/>
                  <a:ext cx="206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800A397-7055-2B63-0D9A-1C6617338D8E}"/>
                    </a:ext>
                  </a:extLst>
                </p14:cNvPr>
                <p14:cNvContentPartPr/>
                <p14:nvPr/>
              </p14:nvContentPartPr>
              <p14:xfrm>
                <a:off x="11377291" y="682120"/>
                <a:ext cx="579240" cy="5234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800A397-7055-2B63-0D9A-1C6617338D8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72611" y="677800"/>
                  <a:ext cx="587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19AF9E8-6225-7F36-2E5E-3C4571A86A0A}"/>
                    </a:ext>
                  </a:extLst>
                </p14:cNvPr>
                <p14:cNvContentPartPr/>
                <p14:nvPr/>
              </p14:nvContentPartPr>
              <p14:xfrm>
                <a:off x="10057891" y="339040"/>
                <a:ext cx="2133000" cy="1266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19AF9E8-6225-7F36-2E5E-3C4571A86A0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053571" y="334720"/>
                  <a:ext cx="2141640" cy="127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FECFAA1-C6D3-F3FD-AA14-9618365E85A4}"/>
                  </a:ext>
                </a:extLst>
              </p14:cNvPr>
              <p14:cNvContentPartPr/>
              <p14:nvPr/>
            </p14:nvContentPartPr>
            <p14:xfrm>
              <a:off x="4767691" y="5905448"/>
              <a:ext cx="7200" cy="6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FECFAA1-C6D3-F3FD-AA14-9618365E85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371" y="5901128"/>
                <a:ext cx="158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FE5C10D-F1A4-E0C0-BA1E-D68B224E6E1D}"/>
                  </a:ext>
                </a:extLst>
              </p14:cNvPr>
              <p14:cNvContentPartPr/>
              <p14:nvPr/>
            </p14:nvContentPartPr>
            <p14:xfrm>
              <a:off x="11286931" y="1406528"/>
              <a:ext cx="22320" cy="321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FE5C10D-F1A4-E0C0-BA1E-D68B224E6E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2611" y="1402208"/>
                <a:ext cx="309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FEF461B-20B1-25E0-68BB-5B93C4AF8966}"/>
                  </a:ext>
                </a:extLst>
              </p14:cNvPr>
              <p14:cNvContentPartPr/>
              <p14:nvPr/>
            </p14:nvContentPartPr>
            <p14:xfrm>
              <a:off x="6971251" y="-168112"/>
              <a:ext cx="1104120" cy="888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FEF461B-20B1-25E0-68BB-5B93C4AF8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6931" y="-172432"/>
                <a:ext cx="1112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56024C7-B368-F475-82BB-0085F127D5CD}"/>
                  </a:ext>
                </a:extLst>
              </p14:cNvPr>
              <p14:cNvContentPartPr/>
              <p14:nvPr/>
            </p14:nvContentPartPr>
            <p14:xfrm>
              <a:off x="2381611" y="1818008"/>
              <a:ext cx="1168200" cy="928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56024C7-B368-F475-82BB-0085F127D5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7291" y="1813688"/>
                <a:ext cx="117684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20211EC-B322-35DF-5B36-B1DE2C4EDED8}"/>
                  </a:ext>
                </a:extLst>
              </p14:cNvPr>
              <p14:cNvContentPartPr/>
              <p14:nvPr/>
            </p14:nvContentPartPr>
            <p14:xfrm>
              <a:off x="1163011" y="1336688"/>
              <a:ext cx="294480" cy="61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20211EC-B322-35DF-5B36-B1DE2C4EDE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691" y="1332368"/>
                <a:ext cx="30312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40304DA-2194-46F5-5105-F225E958B6E8}"/>
              </a:ext>
            </a:extLst>
          </p:cNvPr>
          <p:cNvGrpSpPr/>
          <p:nvPr/>
        </p:nvGrpSpPr>
        <p:grpSpPr>
          <a:xfrm>
            <a:off x="448411" y="-152272"/>
            <a:ext cx="11714400" cy="6739920"/>
            <a:chOff x="448411" y="-152272"/>
            <a:chExt cx="11714400" cy="67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CFBA65-C30C-F338-A5A9-B5248F3DBCBE}"/>
                    </a:ext>
                  </a:extLst>
                </p14:cNvPr>
                <p14:cNvContentPartPr/>
                <p14:nvPr/>
              </p14:nvContentPartPr>
              <p14:xfrm>
                <a:off x="1086331" y="3603608"/>
                <a:ext cx="19800" cy="79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CFBA65-C30C-F338-A5A9-B5248F3DBC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2011" y="3599288"/>
                  <a:ext cx="284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2639F3-50CB-4EA3-8DB4-BA0D319B99DC}"/>
                    </a:ext>
                  </a:extLst>
                </p14:cNvPr>
                <p14:cNvContentPartPr/>
                <p14:nvPr/>
              </p14:nvContentPartPr>
              <p14:xfrm>
                <a:off x="948811" y="3517208"/>
                <a:ext cx="316080" cy="49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2639F3-50CB-4EA3-8DB4-BA0D319B99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491" y="3512888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DEDF51-26FE-9A58-6CEC-E0472EF3504A}"/>
                    </a:ext>
                  </a:extLst>
                </p14:cNvPr>
                <p14:cNvContentPartPr/>
                <p14:nvPr/>
              </p14:nvContentPartPr>
              <p14:xfrm>
                <a:off x="1352731" y="4064768"/>
                <a:ext cx="574560" cy="30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DEDF51-26FE-9A58-6CEC-E0472EF350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8411" y="4060448"/>
                  <a:ext cx="583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C6BAC4-DCB2-3729-78DB-D3D5058F3948}"/>
                    </a:ext>
                  </a:extLst>
                </p14:cNvPr>
                <p14:cNvContentPartPr/>
                <p14:nvPr/>
              </p14:nvContentPartPr>
              <p14:xfrm>
                <a:off x="2346331" y="3998888"/>
                <a:ext cx="182880" cy="10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C6BAC4-DCB2-3729-78DB-D3D5058F39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2011" y="3994568"/>
                  <a:ext cx="191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957CE9-4A0B-C7BE-6A6E-7430C3B889DD}"/>
                    </a:ext>
                  </a:extLst>
                </p14:cNvPr>
                <p14:cNvContentPartPr/>
                <p14:nvPr/>
              </p14:nvContentPartPr>
              <p14:xfrm>
                <a:off x="2318611" y="4171688"/>
                <a:ext cx="472320" cy="7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957CE9-4A0B-C7BE-6A6E-7430C3B889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4291" y="4167368"/>
                  <a:ext cx="480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9CA92F-2C1D-9100-19B1-5F1CBE0981D7}"/>
                    </a:ext>
                  </a:extLst>
                </p14:cNvPr>
                <p14:cNvContentPartPr/>
                <p14:nvPr/>
              </p14:nvContentPartPr>
              <p14:xfrm>
                <a:off x="3384211" y="3440168"/>
                <a:ext cx="25200" cy="91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9CA92F-2C1D-9100-19B1-5F1CBE0981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9891" y="3435848"/>
                  <a:ext cx="3384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283B00-E451-69FD-2E47-E51D25D74B9A}"/>
                    </a:ext>
                  </a:extLst>
                </p14:cNvPr>
                <p14:cNvContentPartPr/>
                <p14:nvPr/>
              </p14:nvContentPartPr>
              <p14:xfrm>
                <a:off x="3426331" y="3410288"/>
                <a:ext cx="270720" cy="420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283B00-E451-69FD-2E47-E51D25D74B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2011" y="3405968"/>
                  <a:ext cx="2793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8394DB-4F71-2F37-9CFF-2FFF88E83FE5}"/>
                    </a:ext>
                  </a:extLst>
                </p14:cNvPr>
                <p14:cNvContentPartPr/>
                <p14:nvPr/>
              </p14:nvContentPartPr>
              <p14:xfrm>
                <a:off x="3856891" y="3915368"/>
                <a:ext cx="264240" cy="35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8394DB-4F71-2F37-9CFF-2FFF88E83F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2571" y="3911048"/>
                  <a:ext cx="272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C08486-3117-5B1B-4796-688CB53A3D80}"/>
                    </a:ext>
                  </a:extLst>
                </p14:cNvPr>
                <p14:cNvContentPartPr/>
                <p14:nvPr/>
              </p14:nvContentPartPr>
              <p14:xfrm>
                <a:off x="4617931" y="3552128"/>
                <a:ext cx="589320" cy="445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C08486-3117-5B1B-4796-688CB53A3D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3611" y="3547808"/>
                  <a:ext cx="597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12FE5F-0A08-010C-D63F-B5501D806E7C}"/>
                    </a:ext>
                  </a:extLst>
                </p14:cNvPr>
                <p14:cNvContentPartPr/>
                <p14:nvPr/>
              </p14:nvContentPartPr>
              <p14:xfrm>
                <a:off x="5946691" y="2992328"/>
                <a:ext cx="89640" cy="735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12FE5F-0A08-010C-D63F-B5501D806E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2371" y="2988008"/>
                  <a:ext cx="98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1CFE51-DC5B-A122-7E42-8AC9100B8C60}"/>
                    </a:ext>
                  </a:extLst>
                </p14:cNvPr>
                <p14:cNvContentPartPr/>
                <p14:nvPr/>
              </p14:nvContentPartPr>
              <p14:xfrm>
                <a:off x="5565091" y="3713048"/>
                <a:ext cx="1216800" cy="12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1CFE51-DC5B-A122-7E42-8AC9100B8C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60771" y="3708728"/>
                  <a:ext cx="1225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6C544A-1476-C61F-4C4D-262564D5137D}"/>
                    </a:ext>
                  </a:extLst>
                </p14:cNvPr>
                <p14:cNvContentPartPr/>
                <p14:nvPr/>
              </p14:nvContentPartPr>
              <p14:xfrm>
                <a:off x="5830771" y="4116608"/>
                <a:ext cx="106200" cy="68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6C544A-1476-C61F-4C4D-262564D513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6451" y="4112288"/>
                  <a:ext cx="11484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D960DE-CAA0-7AB8-8631-0D9E8413028A}"/>
                    </a:ext>
                  </a:extLst>
                </p14:cNvPr>
                <p14:cNvContentPartPr/>
                <p14:nvPr/>
              </p14:nvContentPartPr>
              <p14:xfrm>
                <a:off x="5966131" y="4047848"/>
                <a:ext cx="417600" cy="63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D960DE-CAA0-7AB8-8631-0D9E841302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1811" y="4043528"/>
                  <a:ext cx="4262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13B640-FDD7-55E6-2842-AC03B1F0F6E5}"/>
                    </a:ext>
                  </a:extLst>
                </p14:cNvPr>
                <p14:cNvContentPartPr/>
                <p14:nvPr/>
              </p14:nvContentPartPr>
              <p14:xfrm>
                <a:off x="7315771" y="3210488"/>
                <a:ext cx="274680" cy="74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13B640-FDD7-55E6-2842-AC03B1F0F6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11451" y="3206168"/>
                  <a:ext cx="2833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2876092-26A8-AC0E-8F13-3CE67BE7CC0A}"/>
                    </a:ext>
                  </a:extLst>
                </p14:cNvPr>
                <p14:cNvContentPartPr/>
                <p14:nvPr/>
              </p14:nvContentPartPr>
              <p14:xfrm>
                <a:off x="7918051" y="3282848"/>
                <a:ext cx="479520" cy="45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2876092-26A8-AC0E-8F13-3CE67BE7CC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13731" y="3278528"/>
                  <a:ext cx="4881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B65C43-930B-4987-1608-1A40EC887521}"/>
                    </a:ext>
                  </a:extLst>
                </p14:cNvPr>
                <p14:cNvContentPartPr/>
                <p14:nvPr/>
              </p14:nvContentPartPr>
              <p14:xfrm>
                <a:off x="8468491" y="3585968"/>
                <a:ext cx="371520" cy="39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B65C43-930B-4987-1608-1A40EC8875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64171" y="3581648"/>
                  <a:ext cx="380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88A94C-D0A6-3B0B-796B-9D5587BF87CB}"/>
                    </a:ext>
                  </a:extLst>
                </p14:cNvPr>
                <p14:cNvContentPartPr/>
                <p14:nvPr/>
              </p14:nvContentPartPr>
              <p14:xfrm>
                <a:off x="9062851" y="3654728"/>
                <a:ext cx="294120" cy="21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88A94C-D0A6-3B0B-796B-9D5587BF87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58531" y="3650408"/>
                  <a:ext cx="30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F8B2FF-B1CF-0A51-D358-78F2F478D38C}"/>
                    </a:ext>
                  </a:extLst>
                </p14:cNvPr>
                <p14:cNvContentPartPr/>
                <p14:nvPr/>
              </p14:nvContentPartPr>
              <p14:xfrm>
                <a:off x="9675931" y="3389408"/>
                <a:ext cx="411840" cy="45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F8B2FF-B1CF-0A51-D358-78F2F478D3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71611" y="3385088"/>
                  <a:ext cx="4204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9055C5-7D01-9019-FED6-FDBCE2C40772}"/>
                    </a:ext>
                  </a:extLst>
                </p14:cNvPr>
                <p14:cNvContentPartPr/>
                <p14:nvPr/>
              </p14:nvContentPartPr>
              <p14:xfrm>
                <a:off x="10421131" y="3154688"/>
                <a:ext cx="294480" cy="109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9055C5-7D01-9019-FED6-FDBCE2C407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16811" y="3150368"/>
                  <a:ext cx="303120" cy="11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991227-87CB-A5CC-3E3F-5F6CFFED5313}"/>
                    </a:ext>
                  </a:extLst>
                </p14:cNvPr>
                <p14:cNvContentPartPr/>
                <p14:nvPr/>
              </p14:nvContentPartPr>
              <p14:xfrm>
                <a:off x="2976691" y="5425928"/>
                <a:ext cx="407160" cy="127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991227-87CB-A5CC-3E3F-5F6CFFED53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72371" y="5421608"/>
                  <a:ext cx="415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B2406D-39A2-111B-9F7F-13FD46088144}"/>
                    </a:ext>
                  </a:extLst>
                </p14:cNvPr>
                <p14:cNvContentPartPr/>
                <p14:nvPr/>
              </p14:nvContentPartPr>
              <p14:xfrm>
                <a:off x="2697331" y="5312888"/>
                <a:ext cx="225000" cy="1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B2406D-39A2-111B-9F7F-13FD460881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93011" y="5308568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6007A4-8291-699E-4C47-C8B3D6170C26}"/>
                    </a:ext>
                  </a:extLst>
                </p14:cNvPr>
                <p14:cNvContentPartPr/>
                <p14:nvPr/>
              </p14:nvContentPartPr>
              <p14:xfrm>
                <a:off x="2363251" y="5406848"/>
                <a:ext cx="600840" cy="21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6007A4-8291-699E-4C47-C8B3D6170C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58931" y="5402528"/>
                  <a:ext cx="609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39B90D-6CBB-DB41-F8DD-A2EF8307529F}"/>
                    </a:ext>
                  </a:extLst>
                </p14:cNvPr>
                <p14:cNvContentPartPr/>
                <p14:nvPr/>
              </p14:nvContentPartPr>
              <p14:xfrm>
                <a:off x="2402131" y="5817248"/>
                <a:ext cx="767520" cy="8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39B90D-6CBB-DB41-F8DD-A2EF830752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7811" y="5812928"/>
                  <a:ext cx="776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CD2740-D2AB-066B-2393-F7535AF1F27D}"/>
                    </a:ext>
                  </a:extLst>
                </p14:cNvPr>
                <p14:cNvContentPartPr/>
                <p14:nvPr/>
              </p14:nvContentPartPr>
              <p14:xfrm>
                <a:off x="3555211" y="5090768"/>
                <a:ext cx="205920" cy="859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CD2740-D2AB-066B-2393-F7535AF1F2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0891" y="5086448"/>
                  <a:ext cx="21456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CED58C-C9F1-5508-B1BA-7790E7DCA29F}"/>
                    </a:ext>
                  </a:extLst>
                </p14:cNvPr>
                <p14:cNvContentPartPr/>
                <p14:nvPr/>
              </p14:nvContentPartPr>
              <p14:xfrm>
                <a:off x="3555211" y="5070248"/>
                <a:ext cx="437760" cy="42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CED58C-C9F1-5508-B1BA-7790E7DCA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50891" y="5065928"/>
                  <a:ext cx="446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28C340-A090-18EF-44DA-B245E1920D38}"/>
                    </a:ext>
                  </a:extLst>
                </p14:cNvPr>
                <p14:cNvContentPartPr/>
                <p14:nvPr/>
              </p14:nvContentPartPr>
              <p14:xfrm>
                <a:off x="4157491" y="5488568"/>
                <a:ext cx="199080" cy="28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28C340-A090-18EF-44DA-B245E1920D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3171" y="5484248"/>
                  <a:ext cx="207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95A73A-1DA7-0012-8EFF-A487CE6D265C}"/>
                    </a:ext>
                  </a:extLst>
                </p14:cNvPr>
                <p14:cNvContentPartPr/>
                <p14:nvPr/>
              </p14:nvContentPartPr>
              <p14:xfrm>
                <a:off x="4883611" y="5456888"/>
                <a:ext cx="339120" cy="19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95A73A-1DA7-0012-8EFF-A487CE6D26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9291" y="5452568"/>
                  <a:ext cx="347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CF92D5-7B2A-C843-A856-3AA0B9B43DB2}"/>
                    </a:ext>
                  </a:extLst>
                </p14:cNvPr>
                <p14:cNvContentPartPr/>
                <p14:nvPr/>
              </p14:nvContentPartPr>
              <p14:xfrm>
                <a:off x="5042371" y="5176448"/>
                <a:ext cx="170640" cy="554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CF92D5-7B2A-C843-A856-3AA0B9B43D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8051" y="5172128"/>
                  <a:ext cx="179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6BC90F0-AE04-9E79-C32E-D92A39715F3B}"/>
                    </a:ext>
                  </a:extLst>
                </p14:cNvPr>
                <p14:cNvContentPartPr/>
                <p14:nvPr/>
              </p14:nvContentPartPr>
              <p14:xfrm>
                <a:off x="5479411" y="4966928"/>
                <a:ext cx="831240" cy="61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6BC90F0-AE04-9E79-C32E-D92A39715F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75091" y="4962608"/>
                  <a:ext cx="8398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C21A0E-572C-C23E-DD24-721F67F05A8B}"/>
                    </a:ext>
                  </a:extLst>
                </p14:cNvPr>
                <p14:cNvContentPartPr/>
                <p14:nvPr/>
              </p14:nvContentPartPr>
              <p14:xfrm>
                <a:off x="5852011" y="5779088"/>
                <a:ext cx="85680" cy="468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C21A0E-572C-C23E-DD24-721F67F05A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47691" y="5774768"/>
                  <a:ext cx="943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B66F-FDF8-C70C-4308-C6396FF8526B}"/>
                    </a:ext>
                  </a:extLst>
                </p14:cNvPr>
                <p14:cNvContentPartPr/>
                <p14:nvPr/>
              </p14:nvContentPartPr>
              <p14:xfrm>
                <a:off x="5942011" y="5683688"/>
                <a:ext cx="407520" cy="544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B66F-FDF8-C70C-4308-C6396FF852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37691" y="5679368"/>
                  <a:ext cx="416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38F2F3-9988-F529-96E2-045841B96F2A}"/>
                    </a:ext>
                  </a:extLst>
                </p14:cNvPr>
                <p14:cNvContentPartPr/>
                <p14:nvPr/>
              </p14:nvContentPartPr>
              <p14:xfrm>
                <a:off x="6842731" y="5137568"/>
                <a:ext cx="349920" cy="69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38F2F3-9988-F529-96E2-045841B96F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8411" y="5133248"/>
                  <a:ext cx="35856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CA5E80-E834-F3DC-2DE2-325FE8E7727A}"/>
                    </a:ext>
                  </a:extLst>
                </p14:cNvPr>
                <p14:cNvContentPartPr/>
                <p14:nvPr/>
              </p14:nvContentPartPr>
              <p14:xfrm>
                <a:off x="7583611" y="4911128"/>
                <a:ext cx="104400" cy="589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CA5E80-E834-F3DC-2DE2-325FE8E772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79291" y="4906808"/>
                  <a:ext cx="113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7BEC425-13BF-C86A-7E1D-D5AE7E0A3DAA}"/>
                    </a:ext>
                  </a:extLst>
                </p14:cNvPr>
                <p14:cNvContentPartPr/>
                <p14:nvPr/>
              </p14:nvContentPartPr>
              <p14:xfrm>
                <a:off x="7995451" y="5229368"/>
                <a:ext cx="256680" cy="2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7BEC425-13BF-C86A-7E1D-D5AE7E0A3D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91131" y="5225048"/>
                  <a:ext cx="265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25F27D-D9B9-4DB7-DC14-B8CECF15D3D2}"/>
                    </a:ext>
                  </a:extLst>
                </p14:cNvPr>
                <p14:cNvContentPartPr/>
                <p14:nvPr/>
              </p14:nvContentPartPr>
              <p14:xfrm>
                <a:off x="8657131" y="4910408"/>
                <a:ext cx="573480" cy="625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25F27D-D9B9-4DB7-DC14-B8CECF15D3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52811" y="4906088"/>
                  <a:ext cx="5821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21DCAC-F44D-A0C2-959A-F73A250EE758}"/>
                    </a:ext>
                  </a:extLst>
                </p14:cNvPr>
                <p14:cNvContentPartPr/>
                <p14:nvPr/>
              </p14:nvContentPartPr>
              <p14:xfrm>
                <a:off x="9288211" y="4735808"/>
                <a:ext cx="217440" cy="276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21DCAC-F44D-A0C2-959A-F73A250EE7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83891" y="4731488"/>
                  <a:ext cx="226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97E9B7-439A-8A38-68EB-FBAA48A037FD}"/>
                    </a:ext>
                  </a:extLst>
                </p14:cNvPr>
                <p14:cNvContentPartPr/>
                <p14:nvPr/>
              </p14:nvContentPartPr>
              <p14:xfrm>
                <a:off x="9705451" y="4473368"/>
                <a:ext cx="318600" cy="65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97E9B7-439A-8A38-68EB-FBAA48A037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00771" y="4469048"/>
                  <a:ext cx="32724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B1895B-1416-FFC1-C640-F79FD03C83F6}"/>
                    </a:ext>
                  </a:extLst>
                </p14:cNvPr>
                <p14:cNvContentPartPr/>
                <p14:nvPr/>
              </p14:nvContentPartPr>
              <p14:xfrm>
                <a:off x="9923971" y="4843088"/>
                <a:ext cx="330840" cy="3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B1895B-1416-FFC1-C640-F79FD03C83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19651" y="4838768"/>
                  <a:ext cx="339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FC1776A-B045-B6AE-1C45-026A21EB8696}"/>
                    </a:ext>
                  </a:extLst>
                </p14:cNvPr>
                <p14:cNvContentPartPr/>
                <p14:nvPr/>
              </p14:nvContentPartPr>
              <p14:xfrm>
                <a:off x="10229251" y="4693328"/>
                <a:ext cx="453960" cy="1096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FC1776A-B045-B6AE-1C45-026A21EB86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24931" y="4689008"/>
                  <a:ext cx="46260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8F63B6-DE33-77D2-359D-4F178EC4A312}"/>
                    </a:ext>
                  </a:extLst>
                </p14:cNvPr>
                <p14:cNvContentPartPr/>
                <p14:nvPr/>
              </p14:nvContentPartPr>
              <p14:xfrm>
                <a:off x="1154371" y="5163488"/>
                <a:ext cx="145800" cy="81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8F63B6-DE33-77D2-359D-4F178EC4A3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0051" y="5159168"/>
                  <a:ext cx="1544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625177-B428-1D06-71A6-3524271D8BB8}"/>
                    </a:ext>
                  </a:extLst>
                </p14:cNvPr>
                <p14:cNvContentPartPr/>
                <p14:nvPr/>
              </p14:nvContentPartPr>
              <p14:xfrm>
                <a:off x="1185331" y="5116328"/>
                <a:ext cx="171360" cy="321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625177-B428-1D06-71A6-3524271D8B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011" y="5112008"/>
                  <a:ext cx="180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8B9B56-4478-9C56-79CF-83C747FA1B58}"/>
                    </a:ext>
                  </a:extLst>
                </p14:cNvPr>
                <p14:cNvContentPartPr/>
                <p14:nvPr/>
              </p14:nvContentPartPr>
              <p14:xfrm>
                <a:off x="1411051" y="5797448"/>
                <a:ext cx="594360" cy="203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8B9B56-4478-9C56-79CF-83C747FA1B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06731" y="5793128"/>
                  <a:ext cx="603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0A4BD2-67A8-D1D6-48D5-F22E319F3342}"/>
                    </a:ext>
                  </a:extLst>
                </p14:cNvPr>
                <p14:cNvContentPartPr/>
                <p14:nvPr/>
              </p14:nvContentPartPr>
              <p14:xfrm>
                <a:off x="584851" y="4731488"/>
                <a:ext cx="139320" cy="1586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0A4BD2-67A8-D1D6-48D5-F22E319F33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531" y="4727168"/>
                  <a:ext cx="147960" cy="15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3EBE93-E627-E572-2D63-887E9F40AC40}"/>
                    </a:ext>
                  </a:extLst>
                </p14:cNvPr>
                <p14:cNvContentPartPr/>
                <p14:nvPr/>
              </p14:nvContentPartPr>
              <p14:xfrm>
                <a:off x="520051" y="4516208"/>
                <a:ext cx="10844640" cy="2071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3EBE93-E627-E572-2D63-887E9F40AC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731" y="4511888"/>
                  <a:ext cx="10853280" cy="20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2A3A895-AFE7-C96E-06F0-025E0A267D48}"/>
                    </a:ext>
                  </a:extLst>
                </p14:cNvPr>
                <p14:cNvContentPartPr/>
                <p14:nvPr/>
              </p14:nvContentPartPr>
              <p14:xfrm>
                <a:off x="918571" y="976714"/>
                <a:ext cx="916200" cy="42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2A3A895-AFE7-C96E-06F0-025E0A267D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4251" y="972394"/>
                  <a:ext cx="924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66C786-B4D2-3F28-44F0-D8952F238B83}"/>
                    </a:ext>
                  </a:extLst>
                </p14:cNvPr>
                <p14:cNvContentPartPr/>
                <p14:nvPr/>
              </p14:nvContentPartPr>
              <p14:xfrm>
                <a:off x="1759171" y="786274"/>
                <a:ext cx="347040" cy="63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66C786-B4D2-3F28-44F0-D8952F238B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54851" y="781954"/>
                  <a:ext cx="3556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6005FD-0367-A28B-BE0E-FBFE00ADEF9D}"/>
                    </a:ext>
                  </a:extLst>
                </p14:cNvPr>
                <p14:cNvContentPartPr/>
                <p14:nvPr/>
              </p14:nvContentPartPr>
              <p14:xfrm>
                <a:off x="2126371" y="577114"/>
                <a:ext cx="866880" cy="763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6005FD-0367-A28B-BE0E-FBFE00ADEF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22051" y="572794"/>
                  <a:ext cx="87552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8735EB-DC8C-F9D6-480D-83D7DCD1F817}"/>
                    </a:ext>
                  </a:extLst>
                </p14:cNvPr>
                <p14:cNvContentPartPr/>
                <p14:nvPr/>
              </p14:nvContentPartPr>
              <p14:xfrm>
                <a:off x="2403571" y="1432114"/>
                <a:ext cx="94320" cy="93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8735EB-DC8C-F9D6-480D-83D7DCD1F8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99251" y="1427794"/>
                  <a:ext cx="10296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4D749-9B75-3324-3735-6A1E977F4EAC}"/>
                    </a:ext>
                  </a:extLst>
                </p14:cNvPr>
                <p14:cNvContentPartPr/>
                <p14:nvPr/>
              </p14:nvContentPartPr>
              <p14:xfrm>
                <a:off x="2033491" y="1317994"/>
                <a:ext cx="700920" cy="32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4D749-9B75-3324-3735-6A1E977F4E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9171" y="1313674"/>
                  <a:ext cx="709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2A31D0-EB83-C207-BE77-AE24CE810B50}"/>
                    </a:ext>
                  </a:extLst>
                </p14:cNvPr>
                <p14:cNvContentPartPr/>
                <p14:nvPr/>
              </p14:nvContentPartPr>
              <p14:xfrm>
                <a:off x="3104851" y="991834"/>
                <a:ext cx="71136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2A31D0-EB83-C207-BE77-AE24CE810B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00531" y="987514"/>
                  <a:ext cx="72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81A3E9-659F-23BB-9BA0-85838E3FF9CF}"/>
                    </a:ext>
                  </a:extLst>
                </p14:cNvPr>
                <p14:cNvContentPartPr/>
                <p14:nvPr/>
              </p14:nvContentPartPr>
              <p14:xfrm>
                <a:off x="3614611" y="781954"/>
                <a:ext cx="356040" cy="540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81A3E9-659F-23BB-9BA0-85838E3FF9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0291" y="777634"/>
                  <a:ext cx="364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F4DA7D-FBEB-427D-7E26-17DFCC9FBE82}"/>
                    </a:ext>
                  </a:extLst>
                </p14:cNvPr>
                <p14:cNvContentPartPr/>
                <p14:nvPr/>
              </p14:nvContentPartPr>
              <p14:xfrm>
                <a:off x="448411" y="294874"/>
                <a:ext cx="563760" cy="36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F4DA7D-FBEB-427D-7E26-17DFCC9FBE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4091" y="290554"/>
                  <a:ext cx="572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A3DC7C-4AF5-5A12-98C5-28539A44B282}"/>
                    </a:ext>
                  </a:extLst>
                </p14:cNvPr>
                <p14:cNvContentPartPr/>
                <p14:nvPr/>
              </p14:nvContentPartPr>
              <p14:xfrm>
                <a:off x="1143571" y="393154"/>
                <a:ext cx="128520" cy="36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A3DC7C-4AF5-5A12-98C5-28539A44B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251" y="388834"/>
                  <a:ext cx="137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F1D83D-BEC0-10DB-63E8-AC5F83627ECF}"/>
                    </a:ext>
                  </a:extLst>
                </p14:cNvPr>
                <p14:cNvContentPartPr/>
                <p14:nvPr/>
              </p14:nvContentPartPr>
              <p14:xfrm>
                <a:off x="452011" y="765034"/>
                <a:ext cx="67680" cy="48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F1D83D-BEC0-10DB-63E8-AC5F83627E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7691" y="760714"/>
                  <a:ext cx="76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E6F01D-EE77-2E65-20F0-B1CBFC7631B2}"/>
                    </a:ext>
                  </a:extLst>
                </p14:cNvPr>
                <p14:cNvContentPartPr/>
                <p14:nvPr/>
              </p14:nvContentPartPr>
              <p14:xfrm>
                <a:off x="1253011" y="1196674"/>
                <a:ext cx="43560" cy="28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E6F01D-EE77-2E65-20F0-B1CBFC7631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48691" y="1192354"/>
                  <a:ext cx="52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4C7B20-2D80-2A3A-5020-734BE22913F9}"/>
                    </a:ext>
                  </a:extLst>
                </p14:cNvPr>
                <p14:cNvContentPartPr/>
                <p14:nvPr/>
              </p14:nvContentPartPr>
              <p14:xfrm>
                <a:off x="1111891" y="1347874"/>
                <a:ext cx="192960" cy="1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4C7B20-2D80-2A3A-5020-734BE22913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571" y="1343554"/>
                  <a:ext cx="20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3379B9-DBFF-388D-D394-807D96F54A98}"/>
                    </a:ext>
                  </a:extLst>
                </p14:cNvPr>
                <p14:cNvContentPartPr/>
                <p14:nvPr/>
              </p14:nvContentPartPr>
              <p14:xfrm>
                <a:off x="2856451" y="2116114"/>
                <a:ext cx="444600" cy="49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3379B9-DBFF-388D-D394-807D96F54A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52131" y="2111794"/>
                  <a:ext cx="4532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B60AFF-FFBB-C46F-0866-4F389FAB1D9D}"/>
                    </a:ext>
                  </a:extLst>
                </p14:cNvPr>
                <p14:cNvContentPartPr/>
                <p14:nvPr/>
              </p14:nvContentPartPr>
              <p14:xfrm>
                <a:off x="1797331" y="2128714"/>
                <a:ext cx="272160" cy="1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B60AFF-FFBB-C46F-0866-4F389FAB1D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93011" y="2124394"/>
                  <a:ext cx="280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187CBA-74BC-E464-ED00-59BCF5317CE2}"/>
                    </a:ext>
                  </a:extLst>
                </p14:cNvPr>
                <p14:cNvContentPartPr/>
                <p14:nvPr/>
              </p14:nvContentPartPr>
              <p14:xfrm>
                <a:off x="4235251" y="260674"/>
                <a:ext cx="284760" cy="140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187CBA-74BC-E464-ED00-59BCF5317C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30931" y="256354"/>
                  <a:ext cx="293400" cy="14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33517-6A93-D4F9-557F-0844EF7A5BB8}"/>
                    </a:ext>
                  </a:extLst>
                </p14:cNvPr>
                <p14:cNvContentPartPr/>
                <p14:nvPr/>
              </p14:nvContentPartPr>
              <p14:xfrm>
                <a:off x="4253611" y="145114"/>
                <a:ext cx="1319040" cy="167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33517-6A93-D4F9-557F-0844EF7A5B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9291" y="140794"/>
                  <a:ext cx="1327680" cy="16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FF5286-C81B-DC1F-9E74-48F10C7990D1}"/>
                    </a:ext>
                  </a:extLst>
                </p14:cNvPr>
                <p14:cNvContentPartPr/>
                <p14:nvPr/>
              </p14:nvContentPartPr>
              <p14:xfrm>
                <a:off x="4729531" y="346354"/>
                <a:ext cx="154800" cy="58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FF5286-C81B-DC1F-9E74-48F10C7990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25211" y="342034"/>
                  <a:ext cx="1634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2D08FD-1F32-6BDB-F0C4-959F67DC8A8A}"/>
                    </a:ext>
                  </a:extLst>
                </p14:cNvPr>
                <p14:cNvContentPartPr/>
                <p14:nvPr/>
              </p14:nvContentPartPr>
              <p14:xfrm>
                <a:off x="4604971" y="908314"/>
                <a:ext cx="634680" cy="9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2D08FD-1F32-6BDB-F0C4-959F67DC8A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00651" y="903994"/>
                  <a:ext cx="643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EE1600-52A0-87F9-0005-D296F55095E4}"/>
                    </a:ext>
                  </a:extLst>
                </p14:cNvPr>
                <p14:cNvContentPartPr/>
                <p14:nvPr/>
              </p14:nvContentPartPr>
              <p14:xfrm>
                <a:off x="4866331" y="1199914"/>
                <a:ext cx="533880" cy="54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EE1600-52A0-87F9-0005-D296F55095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62011" y="1195594"/>
                  <a:ext cx="5425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77A5DB-2652-6023-1C33-416A1CAEE3E0}"/>
                    </a:ext>
                  </a:extLst>
                </p14:cNvPr>
                <p14:cNvContentPartPr/>
                <p14:nvPr/>
              </p14:nvContentPartPr>
              <p14:xfrm>
                <a:off x="5573731" y="1035394"/>
                <a:ext cx="743040" cy="3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77A5DB-2652-6023-1C33-416A1CAEE3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69411" y="1031074"/>
                  <a:ext cx="75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6D0ABF-9760-43A5-449B-01A8D60130B6}"/>
                    </a:ext>
                  </a:extLst>
                </p14:cNvPr>
                <p14:cNvContentPartPr/>
                <p14:nvPr/>
              </p14:nvContentPartPr>
              <p14:xfrm>
                <a:off x="6242251" y="897514"/>
                <a:ext cx="363600" cy="73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6D0ABF-9760-43A5-449B-01A8D60130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37931" y="893194"/>
                  <a:ext cx="3722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9EC866-FA84-A03F-4028-A378BC69450E}"/>
                    </a:ext>
                  </a:extLst>
                </p14:cNvPr>
                <p14:cNvContentPartPr/>
                <p14:nvPr/>
              </p14:nvContentPartPr>
              <p14:xfrm>
                <a:off x="6547891" y="596194"/>
                <a:ext cx="1195560" cy="104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9EC866-FA84-A03F-4028-A378BC6945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43571" y="591874"/>
                  <a:ext cx="120420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F4E9A6-20FB-B2E6-DA48-D361CF634A54}"/>
                    </a:ext>
                  </a:extLst>
                </p14:cNvPr>
                <p14:cNvContentPartPr/>
                <p14:nvPr/>
              </p14:nvContentPartPr>
              <p14:xfrm>
                <a:off x="6847051" y="-21566"/>
                <a:ext cx="163440" cy="74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F4E9A6-20FB-B2E6-DA48-D361CF634A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42731" y="-25886"/>
                  <a:ext cx="17208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FF5D3D-5E96-78CC-8C6E-668CFD8F8C31}"/>
                    </a:ext>
                  </a:extLst>
                </p14:cNvPr>
                <p14:cNvContentPartPr/>
                <p14:nvPr/>
              </p14:nvContentPartPr>
              <p14:xfrm>
                <a:off x="6602611" y="382038"/>
                <a:ext cx="547200" cy="36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FF5D3D-5E96-78CC-8C6E-668CFD8F8C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98291" y="377718"/>
                  <a:ext cx="555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060DE0-78F5-9593-BD8C-BA7DE26B280C}"/>
                    </a:ext>
                  </a:extLst>
                </p14:cNvPr>
                <p14:cNvContentPartPr/>
                <p14:nvPr/>
              </p14:nvContentPartPr>
              <p14:xfrm>
                <a:off x="7301011" y="-61122"/>
                <a:ext cx="171000" cy="34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060DE0-78F5-9593-BD8C-BA7DE26B28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96691" y="-65442"/>
                  <a:ext cx="179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C2A8EE-47D3-8721-2B3F-73A639CD29C7}"/>
                    </a:ext>
                  </a:extLst>
                </p14:cNvPr>
                <p14:cNvContentPartPr/>
                <p14:nvPr/>
              </p14:nvContentPartPr>
              <p14:xfrm>
                <a:off x="7223971" y="17288"/>
                <a:ext cx="159480" cy="37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C2A8EE-47D3-8721-2B3F-73A639CD29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9651" y="12968"/>
                  <a:ext cx="168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DCD9AF-73BE-4181-F5F4-B46DA29F99A2}"/>
                    </a:ext>
                  </a:extLst>
                </p14:cNvPr>
                <p14:cNvContentPartPr/>
                <p14:nvPr/>
              </p14:nvContentPartPr>
              <p14:xfrm>
                <a:off x="7570651" y="209888"/>
                <a:ext cx="262800" cy="29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DCD9AF-73BE-4181-F5F4-B46DA29F99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66331" y="205568"/>
                  <a:ext cx="271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80B1F9-36AD-B808-8CBF-4AD77925A8DA}"/>
                    </a:ext>
                  </a:extLst>
                </p14:cNvPr>
                <p14:cNvContentPartPr/>
                <p14:nvPr/>
              </p14:nvContentPartPr>
              <p14:xfrm>
                <a:off x="7841011" y="1384208"/>
                <a:ext cx="752040" cy="1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80B1F9-36AD-B808-8CBF-4AD77925A8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36691" y="1379888"/>
                  <a:ext cx="760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D64B26-762B-EA3C-2503-BA266B69F41A}"/>
                    </a:ext>
                  </a:extLst>
                </p14:cNvPr>
                <p14:cNvContentPartPr/>
                <p14:nvPr/>
              </p14:nvContentPartPr>
              <p14:xfrm>
                <a:off x="8381011" y="1030328"/>
                <a:ext cx="243360" cy="79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D64B26-762B-EA3C-2503-BA266B69F4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76691" y="1026008"/>
                  <a:ext cx="25200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91963-60DC-D4FF-676F-C07B5BDB3D77}"/>
                    </a:ext>
                  </a:extLst>
                </p14:cNvPr>
                <p14:cNvContentPartPr/>
                <p14:nvPr/>
              </p14:nvContentPartPr>
              <p14:xfrm>
                <a:off x="8963851" y="889568"/>
                <a:ext cx="112680" cy="175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91963-60DC-D4FF-676F-C07B5BDB3D7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9531" y="885248"/>
                  <a:ext cx="12132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20434B-60F5-8696-BE1E-B0C6EBDAFEF2}"/>
                    </a:ext>
                  </a:extLst>
                </p14:cNvPr>
                <p14:cNvContentPartPr/>
                <p14:nvPr/>
              </p14:nvContentPartPr>
              <p14:xfrm>
                <a:off x="8865571" y="580328"/>
                <a:ext cx="1450080" cy="201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20434B-60F5-8696-BE1E-B0C6EBDAFE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61251" y="576008"/>
                  <a:ext cx="1458720" cy="20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F10B85-56BA-A132-8254-2E29730F4F3B}"/>
                    </a:ext>
                  </a:extLst>
                </p14:cNvPr>
                <p14:cNvContentPartPr/>
                <p14:nvPr/>
              </p14:nvContentPartPr>
              <p14:xfrm>
                <a:off x="10267051" y="1685888"/>
                <a:ext cx="781920" cy="8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F10B85-56BA-A132-8254-2E29730F4F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62731" y="1681568"/>
                  <a:ext cx="790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C0FD76-A84D-8A82-68AE-D69A8ED2C161}"/>
                    </a:ext>
                  </a:extLst>
                </p14:cNvPr>
                <p14:cNvContentPartPr/>
                <p14:nvPr/>
              </p14:nvContentPartPr>
              <p14:xfrm>
                <a:off x="10834771" y="1611728"/>
                <a:ext cx="239760" cy="45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C0FD76-A84D-8A82-68AE-D69A8ED2C1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30451" y="1607408"/>
                  <a:ext cx="248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25467B-C4D8-17BB-1C68-CDA8AB43E7A3}"/>
                    </a:ext>
                  </a:extLst>
                </p14:cNvPr>
                <p14:cNvContentPartPr/>
                <p14:nvPr/>
              </p14:nvContentPartPr>
              <p14:xfrm>
                <a:off x="9530131" y="1000448"/>
                <a:ext cx="75960" cy="49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25467B-C4D8-17BB-1C68-CDA8AB43E7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25811" y="996128"/>
                  <a:ext cx="846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7341EA-BDAE-FFC5-0AE1-718FE1975BB1}"/>
                    </a:ext>
                  </a:extLst>
                </p14:cNvPr>
                <p14:cNvContentPartPr/>
                <p14:nvPr/>
              </p14:nvContentPartPr>
              <p14:xfrm>
                <a:off x="9212611" y="1548368"/>
                <a:ext cx="802440" cy="4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7341EA-BDAE-FFC5-0AE1-718FE1975B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08291" y="1544048"/>
                  <a:ext cx="811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D15788-AABE-66D5-1EEE-90A252F31929}"/>
                    </a:ext>
                  </a:extLst>
                </p14:cNvPr>
                <p14:cNvContentPartPr/>
                <p14:nvPr/>
              </p14:nvContentPartPr>
              <p14:xfrm>
                <a:off x="9188491" y="1808288"/>
                <a:ext cx="33480" cy="36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D15788-AABE-66D5-1EEE-90A252F319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84171" y="1803968"/>
                  <a:ext cx="42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01C59A-B377-D490-1D46-C4EF98E4A26C}"/>
                    </a:ext>
                  </a:extLst>
                </p14:cNvPr>
                <p14:cNvContentPartPr/>
                <p14:nvPr/>
              </p14:nvContentPartPr>
              <p14:xfrm>
                <a:off x="9405571" y="2040848"/>
                <a:ext cx="213480" cy="1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01C59A-B377-D490-1D46-C4EF98E4A2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01251" y="2036528"/>
                  <a:ext cx="222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62A4D6-3FC9-3D96-F718-D8D92FCBA011}"/>
                    </a:ext>
                  </a:extLst>
                </p14:cNvPr>
                <p14:cNvContentPartPr/>
                <p14:nvPr/>
              </p14:nvContentPartPr>
              <p14:xfrm>
                <a:off x="9517171" y="1859408"/>
                <a:ext cx="279000" cy="34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62A4D6-3FC9-3D96-F718-D8D92FCBA0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12851" y="1855088"/>
                  <a:ext cx="287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E4EC8C-7911-67CD-A770-4158F11CBAF2}"/>
                    </a:ext>
                  </a:extLst>
                </p14:cNvPr>
                <p14:cNvContentPartPr/>
                <p14:nvPr/>
              </p14:nvContentPartPr>
              <p14:xfrm>
                <a:off x="9698251" y="2017808"/>
                <a:ext cx="127800" cy="23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E4EC8C-7911-67CD-A770-4158F11CBA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93931" y="2013488"/>
                  <a:ext cx="136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86B46A-7E45-02DF-E5EC-B1390CE5FC3A}"/>
                    </a:ext>
                  </a:extLst>
                </p14:cNvPr>
                <p14:cNvContentPartPr/>
                <p14:nvPr/>
              </p14:nvContentPartPr>
              <p14:xfrm>
                <a:off x="9782851" y="1881008"/>
                <a:ext cx="288000" cy="37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86B46A-7E45-02DF-E5EC-B1390CE5FC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78531" y="1876688"/>
                  <a:ext cx="29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CCE984-95FD-524B-05F6-A12FD97859F6}"/>
                    </a:ext>
                  </a:extLst>
                </p14:cNvPr>
                <p14:cNvContentPartPr/>
                <p14:nvPr/>
              </p14:nvContentPartPr>
              <p14:xfrm>
                <a:off x="10064011" y="2133008"/>
                <a:ext cx="83160" cy="193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CCE984-95FD-524B-05F6-A12FD97859F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59691" y="2128688"/>
                  <a:ext cx="91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643DD5-6B30-5232-E245-4E4B5961071D}"/>
                    </a:ext>
                  </a:extLst>
                </p14:cNvPr>
                <p14:cNvContentPartPr/>
                <p14:nvPr/>
              </p14:nvContentPartPr>
              <p14:xfrm>
                <a:off x="10160491" y="2239568"/>
                <a:ext cx="83160" cy="38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643DD5-6B30-5232-E245-4E4B596107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56171" y="2235248"/>
                  <a:ext cx="91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0BE1AB-EB54-D5DE-37D2-BF994D188B50}"/>
                    </a:ext>
                  </a:extLst>
                </p14:cNvPr>
                <p14:cNvContentPartPr/>
                <p14:nvPr/>
              </p14:nvContentPartPr>
              <p14:xfrm>
                <a:off x="11094331" y="1013408"/>
                <a:ext cx="47160" cy="587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0BE1AB-EB54-D5DE-37D2-BF994D188B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90011" y="1009088"/>
                  <a:ext cx="558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878BDA-3A73-9DDF-B627-CB521D7E8731}"/>
                    </a:ext>
                  </a:extLst>
                </p14:cNvPr>
                <p14:cNvContentPartPr/>
                <p14:nvPr/>
              </p14:nvContentPartPr>
              <p14:xfrm>
                <a:off x="11094331" y="962288"/>
                <a:ext cx="165240" cy="437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878BDA-3A73-9DDF-B627-CB521D7E87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90011" y="957968"/>
                  <a:ext cx="173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3664F-6B26-F42C-C268-10E6C8F33FAF}"/>
                    </a:ext>
                  </a:extLst>
                </p14:cNvPr>
                <p14:cNvContentPartPr/>
                <p14:nvPr/>
              </p14:nvContentPartPr>
              <p14:xfrm>
                <a:off x="11317531" y="1389248"/>
                <a:ext cx="422280" cy="29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3664F-6B26-F42C-C268-10E6C8F33F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13211" y="1384928"/>
                  <a:ext cx="430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B83295-E19D-CB65-BA5F-7079C15B948F}"/>
                    </a:ext>
                  </a:extLst>
                </p14:cNvPr>
                <p14:cNvContentPartPr/>
                <p14:nvPr/>
              </p14:nvContentPartPr>
              <p14:xfrm>
                <a:off x="2936731" y="167048"/>
                <a:ext cx="357480" cy="41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B83295-E19D-CB65-BA5F-7079C15B94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32411" y="162728"/>
                  <a:ext cx="366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216B42-D5B1-4530-1F77-23807A35B78C}"/>
                    </a:ext>
                  </a:extLst>
                </p14:cNvPr>
                <p14:cNvContentPartPr/>
                <p14:nvPr/>
              </p14:nvContentPartPr>
              <p14:xfrm>
                <a:off x="3400771" y="450728"/>
                <a:ext cx="289080" cy="18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216B42-D5B1-4530-1F77-23807A35B7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96451" y="446408"/>
                  <a:ext cx="297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5AF88DA-2F1F-879F-9D58-6D659A75E812}"/>
                    </a:ext>
                  </a:extLst>
                </p14:cNvPr>
                <p14:cNvContentPartPr/>
                <p14:nvPr/>
              </p14:nvContentPartPr>
              <p14:xfrm>
                <a:off x="3679051" y="393488"/>
                <a:ext cx="225720" cy="21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5AF88DA-2F1F-879F-9D58-6D659A75E8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74731" y="389168"/>
                  <a:ext cx="234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39B769-5AF2-6A07-EA94-283ACDF47947}"/>
                    </a:ext>
                  </a:extLst>
                </p14:cNvPr>
                <p14:cNvContentPartPr/>
                <p14:nvPr/>
              </p14:nvContentPartPr>
              <p14:xfrm>
                <a:off x="3996571" y="487448"/>
                <a:ext cx="148680" cy="173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39B769-5AF2-6A07-EA94-283ACDF4794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2251" y="483128"/>
                  <a:ext cx="157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6380D5-F2EF-3766-C69F-16A325E13298}"/>
                    </a:ext>
                  </a:extLst>
                </p14:cNvPr>
                <p14:cNvContentPartPr/>
                <p14:nvPr/>
              </p14:nvContentPartPr>
              <p14:xfrm>
                <a:off x="2662411" y="742328"/>
                <a:ext cx="8274600" cy="2943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6380D5-F2EF-3766-C69F-16A325E132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58091" y="738008"/>
                  <a:ext cx="8283240" cy="29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7D3222-C0ED-F24F-D988-F721E9186099}"/>
                    </a:ext>
                  </a:extLst>
                </p14:cNvPr>
                <p14:cNvContentPartPr/>
                <p14:nvPr/>
              </p14:nvContentPartPr>
              <p14:xfrm>
                <a:off x="3924931" y="2525408"/>
                <a:ext cx="555840" cy="754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7D3222-C0ED-F24F-D988-F721E918609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20611" y="2521088"/>
                  <a:ext cx="56448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81DDC4-7ED0-5FCE-A865-9CA326E34CF9}"/>
                    </a:ext>
                  </a:extLst>
                </p14:cNvPr>
                <p14:cNvContentPartPr/>
                <p14:nvPr/>
              </p14:nvContentPartPr>
              <p14:xfrm>
                <a:off x="4669051" y="2957408"/>
                <a:ext cx="645840" cy="274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81DDC4-7ED0-5FCE-A865-9CA326E34C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64731" y="2953088"/>
                  <a:ext cx="654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D98BF1E-AA08-C61C-3FF6-C73B7AC88B89}"/>
                    </a:ext>
                  </a:extLst>
                </p14:cNvPr>
                <p14:cNvContentPartPr/>
                <p14:nvPr/>
              </p14:nvContentPartPr>
              <p14:xfrm>
                <a:off x="5285731" y="2823848"/>
                <a:ext cx="486720" cy="523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D98BF1E-AA08-C61C-3FF6-C73B7AC88B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81411" y="2819528"/>
                  <a:ext cx="4953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C1E74C-BD72-D2E3-946D-6C45718035B0}"/>
                    </a:ext>
                  </a:extLst>
                </p14:cNvPr>
                <p14:cNvContentPartPr/>
                <p14:nvPr/>
              </p14:nvContentPartPr>
              <p14:xfrm>
                <a:off x="6032371" y="2953808"/>
                <a:ext cx="286560" cy="237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C1E74C-BD72-D2E3-946D-6C45718035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28051" y="2949488"/>
                  <a:ext cx="295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F8D302-638B-79CC-EC32-1528DFC80CF2}"/>
                    </a:ext>
                  </a:extLst>
                </p14:cNvPr>
                <p14:cNvContentPartPr/>
                <p14:nvPr/>
              </p14:nvContentPartPr>
              <p14:xfrm>
                <a:off x="6426931" y="2838248"/>
                <a:ext cx="522360" cy="32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F8D302-638B-79CC-EC32-1528DFC80CF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22611" y="2833928"/>
                  <a:ext cx="531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04CB18-33A0-CD82-F13D-519D2A12F123}"/>
                    </a:ext>
                  </a:extLst>
                </p14:cNvPr>
                <p14:cNvContentPartPr/>
                <p14:nvPr/>
              </p14:nvContentPartPr>
              <p14:xfrm>
                <a:off x="6546811" y="23408"/>
                <a:ext cx="5616000" cy="271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04CB18-33A0-CD82-F13D-519D2A12F1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42491" y="19088"/>
                  <a:ext cx="5624640" cy="27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0F05FF-B386-0DA5-07C6-191A137A868D}"/>
                    </a:ext>
                  </a:extLst>
                </p14:cNvPr>
                <p14:cNvContentPartPr/>
                <p14:nvPr/>
              </p14:nvContentPartPr>
              <p14:xfrm>
                <a:off x="10653691" y="84968"/>
                <a:ext cx="249480" cy="385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0F05FF-B386-0DA5-07C6-191A137A86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49371" y="80648"/>
                  <a:ext cx="258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F80AC3-FB51-FA26-C728-0F6F11975B43}"/>
                    </a:ext>
                  </a:extLst>
                </p14:cNvPr>
                <p14:cNvContentPartPr/>
                <p14:nvPr/>
              </p14:nvContentPartPr>
              <p14:xfrm>
                <a:off x="10665571" y="383048"/>
                <a:ext cx="116280" cy="79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F80AC3-FB51-FA26-C728-0F6F11975B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61251" y="378728"/>
                  <a:ext cx="12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931174B-F75C-C665-ED68-0874848FD0D6}"/>
                    </a:ext>
                  </a:extLst>
                </p14:cNvPr>
                <p14:cNvContentPartPr/>
                <p14:nvPr/>
              </p14:nvContentPartPr>
              <p14:xfrm>
                <a:off x="10995331" y="102968"/>
                <a:ext cx="470880" cy="45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931174B-F75C-C665-ED68-0874848FD0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91011" y="98648"/>
                  <a:ext cx="4795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D24E5B-0D91-17DF-1C56-3AF1D1290493}"/>
                    </a:ext>
                  </a:extLst>
                </p14:cNvPr>
                <p14:cNvContentPartPr/>
                <p14:nvPr/>
              </p14:nvContentPartPr>
              <p14:xfrm>
                <a:off x="11582131" y="319328"/>
                <a:ext cx="221040" cy="269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D24E5B-0D91-17DF-1C56-3AF1D12904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77811" y="315008"/>
                  <a:ext cx="229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59CB6D4-DB0B-4207-1139-ADB5B3E6356E}"/>
                    </a:ext>
                  </a:extLst>
                </p14:cNvPr>
                <p14:cNvContentPartPr/>
                <p14:nvPr/>
              </p14:nvContentPartPr>
              <p14:xfrm>
                <a:off x="10699771" y="235088"/>
                <a:ext cx="9000" cy="25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59CB6D4-DB0B-4207-1139-ADB5B3E635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95451" y="230768"/>
                  <a:ext cx="17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FF4DD52-D243-091D-CDEE-1E7C60F0158A}"/>
                    </a:ext>
                  </a:extLst>
                </p14:cNvPr>
                <p14:cNvContentPartPr/>
                <p14:nvPr/>
              </p14:nvContentPartPr>
              <p14:xfrm>
                <a:off x="10721371" y="277928"/>
                <a:ext cx="142200" cy="1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FF4DD52-D243-091D-CDEE-1E7C60F0158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17051" y="273608"/>
                  <a:ext cx="150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BAC86F-3B4D-180F-9563-5F218CFD1B49}"/>
                    </a:ext>
                  </a:extLst>
                </p14:cNvPr>
                <p14:cNvContentPartPr/>
                <p14:nvPr/>
              </p14:nvContentPartPr>
              <p14:xfrm>
                <a:off x="3413371" y="2500928"/>
                <a:ext cx="117000" cy="198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BAC86F-3B4D-180F-9563-5F218CFD1B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09051" y="2496608"/>
                  <a:ext cx="125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443F74-F388-BC27-4A73-EE891C5C9DAF}"/>
                    </a:ext>
                  </a:extLst>
                </p14:cNvPr>
                <p14:cNvContentPartPr/>
                <p14:nvPr/>
              </p14:nvContentPartPr>
              <p14:xfrm>
                <a:off x="3524611" y="2312648"/>
                <a:ext cx="1512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443F74-F388-BC27-4A73-EE891C5C9D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20291" y="2308328"/>
                  <a:ext cx="23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A5FD83-C7E4-AA78-63E1-022894AA8BBF}"/>
                    </a:ext>
                  </a:extLst>
                </p14:cNvPr>
                <p14:cNvContentPartPr/>
                <p14:nvPr/>
              </p14:nvContentPartPr>
              <p14:xfrm>
                <a:off x="2624251" y="-152272"/>
                <a:ext cx="1851480" cy="119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A5FD83-C7E4-AA78-63E1-022894AA8B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19931" y="-156592"/>
                  <a:ext cx="186012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DC0E3D-AF3F-EF60-9382-B3B9F1E7AC11}"/>
                    </a:ext>
                  </a:extLst>
                </p14:cNvPr>
                <p14:cNvContentPartPr/>
                <p14:nvPr/>
              </p14:nvContentPartPr>
              <p14:xfrm>
                <a:off x="5372491" y="1624688"/>
                <a:ext cx="44640" cy="133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DC0E3D-AF3F-EF60-9382-B3B9F1E7AC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8171" y="1620368"/>
                  <a:ext cx="53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1D2068-C495-3348-0C4C-54F02CB53E76}"/>
                    </a:ext>
                  </a:extLst>
                </p14:cNvPr>
                <p14:cNvContentPartPr/>
                <p14:nvPr/>
              </p14:nvContentPartPr>
              <p14:xfrm>
                <a:off x="5299051" y="1274048"/>
                <a:ext cx="2160" cy="4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1D2068-C495-3348-0C4C-54F02CB53E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94731" y="1269728"/>
                  <a:ext cx="108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4BAE5C-39A7-877E-46B6-12E5AEC58FC8}"/>
                    </a:ext>
                  </a:extLst>
                </p14:cNvPr>
                <p14:cNvContentPartPr/>
                <p14:nvPr/>
              </p14:nvContentPartPr>
              <p14:xfrm>
                <a:off x="10169851" y="2534768"/>
                <a:ext cx="59040" cy="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4BAE5C-39A7-877E-46B6-12E5AEC58F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65531" y="2530448"/>
                  <a:ext cx="67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F94F65-AFA7-E79F-D0A3-2BEF0694C4FA}"/>
                    </a:ext>
                  </a:extLst>
                </p14:cNvPr>
                <p14:cNvContentPartPr/>
                <p14:nvPr/>
              </p14:nvContentPartPr>
              <p14:xfrm>
                <a:off x="11852851" y="1667168"/>
                <a:ext cx="7560" cy="60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F94F65-AFA7-E79F-D0A3-2BEF0694C4F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848531" y="1662848"/>
                  <a:ext cx="16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2350C52-F237-7A60-8CDB-9635ED4D9B29}"/>
                    </a:ext>
                  </a:extLst>
                </p14:cNvPr>
                <p14:cNvContentPartPr/>
                <p14:nvPr/>
              </p14:nvContentPartPr>
              <p14:xfrm>
                <a:off x="11855371" y="1410488"/>
                <a:ext cx="2160" cy="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2350C52-F237-7A60-8CDB-9635ED4D9B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851051" y="1406168"/>
                  <a:ext cx="10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A0056A-1DA6-80A4-E840-707BA5D32808}"/>
                    </a:ext>
                  </a:extLst>
                </p14:cNvPr>
                <p14:cNvContentPartPr/>
                <p14:nvPr/>
              </p14:nvContentPartPr>
              <p14:xfrm>
                <a:off x="11201611" y="1876688"/>
                <a:ext cx="730800" cy="15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A0056A-1DA6-80A4-E840-707BA5D328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97291" y="1872368"/>
                  <a:ext cx="73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B948662-2B24-9924-49C5-80A91129E337}"/>
                    </a:ext>
                  </a:extLst>
                </p14:cNvPr>
                <p14:cNvContentPartPr/>
                <p14:nvPr/>
              </p14:nvContentPartPr>
              <p14:xfrm>
                <a:off x="11132851" y="2037608"/>
                <a:ext cx="724320" cy="49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B948662-2B24-9924-49C5-80A91129E33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28531" y="2033288"/>
                  <a:ext cx="732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6F537A-E648-4683-1363-1E2845B6ECB9}"/>
                    </a:ext>
                  </a:extLst>
                </p14:cNvPr>
                <p14:cNvContentPartPr/>
                <p14:nvPr/>
              </p14:nvContentPartPr>
              <p14:xfrm>
                <a:off x="7241251" y="534608"/>
                <a:ext cx="923040" cy="37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6F537A-E648-4683-1363-1E2845B6EC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36931" y="530288"/>
                  <a:ext cx="931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9118F0-F1FB-D14B-02C0-D993FCF4025B}"/>
                    </a:ext>
                  </a:extLst>
                </p14:cNvPr>
                <p14:cNvContentPartPr/>
                <p14:nvPr/>
              </p14:nvContentPartPr>
              <p14:xfrm>
                <a:off x="7301011" y="583568"/>
                <a:ext cx="834120" cy="25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9118F0-F1FB-D14B-02C0-D993FCF402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96691" y="579248"/>
                  <a:ext cx="842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9A36CC-20DE-B02F-B893-25166BB4B331}"/>
                    </a:ext>
                  </a:extLst>
                </p14:cNvPr>
                <p14:cNvContentPartPr/>
                <p14:nvPr/>
              </p14:nvContentPartPr>
              <p14:xfrm>
                <a:off x="7035691" y="-18712"/>
                <a:ext cx="1051920" cy="740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9A36CC-20DE-B02F-B893-25166BB4B33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31371" y="-23032"/>
                  <a:ext cx="1060560" cy="74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80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9BAD3F-CF1A-95D1-588C-84484B321D66}"/>
                  </a:ext>
                </a:extLst>
              </p14:cNvPr>
              <p14:cNvContentPartPr/>
              <p14:nvPr/>
            </p14:nvContentPartPr>
            <p14:xfrm>
              <a:off x="7167451" y="448594"/>
              <a:ext cx="181440" cy="711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9BAD3F-CF1A-95D1-588C-84484B321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131" y="444274"/>
                <a:ext cx="19008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7E6F-D9E3-E8EB-6CF3-BFF247F91720}"/>
              </a:ext>
            </a:extLst>
          </p:cNvPr>
          <p:cNvGrpSpPr/>
          <p:nvPr/>
        </p:nvGrpSpPr>
        <p:grpSpPr>
          <a:xfrm>
            <a:off x="7746331" y="577114"/>
            <a:ext cx="530640" cy="455400"/>
            <a:chOff x="7746331" y="577114"/>
            <a:chExt cx="5306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6615CF-E3F8-89C5-37E7-51C0D29EE23C}"/>
                    </a:ext>
                  </a:extLst>
                </p14:cNvPr>
                <p14:cNvContentPartPr/>
                <p14:nvPr/>
              </p14:nvContentPartPr>
              <p14:xfrm>
                <a:off x="7746331" y="577114"/>
                <a:ext cx="43920" cy="45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6615CF-E3F8-89C5-37E7-51C0D29EE2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42011" y="572794"/>
                  <a:ext cx="525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B3635F-EABF-1B6B-F353-57453A6F288D}"/>
                    </a:ext>
                  </a:extLst>
                </p14:cNvPr>
                <p14:cNvContentPartPr/>
                <p14:nvPr/>
              </p14:nvContentPartPr>
              <p14:xfrm>
                <a:off x="8072491" y="936034"/>
                <a:ext cx="20448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B3635F-EABF-1B6B-F353-57453A6F28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8171" y="931714"/>
                  <a:ext cx="2131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54AAFC-BE6B-20F2-CCBF-3AB982476B29}"/>
              </a:ext>
            </a:extLst>
          </p:cNvPr>
          <p:cNvGrpSpPr/>
          <p:nvPr/>
        </p:nvGrpSpPr>
        <p:grpSpPr>
          <a:xfrm>
            <a:off x="8706811" y="444634"/>
            <a:ext cx="976320" cy="838440"/>
            <a:chOff x="8706811" y="444634"/>
            <a:chExt cx="976320" cy="83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CE8C9C-6ACD-8916-04A1-CC81E414F7B5}"/>
                    </a:ext>
                  </a:extLst>
                </p14:cNvPr>
                <p14:cNvContentPartPr/>
                <p14:nvPr/>
              </p14:nvContentPartPr>
              <p14:xfrm>
                <a:off x="8706811" y="680074"/>
                <a:ext cx="500760" cy="35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CE8C9C-6ACD-8916-04A1-CC81E414F7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2491" y="675754"/>
                  <a:ext cx="509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7EDE73-7534-B36A-35C0-88470F6D950A}"/>
                    </a:ext>
                  </a:extLst>
                </p14:cNvPr>
                <p14:cNvContentPartPr/>
                <p14:nvPr/>
              </p14:nvContentPartPr>
              <p14:xfrm>
                <a:off x="9319891" y="444634"/>
                <a:ext cx="363240" cy="83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7EDE73-7534-B36A-35C0-88470F6D95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15571" y="440314"/>
                  <a:ext cx="371880" cy="84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9359A3-77EC-6D3C-8357-D5503A8F41E2}"/>
              </a:ext>
            </a:extLst>
          </p:cNvPr>
          <p:cNvGrpSpPr/>
          <p:nvPr/>
        </p:nvGrpSpPr>
        <p:grpSpPr>
          <a:xfrm>
            <a:off x="490171" y="367594"/>
            <a:ext cx="6031800" cy="3694680"/>
            <a:chOff x="490171" y="367594"/>
            <a:chExt cx="6031800" cy="36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E1959F-7F32-F1DC-8E6D-AFA22861ACC7}"/>
                    </a:ext>
                  </a:extLst>
                </p14:cNvPr>
                <p14:cNvContentPartPr/>
                <p14:nvPr/>
              </p14:nvContentPartPr>
              <p14:xfrm>
                <a:off x="2937451" y="781954"/>
                <a:ext cx="144720" cy="66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E1959F-7F32-F1DC-8E6D-AFA22861AC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3131" y="777634"/>
                  <a:ext cx="1533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D5F32C-AA67-37C3-74E0-82E5A205A5F5}"/>
                    </a:ext>
                  </a:extLst>
                </p14:cNvPr>
                <p14:cNvContentPartPr/>
                <p14:nvPr/>
              </p14:nvContentPartPr>
              <p14:xfrm>
                <a:off x="2962291" y="684034"/>
                <a:ext cx="570240" cy="65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5F32C-AA67-37C3-74E0-82E5A205A5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7971" y="679714"/>
                  <a:ext cx="5788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7C6EAA5-BE1E-1FAA-A7B0-7F62E44CFA47}"/>
                    </a:ext>
                  </a:extLst>
                </p14:cNvPr>
                <p14:cNvContentPartPr/>
                <p14:nvPr/>
              </p14:nvContentPartPr>
              <p14:xfrm>
                <a:off x="1437691" y="662794"/>
                <a:ext cx="61200" cy="783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7C6EAA5-BE1E-1FAA-A7B0-7F62E44CFA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3371" y="658474"/>
                  <a:ext cx="698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7FD404-A7B2-238D-7BCB-ED111595B7E8}"/>
                    </a:ext>
                  </a:extLst>
                </p14:cNvPr>
                <p14:cNvContentPartPr/>
                <p14:nvPr/>
              </p14:nvContentPartPr>
              <p14:xfrm>
                <a:off x="1390891" y="759634"/>
                <a:ext cx="326880" cy="42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7FD404-A7B2-238D-7BCB-ED111595B7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6571" y="755314"/>
                  <a:ext cx="3355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91443A-53A5-D56C-80DC-72F4EAED6B52}"/>
                    </a:ext>
                  </a:extLst>
                </p14:cNvPr>
                <p14:cNvContentPartPr/>
                <p14:nvPr/>
              </p14:nvContentPartPr>
              <p14:xfrm>
                <a:off x="1658011" y="1159594"/>
                <a:ext cx="472680" cy="22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91443A-53A5-D56C-80DC-72F4EAED6B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3691" y="1155274"/>
                  <a:ext cx="48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8B8B24-C93D-02E2-41AA-BFF29EAFC95A}"/>
                    </a:ext>
                  </a:extLst>
                </p14:cNvPr>
                <p14:cNvContentPartPr/>
                <p14:nvPr/>
              </p14:nvContentPartPr>
              <p14:xfrm>
                <a:off x="2337331" y="1206394"/>
                <a:ext cx="209160" cy="5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8B8B24-C93D-02E2-41AA-BFF29EAFC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3011" y="1202074"/>
                  <a:ext cx="217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5015D9-1CF4-4B6D-82FA-1F58CF20476E}"/>
                    </a:ext>
                  </a:extLst>
                </p14:cNvPr>
                <p14:cNvContentPartPr/>
                <p14:nvPr/>
              </p14:nvContentPartPr>
              <p14:xfrm>
                <a:off x="1536331" y="1149874"/>
                <a:ext cx="197280" cy="34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5015D9-1CF4-4B6D-82FA-1F58CF2047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2011" y="1145554"/>
                  <a:ext cx="205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93CC9F-A186-43A4-7171-5F872F7F6FCF}"/>
                    </a:ext>
                  </a:extLst>
                </p14:cNvPr>
                <p14:cNvContentPartPr/>
                <p14:nvPr/>
              </p14:nvContentPartPr>
              <p14:xfrm>
                <a:off x="4557811" y="865834"/>
                <a:ext cx="210960" cy="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93CC9F-A186-43A4-7171-5F872F7F6F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3491" y="861514"/>
                  <a:ext cx="219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2A817B-2687-77BC-3E51-27642C91E0E3}"/>
                    </a:ext>
                  </a:extLst>
                </p14:cNvPr>
                <p14:cNvContentPartPr/>
                <p14:nvPr/>
              </p14:nvContentPartPr>
              <p14:xfrm>
                <a:off x="4673731" y="1081834"/>
                <a:ext cx="312480" cy="6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2A817B-2687-77BC-3E51-27642C91E0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69411" y="1077514"/>
                  <a:ext cx="321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F9D20D-ED53-A4A2-4C2E-8E6A7A84C4CC}"/>
                    </a:ext>
                  </a:extLst>
                </p14:cNvPr>
                <p14:cNvContentPartPr/>
                <p14:nvPr/>
              </p14:nvContentPartPr>
              <p14:xfrm>
                <a:off x="5762371" y="367594"/>
                <a:ext cx="165600" cy="54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F9D20D-ED53-A4A2-4C2E-8E6A7A84C4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8051" y="363274"/>
                  <a:ext cx="1742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C4B890-79E1-6EE7-DB56-995C604E396E}"/>
                    </a:ext>
                  </a:extLst>
                </p14:cNvPr>
                <p14:cNvContentPartPr/>
                <p14:nvPr/>
              </p14:nvContentPartPr>
              <p14:xfrm>
                <a:off x="5535211" y="884914"/>
                <a:ext cx="986760" cy="95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C4B890-79E1-6EE7-DB56-995C604E39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0891" y="880594"/>
                  <a:ext cx="99540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C153C8-C741-1349-9EB8-DD308ADB440F}"/>
                    </a:ext>
                  </a:extLst>
                </p14:cNvPr>
                <p14:cNvContentPartPr/>
                <p14:nvPr/>
              </p14:nvContentPartPr>
              <p14:xfrm>
                <a:off x="5879371" y="1262194"/>
                <a:ext cx="322560" cy="48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C153C8-C741-1349-9EB8-DD308ADB44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75051" y="1257874"/>
                  <a:ext cx="3312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16AD4E-DF5F-C168-B1ED-5D2371D80BFF}"/>
                    </a:ext>
                  </a:extLst>
                </p14:cNvPr>
                <p14:cNvContentPartPr/>
                <p14:nvPr/>
              </p14:nvContentPartPr>
              <p14:xfrm>
                <a:off x="1353451" y="2473954"/>
                <a:ext cx="488520" cy="73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16AD4E-DF5F-C168-B1ED-5D2371D80B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9131" y="2469634"/>
                  <a:ext cx="49716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9DA031-6BD9-9AEE-864C-E4FFD5BC5C69}"/>
                    </a:ext>
                  </a:extLst>
                </p14:cNvPr>
                <p14:cNvContentPartPr/>
                <p14:nvPr/>
              </p14:nvContentPartPr>
              <p14:xfrm>
                <a:off x="2187571" y="2723794"/>
                <a:ext cx="312840" cy="4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9DA031-6BD9-9AEE-864C-E4FFD5BC5C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83251" y="2719474"/>
                  <a:ext cx="32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16FD27-85B8-E083-0802-F4C9D65A43C0}"/>
                    </a:ext>
                  </a:extLst>
                </p14:cNvPr>
                <p14:cNvContentPartPr/>
                <p14:nvPr/>
              </p14:nvContentPartPr>
              <p14:xfrm>
                <a:off x="2303491" y="2882554"/>
                <a:ext cx="500040" cy="10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16FD27-85B8-E083-0802-F4C9D65A43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9171" y="2878234"/>
                  <a:ext cx="508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444410-C500-0264-B726-A02E11893B73}"/>
                    </a:ext>
                  </a:extLst>
                </p14:cNvPr>
                <p14:cNvContentPartPr/>
                <p14:nvPr/>
              </p14:nvContentPartPr>
              <p14:xfrm>
                <a:off x="3451891" y="2004874"/>
                <a:ext cx="95400" cy="50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444410-C500-0264-B726-A02E11893B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47571" y="2000554"/>
                  <a:ext cx="104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9DDE2D-01DC-6A0C-2D51-369D00BCA062}"/>
                    </a:ext>
                  </a:extLst>
                </p14:cNvPr>
                <p14:cNvContentPartPr/>
                <p14:nvPr/>
              </p14:nvContentPartPr>
              <p14:xfrm>
                <a:off x="3760411" y="2306914"/>
                <a:ext cx="13788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9DDE2D-01DC-6A0C-2D51-369D00BCA0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6091" y="2302594"/>
                  <a:ext cx="146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01F93-27AB-4CBC-08C4-004F5A53E658}"/>
                    </a:ext>
                  </a:extLst>
                </p14:cNvPr>
                <p14:cNvContentPartPr/>
                <p14:nvPr/>
              </p14:nvContentPartPr>
              <p14:xfrm>
                <a:off x="4384291" y="1991914"/>
                <a:ext cx="657360" cy="46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01F93-27AB-4CBC-08C4-004F5A53E6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9971" y="1987594"/>
                  <a:ext cx="666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8A3AED-BB31-780B-9EDD-A059B77002A9}"/>
                    </a:ext>
                  </a:extLst>
                </p14:cNvPr>
                <p14:cNvContentPartPr/>
                <p14:nvPr/>
              </p14:nvContentPartPr>
              <p14:xfrm>
                <a:off x="3430651" y="2468914"/>
                <a:ext cx="2235600" cy="32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8A3AED-BB31-780B-9EDD-A059B77002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6331" y="2464594"/>
                  <a:ext cx="2244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41C8CF-42C4-BE2B-268A-ACD2FC3D31E1}"/>
                    </a:ext>
                  </a:extLst>
                </p14:cNvPr>
                <p14:cNvContentPartPr/>
                <p14:nvPr/>
              </p14:nvContentPartPr>
              <p14:xfrm>
                <a:off x="3490411" y="3064714"/>
                <a:ext cx="117000" cy="58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41C8CF-42C4-BE2B-268A-ACD2FC3D31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86091" y="3060394"/>
                  <a:ext cx="1256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18B5D2-8F37-3828-243E-C59F5092D97B}"/>
                    </a:ext>
                  </a:extLst>
                </p14:cNvPr>
                <p14:cNvContentPartPr/>
                <p14:nvPr/>
              </p14:nvContentPartPr>
              <p14:xfrm>
                <a:off x="3531811" y="2987674"/>
                <a:ext cx="246240" cy="31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18B5D2-8F37-3828-243E-C59F5092D9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7491" y="2983354"/>
                  <a:ext cx="254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AA1D83-6807-3CE8-C139-84D6313B1AD6}"/>
                    </a:ext>
                  </a:extLst>
                </p14:cNvPr>
                <p14:cNvContentPartPr/>
                <p14:nvPr/>
              </p14:nvContentPartPr>
              <p14:xfrm>
                <a:off x="3952651" y="3410314"/>
                <a:ext cx="43164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AA1D83-6807-3CE8-C139-84D6313B1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8331" y="3405994"/>
                  <a:ext cx="44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F93259-32BD-92A7-107F-EDF4C02A28C3}"/>
                    </a:ext>
                  </a:extLst>
                </p14:cNvPr>
                <p14:cNvContentPartPr/>
                <p14:nvPr/>
              </p14:nvContentPartPr>
              <p14:xfrm>
                <a:off x="4592011" y="3332914"/>
                <a:ext cx="328680" cy="7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F93259-32BD-92A7-107F-EDF4C02A28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87691" y="3328594"/>
                  <a:ext cx="337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8B51DA-FC17-1AF7-B3F3-A6F766B70F09}"/>
                    </a:ext>
                  </a:extLst>
                </p14:cNvPr>
                <p14:cNvContentPartPr/>
                <p14:nvPr/>
              </p14:nvContentPartPr>
              <p14:xfrm>
                <a:off x="5093851" y="2991994"/>
                <a:ext cx="210600" cy="596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8B51DA-FC17-1AF7-B3F3-A6F766B70F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89531" y="2987674"/>
                  <a:ext cx="2192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734700-B49D-FCB5-1C11-ADD12FD63BE3}"/>
                    </a:ext>
                  </a:extLst>
                </p14:cNvPr>
                <p14:cNvContentPartPr/>
                <p14:nvPr/>
              </p14:nvContentPartPr>
              <p14:xfrm>
                <a:off x="5132011" y="2923954"/>
                <a:ext cx="856080" cy="56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734700-B49D-FCB5-1C11-ADD12FD63B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7691" y="2919634"/>
                  <a:ext cx="8647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43A86F-64BC-051F-1818-E2E2310AABB7}"/>
                    </a:ext>
                  </a:extLst>
                </p14:cNvPr>
                <p14:cNvContentPartPr/>
                <p14:nvPr/>
              </p14:nvContentPartPr>
              <p14:xfrm>
                <a:off x="555691" y="2208274"/>
                <a:ext cx="250920" cy="166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43A86F-64BC-051F-1818-E2E2310AAB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371" y="2203954"/>
                  <a:ext cx="259560" cy="16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568B61-F8F3-CBA4-361E-D50904F0AE15}"/>
                    </a:ext>
                  </a:extLst>
                </p14:cNvPr>
                <p14:cNvContentPartPr/>
                <p14:nvPr/>
              </p14:nvContentPartPr>
              <p14:xfrm>
                <a:off x="490171" y="1646674"/>
                <a:ext cx="5941440" cy="241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568B61-F8F3-CBA4-361E-D50904F0AE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851" y="1642354"/>
                  <a:ext cx="5950080" cy="242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9BE69B-46FE-91B3-D53B-AA9B2131752F}"/>
              </a:ext>
            </a:extLst>
          </p:cNvPr>
          <p:cNvGrpSpPr/>
          <p:nvPr/>
        </p:nvGrpSpPr>
        <p:grpSpPr>
          <a:xfrm>
            <a:off x="2287291" y="4650514"/>
            <a:ext cx="1582920" cy="987840"/>
            <a:chOff x="2287291" y="4650514"/>
            <a:chExt cx="1582920" cy="9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CFC3FC-F51D-9157-ADBA-33BF5E54AF3C}"/>
                    </a:ext>
                  </a:extLst>
                </p14:cNvPr>
                <p14:cNvContentPartPr/>
                <p14:nvPr/>
              </p14:nvContentPartPr>
              <p14:xfrm>
                <a:off x="2287291" y="4650514"/>
                <a:ext cx="136080" cy="98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CFC3FC-F51D-9157-ADBA-33BF5E54AF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2971" y="4646194"/>
                  <a:ext cx="1447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C56B56-01BE-378D-543A-11D44934994B}"/>
                    </a:ext>
                  </a:extLst>
                </p14:cNvPr>
                <p14:cNvContentPartPr/>
                <p14:nvPr/>
              </p14:nvContentPartPr>
              <p14:xfrm>
                <a:off x="2303491" y="4757074"/>
                <a:ext cx="473760" cy="84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C56B56-01BE-378D-543A-11D4493499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9171" y="4752754"/>
                  <a:ext cx="48240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960381-6948-7F98-D042-FD3A5E5FA953}"/>
                    </a:ext>
                  </a:extLst>
                </p14:cNvPr>
                <p14:cNvContentPartPr/>
                <p14:nvPr/>
              </p14:nvContentPartPr>
              <p14:xfrm>
                <a:off x="3066331" y="5201314"/>
                <a:ext cx="41040" cy="33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960381-6948-7F98-D042-FD3A5E5FA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2011" y="5196994"/>
                  <a:ext cx="49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E0203C-7093-87E6-ACD3-CA889BCE27D1}"/>
                    </a:ext>
                  </a:extLst>
                </p14:cNvPr>
                <p14:cNvContentPartPr/>
                <p14:nvPr/>
              </p14:nvContentPartPr>
              <p14:xfrm>
                <a:off x="2766451" y="4928074"/>
                <a:ext cx="1103760" cy="18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E0203C-7093-87E6-ACD3-CA889BCE27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62131" y="4923754"/>
                  <a:ext cx="1112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33F8D1-35F4-4040-4442-FF575AC42165}"/>
                    </a:ext>
                  </a:extLst>
                </p14:cNvPr>
                <p14:cNvContentPartPr/>
                <p14:nvPr/>
              </p14:nvContentPartPr>
              <p14:xfrm>
                <a:off x="3653491" y="5420914"/>
                <a:ext cx="213120" cy="1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33F8D1-35F4-4040-4442-FF575AC421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9171" y="5416594"/>
                  <a:ext cx="221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ED4002-16BA-B511-0BB6-EDC735FA3B8D}"/>
                    </a:ext>
                  </a:extLst>
                </p14:cNvPr>
                <p14:cNvContentPartPr/>
                <p14:nvPr/>
              </p14:nvContentPartPr>
              <p14:xfrm>
                <a:off x="3079291" y="5167474"/>
                <a:ext cx="1080" cy="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ED4002-16BA-B511-0BB6-EDC735FA3B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4971" y="5163154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DD3E9E3-81D0-B074-6B6A-5070471DA944}"/>
              </a:ext>
            </a:extLst>
          </p:cNvPr>
          <p:cNvGrpSpPr/>
          <p:nvPr/>
        </p:nvGrpSpPr>
        <p:grpSpPr>
          <a:xfrm>
            <a:off x="4652131" y="3850954"/>
            <a:ext cx="4899240" cy="2415960"/>
            <a:chOff x="4652131" y="3850954"/>
            <a:chExt cx="4899240" cy="24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8EEBDE-3E3C-0E6C-67EE-5E0DA58894FA}"/>
                    </a:ext>
                  </a:extLst>
                </p14:cNvPr>
                <p14:cNvContentPartPr/>
                <p14:nvPr/>
              </p14:nvContentPartPr>
              <p14:xfrm>
                <a:off x="4926451" y="4372234"/>
                <a:ext cx="101880" cy="41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8EEBDE-3E3C-0E6C-67EE-5E0DA58894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22131" y="4367914"/>
                  <a:ext cx="110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85E02A-E0F2-1704-7605-38E457AD723B}"/>
                    </a:ext>
                  </a:extLst>
                </p14:cNvPr>
                <p14:cNvContentPartPr/>
                <p14:nvPr/>
              </p14:nvContentPartPr>
              <p14:xfrm>
                <a:off x="4652131" y="5066314"/>
                <a:ext cx="1053000" cy="48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85E02A-E0F2-1704-7605-38E457AD72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47811" y="5061994"/>
                  <a:ext cx="1061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ED08DE-B3FD-3872-25B3-0038CAABAA7F}"/>
                    </a:ext>
                  </a:extLst>
                </p14:cNvPr>
                <p14:cNvContentPartPr/>
                <p14:nvPr/>
              </p14:nvContentPartPr>
              <p14:xfrm>
                <a:off x="4892251" y="5389594"/>
                <a:ext cx="159120" cy="68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ED08DE-B3FD-3872-25B3-0038CAABAA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87931" y="5385274"/>
                  <a:ext cx="16776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5B1422-EE1A-CAFF-5F88-65D1F6B9B40C}"/>
                    </a:ext>
                  </a:extLst>
                </p14:cNvPr>
                <p14:cNvContentPartPr/>
                <p14:nvPr/>
              </p14:nvContentPartPr>
              <p14:xfrm>
                <a:off x="4922131" y="5402554"/>
                <a:ext cx="482400" cy="73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5B1422-EE1A-CAFF-5F88-65D1F6B9B4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17811" y="5398234"/>
                  <a:ext cx="4910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1B83A5-A631-73CE-A784-0FE8DC63A178}"/>
                    </a:ext>
                  </a:extLst>
                </p14:cNvPr>
                <p14:cNvContentPartPr/>
                <p14:nvPr/>
              </p14:nvContentPartPr>
              <p14:xfrm>
                <a:off x="5612251" y="6034714"/>
                <a:ext cx="73800" cy="232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1B83A5-A631-73CE-A784-0FE8DC63A1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07931" y="6030394"/>
                  <a:ext cx="82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6B065C-C6A1-F9DE-DD71-ABEEB7B70CAB}"/>
                    </a:ext>
                  </a:extLst>
                </p14:cNvPr>
                <p14:cNvContentPartPr/>
                <p14:nvPr/>
              </p14:nvContentPartPr>
              <p14:xfrm>
                <a:off x="5522251" y="5791714"/>
                <a:ext cx="360" cy="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6B065C-C6A1-F9DE-DD71-ABEEB7B70C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17931" y="5787394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2A9C10-1298-F157-4AD1-76356211FE28}"/>
                    </a:ext>
                  </a:extLst>
                </p14:cNvPr>
                <p14:cNvContentPartPr/>
                <p14:nvPr/>
              </p14:nvContentPartPr>
              <p14:xfrm>
                <a:off x="5234971" y="5244514"/>
                <a:ext cx="630720" cy="54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2A9C10-1298-F157-4AD1-76356211FE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0651" y="5240194"/>
                  <a:ext cx="6393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EB8574-C846-F076-5C7A-7C6D046EDD67}"/>
                    </a:ext>
                  </a:extLst>
                </p14:cNvPr>
                <p14:cNvContentPartPr/>
                <p14:nvPr/>
              </p14:nvContentPartPr>
              <p14:xfrm>
                <a:off x="5818171" y="5291314"/>
                <a:ext cx="361440" cy="13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EB8574-C846-F076-5C7A-7C6D046EDD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13851" y="5286994"/>
                  <a:ext cx="370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436ADA-4083-E1B6-CB6E-137953570CF5}"/>
                    </a:ext>
                  </a:extLst>
                </p14:cNvPr>
                <p14:cNvContentPartPr/>
                <p14:nvPr/>
              </p14:nvContentPartPr>
              <p14:xfrm>
                <a:off x="6199411" y="5231914"/>
                <a:ext cx="102600" cy="14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436ADA-4083-E1B6-CB6E-137953570C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95091" y="5227594"/>
                  <a:ext cx="111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F7F67D-E3E6-A9ED-2CB6-0C146AAACA86}"/>
                    </a:ext>
                  </a:extLst>
                </p14:cNvPr>
                <p14:cNvContentPartPr/>
                <p14:nvPr/>
              </p14:nvContentPartPr>
              <p14:xfrm>
                <a:off x="6156571" y="5058754"/>
                <a:ext cx="471600" cy="28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F7F67D-E3E6-A9ED-2CB6-0C146AAACA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52251" y="5054434"/>
                  <a:ext cx="480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72F23A-C6B4-70DC-8EC3-32AFA15F94C6}"/>
                    </a:ext>
                  </a:extLst>
                </p14:cNvPr>
                <p14:cNvContentPartPr/>
                <p14:nvPr/>
              </p14:nvContentPartPr>
              <p14:xfrm>
                <a:off x="6698731" y="5257114"/>
                <a:ext cx="294120" cy="13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72F23A-C6B4-70DC-8EC3-32AFA15F94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94411" y="5252794"/>
                  <a:ext cx="30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26009F-F714-1553-F695-14219C2F88B8}"/>
                    </a:ext>
                  </a:extLst>
                </p14:cNvPr>
                <p14:cNvContentPartPr/>
                <p14:nvPr/>
              </p14:nvContentPartPr>
              <p14:xfrm>
                <a:off x="6949291" y="4961914"/>
                <a:ext cx="115560" cy="55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26009F-F714-1553-F695-14219C2F88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44971" y="4957594"/>
                  <a:ext cx="1242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47F529-9D62-7A5E-517A-51F3B84449DB}"/>
                    </a:ext>
                  </a:extLst>
                </p14:cNvPr>
                <p14:cNvContentPartPr/>
                <p14:nvPr/>
              </p14:nvContentPartPr>
              <p14:xfrm>
                <a:off x="7079611" y="5218234"/>
                <a:ext cx="713160" cy="302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47F529-9D62-7A5E-517A-51F3B84449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75291" y="5213914"/>
                  <a:ext cx="721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1F9120-90C5-A9E4-AD99-CAA11AAD90DC}"/>
                    </a:ext>
                  </a:extLst>
                </p14:cNvPr>
                <p14:cNvContentPartPr/>
                <p14:nvPr/>
              </p14:nvContentPartPr>
              <p14:xfrm>
                <a:off x="7682251" y="5195194"/>
                <a:ext cx="221760" cy="1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1F9120-90C5-A9E4-AD99-CAA11AAD90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77931" y="5190874"/>
                  <a:ext cx="230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0CE8C-5DDE-D2E7-8D6F-9EEE24103875}"/>
                    </a:ext>
                  </a:extLst>
                </p14:cNvPr>
                <p14:cNvContentPartPr/>
                <p14:nvPr/>
              </p14:nvContentPartPr>
              <p14:xfrm>
                <a:off x="6199411" y="5193034"/>
                <a:ext cx="268560" cy="169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0CE8C-5DDE-D2E7-8D6F-9EEE241038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5091" y="5188714"/>
                  <a:ext cx="27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B62D68-CCA5-1DFA-FF95-0BD5AEA6176E}"/>
                    </a:ext>
                  </a:extLst>
                </p14:cNvPr>
                <p14:cNvContentPartPr/>
                <p14:nvPr/>
              </p14:nvContentPartPr>
              <p14:xfrm>
                <a:off x="6478051" y="5171434"/>
                <a:ext cx="96480" cy="13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B62D68-CCA5-1DFA-FF95-0BD5AEA617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3731" y="5167114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E273437-C8AE-98E5-FD58-D269E4DF427B}"/>
                    </a:ext>
                  </a:extLst>
                </p14:cNvPr>
                <p14:cNvContentPartPr/>
                <p14:nvPr/>
              </p14:nvContentPartPr>
              <p14:xfrm>
                <a:off x="5556811" y="5898634"/>
                <a:ext cx="98280" cy="5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E273437-C8AE-98E5-FD58-D269E4DF42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52491" y="5894314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1363C2-578C-E3AB-C3FC-E263AAB1E263}"/>
                    </a:ext>
                  </a:extLst>
                </p14:cNvPr>
                <p14:cNvContentPartPr/>
                <p14:nvPr/>
              </p14:nvContentPartPr>
              <p14:xfrm>
                <a:off x="8368411" y="4453594"/>
                <a:ext cx="1052280" cy="9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1363C2-578C-E3AB-C3FC-E263AAB1E2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64091" y="4449274"/>
                  <a:ext cx="1060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48C78C-576E-D474-8BA4-AA7B495581DE}"/>
                    </a:ext>
                  </a:extLst>
                </p14:cNvPr>
                <p14:cNvContentPartPr/>
                <p14:nvPr/>
              </p14:nvContentPartPr>
              <p14:xfrm>
                <a:off x="8226571" y="5078194"/>
                <a:ext cx="1324800" cy="8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48C78C-576E-D474-8BA4-AA7B495581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22251" y="5073874"/>
                  <a:ext cx="1333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95E16C-F376-86B3-0C2B-9D1BE7C33308}"/>
                    </a:ext>
                  </a:extLst>
                </p14:cNvPr>
                <p14:cNvContentPartPr/>
                <p14:nvPr/>
              </p14:nvContentPartPr>
              <p14:xfrm>
                <a:off x="8162491" y="3850954"/>
                <a:ext cx="959760" cy="1782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95E16C-F376-86B3-0C2B-9D1BE7C333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58171" y="3846634"/>
                  <a:ext cx="968400" cy="179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967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9BE110-E394-F954-A73E-07980B23FD65}"/>
                  </a:ext>
                </a:extLst>
              </p14:cNvPr>
              <p14:cNvContentPartPr/>
              <p14:nvPr/>
            </p14:nvContentPartPr>
            <p14:xfrm>
              <a:off x="1163011" y="863314"/>
              <a:ext cx="11392920" cy="336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9BE110-E394-F954-A73E-07980B23F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691" y="858994"/>
                <a:ext cx="1140156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96A727-484C-1910-8CA8-4260E7314DEC}"/>
                  </a:ext>
                </a:extLst>
              </p14:cNvPr>
              <p14:cNvContentPartPr/>
              <p14:nvPr/>
            </p14:nvContentPartPr>
            <p14:xfrm>
              <a:off x="495931" y="1508794"/>
              <a:ext cx="796320" cy="9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96A727-484C-1910-8CA8-4260E7314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611" y="1504474"/>
                <a:ext cx="8049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601C47A-4C3F-56D6-7B13-3BE52D27A597}"/>
              </a:ext>
            </a:extLst>
          </p:cNvPr>
          <p:cNvGrpSpPr/>
          <p:nvPr/>
        </p:nvGrpSpPr>
        <p:grpSpPr>
          <a:xfrm>
            <a:off x="816331" y="2713714"/>
            <a:ext cx="2936160" cy="3139920"/>
            <a:chOff x="816331" y="2713714"/>
            <a:chExt cx="2936160" cy="31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BA4C28-626F-25B6-9A4A-1CB305EAB178}"/>
                    </a:ext>
                  </a:extLst>
                </p14:cNvPr>
                <p14:cNvContentPartPr/>
                <p14:nvPr/>
              </p14:nvContentPartPr>
              <p14:xfrm>
                <a:off x="1556131" y="2823874"/>
                <a:ext cx="401400" cy="79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BA4C28-626F-25B6-9A4A-1CB305EAB1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1811" y="2819554"/>
                  <a:ext cx="41004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CEE107-DE06-786D-EFC4-738E572B8B21}"/>
                    </a:ext>
                  </a:extLst>
                </p14:cNvPr>
                <p14:cNvContentPartPr/>
                <p14:nvPr/>
              </p14:nvContentPartPr>
              <p14:xfrm>
                <a:off x="1985971" y="3278194"/>
                <a:ext cx="246960" cy="26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CEE107-DE06-786D-EFC4-738E572B8B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1651" y="3273874"/>
                  <a:ext cx="255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4BC6A2-6242-9509-0BEB-83AF0D23D5C9}"/>
                    </a:ext>
                  </a:extLst>
                </p14:cNvPr>
                <p14:cNvContentPartPr/>
                <p14:nvPr/>
              </p14:nvContentPartPr>
              <p14:xfrm>
                <a:off x="2385571" y="2971474"/>
                <a:ext cx="456120" cy="43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4BC6A2-6242-9509-0BEB-83AF0D23D5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1251" y="2967154"/>
                  <a:ext cx="4647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BC14A0-0269-9594-3DC9-B8A7F9F9CA7F}"/>
                    </a:ext>
                  </a:extLst>
                </p14:cNvPr>
                <p14:cNvContentPartPr/>
                <p14:nvPr/>
              </p14:nvContentPartPr>
              <p14:xfrm>
                <a:off x="2963371" y="2713714"/>
                <a:ext cx="114120" cy="60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BC14A0-0269-9594-3DC9-B8A7F9F9CA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9051" y="2709394"/>
                  <a:ext cx="1227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503C90-0FF4-871D-321B-9E8F063E2014}"/>
                    </a:ext>
                  </a:extLst>
                </p14:cNvPr>
                <p14:cNvContentPartPr/>
                <p14:nvPr/>
              </p14:nvContentPartPr>
              <p14:xfrm>
                <a:off x="2984611" y="3023314"/>
                <a:ext cx="263880" cy="7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503C90-0FF4-871D-321B-9E8F063E20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0291" y="3018994"/>
                  <a:ext cx="272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CAAB4E-2327-411C-DBCF-317FC1527A8D}"/>
                    </a:ext>
                  </a:extLst>
                </p14:cNvPr>
                <p14:cNvContentPartPr/>
                <p14:nvPr/>
              </p14:nvContentPartPr>
              <p14:xfrm>
                <a:off x="3404011" y="2901994"/>
                <a:ext cx="203040" cy="12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CAAB4E-2327-411C-DBCF-317FC1527A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9691" y="2897674"/>
                  <a:ext cx="21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72DD4B-21E4-B5BE-3B5F-80904A574C13}"/>
                    </a:ext>
                  </a:extLst>
                </p14:cNvPr>
                <p14:cNvContentPartPr/>
                <p14:nvPr/>
              </p14:nvContentPartPr>
              <p14:xfrm>
                <a:off x="1544611" y="3166954"/>
                <a:ext cx="2207880" cy="80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72DD4B-21E4-B5BE-3B5F-80904A574C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0291" y="3162634"/>
                  <a:ext cx="221652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A7666F-9F12-C826-8BA8-97C9A0FD781A}"/>
                    </a:ext>
                  </a:extLst>
                </p14:cNvPr>
                <p14:cNvContentPartPr/>
                <p14:nvPr/>
              </p14:nvContentPartPr>
              <p14:xfrm>
                <a:off x="1223131" y="4137514"/>
                <a:ext cx="55080" cy="625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A7666F-9F12-C826-8BA8-97C9A0FD78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8811" y="4133194"/>
                  <a:ext cx="637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E519A4-121C-16E6-F11F-10947456ADA8}"/>
                    </a:ext>
                  </a:extLst>
                </p14:cNvPr>
                <p14:cNvContentPartPr/>
                <p14:nvPr/>
              </p14:nvContentPartPr>
              <p14:xfrm>
                <a:off x="1365331" y="4192594"/>
                <a:ext cx="55440" cy="53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E519A4-121C-16E6-F11F-10947456AD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61011" y="4188274"/>
                  <a:ext cx="64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0F15A1-7B48-FB13-955B-00DAE3ADC40F}"/>
                    </a:ext>
                  </a:extLst>
                </p14:cNvPr>
                <p14:cNvContentPartPr/>
                <p14:nvPr/>
              </p14:nvContentPartPr>
              <p14:xfrm>
                <a:off x="816331" y="4566274"/>
                <a:ext cx="808920" cy="39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0F15A1-7B48-FB13-955B-00DAE3ADC4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2011" y="4561954"/>
                  <a:ext cx="817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AE0B1A-E795-919A-D994-A16F489D7536}"/>
                    </a:ext>
                  </a:extLst>
                </p14:cNvPr>
                <p14:cNvContentPartPr/>
                <p14:nvPr/>
              </p14:nvContentPartPr>
              <p14:xfrm>
                <a:off x="845851" y="5163154"/>
                <a:ext cx="189000" cy="68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AE0B1A-E795-919A-D994-A16F489D75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531" y="5158834"/>
                  <a:ext cx="19764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831FFF-CAAC-A6B4-8605-05AD065641E8}"/>
                    </a:ext>
                  </a:extLst>
                </p14:cNvPr>
                <p14:cNvContentPartPr/>
                <p14:nvPr/>
              </p14:nvContentPartPr>
              <p14:xfrm>
                <a:off x="972571" y="5376994"/>
                <a:ext cx="324720" cy="44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831FFF-CAAC-A6B4-8605-05AD065641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8251" y="5372674"/>
                  <a:ext cx="3333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AE85E2-A911-CB0F-9F7D-AD29CC0775B6}"/>
                    </a:ext>
                  </a:extLst>
                </p14:cNvPr>
                <p14:cNvContentPartPr/>
                <p14:nvPr/>
              </p14:nvContentPartPr>
              <p14:xfrm>
                <a:off x="1338691" y="5334154"/>
                <a:ext cx="360" cy="49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AE85E2-A911-CB0F-9F7D-AD29CC0775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4371" y="5329834"/>
                  <a:ext cx="9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87E894-7D10-3207-17FA-C74CF1D310F5}"/>
                    </a:ext>
                  </a:extLst>
                </p14:cNvPr>
                <p14:cNvContentPartPr/>
                <p14:nvPr/>
              </p14:nvContentPartPr>
              <p14:xfrm>
                <a:off x="1308811" y="5218234"/>
                <a:ext cx="279720" cy="39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87E894-7D10-3207-17FA-C74CF1D310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04491" y="5213914"/>
                  <a:ext cx="2883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C1273F-54BD-435F-274E-8A36739E4348}"/>
                    </a:ext>
                  </a:extLst>
                </p14:cNvPr>
                <p14:cNvContentPartPr/>
                <p14:nvPr/>
              </p14:nvContentPartPr>
              <p14:xfrm>
                <a:off x="1274611" y="5826634"/>
                <a:ext cx="374040" cy="27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C1273F-54BD-435F-274E-8A36739E43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70291" y="5822314"/>
                  <a:ext cx="382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6279A2-B248-503F-3934-56B750E60ADD}"/>
              </a:ext>
            </a:extLst>
          </p:cNvPr>
          <p:cNvGrpSpPr/>
          <p:nvPr/>
        </p:nvGrpSpPr>
        <p:grpSpPr>
          <a:xfrm>
            <a:off x="4885771" y="3440914"/>
            <a:ext cx="4640760" cy="2175480"/>
            <a:chOff x="4885771" y="3440914"/>
            <a:chExt cx="4640760" cy="21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02CA-6B6E-236E-CA33-6DF29C3113A7}"/>
                    </a:ext>
                  </a:extLst>
                </p14:cNvPr>
                <p14:cNvContentPartPr/>
                <p14:nvPr/>
              </p14:nvContentPartPr>
              <p14:xfrm>
                <a:off x="5075131" y="3440914"/>
                <a:ext cx="438120" cy="56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02CA-6B6E-236E-CA33-6DF29C3113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0811" y="3436594"/>
                  <a:ext cx="4467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DFD579-1C5C-1EF5-0663-0FEB7BA03EDA}"/>
                    </a:ext>
                  </a:extLst>
                </p14:cNvPr>
                <p14:cNvContentPartPr/>
                <p14:nvPr/>
              </p14:nvContentPartPr>
              <p14:xfrm>
                <a:off x="5677051" y="3758074"/>
                <a:ext cx="303840" cy="17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DFD579-1C5C-1EF5-0663-0FEB7BA03E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2731" y="3753754"/>
                  <a:ext cx="312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23C673-9990-56C2-778B-D0F80BCD001D}"/>
                    </a:ext>
                  </a:extLst>
                </p14:cNvPr>
                <p14:cNvContentPartPr/>
                <p14:nvPr/>
              </p14:nvContentPartPr>
              <p14:xfrm>
                <a:off x="5997811" y="3781474"/>
                <a:ext cx="35424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23C673-9990-56C2-778B-D0F80BCD00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3491" y="3777154"/>
                  <a:ext cx="362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FD65E4-DD5C-A47D-A770-50A9D96DC795}"/>
                    </a:ext>
                  </a:extLst>
                </p14:cNvPr>
                <p14:cNvContentPartPr/>
                <p14:nvPr/>
              </p14:nvContentPartPr>
              <p14:xfrm>
                <a:off x="6469771" y="3778234"/>
                <a:ext cx="334080" cy="23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FD65E4-DD5C-A47D-A770-50A9D96DC7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5451" y="3773914"/>
                  <a:ext cx="342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D79599-6F17-1256-B880-140E3BCEC1DA}"/>
                    </a:ext>
                  </a:extLst>
                </p14:cNvPr>
                <p14:cNvContentPartPr/>
                <p14:nvPr/>
              </p14:nvContentPartPr>
              <p14:xfrm>
                <a:off x="6936691" y="3697954"/>
                <a:ext cx="302760" cy="30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D79599-6F17-1256-B880-140E3BCEC1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2371" y="3693634"/>
                  <a:ext cx="311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C4699A-372E-1E20-7BD9-8CCAFB1E312D}"/>
                    </a:ext>
                  </a:extLst>
                </p14:cNvPr>
                <p14:cNvContentPartPr/>
                <p14:nvPr/>
              </p14:nvContentPartPr>
              <p14:xfrm>
                <a:off x="4885771" y="4090354"/>
                <a:ext cx="2914200" cy="37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C4699A-372E-1E20-7BD9-8CCAFB1E31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1451" y="4086034"/>
                  <a:ext cx="2922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F47AB7-BFEC-2490-39D7-ABCB30DE6161}"/>
                    </a:ext>
                  </a:extLst>
                </p14:cNvPr>
                <p14:cNvContentPartPr/>
                <p14:nvPr/>
              </p14:nvContentPartPr>
              <p14:xfrm>
                <a:off x="4995211" y="4620274"/>
                <a:ext cx="117000" cy="58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F47AB7-BFEC-2490-39D7-ABCB30DE61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0891" y="4615954"/>
                  <a:ext cx="1256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201A98-A665-2F01-3C47-6B352885B2C7}"/>
                    </a:ext>
                  </a:extLst>
                </p14:cNvPr>
                <p14:cNvContentPartPr/>
                <p14:nvPr/>
              </p14:nvContentPartPr>
              <p14:xfrm>
                <a:off x="4969291" y="4554754"/>
                <a:ext cx="347760" cy="69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201A98-A665-2F01-3C47-6B352885B2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4971" y="4550434"/>
                  <a:ext cx="356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685CDE-8A58-0693-F895-199707B63D79}"/>
                    </a:ext>
                  </a:extLst>
                </p14:cNvPr>
                <p14:cNvContentPartPr/>
                <p14:nvPr/>
              </p14:nvContentPartPr>
              <p14:xfrm>
                <a:off x="5410651" y="4909714"/>
                <a:ext cx="1214640" cy="70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685CDE-8A58-0693-F895-199707B63D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06331" y="4905394"/>
                  <a:ext cx="12232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EEAC8C-CFB7-DF2F-B2EE-0356C7360902}"/>
                    </a:ext>
                  </a:extLst>
                </p14:cNvPr>
                <p14:cNvContentPartPr/>
                <p14:nvPr/>
              </p14:nvContentPartPr>
              <p14:xfrm>
                <a:off x="6491011" y="4923754"/>
                <a:ext cx="129600" cy="22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EEAC8C-CFB7-DF2F-B2EE-0356C73609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6691" y="4919434"/>
                  <a:ext cx="138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E69127-3781-B89B-97FB-77CE8176C2C4}"/>
                    </a:ext>
                  </a:extLst>
                </p14:cNvPr>
                <p14:cNvContentPartPr/>
                <p14:nvPr/>
              </p14:nvContentPartPr>
              <p14:xfrm>
                <a:off x="7091131" y="4770034"/>
                <a:ext cx="153360" cy="34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E69127-3781-B89B-97FB-77CE8176C2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86811" y="4765714"/>
                  <a:ext cx="162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C5CDF4-BE70-F3AD-93D1-7BBA759AFEBB}"/>
                    </a:ext>
                  </a:extLst>
                </p14:cNvPr>
                <p14:cNvContentPartPr/>
                <p14:nvPr/>
              </p14:nvContentPartPr>
              <p14:xfrm>
                <a:off x="7304251" y="4845994"/>
                <a:ext cx="661680" cy="54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C5CDF4-BE70-F3AD-93D1-7BBA759AFE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99931" y="4841674"/>
                  <a:ext cx="6703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B8B614-2C9A-574B-5B54-E464FBCC0EEE}"/>
                    </a:ext>
                  </a:extLst>
                </p14:cNvPr>
                <p14:cNvContentPartPr/>
                <p14:nvPr/>
              </p14:nvContentPartPr>
              <p14:xfrm>
                <a:off x="7933171" y="4816834"/>
                <a:ext cx="39960" cy="24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B8B614-2C9A-574B-5B54-E464FBCC0E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28851" y="4812514"/>
                  <a:ext cx="48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190886-A457-E371-B30B-F87BE06B2622}"/>
                    </a:ext>
                  </a:extLst>
                </p14:cNvPr>
                <p14:cNvContentPartPr/>
                <p14:nvPr/>
              </p14:nvContentPartPr>
              <p14:xfrm>
                <a:off x="8128291" y="4912594"/>
                <a:ext cx="478440" cy="19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190886-A457-E371-B30B-F87BE06B26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3971" y="4908274"/>
                  <a:ext cx="487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C58B48-0BD2-CBE3-720A-1E2793E66AA2}"/>
                    </a:ext>
                  </a:extLst>
                </p14:cNvPr>
                <p14:cNvContentPartPr/>
                <p14:nvPr/>
              </p14:nvContentPartPr>
              <p14:xfrm>
                <a:off x="8708611" y="4808194"/>
                <a:ext cx="817920" cy="47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C58B48-0BD2-CBE3-720A-1E2793E66A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4291" y="4803874"/>
                  <a:ext cx="82656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D2E9A9-555B-8A48-3F07-12EFDA81DAE6}"/>
              </a:ext>
            </a:extLst>
          </p:cNvPr>
          <p:cNvGrpSpPr/>
          <p:nvPr/>
        </p:nvGrpSpPr>
        <p:grpSpPr>
          <a:xfrm>
            <a:off x="10305571" y="1163554"/>
            <a:ext cx="1865160" cy="1526760"/>
            <a:chOff x="10305571" y="1163554"/>
            <a:chExt cx="1865160" cy="15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0E9347-FE14-2E00-8BC2-54ECB7AE06CC}"/>
                    </a:ext>
                  </a:extLst>
                </p14:cNvPr>
                <p14:cNvContentPartPr/>
                <p14:nvPr/>
              </p14:nvContentPartPr>
              <p14:xfrm>
                <a:off x="10692931" y="1163554"/>
                <a:ext cx="276840" cy="48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0E9347-FE14-2E00-8BC2-54ECB7AE06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88611" y="1159234"/>
                  <a:ext cx="285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B6FF53-58C3-8575-3800-0D2E2E12C389}"/>
                    </a:ext>
                  </a:extLst>
                </p14:cNvPr>
                <p14:cNvContentPartPr/>
                <p14:nvPr/>
              </p14:nvContentPartPr>
              <p14:xfrm>
                <a:off x="10789771" y="1398274"/>
                <a:ext cx="163440" cy="8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B6FF53-58C3-8575-3800-0D2E2E12C3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5451" y="1393954"/>
                  <a:ext cx="172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C7F69B-6F1E-E838-2BDE-B1BE2775A84A}"/>
                    </a:ext>
                  </a:extLst>
                </p14:cNvPr>
                <p14:cNvContentPartPr/>
                <p14:nvPr/>
              </p14:nvContentPartPr>
              <p14:xfrm>
                <a:off x="11159131" y="1235554"/>
                <a:ext cx="268920" cy="31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C7F69B-6F1E-E838-2BDE-B1BE2775A8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54811" y="1231234"/>
                  <a:ext cx="277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04B6AC-729D-6AA8-FFAF-37DFD6C81630}"/>
                    </a:ext>
                  </a:extLst>
                </p14:cNvPr>
                <p14:cNvContentPartPr/>
                <p14:nvPr/>
              </p14:nvContentPartPr>
              <p14:xfrm>
                <a:off x="11574931" y="1256794"/>
                <a:ext cx="127440" cy="29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04B6AC-729D-6AA8-FFAF-37DFD6C816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70611" y="1252474"/>
                  <a:ext cx="136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D0CEA2-675D-3072-F4B1-B75A5240FB18}"/>
                    </a:ext>
                  </a:extLst>
                </p14:cNvPr>
                <p14:cNvContentPartPr/>
                <p14:nvPr/>
              </p14:nvContentPartPr>
              <p14:xfrm>
                <a:off x="12159931" y="1555954"/>
                <a:ext cx="10800" cy="1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D0CEA2-675D-3072-F4B1-B75A5240FB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155611" y="1551634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05A9FA-26F5-8DA7-666E-5DD1FC8D515F}"/>
                    </a:ext>
                  </a:extLst>
                </p14:cNvPr>
                <p14:cNvContentPartPr/>
                <p14:nvPr/>
              </p14:nvContentPartPr>
              <p14:xfrm>
                <a:off x="10438771" y="1722634"/>
                <a:ext cx="1648080" cy="34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05A9FA-26F5-8DA7-666E-5DD1FC8D51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34451" y="1718314"/>
                  <a:ext cx="1656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2340DA-7138-7DA1-224C-CB5C68EBB8FB}"/>
                    </a:ext>
                  </a:extLst>
                </p14:cNvPr>
                <p14:cNvContentPartPr/>
                <p14:nvPr/>
              </p14:nvContentPartPr>
              <p14:xfrm>
                <a:off x="10618771" y="2008834"/>
                <a:ext cx="252000" cy="50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2340DA-7138-7DA1-224C-CB5C68EBB8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14451" y="2004514"/>
                  <a:ext cx="2606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0D6ECB-58FF-AF04-C1DF-F530F35B9C16}"/>
                    </a:ext>
                  </a:extLst>
                </p14:cNvPr>
                <p14:cNvContentPartPr/>
                <p14:nvPr/>
              </p14:nvContentPartPr>
              <p14:xfrm>
                <a:off x="11119891" y="2059954"/>
                <a:ext cx="104040" cy="56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0D6ECB-58FF-AF04-C1DF-F530F35B9C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15571" y="2055634"/>
                  <a:ext cx="112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8C50DE-D6C8-24ED-BCC9-7EE3865FF5C6}"/>
                    </a:ext>
                  </a:extLst>
                </p14:cNvPr>
                <p14:cNvContentPartPr/>
                <p14:nvPr/>
              </p14:nvContentPartPr>
              <p14:xfrm>
                <a:off x="10305571" y="2364514"/>
                <a:ext cx="1079280" cy="32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8C50DE-D6C8-24ED-BCC9-7EE3865FF5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01251" y="2360194"/>
                  <a:ext cx="10879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D98428-7096-FB23-688C-979EB1D6860F}"/>
              </a:ext>
            </a:extLst>
          </p:cNvPr>
          <p:cNvGrpSpPr/>
          <p:nvPr/>
        </p:nvGrpSpPr>
        <p:grpSpPr>
          <a:xfrm>
            <a:off x="10566931" y="2897674"/>
            <a:ext cx="888480" cy="1238400"/>
            <a:chOff x="10566931" y="2897674"/>
            <a:chExt cx="888480" cy="12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2B4451-B88C-9A4E-2E64-C59CC35E6EBE}"/>
                    </a:ext>
                  </a:extLst>
                </p14:cNvPr>
                <p14:cNvContentPartPr/>
                <p14:nvPr/>
              </p14:nvContentPartPr>
              <p14:xfrm>
                <a:off x="10643971" y="2910994"/>
                <a:ext cx="195840" cy="73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2B4451-B88C-9A4E-2E64-C59CC35E6E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9651" y="2906674"/>
                  <a:ext cx="2044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569975-A267-336C-F783-A092BEC062B9}"/>
                    </a:ext>
                  </a:extLst>
                </p14:cNvPr>
                <p14:cNvContentPartPr/>
                <p14:nvPr/>
              </p14:nvContentPartPr>
              <p14:xfrm>
                <a:off x="10748731" y="2897674"/>
                <a:ext cx="311400" cy="44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569975-A267-336C-F783-A092BEC062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44411" y="2893354"/>
                  <a:ext cx="3200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866DC7-A754-A17B-703A-AFB27FAA6456}"/>
                    </a:ext>
                  </a:extLst>
                </p14:cNvPr>
                <p14:cNvContentPartPr/>
                <p14:nvPr/>
              </p14:nvContentPartPr>
              <p14:xfrm>
                <a:off x="11052211" y="3355234"/>
                <a:ext cx="290880" cy="36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866DC7-A754-A17B-703A-AFB27FAA64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47891" y="3350914"/>
                  <a:ext cx="299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14A810-8051-6376-8F36-7EA250A7637A}"/>
                    </a:ext>
                  </a:extLst>
                </p14:cNvPr>
                <p14:cNvContentPartPr/>
                <p14:nvPr/>
              </p14:nvContentPartPr>
              <p14:xfrm>
                <a:off x="10566931" y="3858874"/>
                <a:ext cx="888480" cy="27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14A810-8051-6376-8F36-7EA250A763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62611" y="3854554"/>
                  <a:ext cx="897120" cy="28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54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47AEA6-71B3-2479-2568-2F8DB060B456}"/>
                  </a:ext>
                </a:extLst>
              </p14:cNvPr>
              <p14:cNvContentPartPr/>
              <p14:nvPr/>
            </p14:nvContentPartPr>
            <p14:xfrm>
              <a:off x="6074851" y="1102354"/>
              <a:ext cx="947520" cy="688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47AEA6-71B3-2479-2568-2F8DB060B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0531" y="1098034"/>
                <a:ext cx="95616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85966A-0CB2-3682-17B7-C58181880FD5}"/>
                  </a:ext>
                </a:extLst>
              </p14:cNvPr>
              <p14:cNvContentPartPr/>
              <p14:nvPr/>
            </p14:nvContentPartPr>
            <p14:xfrm>
              <a:off x="2341651" y="349954"/>
              <a:ext cx="8903520" cy="241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85966A-0CB2-3682-17B7-C58181880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7331" y="345634"/>
                <a:ext cx="8912160" cy="24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8DA3A22-3CF8-4212-3C8F-8EB5C47DDC0E}"/>
                  </a:ext>
                </a:extLst>
              </p14:cNvPr>
              <p14:cNvContentPartPr/>
              <p14:nvPr/>
            </p14:nvContentPartPr>
            <p14:xfrm>
              <a:off x="807331" y="5509474"/>
              <a:ext cx="1890360" cy="303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8DA3A22-3CF8-4212-3C8F-8EB5C47DDC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011" y="5505154"/>
                <a:ext cx="1899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99A9F90-ECAB-C8BA-2ECA-727B834E3741}"/>
                  </a:ext>
                </a:extLst>
              </p14:cNvPr>
              <p14:cNvContentPartPr/>
              <p14:nvPr/>
            </p14:nvContentPartPr>
            <p14:xfrm>
              <a:off x="4082611" y="996154"/>
              <a:ext cx="2235600" cy="246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99A9F90-ECAB-C8BA-2ECA-727B834E37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8291" y="991834"/>
                <a:ext cx="22442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0200198-A984-A75B-3FC6-EC22E523F542}"/>
              </a:ext>
            </a:extLst>
          </p:cNvPr>
          <p:cNvGrpSpPr/>
          <p:nvPr/>
        </p:nvGrpSpPr>
        <p:grpSpPr>
          <a:xfrm>
            <a:off x="443011" y="303514"/>
            <a:ext cx="11544840" cy="6391800"/>
            <a:chOff x="443011" y="303514"/>
            <a:chExt cx="11544840" cy="63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F99DF1-4834-212D-CAAA-86A72C50CB02}"/>
                    </a:ext>
                  </a:extLst>
                </p14:cNvPr>
                <p14:cNvContentPartPr/>
                <p14:nvPr/>
              </p14:nvContentPartPr>
              <p14:xfrm>
                <a:off x="1047451" y="1235554"/>
                <a:ext cx="1524600" cy="1735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F99DF1-4834-212D-CAAA-86A72C50CB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3131" y="1231234"/>
                  <a:ext cx="1533240" cy="17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86459D-420C-A597-F696-124892E47750}"/>
                    </a:ext>
                  </a:extLst>
                </p14:cNvPr>
                <p14:cNvContentPartPr/>
                <p14:nvPr/>
              </p14:nvContentPartPr>
              <p14:xfrm>
                <a:off x="443011" y="2869954"/>
                <a:ext cx="1000800" cy="109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86459D-420C-A597-F696-124892E477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691" y="2865634"/>
                  <a:ext cx="1009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512D71-02B2-F356-AFC9-97E918320FC8}"/>
                    </a:ext>
                  </a:extLst>
                </p14:cNvPr>
                <p14:cNvContentPartPr/>
                <p14:nvPr/>
              </p14:nvContentPartPr>
              <p14:xfrm>
                <a:off x="822811" y="1675114"/>
                <a:ext cx="409320" cy="67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512D71-02B2-F356-AFC9-97E918320F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491" y="1670794"/>
                  <a:ext cx="4179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6980C9-701F-2A92-747C-749E46F13ED0}"/>
                    </a:ext>
                  </a:extLst>
                </p14:cNvPr>
                <p14:cNvContentPartPr/>
                <p14:nvPr/>
              </p14:nvContentPartPr>
              <p14:xfrm>
                <a:off x="1249051" y="2107114"/>
                <a:ext cx="285480" cy="27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6980C9-701F-2A92-747C-749E46F13E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44731" y="2102794"/>
                  <a:ext cx="29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CF8441-8455-0249-14CC-8A42E79E4B8B}"/>
                    </a:ext>
                  </a:extLst>
                </p14:cNvPr>
                <p14:cNvContentPartPr/>
                <p14:nvPr/>
              </p14:nvContentPartPr>
              <p14:xfrm>
                <a:off x="1521211" y="1990834"/>
                <a:ext cx="380520" cy="37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CF8441-8455-0249-14CC-8A42E79E4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6891" y="1986514"/>
                  <a:ext cx="389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9E2AF2-E05E-3F34-C9BB-87874437DFE5}"/>
                    </a:ext>
                  </a:extLst>
                </p14:cNvPr>
                <p14:cNvContentPartPr/>
                <p14:nvPr/>
              </p14:nvContentPartPr>
              <p14:xfrm>
                <a:off x="1990651" y="1743874"/>
                <a:ext cx="502200" cy="65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9E2AF2-E05E-3F34-C9BB-87874437DF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6331" y="1739554"/>
                  <a:ext cx="5108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496989-E734-B96D-2AAF-92E928463E55}"/>
                    </a:ext>
                  </a:extLst>
                </p14:cNvPr>
                <p14:cNvContentPartPr/>
                <p14:nvPr/>
              </p14:nvContentPartPr>
              <p14:xfrm>
                <a:off x="2662771" y="1927474"/>
                <a:ext cx="292320" cy="25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496989-E734-B96D-2AAF-92E928463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8451" y="1923154"/>
                  <a:ext cx="300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59E99F-E097-28D9-7154-E40C02FC6B1B}"/>
                    </a:ext>
                  </a:extLst>
                </p14:cNvPr>
                <p14:cNvContentPartPr/>
                <p14:nvPr/>
              </p14:nvContentPartPr>
              <p14:xfrm>
                <a:off x="8807611" y="1981474"/>
                <a:ext cx="493200" cy="53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59E99F-E097-28D9-7154-E40C02FC6B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03291" y="1977154"/>
                  <a:ext cx="5018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CB2DA4-F48B-4E6D-2207-68C1433EB241}"/>
                    </a:ext>
                  </a:extLst>
                </p14:cNvPr>
                <p14:cNvContentPartPr/>
                <p14:nvPr/>
              </p14:nvContentPartPr>
              <p14:xfrm>
                <a:off x="8796811" y="2197474"/>
                <a:ext cx="32148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CB2DA4-F48B-4E6D-2207-68C1433EB2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2491" y="2193154"/>
                  <a:ext cx="330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77B1FE-96F0-3C91-D6AC-6C9752686940}"/>
                    </a:ext>
                  </a:extLst>
                </p14:cNvPr>
                <p14:cNvContentPartPr/>
                <p14:nvPr/>
              </p14:nvContentPartPr>
              <p14:xfrm>
                <a:off x="9364891" y="1983274"/>
                <a:ext cx="437040" cy="41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77B1FE-96F0-3C91-D6AC-6C97526869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60571" y="1978954"/>
                  <a:ext cx="445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9CA87A-EA6C-F1AE-80D1-AA3E519CC1A9}"/>
                    </a:ext>
                  </a:extLst>
                </p14:cNvPr>
                <p14:cNvContentPartPr/>
                <p14:nvPr/>
              </p14:nvContentPartPr>
              <p14:xfrm>
                <a:off x="9972571" y="2000194"/>
                <a:ext cx="126000" cy="29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9CA87A-EA6C-F1AE-80D1-AA3E519CC1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8251" y="1995874"/>
                  <a:ext cx="134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14F9BE-A659-EF15-AFD1-8C37B76B076A}"/>
                    </a:ext>
                  </a:extLst>
                </p14:cNvPr>
                <p14:cNvContentPartPr/>
                <p14:nvPr/>
              </p14:nvContentPartPr>
              <p14:xfrm>
                <a:off x="7588291" y="1893274"/>
                <a:ext cx="749880" cy="6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14F9BE-A659-EF15-AFD1-8C37B76B07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3971" y="1888954"/>
                  <a:ext cx="758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C70032-66E6-B62D-A4A8-FACB3418C7D1}"/>
                    </a:ext>
                  </a:extLst>
                </p14:cNvPr>
                <p14:cNvContentPartPr/>
                <p14:nvPr/>
              </p14:nvContentPartPr>
              <p14:xfrm>
                <a:off x="7768291" y="2077234"/>
                <a:ext cx="732960" cy="9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C70032-66E6-B62D-A4A8-FACB3418C7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3971" y="2072914"/>
                  <a:ext cx="741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8BCB6E-C386-DE4C-A1D7-E6CC5BF0F3F3}"/>
                    </a:ext>
                  </a:extLst>
                </p14:cNvPr>
                <p14:cNvContentPartPr/>
                <p14:nvPr/>
              </p14:nvContentPartPr>
              <p14:xfrm>
                <a:off x="7760371" y="1589794"/>
                <a:ext cx="456840" cy="71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8BCB6E-C386-DE4C-A1D7-E6CC5BF0F3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56051" y="1585474"/>
                  <a:ext cx="46548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D01EA6-51D4-EC46-7E72-86E6A989CC67}"/>
                    </a:ext>
                  </a:extLst>
                </p14:cNvPr>
                <p14:cNvContentPartPr/>
                <p14:nvPr/>
              </p14:nvContentPartPr>
              <p14:xfrm>
                <a:off x="1094971" y="3705514"/>
                <a:ext cx="359280" cy="84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D01EA6-51D4-EC46-7E72-86E6A989CC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0651" y="3701194"/>
                  <a:ext cx="36792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815DD1-2233-3C08-1D5B-B5E6A7A6F575}"/>
                    </a:ext>
                  </a:extLst>
                </p14:cNvPr>
                <p14:cNvContentPartPr/>
                <p14:nvPr/>
              </p14:nvContentPartPr>
              <p14:xfrm>
                <a:off x="1493491" y="4173514"/>
                <a:ext cx="232920" cy="19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815DD1-2233-3C08-1D5B-B5E6A7A6F5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89171" y="4169194"/>
                  <a:ext cx="241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ABF85C-B72E-967D-5680-D0CF008E8FA1}"/>
                    </a:ext>
                  </a:extLst>
                </p14:cNvPr>
                <p14:cNvContentPartPr/>
                <p14:nvPr/>
              </p14:nvContentPartPr>
              <p14:xfrm>
                <a:off x="1888051" y="4231474"/>
                <a:ext cx="308520" cy="24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ABF85C-B72E-967D-5680-D0CF008E8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3731" y="4227154"/>
                  <a:ext cx="317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757B30-3BDB-7D1D-F027-CF5E23DB5CCD}"/>
                    </a:ext>
                  </a:extLst>
                </p14:cNvPr>
                <p14:cNvContentPartPr/>
                <p14:nvPr/>
              </p14:nvContentPartPr>
              <p14:xfrm>
                <a:off x="2384131" y="3850234"/>
                <a:ext cx="456840" cy="61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757B30-3BDB-7D1D-F027-CF5E23DB5C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9811" y="3845914"/>
                  <a:ext cx="4654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0819A6-A237-EA73-075F-8550EDB9F332}"/>
                    </a:ext>
                  </a:extLst>
                </p14:cNvPr>
                <p14:cNvContentPartPr/>
                <p14:nvPr/>
              </p14:nvContentPartPr>
              <p14:xfrm>
                <a:off x="3212131" y="3581674"/>
                <a:ext cx="286200" cy="70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0819A6-A237-EA73-075F-8550EDB9F3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07811" y="3577354"/>
                  <a:ext cx="29484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1890D-0522-DF53-2C19-78AB32408451}"/>
                    </a:ext>
                  </a:extLst>
                </p14:cNvPr>
                <p14:cNvContentPartPr/>
                <p14:nvPr/>
              </p14:nvContentPartPr>
              <p14:xfrm>
                <a:off x="3237691" y="3891994"/>
                <a:ext cx="502560" cy="18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1890D-0522-DF53-2C19-78AB324084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33371" y="3887674"/>
                  <a:ext cx="511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AB6826-CB79-5672-C4B3-ACDBEFC1616F}"/>
                    </a:ext>
                  </a:extLst>
                </p14:cNvPr>
                <p14:cNvContentPartPr/>
                <p14:nvPr/>
              </p14:nvContentPartPr>
              <p14:xfrm>
                <a:off x="3953731" y="3855274"/>
                <a:ext cx="301680" cy="68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AB6826-CB79-5672-C4B3-ACDBEFC161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49411" y="3850954"/>
                  <a:ext cx="31032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B41DF7-CC37-235E-525F-D0D3E09EA589}"/>
                    </a:ext>
                  </a:extLst>
                </p14:cNvPr>
                <p14:cNvContentPartPr/>
                <p14:nvPr/>
              </p14:nvContentPartPr>
              <p14:xfrm>
                <a:off x="4056331" y="3911074"/>
                <a:ext cx="303840" cy="30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B41DF7-CC37-235E-525F-D0D3E09EA5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2011" y="3906754"/>
                  <a:ext cx="312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FFFF9F-31B3-3A2C-5B9A-FFAB9DCE6AD2}"/>
                    </a:ext>
                  </a:extLst>
                </p14:cNvPr>
                <p14:cNvContentPartPr/>
                <p14:nvPr/>
              </p14:nvContentPartPr>
              <p14:xfrm>
                <a:off x="4000531" y="3530554"/>
                <a:ext cx="677520" cy="584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FFFF9F-31B3-3A2C-5B9A-FFAB9DCE6A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96211" y="3526234"/>
                  <a:ext cx="686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8CF686-0074-7B23-01D8-07851BCDDC01}"/>
                    </a:ext>
                  </a:extLst>
                </p14:cNvPr>
                <p14:cNvContentPartPr/>
                <p14:nvPr/>
              </p14:nvContentPartPr>
              <p14:xfrm>
                <a:off x="5372491" y="3873274"/>
                <a:ext cx="389520" cy="30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8CF686-0074-7B23-01D8-07851BCDDC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68171" y="3868954"/>
                  <a:ext cx="398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EE9EF9-A745-1747-B8B1-7651F9EDA9E5}"/>
                    </a:ext>
                  </a:extLst>
                </p14:cNvPr>
                <p14:cNvContentPartPr/>
                <p14:nvPr/>
              </p14:nvContentPartPr>
              <p14:xfrm>
                <a:off x="5771011" y="3577714"/>
                <a:ext cx="405720" cy="78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EE9EF9-A745-1747-B8B1-7651F9EDA9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6691" y="3573394"/>
                  <a:ext cx="41436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E3B14B-DD6F-A9AC-5932-76BA5AEED03D}"/>
                    </a:ext>
                  </a:extLst>
                </p14:cNvPr>
                <p14:cNvContentPartPr/>
                <p14:nvPr/>
              </p14:nvContentPartPr>
              <p14:xfrm>
                <a:off x="3529291" y="4722514"/>
                <a:ext cx="190080" cy="47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E3B14B-DD6F-A9AC-5932-76BA5AEED0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4971" y="4718194"/>
                  <a:ext cx="198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D392F16-70AE-ACCF-7404-F587ECA13BC2}"/>
                    </a:ext>
                  </a:extLst>
                </p14:cNvPr>
                <p14:cNvContentPartPr/>
                <p14:nvPr/>
              </p14:nvContentPartPr>
              <p14:xfrm>
                <a:off x="3600931" y="4605514"/>
                <a:ext cx="139680" cy="416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D392F16-70AE-ACCF-7404-F587ECA13B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96611" y="4601194"/>
                  <a:ext cx="148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6966C5-6C25-A626-7185-7D6322502752}"/>
                    </a:ext>
                  </a:extLst>
                </p14:cNvPr>
                <p14:cNvContentPartPr/>
                <p14:nvPr/>
              </p14:nvContentPartPr>
              <p14:xfrm>
                <a:off x="3847531" y="5004754"/>
                <a:ext cx="322200" cy="135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6966C5-6C25-A626-7185-7D63225027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3211" y="5000434"/>
                  <a:ext cx="33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8196A6-E6B8-8E8E-98C6-EB16A9942152}"/>
                    </a:ext>
                  </a:extLst>
                </p14:cNvPr>
                <p14:cNvContentPartPr/>
                <p14:nvPr/>
              </p14:nvContentPartPr>
              <p14:xfrm>
                <a:off x="4347931" y="4974154"/>
                <a:ext cx="303480" cy="61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8196A6-E6B8-8E8E-98C6-EB16A99421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43611" y="4969834"/>
                  <a:ext cx="312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F52769A-CDEF-0B45-7AA1-DDB845799912}"/>
                    </a:ext>
                  </a:extLst>
                </p14:cNvPr>
                <p14:cNvContentPartPr/>
                <p14:nvPr/>
              </p14:nvContentPartPr>
              <p14:xfrm>
                <a:off x="4759411" y="4677874"/>
                <a:ext cx="324000" cy="47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F52769A-CDEF-0B45-7AA1-DDB8457999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55091" y="4673554"/>
                  <a:ext cx="3326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0E4F9A-E14A-92F6-949A-E5575DC200C2}"/>
                    </a:ext>
                  </a:extLst>
                </p14:cNvPr>
                <p14:cNvContentPartPr/>
                <p14:nvPr/>
              </p14:nvContentPartPr>
              <p14:xfrm>
                <a:off x="5046331" y="5009434"/>
                <a:ext cx="189000" cy="199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0E4F9A-E14A-92F6-949A-E5575DC200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42011" y="5005114"/>
                  <a:ext cx="197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E7A6C8-B09F-9B67-2A67-E894EA04655B}"/>
                    </a:ext>
                  </a:extLst>
                </p14:cNvPr>
                <p14:cNvContentPartPr/>
                <p14:nvPr/>
              </p14:nvContentPartPr>
              <p14:xfrm>
                <a:off x="5453491" y="4868314"/>
                <a:ext cx="90360" cy="343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E7A6C8-B09F-9B67-2A67-E894EA0465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49171" y="4863994"/>
                  <a:ext cx="99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1279E6-2B3C-1543-533C-104ADD7BE1D4}"/>
                    </a:ext>
                  </a:extLst>
                </p14:cNvPr>
                <p14:cNvContentPartPr/>
                <p14:nvPr/>
              </p14:nvContentPartPr>
              <p14:xfrm>
                <a:off x="4245331" y="5163154"/>
                <a:ext cx="9000" cy="164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1279E6-2B3C-1543-533C-104ADD7BE1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1011" y="5158834"/>
                  <a:ext cx="1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5B5A86-BF23-19BA-3001-9A6825FEBA61}"/>
                    </a:ext>
                  </a:extLst>
                </p14:cNvPr>
                <p14:cNvContentPartPr/>
                <p14:nvPr/>
              </p14:nvContentPartPr>
              <p14:xfrm>
                <a:off x="4214731" y="4953634"/>
                <a:ext cx="41760" cy="1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5B5A86-BF23-19BA-3001-9A6825FEBA6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10411" y="4949314"/>
                  <a:ext cx="50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4ADA16-2C73-6B5C-40B9-111013BF74EE}"/>
                    </a:ext>
                  </a:extLst>
                </p14:cNvPr>
                <p14:cNvContentPartPr/>
                <p14:nvPr/>
              </p14:nvContentPartPr>
              <p14:xfrm>
                <a:off x="4802251" y="5243434"/>
                <a:ext cx="1028520" cy="19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4ADA16-2C73-6B5C-40B9-111013BF74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97931" y="5239114"/>
                  <a:ext cx="1037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F24B52-DC9B-B35C-3119-1E69CF6413B9}"/>
                    </a:ext>
                  </a:extLst>
                </p14:cNvPr>
                <p14:cNvContentPartPr/>
                <p14:nvPr/>
              </p14:nvContentPartPr>
              <p14:xfrm>
                <a:off x="2006851" y="5035354"/>
                <a:ext cx="525960" cy="372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F24B52-DC9B-B35C-3119-1E69CF6413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02531" y="5031034"/>
                  <a:ext cx="534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525590-3092-CECD-B765-755C0B9FBCCD}"/>
                    </a:ext>
                  </a:extLst>
                </p14:cNvPr>
                <p14:cNvContentPartPr/>
                <p14:nvPr/>
              </p14:nvContentPartPr>
              <p14:xfrm>
                <a:off x="2050411" y="4821154"/>
                <a:ext cx="33480" cy="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525590-3092-CECD-B765-755C0B9FBC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46091" y="4816834"/>
                  <a:ext cx="42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B8CCFA-EBA0-9E44-AC1C-53005C64915E}"/>
                    </a:ext>
                  </a:extLst>
                </p14:cNvPr>
                <p14:cNvContentPartPr/>
                <p14:nvPr/>
              </p14:nvContentPartPr>
              <p14:xfrm>
                <a:off x="2826211" y="4962994"/>
                <a:ext cx="259560" cy="20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B8CCFA-EBA0-9E44-AC1C-53005C6491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21891" y="4958674"/>
                  <a:ext cx="268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DD64BCD-987A-108E-C401-8B2F37ED0B2C}"/>
                    </a:ext>
                  </a:extLst>
                </p14:cNvPr>
                <p14:cNvContentPartPr/>
                <p14:nvPr/>
              </p14:nvContentPartPr>
              <p14:xfrm>
                <a:off x="1021531" y="5011234"/>
                <a:ext cx="344520" cy="477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D64BCD-987A-108E-C401-8B2F37ED0B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7211" y="5006914"/>
                  <a:ext cx="3531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7B42F7-67C4-F044-0F40-8FFFABCA05F6}"/>
                    </a:ext>
                  </a:extLst>
                </p14:cNvPr>
                <p14:cNvContentPartPr/>
                <p14:nvPr/>
              </p14:nvContentPartPr>
              <p14:xfrm>
                <a:off x="1574131" y="4996474"/>
                <a:ext cx="174600" cy="52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7B42F7-67C4-F044-0F40-8FFFABCA05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69811" y="4992154"/>
                  <a:ext cx="1832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12D0FE-062E-DEB4-3615-2B17D23D9D01}"/>
                    </a:ext>
                  </a:extLst>
                </p14:cNvPr>
                <p14:cNvContentPartPr/>
                <p14:nvPr/>
              </p14:nvContentPartPr>
              <p14:xfrm>
                <a:off x="1703371" y="4953634"/>
                <a:ext cx="262440" cy="425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12D0FE-062E-DEB4-3615-2B17D23D9D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99051" y="4949314"/>
                  <a:ext cx="271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4EA64-6012-7681-8B5D-8F4AEB611D1F}"/>
                    </a:ext>
                  </a:extLst>
                </p14:cNvPr>
                <p14:cNvContentPartPr/>
                <p14:nvPr/>
              </p14:nvContentPartPr>
              <p14:xfrm>
                <a:off x="2680771" y="5406874"/>
                <a:ext cx="25920" cy="108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4EA64-6012-7681-8B5D-8F4AEB611D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6451" y="5402554"/>
                  <a:ext cx="34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FDA75B-AF56-304E-6D91-C633D5ED1917}"/>
                    </a:ext>
                  </a:extLst>
                </p14:cNvPr>
                <p14:cNvContentPartPr/>
                <p14:nvPr/>
              </p14:nvContentPartPr>
              <p14:xfrm>
                <a:off x="2599051" y="5120314"/>
                <a:ext cx="1800" cy="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FDA75B-AF56-304E-6D91-C633D5ED19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94731" y="5115994"/>
                  <a:ext cx="10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986202-A7ED-8C05-35AC-9B30F3954EB7}"/>
                    </a:ext>
                  </a:extLst>
                </p14:cNvPr>
                <p14:cNvContentPartPr/>
                <p14:nvPr/>
              </p14:nvContentPartPr>
              <p14:xfrm>
                <a:off x="3901891" y="5505514"/>
                <a:ext cx="174960" cy="54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986202-A7ED-8C05-35AC-9B30F3954E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97571" y="5501194"/>
                  <a:ext cx="1836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DE8B67-5491-9B95-D721-46C21103328F}"/>
                    </a:ext>
                  </a:extLst>
                </p14:cNvPr>
                <p14:cNvContentPartPr/>
                <p14:nvPr/>
              </p14:nvContentPartPr>
              <p14:xfrm>
                <a:off x="3797851" y="5435674"/>
                <a:ext cx="432720" cy="21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DE8B67-5491-9B95-D721-46C2110332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93531" y="5431354"/>
                  <a:ext cx="441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612CB34-047C-5C88-49BE-E1060CF98C5C}"/>
                    </a:ext>
                  </a:extLst>
                </p14:cNvPr>
                <p14:cNvContentPartPr/>
                <p14:nvPr/>
              </p14:nvContentPartPr>
              <p14:xfrm>
                <a:off x="679171" y="4533874"/>
                <a:ext cx="2325960" cy="127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612CB34-047C-5C88-49BE-E1060CF98C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4851" y="4529554"/>
                  <a:ext cx="233460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67C42A-42F0-EDFC-A3BC-BF796C52255B}"/>
                    </a:ext>
                  </a:extLst>
                </p14:cNvPr>
                <p14:cNvContentPartPr/>
                <p14:nvPr/>
              </p14:nvContentPartPr>
              <p14:xfrm>
                <a:off x="2165611" y="4873714"/>
                <a:ext cx="35280" cy="28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67C42A-42F0-EDFC-A3BC-BF796C5225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61291" y="4869394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D9D8C3-A0C1-9967-B506-CC3F2BCDD11E}"/>
                    </a:ext>
                  </a:extLst>
                </p14:cNvPr>
                <p14:cNvContentPartPr/>
                <p14:nvPr/>
              </p14:nvContentPartPr>
              <p14:xfrm>
                <a:off x="2615971" y="6189154"/>
                <a:ext cx="322560" cy="356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D9D8C3-A0C1-9967-B506-CC3F2BCDD1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1651" y="6184834"/>
                  <a:ext cx="331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FE1493-A670-CA4E-81F6-712599286325}"/>
                    </a:ext>
                  </a:extLst>
                </p14:cNvPr>
                <p14:cNvContentPartPr/>
                <p14:nvPr/>
              </p14:nvContentPartPr>
              <p14:xfrm>
                <a:off x="3117091" y="6385714"/>
                <a:ext cx="22320" cy="9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FE1493-A670-CA4E-81F6-7125992863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12771" y="6381394"/>
                  <a:ext cx="30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03C064-F92C-5DA8-D7CB-1675CB8B9208}"/>
                    </a:ext>
                  </a:extLst>
                </p14:cNvPr>
                <p14:cNvContentPartPr/>
                <p14:nvPr/>
              </p14:nvContentPartPr>
              <p14:xfrm>
                <a:off x="3417691" y="6315874"/>
                <a:ext cx="38880" cy="14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03C064-F92C-5DA8-D7CB-1675CB8B92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3371" y="6311554"/>
                  <a:ext cx="47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9D5C7B-65A8-A06F-F9F0-4E354F98DF8E}"/>
                    </a:ext>
                  </a:extLst>
                </p14:cNvPr>
                <p14:cNvContentPartPr/>
                <p14:nvPr/>
              </p14:nvContentPartPr>
              <p14:xfrm>
                <a:off x="3585091" y="6129034"/>
                <a:ext cx="97560" cy="184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9D5C7B-65A8-A06F-F9F0-4E354F98D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80771" y="6124714"/>
                  <a:ext cx="106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B5620D1-80E9-8108-7D20-9346894269AB}"/>
                    </a:ext>
                  </a:extLst>
                </p14:cNvPr>
                <p14:cNvContentPartPr/>
                <p14:nvPr/>
              </p14:nvContentPartPr>
              <p14:xfrm>
                <a:off x="2314291" y="5774074"/>
                <a:ext cx="1562760" cy="92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B5620D1-80E9-8108-7D20-9346894269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09971" y="5769754"/>
                  <a:ext cx="15714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5C546B-9C84-FA56-6332-3892BC448C9F}"/>
                    </a:ext>
                  </a:extLst>
                </p14:cNvPr>
                <p14:cNvContentPartPr/>
                <p14:nvPr/>
              </p14:nvContentPartPr>
              <p14:xfrm>
                <a:off x="4120771" y="6203554"/>
                <a:ext cx="234000" cy="408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5C546B-9C84-FA56-6332-3892BC448C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16451" y="6199234"/>
                  <a:ext cx="2426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007D2D-CEA4-A3F2-CC10-49C8D35283FA}"/>
                    </a:ext>
                  </a:extLst>
                </p14:cNvPr>
                <p14:cNvContentPartPr/>
                <p14:nvPr/>
              </p14:nvContentPartPr>
              <p14:xfrm>
                <a:off x="4433251" y="6192394"/>
                <a:ext cx="240480" cy="491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007D2D-CEA4-A3F2-CC10-49C8D35283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28931" y="6188074"/>
                  <a:ext cx="2491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E7AA75-9192-0295-FC1F-26F7DB27B4A1}"/>
                    </a:ext>
                  </a:extLst>
                </p14:cNvPr>
                <p14:cNvContentPartPr/>
                <p14:nvPr/>
              </p14:nvContentPartPr>
              <p14:xfrm>
                <a:off x="4519291" y="6374914"/>
                <a:ext cx="240480" cy="57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E7AA75-9192-0295-FC1F-26F7DB27B4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14971" y="6370594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C22F70-2BD5-5EB7-6FA5-17CAE2417989}"/>
                    </a:ext>
                  </a:extLst>
                </p14:cNvPr>
                <p14:cNvContentPartPr/>
                <p14:nvPr/>
              </p14:nvContentPartPr>
              <p14:xfrm>
                <a:off x="4827811" y="6206074"/>
                <a:ext cx="322560" cy="45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C22F70-2BD5-5EB7-6FA5-17CAE24179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3491" y="6201754"/>
                  <a:ext cx="3312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630D1FD-172D-4043-D8DF-DF4FD3A04F9D}"/>
                    </a:ext>
                  </a:extLst>
                </p14:cNvPr>
                <p14:cNvContentPartPr/>
                <p14:nvPr/>
              </p14:nvContentPartPr>
              <p14:xfrm>
                <a:off x="1596091" y="5834194"/>
                <a:ext cx="147960" cy="252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630D1FD-172D-4043-D8DF-DF4FD3A04F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91771" y="5829874"/>
                  <a:ext cx="156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D1F1C7-E470-594F-2A2B-B557FB28B278}"/>
                    </a:ext>
                  </a:extLst>
                </p14:cNvPr>
                <p14:cNvContentPartPr/>
                <p14:nvPr/>
              </p14:nvContentPartPr>
              <p14:xfrm>
                <a:off x="1737931" y="5650234"/>
                <a:ext cx="56880" cy="409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D1F1C7-E470-594F-2A2B-B557FB28B2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3611" y="5645914"/>
                  <a:ext cx="655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5401AC-A1B7-672F-E4FF-5FB2844BB5E5}"/>
                    </a:ext>
                  </a:extLst>
                </p14:cNvPr>
                <p14:cNvContentPartPr/>
                <p14:nvPr/>
              </p14:nvContentPartPr>
              <p14:xfrm>
                <a:off x="1351651" y="5965954"/>
                <a:ext cx="656640" cy="210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5401AC-A1B7-672F-E4FF-5FB2844BB5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47331" y="5961634"/>
                  <a:ext cx="665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5A300F-78E2-A13C-97B2-9223EB1B663D}"/>
                    </a:ext>
                  </a:extLst>
                </p14:cNvPr>
                <p14:cNvContentPartPr/>
                <p14:nvPr/>
              </p14:nvContentPartPr>
              <p14:xfrm>
                <a:off x="1177771" y="6146674"/>
                <a:ext cx="423360" cy="446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5A300F-78E2-A13C-97B2-9223EB1B66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3451" y="6142354"/>
                  <a:ext cx="432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A35A5C-0F04-6571-47A1-63AD65E8DB29}"/>
                    </a:ext>
                  </a:extLst>
                </p14:cNvPr>
                <p14:cNvContentPartPr/>
                <p14:nvPr/>
              </p14:nvContentPartPr>
              <p14:xfrm>
                <a:off x="1771771" y="6492274"/>
                <a:ext cx="14040" cy="96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A35A5C-0F04-6571-47A1-63AD65E8DB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67451" y="6487954"/>
                  <a:ext cx="22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4681F0-5540-E07B-43C3-9FAA2E893C64}"/>
                    </a:ext>
                  </a:extLst>
                </p14:cNvPr>
                <p14:cNvContentPartPr/>
                <p14:nvPr/>
              </p14:nvContentPartPr>
              <p14:xfrm>
                <a:off x="1115851" y="5966674"/>
                <a:ext cx="22320" cy="41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4681F0-5540-E07B-43C3-9FAA2E893C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1531" y="5962354"/>
                  <a:ext cx="30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06957D-97C4-8965-8DAE-3ABA877018DE}"/>
                    </a:ext>
                  </a:extLst>
                </p14:cNvPr>
                <p14:cNvContentPartPr/>
                <p14:nvPr/>
              </p14:nvContentPartPr>
              <p14:xfrm>
                <a:off x="1990651" y="6287794"/>
                <a:ext cx="202680" cy="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06957D-97C4-8965-8DAE-3ABA877018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86331" y="6283474"/>
                  <a:ext cx="211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BA41B34-525A-1BBD-AD7D-D2B03A3DBC92}"/>
                    </a:ext>
                  </a:extLst>
                </p14:cNvPr>
                <p14:cNvContentPartPr/>
                <p14:nvPr/>
              </p14:nvContentPartPr>
              <p14:xfrm>
                <a:off x="2041771" y="6420274"/>
                <a:ext cx="201960" cy="51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BA41B34-525A-1BBD-AD7D-D2B03A3DBC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7451" y="6415954"/>
                  <a:ext cx="210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AA83705-62BF-5113-C119-354F2D2DB9C5}"/>
                    </a:ext>
                  </a:extLst>
                </p14:cNvPr>
                <p14:cNvContentPartPr/>
                <p14:nvPr/>
              </p14:nvContentPartPr>
              <p14:xfrm>
                <a:off x="1178131" y="5909794"/>
                <a:ext cx="50040" cy="39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AA83705-62BF-5113-C119-354F2D2DB9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3811" y="5905474"/>
                  <a:ext cx="58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9F8B0C-7E22-7B7A-992E-32B83665AA62}"/>
                    </a:ext>
                  </a:extLst>
                </p14:cNvPr>
                <p14:cNvContentPartPr/>
                <p14:nvPr/>
              </p14:nvContentPartPr>
              <p14:xfrm>
                <a:off x="6707731" y="3533434"/>
                <a:ext cx="385560" cy="440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9F8B0C-7E22-7B7A-992E-32B83665AA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03411" y="3529114"/>
                  <a:ext cx="394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6B1EFF-F1BE-F648-F9E8-5FB5839F2DF6}"/>
                    </a:ext>
                  </a:extLst>
                </p14:cNvPr>
                <p14:cNvContentPartPr/>
                <p14:nvPr/>
              </p14:nvContentPartPr>
              <p14:xfrm>
                <a:off x="7335571" y="3585994"/>
                <a:ext cx="128160" cy="528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6B1EFF-F1BE-F648-F9E8-5FB5839F2D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31251" y="3581674"/>
                  <a:ext cx="1368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32C7A3-81C0-721A-C87E-6C8213036B3D}"/>
                    </a:ext>
                  </a:extLst>
                </p14:cNvPr>
                <p14:cNvContentPartPr/>
                <p14:nvPr/>
              </p14:nvContentPartPr>
              <p14:xfrm>
                <a:off x="7104091" y="3454234"/>
                <a:ext cx="597600" cy="28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32C7A3-81C0-721A-C87E-6C8213036B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99771" y="3449914"/>
                  <a:ext cx="606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549771-055A-080D-17CA-C276EF59AE42}"/>
                    </a:ext>
                  </a:extLst>
                </p14:cNvPr>
                <p14:cNvContentPartPr/>
                <p14:nvPr/>
              </p14:nvContentPartPr>
              <p14:xfrm>
                <a:off x="7871251" y="3346954"/>
                <a:ext cx="250920" cy="712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549771-055A-080D-17CA-C276EF59AE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66931" y="3342634"/>
                  <a:ext cx="2595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B71582-FE8B-59F9-8C4F-91369DAAB739}"/>
                    </a:ext>
                  </a:extLst>
                </p14:cNvPr>
                <p14:cNvContentPartPr/>
                <p14:nvPr/>
              </p14:nvContentPartPr>
              <p14:xfrm>
                <a:off x="8154211" y="3393754"/>
                <a:ext cx="420480" cy="28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B71582-FE8B-59F9-8C4F-91369DAAB73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49891" y="3389434"/>
                  <a:ext cx="429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177D27-E3EB-34EC-FCAE-592BC815D4D4}"/>
                    </a:ext>
                  </a:extLst>
                </p14:cNvPr>
                <p14:cNvContentPartPr/>
                <p14:nvPr/>
              </p14:nvContentPartPr>
              <p14:xfrm>
                <a:off x="8269051" y="3251914"/>
                <a:ext cx="282600" cy="81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177D27-E3EB-34EC-FCAE-592BC815D4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64731" y="3247594"/>
                  <a:ext cx="2912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A9F832-6CF8-DD7E-5270-D985FC39A71D}"/>
                    </a:ext>
                  </a:extLst>
                </p14:cNvPr>
                <p14:cNvContentPartPr/>
                <p14:nvPr/>
              </p14:nvContentPartPr>
              <p14:xfrm>
                <a:off x="8655691" y="3654394"/>
                <a:ext cx="285840" cy="30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A9F832-6CF8-DD7E-5270-D985FC39A7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51371" y="3650074"/>
                  <a:ext cx="294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EC75A6-72DD-6E46-B248-25FE70EB9971}"/>
                    </a:ext>
                  </a:extLst>
                </p14:cNvPr>
                <p14:cNvContentPartPr/>
                <p14:nvPr/>
              </p14:nvContentPartPr>
              <p14:xfrm>
                <a:off x="8891131" y="3733594"/>
                <a:ext cx="431280" cy="244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EC75A6-72DD-6E46-B248-25FE70EB99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86811" y="3729274"/>
                  <a:ext cx="439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C238C6-276F-9CFE-3E68-D808F49A79FF}"/>
                    </a:ext>
                  </a:extLst>
                </p14:cNvPr>
                <p14:cNvContentPartPr/>
                <p14:nvPr/>
              </p14:nvContentPartPr>
              <p14:xfrm>
                <a:off x="9538411" y="3291154"/>
                <a:ext cx="84960" cy="66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C238C6-276F-9CFE-3E68-D808F49A79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34091" y="3286834"/>
                  <a:ext cx="936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6970F4-6FA1-7AB8-1003-D6F709CD9AD4}"/>
                    </a:ext>
                  </a:extLst>
                </p14:cNvPr>
                <p14:cNvContentPartPr/>
                <p14:nvPr/>
              </p14:nvContentPartPr>
              <p14:xfrm>
                <a:off x="9362731" y="3740794"/>
                <a:ext cx="447120" cy="16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6970F4-6FA1-7AB8-1003-D6F709CD9A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58411" y="3736474"/>
                  <a:ext cx="455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A38F5C-DD1B-04E9-D1A3-B31CA05C72D5}"/>
                    </a:ext>
                  </a:extLst>
                </p14:cNvPr>
                <p14:cNvContentPartPr/>
                <p14:nvPr/>
              </p14:nvContentPartPr>
              <p14:xfrm>
                <a:off x="9855571" y="3286474"/>
                <a:ext cx="364680" cy="606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A38F5C-DD1B-04E9-D1A3-B31CA05C72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51251" y="3282154"/>
                  <a:ext cx="373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229079-DAEE-F1B9-7190-43190559DAF3}"/>
                    </a:ext>
                  </a:extLst>
                </p14:cNvPr>
                <p14:cNvContentPartPr/>
                <p14:nvPr/>
              </p14:nvContentPartPr>
              <p14:xfrm>
                <a:off x="10686451" y="3468994"/>
                <a:ext cx="128880" cy="56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229079-DAEE-F1B9-7190-43190559DA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82131" y="3464674"/>
                  <a:ext cx="1375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51DBEF-608E-DB14-D90C-F2A2E2BAF7AD}"/>
                    </a:ext>
                  </a:extLst>
                </p14:cNvPr>
                <p14:cNvContentPartPr/>
                <p14:nvPr/>
              </p14:nvContentPartPr>
              <p14:xfrm>
                <a:off x="10717411" y="3487714"/>
                <a:ext cx="114480" cy="301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51DBEF-608E-DB14-D90C-F2A2E2BAF7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13091" y="3483394"/>
                  <a:ext cx="123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F41E80-4F51-211A-A85D-E37F05B8F8E0}"/>
                    </a:ext>
                  </a:extLst>
                </p14:cNvPr>
                <p14:cNvContentPartPr/>
                <p14:nvPr/>
              </p14:nvContentPartPr>
              <p14:xfrm>
                <a:off x="10947091" y="3641434"/>
                <a:ext cx="455400" cy="29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F41E80-4F51-211A-A85D-E37F05B8F8E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42771" y="3637114"/>
                  <a:ext cx="464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FEF94C-AD79-4A4B-7F1C-DE4004E6D1F1}"/>
                    </a:ext>
                  </a:extLst>
                </p14:cNvPr>
                <p14:cNvContentPartPr/>
                <p14:nvPr/>
              </p14:nvContentPartPr>
              <p14:xfrm>
                <a:off x="11428771" y="3436234"/>
                <a:ext cx="81720" cy="487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EF94C-AD79-4A4B-7F1C-DE4004E6D1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24451" y="3431914"/>
                  <a:ext cx="90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E12506-B174-C168-9598-7C8F2E02CC8F}"/>
                    </a:ext>
                  </a:extLst>
                </p14:cNvPr>
                <p14:cNvContentPartPr/>
                <p14:nvPr/>
              </p14:nvContentPartPr>
              <p14:xfrm>
                <a:off x="11393851" y="3671674"/>
                <a:ext cx="201960" cy="19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E12506-B174-C168-9598-7C8F2E02CC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89531" y="3667354"/>
                  <a:ext cx="210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F339C1-A8CF-B54B-81F3-99DF6A0FD543}"/>
                    </a:ext>
                  </a:extLst>
                </p14:cNvPr>
                <p14:cNvContentPartPr/>
                <p14:nvPr/>
              </p14:nvContentPartPr>
              <p14:xfrm>
                <a:off x="11655931" y="3624514"/>
                <a:ext cx="112320" cy="31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F339C1-A8CF-B54B-81F3-99DF6A0FD54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51611" y="3620194"/>
                  <a:ext cx="120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3C4DC4-8EDB-A890-841E-598688CFC1DF}"/>
                    </a:ext>
                  </a:extLst>
                </p14:cNvPr>
                <p14:cNvContentPartPr/>
                <p14:nvPr/>
              </p14:nvContentPartPr>
              <p14:xfrm>
                <a:off x="9078331" y="4339114"/>
                <a:ext cx="279720" cy="23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3C4DC4-8EDB-A890-841E-598688CFC1D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74011" y="4334794"/>
                  <a:ext cx="288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4E9778-5325-F24E-223B-3763492A99E4}"/>
                    </a:ext>
                  </a:extLst>
                </p14:cNvPr>
                <p14:cNvContentPartPr/>
                <p14:nvPr/>
              </p14:nvContentPartPr>
              <p14:xfrm>
                <a:off x="9319891" y="4269994"/>
                <a:ext cx="323640" cy="25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4E9778-5325-F24E-223B-3763492A99E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15571" y="4265674"/>
                  <a:ext cx="332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CF32221-FC59-A393-B1B0-B30A80B888E0}"/>
                    </a:ext>
                  </a:extLst>
                </p14:cNvPr>
                <p14:cNvContentPartPr/>
                <p14:nvPr/>
              </p14:nvContentPartPr>
              <p14:xfrm>
                <a:off x="9385771" y="4291234"/>
                <a:ext cx="148320" cy="30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CF32221-FC59-A393-B1B0-B30A80B888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81451" y="4286914"/>
                  <a:ext cx="15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209AE2-F273-0CB5-A076-8EEB4BB3AFAE}"/>
                    </a:ext>
                  </a:extLst>
                </p14:cNvPr>
                <p14:cNvContentPartPr/>
                <p14:nvPr/>
              </p14:nvContentPartPr>
              <p14:xfrm>
                <a:off x="9755131" y="4343794"/>
                <a:ext cx="117000" cy="17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209AE2-F273-0CB5-A076-8EEB4BB3AF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50811" y="4339474"/>
                  <a:ext cx="125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000A50-64F4-2768-A55A-AE1BBAE3EC9D}"/>
                    </a:ext>
                  </a:extLst>
                </p14:cNvPr>
                <p14:cNvContentPartPr/>
                <p14:nvPr/>
              </p14:nvContentPartPr>
              <p14:xfrm>
                <a:off x="10001731" y="4246234"/>
                <a:ext cx="196920" cy="231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000A50-64F4-2768-A55A-AE1BBAE3EC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97411" y="4241914"/>
                  <a:ext cx="20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28E649-6F21-0841-E489-E9727A4C34E6}"/>
                    </a:ext>
                  </a:extLst>
                </p14:cNvPr>
                <p14:cNvContentPartPr/>
                <p14:nvPr/>
              </p14:nvContentPartPr>
              <p14:xfrm>
                <a:off x="10143571" y="4299514"/>
                <a:ext cx="308160" cy="222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28E649-6F21-0841-E489-E9727A4C34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39251" y="4295194"/>
                  <a:ext cx="316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EA4E3E-5E83-E7B1-B0ED-648DEA5CFAD8}"/>
                    </a:ext>
                  </a:extLst>
                </p14:cNvPr>
                <p14:cNvContentPartPr/>
                <p14:nvPr/>
              </p14:nvContentPartPr>
              <p14:xfrm>
                <a:off x="9584491" y="4316794"/>
                <a:ext cx="217440" cy="230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EA4E3E-5E83-E7B1-B0ED-648DEA5CFA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80171" y="4312474"/>
                  <a:ext cx="226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04428A-6C49-7382-17BD-2A7873388A46}"/>
                    </a:ext>
                  </a:extLst>
                </p14:cNvPr>
                <p14:cNvContentPartPr/>
                <p14:nvPr/>
              </p14:nvContentPartPr>
              <p14:xfrm>
                <a:off x="10776811" y="4081714"/>
                <a:ext cx="117000" cy="48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04428A-6C49-7382-17BD-2A7873388A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72491" y="4077394"/>
                  <a:ext cx="1256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1FA9EC-5CE0-F637-E9D6-2616AFC67299}"/>
                    </a:ext>
                  </a:extLst>
                </p14:cNvPr>
                <p14:cNvContentPartPr/>
                <p14:nvPr/>
              </p14:nvContentPartPr>
              <p14:xfrm>
                <a:off x="10785811" y="4062274"/>
                <a:ext cx="232200" cy="31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1FA9EC-5CE0-F637-E9D6-2616AFC672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81491" y="4057954"/>
                  <a:ext cx="240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805761-2343-D840-B511-647D19898A09}"/>
                    </a:ext>
                  </a:extLst>
                </p14:cNvPr>
                <p14:cNvContentPartPr/>
                <p14:nvPr/>
              </p14:nvContentPartPr>
              <p14:xfrm>
                <a:off x="11317531" y="4492114"/>
                <a:ext cx="65160" cy="15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805761-2343-D840-B511-647D19898A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13211" y="4487794"/>
                  <a:ext cx="73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6AFD09-9EDB-D5F6-DFF8-873D4C6D7790}"/>
                    </a:ext>
                  </a:extLst>
                </p14:cNvPr>
                <p14:cNvContentPartPr/>
                <p14:nvPr/>
              </p14:nvContentPartPr>
              <p14:xfrm>
                <a:off x="11261731" y="4269994"/>
                <a:ext cx="81720" cy="1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6AFD09-9EDB-D5F6-DFF8-873D4C6D779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57411" y="4265674"/>
                  <a:ext cx="90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AE4C31-D1D7-8AE3-7AFD-EE93A9D40811}"/>
                    </a:ext>
                  </a:extLst>
                </p14:cNvPr>
                <p14:cNvContentPartPr/>
                <p14:nvPr/>
              </p14:nvContentPartPr>
              <p14:xfrm>
                <a:off x="11591851" y="4334074"/>
                <a:ext cx="91080" cy="37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AE4C31-D1D7-8AE3-7AFD-EE93A9D408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87531" y="4329754"/>
                  <a:ext cx="99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BB62CA-B02F-B3B3-25B4-814C7D386360}"/>
                    </a:ext>
                  </a:extLst>
                </p14:cNvPr>
                <p14:cNvContentPartPr/>
                <p14:nvPr/>
              </p14:nvContentPartPr>
              <p14:xfrm>
                <a:off x="11046091" y="4430194"/>
                <a:ext cx="129600" cy="24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BB62CA-B02F-B3B3-25B4-814C7D3863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41771" y="4425874"/>
                  <a:ext cx="138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49CC7DF-F1DE-F099-AD29-7171ACCC3731}"/>
                    </a:ext>
                  </a:extLst>
                </p14:cNvPr>
                <p14:cNvContentPartPr/>
                <p14:nvPr/>
              </p14:nvContentPartPr>
              <p14:xfrm>
                <a:off x="10515811" y="4850674"/>
                <a:ext cx="1127520" cy="50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49CC7DF-F1DE-F099-AD29-7171ACCC37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11491" y="4846354"/>
                  <a:ext cx="113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DCFAF8-939C-980D-F0AC-D5ED41D77DCF}"/>
                    </a:ext>
                  </a:extLst>
                </p14:cNvPr>
                <p14:cNvContentPartPr/>
                <p14:nvPr/>
              </p14:nvContentPartPr>
              <p14:xfrm>
                <a:off x="10588531" y="4974874"/>
                <a:ext cx="793800" cy="3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DCFAF8-939C-980D-F0AC-D5ED41D77D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84211" y="4970554"/>
                  <a:ext cx="80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4DE4D1-69D8-627C-553E-1D8094C288C2}"/>
                    </a:ext>
                  </a:extLst>
                </p14:cNvPr>
                <p14:cNvContentPartPr/>
                <p14:nvPr/>
              </p14:nvContentPartPr>
              <p14:xfrm>
                <a:off x="8108491" y="4277914"/>
                <a:ext cx="606240" cy="64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4DE4D1-69D8-627C-553E-1D8094C288C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04171" y="4273594"/>
                  <a:ext cx="6148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B8E1AB-9467-5E14-3CF5-3CEF9B4BCE88}"/>
                    </a:ext>
                  </a:extLst>
                </p14:cNvPr>
                <p14:cNvContentPartPr/>
                <p14:nvPr/>
              </p14:nvContentPartPr>
              <p14:xfrm>
                <a:off x="8651011" y="4338034"/>
                <a:ext cx="73440" cy="15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B8E1AB-9467-5E14-3CF5-3CEF9B4BCE8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46691" y="4333714"/>
                  <a:ext cx="82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61F3E9-A2B2-5406-DF17-37AEA2D2B054}"/>
                    </a:ext>
                  </a:extLst>
                </p14:cNvPr>
                <p14:cNvContentPartPr/>
                <p14:nvPr/>
              </p14:nvContentPartPr>
              <p14:xfrm>
                <a:off x="6872251" y="4939594"/>
                <a:ext cx="206280" cy="14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61F3E9-A2B2-5406-DF17-37AEA2D2B0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67931" y="4935274"/>
                  <a:ext cx="214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C72D30-B154-9DE7-3C56-B4E1F432E2BD}"/>
                    </a:ext>
                  </a:extLst>
                </p14:cNvPr>
                <p14:cNvContentPartPr/>
                <p14:nvPr/>
              </p14:nvContentPartPr>
              <p14:xfrm>
                <a:off x="6958291" y="5078554"/>
                <a:ext cx="20880" cy="12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C72D30-B154-9DE7-3C56-B4E1F432E2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53971" y="5074234"/>
                  <a:ext cx="29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AC3CC1-02C5-334E-5AC5-97CAC93A6B53}"/>
                    </a:ext>
                  </a:extLst>
                </p14:cNvPr>
                <p14:cNvContentPartPr/>
                <p14:nvPr/>
              </p14:nvContentPartPr>
              <p14:xfrm>
                <a:off x="6610891" y="4299874"/>
                <a:ext cx="1126800" cy="48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AC3CC1-02C5-334E-5AC5-97CAC93A6B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06571" y="4295554"/>
                  <a:ext cx="1135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746A4D-4B10-EE12-8676-1E88B86CC51A}"/>
                    </a:ext>
                  </a:extLst>
                </p14:cNvPr>
                <p14:cNvContentPartPr/>
                <p14:nvPr/>
              </p14:nvContentPartPr>
              <p14:xfrm>
                <a:off x="6671011" y="4447834"/>
                <a:ext cx="1008360" cy="4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746A4D-4B10-EE12-8676-1E88B86CC51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66691" y="4443514"/>
                  <a:ext cx="1017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A6C6AE-1B08-1504-0506-1649C0965775}"/>
                    </a:ext>
                  </a:extLst>
                </p14:cNvPr>
                <p14:cNvContentPartPr/>
                <p14:nvPr/>
              </p14:nvContentPartPr>
              <p14:xfrm>
                <a:off x="7836691" y="4718554"/>
                <a:ext cx="104400" cy="42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A6C6AE-1B08-1504-0506-1649C09657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32371" y="4714234"/>
                  <a:ext cx="113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21F9E9-156B-08A6-7024-FC1CE5E3228F}"/>
                    </a:ext>
                  </a:extLst>
                </p14:cNvPr>
                <p14:cNvContentPartPr/>
                <p14:nvPr/>
              </p14:nvContentPartPr>
              <p14:xfrm>
                <a:off x="7991491" y="4620274"/>
                <a:ext cx="38160" cy="497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21F9E9-156B-08A6-7024-FC1CE5E322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87171" y="4615954"/>
                  <a:ext cx="468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2F3CF9-1E4B-476B-2E00-B75E5B22F9A3}"/>
                    </a:ext>
                  </a:extLst>
                </p14:cNvPr>
                <p14:cNvContentPartPr/>
                <p14:nvPr/>
              </p14:nvContentPartPr>
              <p14:xfrm>
                <a:off x="7554091" y="5079634"/>
                <a:ext cx="888120" cy="226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2F3CF9-1E4B-476B-2E00-B75E5B22F9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49771" y="5075314"/>
                  <a:ext cx="896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2F8A05-BBA4-F744-FDC4-AE346EF8F045}"/>
                    </a:ext>
                  </a:extLst>
                </p14:cNvPr>
                <p14:cNvContentPartPr/>
                <p14:nvPr/>
              </p14:nvContentPartPr>
              <p14:xfrm>
                <a:off x="7112371" y="4021954"/>
                <a:ext cx="106200" cy="208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2F8A05-BBA4-F744-FDC4-AE346EF8F0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8051" y="4017634"/>
                  <a:ext cx="114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B0125A5-8D5E-F616-4CC6-B2951AD71890}"/>
                    </a:ext>
                  </a:extLst>
                </p14:cNvPr>
                <p14:cNvContentPartPr/>
                <p14:nvPr/>
              </p14:nvContentPartPr>
              <p14:xfrm>
                <a:off x="7232611" y="3868234"/>
                <a:ext cx="108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B0125A5-8D5E-F616-4CC6-B2951AD718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28291" y="386391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74204E-22BD-DB97-C881-D62DF832D795}"/>
                    </a:ext>
                  </a:extLst>
                </p14:cNvPr>
                <p14:cNvContentPartPr/>
                <p14:nvPr/>
              </p14:nvContentPartPr>
              <p14:xfrm>
                <a:off x="7099411" y="5562034"/>
                <a:ext cx="60480" cy="699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74204E-22BD-DB97-C881-D62DF832D79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95091" y="5557714"/>
                  <a:ext cx="6912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09F9F9-5185-6D86-4067-F6EF66F73FD0}"/>
                    </a:ext>
                  </a:extLst>
                </p14:cNvPr>
                <p14:cNvContentPartPr/>
                <p14:nvPr/>
              </p14:nvContentPartPr>
              <p14:xfrm>
                <a:off x="6966571" y="5521714"/>
                <a:ext cx="383400" cy="434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09F9F9-5185-6D86-4067-F6EF66F73F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62251" y="5517394"/>
                  <a:ext cx="392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B38428-F7FD-23D2-E5CD-6B92815DA052}"/>
                    </a:ext>
                  </a:extLst>
                </p14:cNvPr>
                <p14:cNvContentPartPr/>
                <p14:nvPr/>
              </p14:nvContentPartPr>
              <p14:xfrm>
                <a:off x="7529251" y="6056314"/>
                <a:ext cx="426240" cy="223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B38428-F7FD-23D2-E5CD-6B92815DA0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4931" y="6051994"/>
                  <a:ext cx="434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A445D1-B160-E4D3-974D-E4250B8E8440}"/>
                    </a:ext>
                  </a:extLst>
                </p14:cNvPr>
                <p14:cNvContentPartPr/>
                <p14:nvPr/>
              </p14:nvContentPartPr>
              <p14:xfrm>
                <a:off x="7982491" y="6017794"/>
                <a:ext cx="93600" cy="230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A445D1-B160-E4D3-974D-E4250B8E844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78171" y="6013474"/>
                  <a:ext cx="10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F8933E0-9FF0-6B5F-4C03-475FB2D06D46}"/>
                    </a:ext>
                  </a:extLst>
                </p14:cNvPr>
                <p14:cNvContentPartPr/>
                <p14:nvPr/>
              </p14:nvContentPartPr>
              <p14:xfrm>
                <a:off x="7965571" y="5534674"/>
                <a:ext cx="686880" cy="615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F8933E0-9FF0-6B5F-4C03-475FB2D06D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61251" y="5530354"/>
                  <a:ext cx="69552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6A39CA9-B9C9-C540-1E07-B68AB3ED4283}"/>
                    </a:ext>
                  </a:extLst>
                </p14:cNvPr>
                <p14:cNvContentPartPr/>
                <p14:nvPr/>
              </p14:nvContentPartPr>
              <p14:xfrm>
                <a:off x="8213611" y="5940754"/>
                <a:ext cx="705600" cy="320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6A39CA9-B9C9-C540-1E07-B68AB3ED42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09291" y="5936434"/>
                  <a:ext cx="714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BA777-6806-3D09-244F-76A4E6A5058A}"/>
                    </a:ext>
                  </a:extLst>
                </p14:cNvPr>
                <p14:cNvContentPartPr/>
                <p14:nvPr/>
              </p14:nvContentPartPr>
              <p14:xfrm>
                <a:off x="9360571" y="5194114"/>
                <a:ext cx="439560" cy="486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BA777-6806-3D09-244F-76A4E6A5058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56251" y="5189794"/>
                  <a:ext cx="448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88B005-9A2C-D3BB-0803-5BF30500FF30}"/>
                    </a:ext>
                  </a:extLst>
                </p14:cNvPr>
                <p14:cNvContentPartPr/>
                <p14:nvPr/>
              </p14:nvContentPartPr>
              <p14:xfrm>
                <a:off x="9911011" y="5467714"/>
                <a:ext cx="335520" cy="251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88B005-9A2C-D3BB-0803-5BF30500FF3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06691" y="5463394"/>
                  <a:ext cx="344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460D6AC-D2BD-C3BE-3767-AB427494A1A8}"/>
                    </a:ext>
                  </a:extLst>
                </p14:cNvPr>
                <p14:cNvContentPartPr/>
                <p14:nvPr/>
              </p14:nvContentPartPr>
              <p14:xfrm>
                <a:off x="10367131" y="5458714"/>
                <a:ext cx="379080" cy="221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460D6AC-D2BD-C3BE-3767-AB427494A1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62811" y="5454394"/>
                  <a:ext cx="387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EF1892-3514-C3D0-FF74-B1779A5780B0}"/>
                    </a:ext>
                  </a:extLst>
                </p14:cNvPr>
                <p14:cNvContentPartPr/>
                <p14:nvPr/>
              </p14:nvContentPartPr>
              <p14:xfrm>
                <a:off x="10850251" y="5504794"/>
                <a:ext cx="229680" cy="205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EF1892-3514-C3D0-FF74-B1779A5780B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45931" y="5500474"/>
                  <a:ext cx="238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28F27F-B8DC-1266-FAEC-69C06834D6F0}"/>
                    </a:ext>
                  </a:extLst>
                </p14:cNvPr>
                <p14:cNvContentPartPr/>
                <p14:nvPr/>
              </p14:nvContentPartPr>
              <p14:xfrm>
                <a:off x="11266051" y="5463754"/>
                <a:ext cx="274320" cy="250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28F27F-B8DC-1266-FAEC-69C06834D6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61731" y="5459434"/>
                  <a:ext cx="282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5EF8B96-C482-3CD5-7F9B-DAE59EF2176F}"/>
                    </a:ext>
                  </a:extLst>
                </p14:cNvPr>
                <p14:cNvContentPartPr/>
                <p14:nvPr/>
              </p14:nvContentPartPr>
              <p14:xfrm>
                <a:off x="9701131" y="5919874"/>
                <a:ext cx="123480" cy="375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5EF8B96-C482-3CD5-7F9B-DAE59EF217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96811" y="5915554"/>
                  <a:ext cx="132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3AF1670-B0A8-1CF8-73FB-04E28214A055}"/>
                    </a:ext>
                  </a:extLst>
                </p14:cNvPr>
                <p14:cNvContentPartPr/>
                <p14:nvPr/>
              </p14:nvContentPartPr>
              <p14:xfrm>
                <a:off x="9658291" y="5858314"/>
                <a:ext cx="308880" cy="422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3AF1670-B0A8-1CF8-73FB-04E28214A0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53971" y="5853994"/>
                  <a:ext cx="317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5FE8983-DE19-6DF0-6B12-BFECE6EF964B}"/>
                    </a:ext>
                  </a:extLst>
                </p14:cNvPr>
                <p14:cNvContentPartPr/>
                <p14:nvPr/>
              </p14:nvContentPartPr>
              <p14:xfrm>
                <a:off x="10087411" y="5981434"/>
                <a:ext cx="936720" cy="369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5FE8983-DE19-6DF0-6B12-BFECE6EF96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83091" y="5977114"/>
                  <a:ext cx="9453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754DF7-1E8A-9A7F-3B82-EF237833ECE0}"/>
                    </a:ext>
                  </a:extLst>
                </p14:cNvPr>
                <p14:cNvContentPartPr/>
                <p14:nvPr/>
              </p14:nvContentPartPr>
              <p14:xfrm>
                <a:off x="11248771" y="5783074"/>
                <a:ext cx="89280" cy="48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754DF7-1E8A-9A7F-3B82-EF237833EC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44451" y="5778754"/>
                  <a:ext cx="97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37BCC8B-7251-D513-2091-CAE3C693A5DB}"/>
                    </a:ext>
                  </a:extLst>
                </p14:cNvPr>
                <p14:cNvContentPartPr/>
                <p14:nvPr/>
              </p14:nvContentPartPr>
              <p14:xfrm>
                <a:off x="11437411" y="6055594"/>
                <a:ext cx="537480" cy="36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37BCC8B-7251-D513-2091-CAE3C693A5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433091" y="6051274"/>
                  <a:ext cx="546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F4A5B9-82FC-8FED-700D-CB69FBFB8C3E}"/>
                    </a:ext>
                  </a:extLst>
                </p14:cNvPr>
                <p14:cNvContentPartPr/>
                <p14:nvPr/>
              </p14:nvContentPartPr>
              <p14:xfrm>
                <a:off x="11818651" y="5945434"/>
                <a:ext cx="169200" cy="196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F4A5B9-82FC-8FED-700D-CB69FBFB8C3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14331" y="5941114"/>
                  <a:ext cx="177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1670DD3-8925-DDC8-D35F-0F734F87AC32}"/>
                    </a:ext>
                  </a:extLst>
                </p14:cNvPr>
                <p14:cNvContentPartPr/>
                <p14:nvPr/>
              </p14:nvContentPartPr>
              <p14:xfrm>
                <a:off x="7292731" y="6492274"/>
                <a:ext cx="794520" cy="20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1670DD3-8925-DDC8-D35F-0F734F87AC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88411" y="6487954"/>
                  <a:ext cx="803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DE5CFC4-152B-D3AD-F521-99236CAD0FEA}"/>
                    </a:ext>
                  </a:extLst>
                </p14:cNvPr>
                <p14:cNvContentPartPr/>
                <p14:nvPr/>
              </p14:nvContentPartPr>
              <p14:xfrm>
                <a:off x="7137931" y="6449794"/>
                <a:ext cx="1365480" cy="82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DE5CFC4-152B-D3AD-F521-99236CAD0FE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33611" y="6445474"/>
                  <a:ext cx="1374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1A6604-C06F-E2F8-65EF-A39DB5FC99AE}"/>
                    </a:ext>
                  </a:extLst>
                </p14:cNvPr>
                <p14:cNvContentPartPr/>
                <p14:nvPr/>
              </p14:nvContentPartPr>
              <p14:xfrm>
                <a:off x="2517691" y="1040074"/>
                <a:ext cx="2427120" cy="25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1A6604-C06F-E2F8-65EF-A39DB5FC99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13371" y="1035754"/>
                  <a:ext cx="2435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78C5B1-1BB7-1F02-F8C5-F3950D2EE1F5}"/>
                    </a:ext>
                  </a:extLst>
                </p14:cNvPr>
                <p14:cNvContentPartPr/>
                <p14:nvPr/>
              </p14:nvContentPartPr>
              <p14:xfrm>
                <a:off x="3280531" y="1017394"/>
                <a:ext cx="2846160" cy="14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78C5B1-1BB7-1F02-F8C5-F3950D2EE1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76211" y="1013074"/>
                  <a:ext cx="2854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29519E-CB05-EC99-B250-09E62B6CDF8A}"/>
                    </a:ext>
                  </a:extLst>
                </p14:cNvPr>
                <p14:cNvContentPartPr/>
                <p14:nvPr/>
              </p14:nvContentPartPr>
              <p14:xfrm>
                <a:off x="4052011" y="303514"/>
                <a:ext cx="461880" cy="65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29519E-CB05-EC99-B250-09E62B6CDF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7691" y="299194"/>
                  <a:ext cx="470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39F68-91CE-F01E-5FBB-209DE6E9DB0C}"/>
                    </a:ext>
                  </a:extLst>
                </p14:cNvPr>
                <p14:cNvContentPartPr/>
                <p14:nvPr/>
              </p14:nvContentPartPr>
              <p14:xfrm>
                <a:off x="4647811" y="541474"/>
                <a:ext cx="551160" cy="26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39F68-91CE-F01E-5FBB-209DE6E9DB0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43491" y="537154"/>
                  <a:ext cx="559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7B5238-8208-E035-547F-9918064F06E6}"/>
                    </a:ext>
                  </a:extLst>
                </p14:cNvPr>
                <p14:cNvContentPartPr/>
                <p14:nvPr/>
              </p14:nvContentPartPr>
              <p14:xfrm>
                <a:off x="5270611" y="522754"/>
                <a:ext cx="482040" cy="39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7B5238-8208-E035-547F-9918064F06E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66291" y="518434"/>
                  <a:ext cx="490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A766C2-EA67-FDC0-7ADE-8324DCCC30BD}"/>
                    </a:ext>
                  </a:extLst>
                </p14:cNvPr>
                <p14:cNvContentPartPr/>
                <p14:nvPr/>
              </p14:nvContentPartPr>
              <p14:xfrm>
                <a:off x="6092491" y="602314"/>
                <a:ext cx="308880" cy="32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A766C2-EA67-FDC0-7ADE-8324DCCC30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88171" y="597994"/>
                  <a:ext cx="317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7D8C16-F0F6-F20D-6123-802DD6F42189}"/>
                    </a:ext>
                  </a:extLst>
                </p14:cNvPr>
                <p14:cNvContentPartPr/>
                <p14:nvPr/>
              </p14:nvContentPartPr>
              <p14:xfrm>
                <a:off x="6623851" y="657754"/>
                <a:ext cx="326880" cy="24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7D8C16-F0F6-F20D-6123-802DD6F4218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19531" y="653434"/>
                  <a:ext cx="335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29CB2A-9CA8-EB26-E665-786F9F322FF4}"/>
                    </a:ext>
                  </a:extLst>
                </p14:cNvPr>
                <p14:cNvContentPartPr/>
                <p14:nvPr/>
              </p14:nvContentPartPr>
              <p14:xfrm>
                <a:off x="852691" y="2909194"/>
                <a:ext cx="4244400" cy="1892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29CB2A-9CA8-EB26-E665-786F9F322FF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8371" y="2904874"/>
                  <a:ext cx="4253040" cy="19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32A2272-C8FA-0A28-181A-FE31518E3C80}"/>
              </a:ext>
            </a:extLst>
          </p:cNvPr>
          <p:cNvGrpSpPr/>
          <p:nvPr/>
        </p:nvGrpSpPr>
        <p:grpSpPr>
          <a:xfrm>
            <a:off x="5324971" y="5531794"/>
            <a:ext cx="724680" cy="704520"/>
            <a:chOff x="5324971" y="5531794"/>
            <a:chExt cx="72468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0ECECC0-B2F3-B418-74EC-555FA215B89F}"/>
                    </a:ext>
                  </a:extLst>
                </p14:cNvPr>
                <p14:cNvContentPartPr/>
                <p14:nvPr/>
              </p14:nvContentPartPr>
              <p14:xfrm>
                <a:off x="5324971" y="5595154"/>
                <a:ext cx="83880" cy="416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0ECECC0-B2F3-B418-74EC-555FA215B89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20651" y="5590834"/>
                  <a:ext cx="925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AA0CECD-9CC9-3494-8889-FC3A8DC4ED2F}"/>
                    </a:ext>
                  </a:extLst>
                </p14:cNvPr>
                <p14:cNvContentPartPr/>
                <p14:nvPr/>
              </p14:nvContentPartPr>
              <p14:xfrm>
                <a:off x="5329651" y="5531794"/>
                <a:ext cx="241560" cy="304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AA0CECD-9CC9-3494-8889-FC3A8DC4ED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25331" y="5527474"/>
                  <a:ext cx="250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0C71B98-A146-5B30-A411-27CACF7B6FBF}"/>
                    </a:ext>
                  </a:extLst>
                </p14:cNvPr>
                <p14:cNvContentPartPr/>
                <p14:nvPr/>
              </p14:nvContentPartPr>
              <p14:xfrm>
                <a:off x="5665891" y="5747794"/>
                <a:ext cx="136080" cy="488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0C71B98-A146-5B30-A411-27CACF7B6F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61571" y="5743474"/>
                  <a:ext cx="1447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BB511D5-456C-BB32-8D24-DD4B52E5469E}"/>
                    </a:ext>
                  </a:extLst>
                </p14:cNvPr>
                <p14:cNvContentPartPr/>
                <p14:nvPr/>
              </p14:nvContentPartPr>
              <p14:xfrm>
                <a:off x="5822131" y="5573554"/>
                <a:ext cx="227520" cy="315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BB511D5-456C-BB32-8D24-DD4B52E5469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17811" y="5569234"/>
                  <a:ext cx="236160" cy="32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179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3B5307-7680-75CD-92FD-6196EB4BF4A7}"/>
                  </a:ext>
                </a:extLst>
              </p14:cNvPr>
              <p14:cNvContentPartPr/>
              <p14:nvPr/>
            </p14:nvContentPartPr>
            <p14:xfrm>
              <a:off x="1467571" y="-12592"/>
              <a:ext cx="21960" cy="90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3B5307-7680-75CD-92FD-6196EB4BF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251" y="-16912"/>
                <a:ext cx="30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B2C4744-432D-EF5E-8CA2-54286FC2D366}"/>
                  </a:ext>
                </a:extLst>
              </p14:cNvPr>
              <p14:cNvContentPartPr/>
              <p14:nvPr/>
            </p14:nvContentPartPr>
            <p14:xfrm>
              <a:off x="9448411" y="5313248"/>
              <a:ext cx="36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B2C4744-432D-EF5E-8CA2-54286FC2D3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4091" y="53089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21670C02-55CE-0966-DA06-A124F44EC7C2}"/>
                  </a:ext>
                </a:extLst>
              </p14:cNvPr>
              <p14:cNvContentPartPr/>
              <p14:nvPr/>
            </p14:nvContentPartPr>
            <p14:xfrm>
              <a:off x="10759891" y="587528"/>
              <a:ext cx="353880" cy="20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21670C02-55CE-0966-DA06-A124F44EC7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5571" y="583208"/>
                <a:ext cx="362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34FF7B0-D26C-7452-EAB3-FEA89C09473B}"/>
                  </a:ext>
                </a:extLst>
              </p14:cNvPr>
              <p14:cNvContentPartPr/>
              <p14:nvPr/>
            </p14:nvContentPartPr>
            <p14:xfrm>
              <a:off x="8030371" y="233288"/>
              <a:ext cx="1727640" cy="1464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34FF7B0-D26C-7452-EAB3-FEA89C094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6051" y="228968"/>
                <a:ext cx="1736280" cy="14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7BA724B-DE31-7546-6761-466AD9D2882F}"/>
              </a:ext>
            </a:extLst>
          </p:cNvPr>
          <p:cNvGrpSpPr/>
          <p:nvPr/>
        </p:nvGrpSpPr>
        <p:grpSpPr>
          <a:xfrm>
            <a:off x="130531" y="-75206"/>
            <a:ext cx="12085200" cy="6820534"/>
            <a:chOff x="130531" y="-75206"/>
            <a:chExt cx="12085200" cy="68205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7404C69-4176-D8DD-A03D-D1DFFE9FA30D}"/>
                    </a:ext>
                  </a:extLst>
                </p14:cNvPr>
                <p14:cNvContentPartPr/>
                <p14:nvPr/>
              </p14:nvContentPartPr>
              <p14:xfrm>
                <a:off x="687451" y="662794"/>
                <a:ext cx="637560" cy="455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7404C69-4176-D8DD-A03D-D1DFFE9FA3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131" y="658474"/>
                  <a:ext cx="646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7CF90B-1F2D-46C9-9B32-1A93BB677298}"/>
                    </a:ext>
                  </a:extLst>
                </p14:cNvPr>
                <p14:cNvContentPartPr/>
                <p14:nvPr/>
              </p14:nvContentPartPr>
              <p14:xfrm>
                <a:off x="1190371" y="760714"/>
                <a:ext cx="268560" cy="620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7CF90B-1F2D-46C9-9B32-1A93BB6772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6051" y="756394"/>
                  <a:ext cx="2772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1DC9B5-625C-FE7A-727C-AF76471E7C94}"/>
                    </a:ext>
                  </a:extLst>
                </p14:cNvPr>
                <p14:cNvContentPartPr/>
                <p14:nvPr/>
              </p14:nvContentPartPr>
              <p14:xfrm>
                <a:off x="618691" y="1426354"/>
                <a:ext cx="610560" cy="59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1DC9B5-625C-FE7A-727C-AF76471E7C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4371" y="1422034"/>
                  <a:ext cx="6192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FE6531-D157-EB89-A23E-AD240E8B1755}"/>
                    </a:ext>
                  </a:extLst>
                </p14:cNvPr>
                <p14:cNvContentPartPr/>
                <p14:nvPr/>
              </p14:nvContentPartPr>
              <p14:xfrm>
                <a:off x="962131" y="1384594"/>
                <a:ext cx="369360" cy="40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FE6531-D157-EB89-A23E-AD240E8B17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7811" y="1380274"/>
                  <a:ext cx="378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229F0C-9FE3-3515-AC48-3B31A5C5EF04}"/>
                    </a:ext>
                  </a:extLst>
                </p14:cNvPr>
                <p14:cNvContentPartPr/>
                <p14:nvPr/>
              </p14:nvContentPartPr>
              <p14:xfrm>
                <a:off x="887251" y="1868074"/>
                <a:ext cx="949320" cy="82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229F0C-9FE3-3515-AC48-3B31A5C5E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2931" y="1863754"/>
                  <a:ext cx="95796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D42AE0-F4D1-32D9-D6FE-923C0374EC08}"/>
                    </a:ext>
                  </a:extLst>
                </p14:cNvPr>
                <p14:cNvContentPartPr/>
                <p14:nvPr/>
              </p14:nvContentPartPr>
              <p14:xfrm>
                <a:off x="1321771" y="1804714"/>
                <a:ext cx="463680" cy="39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D42AE0-F4D1-32D9-D6FE-923C0374EC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17451" y="1800394"/>
                  <a:ext cx="472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C5C2FD-BE02-F9A7-3693-8065FB1F187F}"/>
                    </a:ext>
                  </a:extLst>
                </p14:cNvPr>
                <p14:cNvContentPartPr/>
                <p14:nvPr/>
              </p14:nvContentPartPr>
              <p14:xfrm>
                <a:off x="2055811" y="698794"/>
                <a:ext cx="1865520" cy="154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C5C2FD-BE02-F9A7-3693-8065FB1F18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1491" y="694474"/>
                  <a:ext cx="187416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2FE6D4-2CF8-04B8-4ED8-6AF0AF074A33}"/>
                    </a:ext>
                  </a:extLst>
                </p14:cNvPr>
                <p14:cNvContentPartPr/>
                <p14:nvPr/>
              </p14:nvContentPartPr>
              <p14:xfrm>
                <a:off x="2457931" y="1008034"/>
                <a:ext cx="838800" cy="64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2FE6D4-2CF8-04B8-4ED8-6AF0AF074A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53611" y="1003714"/>
                  <a:ext cx="8474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75883-DB8D-9005-E1B8-3693463036A6}"/>
                    </a:ext>
                  </a:extLst>
                </p14:cNvPr>
                <p14:cNvContentPartPr/>
                <p14:nvPr/>
              </p14:nvContentPartPr>
              <p14:xfrm>
                <a:off x="202891" y="127834"/>
                <a:ext cx="106560" cy="34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75883-DB8D-9005-E1B8-3693463036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8571" y="123514"/>
                  <a:ext cx="115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3FDC52-55D5-0818-163B-3CFE38470378}"/>
                    </a:ext>
                  </a:extLst>
                </p14:cNvPr>
                <p14:cNvContentPartPr/>
                <p14:nvPr/>
              </p14:nvContentPartPr>
              <p14:xfrm>
                <a:off x="199651" y="-8606"/>
                <a:ext cx="218520" cy="34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3FDC52-55D5-0818-163B-3CFE384703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5331" y="-12926"/>
                  <a:ext cx="227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6089E4-BCBD-93B5-D30C-8FCADE95BCF3}"/>
                    </a:ext>
                  </a:extLst>
                </p14:cNvPr>
                <p14:cNvContentPartPr/>
                <p14:nvPr/>
              </p14:nvContentPartPr>
              <p14:xfrm>
                <a:off x="413131" y="307834"/>
                <a:ext cx="68760" cy="24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6089E4-BCBD-93B5-D30C-8FCADE95BC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811" y="303514"/>
                  <a:ext cx="77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B5A299-EB28-0CB0-59E7-6C984BAD75F0}"/>
                    </a:ext>
                  </a:extLst>
                </p14:cNvPr>
                <p14:cNvContentPartPr/>
                <p14:nvPr/>
              </p14:nvContentPartPr>
              <p14:xfrm>
                <a:off x="280291" y="239074"/>
                <a:ext cx="37548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B5A299-EB28-0CB0-59E7-6C984BAD75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971" y="234754"/>
                  <a:ext cx="384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F0A26F-D633-FF86-A341-C95354C58781}"/>
                    </a:ext>
                  </a:extLst>
                </p14:cNvPr>
                <p14:cNvContentPartPr/>
                <p14:nvPr/>
              </p14:nvContentPartPr>
              <p14:xfrm>
                <a:off x="584851" y="500074"/>
                <a:ext cx="75240" cy="14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F0A26F-D633-FF86-A341-C95354C587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531" y="495754"/>
                  <a:ext cx="83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73D544-395B-F227-86D0-A49E5DB2E561}"/>
                    </a:ext>
                  </a:extLst>
                </p14:cNvPr>
                <p14:cNvContentPartPr/>
                <p14:nvPr/>
              </p14:nvContentPartPr>
              <p14:xfrm>
                <a:off x="781771" y="444634"/>
                <a:ext cx="182160" cy="21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73D544-395B-F227-86D0-A49E5DB2E5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7451" y="440314"/>
                  <a:ext cx="190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947904-3B48-05A3-7D3C-0988ABDDD6A1}"/>
                    </a:ext>
                  </a:extLst>
                </p14:cNvPr>
                <p14:cNvContentPartPr/>
                <p14:nvPr/>
              </p14:nvContentPartPr>
              <p14:xfrm>
                <a:off x="533011" y="311794"/>
                <a:ext cx="4248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947904-3B48-05A3-7D3C-0988ABDDD6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691" y="307474"/>
                  <a:ext cx="51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4956F6-C846-C233-6F6B-4770857A0F76}"/>
                    </a:ext>
                  </a:extLst>
                </p14:cNvPr>
                <p14:cNvContentPartPr/>
                <p14:nvPr/>
              </p14:nvContentPartPr>
              <p14:xfrm>
                <a:off x="1051411" y="521314"/>
                <a:ext cx="163440" cy="15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4956F6-C846-C233-6F6B-4770857A0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091" y="516994"/>
                  <a:ext cx="172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52461F-30B4-A692-D2C2-FEE8C404365E}"/>
                    </a:ext>
                  </a:extLst>
                </p14:cNvPr>
                <p14:cNvContentPartPr/>
                <p14:nvPr/>
              </p14:nvContentPartPr>
              <p14:xfrm>
                <a:off x="927571" y="341674"/>
                <a:ext cx="59760" cy="1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52461F-30B4-A692-D2C2-FEE8C40436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251" y="337354"/>
                  <a:ext cx="6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6E2278-B9D4-9775-A7C3-BA9D34593FAB}"/>
                    </a:ext>
                  </a:extLst>
                </p14:cNvPr>
                <p14:cNvContentPartPr/>
                <p14:nvPr/>
              </p14:nvContentPartPr>
              <p14:xfrm>
                <a:off x="1343011" y="431674"/>
                <a:ext cx="86760" cy="21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6E2278-B9D4-9775-A7C3-BA9D34593F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38691" y="427354"/>
                  <a:ext cx="95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D710CC-B471-EF0E-7BE9-1DE33AE2D1CB}"/>
                    </a:ext>
                  </a:extLst>
                </p14:cNvPr>
                <p14:cNvContentPartPr/>
                <p14:nvPr/>
              </p14:nvContentPartPr>
              <p14:xfrm>
                <a:off x="362011" y="2538754"/>
                <a:ext cx="93960" cy="73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D710CC-B471-EF0E-7BE9-1DE33AE2D1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7691" y="2534434"/>
                  <a:ext cx="1026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CC735E-FAF1-D3A4-16D9-031EAE539B79}"/>
                    </a:ext>
                  </a:extLst>
                </p14:cNvPr>
                <p14:cNvContentPartPr/>
                <p14:nvPr/>
              </p14:nvContentPartPr>
              <p14:xfrm>
                <a:off x="286411" y="2559994"/>
                <a:ext cx="246240" cy="37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CC735E-FAF1-D3A4-16D9-031EAE539B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091" y="2555674"/>
                  <a:ext cx="2548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AE857B-782B-9083-AB0C-056B3602F2F5}"/>
                    </a:ext>
                  </a:extLst>
                </p14:cNvPr>
                <p14:cNvContentPartPr/>
                <p14:nvPr/>
              </p14:nvContentPartPr>
              <p14:xfrm>
                <a:off x="692491" y="2974714"/>
                <a:ext cx="10440" cy="39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AE857B-782B-9083-AB0C-056B3602F2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171" y="2970394"/>
                  <a:ext cx="19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1B3159-AAD9-3A69-C82A-6E1D5E110BB9}"/>
                    </a:ext>
                  </a:extLst>
                </p14:cNvPr>
                <p14:cNvContentPartPr/>
                <p14:nvPr/>
              </p14:nvContentPartPr>
              <p14:xfrm>
                <a:off x="481891" y="2902714"/>
                <a:ext cx="477720" cy="13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1B3159-AAD9-3A69-C82A-6E1D5E110B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571" y="2898394"/>
                  <a:ext cx="48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9B918E-5DDA-D28A-07FB-519D836F2CB9}"/>
                    </a:ext>
                  </a:extLst>
                </p14:cNvPr>
                <p14:cNvContentPartPr/>
                <p14:nvPr/>
              </p14:nvContentPartPr>
              <p14:xfrm>
                <a:off x="867091" y="3077674"/>
                <a:ext cx="5040" cy="27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9B918E-5DDA-D28A-07FB-519D836F2C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2771" y="3073354"/>
                  <a:ext cx="13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77510-86A1-6EBA-4B3D-75791BA87D57}"/>
                    </a:ext>
                  </a:extLst>
                </p14:cNvPr>
                <p14:cNvContentPartPr/>
                <p14:nvPr/>
              </p14:nvContentPartPr>
              <p14:xfrm>
                <a:off x="1007131" y="3220954"/>
                <a:ext cx="165600" cy="21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77510-86A1-6EBA-4B3D-75791BA87D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2811" y="3216634"/>
                  <a:ext cx="174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2ACA9B-FEA8-EA11-BFE5-14ABA06E3806}"/>
                    </a:ext>
                  </a:extLst>
                </p14:cNvPr>
                <p14:cNvContentPartPr/>
                <p14:nvPr/>
              </p14:nvContentPartPr>
              <p14:xfrm>
                <a:off x="927571" y="2966074"/>
                <a:ext cx="48600" cy="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2ACA9B-FEA8-EA11-BFE5-14ABA06E3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251" y="2961754"/>
                  <a:ext cx="572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CE7437-7BD9-FE86-235D-33C31EE9DE57}"/>
                    </a:ext>
                  </a:extLst>
                </p14:cNvPr>
                <p14:cNvContentPartPr/>
                <p14:nvPr/>
              </p14:nvContentPartPr>
              <p14:xfrm>
                <a:off x="1236091" y="3283594"/>
                <a:ext cx="209520" cy="16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CE7437-7BD9-FE86-235D-33C31EE9DE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31771" y="3279274"/>
                  <a:ext cx="218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0ECAA0-33EB-C90B-879E-F48E7FAC36CA}"/>
                    </a:ext>
                  </a:extLst>
                </p14:cNvPr>
                <p14:cNvContentPartPr/>
                <p14:nvPr/>
              </p14:nvContentPartPr>
              <p14:xfrm>
                <a:off x="1343011" y="3004954"/>
                <a:ext cx="3240" cy="21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0ECAA0-33EB-C90B-879E-F48E7FAC36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8691" y="3000634"/>
                  <a:ext cx="11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7E1A4B-E6F6-F3BB-4423-54AF68D47A50}"/>
                    </a:ext>
                  </a:extLst>
                </p14:cNvPr>
                <p14:cNvContentPartPr/>
                <p14:nvPr/>
              </p14:nvContentPartPr>
              <p14:xfrm>
                <a:off x="1523371" y="3256594"/>
                <a:ext cx="80640" cy="30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7E1A4B-E6F6-F3BB-4423-54AF68D47A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9051" y="3252274"/>
                  <a:ext cx="89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E2DF83-8338-A6D4-01CD-EE983D189801}"/>
                    </a:ext>
                  </a:extLst>
                </p14:cNvPr>
                <p14:cNvContentPartPr/>
                <p14:nvPr/>
              </p14:nvContentPartPr>
              <p14:xfrm>
                <a:off x="1540291" y="3209794"/>
                <a:ext cx="270000" cy="28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E2DF83-8338-A6D4-01CD-EE983D1898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35971" y="3205474"/>
                  <a:ext cx="278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A69D5B-D855-1D20-C479-CC558DE95C28}"/>
                    </a:ext>
                  </a:extLst>
                </p14:cNvPr>
                <p14:cNvContentPartPr/>
                <p14:nvPr/>
              </p14:nvContentPartPr>
              <p14:xfrm>
                <a:off x="1964731" y="3525874"/>
                <a:ext cx="129960" cy="17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A69D5B-D855-1D20-C479-CC558DE95C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60411" y="3521554"/>
                  <a:ext cx="138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7F4AB9-EC1B-B81B-296C-3F81562C1B28}"/>
                    </a:ext>
                  </a:extLst>
                </p14:cNvPr>
                <p14:cNvContentPartPr/>
                <p14:nvPr/>
              </p14:nvContentPartPr>
              <p14:xfrm>
                <a:off x="1994611" y="3393394"/>
                <a:ext cx="5040" cy="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7F4AB9-EC1B-B81B-296C-3F81562C1B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0291" y="3389074"/>
                  <a:ext cx="136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416778-162A-2897-FA1D-F946A55F350B}"/>
                    </a:ext>
                  </a:extLst>
                </p14:cNvPr>
                <p14:cNvContentPartPr/>
                <p14:nvPr/>
              </p14:nvContentPartPr>
              <p14:xfrm>
                <a:off x="490171" y="1132594"/>
                <a:ext cx="1262880" cy="25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416778-162A-2897-FA1D-F946A55F35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851" y="1128274"/>
                  <a:ext cx="1271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1982DF-AF0F-A4BE-FDE3-34537C38F6F4}"/>
                    </a:ext>
                  </a:extLst>
                </p14:cNvPr>
                <p14:cNvContentPartPr/>
                <p14:nvPr/>
              </p14:nvContentPartPr>
              <p14:xfrm>
                <a:off x="1652251" y="1183714"/>
                <a:ext cx="219960" cy="44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1982DF-AF0F-A4BE-FDE3-34537C38F6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47931" y="1179394"/>
                  <a:ext cx="228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9A4712-AB0E-DCF8-9A62-BA3BD2DD2D14}"/>
                    </a:ext>
                  </a:extLst>
                </p14:cNvPr>
                <p14:cNvContentPartPr/>
                <p14:nvPr/>
              </p14:nvContentPartPr>
              <p14:xfrm>
                <a:off x="811651" y="4522688"/>
                <a:ext cx="1126440" cy="498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9A4712-AB0E-DCF8-9A62-BA3BD2DD2D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7331" y="4518368"/>
                  <a:ext cx="11350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717A39-5EF8-BD6B-E512-BD49605721E6}"/>
                    </a:ext>
                  </a:extLst>
                </p14:cNvPr>
                <p14:cNvContentPartPr/>
                <p14:nvPr/>
              </p14:nvContentPartPr>
              <p14:xfrm>
                <a:off x="1853131" y="4757408"/>
                <a:ext cx="213120" cy="57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717A39-5EF8-BD6B-E512-BD49605721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811" y="4753088"/>
                  <a:ext cx="221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9DC385-E6C1-A461-3E86-74258543B5A5}"/>
                    </a:ext>
                  </a:extLst>
                </p14:cNvPr>
                <p14:cNvContentPartPr/>
                <p14:nvPr/>
              </p14:nvContentPartPr>
              <p14:xfrm>
                <a:off x="805171" y="5328008"/>
                <a:ext cx="1114560" cy="24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9DC385-E6C1-A461-3E86-74258543B5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851" y="5323688"/>
                  <a:ext cx="1123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CA07B0-E82B-7B83-D7D2-3F490FEF56E4}"/>
                    </a:ext>
                  </a:extLst>
                </p14:cNvPr>
                <p14:cNvContentPartPr/>
                <p14:nvPr/>
              </p14:nvContentPartPr>
              <p14:xfrm>
                <a:off x="1597531" y="5214968"/>
                <a:ext cx="295200" cy="54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CA07B0-E82B-7B83-D7D2-3F490FEF56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93211" y="5210648"/>
                  <a:ext cx="3038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5E076E-15D2-A8F9-D951-72145136809F}"/>
                    </a:ext>
                  </a:extLst>
                </p14:cNvPr>
                <p14:cNvContentPartPr/>
                <p14:nvPr/>
              </p14:nvContentPartPr>
              <p14:xfrm>
                <a:off x="648931" y="5743448"/>
                <a:ext cx="1118520" cy="31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5E076E-15D2-A8F9-D951-7214513680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611" y="5739128"/>
                  <a:ext cx="1127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4A18FE-A7E4-1B8F-C7E7-3C8F69060F51}"/>
                    </a:ext>
                  </a:extLst>
                </p14:cNvPr>
                <p14:cNvContentPartPr/>
                <p14:nvPr/>
              </p14:nvContentPartPr>
              <p14:xfrm>
                <a:off x="1557571" y="5652368"/>
                <a:ext cx="267120" cy="43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4A18FE-A7E4-1B8F-C7E7-3C8F69060F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53251" y="5648048"/>
                  <a:ext cx="2757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BF48F1-1E6D-AD1C-DB39-E74F0DE0F064}"/>
                    </a:ext>
                  </a:extLst>
                </p14:cNvPr>
                <p14:cNvContentPartPr/>
                <p14:nvPr/>
              </p14:nvContentPartPr>
              <p14:xfrm>
                <a:off x="927571" y="6017048"/>
                <a:ext cx="965520" cy="335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BF48F1-1E6D-AD1C-DB39-E74F0DE0F0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3251" y="6012728"/>
                  <a:ext cx="974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CFA516-8DDD-1B7D-F9B7-77EE3F23DC81}"/>
                    </a:ext>
                  </a:extLst>
                </p14:cNvPr>
                <p14:cNvContentPartPr/>
                <p14:nvPr/>
              </p14:nvContentPartPr>
              <p14:xfrm>
                <a:off x="1915051" y="5864768"/>
                <a:ext cx="128880" cy="42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CFA516-8DDD-1B7D-F9B7-77EE3F23DC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10731" y="5860448"/>
                  <a:ext cx="1375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08C18D-7677-5A69-0815-C564C05313F7}"/>
                    </a:ext>
                  </a:extLst>
                </p14:cNvPr>
                <p14:cNvContentPartPr/>
                <p14:nvPr/>
              </p14:nvContentPartPr>
              <p14:xfrm>
                <a:off x="459931" y="3813128"/>
                <a:ext cx="262080" cy="62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08C18D-7677-5A69-0815-C564C05313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611" y="3808808"/>
                  <a:ext cx="2707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7B92EF-5E16-2450-6FD3-7AC96BB46397}"/>
                    </a:ext>
                  </a:extLst>
                </p14:cNvPr>
                <p14:cNvContentPartPr/>
                <p14:nvPr/>
              </p14:nvContentPartPr>
              <p14:xfrm>
                <a:off x="258691" y="4074488"/>
                <a:ext cx="246240" cy="80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7B92EF-5E16-2450-6FD3-7AC96BB463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4371" y="4070168"/>
                  <a:ext cx="254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F4644C-8E8F-E857-D0CA-C9340164E3D2}"/>
                    </a:ext>
                  </a:extLst>
                </p14:cNvPr>
                <p14:cNvContentPartPr/>
                <p14:nvPr/>
              </p14:nvContentPartPr>
              <p14:xfrm>
                <a:off x="738931" y="4197608"/>
                <a:ext cx="86760" cy="224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F4644C-8E8F-E857-D0CA-C9340164E3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4611" y="4193288"/>
                  <a:ext cx="95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5CEFA3-1609-C1C8-E705-97011F7D0487}"/>
                    </a:ext>
                  </a:extLst>
                </p14:cNvPr>
                <p14:cNvContentPartPr/>
                <p14:nvPr/>
              </p14:nvContentPartPr>
              <p14:xfrm>
                <a:off x="734611" y="4052528"/>
                <a:ext cx="29160" cy="2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5CEFA3-1609-C1C8-E705-97011F7D04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0291" y="4048208"/>
                  <a:ext cx="37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E00D8A-184D-22CC-A9EE-542DA611987A}"/>
                    </a:ext>
                  </a:extLst>
                </p14:cNvPr>
                <p14:cNvContentPartPr/>
                <p14:nvPr/>
              </p14:nvContentPartPr>
              <p14:xfrm>
                <a:off x="981931" y="4249088"/>
                <a:ext cx="14400" cy="123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E00D8A-184D-22CC-A9EE-542DA61198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7611" y="4244768"/>
                  <a:ext cx="23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CFECBC-1D20-A2C7-362D-3ECA48A88154}"/>
                    </a:ext>
                  </a:extLst>
                </p14:cNvPr>
                <p14:cNvContentPartPr/>
                <p14:nvPr/>
              </p14:nvContentPartPr>
              <p14:xfrm>
                <a:off x="562891" y="4770368"/>
                <a:ext cx="13320" cy="50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CFECBC-1D20-A2C7-362D-3ECA48A881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8571" y="4766048"/>
                  <a:ext cx="219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BE6D97-DA20-D917-ABC2-76BC2A971D32}"/>
                    </a:ext>
                  </a:extLst>
                </p14:cNvPr>
                <p14:cNvContentPartPr/>
                <p14:nvPr/>
              </p14:nvContentPartPr>
              <p14:xfrm>
                <a:off x="541651" y="5599448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BE6D97-DA20-D917-ABC2-76BC2A971D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331" y="559512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4C17C0-A1E8-2C23-A492-9560A2A2F294}"/>
                    </a:ext>
                  </a:extLst>
                </p14:cNvPr>
                <p14:cNvContentPartPr/>
                <p14:nvPr/>
              </p14:nvContentPartPr>
              <p14:xfrm>
                <a:off x="254371" y="6129368"/>
                <a:ext cx="40680" cy="61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4C17C0-A1E8-2C23-A492-9560A2A2F2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0051" y="6125048"/>
                  <a:ext cx="49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8E5F9B-6FEA-8952-C615-EC6D8AE80DE6}"/>
                    </a:ext>
                  </a:extLst>
                </p14:cNvPr>
                <p14:cNvContentPartPr/>
                <p14:nvPr/>
              </p14:nvContentPartPr>
              <p14:xfrm>
                <a:off x="130531" y="6481808"/>
                <a:ext cx="235440" cy="4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8E5F9B-6FEA-8952-C615-EC6D8AE80D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6211" y="6477488"/>
                  <a:ext cx="244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78421FB-FAC8-09F7-110C-5E7F7F204914}"/>
                    </a:ext>
                  </a:extLst>
                </p14:cNvPr>
                <p14:cNvContentPartPr/>
                <p14:nvPr/>
              </p14:nvContentPartPr>
              <p14:xfrm>
                <a:off x="524731" y="6274808"/>
                <a:ext cx="90720" cy="44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78421FB-FAC8-09F7-110C-5E7F7F2049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0411" y="6270488"/>
                  <a:ext cx="993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D818077-C6E0-A21B-1A02-11D478E18745}"/>
                    </a:ext>
                  </a:extLst>
                </p14:cNvPr>
                <p14:cNvContentPartPr/>
                <p14:nvPr/>
              </p14:nvContentPartPr>
              <p14:xfrm>
                <a:off x="773491" y="6330248"/>
                <a:ext cx="257400" cy="403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D818077-C6E0-A21B-1A02-11D478E187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9171" y="6325928"/>
                  <a:ext cx="266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211507-95A4-06C0-96AE-2DAD4B6F81A5}"/>
                    </a:ext>
                  </a:extLst>
                </p14:cNvPr>
                <p14:cNvContentPartPr/>
                <p14:nvPr/>
              </p14:nvContentPartPr>
              <p14:xfrm>
                <a:off x="3936091" y="1380634"/>
                <a:ext cx="1549440" cy="151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211507-95A4-06C0-96AE-2DAD4B6F81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31771" y="1376314"/>
                  <a:ext cx="1558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A6B697-62EC-4E38-64D4-5F83EA348F4B}"/>
                    </a:ext>
                  </a:extLst>
                </p14:cNvPr>
                <p14:cNvContentPartPr/>
                <p14:nvPr/>
              </p14:nvContentPartPr>
              <p14:xfrm>
                <a:off x="5319931" y="1367674"/>
                <a:ext cx="309240" cy="49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A6B697-62EC-4E38-64D4-5F83EA348F4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15611" y="1363354"/>
                  <a:ext cx="3178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6E766E-EE5E-C811-6EC1-0BBE250024A3}"/>
                    </a:ext>
                  </a:extLst>
                </p14:cNvPr>
                <p14:cNvContentPartPr/>
                <p14:nvPr/>
              </p14:nvContentPartPr>
              <p14:xfrm>
                <a:off x="4057411" y="230794"/>
                <a:ext cx="77760" cy="75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6E766E-EE5E-C811-6EC1-0BBE250024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53091" y="226474"/>
                  <a:ext cx="864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89A8E6-9B99-E2CE-D6EC-6F53F4DCD164}"/>
                    </a:ext>
                  </a:extLst>
                </p14:cNvPr>
                <p14:cNvContentPartPr/>
                <p14:nvPr/>
              </p14:nvContentPartPr>
              <p14:xfrm>
                <a:off x="4056331" y="335914"/>
                <a:ext cx="329040" cy="39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89A8E6-9B99-E2CE-D6EC-6F53F4DCD16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52011" y="331594"/>
                  <a:ext cx="3376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92F482-7585-2E6C-62E0-B6165DD08474}"/>
                    </a:ext>
                  </a:extLst>
                </p14:cNvPr>
                <p14:cNvContentPartPr/>
                <p14:nvPr/>
              </p14:nvContentPartPr>
              <p14:xfrm>
                <a:off x="4373131" y="739114"/>
                <a:ext cx="53280" cy="28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92F482-7585-2E6C-62E0-B6165DD084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68811" y="734794"/>
                  <a:ext cx="61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AFCC33-DB94-D71A-DA1C-1E3059FEFF29}"/>
                    </a:ext>
                  </a:extLst>
                </p14:cNvPr>
                <p14:cNvContentPartPr/>
                <p14:nvPr/>
              </p14:nvContentPartPr>
              <p14:xfrm>
                <a:off x="4240651" y="765034"/>
                <a:ext cx="381960" cy="22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AFCC33-DB94-D71A-DA1C-1E3059FEFF2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6331" y="760714"/>
                  <a:ext cx="390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48D21F-DB6C-5C7F-9218-F28AA6ACA758}"/>
                    </a:ext>
                  </a:extLst>
                </p14:cNvPr>
                <p14:cNvContentPartPr/>
                <p14:nvPr/>
              </p14:nvContentPartPr>
              <p14:xfrm>
                <a:off x="4739611" y="938914"/>
                <a:ext cx="280080" cy="17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48D21F-DB6C-5C7F-9218-F28AA6ACA75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35291" y="934594"/>
                  <a:ext cx="288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B060ED-89AE-4EA4-8BC0-51165E61611A}"/>
                    </a:ext>
                  </a:extLst>
                </p14:cNvPr>
                <p14:cNvContentPartPr/>
                <p14:nvPr/>
              </p14:nvContentPartPr>
              <p14:xfrm>
                <a:off x="4990531" y="765034"/>
                <a:ext cx="163800" cy="414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B060ED-89AE-4EA4-8BC0-51165E61611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86211" y="760714"/>
                  <a:ext cx="172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D6A5C4-3D93-162C-C056-7D97C7187F78}"/>
                    </a:ext>
                  </a:extLst>
                </p14:cNvPr>
                <p14:cNvContentPartPr/>
                <p14:nvPr/>
              </p14:nvContentPartPr>
              <p14:xfrm>
                <a:off x="5016451" y="1009834"/>
                <a:ext cx="303120" cy="2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D6A5C4-3D93-162C-C056-7D97C7187F7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12131" y="1005514"/>
                  <a:ext cx="311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D5881A-3411-6FC1-7D58-C6B5DE7B0D7C}"/>
                    </a:ext>
                  </a:extLst>
                </p14:cNvPr>
                <p14:cNvContentPartPr/>
                <p14:nvPr/>
              </p14:nvContentPartPr>
              <p14:xfrm>
                <a:off x="5410651" y="777994"/>
                <a:ext cx="178200" cy="47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D5881A-3411-6FC1-7D58-C6B5DE7B0D7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06331" y="773674"/>
                  <a:ext cx="1868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E4646F-99E1-F526-2546-97CC76D92ACC}"/>
                    </a:ext>
                  </a:extLst>
                </p14:cNvPr>
                <p14:cNvContentPartPr/>
                <p14:nvPr/>
              </p14:nvContentPartPr>
              <p14:xfrm>
                <a:off x="4445491" y="143674"/>
                <a:ext cx="257400" cy="22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E4646F-99E1-F526-2546-97CC76D92AC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41171" y="139354"/>
                  <a:ext cx="266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4F80FF-8361-3912-97DA-7C1C1A0023F9}"/>
                    </a:ext>
                  </a:extLst>
                </p14:cNvPr>
                <p14:cNvContentPartPr/>
                <p14:nvPr/>
              </p14:nvContentPartPr>
              <p14:xfrm>
                <a:off x="4855891" y="44314"/>
                <a:ext cx="267840" cy="42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4F80FF-8361-3912-97DA-7C1C1A0023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51571" y="39994"/>
                  <a:ext cx="2764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9F1641-5EE5-F43A-7F9A-65189BF291B2}"/>
                    </a:ext>
                  </a:extLst>
                </p14:cNvPr>
                <p14:cNvContentPartPr/>
                <p14:nvPr/>
              </p14:nvContentPartPr>
              <p14:xfrm>
                <a:off x="4943371" y="183274"/>
                <a:ext cx="732960" cy="19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9F1641-5EE5-F43A-7F9A-65189BF291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39051" y="178954"/>
                  <a:ext cx="741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33F1FB-4A95-DC80-5B14-E8C9259B1F55}"/>
                    </a:ext>
                  </a:extLst>
                </p14:cNvPr>
                <p14:cNvContentPartPr/>
                <p14:nvPr/>
              </p14:nvContentPartPr>
              <p14:xfrm>
                <a:off x="5756611" y="-75206"/>
                <a:ext cx="367560" cy="51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33F1FB-4A95-DC80-5B14-E8C9259B1F5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52291" y="-79526"/>
                  <a:ext cx="3762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CB7059-CBF9-EC2E-146C-7021B4BFCAD9}"/>
                    </a:ext>
                  </a:extLst>
                </p14:cNvPr>
                <p14:cNvContentPartPr/>
                <p14:nvPr/>
              </p14:nvContentPartPr>
              <p14:xfrm>
                <a:off x="5692531" y="981368"/>
                <a:ext cx="721080" cy="86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CB7059-CBF9-EC2E-146C-7021B4BFCAD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88211" y="977048"/>
                  <a:ext cx="72972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2BBE08-D572-0779-74C8-16B07BA8961C}"/>
                    </a:ext>
                  </a:extLst>
                </p14:cNvPr>
                <p14:cNvContentPartPr/>
                <p14:nvPr/>
              </p14:nvContentPartPr>
              <p14:xfrm>
                <a:off x="5967931" y="1915208"/>
                <a:ext cx="87840" cy="690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2BBE08-D572-0779-74C8-16B07BA896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63611" y="1910888"/>
                  <a:ext cx="964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C893DC-38FF-1183-4241-717E616C3C46}"/>
                    </a:ext>
                  </a:extLst>
                </p14:cNvPr>
                <p14:cNvContentPartPr/>
                <p14:nvPr/>
              </p14:nvContentPartPr>
              <p14:xfrm>
                <a:off x="5745091" y="1962008"/>
                <a:ext cx="432720" cy="346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C893DC-38FF-1183-4241-717E616C3C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40771" y="1957688"/>
                  <a:ext cx="441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450AEE-C5AE-FB84-E79C-C4C13ED3AB31}"/>
                    </a:ext>
                  </a:extLst>
                </p14:cNvPr>
                <p14:cNvContentPartPr/>
                <p14:nvPr/>
              </p14:nvContentPartPr>
              <p14:xfrm>
                <a:off x="4575091" y="1629008"/>
                <a:ext cx="92160" cy="21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450AEE-C5AE-FB84-E79C-C4C13ED3AB3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70771" y="1624688"/>
                  <a:ext cx="100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3AB00C-7C60-035E-4869-A0C8649DE021}"/>
                    </a:ext>
                  </a:extLst>
                </p14:cNvPr>
                <p14:cNvContentPartPr/>
                <p14:nvPr/>
              </p14:nvContentPartPr>
              <p14:xfrm>
                <a:off x="4459171" y="1694888"/>
                <a:ext cx="443880" cy="79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3AB00C-7C60-035E-4869-A0C8649DE02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54851" y="1690568"/>
                  <a:ext cx="452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008F0A9-914E-EAA5-AB9D-4ABB1D3EFBB5}"/>
                    </a:ext>
                  </a:extLst>
                </p14:cNvPr>
                <p14:cNvContentPartPr/>
                <p14:nvPr/>
              </p14:nvContentPartPr>
              <p14:xfrm>
                <a:off x="5436571" y="2359088"/>
                <a:ext cx="157320" cy="3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008F0A9-914E-EAA5-AB9D-4ABB1D3EFBB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32251" y="2354768"/>
                  <a:ext cx="165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347E13-19C3-2E4B-1470-95AAAEB3B4F4}"/>
                    </a:ext>
                  </a:extLst>
                </p14:cNvPr>
                <p14:cNvContentPartPr/>
                <p14:nvPr/>
              </p14:nvContentPartPr>
              <p14:xfrm>
                <a:off x="4904851" y="2449448"/>
                <a:ext cx="64440" cy="451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347E13-19C3-2E4B-1470-95AAAEB3B4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00531" y="2445128"/>
                  <a:ext cx="73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18A883-604A-95B5-F0D9-67A15D850AF6}"/>
                    </a:ext>
                  </a:extLst>
                </p14:cNvPr>
                <p14:cNvContentPartPr/>
                <p14:nvPr/>
              </p14:nvContentPartPr>
              <p14:xfrm>
                <a:off x="4879291" y="2379968"/>
                <a:ext cx="198000" cy="31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18A883-604A-95B5-F0D9-67A15D850AF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74971" y="2375648"/>
                  <a:ext cx="206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89B2E1-C5FD-1B84-C6C2-09ACF746782E}"/>
                    </a:ext>
                  </a:extLst>
                </p14:cNvPr>
                <p14:cNvContentPartPr/>
                <p14:nvPr/>
              </p14:nvContentPartPr>
              <p14:xfrm>
                <a:off x="5123371" y="2753288"/>
                <a:ext cx="174960" cy="267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89B2E1-C5FD-1B84-C6C2-09ACF74678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19051" y="2748968"/>
                  <a:ext cx="183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A0A1E1-E554-65AD-8352-2548CEA43267}"/>
                    </a:ext>
                  </a:extLst>
                </p14:cNvPr>
                <p14:cNvContentPartPr/>
                <p14:nvPr/>
              </p14:nvContentPartPr>
              <p14:xfrm>
                <a:off x="5282131" y="2744288"/>
                <a:ext cx="235800" cy="220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A0A1E1-E554-65AD-8352-2548CEA432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77811" y="2739968"/>
                  <a:ext cx="244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5B3318-FF6C-1B3B-0C23-42A8640DF515}"/>
                    </a:ext>
                  </a:extLst>
                </p14:cNvPr>
                <p14:cNvContentPartPr/>
                <p14:nvPr/>
              </p14:nvContentPartPr>
              <p14:xfrm>
                <a:off x="5565811" y="2961368"/>
                <a:ext cx="187200" cy="123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5B3318-FF6C-1B3B-0C23-42A8640DF5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61491" y="2957048"/>
                  <a:ext cx="195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AC4D55-3200-D36E-AC68-EF7D9BC892F6}"/>
                    </a:ext>
                  </a:extLst>
                </p14:cNvPr>
                <p14:cNvContentPartPr/>
                <p14:nvPr/>
              </p14:nvContentPartPr>
              <p14:xfrm>
                <a:off x="5895211" y="2791448"/>
                <a:ext cx="87840" cy="326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AC4D55-3200-D36E-AC68-EF7D9BC892F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90891" y="2787128"/>
                  <a:ext cx="96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B2F516-C46C-AE8F-9D4C-E22865B326C1}"/>
                    </a:ext>
                  </a:extLst>
                </p14:cNvPr>
                <p14:cNvContentPartPr/>
                <p14:nvPr/>
              </p14:nvContentPartPr>
              <p14:xfrm>
                <a:off x="5899171" y="2965688"/>
                <a:ext cx="123480" cy="48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B2F516-C46C-AE8F-9D4C-E22865B326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94851" y="2961368"/>
                  <a:ext cx="132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4CBD7E-8A43-6471-1E1C-01D4486366D3}"/>
                    </a:ext>
                  </a:extLst>
                </p14:cNvPr>
                <p14:cNvContentPartPr/>
                <p14:nvPr/>
              </p14:nvContentPartPr>
              <p14:xfrm>
                <a:off x="5128771" y="2291048"/>
                <a:ext cx="167040" cy="19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4CBD7E-8A43-6471-1E1C-01D4486366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24451" y="2286728"/>
                  <a:ext cx="17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E35AD2-FE11-5309-8992-3B60D8399495}"/>
                    </a:ext>
                  </a:extLst>
                </p14:cNvPr>
                <p14:cNvContentPartPr/>
                <p14:nvPr/>
              </p14:nvContentPartPr>
              <p14:xfrm>
                <a:off x="5389051" y="2386088"/>
                <a:ext cx="353520" cy="190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E35AD2-FE11-5309-8992-3B60D839949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84731" y="2381768"/>
                  <a:ext cx="362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AC0149-AE24-D8D0-C83E-0781B8D2533A}"/>
                    </a:ext>
                  </a:extLst>
                </p14:cNvPr>
                <p14:cNvContentPartPr/>
                <p14:nvPr/>
              </p14:nvContentPartPr>
              <p14:xfrm>
                <a:off x="5822131" y="2265488"/>
                <a:ext cx="89280" cy="331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AC0149-AE24-D8D0-C83E-0781B8D2533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17811" y="2261168"/>
                  <a:ext cx="97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1B8E86-BA10-7678-9723-44150523D6F8}"/>
                    </a:ext>
                  </a:extLst>
                </p14:cNvPr>
                <p14:cNvContentPartPr/>
                <p14:nvPr/>
              </p14:nvContentPartPr>
              <p14:xfrm>
                <a:off x="5774971" y="2368448"/>
                <a:ext cx="250920" cy="154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1B8E86-BA10-7678-9723-44150523D6F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70651" y="2364128"/>
                  <a:ext cx="259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E8092FB-B1F2-BCBB-0E62-66DFB15FC702}"/>
                    </a:ext>
                  </a:extLst>
                </p14:cNvPr>
                <p14:cNvContentPartPr/>
                <p14:nvPr/>
              </p14:nvContentPartPr>
              <p14:xfrm>
                <a:off x="5498131" y="2043368"/>
                <a:ext cx="245160" cy="22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E8092FB-B1F2-BCBB-0E62-66DFB15FC7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93811" y="2039048"/>
                  <a:ext cx="253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7AE864-4DA6-A864-E6DE-E2DC26794D22}"/>
                    </a:ext>
                  </a:extLst>
                </p14:cNvPr>
                <p14:cNvContentPartPr/>
                <p14:nvPr/>
              </p14:nvContentPartPr>
              <p14:xfrm>
                <a:off x="2368291" y="4583888"/>
                <a:ext cx="1629720" cy="1753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7AE864-4DA6-A864-E6DE-E2DC26794D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63971" y="4579568"/>
                  <a:ext cx="1638360" cy="17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B81DEE-47D2-2321-934D-98E503DBBB8F}"/>
                    </a:ext>
                  </a:extLst>
                </p14:cNvPr>
                <p14:cNvContentPartPr/>
                <p14:nvPr/>
              </p14:nvContentPartPr>
              <p14:xfrm>
                <a:off x="2551891" y="4926968"/>
                <a:ext cx="336240" cy="53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B81DEE-47D2-2321-934D-98E503DBBB8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47571" y="4922648"/>
                  <a:ext cx="3448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6F76AA-068A-E420-C388-D065ECB5731F}"/>
                    </a:ext>
                  </a:extLst>
                </p14:cNvPr>
                <p14:cNvContentPartPr/>
                <p14:nvPr/>
              </p14:nvContentPartPr>
              <p14:xfrm>
                <a:off x="2556211" y="5187968"/>
                <a:ext cx="243000" cy="12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6F76AA-068A-E420-C388-D065ECB5731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51891" y="5183648"/>
                  <a:ext cx="251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354014-B338-E442-845E-5BCAC6D15BB2}"/>
                    </a:ext>
                  </a:extLst>
                </p14:cNvPr>
                <p14:cNvContentPartPr/>
                <p14:nvPr/>
              </p14:nvContentPartPr>
              <p14:xfrm>
                <a:off x="2929171" y="5163488"/>
                <a:ext cx="201600" cy="238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354014-B338-E442-845E-5BCAC6D15B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24851" y="5159168"/>
                  <a:ext cx="210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12EA96-D98F-B547-9286-322976891563}"/>
                    </a:ext>
                  </a:extLst>
                </p14:cNvPr>
                <p14:cNvContentPartPr/>
                <p14:nvPr/>
              </p14:nvContentPartPr>
              <p14:xfrm>
                <a:off x="3212131" y="5182568"/>
                <a:ext cx="403920" cy="263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12EA96-D98F-B547-9286-3229768915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07811" y="5178248"/>
                  <a:ext cx="412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282C79-F68D-560A-4145-B6B5AF781002}"/>
                    </a:ext>
                  </a:extLst>
                </p14:cNvPr>
                <p14:cNvContentPartPr/>
                <p14:nvPr/>
              </p14:nvContentPartPr>
              <p14:xfrm>
                <a:off x="3681571" y="5368328"/>
                <a:ext cx="109080" cy="6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282C79-F68D-560A-4145-B6B5AF78100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77251" y="5364008"/>
                  <a:ext cx="117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A3D7DF-CBB9-70E7-92BA-B102263DC73E}"/>
                    </a:ext>
                  </a:extLst>
                </p14:cNvPr>
                <p14:cNvContentPartPr/>
                <p14:nvPr/>
              </p14:nvContentPartPr>
              <p14:xfrm>
                <a:off x="3701011" y="5300288"/>
                <a:ext cx="294840" cy="578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A3D7DF-CBB9-70E7-92BA-B102263DC73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96691" y="5295968"/>
                  <a:ext cx="3034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77E522-4056-A28C-4C03-ED8D4D234E12}"/>
                    </a:ext>
                  </a:extLst>
                </p14:cNvPr>
                <p14:cNvContentPartPr/>
                <p14:nvPr/>
              </p14:nvContentPartPr>
              <p14:xfrm>
                <a:off x="4309411" y="5340968"/>
                <a:ext cx="978840" cy="66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77E522-4056-A28C-4C03-ED8D4D234E1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05091" y="5336648"/>
                  <a:ext cx="9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1102E8-647A-1BAE-4471-8DE5A8C20C37}"/>
                    </a:ext>
                  </a:extLst>
                </p14:cNvPr>
                <p14:cNvContentPartPr/>
                <p14:nvPr/>
              </p14:nvContentPartPr>
              <p14:xfrm>
                <a:off x="5235691" y="5107688"/>
                <a:ext cx="266040" cy="58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1102E8-647A-1BAE-4471-8DE5A8C20C3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31371" y="5103368"/>
                  <a:ext cx="2746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B797B9-B041-B744-DB62-BA466AF11302}"/>
                    </a:ext>
                  </a:extLst>
                </p14:cNvPr>
                <p14:cNvContentPartPr/>
                <p14:nvPr/>
              </p14:nvContentPartPr>
              <p14:xfrm>
                <a:off x="4385371" y="4258448"/>
                <a:ext cx="228600" cy="87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B797B9-B041-B744-DB62-BA466AF1130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81051" y="4254128"/>
                  <a:ext cx="2372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D9FE16-7A8D-B35D-FC1D-1FF28E97CF77}"/>
                    </a:ext>
                  </a:extLst>
                </p14:cNvPr>
                <p14:cNvContentPartPr/>
                <p14:nvPr/>
              </p14:nvContentPartPr>
              <p14:xfrm>
                <a:off x="4266211" y="4808168"/>
                <a:ext cx="345960" cy="1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D9FE16-7A8D-B35D-FC1D-1FF28E97CF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61891" y="4803848"/>
                  <a:ext cx="354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DDF6C5-FCDC-B53F-B392-A6708DF1706E}"/>
                    </a:ext>
                  </a:extLst>
                </p14:cNvPr>
                <p14:cNvContentPartPr/>
                <p14:nvPr/>
              </p14:nvContentPartPr>
              <p14:xfrm>
                <a:off x="4711891" y="4509728"/>
                <a:ext cx="146520" cy="53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DDF6C5-FCDC-B53F-B392-A6708DF170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07571" y="4505408"/>
                  <a:ext cx="155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422C0F-1D72-41F7-F091-883E797DE1A8}"/>
                    </a:ext>
                  </a:extLst>
                </p14:cNvPr>
                <p14:cNvContentPartPr/>
                <p14:nvPr/>
              </p14:nvContentPartPr>
              <p14:xfrm>
                <a:off x="4694971" y="3979808"/>
                <a:ext cx="264240" cy="257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422C0F-1D72-41F7-F091-883E797DE1A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90651" y="3975488"/>
                  <a:ext cx="272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1E571B-E1A3-D52C-1CB8-5F9F257C876F}"/>
                    </a:ext>
                  </a:extLst>
                </p14:cNvPr>
                <p14:cNvContentPartPr/>
                <p14:nvPr/>
              </p14:nvContentPartPr>
              <p14:xfrm>
                <a:off x="5092051" y="3810968"/>
                <a:ext cx="257760" cy="438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1E571B-E1A3-D52C-1CB8-5F9F257C876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087731" y="3806648"/>
                  <a:ext cx="266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896C67-E11D-2900-C219-43BBEB60FF77}"/>
                    </a:ext>
                  </a:extLst>
                </p14:cNvPr>
                <p14:cNvContentPartPr/>
                <p14:nvPr/>
              </p14:nvContentPartPr>
              <p14:xfrm>
                <a:off x="5196811" y="4039208"/>
                <a:ext cx="470160" cy="12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896C67-E11D-2900-C219-43BBEB60FF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92491" y="4034888"/>
                  <a:ext cx="47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1CA243-94CC-9A06-1BC4-30910BF7A51C}"/>
                    </a:ext>
                  </a:extLst>
                </p14:cNvPr>
                <p14:cNvContentPartPr/>
                <p14:nvPr/>
              </p14:nvContentPartPr>
              <p14:xfrm>
                <a:off x="5708731" y="3594968"/>
                <a:ext cx="218520" cy="54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1CA243-94CC-9A06-1BC4-30910BF7A5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04411" y="3590648"/>
                  <a:ext cx="2271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DEFFBE-3CB4-CC97-FE60-B5EFA2DE8EEE}"/>
                    </a:ext>
                  </a:extLst>
                </p14:cNvPr>
                <p14:cNvContentPartPr/>
                <p14:nvPr/>
              </p14:nvContentPartPr>
              <p14:xfrm>
                <a:off x="5673451" y="4713848"/>
                <a:ext cx="847800" cy="754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DEFFBE-3CB4-CC97-FE60-B5EFA2DE8EE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69131" y="4709528"/>
                  <a:ext cx="856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99F63C-0AEB-A651-109B-1C35ABC2E94F}"/>
                    </a:ext>
                  </a:extLst>
                </p14:cNvPr>
                <p14:cNvContentPartPr/>
                <p14:nvPr/>
              </p14:nvContentPartPr>
              <p14:xfrm>
                <a:off x="6198691" y="5548328"/>
                <a:ext cx="17640" cy="76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A99F63C-0AEB-A651-109B-1C35ABC2E94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94371" y="5544008"/>
                  <a:ext cx="262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D00A62-B9C7-64D3-B494-E03FEA6736A7}"/>
                    </a:ext>
                  </a:extLst>
                </p14:cNvPr>
                <p14:cNvContentPartPr/>
                <p14:nvPr/>
              </p14:nvContentPartPr>
              <p14:xfrm>
                <a:off x="5933731" y="5544008"/>
                <a:ext cx="438840" cy="330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D00A62-B9C7-64D3-B494-E03FEA6736A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29411" y="5539688"/>
                  <a:ext cx="447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B840A7-04ED-4F8B-01DC-B030A4FD55DE}"/>
                    </a:ext>
                  </a:extLst>
                </p14:cNvPr>
                <p14:cNvContentPartPr/>
                <p14:nvPr/>
              </p14:nvContentPartPr>
              <p14:xfrm>
                <a:off x="5646451" y="6094808"/>
                <a:ext cx="235080" cy="2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B840A7-04ED-4F8B-01DC-B030A4FD55D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42131" y="6090488"/>
                  <a:ext cx="243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9132EA3-FBE8-2445-3A4A-068F96907637}"/>
                    </a:ext>
                  </a:extLst>
                </p14:cNvPr>
                <p14:cNvContentPartPr/>
                <p14:nvPr/>
              </p14:nvContentPartPr>
              <p14:xfrm>
                <a:off x="6662011" y="6082568"/>
                <a:ext cx="69480" cy="269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9132EA3-FBE8-2445-3A4A-068F969076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657691" y="6078248"/>
                  <a:ext cx="78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BB2770-2E2C-4F98-9DF5-5FE2EAF9BDBD}"/>
                    </a:ext>
                  </a:extLst>
                </p14:cNvPr>
                <p14:cNvContentPartPr/>
                <p14:nvPr/>
              </p14:nvContentPartPr>
              <p14:xfrm>
                <a:off x="4810531" y="5573528"/>
                <a:ext cx="35640" cy="284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BB2770-2E2C-4F98-9DF5-5FE2EAF9BDB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06211" y="5569208"/>
                  <a:ext cx="44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8669D5-1918-C7AF-DBD6-8CCDBF8DEC4C}"/>
                    </a:ext>
                  </a:extLst>
                </p14:cNvPr>
                <p14:cNvContentPartPr/>
                <p14:nvPr/>
              </p14:nvContentPartPr>
              <p14:xfrm>
                <a:off x="4669051" y="5684048"/>
                <a:ext cx="297720" cy="45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8669D5-1918-C7AF-DBD6-8CCDBF8DEC4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64731" y="5679728"/>
                  <a:ext cx="306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7CFCE52-CA2D-07D9-91AD-9084729A8B8A}"/>
                    </a:ext>
                  </a:extLst>
                </p14:cNvPr>
                <p14:cNvContentPartPr/>
                <p14:nvPr/>
              </p14:nvContentPartPr>
              <p14:xfrm>
                <a:off x="6456811" y="1410488"/>
                <a:ext cx="852120" cy="52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7CFCE52-CA2D-07D9-91AD-9084729A8B8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52491" y="1406168"/>
                  <a:ext cx="860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FA3F4A-59B4-0D98-1E76-D1E6759FB037}"/>
                    </a:ext>
                  </a:extLst>
                </p14:cNvPr>
                <p14:cNvContentPartPr/>
                <p14:nvPr/>
              </p14:nvContentPartPr>
              <p14:xfrm>
                <a:off x="7005091" y="1218608"/>
                <a:ext cx="418680" cy="526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FA3F4A-59B4-0D98-1E76-D1E6759FB03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00771" y="1214288"/>
                  <a:ext cx="427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396AE2F-7DA5-C855-60F5-8DEBBF5A088F}"/>
                    </a:ext>
                  </a:extLst>
                </p14:cNvPr>
                <p14:cNvContentPartPr/>
                <p14:nvPr/>
              </p14:nvContentPartPr>
              <p14:xfrm>
                <a:off x="6610891" y="5094728"/>
                <a:ext cx="423720" cy="52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396AE2F-7DA5-C855-60F5-8DEBBF5A088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06571" y="5090408"/>
                  <a:ext cx="432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3BA2604-2805-18C1-D0D5-23EEA4972298}"/>
                    </a:ext>
                  </a:extLst>
                </p14:cNvPr>
                <p14:cNvContentPartPr/>
                <p14:nvPr/>
              </p14:nvContentPartPr>
              <p14:xfrm>
                <a:off x="6971251" y="5052608"/>
                <a:ext cx="659880" cy="60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3BA2604-2805-18C1-D0D5-23EEA497229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66931" y="5048288"/>
                  <a:ext cx="668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053A30-45CF-4035-8220-20271EADE538}"/>
                    </a:ext>
                  </a:extLst>
                </p14:cNvPr>
                <p14:cNvContentPartPr/>
                <p14:nvPr/>
              </p14:nvContentPartPr>
              <p14:xfrm>
                <a:off x="6846331" y="4343048"/>
                <a:ext cx="280080" cy="346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053A30-45CF-4035-8220-20271EADE53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42011" y="4338728"/>
                  <a:ext cx="288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C2F11C-B474-9A21-D656-44E069119810}"/>
                    </a:ext>
                  </a:extLst>
                </p14:cNvPr>
                <p14:cNvContentPartPr/>
                <p14:nvPr/>
              </p14:nvContentPartPr>
              <p14:xfrm>
                <a:off x="7131451" y="4167728"/>
                <a:ext cx="127800" cy="541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C2F11C-B474-9A21-D656-44E0691198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27131" y="4163408"/>
                  <a:ext cx="1364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4944F3-C3E7-5A23-C0F6-21A6EE1A284F}"/>
                    </a:ext>
                  </a:extLst>
                </p14:cNvPr>
                <p14:cNvContentPartPr/>
                <p14:nvPr/>
              </p14:nvContentPartPr>
              <p14:xfrm>
                <a:off x="7116331" y="4501088"/>
                <a:ext cx="392040" cy="161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4944F3-C3E7-5A23-C0F6-21A6EE1A284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12011" y="4496768"/>
                  <a:ext cx="40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21525C6-2872-C1DC-BA83-64B44BD64048}"/>
                    </a:ext>
                  </a:extLst>
                </p14:cNvPr>
                <p14:cNvContentPartPr/>
                <p14:nvPr/>
              </p14:nvContentPartPr>
              <p14:xfrm>
                <a:off x="7472371" y="4274288"/>
                <a:ext cx="30960" cy="22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21525C6-2872-C1DC-BA83-64B44BD6404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68051" y="4269968"/>
                  <a:ext cx="39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F89D8E0-75C7-3B13-AECA-A793A6C281A9}"/>
                    </a:ext>
                  </a:extLst>
                </p14:cNvPr>
                <p14:cNvContentPartPr/>
                <p14:nvPr/>
              </p14:nvContentPartPr>
              <p14:xfrm>
                <a:off x="7437811" y="4380128"/>
                <a:ext cx="594000" cy="69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F89D8E0-75C7-3B13-AECA-A793A6C281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33491" y="4375808"/>
                  <a:ext cx="60264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77DECE4-00BA-F9F1-63AA-076D3CF0077B}"/>
                    </a:ext>
                  </a:extLst>
                </p14:cNvPr>
                <p14:cNvContentPartPr/>
                <p14:nvPr/>
              </p14:nvContentPartPr>
              <p14:xfrm>
                <a:off x="7558411" y="3337208"/>
                <a:ext cx="210960" cy="867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77DECE4-00BA-F9F1-63AA-076D3CF0077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54091" y="3332888"/>
                  <a:ext cx="21960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B2AD2C-7B89-737D-C369-199361195360}"/>
                    </a:ext>
                  </a:extLst>
                </p14:cNvPr>
                <p14:cNvContentPartPr/>
                <p14:nvPr/>
              </p14:nvContentPartPr>
              <p14:xfrm>
                <a:off x="7554091" y="3153248"/>
                <a:ext cx="1411920" cy="1079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B2AD2C-7B89-737D-C369-19936119536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49771" y="3148928"/>
                  <a:ext cx="142056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50D619-579E-263A-760D-815B69F8F870}"/>
                    </a:ext>
                  </a:extLst>
                </p14:cNvPr>
                <p14:cNvContentPartPr/>
                <p14:nvPr/>
              </p14:nvContentPartPr>
              <p14:xfrm>
                <a:off x="7991851" y="3530888"/>
                <a:ext cx="45000" cy="47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50D619-579E-263A-760D-815B69F8F87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87531" y="3526568"/>
                  <a:ext cx="53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133824-7A90-C5CD-5C74-F1BD68DCCC31}"/>
                    </a:ext>
                  </a:extLst>
                </p14:cNvPr>
                <p14:cNvContentPartPr/>
                <p14:nvPr/>
              </p14:nvContentPartPr>
              <p14:xfrm>
                <a:off x="7943971" y="3472568"/>
                <a:ext cx="321120" cy="393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133824-7A90-C5CD-5C74-F1BD68DCCC3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39651" y="3468248"/>
                  <a:ext cx="3297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DDE231-5C3E-2B83-4F98-DE0DCE1FE312}"/>
                    </a:ext>
                  </a:extLst>
                </p14:cNvPr>
                <p14:cNvContentPartPr/>
                <p14:nvPr/>
              </p14:nvContentPartPr>
              <p14:xfrm>
                <a:off x="8398291" y="3534848"/>
                <a:ext cx="20160" cy="450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DDE231-5C3E-2B83-4F98-DE0DCE1FE31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393971" y="3530528"/>
                  <a:ext cx="288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5FB217-2AA4-83A7-9296-7F892217036D}"/>
                    </a:ext>
                  </a:extLst>
                </p14:cNvPr>
                <p14:cNvContentPartPr/>
                <p14:nvPr/>
              </p14:nvContentPartPr>
              <p14:xfrm>
                <a:off x="7905091" y="2034008"/>
                <a:ext cx="55080" cy="112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5FB217-2AA4-83A7-9296-7F892217036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900771" y="2029688"/>
                  <a:ext cx="63720" cy="11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1352796-1C89-A226-F482-5A29C8982759}"/>
                    </a:ext>
                  </a:extLst>
                </p14:cNvPr>
                <p14:cNvContentPartPr/>
                <p14:nvPr/>
              </p14:nvContentPartPr>
              <p14:xfrm>
                <a:off x="7600891" y="1801088"/>
                <a:ext cx="542160" cy="486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1352796-1C89-A226-F482-5A29C89827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96571" y="1796768"/>
                  <a:ext cx="550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54913B4-572A-0FF7-CBA5-0EB8F3A6B635}"/>
                    </a:ext>
                  </a:extLst>
                </p14:cNvPr>
                <p14:cNvContentPartPr/>
                <p14:nvPr/>
              </p14:nvContentPartPr>
              <p14:xfrm>
                <a:off x="7613491" y="1020968"/>
                <a:ext cx="770400" cy="756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54913B4-572A-0FF7-CBA5-0EB8F3A6B63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09171" y="1016648"/>
                  <a:ext cx="77904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2AC08D-50A0-168B-5C71-E6601F224AB5}"/>
                    </a:ext>
                  </a:extLst>
                </p14:cNvPr>
                <p14:cNvContentPartPr/>
                <p14:nvPr/>
              </p14:nvContentPartPr>
              <p14:xfrm>
                <a:off x="7442491" y="2440448"/>
                <a:ext cx="15120" cy="426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2AC08D-50A0-168B-5C71-E6601F224AB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38171" y="2436128"/>
                  <a:ext cx="237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677D5EA-6862-59B8-129C-EDB23784FE57}"/>
                    </a:ext>
                  </a:extLst>
                </p14:cNvPr>
                <p14:cNvContentPartPr/>
                <p14:nvPr/>
              </p14:nvContentPartPr>
              <p14:xfrm>
                <a:off x="7322611" y="2502008"/>
                <a:ext cx="276480" cy="93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677D5EA-6862-59B8-129C-EDB23784FE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18291" y="2497688"/>
                  <a:ext cx="285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3C2225-94C1-7693-B6B7-552C2372FA57}"/>
                    </a:ext>
                  </a:extLst>
                </p14:cNvPr>
                <p14:cNvContentPartPr/>
                <p14:nvPr/>
              </p14:nvContentPartPr>
              <p14:xfrm>
                <a:off x="6722491" y="1786688"/>
                <a:ext cx="127440" cy="36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3C2225-94C1-7693-B6B7-552C2372FA5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18171" y="1782368"/>
                  <a:ext cx="136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CF6602-941E-FD10-50F3-2790BDD66F32}"/>
                    </a:ext>
                  </a:extLst>
                </p14:cNvPr>
                <p14:cNvContentPartPr/>
                <p14:nvPr/>
              </p14:nvContentPartPr>
              <p14:xfrm>
                <a:off x="6606571" y="1914488"/>
                <a:ext cx="467280" cy="9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CF6602-941E-FD10-50F3-2790BDD66F3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02251" y="1910168"/>
                  <a:ext cx="475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DCB55EA-4B8F-281E-03DD-BFBB399D3B1B}"/>
                    </a:ext>
                  </a:extLst>
                </p14:cNvPr>
                <p14:cNvContentPartPr/>
                <p14:nvPr/>
              </p14:nvContentPartPr>
              <p14:xfrm>
                <a:off x="7751731" y="1308608"/>
                <a:ext cx="360000" cy="312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DCB55EA-4B8F-281E-03DD-BFBB399D3B1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7411" y="1304288"/>
                  <a:ext cx="368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DE7F7E-C778-6FE1-1CD9-459F9BD475E3}"/>
                    </a:ext>
                  </a:extLst>
                </p14:cNvPr>
                <p14:cNvContentPartPr/>
                <p14:nvPr/>
              </p14:nvContentPartPr>
              <p14:xfrm>
                <a:off x="8278411" y="1453328"/>
                <a:ext cx="4680" cy="9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DE7F7E-C778-6FE1-1CD9-459F9BD475E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74091" y="1449008"/>
                  <a:ext cx="13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F79655A-D1DF-843D-0DC0-B6DF4D8D15D7}"/>
                    </a:ext>
                  </a:extLst>
                </p14:cNvPr>
                <p14:cNvContentPartPr/>
                <p14:nvPr/>
              </p14:nvContentPartPr>
              <p14:xfrm>
                <a:off x="8257171" y="1449368"/>
                <a:ext cx="1185840" cy="139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F79655A-D1DF-843D-0DC0-B6DF4D8D15D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52851" y="1445048"/>
                  <a:ext cx="1194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9C9258F-C1EC-886E-3657-0F5A47D47D90}"/>
                    </a:ext>
                  </a:extLst>
                </p14:cNvPr>
                <p14:cNvContentPartPr/>
                <p14:nvPr/>
              </p14:nvContentPartPr>
              <p14:xfrm>
                <a:off x="9178051" y="1372328"/>
                <a:ext cx="363600" cy="531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9C9258F-C1EC-886E-3657-0F5A47D47D9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173731" y="1368008"/>
                  <a:ext cx="372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7E2CF9-2430-49B1-BCF4-4B27A7606BD3}"/>
                    </a:ext>
                  </a:extLst>
                </p14:cNvPr>
                <p14:cNvContentPartPr/>
                <p14:nvPr/>
              </p14:nvContentPartPr>
              <p14:xfrm>
                <a:off x="8400091" y="651608"/>
                <a:ext cx="409680" cy="558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7E2CF9-2430-49B1-BCF4-4B27A7606BD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395771" y="647288"/>
                  <a:ext cx="4183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0C7A61A-72C1-6B22-061D-7C3CABF4BE8F}"/>
                    </a:ext>
                  </a:extLst>
                </p14:cNvPr>
                <p14:cNvContentPartPr/>
                <p14:nvPr/>
              </p14:nvContentPartPr>
              <p14:xfrm>
                <a:off x="8428171" y="813248"/>
                <a:ext cx="326160" cy="136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0C7A61A-72C1-6B22-061D-7C3CABF4BE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423851" y="808928"/>
                  <a:ext cx="334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0DEE8D-D03E-8452-2018-09FC447D10D4}"/>
                    </a:ext>
                  </a:extLst>
                </p14:cNvPr>
                <p14:cNvContentPartPr/>
                <p14:nvPr/>
              </p14:nvContentPartPr>
              <p14:xfrm>
                <a:off x="8894731" y="731168"/>
                <a:ext cx="197280" cy="24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0DEE8D-D03E-8452-2018-09FC447D10D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90411" y="726848"/>
                  <a:ext cx="205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85DB99C-E343-71E9-F8A8-80BBE6B54529}"/>
                    </a:ext>
                  </a:extLst>
                </p14:cNvPr>
                <p14:cNvContentPartPr/>
                <p14:nvPr/>
              </p14:nvContentPartPr>
              <p14:xfrm>
                <a:off x="9157531" y="731168"/>
                <a:ext cx="29160" cy="340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85DB99C-E343-71E9-F8A8-80BBE6B5452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153211" y="726848"/>
                  <a:ext cx="37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0C4EB9-681E-A368-79BE-8B2AA33B2D96}"/>
                    </a:ext>
                  </a:extLst>
                </p14:cNvPr>
                <p14:cNvContentPartPr/>
                <p14:nvPr/>
              </p14:nvContentPartPr>
              <p14:xfrm>
                <a:off x="9062851" y="718208"/>
                <a:ext cx="198360" cy="164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0C4EB9-681E-A368-79BE-8B2AA33B2D9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58531" y="713888"/>
                  <a:ext cx="207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A79EB10-F51C-BD7E-36B9-57D069ACD7CB}"/>
                    </a:ext>
                  </a:extLst>
                </p14:cNvPr>
                <p14:cNvContentPartPr/>
                <p14:nvPr/>
              </p14:nvContentPartPr>
              <p14:xfrm>
                <a:off x="9272731" y="1075328"/>
                <a:ext cx="50040" cy="6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A79EB10-F51C-BD7E-36B9-57D069ACD7C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68411" y="1071008"/>
                  <a:ext cx="58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24516E-9CF8-DB62-ED3C-697FE5ECFC64}"/>
                    </a:ext>
                  </a:extLst>
                </p14:cNvPr>
                <p14:cNvContentPartPr/>
                <p14:nvPr/>
              </p14:nvContentPartPr>
              <p14:xfrm>
                <a:off x="9469651" y="777968"/>
                <a:ext cx="50040" cy="321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24516E-9CF8-DB62-ED3C-697FE5ECFC6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65331" y="773648"/>
                  <a:ext cx="58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7A87377-98B1-EC7A-B79F-64C9F0CA39D8}"/>
                    </a:ext>
                  </a:extLst>
                </p14:cNvPr>
                <p14:cNvContentPartPr/>
                <p14:nvPr/>
              </p14:nvContentPartPr>
              <p14:xfrm>
                <a:off x="9560371" y="1264688"/>
                <a:ext cx="145440" cy="744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7A87377-98B1-EC7A-B79F-64C9F0CA39D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56051" y="1260368"/>
                  <a:ext cx="1540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4DB474-B0FA-2A0B-9F88-2B330DE03640}"/>
                    </a:ext>
                  </a:extLst>
                </p14:cNvPr>
                <p14:cNvContentPartPr/>
                <p14:nvPr/>
              </p14:nvContentPartPr>
              <p14:xfrm>
                <a:off x="9570091" y="1149848"/>
                <a:ext cx="673920" cy="863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4DB474-B0FA-2A0B-9F88-2B330DE0364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65771" y="1145528"/>
                  <a:ext cx="68256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CF19A7-0022-82B2-EB2C-5F4B3680FC3D}"/>
                    </a:ext>
                  </a:extLst>
                </p14:cNvPr>
                <p14:cNvContentPartPr/>
                <p14:nvPr/>
              </p14:nvContentPartPr>
              <p14:xfrm>
                <a:off x="9697171" y="1483208"/>
                <a:ext cx="152280" cy="16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CF19A7-0022-82B2-EB2C-5F4B3680FC3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92851" y="1478888"/>
                  <a:ext cx="16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2C201DB-66E8-6195-773E-47AE5DE9C79B}"/>
                    </a:ext>
                  </a:extLst>
                </p14:cNvPr>
                <p14:cNvContentPartPr/>
                <p14:nvPr/>
              </p14:nvContentPartPr>
              <p14:xfrm>
                <a:off x="9983731" y="1325528"/>
                <a:ext cx="22680" cy="341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2C201DB-66E8-6195-773E-47AE5DE9C79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79411" y="1321208"/>
                  <a:ext cx="31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D40DEAA-C5EF-3C9F-C59B-7D72026D8134}"/>
                    </a:ext>
                  </a:extLst>
                </p14:cNvPr>
                <p14:cNvContentPartPr/>
                <p14:nvPr/>
              </p14:nvContentPartPr>
              <p14:xfrm>
                <a:off x="10221691" y="637208"/>
                <a:ext cx="524160" cy="891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D40DEAA-C5EF-3C9F-C59B-7D72026D813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17371" y="632888"/>
                  <a:ext cx="5328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F4EDDF-27AC-C381-413F-2FD65BB1011D}"/>
                    </a:ext>
                  </a:extLst>
                </p14:cNvPr>
                <p14:cNvContentPartPr/>
                <p14:nvPr/>
              </p14:nvContentPartPr>
              <p14:xfrm>
                <a:off x="10828651" y="474488"/>
                <a:ext cx="175680" cy="424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F4EDDF-27AC-C381-413F-2FD65BB1011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824331" y="470168"/>
                  <a:ext cx="184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AA4834-9497-B031-576F-10B25C5CCC23}"/>
                    </a:ext>
                  </a:extLst>
                </p14:cNvPr>
                <p14:cNvContentPartPr/>
                <p14:nvPr/>
              </p14:nvContentPartPr>
              <p14:xfrm>
                <a:off x="10597171" y="1458008"/>
                <a:ext cx="475920" cy="299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AA4834-9497-B031-576F-10B25C5CCC2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92851" y="1453688"/>
                  <a:ext cx="484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BA9310-2469-182F-5034-7E068E484AC7}"/>
                    </a:ext>
                  </a:extLst>
                </p14:cNvPr>
                <p14:cNvContentPartPr/>
                <p14:nvPr/>
              </p14:nvContentPartPr>
              <p14:xfrm>
                <a:off x="11068411" y="1509128"/>
                <a:ext cx="192960" cy="429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BA9310-2469-182F-5034-7E068E484AC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064091" y="1504808"/>
                  <a:ext cx="201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05B397-FDF1-EE9E-9F2F-DD838C3FD79E}"/>
                    </a:ext>
                  </a:extLst>
                </p14:cNvPr>
                <p14:cNvContentPartPr/>
                <p14:nvPr/>
              </p14:nvContentPartPr>
              <p14:xfrm>
                <a:off x="10553611" y="1735568"/>
                <a:ext cx="548640" cy="884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05B397-FDF1-EE9E-9F2F-DD838C3FD79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49291" y="1731248"/>
                  <a:ext cx="55728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E4C308D-7F10-A4C4-E419-992363A8C186}"/>
                    </a:ext>
                  </a:extLst>
                </p14:cNvPr>
                <p14:cNvContentPartPr/>
                <p14:nvPr/>
              </p14:nvContentPartPr>
              <p14:xfrm>
                <a:off x="10956451" y="2261528"/>
                <a:ext cx="144360" cy="575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E4C308D-7F10-A4C4-E419-992363A8C18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952131" y="2257208"/>
                  <a:ext cx="1530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46F3F7-5AB4-C668-5181-092C2081582A}"/>
                    </a:ext>
                  </a:extLst>
                </p14:cNvPr>
                <p14:cNvContentPartPr/>
                <p14:nvPr/>
              </p14:nvContentPartPr>
              <p14:xfrm>
                <a:off x="10927291" y="3381128"/>
                <a:ext cx="134640" cy="523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46F3F7-5AB4-C668-5181-092C208158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22971" y="3376808"/>
                  <a:ext cx="1432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2C4FF12-E02F-15DD-258F-F99A635EA143}"/>
                    </a:ext>
                  </a:extLst>
                </p14:cNvPr>
                <p14:cNvContentPartPr/>
                <p14:nvPr/>
              </p14:nvContentPartPr>
              <p14:xfrm>
                <a:off x="11113771" y="350648"/>
                <a:ext cx="387720" cy="410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2C4FF12-E02F-15DD-258F-F99A635EA14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109451" y="346328"/>
                  <a:ext cx="3963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5D4332-56F7-4503-0280-4E863D17A2EC}"/>
                    </a:ext>
                  </a:extLst>
                </p14:cNvPr>
                <p14:cNvContentPartPr/>
                <p14:nvPr/>
              </p14:nvContentPartPr>
              <p14:xfrm>
                <a:off x="11501491" y="619928"/>
                <a:ext cx="402840" cy="43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5D4332-56F7-4503-0280-4E863D17A2E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97171" y="615608"/>
                  <a:ext cx="411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F5147E4-23D6-27D0-0BB4-EC784CAFD1DE}"/>
                    </a:ext>
                  </a:extLst>
                </p14:cNvPr>
                <p14:cNvContentPartPr/>
                <p14:nvPr/>
              </p14:nvContentPartPr>
              <p14:xfrm>
                <a:off x="11865811" y="543248"/>
                <a:ext cx="87480" cy="240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F5147E4-23D6-27D0-0BB4-EC784CAFD1D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861491" y="538928"/>
                  <a:ext cx="96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E04C145-3D6A-4944-44E4-D3F52EAA224B}"/>
                    </a:ext>
                  </a:extLst>
                </p14:cNvPr>
                <p14:cNvContentPartPr/>
                <p14:nvPr/>
              </p14:nvContentPartPr>
              <p14:xfrm>
                <a:off x="11119891" y="56168"/>
                <a:ext cx="83160" cy="261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E04C145-3D6A-4944-44E4-D3F52EAA224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115571" y="51848"/>
                  <a:ext cx="91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B68DD1-CE29-D5AB-8C94-6228C6293963}"/>
                    </a:ext>
                  </a:extLst>
                </p14:cNvPr>
                <p14:cNvContentPartPr/>
                <p14:nvPr/>
              </p14:nvContentPartPr>
              <p14:xfrm>
                <a:off x="11025931" y="253808"/>
                <a:ext cx="281160" cy="65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B68DD1-CE29-D5AB-8C94-6228C629396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021611" y="249488"/>
                  <a:ext cx="289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BEBFEB-64C3-42B9-D64F-4C73ECBD0711}"/>
                    </a:ext>
                  </a:extLst>
                </p14:cNvPr>
                <p14:cNvContentPartPr/>
                <p14:nvPr/>
              </p14:nvContentPartPr>
              <p14:xfrm>
                <a:off x="11406811" y="86048"/>
                <a:ext cx="52560" cy="216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BEBFEB-64C3-42B9-D64F-4C73ECBD071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402491" y="81728"/>
                  <a:ext cx="61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EC33776-036D-B184-B629-AAEE9E995B3C}"/>
                    </a:ext>
                  </a:extLst>
                </p14:cNvPr>
                <p14:cNvContentPartPr/>
                <p14:nvPr/>
              </p14:nvContentPartPr>
              <p14:xfrm>
                <a:off x="11406811" y="115208"/>
                <a:ext cx="162360" cy="111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EC33776-036D-B184-B629-AAEE9E995B3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02491" y="110888"/>
                  <a:ext cx="171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74E0EE-C076-1247-6FFD-C9C0F6203B4A}"/>
                    </a:ext>
                  </a:extLst>
                </p14:cNvPr>
                <p14:cNvContentPartPr/>
                <p14:nvPr/>
              </p14:nvContentPartPr>
              <p14:xfrm>
                <a:off x="11523091" y="277928"/>
                <a:ext cx="14400" cy="90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74E0EE-C076-1247-6FFD-C9C0F6203B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518771" y="273608"/>
                  <a:ext cx="23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29285CD-96D8-41FD-041C-0537DBAC3646}"/>
                    </a:ext>
                  </a:extLst>
                </p14:cNvPr>
                <p14:cNvContentPartPr/>
                <p14:nvPr/>
              </p14:nvContentPartPr>
              <p14:xfrm>
                <a:off x="11656291" y="89648"/>
                <a:ext cx="106920" cy="154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29285CD-96D8-41FD-041C-0537DBAC364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651971" y="85328"/>
                  <a:ext cx="11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F73D02-7B05-1C4B-870C-94B46E94C8CF}"/>
                    </a:ext>
                  </a:extLst>
                </p14:cNvPr>
                <p14:cNvContentPartPr/>
                <p14:nvPr/>
              </p14:nvContentPartPr>
              <p14:xfrm>
                <a:off x="11815051" y="45728"/>
                <a:ext cx="247680" cy="198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F73D02-7B05-1C4B-870C-94B46E94C8C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810731" y="41408"/>
                  <a:ext cx="256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C46F3B-9E5A-1AD6-262C-EB7D2E3A5579}"/>
                    </a:ext>
                  </a:extLst>
                </p14:cNvPr>
                <p14:cNvContentPartPr/>
                <p14:nvPr/>
              </p14:nvContentPartPr>
              <p14:xfrm>
                <a:off x="11626051" y="342368"/>
                <a:ext cx="110520" cy="146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C46F3B-9E5A-1AD6-262C-EB7D2E3A557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621731" y="338048"/>
                  <a:ext cx="119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668872E-485A-5004-F7E7-FF2738514721}"/>
                    </a:ext>
                  </a:extLst>
                </p14:cNvPr>
                <p14:cNvContentPartPr/>
                <p14:nvPr/>
              </p14:nvContentPartPr>
              <p14:xfrm>
                <a:off x="11698411" y="320768"/>
                <a:ext cx="108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668872E-485A-5004-F7E7-FF273851472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694091" y="316448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40EED23-3E3C-86D9-70E9-66CCEB6F2AF1}"/>
                    </a:ext>
                  </a:extLst>
                </p14:cNvPr>
                <p14:cNvContentPartPr/>
                <p14:nvPr/>
              </p14:nvContentPartPr>
              <p14:xfrm>
                <a:off x="11887051" y="359288"/>
                <a:ext cx="20520" cy="55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40EED23-3E3C-86D9-70E9-66CCEB6F2AF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882731" y="354968"/>
                  <a:ext cx="29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D71F53E-EC00-2B0D-E7B7-5E75D1B6A0E0}"/>
                    </a:ext>
                  </a:extLst>
                </p14:cNvPr>
                <p14:cNvContentPartPr/>
                <p14:nvPr/>
              </p14:nvContentPartPr>
              <p14:xfrm>
                <a:off x="11257771" y="1452968"/>
                <a:ext cx="470520" cy="410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D71F53E-EC00-2B0D-E7B7-5E75D1B6A0E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53451" y="1448648"/>
                  <a:ext cx="479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19E7D15-166C-F16B-666C-742EFC324070}"/>
                    </a:ext>
                  </a:extLst>
                </p14:cNvPr>
                <p14:cNvContentPartPr/>
                <p14:nvPr/>
              </p14:nvContentPartPr>
              <p14:xfrm>
                <a:off x="11282971" y="1073168"/>
                <a:ext cx="57240" cy="347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19E7D15-166C-F16B-666C-742EFC32407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278651" y="1068848"/>
                  <a:ext cx="65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354A83-3ACB-44F6-6348-A8802C52A645}"/>
                    </a:ext>
                  </a:extLst>
                </p14:cNvPr>
                <p14:cNvContentPartPr/>
                <p14:nvPr/>
              </p14:nvContentPartPr>
              <p14:xfrm>
                <a:off x="11115931" y="1303928"/>
                <a:ext cx="431640" cy="111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354A83-3ACB-44F6-6348-A8802C52A64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11611" y="1299608"/>
                  <a:ext cx="44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D1F1A4E-A2C4-2D52-65CF-3769364687FF}"/>
                    </a:ext>
                  </a:extLst>
                </p14:cNvPr>
                <p14:cNvContentPartPr/>
                <p14:nvPr/>
              </p14:nvContentPartPr>
              <p14:xfrm>
                <a:off x="11844211" y="1694168"/>
                <a:ext cx="166320" cy="28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D1F1A4E-A2C4-2D52-65CF-3769364687F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839891" y="1689848"/>
                  <a:ext cx="174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1FEE0C8-11B2-27C5-52C0-FBC436E97233}"/>
                    </a:ext>
                  </a:extLst>
                </p14:cNvPr>
                <p14:cNvContentPartPr/>
                <p14:nvPr/>
              </p14:nvContentPartPr>
              <p14:xfrm>
                <a:off x="11876971" y="1573208"/>
                <a:ext cx="139320" cy="410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1FEE0C8-11B2-27C5-52C0-FBC436E9723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872651" y="1568888"/>
                  <a:ext cx="147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169CE5F-70FF-C4C7-38BB-CF20994E6920}"/>
                    </a:ext>
                  </a:extLst>
                </p14:cNvPr>
                <p14:cNvContentPartPr/>
                <p14:nvPr/>
              </p14:nvContentPartPr>
              <p14:xfrm>
                <a:off x="11174971" y="2322008"/>
                <a:ext cx="362880" cy="315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169CE5F-70FF-C4C7-38BB-CF20994E692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70651" y="2317688"/>
                  <a:ext cx="371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212FBAD-D6DB-A462-EA28-664E454D11FB}"/>
                    </a:ext>
                  </a:extLst>
                </p14:cNvPr>
                <p14:cNvContentPartPr/>
                <p14:nvPr/>
              </p14:nvContentPartPr>
              <p14:xfrm>
                <a:off x="11450371" y="2522168"/>
                <a:ext cx="389520" cy="44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212FBAD-D6DB-A462-EA28-664E454D11F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446051" y="2517848"/>
                  <a:ext cx="398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2B2B873-FCE7-E7F9-669C-31EBADD08B03}"/>
                    </a:ext>
                  </a:extLst>
                </p14:cNvPr>
                <p14:cNvContentPartPr/>
                <p14:nvPr/>
              </p14:nvContentPartPr>
              <p14:xfrm>
                <a:off x="11797051" y="2432168"/>
                <a:ext cx="164880" cy="478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2B2B873-FCE7-E7F9-669C-31EBADD08B0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792731" y="2427848"/>
                  <a:ext cx="1735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07D3EB4-FBC6-1719-1126-2846FE93D36C}"/>
                    </a:ext>
                  </a:extLst>
                </p14:cNvPr>
                <p14:cNvContentPartPr/>
                <p14:nvPr/>
              </p14:nvContentPartPr>
              <p14:xfrm>
                <a:off x="10553971" y="2765528"/>
                <a:ext cx="11520" cy="8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07D3EB4-FBC6-1719-1126-2846FE93D36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49651" y="2761208"/>
                  <a:ext cx="20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69ED5D-9C4E-EA49-958C-A0EB6D0A1963}"/>
                    </a:ext>
                  </a:extLst>
                </p14:cNvPr>
                <p14:cNvContentPartPr/>
                <p14:nvPr/>
              </p14:nvContentPartPr>
              <p14:xfrm>
                <a:off x="10205131" y="2834288"/>
                <a:ext cx="368640" cy="618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69ED5D-9C4E-EA49-958C-A0EB6D0A196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200811" y="2829968"/>
                  <a:ext cx="3772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00D9F5A-E87D-1497-C381-4971327BC4F2}"/>
                    </a:ext>
                  </a:extLst>
                </p14:cNvPr>
                <p14:cNvContentPartPr/>
                <p14:nvPr/>
              </p14:nvContentPartPr>
              <p14:xfrm>
                <a:off x="10289731" y="2846528"/>
                <a:ext cx="703440" cy="934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00D9F5A-E87D-1497-C381-4971327BC4F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85411" y="2842208"/>
                  <a:ext cx="71208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A17EB98-C0E6-8BAF-6843-F86FBE36AA16}"/>
                    </a:ext>
                  </a:extLst>
                </p14:cNvPr>
                <p14:cNvContentPartPr/>
                <p14:nvPr/>
              </p14:nvContentPartPr>
              <p14:xfrm>
                <a:off x="9795811" y="154088"/>
                <a:ext cx="266400" cy="507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A17EB98-C0E6-8BAF-6843-F86FBE36AA1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791491" y="149768"/>
                  <a:ext cx="2750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3439122-A521-A89F-849D-F579278C721C}"/>
                    </a:ext>
                  </a:extLst>
                </p14:cNvPr>
                <p14:cNvContentPartPr/>
                <p14:nvPr/>
              </p14:nvContentPartPr>
              <p14:xfrm>
                <a:off x="10051771" y="-12592"/>
                <a:ext cx="120600" cy="636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3439122-A521-A89F-849D-F579278C721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047451" y="-16912"/>
                  <a:ext cx="1292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A69F91-5474-ED6B-2CE8-EE0E3200AEC2}"/>
                    </a:ext>
                  </a:extLst>
                </p14:cNvPr>
                <p14:cNvContentPartPr/>
                <p14:nvPr/>
              </p14:nvContentPartPr>
              <p14:xfrm>
                <a:off x="10217011" y="337328"/>
                <a:ext cx="166320" cy="145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A69F91-5474-ED6B-2CE8-EE0E3200AEC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212691" y="333008"/>
                  <a:ext cx="174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F5D8E98-E0B8-A34A-FF1B-3FE3D0726865}"/>
                    </a:ext>
                  </a:extLst>
                </p14:cNvPr>
                <p14:cNvContentPartPr/>
                <p14:nvPr/>
              </p14:nvContentPartPr>
              <p14:xfrm>
                <a:off x="10441651" y="105848"/>
                <a:ext cx="320040" cy="390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F5D8E98-E0B8-A34A-FF1B-3FE3D072686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437331" y="101528"/>
                  <a:ext cx="3286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9335519-D2BB-AC96-4618-90FEC71B0594}"/>
                    </a:ext>
                  </a:extLst>
                </p14:cNvPr>
                <p14:cNvContentPartPr/>
                <p14:nvPr/>
              </p14:nvContentPartPr>
              <p14:xfrm>
                <a:off x="10215571" y="4523408"/>
                <a:ext cx="1446480" cy="59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9335519-D2BB-AC96-4618-90FEC71B05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11251" y="4519088"/>
                  <a:ext cx="1455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1ABA94-F140-CC7A-7C92-79F0A160BDFB}"/>
                    </a:ext>
                  </a:extLst>
                </p14:cNvPr>
                <p14:cNvContentPartPr/>
                <p14:nvPr/>
              </p14:nvContentPartPr>
              <p14:xfrm>
                <a:off x="11261011" y="4356008"/>
                <a:ext cx="479880" cy="571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1ABA94-F140-CC7A-7C92-79F0A160BDF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256691" y="4351688"/>
                  <a:ext cx="4885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C3F63A4-D370-B0D5-78A2-CEAAE6C8B270}"/>
                    </a:ext>
                  </a:extLst>
                </p14:cNvPr>
                <p14:cNvContentPartPr/>
                <p14:nvPr/>
              </p14:nvContentPartPr>
              <p14:xfrm>
                <a:off x="10185691" y="3603608"/>
                <a:ext cx="88920" cy="601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C3F63A4-D370-B0D5-78A2-CEAAE6C8B27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181371" y="3599288"/>
                  <a:ext cx="975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1F7F797-89AA-8066-F023-7A9E36265E8A}"/>
                    </a:ext>
                  </a:extLst>
                </p14:cNvPr>
                <p14:cNvContentPartPr/>
                <p14:nvPr/>
              </p14:nvContentPartPr>
              <p14:xfrm>
                <a:off x="10224211" y="3619808"/>
                <a:ext cx="206280" cy="325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1F7F797-89AA-8066-F023-7A9E36265E8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219891" y="3615488"/>
                  <a:ext cx="214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C4F7ED1-72D0-C89B-EEB3-2C52338D2747}"/>
                    </a:ext>
                  </a:extLst>
                </p14:cNvPr>
                <p14:cNvContentPartPr/>
                <p14:nvPr/>
              </p14:nvContentPartPr>
              <p14:xfrm>
                <a:off x="10473691" y="4043528"/>
                <a:ext cx="174600" cy="310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C4F7ED1-72D0-C89B-EEB3-2C52338D274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69371" y="4039208"/>
                  <a:ext cx="183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D2186C4-BD5F-BD8C-9437-F37DC5719603}"/>
                    </a:ext>
                  </a:extLst>
                </p14:cNvPr>
                <p14:cNvContentPartPr/>
                <p14:nvPr/>
              </p14:nvContentPartPr>
              <p14:xfrm>
                <a:off x="10694731" y="3963248"/>
                <a:ext cx="481320" cy="366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D2186C4-BD5F-BD8C-9437-F37DC571960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690411" y="3958928"/>
                  <a:ext cx="489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49DE1B9-E87F-7159-EA16-44FA3C81EE7B}"/>
                    </a:ext>
                  </a:extLst>
                </p14:cNvPr>
                <p14:cNvContentPartPr/>
                <p14:nvPr/>
              </p14:nvContentPartPr>
              <p14:xfrm>
                <a:off x="11332291" y="4180328"/>
                <a:ext cx="48240" cy="159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49DE1B9-E87F-7159-EA16-44FA3C81EE7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327611" y="4176008"/>
                  <a:ext cx="56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A1B2DF8-B906-CB83-B301-B4EB8D6D4EAB}"/>
                    </a:ext>
                  </a:extLst>
                </p14:cNvPr>
                <p14:cNvContentPartPr/>
                <p14:nvPr/>
              </p14:nvContentPartPr>
              <p14:xfrm>
                <a:off x="11308531" y="3843008"/>
                <a:ext cx="17640" cy="73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A1B2DF8-B906-CB83-B301-B4EB8D6D4EA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304211" y="3838688"/>
                  <a:ext cx="26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1683A9F-3DF4-FE3C-449A-2BC4E80FA822}"/>
                    </a:ext>
                  </a:extLst>
                </p14:cNvPr>
                <p14:cNvContentPartPr/>
                <p14:nvPr/>
              </p14:nvContentPartPr>
              <p14:xfrm>
                <a:off x="11318251" y="4133888"/>
                <a:ext cx="86760" cy="400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1683A9F-3DF4-FE3C-449A-2BC4E80FA82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313931" y="4129568"/>
                  <a:ext cx="95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D1FB07-683C-4FFC-3ECB-2C12FF84FFCA}"/>
                    </a:ext>
                  </a:extLst>
                </p14:cNvPr>
                <p14:cNvContentPartPr/>
                <p14:nvPr/>
              </p14:nvContentPartPr>
              <p14:xfrm>
                <a:off x="11329771" y="3817088"/>
                <a:ext cx="5040" cy="30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D1FB07-683C-4FFC-3ECB-2C12FF84FFC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325451" y="3812768"/>
                  <a:ext cx="13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3C8370E-3150-733B-71BF-2BE8CB651817}"/>
                    </a:ext>
                  </a:extLst>
                </p14:cNvPr>
                <p14:cNvContentPartPr/>
                <p14:nvPr/>
              </p14:nvContentPartPr>
              <p14:xfrm>
                <a:off x="10570891" y="4714568"/>
                <a:ext cx="26640" cy="75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3C8370E-3150-733B-71BF-2BE8CB6518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66571" y="4710248"/>
                  <a:ext cx="35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3D2E690-9DD1-E4B4-38EB-446AB9A26ABA}"/>
                    </a:ext>
                  </a:extLst>
                </p14:cNvPr>
                <p14:cNvContentPartPr/>
                <p14:nvPr/>
              </p14:nvContentPartPr>
              <p14:xfrm>
                <a:off x="10550011" y="5185088"/>
                <a:ext cx="10440" cy="7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3D2E690-9DD1-E4B4-38EB-446AB9A26A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45691" y="5180768"/>
                  <a:ext cx="190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5220A2A-2B88-1DCD-4027-0F5013129BA9}"/>
                    </a:ext>
                  </a:extLst>
                </p14:cNvPr>
                <p14:cNvContentPartPr/>
                <p14:nvPr/>
              </p14:nvContentPartPr>
              <p14:xfrm>
                <a:off x="10052851" y="5694488"/>
                <a:ext cx="1234800" cy="88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5220A2A-2B88-1DCD-4027-0F5013129BA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48531" y="5690168"/>
                  <a:ext cx="1243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8D58771-3DAF-C8BF-96F1-D3CAEB56D805}"/>
                    </a:ext>
                  </a:extLst>
                </p14:cNvPr>
                <p14:cNvContentPartPr/>
                <p14:nvPr/>
              </p14:nvContentPartPr>
              <p14:xfrm>
                <a:off x="10883731" y="5556608"/>
                <a:ext cx="529200" cy="488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8D58771-3DAF-C8BF-96F1-D3CAEB56D80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79411" y="5552288"/>
                  <a:ext cx="537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D317D65-739D-69C9-5FE6-DECE822A77BC}"/>
                    </a:ext>
                  </a:extLst>
                </p14:cNvPr>
                <p14:cNvContentPartPr/>
                <p14:nvPr/>
              </p14:nvContentPartPr>
              <p14:xfrm>
                <a:off x="10001371" y="4970888"/>
                <a:ext cx="122400" cy="604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D317D65-739D-69C9-5FE6-DECE822A77B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997051" y="4966568"/>
                  <a:ext cx="1310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639AE96-2BF5-4780-949C-3E2777D53C59}"/>
                    </a:ext>
                  </a:extLst>
                </p14:cNvPr>
                <p14:cNvContentPartPr/>
                <p14:nvPr/>
              </p14:nvContentPartPr>
              <p14:xfrm>
                <a:off x="9949891" y="4922648"/>
                <a:ext cx="265320" cy="397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639AE96-2BF5-4780-949C-3E2777D53C5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945571" y="4918328"/>
                  <a:ext cx="273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33C79B7-2E2B-9BD6-2E40-39F98A83F712}"/>
                    </a:ext>
                  </a:extLst>
                </p14:cNvPr>
                <p14:cNvContentPartPr/>
                <p14:nvPr/>
              </p14:nvContentPartPr>
              <p14:xfrm>
                <a:off x="10246891" y="5202008"/>
                <a:ext cx="149400" cy="346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33C79B7-2E2B-9BD6-2E40-39F98A83F71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42571" y="5197688"/>
                  <a:ext cx="158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3051CE8-6F0E-34F8-78A0-6564B93555BF}"/>
                    </a:ext>
                  </a:extLst>
                </p14:cNvPr>
                <p14:cNvContentPartPr/>
                <p14:nvPr/>
              </p14:nvContentPartPr>
              <p14:xfrm>
                <a:off x="10447051" y="5321888"/>
                <a:ext cx="205200" cy="222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3051CE8-6F0E-34F8-78A0-6564B93555B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442731" y="5317568"/>
                  <a:ext cx="213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F960BF3-4525-07FD-6981-BEF97F35034C}"/>
                    </a:ext>
                  </a:extLst>
                </p14:cNvPr>
                <p14:cNvContentPartPr/>
                <p14:nvPr/>
              </p14:nvContentPartPr>
              <p14:xfrm>
                <a:off x="10708411" y="5005448"/>
                <a:ext cx="291960" cy="5230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F960BF3-4525-07FD-6981-BEF97F35034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704091" y="5001128"/>
                  <a:ext cx="300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70EE69-9AF8-C1FE-E041-1704FA570B30}"/>
                    </a:ext>
                  </a:extLst>
                </p14:cNvPr>
                <p14:cNvContentPartPr/>
                <p14:nvPr/>
              </p14:nvContentPartPr>
              <p14:xfrm>
                <a:off x="11784091" y="4236128"/>
                <a:ext cx="153000" cy="590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70EE69-9AF8-C1FE-E041-1704FA570B3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779771" y="4231808"/>
                  <a:ext cx="1616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0217A94-335D-6B6A-C842-8099145D8250}"/>
                    </a:ext>
                  </a:extLst>
                </p14:cNvPr>
                <p14:cNvContentPartPr/>
                <p14:nvPr/>
              </p14:nvContentPartPr>
              <p14:xfrm>
                <a:off x="11720011" y="4154768"/>
                <a:ext cx="241200" cy="384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0217A94-335D-6B6A-C842-8099145D825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715691" y="4150448"/>
                  <a:ext cx="249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9D17CF4-AB23-E9BE-FD84-CB21128AA2C3}"/>
                    </a:ext>
                  </a:extLst>
                </p14:cNvPr>
                <p14:cNvContentPartPr/>
                <p14:nvPr/>
              </p14:nvContentPartPr>
              <p14:xfrm>
                <a:off x="11920171" y="4637168"/>
                <a:ext cx="146520" cy="186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9D17CF4-AB23-E9BE-FD84-CB21128AA2C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915851" y="4632848"/>
                  <a:ext cx="155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E9AC34A-8951-7E3B-8BA8-7F7F8EE70E4D}"/>
                    </a:ext>
                  </a:extLst>
                </p14:cNvPr>
                <p14:cNvContentPartPr/>
                <p14:nvPr/>
              </p14:nvContentPartPr>
              <p14:xfrm>
                <a:off x="11510131" y="5415848"/>
                <a:ext cx="133200" cy="504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E9AC34A-8951-7E3B-8BA8-7F7F8EE70E4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05811" y="5411528"/>
                  <a:ext cx="141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EA294D1-B53F-94E7-40B9-6DFECA79D723}"/>
                    </a:ext>
                  </a:extLst>
                </p14:cNvPr>
                <p14:cNvContentPartPr/>
                <p14:nvPr/>
              </p14:nvContentPartPr>
              <p14:xfrm>
                <a:off x="11471611" y="5347088"/>
                <a:ext cx="247680" cy="271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EA294D1-B53F-94E7-40B9-6DFECA79D72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467291" y="5342768"/>
                  <a:ext cx="256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F51E9D7-CF4C-B12B-A915-2A64EA25A30A}"/>
                    </a:ext>
                  </a:extLst>
                </p14:cNvPr>
                <p14:cNvContentPartPr/>
                <p14:nvPr/>
              </p14:nvContentPartPr>
              <p14:xfrm>
                <a:off x="11769331" y="5710328"/>
                <a:ext cx="186840" cy="171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F51E9D7-CF4C-B12B-A915-2A64EA25A30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765011" y="5706008"/>
                  <a:ext cx="195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EDB7FCB-8E21-2A84-B529-5F659E36AA2F}"/>
                    </a:ext>
                  </a:extLst>
                </p14:cNvPr>
                <p14:cNvContentPartPr/>
                <p14:nvPr/>
              </p14:nvContentPartPr>
              <p14:xfrm>
                <a:off x="11982811" y="4903208"/>
                <a:ext cx="132480" cy="290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EDB7FCB-8E21-2A84-B529-5F659E36AA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978491" y="4898888"/>
                  <a:ext cx="141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04A1B1-61B6-D49D-8A8C-0246830B4AFD}"/>
                    </a:ext>
                  </a:extLst>
                </p14:cNvPr>
                <p14:cNvContentPartPr/>
                <p14:nvPr/>
              </p14:nvContentPartPr>
              <p14:xfrm>
                <a:off x="12045811" y="5146568"/>
                <a:ext cx="60840" cy="1544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04A1B1-61B6-D49D-8A8C-0246830B4AF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2041491" y="5142248"/>
                  <a:ext cx="69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F828CF9-5017-5938-8901-6894596A45A0}"/>
                    </a:ext>
                  </a:extLst>
                </p14:cNvPr>
                <p14:cNvContentPartPr/>
                <p14:nvPr/>
              </p14:nvContentPartPr>
              <p14:xfrm>
                <a:off x="11883091" y="5014448"/>
                <a:ext cx="110880" cy="335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F828CF9-5017-5938-8901-6894596A45A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878771" y="5010128"/>
                  <a:ext cx="119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FAD350D-8C01-5435-71B6-F7A61DDC662A}"/>
                    </a:ext>
                  </a:extLst>
                </p14:cNvPr>
                <p14:cNvContentPartPr/>
                <p14:nvPr/>
              </p14:nvContentPartPr>
              <p14:xfrm>
                <a:off x="12084331" y="6167888"/>
                <a:ext cx="32400" cy="31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FAD350D-8C01-5435-71B6-F7A61DDC662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2080011" y="6163568"/>
                  <a:ext cx="41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E030B5B-CC32-F094-191F-9F2732E52E0A}"/>
                    </a:ext>
                  </a:extLst>
                </p14:cNvPr>
                <p14:cNvContentPartPr/>
                <p14:nvPr/>
              </p14:nvContentPartPr>
              <p14:xfrm>
                <a:off x="11974171" y="5838848"/>
                <a:ext cx="241560" cy="199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E030B5B-CC32-F094-191F-9F2732E52E0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969851" y="5834528"/>
                  <a:ext cx="250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2EDC788-C60F-E006-5FD1-6C7FF1A9E5A0}"/>
                    </a:ext>
                  </a:extLst>
                </p14:cNvPr>
                <p14:cNvContentPartPr/>
                <p14:nvPr/>
              </p14:nvContentPartPr>
              <p14:xfrm>
                <a:off x="10996051" y="5274368"/>
                <a:ext cx="199080" cy="2502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2EDC788-C60F-E006-5FD1-6C7FF1A9E5A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991731" y="5270048"/>
                  <a:ext cx="207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BF0A4C-9CEC-924A-A6AD-71DD421DC426}"/>
                    </a:ext>
                  </a:extLst>
                </p14:cNvPr>
                <p14:cNvContentPartPr/>
                <p14:nvPr/>
              </p14:nvContentPartPr>
              <p14:xfrm>
                <a:off x="10481251" y="530288"/>
                <a:ext cx="205920" cy="393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BF0A4C-9CEC-924A-A6AD-71DD421DC42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476931" y="525968"/>
                  <a:ext cx="214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1F79229-C474-80AA-00C0-39292FD6D93F}"/>
                    </a:ext>
                  </a:extLst>
                </p14:cNvPr>
                <p14:cNvContentPartPr/>
                <p14:nvPr/>
              </p14:nvContentPartPr>
              <p14:xfrm>
                <a:off x="10472971" y="521288"/>
                <a:ext cx="370800" cy="399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1F79229-C474-80AA-00C0-39292FD6D93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468651" y="516968"/>
                  <a:ext cx="379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1E847A0-AF65-B46A-B922-80293BA04C2E}"/>
                    </a:ext>
                  </a:extLst>
                </p14:cNvPr>
                <p14:cNvContentPartPr/>
                <p14:nvPr/>
              </p14:nvContentPartPr>
              <p14:xfrm>
                <a:off x="10742611" y="1513448"/>
                <a:ext cx="127800" cy="409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1E847A0-AF65-B46A-B922-80293BA04C2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38291" y="1509128"/>
                  <a:ext cx="1364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A49AA4B-1FE3-D4A8-1E4B-70C889718B07}"/>
                    </a:ext>
                  </a:extLst>
                </p14:cNvPr>
                <p14:cNvContentPartPr/>
                <p14:nvPr/>
              </p14:nvContentPartPr>
              <p14:xfrm>
                <a:off x="10811371" y="1474208"/>
                <a:ext cx="205560" cy="536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A49AA4B-1FE3-D4A8-1E4B-70C889718B0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807051" y="1469888"/>
                  <a:ext cx="2142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A55B1E4-6212-D475-383B-574ED271E5F9}"/>
                    </a:ext>
                  </a:extLst>
                </p14:cNvPr>
                <p14:cNvContentPartPr/>
                <p14:nvPr/>
              </p14:nvContentPartPr>
              <p14:xfrm>
                <a:off x="10738651" y="2381048"/>
                <a:ext cx="23760" cy="375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A55B1E4-6212-D475-383B-574ED271E5F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734331" y="2376728"/>
                  <a:ext cx="32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1C1527F-C17B-48B2-ABF4-2F2036D94BA3}"/>
                    </a:ext>
                  </a:extLst>
                </p14:cNvPr>
                <p14:cNvContentPartPr/>
                <p14:nvPr/>
              </p14:nvContentPartPr>
              <p14:xfrm>
                <a:off x="10772851" y="2324888"/>
                <a:ext cx="174960" cy="443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1C1527F-C17B-48B2-ABF4-2F2036D94BA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768531" y="2320568"/>
                  <a:ext cx="1836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BCD04F1-F7C3-7CD1-0DCF-AD9687C41A55}"/>
                    </a:ext>
                  </a:extLst>
                </p14:cNvPr>
                <p14:cNvContentPartPr/>
                <p14:nvPr/>
              </p14:nvContentPartPr>
              <p14:xfrm>
                <a:off x="6809251" y="876608"/>
                <a:ext cx="16560" cy="4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BCD04F1-F7C3-7CD1-0DCF-AD9687C41A5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04931" y="872288"/>
                  <a:ext cx="252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CDBE664-22F9-3400-4D7B-99BEE6E9CB23}"/>
                    </a:ext>
                  </a:extLst>
                </p14:cNvPr>
                <p14:cNvContentPartPr/>
                <p14:nvPr/>
              </p14:nvContentPartPr>
              <p14:xfrm>
                <a:off x="6662011" y="940688"/>
                <a:ext cx="360" cy="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CDBE664-22F9-3400-4D7B-99BEE6E9CB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7691" y="93636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57BF9FC-4EC8-3F9C-3CBE-2E9C7E8C9EE5}"/>
                    </a:ext>
                  </a:extLst>
                </p14:cNvPr>
                <p14:cNvContentPartPr/>
                <p14:nvPr/>
              </p14:nvContentPartPr>
              <p14:xfrm>
                <a:off x="6906091" y="919448"/>
                <a:ext cx="13680" cy="90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57BF9FC-4EC8-3F9C-3CBE-2E9C7E8C9EE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901771" y="915128"/>
                  <a:ext cx="2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5885CB0-ABCF-908D-CDE1-5C352EEBDC1D}"/>
                    </a:ext>
                  </a:extLst>
                </p14:cNvPr>
                <p14:cNvContentPartPr/>
                <p14:nvPr/>
              </p14:nvContentPartPr>
              <p14:xfrm>
                <a:off x="6975211" y="957608"/>
                <a:ext cx="36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5885CB0-ABCF-908D-CDE1-5C352EEBDC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0891" y="95328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D067958-250E-22F9-817B-F93E2311A436}"/>
                    </a:ext>
                  </a:extLst>
                </p14:cNvPr>
                <p14:cNvContentPartPr/>
                <p14:nvPr/>
              </p14:nvContentPartPr>
              <p14:xfrm>
                <a:off x="4231291" y="2016728"/>
                <a:ext cx="2548080" cy="1400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D067958-250E-22F9-817B-F93E2311A43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226971" y="2012408"/>
                  <a:ext cx="2556720" cy="14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433A216-F97E-EA52-8799-820DE38EF2EE}"/>
                    </a:ext>
                  </a:extLst>
                </p14:cNvPr>
                <p14:cNvContentPartPr/>
                <p14:nvPr/>
              </p14:nvContentPartPr>
              <p14:xfrm>
                <a:off x="6080611" y="594368"/>
                <a:ext cx="115200" cy="435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433A216-F97E-EA52-8799-820DE38EF2E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076291" y="590048"/>
                  <a:ext cx="123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552501E-4A13-C339-E9FC-98D5F0A4C845}"/>
                    </a:ext>
                  </a:extLst>
                </p14:cNvPr>
                <p14:cNvContentPartPr/>
                <p14:nvPr/>
              </p14:nvContentPartPr>
              <p14:xfrm>
                <a:off x="8706811" y="1932488"/>
                <a:ext cx="150840" cy="511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552501E-4A13-C339-E9FC-98D5F0A4C84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702491" y="1928168"/>
                  <a:ext cx="1594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C149D80-F4AD-5E8C-B6A5-1F07A4FC7609}"/>
                    </a:ext>
                  </a:extLst>
                </p14:cNvPr>
                <p14:cNvContentPartPr/>
                <p14:nvPr/>
              </p14:nvContentPartPr>
              <p14:xfrm>
                <a:off x="9067171" y="1611728"/>
                <a:ext cx="87480" cy="8352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C149D80-F4AD-5E8C-B6A5-1F07A4FC760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062851" y="1607408"/>
                  <a:ext cx="9612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D8DB5CC-D77A-43E2-2B7F-BF87C18E378E}"/>
                    </a:ext>
                  </a:extLst>
                </p14:cNvPr>
                <p14:cNvContentPartPr/>
                <p14:nvPr/>
              </p14:nvContentPartPr>
              <p14:xfrm>
                <a:off x="8454091" y="1601648"/>
                <a:ext cx="846720" cy="4806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D8DB5CC-D77A-43E2-2B7F-BF87C18E378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449771" y="1597328"/>
                  <a:ext cx="8553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EA3D01E-D2CF-08CF-E86C-354B796D05C2}"/>
                    </a:ext>
                  </a:extLst>
                </p14:cNvPr>
                <p14:cNvContentPartPr/>
                <p14:nvPr/>
              </p14:nvContentPartPr>
              <p14:xfrm>
                <a:off x="11823691" y="2180528"/>
                <a:ext cx="25560" cy="199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EA3D01E-D2CF-08CF-E86C-354B796D05C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819371" y="2176208"/>
                  <a:ext cx="3420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599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8007BC-D8DD-CE76-789F-CDED9836A294}"/>
                  </a:ext>
                </a:extLst>
              </p14:cNvPr>
              <p14:cNvContentPartPr/>
              <p14:nvPr/>
            </p14:nvContentPartPr>
            <p14:xfrm>
              <a:off x="1501771" y="1610674"/>
              <a:ext cx="2833200" cy="5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8007BC-D8DD-CE76-789F-CDED9836A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51" y="1606354"/>
                <a:ext cx="28418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DA9819-B2C6-7E8E-563E-06ACFB4E5738}"/>
                  </a:ext>
                </a:extLst>
              </p14:cNvPr>
              <p14:cNvContentPartPr/>
              <p14:nvPr/>
            </p14:nvContentPartPr>
            <p14:xfrm>
              <a:off x="4356211" y="399274"/>
              <a:ext cx="4152240" cy="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DA9819-B2C6-7E8E-563E-06ACFB4E5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1891" y="394954"/>
                <a:ext cx="41608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8272D4C-DB2E-705C-8B6B-7A360F1D9EF8}"/>
                  </a:ext>
                </a:extLst>
              </p14:cNvPr>
              <p14:cNvContentPartPr/>
              <p14:nvPr/>
            </p14:nvContentPartPr>
            <p14:xfrm>
              <a:off x="4148851" y="364354"/>
              <a:ext cx="2520360" cy="1213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8272D4C-DB2E-705C-8B6B-7A360F1D9E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4531" y="360034"/>
                <a:ext cx="2529000" cy="12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CEABE8-BB71-8926-875B-932FDFF4E4BD}"/>
                  </a:ext>
                </a:extLst>
              </p14:cNvPr>
              <p14:cNvContentPartPr/>
              <p14:nvPr/>
            </p14:nvContentPartPr>
            <p14:xfrm>
              <a:off x="8891131" y="329434"/>
              <a:ext cx="189720" cy="678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CEABE8-BB71-8926-875B-932FDFF4E4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6811" y="325114"/>
                <a:ext cx="1983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FEF07F-608E-80C9-879E-CAE87660EAF3}"/>
                  </a:ext>
                </a:extLst>
              </p14:cNvPr>
              <p14:cNvContentPartPr/>
              <p14:nvPr/>
            </p14:nvContentPartPr>
            <p14:xfrm>
              <a:off x="8989411" y="339154"/>
              <a:ext cx="216000" cy="34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FEF07F-608E-80C9-879E-CAE87660EA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5091" y="334834"/>
                <a:ext cx="2246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96A3D5-FF20-34B9-E8D7-9401843E49F1}"/>
                  </a:ext>
                </a:extLst>
              </p14:cNvPr>
              <p14:cNvContentPartPr/>
              <p14:nvPr/>
            </p14:nvContentPartPr>
            <p14:xfrm>
              <a:off x="9359851" y="732994"/>
              <a:ext cx="251280" cy="313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96A3D5-FF20-34B9-E8D7-9401843E49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5531" y="728674"/>
                <a:ext cx="2599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DBF645-4DB8-BDC7-D735-864E29E2D13C}"/>
                  </a:ext>
                </a:extLst>
              </p14:cNvPr>
              <p14:cNvContentPartPr/>
              <p14:nvPr/>
            </p14:nvContentPartPr>
            <p14:xfrm>
              <a:off x="9735331" y="775474"/>
              <a:ext cx="522000" cy="411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DBF645-4DB8-BDC7-D735-864E29E2D1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1011" y="771154"/>
                <a:ext cx="5306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C385B7-AFB9-3286-B33A-04CA50AE96C6}"/>
                  </a:ext>
                </a:extLst>
              </p14:cNvPr>
              <p14:cNvContentPartPr/>
              <p14:nvPr/>
            </p14:nvContentPartPr>
            <p14:xfrm>
              <a:off x="9399451" y="243754"/>
              <a:ext cx="234360" cy="31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C385B7-AFB9-3286-B33A-04CA50AE9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5131" y="239434"/>
                <a:ext cx="243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3F08F1-D39C-B603-CD78-B6319B12ECF1}"/>
                  </a:ext>
                </a:extLst>
              </p14:cNvPr>
              <p14:cNvContentPartPr/>
              <p14:nvPr/>
            </p14:nvContentPartPr>
            <p14:xfrm>
              <a:off x="9858811" y="119914"/>
              <a:ext cx="71640" cy="271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3F08F1-D39C-B603-CD78-B6319B12EC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54491" y="115594"/>
                <a:ext cx="80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436BB6-F967-0121-87C6-8907B2CDB4FD}"/>
                  </a:ext>
                </a:extLst>
              </p14:cNvPr>
              <p14:cNvContentPartPr/>
              <p14:nvPr/>
            </p14:nvContentPartPr>
            <p14:xfrm>
              <a:off x="9998491" y="333394"/>
              <a:ext cx="236520" cy="12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436BB6-F967-0121-87C6-8907B2CDB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94171" y="329074"/>
                <a:ext cx="24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9D4462-FC61-632A-3BFE-2C6F7DFA4B03}"/>
                  </a:ext>
                </a:extLst>
              </p14:cNvPr>
              <p14:cNvContentPartPr/>
              <p14:nvPr/>
            </p14:nvContentPartPr>
            <p14:xfrm>
              <a:off x="10298371" y="71314"/>
              <a:ext cx="228960" cy="324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9D4462-FC61-632A-3BFE-2C6F7DFA4B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94051" y="66994"/>
                <a:ext cx="237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779948-7CBC-E207-A1BC-3CBCCCC97DE6}"/>
                  </a:ext>
                </a:extLst>
              </p14:cNvPr>
              <p14:cNvContentPartPr/>
              <p14:nvPr/>
            </p14:nvContentPartPr>
            <p14:xfrm>
              <a:off x="10526611" y="264994"/>
              <a:ext cx="204480" cy="19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779948-7CBC-E207-A1BC-3CBCCCC97D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22291" y="260674"/>
                <a:ext cx="213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6F0129-2EE6-9CDA-3C6B-9D2D74B1ECA3}"/>
                  </a:ext>
                </a:extLst>
              </p14:cNvPr>
              <p14:cNvContentPartPr/>
              <p14:nvPr/>
            </p14:nvContentPartPr>
            <p14:xfrm>
              <a:off x="4502011" y="572794"/>
              <a:ext cx="370800" cy="937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6F0129-2EE6-9CDA-3C6B-9D2D74B1EC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7691" y="568474"/>
                <a:ext cx="37944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B7B826-BF9D-7ED1-0870-D16A6584B30D}"/>
                  </a:ext>
                </a:extLst>
              </p14:cNvPr>
              <p14:cNvContentPartPr/>
              <p14:nvPr/>
            </p14:nvContentPartPr>
            <p14:xfrm>
              <a:off x="5126611" y="914074"/>
              <a:ext cx="388080" cy="49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B7B826-BF9D-7ED1-0870-D16A6584B3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2291" y="909754"/>
                <a:ext cx="396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84C63D4-4D38-D18E-8801-80A5C068D1FA}"/>
                  </a:ext>
                </a:extLst>
              </p14:cNvPr>
              <p14:cNvContentPartPr/>
              <p14:nvPr/>
            </p14:nvContentPartPr>
            <p14:xfrm>
              <a:off x="5157931" y="1105594"/>
              <a:ext cx="220680" cy="9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84C63D4-4D38-D18E-8801-80A5C068D1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53611" y="1101274"/>
                <a:ext cx="2293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9E2C5E-92F9-49F3-4E9C-3947D6778DF9}"/>
                  </a:ext>
                </a:extLst>
              </p14:cNvPr>
              <p14:cNvContentPartPr/>
              <p14:nvPr/>
            </p14:nvContentPartPr>
            <p14:xfrm>
              <a:off x="5597491" y="965914"/>
              <a:ext cx="356400" cy="334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9E2C5E-92F9-49F3-4E9C-3947D6778D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3171" y="961594"/>
                <a:ext cx="3650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3FD53F9-2DA3-A917-F616-A860DA74EEEC}"/>
                  </a:ext>
                </a:extLst>
              </p14:cNvPr>
              <p14:cNvContentPartPr/>
              <p14:nvPr/>
            </p14:nvContentPartPr>
            <p14:xfrm>
              <a:off x="5787931" y="979954"/>
              <a:ext cx="341280" cy="26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3FD53F9-2DA3-A917-F616-A860DA74EE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83611" y="975634"/>
                <a:ext cx="349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ABBFAC-8898-2B70-0640-EC842EC1B5FE}"/>
                  </a:ext>
                </a:extLst>
              </p14:cNvPr>
              <p14:cNvContentPartPr/>
              <p14:nvPr/>
            </p14:nvContentPartPr>
            <p14:xfrm>
              <a:off x="5989531" y="1333114"/>
              <a:ext cx="196920" cy="4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ABBFAC-8898-2B70-0640-EC842EC1B5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85211" y="1328794"/>
                <a:ext cx="205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0BF536-60B1-3D47-7AE7-D8ACD9B632A4}"/>
                  </a:ext>
                </a:extLst>
              </p14:cNvPr>
              <p14:cNvContentPartPr/>
              <p14:nvPr/>
            </p14:nvContentPartPr>
            <p14:xfrm>
              <a:off x="4909531" y="1239514"/>
              <a:ext cx="193680" cy="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0BF536-60B1-3D47-7AE7-D8ACD9B632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5211" y="1235194"/>
                <a:ext cx="202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DBC661-B694-DB1E-CD90-002B4457FA46}"/>
                  </a:ext>
                </a:extLst>
              </p14:cNvPr>
              <p14:cNvContentPartPr/>
              <p14:nvPr/>
            </p14:nvContentPartPr>
            <p14:xfrm>
              <a:off x="6452131" y="1384594"/>
              <a:ext cx="79200" cy="198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DBC661-B694-DB1E-CD90-002B4457FA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47811" y="1380274"/>
                <a:ext cx="87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7A83F2-609E-48A1-E151-56A11B61E710}"/>
                  </a:ext>
                </a:extLst>
              </p14:cNvPr>
              <p14:cNvContentPartPr/>
              <p14:nvPr/>
            </p14:nvContentPartPr>
            <p14:xfrm>
              <a:off x="6422251" y="1183714"/>
              <a:ext cx="9000" cy="7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7A83F2-609E-48A1-E151-56A11B61E7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7931" y="1179394"/>
                <a:ext cx="176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897C10-A910-42E0-B978-BD0354E10F6D}"/>
                  </a:ext>
                </a:extLst>
              </p14:cNvPr>
              <p14:cNvContentPartPr/>
              <p14:nvPr/>
            </p14:nvContentPartPr>
            <p14:xfrm>
              <a:off x="1998931" y="1537234"/>
              <a:ext cx="9808200" cy="4665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897C10-A910-42E0-B978-BD0354E10F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94611" y="1532914"/>
                <a:ext cx="9816840" cy="46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5BEF20D-E966-6DF5-CDCE-F477B27EFD2C}"/>
                  </a:ext>
                </a:extLst>
              </p14:cNvPr>
              <p14:cNvContentPartPr/>
              <p14:nvPr/>
            </p14:nvContentPartPr>
            <p14:xfrm>
              <a:off x="6273571" y="4654474"/>
              <a:ext cx="1280520" cy="1092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5BEF20D-E966-6DF5-CDCE-F477B27EFD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69251" y="4650154"/>
                <a:ext cx="128916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2FE89B-4BE3-B560-5DEC-A2F0F75DCFFA}"/>
                  </a:ext>
                </a:extLst>
              </p14:cNvPr>
              <p14:cNvContentPartPr/>
              <p14:nvPr/>
            </p14:nvContentPartPr>
            <p14:xfrm>
              <a:off x="6486691" y="4735474"/>
              <a:ext cx="1217880" cy="1036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2FE89B-4BE3-B560-5DEC-A2F0F75DCF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2371" y="4731154"/>
                <a:ext cx="1226520" cy="10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D27EE-5EAB-FEC7-D237-7CD6B856F329}"/>
              </a:ext>
            </a:extLst>
          </p:cNvPr>
          <p:cNvGrpSpPr/>
          <p:nvPr/>
        </p:nvGrpSpPr>
        <p:grpSpPr>
          <a:xfrm>
            <a:off x="798691" y="-60086"/>
            <a:ext cx="3502440" cy="3044160"/>
            <a:chOff x="798691" y="-60086"/>
            <a:chExt cx="3502440" cy="30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CB3F6B-F915-21F9-F121-A0B889D90D4D}"/>
                    </a:ext>
                  </a:extLst>
                </p14:cNvPr>
                <p14:cNvContentPartPr/>
                <p14:nvPr/>
              </p14:nvContentPartPr>
              <p14:xfrm>
                <a:off x="2144731" y="2038714"/>
                <a:ext cx="60480" cy="66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CB3F6B-F915-21F9-F121-A0B889D90D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0411" y="2034394"/>
                  <a:ext cx="691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6DAD24-A4C6-DB8E-7906-452C396D77D1}"/>
                    </a:ext>
                  </a:extLst>
                </p14:cNvPr>
                <p14:cNvContentPartPr/>
                <p14:nvPr/>
              </p14:nvContentPartPr>
              <p14:xfrm>
                <a:off x="2226091" y="2030074"/>
                <a:ext cx="331200" cy="40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6DAD24-A4C6-DB8E-7906-452C396D77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21771" y="2025754"/>
                  <a:ext cx="339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5AAD00-6301-8264-ECB3-DE01E419DBB4}"/>
                    </a:ext>
                  </a:extLst>
                </p14:cNvPr>
                <p14:cNvContentPartPr/>
                <p14:nvPr/>
              </p14:nvContentPartPr>
              <p14:xfrm>
                <a:off x="2428771" y="2595634"/>
                <a:ext cx="187200" cy="35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5AAD00-6301-8264-ECB3-DE01E419DB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4451" y="2591314"/>
                  <a:ext cx="1958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BDB295-8151-3E10-1B66-63B01D71B0FE}"/>
                    </a:ext>
                  </a:extLst>
                </p14:cNvPr>
                <p14:cNvContentPartPr/>
                <p14:nvPr/>
              </p14:nvContentPartPr>
              <p14:xfrm>
                <a:off x="2727931" y="2454154"/>
                <a:ext cx="652320" cy="52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BDB295-8151-3E10-1B66-63B01D71B0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3611" y="2449834"/>
                  <a:ext cx="6609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3D7648-151D-F389-0627-0A3027BBDF37}"/>
                    </a:ext>
                  </a:extLst>
                </p14:cNvPr>
                <p14:cNvContentPartPr/>
                <p14:nvPr/>
              </p14:nvContentPartPr>
              <p14:xfrm>
                <a:off x="2813251" y="1859074"/>
                <a:ext cx="106920" cy="28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3D7648-151D-F389-0627-0A3027BBDF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08931" y="1854754"/>
                  <a:ext cx="115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40D1AC-CBB3-6FBA-2B1A-5D50EA086ACC}"/>
                    </a:ext>
                  </a:extLst>
                </p14:cNvPr>
                <p14:cNvContentPartPr/>
                <p14:nvPr/>
              </p14:nvContentPartPr>
              <p14:xfrm>
                <a:off x="3123211" y="1709674"/>
                <a:ext cx="60840" cy="41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40D1AC-CBB3-6FBA-2B1A-5D50EA086A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8891" y="1705354"/>
                  <a:ext cx="69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D4D6EB-C566-FBEC-F223-C4BFE7468D99}"/>
                    </a:ext>
                  </a:extLst>
                </p14:cNvPr>
                <p14:cNvContentPartPr/>
                <p14:nvPr/>
              </p14:nvContentPartPr>
              <p14:xfrm>
                <a:off x="3299611" y="2021074"/>
                <a:ext cx="210960" cy="44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D4D6EB-C566-FBEC-F223-C4BFE7468D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95291" y="2016754"/>
                  <a:ext cx="219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FCDFC-5C43-DA12-ACE4-896540E098AE}"/>
                    </a:ext>
                  </a:extLst>
                </p14:cNvPr>
                <p14:cNvContentPartPr/>
                <p14:nvPr/>
              </p14:nvContentPartPr>
              <p14:xfrm>
                <a:off x="3703891" y="1622554"/>
                <a:ext cx="362160" cy="50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FCDFC-5C43-DA12-ACE4-896540E098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99571" y="1618234"/>
                  <a:ext cx="370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E23E66-18F4-DB35-561E-5B74518110A4}"/>
                    </a:ext>
                  </a:extLst>
                </p14:cNvPr>
                <p14:cNvContentPartPr/>
                <p14:nvPr/>
              </p14:nvContentPartPr>
              <p14:xfrm>
                <a:off x="3972451" y="1812274"/>
                <a:ext cx="328680" cy="252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E23E66-18F4-DB35-561E-5B7451811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8131" y="1807954"/>
                  <a:ext cx="337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5B0507-7ECB-EB46-8A31-F924DFDB3CB2}"/>
                    </a:ext>
                  </a:extLst>
                </p14:cNvPr>
                <p14:cNvContentPartPr/>
                <p14:nvPr/>
              </p14:nvContentPartPr>
              <p14:xfrm>
                <a:off x="2948971" y="491434"/>
                <a:ext cx="950760" cy="132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5B0507-7ECB-EB46-8A31-F924DFDB3C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44651" y="487114"/>
                  <a:ext cx="95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290994-C329-E9D1-1473-D2B8D852C42E}"/>
                    </a:ext>
                  </a:extLst>
                </p14:cNvPr>
                <p14:cNvContentPartPr/>
                <p14:nvPr/>
              </p14:nvContentPartPr>
              <p14:xfrm>
                <a:off x="3083251" y="856114"/>
                <a:ext cx="655920" cy="10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290994-C329-E9D1-1473-D2B8D852C4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78931" y="851794"/>
                  <a:ext cx="664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55E784-9085-6EA6-03F2-D8CD5FA6FAAC}"/>
                    </a:ext>
                  </a:extLst>
                </p14:cNvPr>
                <p14:cNvContentPartPr/>
                <p14:nvPr/>
              </p14:nvContentPartPr>
              <p14:xfrm>
                <a:off x="3837811" y="337714"/>
                <a:ext cx="356040" cy="83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55E784-9085-6EA6-03F2-D8CD5FA6FA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3491" y="333394"/>
                  <a:ext cx="3646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7D636C-A8B6-318F-BA4E-5FD73EB06D54}"/>
                    </a:ext>
                  </a:extLst>
                </p14:cNvPr>
                <p14:cNvContentPartPr/>
                <p14:nvPr/>
              </p14:nvContentPartPr>
              <p14:xfrm>
                <a:off x="992011" y="620674"/>
                <a:ext cx="245160" cy="43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7D636C-A8B6-318F-BA4E-5FD73EB06D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7691" y="616354"/>
                  <a:ext cx="253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2CE0F5-7143-21AA-E2A1-89758C0AA701}"/>
                    </a:ext>
                  </a:extLst>
                </p14:cNvPr>
                <p14:cNvContentPartPr/>
                <p14:nvPr/>
              </p14:nvContentPartPr>
              <p14:xfrm>
                <a:off x="1034491" y="653794"/>
                <a:ext cx="250560" cy="30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2CE0F5-7143-21AA-E2A1-89758C0AA7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0171" y="649474"/>
                  <a:ext cx="259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6028B9-963E-67F1-DEBE-D790CC917567}"/>
                    </a:ext>
                  </a:extLst>
                </p14:cNvPr>
                <p14:cNvContentPartPr/>
                <p14:nvPr/>
              </p14:nvContentPartPr>
              <p14:xfrm>
                <a:off x="1227811" y="525994"/>
                <a:ext cx="459720" cy="27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6028B9-963E-67F1-DEBE-D790CC9175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23491" y="521674"/>
                  <a:ext cx="468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86AA0A-EFE8-0A4A-198A-428D2EE9D12F}"/>
                    </a:ext>
                  </a:extLst>
                </p14:cNvPr>
                <p14:cNvContentPartPr/>
                <p14:nvPr/>
              </p14:nvContentPartPr>
              <p14:xfrm>
                <a:off x="1493491" y="149794"/>
                <a:ext cx="285120" cy="57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86AA0A-EFE8-0A4A-198A-428D2EE9D1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89171" y="145474"/>
                  <a:ext cx="2937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AF8EE9-B328-62E4-56C3-774885C251C6}"/>
                    </a:ext>
                  </a:extLst>
                </p14:cNvPr>
                <p14:cNvContentPartPr/>
                <p14:nvPr/>
              </p14:nvContentPartPr>
              <p14:xfrm>
                <a:off x="1553251" y="406474"/>
                <a:ext cx="156600" cy="14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AF8EE9-B328-62E4-56C3-774885C251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48931" y="402154"/>
                  <a:ext cx="165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E6B61C-459C-96A7-69FE-4E49D18F0C11}"/>
                    </a:ext>
                  </a:extLst>
                </p14:cNvPr>
                <p14:cNvContentPartPr/>
                <p14:nvPr/>
              </p14:nvContentPartPr>
              <p14:xfrm>
                <a:off x="1811731" y="326194"/>
                <a:ext cx="856080" cy="70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E6B61C-459C-96A7-69FE-4E49D18F0C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7411" y="321874"/>
                  <a:ext cx="86472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77512D-C6FA-6C2F-1F58-ACCBCA9D74C1}"/>
                    </a:ext>
                  </a:extLst>
                </p14:cNvPr>
                <p14:cNvContentPartPr/>
                <p14:nvPr/>
              </p14:nvContentPartPr>
              <p14:xfrm>
                <a:off x="2679691" y="-60086"/>
                <a:ext cx="388800" cy="50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77512D-C6FA-6C2F-1F58-ACCBCA9D74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75371" y="-64406"/>
                  <a:ext cx="3974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0F2B46-A9DB-AE65-C97C-902F1F1D050A}"/>
                    </a:ext>
                  </a:extLst>
                </p14:cNvPr>
                <p14:cNvContentPartPr/>
                <p14:nvPr/>
              </p14:nvContentPartPr>
              <p14:xfrm>
                <a:off x="798691" y="1081088"/>
                <a:ext cx="296640" cy="85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0F2B46-A9DB-AE65-C97C-902F1F1D05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4371" y="1076768"/>
                  <a:ext cx="30528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5B4486-250A-1F97-B0E8-5C3F2C26D70B}"/>
                    </a:ext>
                  </a:extLst>
                </p14:cNvPr>
                <p14:cNvContentPartPr/>
                <p14:nvPr/>
              </p14:nvContentPartPr>
              <p14:xfrm>
                <a:off x="901651" y="1465568"/>
                <a:ext cx="181080" cy="11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5B4486-250A-1F97-B0E8-5C3F2C26D7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7331" y="1461248"/>
                  <a:ext cx="189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A7CEF0-CD82-2E2C-9705-BFA14D25D20B}"/>
                    </a:ext>
                  </a:extLst>
                </p14:cNvPr>
                <p14:cNvContentPartPr/>
                <p14:nvPr/>
              </p14:nvContentPartPr>
              <p14:xfrm>
                <a:off x="1274251" y="1366208"/>
                <a:ext cx="235800" cy="28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A7CEF0-CD82-2E2C-9705-BFA14D25D2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9931" y="1361888"/>
                  <a:ext cx="244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0D4E00-515F-9863-CBCC-7FFF07BAC762}"/>
                    </a:ext>
                  </a:extLst>
                </p14:cNvPr>
                <p14:cNvContentPartPr/>
                <p14:nvPr/>
              </p14:nvContentPartPr>
              <p14:xfrm>
                <a:off x="1531651" y="821888"/>
                <a:ext cx="672840" cy="74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0D4E00-515F-9863-CBCC-7FFF07BAC7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7331" y="817568"/>
                  <a:ext cx="6814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DEC2D2-A849-9478-6C9C-0DA7AEE5A803}"/>
                    </a:ext>
                  </a:extLst>
                </p14:cNvPr>
                <p14:cNvContentPartPr/>
                <p14:nvPr/>
              </p14:nvContentPartPr>
              <p14:xfrm>
                <a:off x="2196211" y="944648"/>
                <a:ext cx="294480" cy="47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DEC2D2-A849-9478-6C9C-0DA7AEE5A8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91891" y="940328"/>
                  <a:ext cx="3031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E150F7-7FE2-4380-C4A5-A1171C2BC647}"/>
                    </a:ext>
                  </a:extLst>
                </p14:cNvPr>
                <p14:cNvContentPartPr/>
                <p14:nvPr/>
              </p14:nvContentPartPr>
              <p14:xfrm>
                <a:off x="2640811" y="1046888"/>
                <a:ext cx="160560" cy="9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E150F7-7FE2-4380-C4A5-A1171C2BC6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36491" y="1042568"/>
                  <a:ext cx="169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9F86D4-4F43-867A-09D5-C4ADAD9A720D}"/>
                    </a:ext>
                  </a:extLst>
                </p14:cNvPr>
                <p14:cNvContentPartPr/>
                <p14:nvPr/>
              </p14:nvContentPartPr>
              <p14:xfrm>
                <a:off x="2855731" y="607328"/>
                <a:ext cx="232920" cy="52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9F86D4-4F43-867A-09D5-C4ADAD9A72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51411" y="603008"/>
                  <a:ext cx="2415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6E630F-893B-3381-1763-97FC1D2F43F2}"/>
                    </a:ext>
                  </a:extLst>
                </p14:cNvPr>
                <p14:cNvContentPartPr/>
                <p14:nvPr/>
              </p14:nvContentPartPr>
              <p14:xfrm>
                <a:off x="3041131" y="812528"/>
                <a:ext cx="184320" cy="18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6E630F-893B-3381-1763-97FC1D2F43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6811" y="808208"/>
                  <a:ext cx="19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BE5AE4-C8DB-AF5D-33BC-30564213CAF1}"/>
                    </a:ext>
                  </a:extLst>
                </p14:cNvPr>
                <p14:cNvContentPartPr/>
                <p14:nvPr/>
              </p14:nvContentPartPr>
              <p14:xfrm>
                <a:off x="2752771" y="872288"/>
                <a:ext cx="173520" cy="24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BE5AE4-C8DB-AF5D-33BC-30564213CA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8451" y="867968"/>
                  <a:ext cx="182160" cy="25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493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E975BA9-663D-3299-6BD0-6C3C34D36791}"/>
                  </a:ext>
                </a:extLst>
              </p14:cNvPr>
              <p14:cNvContentPartPr/>
              <p14:nvPr/>
            </p14:nvContentPartPr>
            <p14:xfrm>
              <a:off x="11150131" y="3218434"/>
              <a:ext cx="16200" cy="9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E975BA9-663D-3299-6BD0-6C3C34D36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811" y="3214114"/>
                <a:ext cx="248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80DC94-14D2-3C40-C670-96DAEDD1B5AE}"/>
                  </a:ext>
                </a:extLst>
              </p14:cNvPr>
              <p14:cNvContentPartPr/>
              <p14:nvPr/>
            </p14:nvContentPartPr>
            <p14:xfrm>
              <a:off x="1073011" y="431674"/>
              <a:ext cx="161640" cy="85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80DC94-14D2-3C40-C670-96DAEDD1B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691" y="427354"/>
                <a:ext cx="17028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560334-8DD1-94DB-410F-7FAF6FDDCE27}"/>
                  </a:ext>
                </a:extLst>
              </p14:cNvPr>
              <p14:cNvContentPartPr/>
              <p14:nvPr/>
            </p14:nvContentPartPr>
            <p14:xfrm>
              <a:off x="1043131" y="435634"/>
              <a:ext cx="699840" cy="68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560334-8DD1-94DB-410F-7FAF6FDDCE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811" y="431314"/>
                <a:ext cx="7084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4157D7-8C98-8997-C6CA-298482A4B136}"/>
                  </a:ext>
                </a:extLst>
              </p14:cNvPr>
              <p14:cNvContentPartPr/>
              <p14:nvPr/>
            </p14:nvContentPartPr>
            <p14:xfrm>
              <a:off x="2006491" y="757114"/>
              <a:ext cx="275400" cy="25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4157D7-8C98-8997-C6CA-298482A4B1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2171" y="752794"/>
                <a:ext cx="284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C1EFC2-6845-0357-5120-E1C3EF3FA058}"/>
                  </a:ext>
                </a:extLst>
              </p14:cNvPr>
              <p14:cNvContentPartPr/>
              <p14:nvPr/>
            </p14:nvContentPartPr>
            <p14:xfrm>
              <a:off x="3325171" y="411514"/>
              <a:ext cx="418680" cy="80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C1EFC2-6845-0357-5120-E1C3EF3FA0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0851" y="407194"/>
                <a:ext cx="42732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8C02F2-9189-8694-7F1C-30C63023CA87}"/>
                  </a:ext>
                </a:extLst>
              </p14:cNvPr>
              <p14:cNvContentPartPr/>
              <p14:nvPr/>
            </p14:nvContentPartPr>
            <p14:xfrm>
              <a:off x="3962011" y="794914"/>
              <a:ext cx="79200" cy="36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8C02F2-9189-8694-7F1C-30C63023CA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7691" y="790594"/>
                <a:ext cx="878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9B1F6F-2C2E-F3DF-1DCC-F706AE8B81A6}"/>
                  </a:ext>
                </a:extLst>
              </p14:cNvPr>
              <p14:cNvContentPartPr/>
              <p14:nvPr/>
            </p14:nvContentPartPr>
            <p14:xfrm>
              <a:off x="4172251" y="811834"/>
              <a:ext cx="698400" cy="39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9B1F6F-2C2E-F3DF-1DCC-F706AE8B81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67931" y="807514"/>
                <a:ext cx="707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553457-CC33-A355-2283-9C7A40B2E105}"/>
                  </a:ext>
                </a:extLst>
              </p14:cNvPr>
              <p14:cNvContentPartPr/>
              <p14:nvPr/>
            </p14:nvContentPartPr>
            <p14:xfrm>
              <a:off x="4956331" y="854674"/>
              <a:ext cx="540720" cy="34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553457-CC33-A355-2283-9C7A40B2E1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2011" y="850354"/>
                <a:ext cx="5493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ACE097-8B6E-1F36-1E35-3E03980388A0}"/>
                  </a:ext>
                </a:extLst>
              </p14:cNvPr>
              <p14:cNvContentPartPr/>
              <p14:nvPr/>
            </p14:nvContentPartPr>
            <p14:xfrm>
              <a:off x="5452771" y="341674"/>
              <a:ext cx="311760" cy="88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ACE097-8B6E-1F36-1E35-3E03980388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48451" y="337354"/>
                <a:ext cx="32040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D8B6A7-EB2F-1B4F-B468-34D74B4D9074}"/>
                  </a:ext>
                </a:extLst>
              </p14:cNvPr>
              <p14:cNvContentPartPr/>
              <p14:nvPr/>
            </p14:nvContentPartPr>
            <p14:xfrm>
              <a:off x="5848051" y="824794"/>
              <a:ext cx="168120" cy="42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D8B6A7-EB2F-1B4F-B468-34D74B4D90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3731" y="820474"/>
                <a:ext cx="1767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3C4220-B8C3-4B11-9FF6-1CC77B477418}"/>
                  </a:ext>
                </a:extLst>
              </p14:cNvPr>
              <p14:cNvContentPartPr/>
              <p14:nvPr/>
            </p14:nvContentPartPr>
            <p14:xfrm>
              <a:off x="6006811" y="897514"/>
              <a:ext cx="568800" cy="448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3C4220-B8C3-4B11-9FF6-1CC77B4774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2491" y="893194"/>
                <a:ext cx="577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65CB3A-AFE8-B0FA-CBFA-B76FBC56D9BF}"/>
                  </a:ext>
                </a:extLst>
              </p14:cNvPr>
              <p14:cNvContentPartPr/>
              <p14:nvPr/>
            </p14:nvContentPartPr>
            <p14:xfrm>
              <a:off x="6597931" y="350674"/>
              <a:ext cx="215640" cy="829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65CB3A-AFE8-B0FA-CBFA-B76FBC56D9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3611" y="346354"/>
                <a:ext cx="22428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B12F02-3145-DE32-B932-0BFF92E6098F}"/>
                  </a:ext>
                </a:extLst>
              </p14:cNvPr>
              <p14:cNvContentPartPr/>
              <p14:nvPr/>
            </p14:nvContentPartPr>
            <p14:xfrm>
              <a:off x="6685411" y="781954"/>
              <a:ext cx="415080" cy="40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B12F02-3145-DE32-B932-0BFF92E609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81091" y="777634"/>
                <a:ext cx="4237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3DCEC9-5E86-44F5-1E73-A0053591F8F0}"/>
                  </a:ext>
                </a:extLst>
              </p14:cNvPr>
              <p14:cNvContentPartPr/>
              <p14:nvPr/>
            </p14:nvContentPartPr>
            <p14:xfrm>
              <a:off x="7140811" y="333394"/>
              <a:ext cx="708840" cy="1396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3DCEC9-5E86-44F5-1E73-A0053591F8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6491" y="329074"/>
                <a:ext cx="717480" cy="14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4E0814-FB29-C4A4-1FFC-A1DD62832618}"/>
                  </a:ext>
                </a:extLst>
              </p14:cNvPr>
              <p14:cNvContentPartPr/>
              <p14:nvPr/>
            </p14:nvContentPartPr>
            <p14:xfrm>
              <a:off x="7982851" y="341674"/>
              <a:ext cx="531000" cy="872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4E0814-FB29-C4A4-1FFC-A1DD628326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8531" y="337354"/>
                <a:ext cx="53964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B17BA6-447E-9D7A-2EDC-2F2BA38AAD97}"/>
                  </a:ext>
                </a:extLst>
              </p14:cNvPr>
              <p14:cNvContentPartPr/>
              <p14:nvPr/>
            </p14:nvContentPartPr>
            <p14:xfrm>
              <a:off x="8329531" y="832714"/>
              <a:ext cx="730080" cy="431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B17BA6-447E-9D7A-2EDC-2F2BA38AAD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25211" y="828394"/>
                <a:ext cx="7387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9C18EC-4758-C1B0-9B38-A6ED26B27F9E}"/>
                  </a:ext>
                </a:extLst>
              </p14:cNvPr>
              <p14:cNvContentPartPr/>
              <p14:nvPr/>
            </p14:nvContentPartPr>
            <p14:xfrm>
              <a:off x="9203971" y="811834"/>
              <a:ext cx="502920" cy="38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9C18EC-4758-C1B0-9B38-A6ED26B27F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9651" y="807514"/>
                <a:ext cx="5115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7EF45B-360A-9843-214B-DD42695FDDE8}"/>
                  </a:ext>
                </a:extLst>
              </p14:cNvPr>
              <p14:cNvContentPartPr/>
              <p14:nvPr/>
            </p14:nvContentPartPr>
            <p14:xfrm>
              <a:off x="9645691" y="792754"/>
              <a:ext cx="338760" cy="38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7EF45B-360A-9843-214B-DD42695FDD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41371" y="788434"/>
                <a:ext cx="3474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677C3E-D008-F69C-1CA3-3F157D4737B4}"/>
                  </a:ext>
                </a:extLst>
              </p14:cNvPr>
              <p14:cNvContentPartPr/>
              <p14:nvPr/>
            </p14:nvContentPartPr>
            <p14:xfrm>
              <a:off x="10039891" y="777994"/>
              <a:ext cx="316080" cy="246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677C3E-D008-F69C-1CA3-3F157D4737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35571" y="773674"/>
                <a:ext cx="324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59C686-215C-069B-021D-903938A5092D}"/>
                  </a:ext>
                </a:extLst>
              </p14:cNvPr>
              <p14:cNvContentPartPr/>
              <p14:nvPr/>
            </p14:nvContentPartPr>
            <p14:xfrm>
              <a:off x="10405291" y="781954"/>
              <a:ext cx="277200" cy="360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59C686-215C-069B-021D-903938A509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00971" y="777634"/>
                <a:ext cx="2858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66C848-CF20-41C0-24D1-41441832A8A7}"/>
                  </a:ext>
                </a:extLst>
              </p14:cNvPr>
              <p14:cNvContentPartPr/>
              <p14:nvPr/>
            </p14:nvContentPartPr>
            <p14:xfrm>
              <a:off x="10755571" y="666754"/>
              <a:ext cx="212400" cy="470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66C848-CF20-41C0-24D1-41441832A8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51251" y="662434"/>
                <a:ext cx="2210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C13D5A-A2F3-5EC9-1DD0-3732D5695E2B}"/>
                  </a:ext>
                </a:extLst>
              </p14:cNvPr>
              <p14:cNvContentPartPr/>
              <p14:nvPr/>
            </p14:nvContentPartPr>
            <p14:xfrm>
              <a:off x="11114131" y="258154"/>
              <a:ext cx="397440" cy="72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C13D5A-A2F3-5EC9-1DD0-3732D5695E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09811" y="253834"/>
                <a:ext cx="40608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0FAED2-CE1A-E506-BFF7-D20D9100DB51}"/>
                  </a:ext>
                </a:extLst>
              </p14:cNvPr>
              <p14:cNvContentPartPr/>
              <p14:nvPr/>
            </p14:nvContentPartPr>
            <p14:xfrm>
              <a:off x="10481251" y="427354"/>
              <a:ext cx="9000" cy="9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0FAED2-CE1A-E506-BFF7-D20D9100DB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6931" y="423034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025EC3-7332-D14E-E2B6-B20CB631261B}"/>
                  </a:ext>
                </a:extLst>
              </p14:cNvPr>
              <p14:cNvContentPartPr/>
              <p14:nvPr/>
            </p14:nvContentPartPr>
            <p14:xfrm>
              <a:off x="7742371" y="1607074"/>
              <a:ext cx="201960" cy="86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025EC3-7332-D14E-E2B6-B20CB63126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8051" y="1602754"/>
                <a:ext cx="21060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CBDC48-1EE3-56A4-0FEA-BDCDB55DC921}"/>
                  </a:ext>
                </a:extLst>
              </p14:cNvPr>
              <p14:cNvContentPartPr/>
              <p14:nvPr/>
            </p14:nvContentPartPr>
            <p14:xfrm>
              <a:off x="7815091" y="1587634"/>
              <a:ext cx="226080" cy="494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CBDC48-1EE3-56A4-0FEA-BDCDB55DC9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10771" y="1583314"/>
                <a:ext cx="234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5AF210-BCAE-5CC1-0106-6101719BC871}"/>
                  </a:ext>
                </a:extLst>
              </p14:cNvPr>
              <p14:cNvContentPartPr/>
              <p14:nvPr/>
            </p14:nvContentPartPr>
            <p14:xfrm>
              <a:off x="8175451" y="1803994"/>
              <a:ext cx="570240" cy="333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5AF210-BCAE-5CC1-0106-6101719BC8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71131" y="1799674"/>
                <a:ext cx="57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EA35A2-8069-1250-6330-C646B271AB46}"/>
                  </a:ext>
                </a:extLst>
              </p14:cNvPr>
              <p14:cNvContentPartPr/>
              <p14:nvPr/>
            </p14:nvContentPartPr>
            <p14:xfrm>
              <a:off x="8850091" y="1746034"/>
              <a:ext cx="684000" cy="93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EA35A2-8069-1250-6330-C646B271AB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45771" y="1741714"/>
                <a:ext cx="69264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2B64A6-0C9C-DD3A-4210-720CE85FA2F1}"/>
                  </a:ext>
                </a:extLst>
              </p14:cNvPr>
              <p14:cNvContentPartPr/>
              <p14:nvPr/>
            </p14:nvContentPartPr>
            <p14:xfrm>
              <a:off x="9644611" y="1850794"/>
              <a:ext cx="340200" cy="17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2B64A6-0C9C-DD3A-4210-720CE85FA2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40291" y="1846474"/>
                <a:ext cx="348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ABB3F8-3A3C-BD3D-D30D-2C68D2C3C971}"/>
                  </a:ext>
                </a:extLst>
              </p14:cNvPr>
              <p14:cNvContentPartPr/>
              <p14:nvPr/>
            </p14:nvContentPartPr>
            <p14:xfrm>
              <a:off x="10121251" y="1692754"/>
              <a:ext cx="439920" cy="304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BB3F8-3A3C-BD3D-D30D-2C68D2C3C9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16931" y="1688434"/>
                <a:ext cx="448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CA59FA-9D1E-2138-B3EC-D12D8DA734FC}"/>
                  </a:ext>
                </a:extLst>
              </p14:cNvPr>
              <p14:cNvContentPartPr/>
              <p14:nvPr/>
            </p14:nvContentPartPr>
            <p14:xfrm>
              <a:off x="10702651" y="1683754"/>
              <a:ext cx="225000" cy="384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CA59FA-9D1E-2138-B3EC-D12D8DA734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98331" y="1679434"/>
                <a:ext cx="2336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42A8EF-9BD7-DAE1-59BC-B02C5F97B802}"/>
                  </a:ext>
                </a:extLst>
              </p14:cNvPr>
              <p14:cNvContentPartPr/>
              <p14:nvPr/>
            </p14:nvContentPartPr>
            <p14:xfrm>
              <a:off x="11314291" y="2036194"/>
              <a:ext cx="7200" cy="2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42A8EF-9BD7-DAE1-59BC-B02C5F97B80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09971" y="2031874"/>
                <a:ext cx="158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599C71B-29C3-93D6-3BAF-056923E876AF}"/>
                  </a:ext>
                </a:extLst>
              </p14:cNvPr>
              <p14:cNvContentPartPr/>
              <p14:nvPr/>
            </p14:nvContentPartPr>
            <p14:xfrm>
              <a:off x="488011" y="2373874"/>
              <a:ext cx="4575600" cy="221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599C71B-29C3-93D6-3BAF-056923E876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3691" y="2369554"/>
                <a:ext cx="4584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037D4D5-913B-360F-9D0A-0651A3B27086}"/>
                  </a:ext>
                </a:extLst>
              </p14:cNvPr>
              <p14:cNvContentPartPr/>
              <p14:nvPr/>
            </p14:nvContentPartPr>
            <p14:xfrm>
              <a:off x="9427171" y="2910994"/>
              <a:ext cx="222840" cy="529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037D4D5-913B-360F-9D0A-0651A3B270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22851" y="2906674"/>
                <a:ext cx="2314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81A5E93-B238-8D00-6EDB-959B0F7FBC55}"/>
                  </a:ext>
                </a:extLst>
              </p14:cNvPr>
              <p14:cNvContentPartPr/>
              <p14:nvPr/>
            </p14:nvContentPartPr>
            <p14:xfrm>
              <a:off x="9635971" y="3182794"/>
              <a:ext cx="233640" cy="173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81A5E93-B238-8D00-6EDB-959B0F7FBC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31651" y="3178474"/>
                <a:ext cx="242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FB854E-C970-84AA-0AB6-1A94F0CC6D12}"/>
                  </a:ext>
                </a:extLst>
              </p14:cNvPr>
              <p14:cNvContentPartPr/>
              <p14:nvPr/>
            </p14:nvContentPartPr>
            <p14:xfrm>
              <a:off x="9998491" y="2559994"/>
              <a:ext cx="929880" cy="827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FB854E-C970-84AA-0AB6-1A94F0CC6D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94171" y="2555674"/>
                <a:ext cx="9385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BC36ABE-016A-54E9-0B00-AE6D699A0C5D}"/>
                  </a:ext>
                </a:extLst>
              </p14:cNvPr>
              <p14:cNvContentPartPr/>
              <p14:nvPr/>
            </p14:nvContentPartPr>
            <p14:xfrm>
              <a:off x="11147611" y="3209794"/>
              <a:ext cx="3240" cy="7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BC36ABE-016A-54E9-0B00-AE6D699A0C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43291" y="3205474"/>
                <a:ext cx="118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351009-84C8-F206-DBEC-906FEBDC8F3B}"/>
                  </a:ext>
                </a:extLst>
              </p14:cNvPr>
              <p14:cNvContentPartPr/>
              <p14:nvPr/>
            </p14:nvContentPartPr>
            <p14:xfrm>
              <a:off x="9452731" y="4589314"/>
              <a:ext cx="365040" cy="359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351009-84C8-F206-DBEC-906FEBDC8F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48411" y="4584994"/>
                <a:ext cx="3736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943554-89DF-B002-0457-35FBBFF08BBE}"/>
                  </a:ext>
                </a:extLst>
              </p14:cNvPr>
              <p14:cNvContentPartPr/>
              <p14:nvPr/>
            </p14:nvContentPartPr>
            <p14:xfrm>
              <a:off x="9991291" y="4790554"/>
              <a:ext cx="263160" cy="338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943554-89DF-B002-0457-35FBBFF08B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86971" y="4786234"/>
                <a:ext cx="271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FDEC0C6-A14D-96FB-DF45-4B6D630CFE20}"/>
                  </a:ext>
                </a:extLst>
              </p14:cNvPr>
              <p14:cNvContentPartPr/>
              <p14:nvPr/>
            </p14:nvContentPartPr>
            <p14:xfrm>
              <a:off x="10237171" y="4324354"/>
              <a:ext cx="913680" cy="890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FDEC0C6-A14D-96FB-DF45-4B6D630CFE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32851" y="4320034"/>
                <a:ext cx="9223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F36CE63-5763-00C0-8F8E-B5968999CB54}"/>
                  </a:ext>
                </a:extLst>
              </p14:cNvPr>
              <p14:cNvContentPartPr/>
              <p14:nvPr/>
            </p14:nvContentPartPr>
            <p14:xfrm>
              <a:off x="11334451" y="5094754"/>
              <a:ext cx="108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F36CE63-5763-00C0-8F8E-B5968999CB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30131" y="5090434"/>
                <a:ext cx="97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DB02A8F-D7D2-060E-9035-790D17E71BD9}"/>
              </a:ext>
            </a:extLst>
          </p:cNvPr>
          <p:cNvGrpSpPr/>
          <p:nvPr/>
        </p:nvGrpSpPr>
        <p:grpSpPr>
          <a:xfrm>
            <a:off x="297211" y="3008914"/>
            <a:ext cx="8652960" cy="3676680"/>
            <a:chOff x="297211" y="3008914"/>
            <a:chExt cx="8652960" cy="36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ACA8EE-984B-F1B9-1B28-58D7814FBF01}"/>
                    </a:ext>
                  </a:extLst>
                </p14:cNvPr>
                <p14:cNvContentPartPr/>
                <p14:nvPr/>
              </p14:nvContentPartPr>
              <p14:xfrm>
                <a:off x="1159051" y="3050674"/>
                <a:ext cx="1176480" cy="84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ACA8EE-984B-F1B9-1B28-58D7814FBF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731" y="3046354"/>
                  <a:ext cx="118512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194FC4-8A6B-7FFE-F04F-3E9CA4DD9A5D}"/>
                    </a:ext>
                  </a:extLst>
                </p14:cNvPr>
                <p14:cNvContentPartPr/>
                <p14:nvPr/>
              </p14:nvContentPartPr>
              <p14:xfrm>
                <a:off x="2522011" y="3335074"/>
                <a:ext cx="302400" cy="55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194FC4-8A6B-7FFE-F04F-3E9CA4DD9A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17691" y="3330754"/>
                  <a:ext cx="3110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FD528F-6074-F080-9312-9B553EF4904A}"/>
                    </a:ext>
                  </a:extLst>
                </p14:cNvPr>
                <p14:cNvContentPartPr/>
                <p14:nvPr/>
              </p14:nvContentPartPr>
              <p14:xfrm>
                <a:off x="3115651" y="3495994"/>
                <a:ext cx="121320" cy="39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FD528F-6074-F080-9312-9B553EF490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1331" y="3491674"/>
                  <a:ext cx="1299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1389B7-E037-00A7-E5E4-AAA34B2BAE2C}"/>
                    </a:ext>
                  </a:extLst>
                </p14:cNvPr>
                <p14:cNvContentPartPr/>
                <p14:nvPr/>
              </p14:nvContentPartPr>
              <p14:xfrm>
                <a:off x="3263611" y="3008914"/>
                <a:ext cx="258480" cy="80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1389B7-E037-00A7-E5E4-AAA34B2BAE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9291" y="3004594"/>
                  <a:ext cx="26712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BD2A07-BBBA-9CCA-8EFE-D1808EF8ADF2}"/>
                    </a:ext>
                  </a:extLst>
                </p14:cNvPr>
                <p14:cNvContentPartPr/>
                <p14:nvPr/>
              </p14:nvContentPartPr>
              <p14:xfrm>
                <a:off x="3366571" y="3631354"/>
                <a:ext cx="394560" cy="5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BD2A07-BBBA-9CCA-8EFE-D1808EF8AD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62251" y="3627034"/>
                  <a:ext cx="40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D3DB50-86D1-F7F9-FD04-FEACBEFE28D7}"/>
                    </a:ext>
                  </a:extLst>
                </p14:cNvPr>
                <p14:cNvContentPartPr/>
                <p14:nvPr/>
              </p14:nvContentPartPr>
              <p14:xfrm>
                <a:off x="3739531" y="3421834"/>
                <a:ext cx="344160" cy="27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D3DB50-86D1-F7F9-FD04-FEACBEFE28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35211" y="3417514"/>
                  <a:ext cx="352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96C99E-BA99-2C90-DBED-3D2B48FAFDD2}"/>
                    </a:ext>
                  </a:extLst>
                </p14:cNvPr>
                <p14:cNvContentPartPr/>
                <p14:nvPr/>
              </p14:nvContentPartPr>
              <p14:xfrm>
                <a:off x="2907571" y="3111514"/>
                <a:ext cx="69120" cy="2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96C99E-BA99-2C90-DBED-3D2B48FAFD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03251" y="3107194"/>
                  <a:ext cx="77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66CC42-908B-F8AF-7D39-2F2E6623DFD2}"/>
                    </a:ext>
                  </a:extLst>
                </p14:cNvPr>
                <p14:cNvContentPartPr/>
                <p14:nvPr/>
              </p14:nvContentPartPr>
              <p14:xfrm>
                <a:off x="4656451" y="3132754"/>
                <a:ext cx="1960560" cy="132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66CC42-908B-F8AF-7D39-2F2E6623DF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2131" y="3128434"/>
                  <a:ext cx="196920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70AF5A-E5BD-E477-B5D2-2695CEE682B1}"/>
                    </a:ext>
                  </a:extLst>
                </p14:cNvPr>
                <p14:cNvContentPartPr/>
                <p14:nvPr/>
              </p14:nvContentPartPr>
              <p14:xfrm>
                <a:off x="7198051" y="3255514"/>
                <a:ext cx="833040" cy="35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70AF5A-E5BD-E477-B5D2-2695CEE682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3731" y="3251194"/>
                  <a:ext cx="841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5AEF15-EBAA-87E6-8C4F-5B573D8ADF82}"/>
                    </a:ext>
                  </a:extLst>
                </p14:cNvPr>
                <p14:cNvContentPartPr/>
                <p14:nvPr/>
              </p14:nvContentPartPr>
              <p14:xfrm>
                <a:off x="7960891" y="3238234"/>
                <a:ext cx="353160" cy="32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5AEF15-EBAA-87E6-8C4F-5B573D8ADF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56571" y="3233914"/>
                  <a:ext cx="361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3754C8-E585-2CB8-AF70-3C38D672D02B}"/>
                    </a:ext>
                  </a:extLst>
                </p14:cNvPr>
                <p14:cNvContentPartPr/>
                <p14:nvPr/>
              </p14:nvContentPartPr>
              <p14:xfrm>
                <a:off x="8398291" y="3235354"/>
                <a:ext cx="385200" cy="29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3754C8-E585-2CB8-AF70-3C38D672D0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3971" y="3231034"/>
                  <a:ext cx="393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FDD428-658A-8038-F98C-791127F3F8CF}"/>
                    </a:ext>
                  </a:extLst>
                </p14:cNvPr>
                <p14:cNvContentPartPr/>
                <p14:nvPr/>
              </p14:nvContentPartPr>
              <p14:xfrm>
                <a:off x="7092571" y="3342274"/>
                <a:ext cx="304560" cy="29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FDD428-658A-8038-F98C-791127F3F8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8251" y="3337954"/>
                  <a:ext cx="313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08F360-AA22-33C1-8A52-342250273556}"/>
                    </a:ext>
                  </a:extLst>
                </p14:cNvPr>
                <p14:cNvContentPartPr/>
                <p14:nvPr/>
              </p14:nvContentPartPr>
              <p14:xfrm>
                <a:off x="297211" y="4144354"/>
                <a:ext cx="2758320" cy="39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08F360-AA22-33C1-8A52-3422502735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2891" y="4140034"/>
                  <a:ext cx="27669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9B023D-6A4C-E278-9B1B-85D003A83D70}"/>
                    </a:ext>
                  </a:extLst>
                </p14:cNvPr>
                <p14:cNvContentPartPr/>
                <p14:nvPr/>
              </p14:nvContentPartPr>
              <p14:xfrm>
                <a:off x="1576651" y="4770034"/>
                <a:ext cx="123840" cy="79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9B023D-6A4C-E278-9B1B-85D003A83D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72331" y="4765714"/>
                  <a:ext cx="1324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5B49BE-B4C0-8DE1-6DF9-721A381CFE14}"/>
                    </a:ext>
                  </a:extLst>
                </p14:cNvPr>
                <p14:cNvContentPartPr/>
                <p14:nvPr/>
              </p14:nvContentPartPr>
              <p14:xfrm>
                <a:off x="1150411" y="4620994"/>
                <a:ext cx="765720" cy="350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5B49BE-B4C0-8DE1-6DF9-721A381CFE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6091" y="4616674"/>
                  <a:ext cx="774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CA3E35-F671-C899-C527-B71A8C1014B5}"/>
                    </a:ext>
                  </a:extLst>
                </p14:cNvPr>
                <p14:cNvContentPartPr/>
                <p14:nvPr/>
              </p14:nvContentPartPr>
              <p14:xfrm>
                <a:off x="1818931" y="5209234"/>
                <a:ext cx="678240" cy="34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CA3E35-F671-C899-C527-B71A8C1014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14611" y="5204914"/>
                  <a:ext cx="686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F5994E-3517-7C27-8A64-A0FE65BBD570}"/>
                    </a:ext>
                  </a:extLst>
                </p14:cNvPr>
                <p14:cNvContentPartPr/>
                <p14:nvPr/>
              </p14:nvContentPartPr>
              <p14:xfrm>
                <a:off x="3267931" y="4727194"/>
                <a:ext cx="123480" cy="81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F5994E-3517-7C27-8A64-A0FE65BBD5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3611" y="4722874"/>
                  <a:ext cx="13212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FE89ED-61B2-6335-7C24-8ABC14B70BC5}"/>
                    </a:ext>
                  </a:extLst>
                </p14:cNvPr>
                <p14:cNvContentPartPr/>
                <p14:nvPr/>
              </p14:nvContentPartPr>
              <p14:xfrm>
                <a:off x="3062011" y="4733314"/>
                <a:ext cx="1109880" cy="78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FE89ED-61B2-6335-7C24-8ABC14B70B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57691" y="4728994"/>
                  <a:ext cx="111852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B6AFD9-1322-81BA-9CFC-E817E4F12CE2}"/>
                    </a:ext>
                  </a:extLst>
                </p14:cNvPr>
                <p14:cNvContentPartPr/>
                <p14:nvPr/>
              </p14:nvContentPartPr>
              <p14:xfrm>
                <a:off x="5256571" y="4352794"/>
                <a:ext cx="221040" cy="104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B6AFD9-1322-81BA-9CFC-E817E4F12C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52251" y="4348474"/>
                  <a:ext cx="22968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CB117F-1CA4-0D33-0783-69C2AAD7C99B}"/>
                    </a:ext>
                  </a:extLst>
                </p14:cNvPr>
                <p14:cNvContentPartPr/>
                <p14:nvPr/>
              </p14:nvContentPartPr>
              <p14:xfrm>
                <a:off x="5406691" y="4883794"/>
                <a:ext cx="513360" cy="419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CB117F-1CA4-0D33-0783-69C2AAD7C9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02371" y="4879474"/>
                  <a:ext cx="5220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69E01C-B30A-FA49-47F1-EED731E7FF84}"/>
                    </a:ext>
                  </a:extLst>
                </p14:cNvPr>
                <p14:cNvContentPartPr/>
                <p14:nvPr/>
              </p14:nvContentPartPr>
              <p14:xfrm>
                <a:off x="2063371" y="5859754"/>
                <a:ext cx="62280" cy="527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69E01C-B30A-FA49-47F1-EED731E7FF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59051" y="5855434"/>
                  <a:ext cx="709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768172-6CB4-A81D-CE0B-D136C8330718}"/>
                    </a:ext>
                  </a:extLst>
                </p14:cNvPr>
                <p14:cNvContentPartPr/>
                <p14:nvPr/>
              </p14:nvContentPartPr>
              <p14:xfrm>
                <a:off x="1728931" y="5708554"/>
                <a:ext cx="382680" cy="14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768172-6CB4-A81D-CE0B-D136C83307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24611" y="5704234"/>
                  <a:ext cx="391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9DA651-C9A8-D05D-0F5F-45D7818A2B72}"/>
                    </a:ext>
                  </a:extLst>
                </p14:cNvPr>
                <p14:cNvContentPartPr/>
                <p14:nvPr/>
              </p14:nvContentPartPr>
              <p14:xfrm>
                <a:off x="2307451" y="6066394"/>
                <a:ext cx="590040" cy="152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9DA651-C9A8-D05D-0F5F-45D7818A2B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3131" y="6062074"/>
                  <a:ext cx="598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F6B4E1-B2EF-7EA7-3235-0CF5F8EA3155}"/>
                    </a:ext>
                  </a:extLst>
                </p14:cNvPr>
                <p14:cNvContentPartPr/>
                <p14:nvPr/>
              </p14:nvContentPartPr>
              <p14:xfrm>
                <a:off x="3344971" y="5659234"/>
                <a:ext cx="763200" cy="642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F6B4E1-B2EF-7EA7-3235-0CF5F8EA315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40651" y="5654914"/>
                  <a:ext cx="7718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943335-7EC0-D4F5-1FEA-12CD33A92669}"/>
                    </a:ext>
                  </a:extLst>
                </p14:cNvPr>
                <p14:cNvContentPartPr/>
                <p14:nvPr/>
              </p14:nvContentPartPr>
              <p14:xfrm>
                <a:off x="4230571" y="5935714"/>
                <a:ext cx="507960" cy="35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943335-7EC0-D4F5-1FEA-12CD33A926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26251" y="5931394"/>
                  <a:ext cx="516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2CD62F-0B0C-4482-42CE-DFEA446BDA13}"/>
                    </a:ext>
                  </a:extLst>
                </p14:cNvPr>
                <p14:cNvContentPartPr/>
                <p14:nvPr/>
              </p14:nvContentPartPr>
              <p14:xfrm>
                <a:off x="4305091" y="5834194"/>
                <a:ext cx="187560" cy="321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2CD62F-0B0C-4482-42CE-DFEA446BDA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771" y="5829874"/>
                  <a:ext cx="196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B66D3A-9886-0855-D662-72762B836014}"/>
                    </a:ext>
                  </a:extLst>
                </p14:cNvPr>
                <p14:cNvContentPartPr/>
                <p14:nvPr/>
              </p14:nvContentPartPr>
              <p14:xfrm>
                <a:off x="5346571" y="5673634"/>
                <a:ext cx="628560" cy="11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B66D3A-9886-0855-D662-72762B8360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42251" y="5669314"/>
                  <a:ext cx="637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C02E53-E488-467B-C6C4-F63A2F35D43A}"/>
                    </a:ext>
                  </a:extLst>
                </p14:cNvPr>
                <p14:cNvContentPartPr/>
                <p14:nvPr/>
              </p14:nvContentPartPr>
              <p14:xfrm>
                <a:off x="5513611" y="5707834"/>
                <a:ext cx="364680" cy="122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C02E53-E488-467B-C6C4-F63A2F35D4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09291" y="5703514"/>
                  <a:ext cx="373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B62B2B4-179E-2F62-349F-7376C8E87296}"/>
                    </a:ext>
                  </a:extLst>
                </p14:cNvPr>
                <p14:cNvContentPartPr/>
                <p14:nvPr/>
              </p14:nvContentPartPr>
              <p14:xfrm>
                <a:off x="5490211" y="5665354"/>
                <a:ext cx="316440" cy="828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B62B2B4-179E-2F62-349F-7376C8E872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85891" y="5661034"/>
                  <a:ext cx="32508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E3E19A-DF5D-7D43-4A52-BA3456A7D122}"/>
                    </a:ext>
                  </a:extLst>
                </p14:cNvPr>
                <p14:cNvContentPartPr/>
                <p14:nvPr/>
              </p14:nvContentPartPr>
              <p14:xfrm>
                <a:off x="5556451" y="6028234"/>
                <a:ext cx="577800" cy="347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E3E19A-DF5D-7D43-4A52-BA3456A7D1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52131" y="6023914"/>
                  <a:ext cx="586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248CE9-9FE4-95BF-FCD4-8AB517F76D2D}"/>
                    </a:ext>
                  </a:extLst>
                </p14:cNvPr>
                <p14:cNvContentPartPr/>
                <p14:nvPr/>
              </p14:nvContentPartPr>
              <p14:xfrm>
                <a:off x="5474731" y="5795674"/>
                <a:ext cx="273960" cy="889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248CE9-9FE4-95BF-FCD4-8AB517F76D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70411" y="5791354"/>
                  <a:ext cx="28260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C734BD-CF42-FFA3-3361-B9585C763167}"/>
                    </a:ext>
                  </a:extLst>
                </p14:cNvPr>
                <p14:cNvContentPartPr/>
                <p14:nvPr/>
              </p14:nvContentPartPr>
              <p14:xfrm>
                <a:off x="5179171" y="5579674"/>
                <a:ext cx="1244520" cy="91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C734BD-CF42-FFA3-3361-B9585C76316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74851" y="5575354"/>
                  <a:ext cx="125316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489CF3-38BB-370E-95B9-B64BF70FEC17}"/>
                    </a:ext>
                  </a:extLst>
                </p14:cNvPr>
                <p14:cNvContentPartPr/>
                <p14:nvPr/>
              </p14:nvContentPartPr>
              <p14:xfrm>
                <a:off x="7018051" y="4334074"/>
                <a:ext cx="199800" cy="1047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489CF3-38BB-370E-95B9-B64BF70FEC1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13731" y="4329754"/>
                  <a:ext cx="20844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33B69B-8970-67AF-20E9-4647D15B45DB}"/>
                    </a:ext>
                  </a:extLst>
                </p14:cNvPr>
                <p14:cNvContentPartPr/>
                <p14:nvPr/>
              </p14:nvContentPartPr>
              <p14:xfrm>
                <a:off x="6868291" y="4396354"/>
                <a:ext cx="1064880" cy="74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33B69B-8970-67AF-20E9-4647D15B45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63971" y="4392034"/>
                  <a:ext cx="10735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471638-2AEF-3C25-AF3D-5B244BD893ED}"/>
                    </a:ext>
                  </a:extLst>
                </p14:cNvPr>
                <p14:cNvContentPartPr/>
                <p14:nvPr/>
              </p14:nvContentPartPr>
              <p14:xfrm>
                <a:off x="8085451" y="4731514"/>
                <a:ext cx="168120" cy="31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471638-2AEF-3C25-AF3D-5B244BD893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81131" y="4727194"/>
                  <a:ext cx="176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5EC378-AFE9-3DDB-455D-20220588B138}"/>
                    </a:ext>
                  </a:extLst>
                </p14:cNvPr>
                <p14:cNvContentPartPr/>
                <p14:nvPr/>
              </p14:nvContentPartPr>
              <p14:xfrm>
                <a:off x="8551291" y="4735474"/>
                <a:ext cx="173160" cy="385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5EC378-AFE9-3DDB-455D-20220588B1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6971" y="4731154"/>
                  <a:ext cx="1818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D324B4-E55B-A2F4-97BC-1D8385C45263}"/>
                    </a:ext>
                  </a:extLst>
                </p14:cNvPr>
                <p14:cNvContentPartPr/>
                <p14:nvPr/>
              </p14:nvContentPartPr>
              <p14:xfrm>
                <a:off x="8192371" y="4456474"/>
                <a:ext cx="73080" cy="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D324B4-E55B-A2F4-97BC-1D8385C452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88051" y="4452154"/>
                  <a:ext cx="81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1DA64A-4480-A8ED-859D-C37BB3E62B84}"/>
                    </a:ext>
                  </a:extLst>
                </p14:cNvPr>
                <p14:cNvContentPartPr/>
                <p14:nvPr/>
              </p14:nvContentPartPr>
              <p14:xfrm>
                <a:off x="6944611" y="5676874"/>
                <a:ext cx="756720" cy="78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1DA64A-4480-A8ED-859D-C37BB3E62B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40291" y="5672554"/>
                  <a:ext cx="76536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B011E4-B724-63E7-5A05-C3D7016E6611}"/>
                    </a:ext>
                  </a:extLst>
                </p14:cNvPr>
                <p14:cNvContentPartPr/>
                <p14:nvPr/>
              </p14:nvContentPartPr>
              <p14:xfrm>
                <a:off x="7884211" y="5930314"/>
                <a:ext cx="477360" cy="37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B011E4-B724-63E7-5A05-C3D7016E66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79891" y="5925994"/>
                  <a:ext cx="486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C4D2EB3-1B4A-5448-5414-4B80BB439496}"/>
                    </a:ext>
                  </a:extLst>
                </p14:cNvPr>
                <p14:cNvContentPartPr/>
                <p14:nvPr/>
              </p14:nvContentPartPr>
              <p14:xfrm>
                <a:off x="8177611" y="5624674"/>
                <a:ext cx="449640" cy="450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C4D2EB3-1B4A-5448-5414-4B80BB4394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3291" y="5620354"/>
                  <a:ext cx="4582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2342A2-02E4-94D1-7C63-3ADAA0CE4418}"/>
                    </a:ext>
                  </a:extLst>
                </p14:cNvPr>
                <p14:cNvContentPartPr/>
                <p14:nvPr/>
              </p14:nvContentPartPr>
              <p14:xfrm>
                <a:off x="8267971" y="5586514"/>
                <a:ext cx="181800" cy="603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2342A2-02E4-94D1-7C63-3ADAA0CE44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63651" y="5582194"/>
                  <a:ext cx="1904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E204E4-0F9A-96F5-27CE-3DC039C25D3C}"/>
                    </a:ext>
                  </a:extLst>
                </p14:cNvPr>
                <p14:cNvContentPartPr/>
                <p14:nvPr/>
              </p14:nvContentPartPr>
              <p14:xfrm>
                <a:off x="8573971" y="5248834"/>
                <a:ext cx="376200" cy="978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E204E4-0F9A-96F5-27CE-3DC039C25D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69651" y="5244514"/>
                  <a:ext cx="384840" cy="9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871F443-3FAC-1D4B-485A-6171AB18FF7A}"/>
              </a:ext>
            </a:extLst>
          </p:cNvPr>
          <p:cNvGrpSpPr/>
          <p:nvPr/>
        </p:nvGrpSpPr>
        <p:grpSpPr>
          <a:xfrm>
            <a:off x="9585571" y="5355394"/>
            <a:ext cx="1911960" cy="918360"/>
            <a:chOff x="9585571" y="5355394"/>
            <a:chExt cx="191196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91C85B-1724-C54C-7E48-49630D0731BC}"/>
                    </a:ext>
                  </a:extLst>
                </p14:cNvPr>
                <p14:cNvContentPartPr/>
                <p14:nvPr/>
              </p14:nvContentPartPr>
              <p14:xfrm>
                <a:off x="9585571" y="5763994"/>
                <a:ext cx="506880" cy="34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91C85B-1724-C54C-7E48-49630D0731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1251" y="5759674"/>
                  <a:ext cx="515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C5F810-06F8-9CA4-EEFA-80F13399741F}"/>
                    </a:ext>
                  </a:extLst>
                </p14:cNvPr>
                <p14:cNvContentPartPr/>
                <p14:nvPr/>
              </p14:nvContentPartPr>
              <p14:xfrm>
                <a:off x="10241491" y="5722954"/>
                <a:ext cx="294840" cy="46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C5F810-06F8-9CA4-EEFA-80F1339974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37171" y="5718634"/>
                  <a:ext cx="303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1309D8-EEC5-ECD5-E4C6-47F47BDABE40}"/>
                    </a:ext>
                  </a:extLst>
                </p14:cNvPr>
                <p14:cNvContentPartPr/>
                <p14:nvPr/>
              </p14:nvContentPartPr>
              <p14:xfrm>
                <a:off x="10592851" y="5355394"/>
                <a:ext cx="663840" cy="918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1309D8-EEC5-ECD5-E4C6-47F47BDABE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88531" y="5351074"/>
                  <a:ext cx="67248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5E26F7-F334-6C57-E3F0-A1555EE0B719}"/>
                    </a:ext>
                  </a:extLst>
                </p14:cNvPr>
                <p14:cNvContentPartPr/>
                <p14:nvPr/>
              </p14:nvContentPartPr>
              <p14:xfrm>
                <a:off x="11497171" y="6060634"/>
                <a:ext cx="360" cy="6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5E26F7-F334-6C57-E3F0-A1555EE0B7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92851" y="6056314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3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519D26D-D202-9108-B58E-E3E574215699}"/>
                  </a:ext>
                </a:extLst>
              </p14:cNvPr>
              <p14:cNvContentPartPr/>
              <p14:nvPr/>
            </p14:nvContentPartPr>
            <p14:xfrm>
              <a:off x="1283611" y="65844"/>
              <a:ext cx="26640" cy="314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519D26D-D202-9108-B58E-E3E574215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291" y="61524"/>
                <a:ext cx="3528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9095F97-1B8B-3E3F-5449-1B5FE61F60F7}"/>
              </a:ext>
            </a:extLst>
          </p:cNvPr>
          <p:cNvGrpSpPr/>
          <p:nvPr/>
        </p:nvGrpSpPr>
        <p:grpSpPr>
          <a:xfrm>
            <a:off x="310171" y="-29846"/>
            <a:ext cx="11414880" cy="6694850"/>
            <a:chOff x="310171" y="-29846"/>
            <a:chExt cx="11414880" cy="66948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7FBF8D-C376-2A20-2B6C-11A57A6BD057}"/>
                    </a:ext>
                  </a:extLst>
                </p14:cNvPr>
                <p14:cNvContentPartPr/>
                <p14:nvPr/>
              </p14:nvContentPartPr>
              <p14:xfrm>
                <a:off x="1090291" y="788074"/>
                <a:ext cx="1037520" cy="4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7FBF8D-C376-2A20-2B6C-11A57A6BD0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971" y="783754"/>
                  <a:ext cx="104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8CDE5D-37D0-00B1-3F32-A49F89AB37D3}"/>
                    </a:ext>
                  </a:extLst>
                </p14:cNvPr>
                <p14:cNvContentPartPr/>
                <p14:nvPr/>
              </p14:nvContentPartPr>
              <p14:xfrm>
                <a:off x="1755931" y="547234"/>
                <a:ext cx="459000" cy="56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8CDE5D-37D0-00B1-3F32-A49F89AB3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1611" y="542914"/>
                  <a:ext cx="467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3E9078-9978-3776-D13E-D223CF393F13}"/>
                    </a:ext>
                  </a:extLst>
                </p14:cNvPr>
                <p14:cNvContentPartPr/>
                <p14:nvPr/>
              </p14:nvContentPartPr>
              <p14:xfrm>
                <a:off x="2388811" y="371914"/>
                <a:ext cx="801360" cy="71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3E9078-9978-3776-D13E-D223CF393F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4491" y="367594"/>
                  <a:ext cx="8100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1A2E93-2938-E56D-E655-FB231B67A45E}"/>
                    </a:ext>
                  </a:extLst>
                </p14:cNvPr>
                <p14:cNvContentPartPr/>
                <p14:nvPr/>
              </p14:nvContentPartPr>
              <p14:xfrm>
                <a:off x="2955811" y="1188034"/>
                <a:ext cx="135000" cy="81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1A2E93-2938-E56D-E655-FB231B67A4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1491" y="1183714"/>
                  <a:ext cx="1436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8453F0-0B5A-92D8-891D-EC5B0D28B03C}"/>
                    </a:ext>
                  </a:extLst>
                </p14:cNvPr>
                <p14:cNvContentPartPr/>
                <p14:nvPr/>
              </p14:nvContentPartPr>
              <p14:xfrm>
                <a:off x="2718931" y="1171834"/>
                <a:ext cx="503640" cy="27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8453F0-0B5A-92D8-891D-EC5B0D28B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4611" y="1167514"/>
                  <a:ext cx="512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D19F4D-E770-8E31-A163-D6B98A236783}"/>
                    </a:ext>
                  </a:extLst>
                </p14:cNvPr>
                <p14:cNvContentPartPr/>
                <p14:nvPr/>
              </p14:nvContentPartPr>
              <p14:xfrm>
                <a:off x="567211" y="849634"/>
                <a:ext cx="480960" cy="39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D19F4D-E770-8E31-A163-D6B98A2367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891" y="845314"/>
                  <a:ext cx="489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E586C7-CC32-65C0-9682-FBBDD84C4C62}"/>
                    </a:ext>
                  </a:extLst>
                </p14:cNvPr>
                <p14:cNvContentPartPr/>
                <p14:nvPr/>
              </p14:nvContentPartPr>
              <p14:xfrm>
                <a:off x="1190371" y="1145554"/>
                <a:ext cx="195840" cy="26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E586C7-CC32-65C0-9682-FBBDD84C4C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6051" y="1141234"/>
                  <a:ext cx="204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A91272-3E0A-C370-A66A-AEE477723E6F}"/>
                    </a:ext>
                  </a:extLst>
                </p14:cNvPr>
                <p14:cNvContentPartPr/>
                <p14:nvPr/>
              </p14:nvContentPartPr>
              <p14:xfrm>
                <a:off x="2204491" y="1474954"/>
                <a:ext cx="362520" cy="3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A91272-3E0A-C370-A66A-AEE477723E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0171" y="1470634"/>
                  <a:ext cx="371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3BBF3E-EF79-885C-7298-1950BDF6ACFB}"/>
                    </a:ext>
                  </a:extLst>
                </p14:cNvPr>
                <p14:cNvContentPartPr/>
                <p14:nvPr/>
              </p14:nvContentPartPr>
              <p14:xfrm>
                <a:off x="3245971" y="829474"/>
                <a:ext cx="1110240" cy="10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3BBF3E-EF79-885C-7298-1950BDF6AC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1651" y="825154"/>
                  <a:ext cx="1118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3F8E6D-1FB9-F250-1C55-BA2C516752C7}"/>
                    </a:ext>
                  </a:extLst>
                </p14:cNvPr>
                <p14:cNvContentPartPr/>
                <p14:nvPr/>
              </p14:nvContentPartPr>
              <p14:xfrm>
                <a:off x="4101331" y="692674"/>
                <a:ext cx="300240" cy="55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3F8E6D-1FB9-F250-1C55-BA2C516752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7011" y="688354"/>
                  <a:ext cx="3088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D8385E-B6AF-413C-0097-E68D8C69BFB2}"/>
                    </a:ext>
                  </a:extLst>
                </p14:cNvPr>
                <p14:cNvContentPartPr/>
                <p14:nvPr/>
              </p14:nvContentPartPr>
              <p14:xfrm>
                <a:off x="4600291" y="298834"/>
                <a:ext cx="86040" cy="157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D8385E-B6AF-413C-0097-E68D8C69BF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971" y="294514"/>
                  <a:ext cx="9468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66B199-E47F-6ABE-4FBD-0DCD7E901F96}"/>
                    </a:ext>
                  </a:extLst>
                </p14:cNvPr>
                <p14:cNvContentPartPr/>
                <p14:nvPr/>
              </p14:nvContentPartPr>
              <p14:xfrm>
                <a:off x="4467811" y="128914"/>
                <a:ext cx="1808280" cy="192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66B199-E47F-6ABE-4FBD-0DCD7E901F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3491" y="124594"/>
                  <a:ext cx="1816920" cy="19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2A7FA8-E52A-2440-71B2-FF03CB1E8419}"/>
                    </a:ext>
                  </a:extLst>
                </p14:cNvPr>
                <p14:cNvContentPartPr/>
                <p14:nvPr/>
              </p14:nvContentPartPr>
              <p14:xfrm>
                <a:off x="5153251" y="324754"/>
                <a:ext cx="201600" cy="553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2A7FA8-E52A-2440-71B2-FF03CB1E84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8931" y="320434"/>
                  <a:ext cx="210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2A9275-775C-FDA1-8423-E827C958EF8E}"/>
                    </a:ext>
                  </a:extLst>
                </p14:cNvPr>
                <p14:cNvContentPartPr/>
                <p14:nvPr/>
              </p14:nvContentPartPr>
              <p14:xfrm>
                <a:off x="4870651" y="851074"/>
                <a:ext cx="83376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2A9275-775C-FDA1-8423-E827C958EF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6331" y="846754"/>
                  <a:ext cx="842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3B2E8-7A1E-868F-56E3-084CCFAC99D1}"/>
                    </a:ext>
                  </a:extLst>
                </p14:cNvPr>
                <p14:cNvContentPartPr/>
                <p14:nvPr/>
              </p14:nvContentPartPr>
              <p14:xfrm>
                <a:off x="5312011" y="1087954"/>
                <a:ext cx="412560" cy="65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3B2E8-7A1E-868F-56E3-084CCFAC99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7691" y="1083634"/>
                  <a:ext cx="4212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A67633-9C26-328D-7716-649083685229}"/>
                    </a:ext>
                  </a:extLst>
                </p14:cNvPr>
                <p14:cNvContentPartPr/>
                <p14:nvPr/>
              </p14:nvContentPartPr>
              <p14:xfrm>
                <a:off x="5856691" y="1534354"/>
                <a:ext cx="68400" cy="14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A67633-9C26-328D-7716-649083685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2371" y="1530034"/>
                  <a:ext cx="7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F55FBB-D530-ED26-6BB3-0AA79B35A2A0}"/>
                    </a:ext>
                  </a:extLst>
                </p14:cNvPr>
                <p14:cNvContentPartPr/>
                <p14:nvPr/>
              </p14:nvContentPartPr>
              <p14:xfrm>
                <a:off x="5676331" y="1196674"/>
                <a:ext cx="18720" cy="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F55FBB-D530-ED26-6BB3-0AA79B35A2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2011" y="1192354"/>
                  <a:ext cx="273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E91683-AA87-B1C3-11C0-B787E8BE0F65}"/>
                    </a:ext>
                  </a:extLst>
                </p14:cNvPr>
                <p14:cNvContentPartPr/>
                <p14:nvPr/>
              </p14:nvContentPartPr>
              <p14:xfrm>
                <a:off x="6199411" y="1196674"/>
                <a:ext cx="683640" cy="3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E91683-AA87-B1C3-11C0-B787E8BE0F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95091" y="1192354"/>
                  <a:ext cx="692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D9A673-B9E0-0561-6B89-17740874C066}"/>
                    </a:ext>
                  </a:extLst>
                </p14:cNvPr>
                <p14:cNvContentPartPr/>
                <p14:nvPr/>
              </p14:nvContentPartPr>
              <p14:xfrm>
                <a:off x="6461131" y="978514"/>
                <a:ext cx="424440" cy="68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D9A673-B9E0-0561-6B89-17740874C0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6811" y="974194"/>
                  <a:ext cx="433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ABED7B-C3BE-9C62-2F7C-211072F0993D}"/>
                    </a:ext>
                  </a:extLst>
                </p14:cNvPr>
                <p14:cNvContentPartPr/>
                <p14:nvPr/>
              </p14:nvContentPartPr>
              <p14:xfrm>
                <a:off x="6948931" y="842794"/>
                <a:ext cx="691200" cy="82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ABED7B-C3BE-9C62-2F7C-211072F099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4611" y="838474"/>
                  <a:ext cx="69984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D55513-2E23-9EA3-EC8D-F555AE5DF15F}"/>
                    </a:ext>
                  </a:extLst>
                </p14:cNvPr>
                <p14:cNvContentPartPr/>
                <p14:nvPr/>
              </p14:nvContentPartPr>
              <p14:xfrm>
                <a:off x="6855331" y="-29846"/>
                <a:ext cx="144360" cy="808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D55513-2E23-9EA3-EC8D-F555AE5DF1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1011" y="-34166"/>
                  <a:ext cx="153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A8D061-3F13-6660-6C6E-EEEA0A7252FA}"/>
                    </a:ext>
                  </a:extLst>
                </p14:cNvPr>
                <p14:cNvContentPartPr/>
                <p14:nvPr/>
              </p14:nvContentPartPr>
              <p14:xfrm>
                <a:off x="6615571" y="564084"/>
                <a:ext cx="760320" cy="30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A8D061-3F13-6660-6C6E-EEEA0A7252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1251" y="559764"/>
                  <a:ext cx="768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A0B06B-412A-E43D-08E4-20095E8DA721}"/>
                    </a:ext>
                  </a:extLst>
                </p14:cNvPr>
                <p14:cNvContentPartPr/>
                <p14:nvPr/>
              </p14:nvContentPartPr>
              <p14:xfrm>
                <a:off x="7742371" y="941724"/>
                <a:ext cx="560160" cy="628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A0B06B-412A-E43D-08E4-20095E8DA7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38051" y="937404"/>
                  <a:ext cx="5688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1BD87A-E2F9-99B3-449F-3EF4435A70C4}"/>
                    </a:ext>
                  </a:extLst>
                </p14:cNvPr>
                <p14:cNvContentPartPr/>
                <p14:nvPr/>
              </p14:nvContentPartPr>
              <p14:xfrm>
                <a:off x="8500891" y="689724"/>
                <a:ext cx="116280" cy="187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1BD87A-E2F9-99B3-449F-3EF4435A70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6571" y="685404"/>
                  <a:ext cx="124920" cy="18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8BFB4D-FFBA-A2DB-10D2-FE7858CD9811}"/>
                    </a:ext>
                  </a:extLst>
                </p14:cNvPr>
                <p14:cNvContentPartPr/>
                <p14:nvPr/>
              </p14:nvContentPartPr>
              <p14:xfrm>
                <a:off x="8419891" y="569844"/>
                <a:ext cx="1791000" cy="199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8BFB4D-FFBA-A2DB-10D2-FE7858CD9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15571" y="565524"/>
                  <a:ext cx="1799640" cy="20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B6E796-84C2-CB5D-F9A4-1757A64908DE}"/>
                    </a:ext>
                  </a:extLst>
                </p14:cNvPr>
                <p14:cNvContentPartPr/>
                <p14:nvPr/>
              </p14:nvContentPartPr>
              <p14:xfrm>
                <a:off x="9984451" y="1629684"/>
                <a:ext cx="1045800" cy="84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B6E796-84C2-CB5D-F9A4-1757A64908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80131" y="1625364"/>
                  <a:ext cx="1054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ED2D7C-2AC1-7CD5-8F1F-AA648EF3EA0C}"/>
                    </a:ext>
                  </a:extLst>
                </p14:cNvPr>
                <p14:cNvContentPartPr/>
                <p14:nvPr/>
              </p14:nvContentPartPr>
              <p14:xfrm>
                <a:off x="10592851" y="1419804"/>
                <a:ext cx="552600" cy="65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ED2D7C-2AC1-7CD5-8F1F-AA648EF3EA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88531" y="1415484"/>
                  <a:ext cx="5612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B1D091-6CFD-51A1-8029-EAD5A7A0AE55}"/>
                    </a:ext>
                  </a:extLst>
                </p14:cNvPr>
                <p14:cNvContentPartPr/>
                <p14:nvPr/>
              </p14:nvContentPartPr>
              <p14:xfrm>
                <a:off x="10764211" y="317484"/>
                <a:ext cx="111960" cy="891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B1D091-6CFD-51A1-8029-EAD5A7A0AE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59891" y="313164"/>
                  <a:ext cx="12060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B188B3-B6B9-DE6A-4BAE-E8CDF4D1F843}"/>
                    </a:ext>
                  </a:extLst>
                </p14:cNvPr>
                <p14:cNvContentPartPr/>
                <p14:nvPr/>
              </p14:nvContentPartPr>
              <p14:xfrm>
                <a:off x="10819651" y="388764"/>
                <a:ext cx="232560" cy="42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B188B3-B6B9-DE6A-4BAE-E8CDF4D1F8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15331" y="384444"/>
                  <a:ext cx="241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1AE7AD-DAE3-0DAA-0561-B1D39F2D8960}"/>
                    </a:ext>
                  </a:extLst>
                </p14:cNvPr>
                <p14:cNvContentPartPr/>
                <p14:nvPr/>
              </p14:nvContentPartPr>
              <p14:xfrm>
                <a:off x="11015851" y="762444"/>
                <a:ext cx="514440" cy="42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1AE7AD-DAE3-0DAA-0561-B1D39F2D89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11531" y="758124"/>
                  <a:ext cx="523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6FE079-3676-0A1F-8163-43B058953B75}"/>
                    </a:ext>
                  </a:extLst>
                </p14:cNvPr>
                <p14:cNvContentPartPr/>
                <p14:nvPr/>
              </p14:nvContentPartPr>
              <p14:xfrm>
                <a:off x="11660251" y="1125684"/>
                <a:ext cx="64800" cy="6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6FE079-3676-0A1F-8163-43B058953B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655931" y="1121364"/>
                  <a:ext cx="73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DD785A-F120-61A0-02F1-34FBCAE722F8}"/>
                    </a:ext>
                  </a:extLst>
                </p14:cNvPr>
                <p14:cNvContentPartPr/>
                <p14:nvPr/>
              </p14:nvContentPartPr>
              <p14:xfrm>
                <a:off x="11681491" y="805284"/>
                <a:ext cx="9000" cy="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DD785A-F120-61A0-02F1-34FBCAE722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77171" y="800964"/>
                  <a:ext cx="176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D83348-1942-D28E-F481-65C6E310C82B}"/>
                    </a:ext>
                  </a:extLst>
                </p14:cNvPr>
                <p14:cNvContentPartPr/>
                <p14:nvPr/>
              </p14:nvContentPartPr>
              <p14:xfrm>
                <a:off x="2556211" y="2013154"/>
                <a:ext cx="106200" cy="33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D83348-1942-D28E-F481-65C6E310C8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1891" y="2008834"/>
                  <a:ext cx="114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021240-FDE7-3C07-FA25-DB46DCDB4C27}"/>
                    </a:ext>
                  </a:extLst>
                </p14:cNvPr>
                <p14:cNvContentPartPr/>
                <p14:nvPr/>
              </p14:nvContentPartPr>
              <p14:xfrm>
                <a:off x="2191891" y="1802914"/>
                <a:ext cx="507600" cy="49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021240-FDE7-3C07-FA25-DB46DCDB4C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87571" y="1798594"/>
                  <a:ext cx="5162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2D877D-4561-6965-30B1-850B0A8D3F0F}"/>
                    </a:ext>
                  </a:extLst>
                </p14:cNvPr>
                <p14:cNvContentPartPr/>
                <p14:nvPr/>
              </p14:nvContentPartPr>
              <p14:xfrm>
                <a:off x="2868691" y="2207124"/>
                <a:ext cx="50040" cy="241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2D877D-4561-6965-30B1-850B0A8D3F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64371" y="2202804"/>
                  <a:ext cx="58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C3BADF-7923-6F41-261C-C8542EEC49B4}"/>
                    </a:ext>
                  </a:extLst>
                </p14:cNvPr>
                <p14:cNvContentPartPr/>
                <p14:nvPr/>
              </p14:nvContentPartPr>
              <p14:xfrm>
                <a:off x="2756731" y="1937844"/>
                <a:ext cx="5400" cy="4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C3BADF-7923-6F41-261C-C8542EEC49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52411" y="1933524"/>
                  <a:ext cx="14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A258A5-5685-461A-F64B-694577E84D2A}"/>
                    </a:ext>
                  </a:extLst>
                </p14:cNvPr>
                <p14:cNvContentPartPr/>
                <p14:nvPr/>
              </p14:nvContentPartPr>
              <p14:xfrm>
                <a:off x="1326091" y="253114"/>
                <a:ext cx="35280" cy="30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A258A5-5685-461A-F64B-694577E84D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21771" y="248794"/>
                  <a:ext cx="43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728CCD-7603-D0D0-F5FD-82D050AB33D6}"/>
                    </a:ext>
                  </a:extLst>
                </p14:cNvPr>
                <p14:cNvContentPartPr/>
                <p14:nvPr/>
              </p14:nvContentPartPr>
              <p14:xfrm>
                <a:off x="1141771" y="311794"/>
                <a:ext cx="517680" cy="1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728CCD-7603-D0D0-F5FD-82D050AB33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7451" y="307474"/>
                  <a:ext cx="526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B1E6BB-0861-ED80-9013-F06273FF44D1}"/>
                    </a:ext>
                  </a:extLst>
                </p14:cNvPr>
                <p14:cNvContentPartPr/>
                <p14:nvPr/>
              </p14:nvContentPartPr>
              <p14:xfrm>
                <a:off x="3546211" y="4076244"/>
                <a:ext cx="136080" cy="3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B1E6BB-0861-ED80-9013-F06273FF44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41891" y="4071924"/>
                  <a:ext cx="1447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0FB526-DDB3-6A69-BE01-CE0D5787DC3E}"/>
                    </a:ext>
                  </a:extLst>
                </p14:cNvPr>
                <p14:cNvContentPartPr/>
                <p14:nvPr/>
              </p14:nvContentPartPr>
              <p14:xfrm>
                <a:off x="3512371" y="4289364"/>
                <a:ext cx="328320" cy="2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0FB526-DDB3-6A69-BE01-CE0D5787DC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8051" y="4285044"/>
                  <a:ext cx="336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B87E6A-1B54-3BEA-82E0-9FC6CE715948}"/>
                    </a:ext>
                  </a:extLst>
                </p14:cNvPr>
                <p14:cNvContentPartPr/>
                <p14:nvPr/>
              </p14:nvContentPartPr>
              <p14:xfrm>
                <a:off x="4296451" y="3509244"/>
                <a:ext cx="471600" cy="1201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B87E6A-1B54-3BEA-82E0-9FC6CE7159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2131" y="3504924"/>
                  <a:ext cx="48024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C60D98-E5AB-AA07-F4E0-F215265382CE}"/>
                    </a:ext>
                  </a:extLst>
                </p14:cNvPr>
                <p14:cNvContentPartPr/>
                <p14:nvPr/>
              </p14:nvContentPartPr>
              <p14:xfrm>
                <a:off x="4347931" y="4183164"/>
                <a:ext cx="222480" cy="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C60D98-E5AB-AA07-F4E0-F215265382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43611" y="4178844"/>
                  <a:ext cx="2311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98E132-4E58-9CD2-0863-E9412E32C534}"/>
                    </a:ext>
                  </a:extLst>
                </p14:cNvPr>
                <p14:cNvContentPartPr/>
                <p14:nvPr/>
              </p14:nvContentPartPr>
              <p14:xfrm>
                <a:off x="4819531" y="3796884"/>
                <a:ext cx="230760" cy="490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98E132-4E58-9CD2-0863-E9412E32C5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15211" y="3792564"/>
                  <a:ext cx="239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5F35C5-43E5-5800-924D-DC021C36D5E4}"/>
                    </a:ext>
                  </a:extLst>
                </p14:cNvPr>
                <p14:cNvContentPartPr/>
                <p14:nvPr/>
              </p14:nvContentPartPr>
              <p14:xfrm>
                <a:off x="5500651" y="4076244"/>
                <a:ext cx="325440" cy="22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5F35C5-43E5-5800-924D-DC021C36D5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6331" y="4071924"/>
                  <a:ext cx="334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45A6FB-2FE9-54A6-2121-2713E9C4962D}"/>
                    </a:ext>
                  </a:extLst>
                </p14:cNvPr>
                <p14:cNvContentPartPr/>
                <p14:nvPr/>
              </p14:nvContentPartPr>
              <p14:xfrm>
                <a:off x="6199411" y="3707244"/>
                <a:ext cx="167760" cy="653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45A6FB-2FE9-54A6-2121-2713E9C496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5091" y="3702924"/>
                  <a:ext cx="1764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FE2C99-1802-17F1-A06D-B7EC87A24FD8}"/>
                    </a:ext>
                  </a:extLst>
                </p14:cNvPr>
                <p14:cNvContentPartPr/>
                <p14:nvPr/>
              </p14:nvContentPartPr>
              <p14:xfrm>
                <a:off x="6971611" y="3677364"/>
                <a:ext cx="431640" cy="83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FE2C99-1802-17F1-A06D-B7EC87A24F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67291" y="3673044"/>
                  <a:ext cx="440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B617338-A2F4-0ED4-F48E-EBDEB359E41B}"/>
                    </a:ext>
                  </a:extLst>
                </p14:cNvPr>
                <p14:cNvContentPartPr/>
                <p14:nvPr/>
              </p14:nvContentPartPr>
              <p14:xfrm>
                <a:off x="6868291" y="3965724"/>
                <a:ext cx="508680" cy="10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B617338-A2F4-0ED4-F48E-EBDEB359E4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63971" y="3961404"/>
                  <a:ext cx="517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C7CB0E-16BD-D8E7-9A19-E9478E7D9531}"/>
                    </a:ext>
                  </a:extLst>
                </p14:cNvPr>
                <p14:cNvContentPartPr/>
                <p14:nvPr/>
              </p14:nvContentPartPr>
              <p14:xfrm>
                <a:off x="7339531" y="3412044"/>
                <a:ext cx="380160" cy="96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C7CB0E-16BD-D8E7-9A19-E9478E7D95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35211" y="3407724"/>
                  <a:ext cx="38880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709BB2-6D06-14FF-3150-7BAB6C08B96F}"/>
                    </a:ext>
                  </a:extLst>
                </p14:cNvPr>
                <p14:cNvContentPartPr/>
                <p14:nvPr/>
              </p14:nvContentPartPr>
              <p14:xfrm>
                <a:off x="7947931" y="2912004"/>
                <a:ext cx="68040" cy="645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709BB2-6D06-14FF-3150-7BAB6C08B9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43611" y="2907684"/>
                  <a:ext cx="766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0D5AF0-A2CD-2EB0-925D-7D18EA69B26F}"/>
                    </a:ext>
                  </a:extLst>
                </p14:cNvPr>
                <p14:cNvContentPartPr/>
                <p14:nvPr/>
              </p14:nvContentPartPr>
              <p14:xfrm>
                <a:off x="7969531" y="2916684"/>
                <a:ext cx="167400" cy="31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0D5AF0-A2CD-2EB0-925D-7D18EA69B2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5211" y="2912364"/>
                  <a:ext cx="176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A1FC9E-C7AD-BA9B-DD70-995A2C0DDD07}"/>
                    </a:ext>
                  </a:extLst>
                </p14:cNvPr>
                <p14:cNvContentPartPr/>
                <p14:nvPr/>
              </p14:nvContentPartPr>
              <p14:xfrm>
                <a:off x="8310091" y="3246084"/>
                <a:ext cx="575640" cy="242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A1FC9E-C7AD-BA9B-DD70-995A2C0DDD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5771" y="3241764"/>
                  <a:ext cx="584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CAE7-4422-9ED0-D018-5765690F8B93}"/>
                    </a:ext>
                  </a:extLst>
                </p14:cNvPr>
                <p14:cNvContentPartPr/>
                <p14:nvPr/>
              </p14:nvContentPartPr>
              <p14:xfrm>
                <a:off x="8981491" y="3265884"/>
                <a:ext cx="246240" cy="295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CAE7-4422-9ED0-D018-5765690F8B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77171" y="3261564"/>
                  <a:ext cx="254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F915D6-ED7E-7C24-4DEF-F49BFFBB3D2D}"/>
                    </a:ext>
                  </a:extLst>
                </p14:cNvPr>
                <p14:cNvContentPartPr/>
                <p14:nvPr/>
              </p14:nvContentPartPr>
              <p14:xfrm>
                <a:off x="9293971" y="3202524"/>
                <a:ext cx="120600" cy="277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F915D6-ED7E-7C24-4DEF-F49BFFBB3D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89651" y="3198204"/>
                  <a:ext cx="129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B20511-8449-DA3C-9916-5B296F90E64E}"/>
                    </a:ext>
                  </a:extLst>
                </p14:cNvPr>
                <p14:cNvContentPartPr/>
                <p14:nvPr/>
              </p14:nvContentPartPr>
              <p14:xfrm>
                <a:off x="9803371" y="2781324"/>
                <a:ext cx="299160" cy="824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B20511-8449-DA3C-9916-5B296F90E6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99051" y="2777004"/>
                  <a:ext cx="30780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57FC11-9899-8151-70B8-9C6954BDA2FB}"/>
                    </a:ext>
                  </a:extLst>
                </p14:cNvPr>
                <p14:cNvContentPartPr/>
                <p14:nvPr/>
              </p14:nvContentPartPr>
              <p14:xfrm>
                <a:off x="10117291" y="3355884"/>
                <a:ext cx="417240" cy="283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57FC11-9899-8151-70B8-9C6954BDA2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12971" y="3351564"/>
                  <a:ext cx="425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D1DE3D-2F71-A1A3-3468-E4F5A2B911D4}"/>
                    </a:ext>
                  </a:extLst>
                </p14:cNvPr>
                <p14:cNvContentPartPr/>
                <p14:nvPr/>
              </p14:nvContentPartPr>
              <p14:xfrm>
                <a:off x="10466131" y="2873844"/>
                <a:ext cx="168120" cy="905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D1DE3D-2F71-A1A3-3468-E4F5A2B911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61811" y="2869524"/>
                  <a:ext cx="17676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1BED84-E61A-6659-26CB-82363324A6DD}"/>
                    </a:ext>
                  </a:extLst>
                </p14:cNvPr>
                <p14:cNvContentPartPr/>
                <p14:nvPr/>
              </p14:nvContentPartPr>
              <p14:xfrm>
                <a:off x="10425811" y="3195684"/>
                <a:ext cx="281160" cy="5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1BED84-E61A-6659-26CB-82363324A6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21491" y="3191364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3B90D8-1A0F-9771-BE2E-D3C5D65C8448}"/>
                    </a:ext>
                  </a:extLst>
                </p14:cNvPr>
                <p14:cNvContentPartPr/>
                <p14:nvPr/>
              </p14:nvContentPartPr>
              <p14:xfrm>
                <a:off x="8835331" y="3937284"/>
                <a:ext cx="354240" cy="31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3B90D8-1A0F-9771-BE2E-D3C5D65C84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1011" y="3932964"/>
                  <a:ext cx="362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1925D09-0C25-6273-0034-CAB441C5FC57}"/>
                    </a:ext>
                  </a:extLst>
                </p14:cNvPr>
                <p14:cNvContentPartPr/>
                <p14:nvPr/>
              </p14:nvContentPartPr>
              <p14:xfrm>
                <a:off x="8698531" y="4196844"/>
                <a:ext cx="475200" cy="25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925D09-0C25-6273-0034-CAB441C5FC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4211" y="4192524"/>
                  <a:ext cx="48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3E8FA3-3FD7-7170-33C1-6203161A20E0}"/>
                    </a:ext>
                  </a:extLst>
                </p14:cNvPr>
                <p14:cNvContentPartPr/>
                <p14:nvPr/>
              </p14:nvContentPartPr>
              <p14:xfrm>
                <a:off x="9032971" y="3818124"/>
                <a:ext cx="279000" cy="793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3E8FA3-3FD7-7170-33C1-6203161A20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28651" y="3813804"/>
                  <a:ext cx="28764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F40580C-2896-AE9B-C423-744963BD9B5B}"/>
                    </a:ext>
                  </a:extLst>
                </p14:cNvPr>
                <p14:cNvContentPartPr/>
                <p14:nvPr/>
              </p14:nvContentPartPr>
              <p14:xfrm>
                <a:off x="9717691" y="3720564"/>
                <a:ext cx="266760" cy="90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F40580C-2896-AE9B-C423-744963BD9B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13371" y="3716244"/>
                  <a:ext cx="27540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B06649-3907-427A-75AE-89112F90AACB}"/>
                    </a:ext>
                  </a:extLst>
                </p14:cNvPr>
                <p14:cNvContentPartPr/>
                <p14:nvPr/>
              </p14:nvContentPartPr>
              <p14:xfrm>
                <a:off x="9752971" y="4201164"/>
                <a:ext cx="193320" cy="4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B06649-3907-427A-75AE-89112F90AA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48651" y="4196844"/>
                  <a:ext cx="201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8B2FCD-D310-BC85-C5E2-97002453D504}"/>
                    </a:ext>
                  </a:extLst>
                </p14:cNvPr>
                <p14:cNvContentPartPr/>
                <p14:nvPr/>
              </p14:nvContentPartPr>
              <p14:xfrm>
                <a:off x="10268851" y="3779964"/>
                <a:ext cx="77760" cy="604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8B2FCD-D310-BC85-C5E2-97002453D5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64531" y="3775644"/>
                  <a:ext cx="864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2709F7-E912-6A68-D361-746F1F0D51ED}"/>
                    </a:ext>
                  </a:extLst>
                </p14:cNvPr>
                <p14:cNvContentPartPr/>
                <p14:nvPr/>
              </p14:nvContentPartPr>
              <p14:xfrm>
                <a:off x="10009651" y="4165164"/>
                <a:ext cx="562680" cy="344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2709F7-E912-6A68-D361-746F1F0D51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05331" y="4160844"/>
                  <a:ext cx="571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801D2DE-2F28-B255-01F0-1DCE60221BA1}"/>
                    </a:ext>
                  </a:extLst>
                </p14:cNvPr>
                <p14:cNvContentPartPr/>
                <p14:nvPr/>
              </p14:nvContentPartPr>
              <p14:xfrm>
                <a:off x="7437811" y="4587444"/>
                <a:ext cx="143640" cy="734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801D2DE-2F28-B255-01F0-1DCE60221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33491" y="4583124"/>
                  <a:ext cx="1522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B64AF9-562E-F7BD-59E5-715EE669E80D}"/>
                    </a:ext>
                  </a:extLst>
                </p14:cNvPr>
                <p14:cNvContentPartPr/>
                <p14:nvPr/>
              </p14:nvContentPartPr>
              <p14:xfrm>
                <a:off x="7437811" y="4527324"/>
                <a:ext cx="239040" cy="4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B64AF9-562E-F7BD-59E5-715EE669E8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33491" y="4523004"/>
                  <a:ext cx="247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A7CC86-9EC2-1692-6DD3-A805404AF9E8}"/>
                    </a:ext>
                  </a:extLst>
                </p14:cNvPr>
                <p14:cNvContentPartPr/>
                <p14:nvPr/>
              </p14:nvContentPartPr>
              <p14:xfrm>
                <a:off x="7562371" y="4907844"/>
                <a:ext cx="151920" cy="5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A7CC86-9EC2-1692-6DD3-A805404AF9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58051" y="4903524"/>
                  <a:ext cx="1605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5B2F66-788C-44B2-3B06-E3FC0BEECAE5}"/>
                    </a:ext>
                  </a:extLst>
                </p14:cNvPr>
                <p14:cNvContentPartPr/>
                <p14:nvPr/>
              </p14:nvContentPartPr>
              <p14:xfrm>
                <a:off x="7575331" y="5184324"/>
                <a:ext cx="311400" cy="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5B2F66-788C-44B2-3B06-E3FC0BEECA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71011" y="5180004"/>
                  <a:ext cx="320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6FD45A6-8D55-2FEC-2BD5-3D184F5E0362}"/>
                    </a:ext>
                  </a:extLst>
                </p14:cNvPr>
                <p14:cNvContentPartPr/>
                <p14:nvPr/>
              </p14:nvContentPartPr>
              <p14:xfrm>
                <a:off x="7879891" y="4737204"/>
                <a:ext cx="316440" cy="442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6FD45A6-8D55-2FEC-2BD5-3D184F5E03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75571" y="4732884"/>
                  <a:ext cx="3250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9324A3-268C-6FCF-3A24-8CD8A2588634}"/>
                    </a:ext>
                  </a:extLst>
                </p14:cNvPr>
                <p14:cNvContentPartPr/>
                <p14:nvPr/>
              </p14:nvContentPartPr>
              <p14:xfrm>
                <a:off x="8312611" y="4771764"/>
                <a:ext cx="161640" cy="247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9324A3-268C-6FCF-3A24-8CD8A25886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08291" y="4767444"/>
                  <a:ext cx="170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1341-43A4-183F-3FFA-0E724173756C}"/>
                    </a:ext>
                  </a:extLst>
                </p14:cNvPr>
                <p14:cNvContentPartPr/>
                <p14:nvPr/>
              </p14:nvContentPartPr>
              <p14:xfrm>
                <a:off x="8554171" y="4772844"/>
                <a:ext cx="752400" cy="349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1341-43A4-183F-3FFA-0E72417375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9851" y="4768524"/>
                  <a:ext cx="761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78378C-CD90-A397-266D-A0770D3851D9}"/>
                    </a:ext>
                  </a:extLst>
                </p14:cNvPr>
                <p14:cNvContentPartPr/>
                <p14:nvPr/>
              </p14:nvContentPartPr>
              <p14:xfrm>
                <a:off x="9898771" y="4767084"/>
                <a:ext cx="69480" cy="69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78378C-CD90-A397-266D-A0770D3851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94451" y="4762764"/>
                  <a:ext cx="7812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DBA83F0-C377-B24C-2C85-B4B304C8E614}"/>
                    </a:ext>
                  </a:extLst>
                </p14:cNvPr>
                <p14:cNvContentPartPr/>
                <p14:nvPr/>
              </p14:nvContentPartPr>
              <p14:xfrm>
                <a:off x="9859891" y="4774284"/>
                <a:ext cx="113040" cy="292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DBA83F0-C377-B24C-2C85-B4B304C8E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55571" y="476996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75EA28-57CE-928C-C68E-D4F6DC7390B5}"/>
                    </a:ext>
                  </a:extLst>
                </p14:cNvPr>
                <p14:cNvContentPartPr/>
                <p14:nvPr/>
              </p14:nvContentPartPr>
              <p14:xfrm>
                <a:off x="10179931" y="4877604"/>
                <a:ext cx="438480" cy="261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75EA28-57CE-928C-C68E-D4F6DC7390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75611" y="4873284"/>
                  <a:ext cx="447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D72A6D-D4B8-3774-BDD3-FCAE0BE4F93B}"/>
                    </a:ext>
                  </a:extLst>
                </p14:cNvPr>
                <p14:cNvContentPartPr/>
                <p14:nvPr/>
              </p14:nvContentPartPr>
              <p14:xfrm>
                <a:off x="10757011" y="4835844"/>
                <a:ext cx="355680" cy="329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D72A6D-D4B8-3774-BDD3-FCAE0BE4F9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52691" y="4831524"/>
                  <a:ext cx="364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272E8D-5604-1A32-23CB-5270DDBCAD1F}"/>
                    </a:ext>
                  </a:extLst>
                </p14:cNvPr>
                <p14:cNvContentPartPr/>
                <p14:nvPr/>
              </p14:nvContentPartPr>
              <p14:xfrm>
                <a:off x="8158171" y="5795604"/>
                <a:ext cx="305640" cy="19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272E8D-5604-1A32-23CB-5270DDBCAD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53851" y="5791284"/>
                  <a:ext cx="314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7E29DE-D4E8-1199-69EC-3C665D6A481F}"/>
                    </a:ext>
                  </a:extLst>
                </p14:cNvPr>
                <p14:cNvContentPartPr/>
                <p14:nvPr/>
              </p14:nvContentPartPr>
              <p14:xfrm>
                <a:off x="8393971" y="6003324"/>
                <a:ext cx="229680" cy="14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7E29DE-D4E8-1199-69EC-3C665D6A48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89651" y="5999004"/>
                  <a:ext cx="238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DFD079-E553-809B-0341-96EC6CFD2497}"/>
                    </a:ext>
                  </a:extLst>
                </p14:cNvPr>
                <p14:cNvContentPartPr/>
                <p14:nvPr/>
              </p14:nvContentPartPr>
              <p14:xfrm>
                <a:off x="8483971" y="5489604"/>
                <a:ext cx="247320" cy="708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DFD079-E553-809B-0341-96EC6CFD24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79651" y="5485284"/>
                  <a:ext cx="25596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E51F6F5-A3C6-CFB3-BBCD-2864B853FCB9}"/>
                    </a:ext>
                  </a:extLst>
                </p14:cNvPr>
                <p14:cNvContentPartPr/>
                <p14:nvPr/>
              </p14:nvContentPartPr>
              <p14:xfrm>
                <a:off x="8917051" y="5493564"/>
                <a:ext cx="439560" cy="73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E51F6F5-A3C6-CFB3-BBCD-2864B853FC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12731" y="5489244"/>
                  <a:ext cx="4482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687E8F-9BCF-1CBA-C634-8E0F7382D695}"/>
                    </a:ext>
                  </a:extLst>
                </p14:cNvPr>
                <p14:cNvContentPartPr/>
                <p14:nvPr/>
              </p14:nvContentPartPr>
              <p14:xfrm>
                <a:off x="9521491" y="5532084"/>
                <a:ext cx="436680" cy="667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687E8F-9BCF-1CBA-C634-8E0F7382D6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17171" y="5527764"/>
                  <a:ext cx="4453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639531A-A60E-F87B-4E8F-230A09E6FAAD}"/>
                    </a:ext>
                  </a:extLst>
                </p14:cNvPr>
                <p14:cNvContentPartPr/>
                <p14:nvPr/>
              </p14:nvContentPartPr>
              <p14:xfrm>
                <a:off x="9047731" y="5519484"/>
                <a:ext cx="160920" cy="1029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639531A-A60E-F87B-4E8F-230A09E6FA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43411" y="5515164"/>
                  <a:ext cx="16956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B020442-CC81-F37D-62C4-A21A91849E4E}"/>
                    </a:ext>
                  </a:extLst>
                </p14:cNvPr>
                <p14:cNvContentPartPr/>
                <p14:nvPr/>
              </p14:nvContentPartPr>
              <p14:xfrm>
                <a:off x="8878531" y="6019164"/>
                <a:ext cx="561960" cy="52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B020442-CC81-F37D-62C4-A21A91849E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74211" y="6014844"/>
                  <a:ext cx="570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6657A6-1328-7534-C162-1EFF703AB576}"/>
                    </a:ext>
                  </a:extLst>
                </p14:cNvPr>
                <p14:cNvContentPartPr/>
                <p14:nvPr/>
              </p14:nvContentPartPr>
              <p14:xfrm>
                <a:off x="8741371" y="6451164"/>
                <a:ext cx="1398600" cy="60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6657A6-1328-7534-C162-1EFF703AB5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37051" y="6446844"/>
                  <a:ext cx="1407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D221E8-F715-47CF-5276-D140C9557BB6}"/>
                    </a:ext>
                  </a:extLst>
                </p14:cNvPr>
                <p14:cNvContentPartPr/>
                <p14:nvPr/>
              </p14:nvContentPartPr>
              <p14:xfrm>
                <a:off x="8780971" y="6600564"/>
                <a:ext cx="1212840" cy="64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D221E8-F715-47CF-5276-D140C9557BB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76651" y="6596244"/>
                  <a:ext cx="1221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9E42680-DFA8-A962-F03D-F399F2B560AC}"/>
                    </a:ext>
                  </a:extLst>
                </p14:cNvPr>
                <p14:cNvContentPartPr/>
                <p14:nvPr/>
              </p14:nvContentPartPr>
              <p14:xfrm>
                <a:off x="9546331" y="4538124"/>
                <a:ext cx="1222560" cy="13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9E42680-DFA8-A962-F03D-F399F2B560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42011" y="4533804"/>
                  <a:ext cx="1231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39E7ED-C026-47CF-4FC4-4367779E4715}"/>
                    </a:ext>
                  </a:extLst>
                </p14:cNvPr>
                <p14:cNvContentPartPr/>
                <p14:nvPr/>
              </p14:nvContentPartPr>
              <p14:xfrm>
                <a:off x="9645331" y="4776084"/>
                <a:ext cx="1006200" cy="1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39E7ED-C026-47CF-4FC4-4367779E47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41011" y="4771764"/>
                  <a:ext cx="1014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B3E650-3AD1-5AF7-C090-CAE92B6257EE}"/>
                    </a:ext>
                  </a:extLst>
                </p14:cNvPr>
                <p14:cNvContentPartPr/>
                <p14:nvPr/>
              </p14:nvContentPartPr>
              <p14:xfrm>
                <a:off x="1314571" y="3963564"/>
                <a:ext cx="483840" cy="491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B3E650-3AD1-5AF7-C090-CAE92B6257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10251" y="3959244"/>
                  <a:ext cx="4924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FA3C1E-4139-3B44-3F35-14F3B149300C}"/>
                    </a:ext>
                  </a:extLst>
                </p14:cNvPr>
                <p14:cNvContentPartPr/>
                <p14:nvPr/>
              </p14:nvContentPartPr>
              <p14:xfrm>
                <a:off x="2216011" y="3527604"/>
                <a:ext cx="272160" cy="113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FA3C1E-4139-3B44-3F35-14F3B14930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11691" y="3523284"/>
                  <a:ext cx="280800" cy="11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68AEE24-FAF2-1B94-8F81-BA58B7FF82C5}"/>
                    </a:ext>
                  </a:extLst>
                </p14:cNvPr>
                <p14:cNvContentPartPr/>
                <p14:nvPr/>
              </p14:nvContentPartPr>
              <p14:xfrm>
                <a:off x="2209171" y="4284684"/>
                <a:ext cx="164520" cy="2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68AEE24-FAF2-1B94-8F81-BA58B7FF82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04851" y="4280364"/>
                  <a:ext cx="173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36CA1E-78C8-A6AB-F5FE-3A2F9D125C7C}"/>
                    </a:ext>
                  </a:extLst>
                </p14:cNvPr>
                <p14:cNvContentPartPr/>
                <p14:nvPr/>
              </p14:nvContentPartPr>
              <p14:xfrm>
                <a:off x="2551891" y="3903804"/>
                <a:ext cx="187200" cy="63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36CA1E-78C8-A6AB-F5FE-3A2F9D125C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47571" y="3899484"/>
                  <a:ext cx="1958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E861FF-DBAC-4EBC-D058-A6F2DC1E8682}"/>
                    </a:ext>
                  </a:extLst>
                </p14:cNvPr>
                <p14:cNvContentPartPr/>
                <p14:nvPr/>
              </p14:nvContentPartPr>
              <p14:xfrm>
                <a:off x="362731" y="3024684"/>
                <a:ext cx="487080" cy="725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E861FF-DBAC-4EBC-D058-A6F2DC1E86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8411" y="3020364"/>
                  <a:ext cx="49572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1A6BAB5-EBB2-06C5-D334-23081B6C8F18}"/>
                    </a:ext>
                  </a:extLst>
                </p14:cNvPr>
                <p14:cNvContentPartPr/>
                <p14:nvPr/>
              </p14:nvContentPartPr>
              <p14:xfrm>
                <a:off x="464251" y="3332844"/>
                <a:ext cx="280440" cy="173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1A6BAB5-EBB2-06C5-D334-23081B6C8F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9931" y="3328524"/>
                  <a:ext cx="289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F83A98-003B-3355-3624-467A1E0880D2}"/>
                    </a:ext>
                  </a:extLst>
                </p14:cNvPr>
                <p14:cNvContentPartPr/>
                <p14:nvPr/>
              </p14:nvContentPartPr>
              <p14:xfrm>
                <a:off x="887251" y="2818044"/>
                <a:ext cx="467640" cy="596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F83A98-003B-3355-3624-467A1E0880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2931" y="2813724"/>
                  <a:ext cx="4762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E0C319-8E05-9E74-5808-626086ED0D4B}"/>
                    </a:ext>
                  </a:extLst>
                </p14:cNvPr>
                <p14:cNvContentPartPr/>
                <p14:nvPr/>
              </p14:nvContentPartPr>
              <p14:xfrm>
                <a:off x="1543531" y="2737044"/>
                <a:ext cx="265680" cy="507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E0C319-8E05-9E74-5808-626086ED0D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39211" y="2732724"/>
                  <a:ext cx="274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F09CB2B-8063-DB08-7A62-F29C0B889B3F}"/>
                    </a:ext>
                  </a:extLst>
                </p14:cNvPr>
                <p14:cNvContentPartPr/>
                <p14:nvPr/>
              </p14:nvContentPartPr>
              <p14:xfrm>
                <a:off x="455971" y="3251844"/>
                <a:ext cx="1679760" cy="669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F09CB2B-8063-DB08-7A62-F29C0B889B3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651" y="3247524"/>
                  <a:ext cx="16884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822E52-587A-D604-C94B-824A6E499A0C}"/>
                    </a:ext>
                  </a:extLst>
                </p14:cNvPr>
                <p14:cNvContentPartPr/>
                <p14:nvPr/>
              </p14:nvContentPartPr>
              <p14:xfrm>
                <a:off x="452011" y="3264444"/>
                <a:ext cx="1853640" cy="780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822E52-587A-D604-C94B-824A6E499A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7691" y="3260124"/>
                  <a:ext cx="186228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75CA60-FA55-C281-1AE5-BBD54B2791C6}"/>
                    </a:ext>
                  </a:extLst>
                </p14:cNvPr>
                <p14:cNvContentPartPr/>
                <p14:nvPr/>
              </p14:nvContentPartPr>
              <p14:xfrm>
                <a:off x="2384851" y="2629764"/>
                <a:ext cx="154440" cy="622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75CA60-FA55-C281-1AE5-BBD54B2791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80531" y="2625444"/>
                  <a:ext cx="1630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883314-8881-3D41-9E8D-80EA41E21D8E}"/>
                    </a:ext>
                  </a:extLst>
                </p14:cNvPr>
                <p14:cNvContentPartPr/>
                <p14:nvPr/>
              </p14:nvContentPartPr>
              <p14:xfrm>
                <a:off x="2718931" y="2826324"/>
                <a:ext cx="160920" cy="396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883314-8881-3D41-9E8D-80EA41E21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14611" y="2822004"/>
                  <a:ext cx="1695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EA9202C-B679-FB2D-4E27-CAB74A17E0D4}"/>
                    </a:ext>
                  </a:extLst>
                </p14:cNvPr>
                <p14:cNvContentPartPr/>
                <p14:nvPr/>
              </p14:nvContentPartPr>
              <p14:xfrm>
                <a:off x="2689051" y="2772324"/>
                <a:ext cx="501120" cy="379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EA9202C-B679-FB2D-4E27-CAB74A17E0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84731" y="2768004"/>
                  <a:ext cx="509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95423F-AF55-7F26-B9FD-52C88FDF15E4}"/>
                    </a:ext>
                  </a:extLst>
                </p14:cNvPr>
                <p14:cNvContentPartPr/>
                <p14:nvPr/>
              </p14:nvContentPartPr>
              <p14:xfrm>
                <a:off x="3344971" y="2758284"/>
                <a:ext cx="166320" cy="515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95423F-AF55-7F26-B9FD-52C88FDF15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40651" y="2753964"/>
                  <a:ext cx="174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605856E-79BF-8E77-5E45-433B69DBBBB7}"/>
                    </a:ext>
                  </a:extLst>
                </p14:cNvPr>
                <p14:cNvContentPartPr/>
                <p14:nvPr/>
              </p14:nvContentPartPr>
              <p14:xfrm>
                <a:off x="3357571" y="2660724"/>
                <a:ext cx="342720" cy="328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605856E-79BF-8E77-5E45-433B69DBBB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53251" y="2656404"/>
                  <a:ext cx="351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85DFD5-71BD-CF0A-820C-4D780C012BDD}"/>
                    </a:ext>
                  </a:extLst>
                </p14:cNvPr>
                <p14:cNvContentPartPr/>
                <p14:nvPr/>
              </p14:nvContentPartPr>
              <p14:xfrm>
                <a:off x="3509851" y="2724084"/>
                <a:ext cx="398520" cy="565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85DFD5-71BD-CF0A-820C-4D780C012B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05531" y="2719764"/>
                  <a:ext cx="407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8F40057-555C-0BAB-4D41-82B50C36C7EA}"/>
                    </a:ext>
                  </a:extLst>
                </p14:cNvPr>
                <p14:cNvContentPartPr/>
                <p14:nvPr/>
              </p14:nvContentPartPr>
              <p14:xfrm>
                <a:off x="3837811" y="2689524"/>
                <a:ext cx="311040" cy="454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8F40057-555C-0BAB-4D41-82B50C36C7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33491" y="2685204"/>
                  <a:ext cx="319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09D3DAD-6110-4994-A2D9-6A99EAFE99DE}"/>
                    </a:ext>
                  </a:extLst>
                </p14:cNvPr>
                <p14:cNvContentPartPr/>
                <p14:nvPr/>
              </p14:nvContentPartPr>
              <p14:xfrm>
                <a:off x="4161091" y="2664324"/>
                <a:ext cx="353160" cy="347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09D3DAD-6110-4994-A2D9-6A99EAFE99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56771" y="2660004"/>
                  <a:ext cx="361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C1430A-9E71-0F1D-6254-3D9550A837C1}"/>
                    </a:ext>
                  </a:extLst>
                </p14:cNvPr>
                <p14:cNvContentPartPr/>
                <p14:nvPr/>
              </p14:nvContentPartPr>
              <p14:xfrm>
                <a:off x="4485091" y="2296404"/>
                <a:ext cx="458280" cy="1027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C1430A-9E71-0F1D-6254-3D9550A837C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80771" y="2292084"/>
                  <a:ext cx="46692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6F313E-1BE4-066F-DCCE-7DFEFA275020}"/>
                    </a:ext>
                  </a:extLst>
                </p14:cNvPr>
                <p14:cNvContentPartPr/>
                <p14:nvPr/>
              </p14:nvContentPartPr>
              <p14:xfrm>
                <a:off x="2427331" y="3199644"/>
                <a:ext cx="2593800" cy="230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6F313E-1BE4-066F-DCCE-7DFEFA2750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23011" y="3195324"/>
                  <a:ext cx="2602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5F740FA-9FE4-930D-CB2F-B14D8A9A79EE}"/>
                    </a:ext>
                  </a:extLst>
                </p14:cNvPr>
                <p14:cNvContentPartPr/>
                <p14:nvPr/>
              </p14:nvContentPartPr>
              <p14:xfrm>
                <a:off x="1255531" y="4976964"/>
                <a:ext cx="461160" cy="1303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5F740FA-9FE4-930D-CB2F-B14D8A9A79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1211" y="4972644"/>
                  <a:ext cx="46980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E527133-4FB1-BEC3-D78E-05474E74414B}"/>
                    </a:ext>
                  </a:extLst>
                </p14:cNvPr>
                <p14:cNvContentPartPr/>
                <p14:nvPr/>
              </p14:nvContentPartPr>
              <p14:xfrm>
                <a:off x="1960051" y="5878404"/>
                <a:ext cx="177480" cy="209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E527133-4FB1-BEC3-D78E-05474E7441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55731" y="5874084"/>
                  <a:ext cx="186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60FC8E-D366-88A7-DF4D-7DFA16FF8E6E}"/>
                    </a:ext>
                  </a:extLst>
                </p14:cNvPr>
                <p14:cNvContentPartPr/>
                <p14:nvPr/>
              </p14:nvContentPartPr>
              <p14:xfrm>
                <a:off x="2311051" y="5291604"/>
                <a:ext cx="452880" cy="804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60FC8E-D366-88A7-DF4D-7DFA16FF8E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6731" y="5287284"/>
                  <a:ext cx="46152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520A830-8C0D-2D23-0D12-9416D40851A4}"/>
                    </a:ext>
                  </a:extLst>
                </p14:cNvPr>
                <p14:cNvContentPartPr/>
                <p14:nvPr/>
              </p14:nvContentPartPr>
              <p14:xfrm>
                <a:off x="2873371" y="5745924"/>
                <a:ext cx="382320" cy="176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520A830-8C0D-2D23-0D12-9416D40851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69051" y="5741604"/>
                  <a:ext cx="39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3475CD5-AB2A-99F9-B978-A6FE2484E9AA}"/>
                    </a:ext>
                  </a:extLst>
                </p14:cNvPr>
                <p14:cNvContentPartPr/>
                <p14:nvPr/>
              </p14:nvContentPartPr>
              <p14:xfrm>
                <a:off x="3366571" y="5298444"/>
                <a:ext cx="556920" cy="703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3475CD5-AB2A-99F9-B978-A6FE2484E9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62251" y="5294124"/>
                  <a:ext cx="56556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2E89AB-063E-EC34-6463-9B498CA17D72}"/>
                    </a:ext>
                  </a:extLst>
                </p14:cNvPr>
                <p14:cNvContentPartPr/>
                <p14:nvPr/>
              </p14:nvContentPartPr>
              <p14:xfrm>
                <a:off x="3752131" y="5572044"/>
                <a:ext cx="439560" cy="327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2E89AB-063E-EC34-6463-9B498CA17D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47811" y="5567724"/>
                  <a:ext cx="448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8B49E4-CAD1-972F-BCD9-248BB2858505}"/>
                    </a:ext>
                  </a:extLst>
                </p14:cNvPr>
                <p14:cNvContentPartPr/>
                <p14:nvPr/>
              </p14:nvContentPartPr>
              <p14:xfrm>
                <a:off x="4333891" y="5614164"/>
                <a:ext cx="277920" cy="900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8B49E4-CAD1-972F-BCD9-248BB285850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29571" y="5609844"/>
                  <a:ext cx="28656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EBB85C-9CED-0EEC-F6F2-92BEC6B20295}"/>
                    </a:ext>
                  </a:extLst>
                </p14:cNvPr>
                <p14:cNvContentPartPr/>
                <p14:nvPr/>
              </p14:nvContentPartPr>
              <p14:xfrm>
                <a:off x="5111851" y="5934204"/>
                <a:ext cx="8280" cy="37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EBB85C-9CED-0EEC-F6F2-92BEC6B202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07531" y="5929884"/>
                  <a:ext cx="16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E45B928-4860-A3D7-A8E2-5D54976D460D}"/>
                    </a:ext>
                  </a:extLst>
                </p14:cNvPr>
                <p14:cNvContentPartPr/>
                <p14:nvPr/>
              </p14:nvContentPartPr>
              <p14:xfrm>
                <a:off x="310171" y="1459044"/>
                <a:ext cx="188280" cy="655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E45B928-4860-A3D7-A8E2-5D54976D46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5851" y="1454724"/>
                  <a:ext cx="1969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A1D2E-CF71-774C-8B2D-45B4F58DAD5C}"/>
                    </a:ext>
                  </a:extLst>
                </p14:cNvPr>
                <p14:cNvContentPartPr/>
                <p14:nvPr/>
              </p14:nvContentPartPr>
              <p14:xfrm>
                <a:off x="331411" y="1395324"/>
                <a:ext cx="408960" cy="667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A1D2E-CF71-774C-8B2D-45B4F58DAD5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7091" y="1391004"/>
                  <a:ext cx="4176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FD4972B-6D85-5C22-E637-8A145C0C8171}"/>
                    </a:ext>
                  </a:extLst>
                </p14:cNvPr>
                <p14:cNvContentPartPr/>
                <p14:nvPr/>
              </p14:nvContentPartPr>
              <p14:xfrm>
                <a:off x="1154371" y="1661364"/>
                <a:ext cx="281880" cy="196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FD4972B-6D85-5C22-E637-8A145C0C81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0051" y="1657044"/>
                  <a:ext cx="290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7E0D2B6-D0E8-ECA8-CF0E-AC3952E1FD0D}"/>
                    </a:ext>
                  </a:extLst>
                </p14:cNvPr>
                <p14:cNvContentPartPr/>
                <p14:nvPr/>
              </p14:nvContentPartPr>
              <p14:xfrm>
                <a:off x="1514731" y="1437804"/>
                <a:ext cx="33480" cy="369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7E0D2B6-D0E8-ECA8-CF0E-AC3952E1FD0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10411" y="1433484"/>
                  <a:ext cx="42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80EAC99-52C3-8A1A-AC4D-48B176417D03}"/>
                    </a:ext>
                  </a:extLst>
                </p14:cNvPr>
                <p14:cNvContentPartPr/>
                <p14:nvPr/>
              </p14:nvContentPartPr>
              <p14:xfrm>
                <a:off x="1520131" y="1548684"/>
                <a:ext cx="188640" cy="286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80EAC99-52C3-8A1A-AC4D-48B176417D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15811" y="1544364"/>
                  <a:ext cx="197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4A5909-BB05-FB56-6987-53ED33121D12}"/>
                    </a:ext>
                  </a:extLst>
                </p14:cNvPr>
                <p14:cNvContentPartPr/>
                <p14:nvPr/>
              </p14:nvContentPartPr>
              <p14:xfrm>
                <a:off x="944491" y="1740924"/>
                <a:ext cx="159120" cy="248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4A5909-BB05-FB56-6987-53ED33121D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0171" y="1736604"/>
                  <a:ext cx="167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E9D2166-6681-C4BE-D0B6-3FE9156E8246}"/>
                    </a:ext>
                  </a:extLst>
                </p14:cNvPr>
                <p14:cNvContentPartPr/>
                <p14:nvPr/>
              </p14:nvContentPartPr>
              <p14:xfrm>
                <a:off x="468931" y="1950084"/>
                <a:ext cx="1263600" cy="321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E9D2166-6681-C4BE-D0B6-3FE9156E824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4611" y="1945764"/>
                  <a:ext cx="1272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2DA32C4-343F-9A51-44CA-31D1E08C6B74}"/>
                    </a:ext>
                  </a:extLst>
                </p14:cNvPr>
                <p14:cNvContentPartPr/>
                <p14:nvPr/>
              </p14:nvContentPartPr>
              <p14:xfrm>
                <a:off x="1414291" y="1472004"/>
                <a:ext cx="392760" cy="353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2DA32C4-343F-9A51-44CA-31D1E08C6B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09971" y="1467684"/>
                  <a:ext cx="401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AFBE41-BD1F-8AD1-A26F-D9C2009FE4C4}"/>
                    </a:ext>
                  </a:extLst>
                </p14:cNvPr>
                <p14:cNvContentPartPr/>
                <p14:nvPr/>
              </p14:nvContentPartPr>
              <p14:xfrm>
                <a:off x="443011" y="4259844"/>
                <a:ext cx="355680" cy="37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CAFBE41-BD1F-8AD1-A26F-D9C2009FE4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8691" y="4255524"/>
                  <a:ext cx="364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7FB828C-15E8-1BA5-C093-DC4FA36DB97F}"/>
                    </a:ext>
                  </a:extLst>
                </p14:cNvPr>
                <p14:cNvContentPartPr/>
                <p14:nvPr/>
              </p14:nvContentPartPr>
              <p14:xfrm>
                <a:off x="635971" y="4388364"/>
                <a:ext cx="323280" cy="127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7FB828C-15E8-1BA5-C093-DC4FA36DB97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1651" y="4384044"/>
                  <a:ext cx="331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8FB9850-6B38-1B4A-7FE7-DEE32EBBB06E}"/>
                    </a:ext>
                  </a:extLst>
                </p14:cNvPr>
                <p14:cNvContentPartPr/>
                <p14:nvPr/>
              </p14:nvContentPartPr>
              <p14:xfrm>
                <a:off x="822811" y="4322844"/>
                <a:ext cx="118080" cy="527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8FB9850-6B38-1B4A-7FE7-DEE32EBBB0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8491" y="4318524"/>
                  <a:ext cx="1267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727C69-882A-5B61-1441-87CB8B89F4A1}"/>
                    </a:ext>
                  </a:extLst>
                </p14:cNvPr>
                <p14:cNvContentPartPr/>
                <p14:nvPr/>
              </p14:nvContentPartPr>
              <p14:xfrm>
                <a:off x="665851" y="3980484"/>
                <a:ext cx="323640" cy="309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727C69-882A-5B61-1441-87CB8B89F4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1531" y="3976164"/>
                  <a:ext cx="33228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1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8C290-2BB7-B79B-FEDE-0CB67D1BD71B}"/>
                  </a:ext>
                </a:extLst>
              </p14:cNvPr>
              <p14:cNvContentPartPr/>
              <p14:nvPr/>
            </p14:nvContentPartPr>
            <p14:xfrm>
              <a:off x="925771" y="759994"/>
              <a:ext cx="398520" cy="55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8C290-2BB7-B79B-FEDE-0CB67D1BD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451" y="755674"/>
                <a:ext cx="4071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2BA37B-CEAD-247F-F182-50EBF740F25E}"/>
                  </a:ext>
                </a:extLst>
              </p14:cNvPr>
              <p14:cNvContentPartPr/>
              <p14:nvPr/>
            </p14:nvContentPartPr>
            <p14:xfrm>
              <a:off x="1013251" y="894994"/>
              <a:ext cx="365760" cy="16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2BA37B-CEAD-247F-F182-50EBF740F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931" y="890674"/>
                <a:ext cx="374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32528-58BE-4BDF-7901-DB620BBFFE09}"/>
                  </a:ext>
                </a:extLst>
              </p14:cNvPr>
              <p14:cNvContentPartPr/>
              <p14:nvPr/>
            </p14:nvContentPartPr>
            <p14:xfrm>
              <a:off x="1347331" y="671074"/>
              <a:ext cx="317160" cy="9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32528-58BE-4BDF-7901-DB620BBFF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3011" y="666754"/>
                <a:ext cx="32580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C8F1E6-9D5D-8E7C-C280-3FABC309B00A}"/>
                  </a:ext>
                </a:extLst>
              </p14:cNvPr>
              <p14:cNvContentPartPr/>
              <p14:nvPr/>
            </p14:nvContentPartPr>
            <p14:xfrm>
              <a:off x="1656211" y="649834"/>
              <a:ext cx="179280" cy="67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C8F1E6-9D5D-8E7C-C280-3FABC309B0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1891" y="645514"/>
                <a:ext cx="1879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BBD17A-62AC-F8A9-FB14-DEDF17685BC1}"/>
                  </a:ext>
                </a:extLst>
              </p14:cNvPr>
              <p14:cNvContentPartPr/>
              <p14:nvPr/>
            </p14:nvContentPartPr>
            <p14:xfrm>
              <a:off x="1767451" y="962314"/>
              <a:ext cx="621720" cy="26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BBD17A-62AC-F8A9-FB14-DEDF17685B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3131" y="957994"/>
                <a:ext cx="630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A407C7-0721-9EE9-3382-1EC6592ACD76}"/>
                  </a:ext>
                </a:extLst>
              </p14:cNvPr>
              <p14:cNvContentPartPr/>
              <p14:nvPr/>
            </p14:nvContentPartPr>
            <p14:xfrm>
              <a:off x="2993251" y="419794"/>
              <a:ext cx="490320" cy="65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A407C7-0721-9EE9-3382-1EC6592ACD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8931" y="415474"/>
                <a:ext cx="4989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315359-E25D-33EF-6469-B41BBB892DAB}"/>
                  </a:ext>
                </a:extLst>
              </p14:cNvPr>
              <p14:cNvContentPartPr/>
              <p14:nvPr/>
            </p14:nvContentPartPr>
            <p14:xfrm>
              <a:off x="3557731" y="768274"/>
              <a:ext cx="436680" cy="2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315359-E25D-33EF-6469-B41BBB892D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3411" y="763954"/>
                <a:ext cx="445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EA7F3C-0708-FFC2-E916-405311188F61}"/>
                  </a:ext>
                </a:extLst>
              </p14:cNvPr>
              <p14:cNvContentPartPr/>
              <p14:nvPr/>
            </p14:nvContentPartPr>
            <p14:xfrm>
              <a:off x="4189171" y="1000114"/>
              <a:ext cx="36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EA7F3C-0708-FFC2-E916-405311188F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4851" y="995794"/>
                <a:ext cx="9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7F1F9F-83A9-404F-3C50-9E826EED7F13}"/>
                  </a:ext>
                </a:extLst>
              </p14:cNvPr>
              <p14:cNvContentPartPr/>
              <p14:nvPr/>
            </p14:nvContentPartPr>
            <p14:xfrm>
              <a:off x="4669051" y="651274"/>
              <a:ext cx="374760" cy="2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7F1F9F-83A9-404F-3C50-9E826EED7F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4731" y="646954"/>
                <a:ext cx="383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DC9EE86-5BE3-F94B-3ABB-FB7600BFB551}"/>
                  </a:ext>
                </a:extLst>
              </p14:cNvPr>
              <p14:cNvContentPartPr/>
              <p14:nvPr/>
            </p14:nvContentPartPr>
            <p14:xfrm>
              <a:off x="4724851" y="765754"/>
              <a:ext cx="428760" cy="8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C9EE86-5BE3-F94B-3ABB-FB7600BFB5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20531" y="761434"/>
                <a:ext cx="4374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913F47-329F-FB34-BD50-29DFC73986D5}"/>
                  </a:ext>
                </a:extLst>
              </p14:cNvPr>
              <p14:cNvContentPartPr/>
              <p14:nvPr/>
            </p14:nvContentPartPr>
            <p14:xfrm>
              <a:off x="5054971" y="423394"/>
              <a:ext cx="291240" cy="77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913F47-329F-FB34-BD50-29DFC73986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0651" y="419074"/>
                <a:ext cx="29988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FCC4E4-F231-EFA2-1A72-D01DB38708C6}"/>
                  </a:ext>
                </a:extLst>
              </p14:cNvPr>
              <p14:cNvContentPartPr/>
              <p14:nvPr/>
            </p14:nvContentPartPr>
            <p14:xfrm>
              <a:off x="1777531" y="1923154"/>
              <a:ext cx="457560" cy="58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FCC4E4-F231-EFA2-1A72-D01DB38708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73211" y="1918834"/>
                <a:ext cx="4662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95F74B-20D1-AFA6-A1F5-D2E0167D7AAF}"/>
                  </a:ext>
                </a:extLst>
              </p14:cNvPr>
              <p14:cNvContentPartPr/>
              <p14:nvPr/>
            </p14:nvContentPartPr>
            <p14:xfrm>
              <a:off x="2346331" y="1833514"/>
              <a:ext cx="142560" cy="485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95F74B-20D1-AFA6-A1F5-D2E0167D7A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2011" y="1829194"/>
                <a:ext cx="1512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506BB78-15CF-C347-338A-6D5E33AB87DE}"/>
                  </a:ext>
                </a:extLst>
              </p14:cNvPr>
              <p14:cNvContentPartPr/>
              <p14:nvPr/>
            </p14:nvContentPartPr>
            <p14:xfrm>
              <a:off x="2264611" y="1690594"/>
              <a:ext cx="362520" cy="378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06BB78-15CF-C347-338A-6D5E33AB87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60291" y="1686274"/>
                <a:ext cx="3711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17E1E1-49CA-7801-2904-2488E433665A}"/>
                  </a:ext>
                </a:extLst>
              </p14:cNvPr>
              <p14:cNvContentPartPr/>
              <p14:nvPr/>
            </p14:nvContentPartPr>
            <p14:xfrm>
              <a:off x="2779411" y="2089834"/>
              <a:ext cx="87840" cy="388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17E1E1-49CA-7801-2904-2488E43366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5091" y="2085514"/>
                <a:ext cx="96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815080-795B-21AB-7B29-6412983B7519}"/>
                  </a:ext>
                </a:extLst>
              </p14:cNvPr>
              <p14:cNvContentPartPr/>
              <p14:nvPr/>
            </p14:nvContentPartPr>
            <p14:xfrm>
              <a:off x="3439291" y="2019274"/>
              <a:ext cx="361080" cy="6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815080-795B-21AB-7B29-6412983B75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4971" y="2014954"/>
                <a:ext cx="369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D2C292-0F13-A73A-7F1A-997E756318C3}"/>
                  </a:ext>
                </a:extLst>
              </p14:cNvPr>
              <p14:cNvContentPartPr/>
              <p14:nvPr/>
            </p14:nvContentPartPr>
            <p14:xfrm>
              <a:off x="3593371" y="2255074"/>
              <a:ext cx="273240" cy="48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D2C292-0F13-A73A-7F1A-997E756318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9051" y="2250754"/>
                <a:ext cx="281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A10A7E-49F2-71F3-05D6-67B0B90AFFD6}"/>
                  </a:ext>
                </a:extLst>
              </p14:cNvPr>
              <p14:cNvContentPartPr/>
              <p14:nvPr/>
            </p14:nvContentPartPr>
            <p14:xfrm>
              <a:off x="4030771" y="1457314"/>
              <a:ext cx="163080" cy="497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A10A7E-49F2-71F3-05D6-67B0B90AFF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26451" y="1452994"/>
                <a:ext cx="1717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D294D6-CE01-D06F-6B91-054F6362DBCD}"/>
                  </a:ext>
                </a:extLst>
              </p14:cNvPr>
              <p14:cNvContentPartPr/>
              <p14:nvPr/>
            </p14:nvContentPartPr>
            <p14:xfrm>
              <a:off x="4440811" y="1363354"/>
              <a:ext cx="272160" cy="501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D294D6-CE01-D06F-6B91-054F6362DB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36491" y="1359034"/>
                <a:ext cx="2808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9ACD5B-BD66-7BFF-3BC8-CCD813A99303}"/>
                  </a:ext>
                </a:extLst>
              </p14:cNvPr>
              <p14:cNvContentPartPr/>
              <p14:nvPr/>
            </p14:nvContentPartPr>
            <p14:xfrm>
              <a:off x="4823851" y="1414474"/>
              <a:ext cx="111240" cy="672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9ACD5B-BD66-7BFF-3BC8-CCD813A993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9531" y="1410154"/>
                <a:ext cx="1198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A2607C6-A537-5DE1-92B3-397D5DD46DC2}"/>
                  </a:ext>
                </a:extLst>
              </p14:cNvPr>
              <p14:cNvContentPartPr/>
              <p14:nvPr/>
            </p14:nvContentPartPr>
            <p14:xfrm>
              <a:off x="4737811" y="1397554"/>
              <a:ext cx="599040" cy="546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2607C6-A537-5DE1-92B3-397D5DD46D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3491" y="1393234"/>
                <a:ext cx="6076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C55B704-77CB-9FFF-E55F-07FC16CEA0DE}"/>
                  </a:ext>
                </a:extLst>
              </p14:cNvPr>
              <p14:cNvContentPartPr/>
              <p14:nvPr/>
            </p14:nvContentPartPr>
            <p14:xfrm>
              <a:off x="4424971" y="2058154"/>
              <a:ext cx="1184760" cy="151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C55B704-77CB-9FFF-E55F-07FC16CEA0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0651" y="2053834"/>
                <a:ext cx="119340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1772AD4-20BD-2E5E-E929-97892006278C}"/>
              </a:ext>
            </a:extLst>
          </p:cNvPr>
          <p:cNvGrpSpPr/>
          <p:nvPr/>
        </p:nvGrpSpPr>
        <p:grpSpPr>
          <a:xfrm>
            <a:off x="4600651" y="2389354"/>
            <a:ext cx="440280" cy="608760"/>
            <a:chOff x="4600651" y="2389354"/>
            <a:chExt cx="44028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495C25-2CA4-76D1-3E14-9DDDCC33625D}"/>
                    </a:ext>
                  </a:extLst>
                </p14:cNvPr>
                <p14:cNvContentPartPr/>
                <p14:nvPr/>
              </p14:nvContentPartPr>
              <p14:xfrm>
                <a:off x="4600651" y="2432194"/>
                <a:ext cx="95400" cy="56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495C25-2CA4-76D1-3E14-9DDDCC3362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6331" y="2427874"/>
                  <a:ext cx="1040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77A8E5-F831-8123-026A-83C68402A48E}"/>
                    </a:ext>
                  </a:extLst>
                </p14:cNvPr>
                <p14:cNvContentPartPr/>
                <p14:nvPr/>
              </p14:nvContentPartPr>
              <p14:xfrm>
                <a:off x="4660771" y="2389354"/>
                <a:ext cx="380160" cy="517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77A8E5-F831-8123-026A-83C68402A4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56451" y="2385034"/>
                  <a:ext cx="388800" cy="52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7A3132F-D769-0317-2504-EB395449C45F}"/>
                  </a:ext>
                </a:extLst>
              </p14:cNvPr>
              <p14:cNvContentPartPr/>
              <p14:nvPr/>
            </p14:nvContentPartPr>
            <p14:xfrm>
              <a:off x="5963611" y="2102794"/>
              <a:ext cx="186480" cy="11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7A3132F-D769-0317-2504-EB395449C4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59291" y="2098474"/>
                <a:ext cx="195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E6BCA12-D88C-D19F-1B4F-37F9315205ED}"/>
                  </a:ext>
                </a:extLst>
              </p14:cNvPr>
              <p14:cNvContentPartPr/>
              <p14:nvPr/>
            </p14:nvContentPartPr>
            <p14:xfrm>
              <a:off x="5954971" y="2323114"/>
              <a:ext cx="150840" cy="1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E6BCA12-D88C-D19F-1B4F-37F9315205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0651" y="2318794"/>
                <a:ext cx="1594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1BB0B39-6C84-6E2E-6E1F-80A91CAF2F3F}"/>
              </a:ext>
            </a:extLst>
          </p:cNvPr>
          <p:cNvGrpSpPr/>
          <p:nvPr/>
        </p:nvGrpSpPr>
        <p:grpSpPr>
          <a:xfrm>
            <a:off x="2032771" y="3627394"/>
            <a:ext cx="1378440" cy="747000"/>
            <a:chOff x="2032771" y="3627394"/>
            <a:chExt cx="137844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DE1F02-617A-E5F3-5D09-18400CEB9B42}"/>
                    </a:ext>
                  </a:extLst>
                </p14:cNvPr>
                <p14:cNvContentPartPr/>
                <p14:nvPr/>
              </p14:nvContentPartPr>
              <p14:xfrm>
                <a:off x="2032771" y="3632794"/>
                <a:ext cx="402480" cy="541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DE1F02-617A-E5F3-5D09-18400CEB9B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8451" y="3628474"/>
                  <a:ext cx="4111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572F423-1144-68A4-9AA5-551E320502F7}"/>
                    </a:ext>
                  </a:extLst>
                </p14:cNvPr>
                <p14:cNvContentPartPr/>
                <p14:nvPr/>
              </p14:nvContentPartPr>
              <p14:xfrm>
                <a:off x="2517691" y="3723154"/>
                <a:ext cx="295200" cy="651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572F423-1144-68A4-9AA5-551E320502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3371" y="3718834"/>
                  <a:ext cx="30384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7F3E4D-F874-B0B8-37FB-C83D263272A5}"/>
                    </a:ext>
                  </a:extLst>
                </p14:cNvPr>
                <p14:cNvContentPartPr/>
                <p14:nvPr/>
              </p14:nvContentPartPr>
              <p14:xfrm>
                <a:off x="2714611" y="3627394"/>
                <a:ext cx="254520" cy="39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7F3E4D-F874-B0B8-37FB-C83D263272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0291" y="3623074"/>
                  <a:ext cx="263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851BBD-5B12-174F-879C-43ED9ED37C86}"/>
                    </a:ext>
                  </a:extLst>
                </p14:cNvPr>
                <p14:cNvContentPartPr/>
                <p14:nvPr/>
              </p14:nvContentPartPr>
              <p14:xfrm>
                <a:off x="2997571" y="4056514"/>
                <a:ext cx="413640" cy="23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851BBD-5B12-174F-879C-43ED9ED37C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93251" y="4052194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7F3AA7E-F1DF-B360-9889-45C62A2679B5}"/>
                  </a:ext>
                </a:extLst>
              </p14:cNvPr>
              <p14:cNvContentPartPr/>
              <p14:nvPr/>
            </p14:nvContentPartPr>
            <p14:xfrm>
              <a:off x="3739171" y="3880474"/>
              <a:ext cx="289440" cy="5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7F3AA7E-F1DF-B360-9889-45C62A2679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34851" y="3876154"/>
                <a:ext cx="2980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5B36D6D-2504-D16F-44B5-DED2DA50441C}"/>
                  </a:ext>
                </a:extLst>
              </p14:cNvPr>
              <p14:cNvContentPartPr/>
              <p14:nvPr/>
            </p14:nvContentPartPr>
            <p14:xfrm>
              <a:off x="3829171" y="4070194"/>
              <a:ext cx="216720" cy="33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5B36D6D-2504-D16F-44B5-DED2DA5044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24851" y="4065874"/>
                <a:ext cx="2253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EA0086E-6AF0-4563-6889-3A717D21740E}"/>
              </a:ext>
            </a:extLst>
          </p:cNvPr>
          <p:cNvGrpSpPr/>
          <p:nvPr/>
        </p:nvGrpSpPr>
        <p:grpSpPr>
          <a:xfrm>
            <a:off x="4399051" y="3731434"/>
            <a:ext cx="1169640" cy="482760"/>
            <a:chOff x="4399051" y="3731434"/>
            <a:chExt cx="116964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6E4F721-EF66-CA13-7C33-D194B06368CA}"/>
                    </a:ext>
                  </a:extLst>
                </p14:cNvPr>
                <p14:cNvContentPartPr/>
                <p14:nvPr/>
              </p14:nvContentPartPr>
              <p14:xfrm>
                <a:off x="4496611" y="3752674"/>
                <a:ext cx="107640" cy="461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6E4F721-EF66-CA13-7C33-D194B06368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2291" y="3748354"/>
                  <a:ext cx="116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63CD2E-2B32-D7DB-ABC0-D9A1E0969043}"/>
                    </a:ext>
                  </a:extLst>
                </p14:cNvPr>
                <p14:cNvContentPartPr/>
                <p14:nvPr/>
              </p14:nvContentPartPr>
              <p14:xfrm>
                <a:off x="4399051" y="3957154"/>
                <a:ext cx="342720" cy="26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63CD2E-2B32-D7DB-ABC0-D9A1E09690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4731" y="3952834"/>
                  <a:ext cx="35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5DB2078-3EBA-2046-FC76-709B04B54910}"/>
                    </a:ext>
                  </a:extLst>
                </p14:cNvPr>
                <p14:cNvContentPartPr/>
                <p14:nvPr/>
              </p14:nvContentPartPr>
              <p14:xfrm>
                <a:off x="4961011" y="3889114"/>
                <a:ext cx="112320" cy="22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5DB2078-3EBA-2046-FC76-709B04B549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6691" y="3884794"/>
                  <a:ext cx="120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E4CFDD-C470-ED48-9E5D-CE80C13F28A8}"/>
                    </a:ext>
                  </a:extLst>
                </p14:cNvPr>
                <p14:cNvContentPartPr/>
                <p14:nvPr/>
              </p14:nvContentPartPr>
              <p14:xfrm>
                <a:off x="5329651" y="4008994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E4CFDD-C470-ED48-9E5D-CE80C13F28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5331" y="40046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88501CC-086D-FDA5-B3CA-13BA3727858B}"/>
                    </a:ext>
                  </a:extLst>
                </p14:cNvPr>
                <p14:cNvContentPartPr/>
                <p14:nvPr/>
              </p14:nvContentPartPr>
              <p14:xfrm>
                <a:off x="5522251" y="3731434"/>
                <a:ext cx="46440" cy="478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88501CC-086D-FDA5-B3CA-13BA372785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7931" y="3727114"/>
                  <a:ext cx="5508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50DA4C9-5629-AD0E-031E-609AB1B3E1F6}"/>
                  </a:ext>
                </a:extLst>
              </p14:cNvPr>
              <p14:cNvContentPartPr/>
              <p14:nvPr/>
            </p14:nvContentPartPr>
            <p14:xfrm>
              <a:off x="6062611" y="3898834"/>
              <a:ext cx="252000" cy="28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50DA4C9-5629-AD0E-031E-609AB1B3E1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58291" y="3894514"/>
                <a:ext cx="260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B93976A-7088-94F9-5261-BC6E37DAA9D4}"/>
                  </a:ext>
                </a:extLst>
              </p14:cNvPr>
              <p14:cNvContentPartPr/>
              <p14:nvPr/>
            </p14:nvContentPartPr>
            <p14:xfrm>
              <a:off x="5933731" y="4124194"/>
              <a:ext cx="380880" cy="52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B93976A-7088-94F9-5261-BC6E37DAA9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29411" y="4119874"/>
                <a:ext cx="38952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14AB46A-F7C8-D50C-BA75-A346A9377D9D}"/>
              </a:ext>
            </a:extLst>
          </p:cNvPr>
          <p:cNvGrpSpPr/>
          <p:nvPr/>
        </p:nvGrpSpPr>
        <p:grpSpPr>
          <a:xfrm>
            <a:off x="6803851" y="3727114"/>
            <a:ext cx="2689200" cy="525960"/>
            <a:chOff x="6803851" y="3727114"/>
            <a:chExt cx="268920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F83206-25E2-4C8C-8356-8432F1B59639}"/>
                    </a:ext>
                  </a:extLst>
                </p14:cNvPr>
                <p14:cNvContentPartPr/>
                <p14:nvPr/>
              </p14:nvContentPartPr>
              <p14:xfrm>
                <a:off x="6876571" y="3727114"/>
                <a:ext cx="62280" cy="433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F83206-25E2-4C8C-8356-8432F1B596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2251" y="3722794"/>
                  <a:ext cx="70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A142B3-93F4-948E-8FC4-366D63069080}"/>
                    </a:ext>
                  </a:extLst>
                </p14:cNvPr>
                <p14:cNvContentPartPr/>
                <p14:nvPr/>
              </p14:nvContentPartPr>
              <p14:xfrm>
                <a:off x="6803851" y="3945994"/>
                <a:ext cx="409680" cy="68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A142B3-93F4-948E-8FC4-366D630690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99531" y="3941674"/>
                  <a:ext cx="418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A3B12F-2357-94C0-00F6-E114B265AF29}"/>
                    </a:ext>
                  </a:extLst>
                </p14:cNvPr>
                <p14:cNvContentPartPr/>
                <p14:nvPr/>
              </p14:nvContentPartPr>
              <p14:xfrm>
                <a:off x="7335931" y="3791194"/>
                <a:ext cx="58680" cy="349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A3B12F-2357-94C0-00F6-E114B265AF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31611" y="3786874"/>
                  <a:ext cx="67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6ADD4-7BC3-2A17-4A6B-5EFD400DB2BC}"/>
                    </a:ext>
                  </a:extLst>
                </p14:cNvPr>
                <p14:cNvContentPartPr/>
                <p14:nvPr/>
              </p14:nvContentPartPr>
              <p14:xfrm>
                <a:off x="7614211" y="3881914"/>
                <a:ext cx="479160" cy="290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6ADD4-7BC3-2A17-4A6B-5EFD400DB2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09891" y="3877594"/>
                  <a:ext cx="487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36746A-FAB6-1EFC-377D-C8D6A01155DF}"/>
                    </a:ext>
                  </a:extLst>
                </p14:cNvPr>
                <p14:cNvContentPartPr/>
                <p14:nvPr/>
              </p14:nvContentPartPr>
              <p14:xfrm>
                <a:off x="8276611" y="3808114"/>
                <a:ext cx="591120" cy="444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36746A-FAB6-1EFC-377D-C8D6A01155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2291" y="3803794"/>
                  <a:ext cx="5997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FBEC6A-1723-08E7-844C-AD13DF5B4630}"/>
                    </a:ext>
                  </a:extLst>
                </p14:cNvPr>
                <p14:cNvContentPartPr/>
                <p14:nvPr/>
              </p14:nvContentPartPr>
              <p14:xfrm>
                <a:off x="9020011" y="3880834"/>
                <a:ext cx="473040" cy="27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FBEC6A-1723-08E7-844C-AD13DF5B46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15691" y="3876514"/>
                  <a:ext cx="4816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1B3FC3-E58A-427E-8041-2C04C4A8CBF5}"/>
              </a:ext>
            </a:extLst>
          </p:cNvPr>
          <p:cNvGrpSpPr/>
          <p:nvPr/>
        </p:nvGrpSpPr>
        <p:grpSpPr>
          <a:xfrm>
            <a:off x="5779291" y="-26246"/>
            <a:ext cx="5954040" cy="1357560"/>
            <a:chOff x="5779291" y="-26246"/>
            <a:chExt cx="5954040" cy="13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7B4D94-F2F6-D4A6-83F9-296EECCC48CA}"/>
                    </a:ext>
                  </a:extLst>
                </p14:cNvPr>
                <p14:cNvContentPartPr/>
                <p14:nvPr/>
              </p14:nvContentPartPr>
              <p14:xfrm>
                <a:off x="7476691" y="782674"/>
                <a:ext cx="213840" cy="3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7B4D94-F2F6-D4A6-83F9-296EECCC48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72371" y="778354"/>
                  <a:ext cx="22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323B94-0BDE-550E-56B8-1F3F74866ECB}"/>
                    </a:ext>
                  </a:extLst>
                </p14:cNvPr>
                <p14:cNvContentPartPr/>
                <p14:nvPr/>
              </p14:nvContentPartPr>
              <p14:xfrm>
                <a:off x="7528171" y="971314"/>
                <a:ext cx="261360" cy="2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323B94-0BDE-550E-56B8-1F3F74866E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23851" y="966994"/>
                  <a:ext cx="27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BCDA3F-C8C0-8120-31CC-0BD702FD0C72}"/>
                    </a:ext>
                  </a:extLst>
                </p14:cNvPr>
                <p14:cNvContentPartPr/>
                <p14:nvPr/>
              </p14:nvContentPartPr>
              <p14:xfrm>
                <a:off x="8221171" y="359314"/>
                <a:ext cx="345960" cy="63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BCDA3F-C8C0-8120-31CC-0BD702FD0C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16851" y="354994"/>
                  <a:ext cx="3546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5691FA-D579-9776-44E7-0FFA00C35E57}"/>
                    </a:ext>
                  </a:extLst>
                </p14:cNvPr>
                <p14:cNvContentPartPr/>
                <p14:nvPr/>
              </p14:nvContentPartPr>
              <p14:xfrm>
                <a:off x="8764051" y="385234"/>
                <a:ext cx="433800" cy="62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5691FA-D579-9776-44E7-0FFA00C35E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59731" y="380914"/>
                  <a:ext cx="4424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D4B136-9AEE-157A-1566-C654A7204AC4}"/>
                    </a:ext>
                  </a:extLst>
                </p14:cNvPr>
                <p14:cNvContentPartPr/>
                <p14:nvPr/>
              </p14:nvContentPartPr>
              <p14:xfrm>
                <a:off x="9358411" y="854674"/>
                <a:ext cx="90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D4B136-9AEE-157A-1566-C654A7204A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54091" y="850354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61F55F-633A-046A-470B-9F700F58CE9E}"/>
                    </a:ext>
                  </a:extLst>
                </p14:cNvPr>
                <p14:cNvContentPartPr/>
                <p14:nvPr/>
              </p14:nvContentPartPr>
              <p14:xfrm>
                <a:off x="9602491" y="420154"/>
                <a:ext cx="606240" cy="63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61F55F-633A-046A-470B-9F700F58CE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98171" y="415834"/>
                  <a:ext cx="6148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01DCBF-FB9C-C385-96F8-89506DBC20F4}"/>
                    </a:ext>
                  </a:extLst>
                </p14:cNvPr>
                <p14:cNvContentPartPr/>
                <p14:nvPr/>
              </p14:nvContentPartPr>
              <p14:xfrm>
                <a:off x="10421131" y="551194"/>
                <a:ext cx="169200" cy="47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01DCBF-FB9C-C385-96F8-89506DBC20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16811" y="546874"/>
                  <a:ext cx="1778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F7A251-1DE0-DA93-A7A9-CED3F8B11164}"/>
                    </a:ext>
                  </a:extLst>
                </p14:cNvPr>
                <p14:cNvContentPartPr/>
                <p14:nvPr/>
              </p14:nvContentPartPr>
              <p14:xfrm>
                <a:off x="10631011" y="359314"/>
                <a:ext cx="176040" cy="62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F7A251-1DE0-DA93-A7A9-CED3F8B111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26691" y="354994"/>
                  <a:ext cx="1846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C496A-54F6-7D69-E63A-8ED58233793D}"/>
                    </a:ext>
                  </a:extLst>
                </p14:cNvPr>
                <p14:cNvContentPartPr/>
                <p14:nvPr/>
              </p14:nvContentPartPr>
              <p14:xfrm>
                <a:off x="10524091" y="816874"/>
                <a:ext cx="205920" cy="7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C496A-54F6-7D69-E63A-8ED5823379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19771" y="812554"/>
                  <a:ext cx="214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3BC295-98DC-8E61-743D-87F927721863}"/>
                    </a:ext>
                  </a:extLst>
                </p14:cNvPr>
                <p14:cNvContentPartPr/>
                <p14:nvPr/>
              </p14:nvContentPartPr>
              <p14:xfrm>
                <a:off x="11090011" y="551194"/>
                <a:ext cx="318240" cy="44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3BC295-98DC-8E61-743D-87F9277218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85691" y="546874"/>
                  <a:ext cx="3268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0140BA-A8D3-11FC-1D12-1BDA6A29AD6B}"/>
                    </a:ext>
                  </a:extLst>
                </p14:cNvPr>
                <p14:cNvContentPartPr/>
                <p14:nvPr/>
              </p14:nvContentPartPr>
              <p14:xfrm>
                <a:off x="9425371" y="739474"/>
                <a:ext cx="96480" cy="5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0140BA-A8D3-11FC-1D12-1BDA6A29AD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21051" y="735154"/>
                  <a:ext cx="10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87B046-BA20-9782-DA07-C8D540584B87}"/>
                    </a:ext>
                  </a:extLst>
                </p14:cNvPr>
                <p14:cNvContentPartPr/>
                <p14:nvPr/>
              </p14:nvContentPartPr>
              <p14:xfrm>
                <a:off x="5840491" y="290554"/>
                <a:ext cx="170640" cy="97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87B046-BA20-9782-DA07-C8D540584B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6171" y="286234"/>
                  <a:ext cx="179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BCBD64-6AA2-F9E9-E7EF-A7DC3FB8F141}"/>
                    </a:ext>
                  </a:extLst>
                </p14:cNvPr>
                <p14:cNvContentPartPr/>
                <p14:nvPr/>
              </p14:nvContentPartPr>
              <p14:xfrm>
                <a:off x="5779291" y="830554"/>
                <a:ext cx="294480" cy="75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BCBD64-6AA2-F9E9-E7EF-A7DC3FB8F1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74971" y="826234"/>
                  <a:ext cx="303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91071E-B4F6-08C0-D695-73035081C32B}"/>
                    </a:ext>
                  </a:extLst>
                </p14:cNvPr>
                <p14:cNvContentPartPr/>
                <p14:nvPr/>
              </p14:nvContentPartPr>
              <p14:xfrm>
                <a:off x="6178171" y="773674"/>
                <a:ext cx="254880" cy="33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91071E-B4F6-08C0-D695-73035081C3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73851" y="769354"/>
                  <a:ext cx="263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A8492A-E971-E9F3-F46B-ED42C1E0ECBD}"/>
                    </a:ext>
                  </a:extLst>
                </p14:cNvPr>
                <p14:cNvContentPartPr/>
                <p14:nvPr/>
              </p14:nvContentPartPr>
              <p14:xfrm>
                <a:off x="6546811" y="915874"/>
                <a:ext cx="574200" cy="28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A8492A-E971-E9F3-F46B-ED42C1E0EC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42491" y="911554"/>
                  <a:ext cx="582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CA5284-6115-6E82-D840-4F864D08BC66}"/>
                    </a:ext>
                  </a:extLst>
                </p14:cNvPr>
                <p14:cNvContentPartPr/>
                <p14:nvPr/>
              </p14:nvContentPartPr>
              <p14:xfrm>
                <a:off x="7697011" y="-26246"/>
                <a:ext cx="4036320" cy="1357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CA5284-6115-6E82-D840-4F864D08BC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92691" y="-30566"/>
                  <a:ext cx="4044960" cy="13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4505CCF-7F45-6877-8C32-CC9371C9E86D}"/>
              </a:ext>
            </a:extLst>
          </p:cNvPr>
          <p:cNvGrpSpPr/>
          <p:nvPr/>
        </p:nvGrpSpPr>
        <p:grpSpPr>
          <a:xfrm>
            <a:off x="6452131" y="1461994"/>
            <a:ext cx="5752080" cy="2055240"/>
            <a:chOff x="6452131" y="1461994"/>
            <a:chExt cx="5752080" cy="20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A1453F-305B-0C71-8C74-3FA6CCF392CC}"/>
                    </a:ext>
                  </a:extLst>
                </p14:cNvPr>
                <p14:cNvContentPartPr/>
                <p14:nvPr/>
              </p14:nvContentPartPr>
              <p14:xfrm>
                <a:off x="6452131" y="1649914"/>
                <a:ext cx="278280" cy="310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A1453F-305B-0C71-8C74-3FA6CCF392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47811" y="1645594"/>
                  <a:ext cx="286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6A5C93-A3A7-396B-1ADC-21FA9175A011}"/>
                    </a:ext>
                  </a:extLst>
                </p14:cNvPr>
                <p14:cNvContentPartPr/>
                <p14:nvPr/>
              </p14:nvContentPartPr>
              <p14:xfrm>
                <a:off x="7065211" y="1919194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6A5C93-A3A7-396B-1ADC-21FA9175A0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0891" y="19148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2E8DE0-F46C-D2D1-7752-3FA5C4611578}"/>
                    </a:ext>
                  </a:extLst>
                </p14:cNvPr>
                <p14:cNvContentPartPr/>
                <p14:nvPr/>
              </p14:nvContentPartPr>
              <p14:xfrm>
                <a:off x="7149091" y="1657474"/>
                <a:ext cx="196920" cy="20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2E8DE0-F46C-D2D1-7752-3FA5C46115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44771" y="1653154"/>
                  <a:ext cx="205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6EBC77-347F-317F-B130-119EC2CFA91D}"/>
                    </a:ext>
                  </a:extLst>
                </p14:cNvPr>
                <p14:cNvContentPartPr/>
                <p14:nvPr/>
              </p14:nvContentPartPr>
              <p14:xfrm>
                <a:off x="7402891" y="1631554"/>
                <a:ext cx="349920" cy="19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6EBC77-347F-317F-B130-119EC2CFA91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98571" y="1627234"/>
                  <a:ext cx="358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4056F4-F11A-A466-A0E4-8DF3B013D420}"/>
                    </a:ext>
                  </a:extLst>
                </p14:cNvPr>
                <p14:cNvContentPartPr/>
                <p14:nvPr/>
              </p14:nvContentPartPr>
              <p14:xfrm>
                <a:off x="7922371" y="1461994"/>
                <a:ext cx="253440" cy="38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4056F4-F11A-A466-A0E4-8DF3B013D42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18051" y="1457674"/>
                  <a:ext cx="262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3194BF-54BE-C7D6-1230-AF315F5835FD}"/>
                    </a:ext>
                  </a:extLst>
                </p14:cNvPr>
                <p14:cNvContentPartPr/>
                <p14:nvPr/>
              </p14:nvContentPartPr>
              <p14:xfrm>
                <a:off x="6589651" y="2004154"/>
                <a:ext cx="1562040" cy="17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3194BF-54BE-C7D6-1230-AF315F5835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85331" y="1999834"/>
                  <a:ext cx="1570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206096-95CD-08C2-F504-1930CD85C3BD}"/>
                    </a:ext>
                  </a:extLst>
                </p14:cNvPr>
                <p14:cNvContentPartPr/>
                <p14:nvPr/>
              </p14:nvContentPartPr>
              <p14:xfrm>
                <a:off x="7115251" y="2367754"/>
                <a:ext cx="194760" cy="27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206096-95CD-08C2-F504-1930CD85C3B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10931" y="2363434"/>
                  <a:ext cx="203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30B46A-0379-6749-E986-7422E2B6CBCB}"/>
                    </a:ext>
                  </a:extLst>
                </p14:cNvPr>
                <p14:cNvContentPartPr/>
                <p14:nvPr/>
              </p14:nvContentPartPr>
              <p14:xfrm>
                <a:off x="7502611" y="2491954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30B46A-0379-6749-E986-7422E2B6CB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98291" y="248763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ADFF67-F1FB-68AB-A423-1446BEEAE181}"/>
                    </a:ext>
                  </a:extLst>
                </p14:cNvPr>
                <p14:cNvContentPartPr/>
                <p14:nvPr/>
              </p14:nvContentPartPr>
              <p14:xfrm>
                <a:off x="7666411" y="2310154"/>
                <a:ext cx="212040" cy="180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ADFF67-F1FB-68AB-A423-1446BEEAE18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2091" y="2305834"/>
                  <a:ext cx="22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7983714-1E1B-7102-1CA4-D2AAB1056683}"/>
                    </a:ext>
                  </a:extLst>
                </p14:cNvPr>
                <p14:cNvContentPartPr/>
                <p14:nvPr/>
              </p14:nvContentPartPr>
              <p14:xfrm>
                <a:off x="7998331" y="2158954"/>
                <a:ext cx="212040" cy="45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7983714-1E1B-7102-1CA4-D2AAB10566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94011" y="2154634"/>
                  <a:ext cx="220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8D089E-2392-7F66-AB5C-A8A196CFD0D0}"/>
                    </a:ext>
                  </a:extLst>
                </p14:cNvPr>
                <p14:cNvContentPartPr/>
                <p14:nvPr/>
              </p14:nvContentPartPr>
              <p14:xfrm>
                <a:off x="8796811" y="1957354"/>
                <a:ext cx="246960" cy="1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8D089E-2392-7F66-AB5C-A8A196CFD0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92491" y="1953034"/>
                  <a:ext cx="255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F27E5D-3932-C989-211D-5ADBEBEF2E81}"/>
                    </a:ext>
                  </a:extLst>
                </p14:cNvPr>
                <p14:cNvContentPartPr/>
                <p14:nvPr/>
              </p14:nvContentPartPr>
              <p14:xfrm>
                <a:off x="8800771" y="2094874"/>
                <a:ext cx="353880" cy="50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F27E5D-3932-C989-211D-5ADBEBEF2E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6451" y="2090554"/>
                  <a:ext cx="362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3CF7AA-6121-EA1D-04F6-C36A07046042}"/>
                    </a:ext>
                  </a:extLst>
                </p14:cNvPr>
                <p14:cNvContentPartPr/>
                <p14:nvPr/>
              </p14:nvContentPartPr>
              <p14:xfrm>
                <a:off x="9335011" y="1837114"/>
                <a:ext cx="298800" cy="27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3CF7AA-6121-EA1D-04F6-C36A070460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30691" y="1832794"/>
                  <a:ext cx="307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DAED1E-DF47-DFB3-BD68-2FDA8A48D31F}"/>
                    </a:ext>
                  </a:extLst>
                </p14:cNvPr>
                <p14:cNvContentPartPr/>
                <p14:nvPr/>
              </p14:nvContentPartPr>
              <p14:xfrm>
                <a:off x="9976171" y="1940434"/>
                <a:ext cx="12600" cy="4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DAED1E-DF47-DFB3-BD68-2FDA8A48D3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71851" y="1936114"/>
                  <a:ext cx="21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CC64DC-F6D5-4B7F-8EDD-DFD01C06EC15}"/>
                    </a:ext>
                  </a:extLst>
                </p14:cNvPr>
                <p14:cNvContentPartPr/>
                <p14:nvPr/>
              </p14:nvContentPartPr>
              <p14:xfrm>
                <a:off x="10039891" y="1658554"/>
                <a:ext cx="138240" cy="49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CC64DC-F6D5-4B7F-8EDD-DFD01C06E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35571" y="1654234"/>
                  <a:ext cx="146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776BCF-8D4C-22F4-FD7E-1356150504ED}"/>
                    </a:ext>
                  </a:extLst>
                </p14:cNvPr>
                <p14:cNvContentPartPr/>
                <p14:nvPr/>
              </p14:nvContentPartPr>
              <p14:xfrm>
                <a:off x="10438771" y="1703554"/>
                <a:ext cx="440640" cy="58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776BCF-8D4C-22F4-FD7E-1356150504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34451" y="1699234"/>
                  <a:ext cx="4492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6CB4B0-D0D7-365A-EC5B-D9ECDCA88915}"/>
                    </a:ext>
                  </a:extLst>
                </p14:cNvPr>
                <p14:cNvContentPartPr/>
                <p14:nvPr/>
              </p14:nvContentPartPr>
              <p14:xfrm>
                <a:off x="10897051" y="1862314"/>
                <a:ext cx="362880" cy="18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6CB4B0-D0D7-365A-EC5B-D9ECDCA889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92731" y="1857994"/>
                  <a:ext cx="371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C9EB4F-4FCB-83F2-5A4D-80E9F66BCD72}"/>
                    </a:ext>
                  </a:extLst>
                </p14:cNvPr>
                <p14:cNvContentPartPr/>
                <p14:nvPr/>
              </p14:nvContentPartPr>
              <p14:xfrm>
                <a:off x="7292731" y="3115834"/>
                <a:ext cx="366480" cy="4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C9EB4F-4FCB-83F2-5A4D-80E9F66BCD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88411" y="3111514"/>
                  <a:ext cx="375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E27EF7-D505-2435-8909-C50239FCB727}"/>
                    </a:ext>
                  </a:extLst>
                </p14:cNvPr>
                <p14:cNvContentPartPr/>
                <p14:nvPr/>
              </p14:nvContentPartPr>
              <p14:xfrm>
                <a:off x="7382371" y="3396634"/>
                <a:ext cx="248760" cy="1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E27EF7-D505-2435-8909-C50239FCB7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78051" y="3392314"/>
                  <a:ext cx="257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878BCB-080F-39D2-1188-7FFE8B0BCE4D}"/>
                    </a:ext>
                  </a:extLst>
                </p14:cNvPr>
                <p14:cNvContentPartPr/>
                <p14:nvPr/>
              </p14:nvContentPartPr>
              <p14:xfrm>
                <a:off x="7844251" y="2986594"/>
                <a:ext cx="284760" cy="28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878BCB-080F-39D2-1188-7FFE8B0BCE4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39931" y="2982274"/>
                  <a:ext cx="293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F1A1A4-4569-4B61-8E46-4F608E2B1CBE}"/>
                    </a:ext>
                  </a:extLst>
                </p14:cNvPr>
                <p14:cNvContentPartPr/>
                <p14:nvPr/>
              </p14:nvContentPartPr>
              <p14:xfrm>
                <a:off x="8278411" y="3119794"/>
                <a:ext cx="12600" cy="2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F1A1A4-4569-4B61-8E46-4F608E2B1C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74091" y="3115474"/>
                  <a:ext cx="2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62E635-A360-9C71-6272-0CDCBA9AE785}"/>
                    </a:ext>
                  </a:extLst>
                </p14:cNvPr>
                <p14:cNvContentPartPr/>
                <p14:nvPr/>
              </p14:nvContentPartPr>
              <p14:xfrm>
                <a:off x="8398291" y="3026194"/>
                <a:ext cx="87480" cy="168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62E635-A360-9C71-6272-0CDCBA9AE7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93971" y="3021874"/>
                  <a:ext cx="96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F00876-6668-D524-0170-00C06406D40F}"/>
                    </a:ext>
                  </a:extLst>
                </p14:cNvPr>
                <p14:cNvContentPartPr/>
                <p14:nvPr/>
              </p14:nvContentPartPr>
              <p14:xfrm>
                <a:off x="8524291" y="2739634"/>
                <a:ext cx="329760" cy="72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F00876-6668-D524-0170-00C06406D4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19971" y="2735314"/>
                  <a:ext cx="3384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56D6E0-1798-2010-FD68-60C599258483}"/>
                    </a:ext>
                  </a:extLst>
                </p14:cNvPr>
                <p14:cNvContentPartPr/>
                <p14:nvPr/>
              </p14:nvContentPartPr>
              <p14:xfrm>
                <a:off x="7648411" y="2666914"/>
                <a:ext cx="192240" cy="85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56D6E0-1798-2010-FD68-60C59925848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44091" y="2662594"/>
                  <a:ext cx="20088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972243-A610-1613-CF74-2381D7EFE82B}"/>
                    </a:ext>
                  </a:extLst>
                </p14:cNvPr>
                <p14:cNvContentPartPr/>
                <p14:nvPr/>
              </p14:nvContentPartPr>
              <p14:xfrm>
                <a:off x="9147451" y="2620114"/>
                <a:ext cx="65520" cy="56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972243-A610-1613-CF74-2381D7EFE8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43131" y="2615794"/>
                  <a:ext cx="741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98963E-328A-1688-0AF8-425801BBEB3B}"/>
                    </a:ext>
                  </a:extLst>
                </p14:cNvPr>
                <p14:cNvContentPartPr/>
                <p14:nvPr/>
              </p14:nvContentPartPr>
              <p14:xfrm>
                <a:off x="9439771" y="2908834"/>
                <a:ext cx="545760" cy="322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98963E-328A-1688-0AF8-425801BBEB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35451" y="2904514"/>
                  <a:ext cx="554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916C85-3356-1B63-B266-1A88A61C710F}"/>
                    </a:ext>
                  </a:extLst>
                </p14:cNvPr>
                <p14:cNvContentPartPr/>
                <p14:nvPr/>
              </p14:nvContentPartPr>
              <p14:xfrm>
                <a:off x="10237171" y="2903794"/>
                <a:ext cx="200520" cy="29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916C85-3356-1B63-B266-1A88A61C71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32851" y="2899474"/>
                  <a:ext cx="209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690A0F-B5D0-6F99-EB62-16E51A696DC9}"/>
                    </a:ext>
                  </a:extLst>
                </p14:cNvPr>
                <p14:cNvContentPartPr/>
                <p14:nvPr/>
              </p14:nvContentPartPr>
              <p14:xfrm>
                <a:off x="10220251" y="3059674"/>
                <a:ext cx="255240" cy="3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690A0F-B5D0-6F99-EB62-16E51A696D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15931" y="3055354"/>
                  <a:ext cx="263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17BF0A-239E-1E56-854F-3D9B3C1A77F2}"/>
                    </a:ext>
                  </a:extLst>
                </p14:cNvPr>
                <p14:cNvContentPartPr/>
                <p14:nvPr/>
              </p14:nvContentPartPr>
              <p14:xfrm>
                <a:off x="10665571" y="2769514"/>
                <a:ext cx="121320" cy="39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17BF0A-239E-1E56-854F-3D9B3C1A77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61251" y="2765194"/>
                  <a:ext cx="1299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050CA6-C4E2-0E02-9D3D-274B74908652}"/>
                    </a:ext>
                  </a:extLst>
                </p14:cNvPr>
                <p14:cNvContentPartPr/>
                <p14:nvPr/>
              </p14:nvContentPartPr>
              <p14:xfrm>
                <a:off x="10614091" y="2959954"/>
                <a:ext cx="308160" cy="36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050CA6-C4E2-0E02-9D3D-274B749086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09771" y="2955634"/>
                  <a:ext cx="316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DCF3D61-483A-E84D-4ABA-790A68D9F03A}"/>
                    </a:ext>
                  </a:extLst>
                </p14:cNvPr>
                <p14:cNvContentPartPr/>
                <p14:nvPr/>
              </p14:nvContentPartPr>
              <p14:xfrm>
                <a:off x="11047171" y="2726674"/>
                <a:ext cx="43560" cy="396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DCF3D61-483A-E84D-4ABA-790A68D9F0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42851" y="2722354"/>
                  <a:ext cx="52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2E4D8F-B40A-D03B-E8F0-BE4056A2B469}"/>
                    </a:ext>
                  </a:extLst>
                </p14:cNvPr>
                <p14:cNvContentPartPr/>
                <p14:nvPr/>
              </p14:nvContentPartPr>
              <p14:xfrm>
                <a:off x="11261731" y="2796874"/>
                <a:ext cx="316440" cy="348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2E4D8F-B40A-D03B-E8F0-BE4056A2B46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57411" y="2792554"/>
                  <a:ext cx="32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AAD7BD-7621-730E-0E68-11FCE292D27F}"/>
                    </a:ext>
                  </a:extLst>
                </p14:cNvPr>
                <p14:cNvContentPartPr/>
                <p14:nvPr/>
              </p14:nvContentPartPr>
              <p14:xfrm>
                <a:off x="11736571" y="2841874"/>
                <a:ext cx="249120" cy="325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AAD7BD-7621-730E-0E68-11FCE292D2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32251" y="2837554"/>
                  <a:ext cx="257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408945-84AA-BC37-E279-D8FC16E3C3BE}"/>
                    </a:ext>
                  </a:extLst>
                </p14:cNvPr>
                <p14:cNvContentPartPr/>
                <p14:nvPr/>
              </p14:nvContentPartPr>
              <p14:xfrm>
                <a:off x="12032851" y="2816674"/>
                <a:ext cx="171360" cy="203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408945-84AA-BC37-E279-D8FC16E3C3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028531" y="2812354"/>
                  <a:ext cx="180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F7D5D4F-708B-0446-A44E-C840A63170FF}"/>
                    </a:ext>
                  </a:extLst>
                </p14:cNvPr>
                <p14:cNvContentPartPr/>
                <p14:nvPr/>
              </p14:nvContentPartPr>
              <p14:xfrm>
                <a:off x="11118091" y="2842480"/>
                <a:ext cx="223200" cy="261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F7D5D4F-708B-0446-A44E-C840A63170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13771" y="2838160"/>
                  <a:ext cx="231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DA354D8-ED79-3C66-BF4A-D0FFA5E1B89B}"/>
                    </a:ext>
                  </a:extLst>
                </p14:cNvPr>
                <p14:cNvContentPartPr/>
                <p14:nvPr/>
              </p14:nvContentPartPr>
              <p14:xfrm>
                <a:off x="11403571" y="2780920"/>
                <a:ext cx="166680" cy="261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DA354D8-ED79-3C66-BF4A-D0FFA5E1B8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99251" y="2776600"/>
                  <a:ext cx="17532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3A54514-F1B0-067B-27B8-3F60DFF8BCB6}"/>
              </a:ext>
            </a:extLst>
          </p:cNvPr>
          <p:cNvGrpSpPr/>
          <p:nvPr/>
        </p:nvGrpSpPr>
        <p:grpSpPr>
          <a:xfrm>
            <a:off x="876091" y="4499200"/>
            <a:ext cx="9816120" cy="2436480"/>
            <a:chOff x="876091" y="4499200"/>
            <a:chExt cx="9816120" cy="24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231BF1-481F-82AB-D3E3-7B7EF4D0FE89}"/>
                    </a:ext>
                  </a:extLst>
                </p14:cNvPr>
                <p14:cNvContentPartPr/>
                <p14:nvPr/>
              </p14:nvContentPartPr>
              <p14:xfrm>
                <a:off x="7386691" y="4733920"/>
                <a:ext cx="518040" cy="77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231BF1-481F-82AB-D3E3-7B7EF4D0FE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82371" y="4729600"/>
                  <a:ext cx="526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05B284-C43F-77E1-29C4-39E8F1E32017}"/>
                    </a:ext>
                  </a:extLst>
                </p14:cNvPr>
                <p14:cNvContentPartPr/>
                <p14:nvPr/>
              </p14:nvContentPartPr>
              <p14:xfrm>
                <a:off x="7554091" y="4969720"/>
                <a:ext cx="336240" cy="1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05B284-C43F-77E1-29C4-39E8F1E3201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49771" y="4965400"/>
                  <a:ext cx="344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EE5F542-0795-0858-E3B2-5D5B9FA06C56}"/>
                    </a:ext>
                  </a:extLst>
                </p14:cNvPr>
                <p14:cNvContentPartPr/>
                <p14:nvPr/>
              </p14:nvContentPartPr>
              <p14:xfrm>
                <a:off x="7571011" y="4499200"/>
                <a:ext cx="169200" cy="817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EE5F542-0795-0858-E3B2-5D5B9FA06C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66691" y="4494880"/>
                  <a:ext cx="1778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CA2C39-F65F-FE56-ECA1-6AE9FFE2FD7F}"/>
                    </a:ext>
                  </a:extLst>
                </p14:cNvPr>
                <p14:cNvContentPartPr/>
                <p14:nvPr/>
              </p14:nvContentPartPr>
              <p14:xfrm>
                <a:off x="8246731" y="4717000"/>
                <a:ext cx="531360" cy="449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CA2C39-F65F-FE56-ECA1-6AE9FFE2FD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42411" y="4712680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122A31-88E2-E89D-86AF-8AA69908BF0E}"/>
                    </a:ext>
                  </a:extLst>
                </p14:cNvPr>
                <p14:cNvContentPartPr/>
                <p14:nvPr/>
              </p14:nvContentPartPr>
              <p14:xfrm>
                <a:off x="8458051" y="4853800"/>
                <a:ext cx="114120" cy="56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122A31-88E2-E89D-86AF-8AA69908BF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3731" y="4849480"/>
                  <a:ext cx="1227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C7DF530-02E0-60B7-F276-BE3BB267A11B}"/>
                    </a:ext>
                  </a:extLst>
                </p14:cNvPr>
                <p14:cNvContentPartPr/>
                <p14:nvPr/>
              </p14:nvContentPartPr>
              <p14:xfrm>
                <a:off x="8912371" y="4876480"/>
                <a:ext cx="559800" cy="43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C7DF530-02E0-60B7-F276-BE3BB267A1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08051" y="4872160"/>
                  <a:ext cx="5684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9E9B22-BD36-29A6-CF24-4C8EB33E565A}"/>
                    </a:ext>
                  </a:extLst>
                </p14:cNvPr>
                <p14:cNvContentPartPr/>
                <p14:nvPr/>
              </p14:nvContentPartPr>
              <p14:xfrm>
                <a:off x="9577291" y="4819240"/>
                <a:ext cx="478800" cy="513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9E9B22-BD36-29A6-CF24-4C8EB33E56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72971" y="4814920"/>
                  <a:ext cx="487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AF0274-1465-AFA8-F9A9-6437065E287A}"/>
                    </a:ext>
                  </a:extLst>
                </p14:cNvPr>
                <p14:cNvContentPartPr/>
                <p14:nvPr/>
              </p14:nvContentPartPr>
              <p14:xfrm>
                <a:off x="10189651" y="4828240"/>
                <a:ext cx="502560" cy="357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AF0274-1465-AFA8-F9A9-6437065E28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85331" y="4823920"/>
                  <a:ext cx="511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699C30-97A4-EEAA-4C2C-C7C6BBA3DF89}"/>
                    </a:ext>
                  </a:extLst>
                </p14:cNvPr>
                <p14:cNvContentPartPr/>
                <p14:nvPr/>
              </p14:nvContentPartPr>
              <p14:xfrm>
                <a:off x="1358491" y="4717000"/>
                <a:ext cx="124560" cy="613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699C30-97A4-EEAA-4C2C-C7C6BBA3DF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54171" y="4712680"/>
                  <a:ext cx="1332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2FAB227-7033-61EF-F85D-261007C55305}"/>
                    </a:ext>
                  </a:extLst>
                </p14:cNvPr>
                <p14:cNvContentPartPr/>
                <p14:nvPr/>
              </p14:nvContentPartPr>
              <p14:xfrm>
                <a:off x="1287571" y="4534840"/>
                <a:ext cx="293760" cy="443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2FAB227-7033-61EF-F85D-261007C5530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83251" y="4530520"/>
                  <a:ext cx="302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C38E02-D122-27E4-AD1C-19E650B66649}"/>
                    </a:ext>
                  </a:extLst>
                </p14:cNvPr>
                <p14:cNvContentPartPr/>
                <p14:nvPr/>
              </p14:nvContentPartPr>
              <p14:xfrm>
                <a:off x="1703371" y="5041720"/>
                <a:ext cx="73800" cy="381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C38E02-D122-27E4-AD1C-19E650B6664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99051" y="5037400"/>
                  <a:ext cx="82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CFA1F15-6EA1-2061-EA92-87684A31005C}"/>
                    </a:ext>
                  </a:extLst>
                </p14:cNvPr>
                <p14:cNvContentPartPr/>
                <p14:nvPr/>
              </p14:nvContentPartPr>
              <p14:xfrm>
                <a:off x="1557571" y="5035600"/>
                <a:ext cx="299160" cy="151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CFA1F15-6EA1-2061-EA92-87684A31005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53251" y="5031280"/>
                  <a:ext cx="307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0D6966-5112-CAF8-85B2-40B994F4A93D}"/>
                    </a:ext>
                  </a:extLst>
                </p14:cNvPr>
                <p14:cNvContentPartPr/>
                <p14:nvPr/>
              </p14:nvContentPartPr>
              <p14:xfrm>
                <a:off x="2048611" y="5204440"/>
                <a:ext cx="90360" cy="328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0D6966-5112-CAF8-85B2-40B994F4A9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4291" y="5200120"/>
                  <a:ext cx="99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67A08D-7BEC-A7EA-07DE-BBE02DEEC80E}"/>
                    </a:ext>
                  </a:extLst>
                </p14:cNvPr>
                <p14:cNvContentPartPr/>
                <p14:nvPr/>
              </p14:nvContentPartPr>
              <p14:xfrm>
                <a:off x="2204491" y="5287600"/>
                <a:ext cx="149040" cy="26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67A08D-7BEC-A7EA-07DE-BBE02DEEC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00171" y="5283280"/>
                  <a:ext cx="157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95F8F1-81E9-67F8-E787-F2AD1E0E127D}"/>
                    </a:ext>
                  </a:extLst>
                </p14:cNvPr>
                <p14:cNvContentPartPr/>
                <p14:nvPr/>
              </p14:nvContentPartPr>
              <p14:xfrm>
                <a:off x="2543251" y="5199760"/>
                <a:ext cx="383760" cy="38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95F8F1-81E9-67F8-E787-F2AD1E0E12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38931" y="5195440"/>
                  <a:ext cx="392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6314E9-C74B-645C-546D-11B63D397AD2}"/>
                    </a:ext>
                  </a:extLst>
                </p14:cNvPr>
                <p14:cNvContentPartPr/>
                <p14:nvPr/>
              </p14:nvContentPartPr>
              <p14:xfrm>
                <a:off x="2891731" y="5302360"/>
                <a:ext cx="347760" cy="235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6314E9-C74B-645C-546D-11B63D397A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87411" y="5298040"/>
                  <a:ext cx="35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DAD4C87-7FF4-93CE-6003-8F9017510441}"/>
                    </a:ext>
                  </a:extLst>
                </p14:cNvPr>
                <p14:cNvContentPartPr/>
                <p14:nvPr/>
              </p14:nvContentPartPr>
              <p14:xfrm>
                <a:off x="3824851" y="5089960"/>
                <a:ext cx="104400" cy="9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DAD4C87-7FF4-93CE-6003-8F90175104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20531" y="5085640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7591E3-DCD0-F5C8-9088-DC9183FD22D5}"/>
                    </a:ext>
                  </a:extLst>
                </p14:cNvPr>
                <p14:cNvContentPartPr/>
                <p14:nvPr/>
              </p14:nvContentPartPr>
              <p14:xfrm>
                <a:off x="3807931" y="5320720"/>
                <a:ext cx="246960" cy="16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7591E3-DCD0-F5C8-9088-DC9183FD22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03611" y="5316400"/>
                  <a:ext cx="255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D4FFEC-4C5C-5D16-CCB4-10BD51B41CCF}"/>
                    </a:ext>
                  </a:extLst>
                </p14:cNvPr>
                <p14:cNvContentPartPr/>
                <p14:nvPr/>
              </p14:nvContentPartPr>
              <p14:xfrm>
                <a:off x="4512451" y="4724560"/>
                <a:ext cx="513000" cy="588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D4FFEC-4C5C-5D16-CCB4-10BD51B41C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08131" y="4720240"/>
                  <a:ext cx="5216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31D790-4B00-24D3-1FD6-B80DD70DFA74}"/>
                    </a:ext>
                  </a:extLst>
                </p14:cNvPr>
                <p14:cNvContentPartPr/>
                <p14:nvPr/>
              </p14:nvContentPartPr>
              <p14:xfrm>
                <a:off x="5119411" y="5008600"/>
                <a:ext cx="611280" cy="308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31D790-4B00-24D3-1FD6-B80DD70DFA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15091" y="5004280"/>
                  <a:ext cx="619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6D58DD-50A6-0DBC-24D5-479487BBF09A}"/>
                    </a:ext>
                  </a:extLst>
                </p14:cNvPr>
                <p14:cNvContentPartPr/>
                <p14:nvPr/>
              </p14:nvContentPartPr>
              <p14:xfrm>
                <a:off x="5879011" y="4955320"/>
                <a:ext cx="494280" cy="420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6D58DD-50A6-0DBC-24D5-479487BBF0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74691" y="4951000"/>
                  <a:ext cx="5029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BF7F39-EDDC-9325-2456-18A6485B0955}"/>
                    </a:ext>
                  </a:extLst>
                </p14:cNvPr>
                <p14:cNvContentPartPr/>
                <p14:nvPr/>
              </p14:nvContentPartPr>
              <p14:xfrm>
                <a:off x="6452131" y="4921840"/>
                <a:ext cx="399960" cy="309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BF7F39-EDDC-9325-2456-18A6485B09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47811" y="4917520"/>
                  <a:ext cx="408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7D0ED25-A0D5-6EF2-68D0-0595F2F0B023}"/>
                    </a:ext>
                  </a:extLst>
                </p14:cNvPr>
                <p14:cNvContentPartPr/>
                <p14:nvPr/>
              </p14:nvContentPartPr>
              <p14:xfrm>
                <a:off x="876091" y="5917600"/>
                <a:ext cx="614880" cy="655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7D0ED25-A0D5-6EF2-68D0-0595F2F0B02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1771" y="5913280"/>
                  <a:ext cx="62352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7542470-C3F7-5CDA-0438-4A58F900D5ED}"/>
                    </a:ext>
                  </a:extLst>
                </p14:cNvPr>
                <p14:cNvContentPartPr/>
                <p14:nvPr/>
              </p14:nvContentPartPr>
              <p14:xfrm>
                <a:off x="995971" y="6171040"/>
                <a:ext cx="199080" cy="50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7542470-C3F7-5CDA-0438-4A58F900D5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1651" y="6166720"/>
                  <a:ext cx="207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A7E407-BE8B-DE9B-5C69-04EF52AB8BA7}"/>
                    </a:ext>
                  </a:extLst>
                </p14:cNvPr>
                <p14:cNvContentPartPr/>
                <p14:nvPr/>
              </p14:nvContentPartPr>
              <p14:xfrm>
                <a:off x="1573771" y="5862520"/>
                <a:ext cx="600480" cy="55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A7E407-BE8B-DE9B-5C69-04EF52AB8B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69451" y="5858200"/>
                  <a:ext cx="6091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D0F7E3C-1C3E-9F01-7653-DC79017C198D}"/>
                    </a:ext>
                  </a:extLst>
                </p14:cNvPr>
                <p14:cNvContentPartPr/>
                <p14:nvPr/>
              </p14:nvContentPartPr>
              <p14:xfrm>
                <a:off x="2375851" y="5781160"/>
                <a:ext cx="400320" cy="515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D0F7E3C-1C3E-9F01-7653-DC79017C19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71531" y="5776840"/>
                  <a:ext cx="408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CF5AD65-BBBD-C98D-FD7D-5C5828A1E579}"/>
                    </a:ext>
                  </a:extLst>
                </p14:cNvPr>
                <p14:cNvContentPartPr/>
                <p14:nvPr/>
              </p14:nvContentPartPr>
              <p14:xfrm>
                <a:off x="3289171" y="5878720"/>
                <a:ext cx="750600" cy="189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CF5AD65-BBBD-C98D-FD7D-5C5828A1E57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84851" y="5874400"/>
                  <a:ext cx="75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6BBCDC-77F1-48B1-FE00-9DD1172BE5B7}"/>
                    </a:ext>
                  </a:extLst>
                </p14:cNvPr>
                <p14:cNvContentPartPr/>
                <p14:nvPr/>
              </p14:nvContentPartPr>
              <p14:xfrm>
                <a:off x="4206451" y="5584600"/>
                <a:ext cx="93600" cy="46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6BBCDC-77F1-48B1-FE00-9DD1172BE5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02131" y="5580280"/>
                  <a:ext cx="1022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3363918-574A-2517-2E82-EB0862E96960}"/>
                    </a:ext>
                  </a:extLst>
                </p14:cNvPr>
                <p14:cNvContentPartPr/>
                <p14:nvPr/>
              </p14:nvContentPartPr>
              <p14:xfrm>
                <a:off x="4180531" y="5496400"/>
                <a:ext cx="203760" cy="92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3363918-574A-2517-2E82-EB0862E9696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76211" y="5492080"/>
                  <a:ext cx="21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0140EB9-0606-3C7D-D801-C8A556652912}"/>
                    </a:ext>
                  </a:extLst>
                </p14:cNvPr>
                <p14:cNvContentPartPr/>
                <p14:nvPr/>
              </p14:nvContentPartPr>
              <p14:xfrm>
                <a:off x="4257571" y="5681800"/>
                <a:ext cx="337680" cy="246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0140EB9-0606-3C7D-D801-C8A55665291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53251" y="5677480"/>
                  <a:ext cx="346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99EDE70-8AE0-362A-9757-B323DC2E2ADE}"/>
                    </a:ext>
                  </a:extLst>
                </p14:cNvPr>
                <p14:cNvContentPartPr/>
                <p14:nvPr/>
              </p14:nvContentPartPr>
              <p14:xfrm>
                <a:off x="4669771" y="5768200"/>
                <a:ext cx="621360" cy="465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99EDE70-8AE0-362A-9757-B323DC2E2A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65451" y="5763880"/>
                  <a:ext cx="630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78A3D2-A922-E401-D089-9EDA3FEA2D0A}"/>
                    </a:ext>
                  </a:extLst>
                </p14:cNvPr>
                <p14:cNvContentPartPr/>
                <p14:nvPr/>
              </p14:nvContentPartPr>
              <p14:xfrm>
                <a:off x="3280531" y="6165640"/>
                <a:ext cx="795240" cy="114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78A3D2-A922-E401-D089-9EDA3FEA2D0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76211" y="6161320"/>
                  <a:ext cx="80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73CFDCC-FB1B-8AFD-02DD-89DE15149C85}"/>
                    </a:ext>
                  </a:extLst>
                </p14:cNvPr>
                <p14:cNvContentPartPr/>
                <p14:nvPr/>
              </p14:nvContentPartPr>
              <p14:xfrm>
                <a:off x="4421011" y="6191200"/>
                <a:ext cx="127800" cy="270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73CFDCC-FB1B-8AFD-02DD-89DE15149C8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16691" y="6186880"/>
                  <a:ext cx="136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0CA953A-046B-5E32-3275-19E46D8489F0}"/>
                    </a:ext>
                  </a:extLst>
                </p14:cNvPr>
                <p14:cNvContentPartPr/>
                <p14:nvPr/>
              </p14:nvContentPartPr>
              <p14:xfrm>
                <a:off x="4214731" y="6066280"/>
                <a:ext cx="569520" cy="121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0CA953A-046B-5E32-3275-19E46D8489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10411" y="6061960"/>
                  <a:ext cx="578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D779A8-AFD1-D0F7-7F5F-ED5205CC76BC}"/>
                    </a:ext>
                  </a:extLst>
                </p14:cNvPr>
                <p14:cNvContentPartPr/>
                <p14:nvPr/>
              </p14:nvContentPartPr>
              <p14:xfrm>
                <a:off x="4827811" y="6110560"/>
                <a:ext cx="34920" cy="360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D779A8-AFD1-D0F7-7F5F-ED5205CC76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23491" y="6106240"/>
                  <a:ext cx="43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9535D79-757A-594E-ACB4-B164C6C0CCC1}"/>
                    </a:ext>
                  </a:extLst>
                </p14:cNvPr>
                <p14:cNvContentPartPr/>
                <p14:nvPr/>
              </p14:nvContentPartPr>
              <p14:xfrm>
                <a:off x="4948051" y="6296320"/>
                <a:ext cx="260280" cy="196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9535D79-757A-594E-ACB4-B164C6C0CC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3731" y="6292000"/>
                  <a:ext cx="268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2346BD-D9A6-77DA-0C73-193D3A54F850}"/>
                    </a:ext>
                  </a:extLst>
                </p14:cNvPr>
                <p14:cNvContentPartPr/>
                <p14:nvPr/>
              </p14:nvContentPartPr>
              <p14:xfrm>
                <a:off x="5243611" y="5914000"/>
                <a:ext cx="174240" cy="537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2346BD-D9A6-77DA-0C73-193D3A54F85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39291" y="5909680"/>
                  <a:ext cx="1828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ACD2AFA-6F99-F4F0-2247-24110453556A}"/>
                    </a:ext>
                  </a:extLst>
                </p14:cNvPr>
                <p14:cNvContentPartPr/>
                <p14:nvPr/>
              </p14:nvContentPartPr>
              <p14:xfrm>
                <a:off x="5565091" y="6080680"/>
                <a:ext cx="92880" cy="290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ACD2AFA-6F99-F4F0-2247-2411045355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60771" y="6076360"/>
                  <a:ext cx="101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6CE1F6-9258-85CD-7991-E0C7BC6B2CD4}"/>
                    </a:ext>
                  </a:extLst>
                </p14:cNvPr>
                <p14:cNvContentPartPr/>
                <p14:nvPr/>
              </p14:nvContentPartPr>
              <p14:xfrm>
                <a:off x="5706571" y="6218200"/>
                <a:ext cx="499680" cy="181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6CE1F6-9258-85CD-7991-E0C7BC6B2CD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02251" y="6213880"/>
                  <a:ext cx="50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B4D2B67-A37F-A78E-E708-0C38D11FA1AC}"/>
                    </a:ext>
                  </a:extLst>
                </p14:cNvPr>
                <p14:cNvContentPartPr/>
                <p14:nvPr/>
              </p14:nvContentPartPr>
              <p14:xfrm>
                <a:off x="6448171" y="6268600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B4D2B67-A37F-A78E-E708-0C38D11FA1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3851" y="62642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D53D2FC-E815-6234-550A-242AC50F779D}"/>
                    </a:ext>
                  </a:extLst>
                </p14:cNvPr>
                <p14:cNvContentPartPr/>
                <p14:nvPr/>
              </p14:nvContentPartPr>
              <p14:xfrm>
                <a:off x="3242011" y="6298480"/>
                <a:ext cx="1134720" cy="440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D53D2FC-E815-6234-550A-242AC50F779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37691" y="6294160"/>
                  <a:ext cx="1143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64F9459-A2D1-AA7F-3E65-5676FAC4EB7C}"/>
                    </a:ext>
                  </a:extLst>
                </p14:cNvPr>
                <p14:cNvContentPartPr/>
                <p14:nvPr/>
              </p14:nvContentPartPr>
              <p14:xfrm>
                <a:off x="4467811" y="6526720"/>
                <a:ext cx="373320" cy="408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64F9459-A2D1-AA7F-3E65-5676FAC4EB7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463491" y="6522400"/>
                  <a:ext cx="381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BC48C52-4361-6FE6-06FC-40F35F8C83DB}"/>
                    </a:ext>
                  </a:extLst>
                </p14:cNvPr>
                <p14:cNvContentPartPr/>
                <p14:nvPr/>
              </p14:nvContentPartPr>
              <p14:xfrm>
                <a:off x="4959211" y="6678280"/>
                <a:ext cx="480960" cy="171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BC48C52-4361-6FE6-06FC-40F35F8C83D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54891" y="6673960"/>
                  <a:ext cx="48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8A68E1E-CF6B-EAF1-304C-3BE24B4F5781}"/>
                    </a:ext>
                  </a:extLst>
                </p14:cNvPr>
                <p14:cNvContentPartPr/>
                <p14:nvPr/>
              </p14:nvContentPartPr>
              <p14:xfrm>
                <a:off x="5672371" y="6747400"/>
                <a:ext cx="108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8A68E1E-CF6B-EAF1-304C-3BE24B4F578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668051" y="67430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026BB9A-81DE-6DAC-94CB-1990EC166E57}"/>
                    </a:ext>
                  </a:extLst>
                </p14:cNvPr>
                <p14:cNvContentPartPr/>
                <p14:nvPr/>
              </p14:nvContentPartPr>
              <p14:xfrm>
                <a:off x="5840491" y="6520600"/>
                <a:ext cx="187920" cy="266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026BB9A-81DE-6DAC-94CB-1990EC166E5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36171" y="6516280"/>
                  <a:ext cx="196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B80AA1A-4F99-189C-DC67-B4A86576C966}"/>
                    </a:ext>
                  </a:extLst>
                </p14:cNvPr>
                <p14:cNvContentPartPr/>
                <p14:nvPr/>
              </p14:nvContentPartPr>
              <p14:xfrm>
                <a:off x="6170611" y="6338440"/>
                <a:ext cx="521280" cy="404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B80AA1A-4F99-189C-DC67-B4A86576C9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166291" y="6334120"/>
                  <a:ext cx="529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94180D5-79F0-E49D-F4F8-6EE7FF4EF579}"/>
                    </a:ext>
                  </a:extLst>
                </p14:cNvPr>
                <p14:cNvContentPartPr/>
                <p14:nvPr/>
              </p14:nvContentPartPr>
              <p14:xfrm>
                <a:off x="6725371" y="6151600"/>
                <a:ext cx="614520" cy="581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94180D5-79F0-E49D-F4F8-6EE7FF4EF57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721051" y="6147280"/>
                  <a:ext cx="6231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7788591-46B7-932D-6736-8D40655BA8D7}"/>
                    </a:ext>
                  </a:extLst>
                </p14:cNvPr>
                <p14:cNvContentPartPr/>
                <p14:nvPr/>
              </p14:nvContentPartPr>
              <p14:xfrm>
                <a:off x="7442491" y="6571720"/>
                <a:ext cx="271080" cy="166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7788591-46B7-932D-6736-8D40655BA8D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438171" y="6567400"/>
                  <a:ext cx="279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54B3CC2-A12A-CC66-201F-59169F1CF064}"/>
                    </a:ext>
                  </a:extLst>
                </p14:cNvPr>
                <p14:cNvContentPartPr/>
                <p14:nvPr/>
              </p14:nvContentPartPr>
              <p14:xfrm>
                <a:off x="7605211" y="6054760"/>
                <a:ext cx="290880" cy="776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54B3CC2-A12A-CC66-201F-59169F1CF06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600891" y="6050440"/>
                  <a:ext cx="2995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D81130E-6976-B6D5-D001-98E3A15B208D}"/>
                    </a:ext>
                  </a:extLst>
                </p14:cNvPr>
                <p14:cNvContentPartPr/>
                <p14:nvPr/>
              </p14:nvContentPartPr>
              <p14:xfrm>
                <a:off x="7941811" y="6507280"/>
                <a:ext cx="424440" cy="178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D81130E-6976-B6D5-D001-98E3A15B208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937491" y="6502960"/>
                  <a:ext cx="433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F9C1C14-5591-003C-653D-A4346B2AB9FA}"/>
                    </a:ext>
                  </a:extLst>
                </p14:cNvPr>
                <p14:cNvContentPartPr/>
                <p14:nvPr/>
              </p14:nvContentPartPr>
              <p14:xfrm>
                <a:off x="8663971" y="6584680"/>
                <a:ext cx="6120" cy="16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F9C1C14-5591-003C-653D-A4346B2AB9F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59651" y="6580360"/>
                  <a:ext cx="1476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28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0A4484B-628D-EAAE-0297-223ACE0816A2}"/>
                  </a:ext>
                </a:extLst>
              </p14:cNvPr>
              <p14:cNvContentPartPr/>
              <p14:nvPr/>
            </p14:nvContentPartPr>
            <p14:xfrm>
              <a:off x="6872251" y="5836714"/>
              <a:ext cx="32760" cy="548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0A4484B-628D-EAAE-0297-223ACE081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931" y="5832394"/>
                <a:ext cx="414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8983060-90D9-A9BC-DC62-289B525A3437}"/>
                  </a:ext>
                </a:extLst>
              </p14:cNvPr>
              <p14:cNvContentPartPr/>
              <p14:nvPr/>
            </p14:nvContentPartPr>
            <p14:xfrm>
              <a:off x="7445731" y="5220754"/>
              <a:ext cx="4783320" cy="1589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8983060-90D9-A9BC-DC62-289B525A34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1411" y="5216434"/>
                <a:ext cx="4791960" cy="15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79DCA1-F348-1553-7F18-F6C87016D5C4}"/>
                  </a:ext>
                </a:extLst>
              </p14:cNvPr>
              <p14:cNvContentPartPr/>
              <p14:nvPr/>
            </p14:nvContentPartPr>
            <p14:xfrm>
              <a:off x="194251" y="1247794"/>
              <a:ext cx="7225560" cy="1205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79DCA1-F348-1553-7F18-F6C87016D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931" y="1243474"/>
                <a:ext cx="7234200" cy="12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38BACC9-501D-8B75-EB68-AA03848E2574}"/>
              </a:ext>
            </a:extLst>
          </p:cNvPr>
          <p:cNvGrpSpPr/>
          <p:nvPr/>
        </p:nvGrpSpPr>
        <p:grpSpPr>
          <a:xfrm>
            <a:off x="490171" y="190834"/>
            <a:ext cx="11773080" cy="6498360"/>
            <a:chOff x="490171" y="190834"/>
            <a:chExt cx="11773080" cy="64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229CE6-7B04-95DC-4543-2D335F5051B0}"/>
                    </a:ext>
                  </a:extLst>
                </p14:cNvPr>
                <p14:cNvContentPartPr/>
                <p14:nvPr/>
              </p14:nvContentPartPr>
              <p14:xfrm>
                <a:off x="3576451" y="798874"/>
                <a:ext cx="267840" cy="1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229CE6-7B04-95DC-4543-2D335F5051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2131" y="794554"/>
                  <a:ext cx="276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63FAEE-D508-97B7-D053-1AC9E0EC7BA7}"/>
                    </a:ext>
                  </a:extLst>
                </p14:cNvPr>
                <p14:cNvContentPartPr/>
                <p14:nvPr/>
              </p14:nvContentPartPr>
              <p14:xfrm>
                <a:off x="3559171" y="1009474"/>
                <a:ext cx="427680" cy="6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63FAEE-D508-97B7-D053-1AC9E0EC7B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4851" y="1005154"/>
                  <a:ext cx="436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7BA7F9B-3F1F-4139-9CA5-05DA3544F633}"/>
                    </a:ext>
                  </a:extLst>
                </p14:cNvPr>
                <p14:cNvContentPartPr/>
                <p14:nvPr/>
              </p14:nvContentPartPr>
              <p14:xfrm>
                <a:off x="917491" y="545074"/>
                <a:ext cx="613440" cy="68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7BA7F9B-3F1F-4139-9CA5-05DA3544F6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171" y="540754"/>
                  <a:ext cx="62208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8DD7CA-9205-6B03-0B7A-8000881D84A2}"/>
                    </a:ext>
                  </a:extLst>
                </p14:cNvPr>
                <p14:cNvContentPartPr/>
                <p14:nvPr/>
              </p14:nvContentPartPr>
              <p14:xfrm>
                <a:off x="1120171" y="625714"/>
                <a:ext cx="571680" cy="37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8DD7CA-9205-6B03-0B7A-8000881D84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5851" y="621394"/>
                  <a:ext cx="580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A94607-3BEE-59C4-2F4B-E3B22A27F19C}"/>
                    </a:ext>
                  </a:extLst>
                </p14:cNvPr>
                <p14:cNvContentPartPr/>
                <p14:nvPr/>
              </p14:nvContentPartPr>
              <p14:xfrm>
                <a:off x="1676731" y="564154"/>
                <a:ext cx="446400" cy="464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A94607-3BEE-59C4-2F4B-E3B22A27F1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2411" y="559834"/>
                  <a:ext cx="4550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CD9CBD-B6A7-F05E-6E20-9E438632D941}"/>
                    </a:ext>
                  </a:extLst>
                </p14:cNvPr>
                <p14:cNvContentPartPr/>
                <p14:nvPr/>
              </p14:nvContentPartPr>
              <p14:xfrm>
                <a:off x="2067691" y="575314"/>
                <a:ext cx="342000" cy="60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CD9CBD-B6A7-F05E-6E20-9E438632D9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3371" y="570994"/>
                  <a:ext cx="3506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F3CA03-0956-76E8-5E92-1383B91B3637}"/>
                    </a:ext>
                  </a:extLst>
                </p14:cNvPr>
                <p14:cNvContentPartPr/>
                <p14:nvPr/>
              </p14:nvContentPartPr>
              <p14:xfrm>
                <a:off x="2209171" y="816154"/>
                <a:ext cx="259200" cy="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F3CA03-0956-76E8-5E92-1383B91B36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4851" y="811834"/>
                  <a:ext cx="26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48C4F8-B5AB-7F8D-927F-3AEFFEBD659B}"/>
                    </a:ext>
                  </a:extLst>
                </p14:cNvPr>
                <p14:cNvContentPartPr/>
                <p14:nvPr/>
              </p14:nvContentPartPr>
              <p14:xfrm>
                <a:off x="2325091" y="1012714"/>
                <a:ext cx="352080" cy="7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48C4F8-B5AB-7F8D-927F-3AEFFEBD65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0771" y="1008394"/>
                  <a:ext cx="360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1D1409-9F10-4048-8798-878A8D38592D}"/>
                    </a:ext>
                  </a:extLst>
                </p14:cNvPr>
                <p14:cNvContentPartPr/>
                <p14:nvPr/>
              </p14:nvContentPartPr>
              <p14:xfrm>
                <a:off x="2830531" y="824794"/>
                <a:ext cx="155520" cy="43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1D1409-9F10-4048-8798-878A8D3859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6211" y="820474"/>
                  <a:ext cx="164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58EE45-1E6A-5E79-4FBA-B721BAC9E7E3}"/>
                    </a:ext>
                  </a:extLst>
                </p14:cNvPr>
                <p14:cNvContentPartPr/>
                <p14:nvPr/>
              </p14:nvContentPartPr>
              <p14:xfrm>
                <a:off x="2710651" y="692674"/>
                <a:ext cx="34560" cy="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58EE45-1E6A-5E79-4FBA-B721BAC9E7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6331" y="688354"/>
                  <a:ext cx="43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31158F-FF5E-6BF6-A4F2-F8F904C2D06F}"/>
                    </a:ext>
                  </a:extLst>
                </p14:cNvPr>
                <p14:cNvContentPartPr/>
                <p14:nvPr/>
              </p14:nvContentPartPr>
              <p14:xfrm>
                <a:off x="673771" y="1536154"/>
                <a:ext cx="524880" cy="72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31158F-FF5E-6BF6-A4F2-F8F904C2D0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51" y="1531834"/>
                  <a:ext cx="5335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DC72DB-E46D-BB26-D940-73C6D508AA4D}"/>
                    </a:ext>
                  </a:extLst>
                </p14:cNvPr>
                <p14:cNvContentPartPr/>
                <p14:nvPr/>
              </p14:nvContentPartPr>
              <p14:xfrm>
                <a:off x="790411" y="1731274"/>
                <a:ext cx="583200" cy="35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DC72DB-E46D-BB26-D940-73C6D508AA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091" y="1726954"/>
                  <a:ext cx="591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AB64AB-94AC-BBAE-E002-B23B8371291A}"/>
                    </a:ext>
                  </a:extLst>
                </p14:cNvPr>
                <p14:cNvContentPartPr/>
                <p14:nvPr/>
              </p14:nvContentPartPr>
              <p14:xfrm>
                <a:off x="1501771" y="1767994"/>
                <a:ext cx="655560" cy="23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AB64AB-94AC-BBAE-E002-B23B837129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97451" y="1763674"/>
                  <a:ext cx="664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61DB53-7109-BA9D-3F6F-AC66738A93A0}"/>
                    </a:ext>
                  </a:extLst>
                </p14:cNvPr>
                <p14:cNvContentPartPr/>
                <p14:nvPr/>
              </p14:nvContentPartPr>
              <p14:xfrm>
                <a:off x="1120171" y="1701034"/>
                <a:ext cx="229320" cy="34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61DB53-7109-BA9D-3F6F-AC66738A93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5851" y="1696714"/>
                  <a:ext cx="237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2C1870-C918-D92D-F05D-BE1ABC097CBF}"/>
                    </a:ext>
                  </a:extLst>
                </p14:cNvPr>
                <p14:cNvContentPartPr/>
                <p14:nvPr/>
              </p14:nvContentPartPr>
              <p14:xfrm>
                <a:off x="2651611" y="1463794"/>
                <a:ext cx="312120" cy="52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2C1870-C918-D92D-F05D-BE1ABC097C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7291" y="1459474"/>
                  <a:ext cx="3207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7C378F-0A14-137D-89F4-95B96FC3BCF9}"/>
                    </a:ext>
                  </a:extLst>
                </p14:cNvPr>
                <p14:cNvContentPartPr/>
                <p14:nvPr/>
              </p14:nvContentPartPr>
              <p14:xfrm>
                <a:off x="2890651" y="1726954"/>
                <a:ext cx="720000" cy="25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7C378F-0A14-137D-89F4-95B96FC3BC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86331" y="1722634"/>
                  <a:ext cx="72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D12C19-3F08-7EA1-3315-E4C42B72C439}"/>
                    </a:ext>
                  </a:extLst>
                </p14:cNvPr>
                <p14:cNvContentPartPr/>
                <p14:nvPr/>
              </p14:nvContentPartPr>
              <p14:xfrm>
                <a:off x="3717931" y="1432114"/>
                <a:ext cx="197640" cy="65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D12C19-3F08-7EA1-3315-E4C42B72C4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3611" y="1427794"/>
                  <a:ext cx="2062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8FFD56-8919-051F-E6E6-44C34C606168}"/>
                    </a:ext>
                  </a:extLst>
                </p14:cNvPr>
                <p14:cNvContentPartPr/>
                <p14:nvPr/>
              </p14:nvContentPartPr>
              <p14:xfrm>
                <a:off x="3722251" y="1685554"/>
                <a:ext cx="761040" cy="34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8FFD56-8919-051F-E6E6-44C34C6061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7931" y="1681234"/>
                  <a:ext cx="769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E29BDC-3033-2018-562C-3297DACB3706}"/>
                    </a:ext>
                  </a:extLst>
                </p14:cNvPr>
                <p14:cNvContentPartPr/>
                <p14:nvPr/>
              </p14:nvContentPartPr>
              <p14:xfrm>
                <a:off x="4506331" y="1402234"/>
                <a:ext cx="230760" cy="50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E29BDC-3033-2018-562C-3297DACB37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2011" y="1397914"/>
                  <a:ext cx="2394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39815-E949-1210-9DC1-AECA37F1608C}"/>
                    </a:ext>
                  </a:extLst>
                </p14:cNvPr>
                <p14:cNvContentPartPr/>
                <p14:nvPr/>
              </p14:nvContentPartPr>
              <p14:xfrm>
                <a:off x="5299051" y="1389274"/>
                <a:ext cx="359640" cy="56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39815-E949-1210-9DC1-AECA37F160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4731" y="1384954"/>
                  <a:ext cx="3682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A3D43C-E174-D1A1-EE9F-3BD28C98B3A5}"/>
                    </a:ext>
                  </a:extLst>
                </p14:cNvPr>
                <p14:cNvContentPartPr/>
                <p14:nvPr/>
              </p14:nvContentPartPr>
              <p14:xfrm>
                <a:off x="5320651" y="1764754"/>
                <a:ext cx="289080" cy="3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A3D43C-E174-D1A1-EE9F-3BD28C98B3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6331" y="1760434"/>
                  <a:ext cx="297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10B57D-6D73-9998-7309-E9D7268974C7}"/>
                    </a:ext>
                  </a:extLst>
                </p14:cNvPr>
                <p14:cNvContentPartPr/>
                <p14:nvPr/>
              </p14:nvContentPartPr>
              <p14:xfrm>
                <a:off x="5771011" y="1636954"/>
                <a:ext cx="21024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10B57D-6D73-9998-7309-E9D7268974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6691" y="1632634"/>
                  <a:ext cx="218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8EA739-86F7-DD29-3EA4-4E2941C5CAC9}"/>
                    </a:ext>
                  </a:extLst>
                </p14:cNvPr>
                <p14:cNvContentPartPr/>
                <p14:nvPr/>
              </p14:nvContentPartPr>
              <p14:xfrm>
                <a:off x="6109411" y="1653874"/>
                <a:ext cx="882000" cy="38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8EA739-86F7-DD29-3EA4-4E2941C5CA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05091" y="1649554"/>
                  <a:ext cx="890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0904A2-1C18-CA71-398C-6E4EB69B36F5}"/>
                    </a:ext>
                  </a:extLst>
                </p14:cNvPr>
                <p14:cNvContentPartPr/>
                <p14:nvPr/>
              </p14:nvContentPartPr>
              <p14:xfrm>
                <a:off x="4476811" y="354634"/>
                <a:ext cx="783000" cy="61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0904A2-1C18-CA71-398C-6E4EB69B36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72491" y="350314"/>
                  <a:ext cx="7916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E85EC1-4634-6A3A-CCD9-93CB1FF9FAF9}"/>
                    </a:ext>
                  </a:extLst>
                </p14:cNvPr>
                <p14:cNvContentPartPr/>
                <p14:nvPr/>
              </p14:nvContentPartPr>
              <p14:xfrm>
                <a:off x="5329651" y="260674"/>
                <a:ext cx="289440" cy="700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E85EC1-4634-6A3A-CCD9-93CB1FF9FA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5331" y="256354"/>
                  <a:ext cx="2980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679794-D9FB-268F-DE83-D90899D46D94}"/>
                    </a:ext>
                  </a:extLst>
                </p14:cNvPr>
                <p14:cNvContentPartPr/>
                <p14:nvPr/>
              </p14:nvContentPartPr>
              <p14:xfrm>
                <a:off x="5324971" y="190834"/>
                <a:ext cx="308520" cy="44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679794-D9FB-268F-DE83-D90899D46D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0651" y="186514"/>
                  <a:ext cx="317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C6A8E6-BEF3-2F6D-45C8-A315C60ADC3D}"/>
                    </a:ext>
                  </a:extLst>
                </p14:cNvPr>
                <p14:cNvContentPartPr/>
                <p14:nvPr/>
              </p14:nvContentPartPr>
              <p14:xfrm>
                <a:off x="5830771" y="662794"/>
                <a:ext cx="168480" cy="304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C6A8E6-BEF3-2F6D-45C8-A315C60ADC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26451" y="658474"/>
                  <a:ext cx="177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3A14A9-B950-7776-155E-29AF1A695C03}"/>
                    </a:ext>
                  </a:extLst>
                </p14:cNvPr>
                <p14:cNvContentPartPr/>
                <p14:nvPr/>
              </p14:nvContentPartPr>
              <p14:xfrm>
                <a:off x="5800891" y="576034"/>
                <a:ext cx="408240" cy="28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3A14A9-B950-7776-155E-29AF1A695C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96571" y="571714"/>
                  <a:ext cx="416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CC7D07-4F21-7993-BA8F-C4D85FA0D28F}"/>
                    </a:ext>
                  </a:extLst>
                </p14:cNvPr>
                <p14:cNvContentPartPr/>
                <p14:nvPr/>
              </p14:nvContentPartPr>
              <p14:xfrm>
                <a:off x="6398851" y="742354"/>
                <a:ext cx="254520" cy="19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CC7D07-4F21-7993-BA8F-C4D85FA0D2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4531" y="738034"/>
                  <a:ext cx="263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741414-CFF1-C38E-3C31-91D05A54E3A6}"/>
                    </a:ext>
                  </a:extLst>
                </p14:cNvPr>
                <p14:cNvContentPartPr/>
                <p14:nvPr/>
              </p14:nvContentPartPr>
              <p14:xfrm>
                <a:off x="6645091" y="414394"/>
                <a:ext cx="200160" cy="536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741414-CFF1-C38E-3C31-91D05A54E3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0771" y="410074"/>
                  <a:ext cx="2088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B3DB3F-C90E-9CD1-67E2-A38ED037F0CF}"/>
                    </a:ext>
                  </a:extLst>
                </p14:cNvPr>
                <p14:cNvContentPartPr/>
                <p14:nvPr/>
              </p14:nvContentPartPr>
              <p14:xfrm>
                <a:off x="6662011" y="723274"/>
                <a:ext cx="294840" cy="4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B3DB3F-C90E-9CD1-67E2-A38ED037F0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7691" y="718954"/>
                  <a:ext cx="303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607207-BB8D-7149-EE71-7885B7EB6B37}"/>
                    </a:ext>
                  </a:extLst>
                </p14:cNvPr>
                <p14:cNvContentPartPr/>
                <p14:nvPr/>
              </p14:nvContentPartPr>
              <p14:xfrm>
                <a:off x="7091131" y="598354"/>
                <a:ext cx="258840" cy="52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607207-BB8D-7149-EE71-7885B7EB6B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6811" y="594034"/>
                  <a:ext cx="2674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BF6A9F-1EB0-525F-ED31-C6751A690FF0}"/>
                    </a:ext>
                  </a:extLst>
                </p14:cNvPr>
                <p14:cNvContentPartPr/>
                <p14:nvPr/>
              </p14:nvContentPartPr>
              <p14:xfrm>
                <a:off x="7729411" y="824074"/>
                <a:ext cx="507600" cy="2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BF6A9F-1EB0-525F-ED31-C6751A690F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5091" y="819754"/>
                  <a:ext cx="516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9C1B51-89B0-E658-AEB1-F1C9E575CEDE}"/>
                    </a:ext>
                  </a:extLst>
                </p14:cNvPr>
                <p14:cNvContentPartPr/>
                <p14:nvPr/>
              </p14:nvContentPartPr>
              <p14:xfrm>
                <a:off x="7763971" y="577114"/>
                <a:ext cx="213480" cy="49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9C1B51-89B0-E658-AEB1-F1C9E575CE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59651" y="572794"/>
                  <a:ext cx="2221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A0D616-4C5B-1C8A-5EA1-3A8512132DF3}"/>
                    </a:ext>
                  </a:extLst>
                </p14:cNvPr>
                <p14:cNvContentPartPr/>
                <p14:nvPr/>
              </p14:nvContentPartPr>
              <p14:xfrm>
                <a:off x="8456611" y="252034"/>
                <a:ext cx="163080" cy="85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A0D616-4C5B-1C8A-5EA1-3A8512132D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52291" y="247714"/>
                  <a:ext cx="1717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F507C4-B3FA-16B8-3DCF-438655ECD4FE}"/>
                    </a:ext>
                  </a:extLst>
                </p14:cNvPr>
                <p14:cNvContentPartPr/>
                <p14:nvPr/>
              </p14:nvContentPartPr>
              <p14:xfrm>
                <a:off x="8475331" y="411514"/>
                <a:ext cx="300600" cy="62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F507C4-B3FA-16B8-3DCF-438655ECD4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1011" y="407194"/>
                  <a:ext cx="3092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91170C-3457-BE87-4BA9-2086BFF95468}"/>
                    </a:ext>
                  </a:extLst>
                </p14:cNvPr>
                <p14:cNvContentPartPr/>
                <p14:nvPr/>
              </p14:nvContentPartPr>
              <p14:xfrm>
                <a:off x="9015331" y="790594"/>
                <a:ext cx="80640" cy="32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91170C-3457-BE87-4BA9-2086BFF954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11011" y="786274"/>
                  <a:ext cx="89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A6CEAB-CF4F-9E4A-D6A3-15F41807E93A}"/>
                    </a:ext>
                  </a:extLst>
                </p14:cNvPr>
                <p14:cNvContentPartPr/>
                <p14:nvPr/>
              </p14:nvContentPartPr>
              <p14:xfrm>
                <a:off x="8959531" y="594034"/>
                <a:ext cx="12240" cy="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A6CEAB-CF4F-9E4A-D6A3-15F41807E9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55211" y="589714"/>
                  <a:ext cx="208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B21FA1-B125-656A-059A-888EF26935E4}"/>
                    </a:ext>
                  </a:extLst>
                </p14:cNvPr>
                <p14:cNvContentPartPr/>
                <p14:nvPr/>
              </p14:nvContentPartPr>
              <p14:xfrm>
                <a:off x="9594211" y="551194"/>
                <a:ext cx="553680" cy="435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B21FA1-B125-656A-059A-888EF26935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9891" y="546874"/>
                  <a:ext cx="5623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6E907F-0E77-9C4C-B1C9-706C1827012C}"/>
                    </a:ext>
                  </a:extLst>
                </p14:cNvPr>
                <p14:cNvContentPartPr/>
                <p14:nvPr/>
              </p14:nvContentPartPr>
              <p14:xfrm>
                <a:off x="10284691" y="320434"/>
                <a:ext cx="149760" cy="97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6E907F-0E77-9C4C-B1C9-706C182701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80371" y="316114"/>
                  <a:ext cx="15840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54A79F-D846-092F-8087-EC901FE5A2A3}"/>
                    </a:ext>
                  </a:extLst>
                </p14:cNvPr>
                <p14:cNvContentPartPr/>
                <p14:nvPr/>
              </p14:nvContentPartPr>
              <p14:xfrm>
                <a:off x="10095691" y="835954"/>
                <a:ext cx="444240" cy="151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54A79F-D846-092F-8087-EC901FE5A2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91371" y="831634"/>
                  <a:ext cx="452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5FEF01-743D-6364-0C36-D52EAE08D82F}"/>
                    </a:ext>
                  </a:extLst>
                </p14:cNvPr>
                <p14:cNvContentPartPr/>
                <p14:nvPr/>
              </p14:nvContentPartPr>
              <p14:xfrm>
                <a:off x="10725691" y="602314"/>
                <a:ext cx="157320" cy="59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5FEF01-743D-6364-0C36-D52EAE08D8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21371" y="597994"/>
                  <a:ext cx="1659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50C9E8-C2F1-8304-773C-703DECF65215}"/>
                    </a:ext>
                  </a:extLst>
                </p14:cNvPr>
                <p14:cNvContentPartPr/>
                <p14:nvPr/>
              </p14:nvContentPartPr>
              <p14:xfrm>
                <a:off x="8531131" y="4295914"/>
                <a:ext cx="101880" cy="792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50C9E8-C2F1-8304-773C-703DECF652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6811" y="4291594"/>
                  <a:ext cx="1105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574C39-55B9-F7A4-DAAA-D5D88AB3ECB3}"/>
                    </a:ext>
                  </a:extLst>
                </p14:cNvPr>
                <p14:cNvContentPartPr/>
                <p14:nvPr/>
              </p14:nvContentPartPr>
              <p14:xfrm>
                <a:off x="8424211" y="4241194"/>
                <a:ext cx="420840" cy="48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574C39-55B9-F7A4-DAAA-D5D88AB3EC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19891" y="4236874"/>
                  <a:ext cx="429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940188-6E49-B018-737F-4D71EF8C52EF}"/>
                    </a:ext>
                  </a:extLst>
                </p14:cNvPr>
                <p14:cNvContentPartPr/>
                <p14:nvPr/>
              </p14:nvContentPartPr>
              <p14:xfrm>
                <a:off x="8970691" y="4851034"/>
                <a:ext cx="56520" cy="338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940188-6E49-B018-737F-4D71EF8C52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66371" y="4846714"/>
                  <a:ext cx="65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B3017D0-BE47-9A20-83EA-7077DEECE185}"/>
                    </a:ext>
                  </a:extLst>
                </p14:cNvPr>
                <p14:cNvContentPartPr/>
                <p14:nvPr/>
              </p14:nvContentPartPr>
              <p14:xfrm>
                <a:off x="8921371" y="4829794"/>
                <a:ext cx="312840" cy="173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B3017D0-BE47-9A20-83EA-7077DEECE1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17051" y="4825474"/>
                  <a:ext cx="321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F31EA38-84A2-6235-A23D-9F0DD2FF46DE}"/>
                    </a:ext>
                  </a:extLst>
                </p14:cNvPr>
                <p14:cNvContentPartPr/>
                <p14:nvPr/>
              </p14:nvContentPartPr>
              <p14:xfrm>
                <a:off x="9327091" y="4986034"/>
                <a:ext cx="302040" cy="210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F31EA38-84A2-6235-A23D-9F0DD2FF46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22771" y="4981714"/>
                  <a:ext cx="310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EA66C3-3114-3F03-BDD6-E83C13DBEE02}"/>
                    </a:ext>
                  </a:extLst>
                </p14:cNvPr>
                <p14:cNvContentPartPr/>
                <p14:nvPr/>
              </p14:nvContentPartPr>
              <p14:xfrm>
                <a:off x="9555331" y="4731514"/>
                <a:ext cx="277200" cy="449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EA66C3-3114-3F03-BDD6-E83C13DBEE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51011" y="4727194"/>
                  <a:ext cx="285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C35975-38B5-ECED-B8F2-9DA9B0E9BD29}"/>
                    </a:ext>
                  </a:extLst>
                </p14:cNvPr>
                <p14:cNvContentPartPr/>
                <p14:nvPr/>
              </p14:nvContentPartPr>
              <p14:xfrm>
                <a:off x="10056451" y="4774354"/>
                <a:ext cx="73800" cy="614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C35975-38B5-ECED-B8F2-9DA9B0E9BD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52131" y="4770034"/>
                  <a:ext cx="824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C2F3BE-6321-4446-C634-BF87B8096129}"/>
                    </a:ext>
                  </a:extLst>
                </p14:cNvPr>
                <p14:cNvContentPartPr/>
                <p14:nvPr/>
              </p14:nvContentPartPr>
              <p14:xfrm>
                <a:off x="8893291" y="3837634"/>
                <a:ext cx="144000" cy="278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C2F3BE-6321-4446-C634-BF87B80961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88971" y="3833314"/>
                  <a:ext cx="152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9EED46-C2CF-50BE-9B4A-B8642CB39E9D}"/>
                    </a:ext>
                  </a:extLst>
                </p14:cNvPr>
                <p14:cNvContentPartPr/>
                <p14:nvPr/>
              </p14:nvContentPartPr>
              <p14:xfrm>
                <a:off x="9113971" y="3985594"/>
                <a:ext cx="502560" cy="263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9EED46-C2CF-50BE-9B4A-B8642CB39E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09651" y="3981274"/>
                  <a:ext cx="511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E4C199D-3DA2-9BD4-36BB-924114369A36}"/>
                    </a:ext>
                  </a:extLst>
                </p14:cNvPr>
                <p14:cNvContentPartPr/>
                <p14:nvPr/>
              </p14:nvContentPartPr>
              <p14:xfrm>
                <a:off x="9508531" y="3684274"/>
                <a:ext cx="195840" cy="47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E4C199D-3DA2-9BD4-36BB-924114369A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4211" y="3679954"/>
                  <a:ext cx="2044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B5A115-62AD-6181-4D16-06B4DD3452C6}"/>
                    </a:ext>
                  </a:extLst>
                </p14:cNvPr>
                <p14:cNvContentPartPr/>
                <p14:nvPr/>
              </p14:nvContentPartPr>
              <p14:xfrm>
                <a:off x="9559651" y="3926914"/>
                <a:ext cx="348840" cy="164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B5A115-62AD-6181-4D16-06B4DD3452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55331" y="3922594"/>
                  <a:ext cx="357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FC0A12-87E6-7D0E-D3B9-FCC7D925C6E2}"/>
                    </a:ext>
                  </a:extLst>
                </p14:cNvPr>
                <p14:cNvContentPartPr/>
                <p14:nvPr/>
              </p14:nvContentPartPr>
              <p14:xfrm>
                <a:off x="9994531" y="4015114"/>
                <a:ext cx="142200" cy="96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FC0A12-87E6-7D0E-D3B9-FCC7D925C6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90211" y="4010794"/>
                  <a:ext cx="15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496CE27-175A-E4A6-5622-2E30763E4921}"/>
                    </a:ext>
                  </a:extLst>
                </p14:cNvPr>
                <p14:cNvContentPartPr/>
                <p14:nvPr/>
              </p14:nvContentPartPr>
              <p14:xfrm>
                <a:off x="10339411" y="3660874"/>
                <a:ext cx="373320" cy="506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496CE27-175A-E4A6-5622-2E30763E49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35091" y="3656554"/>
                  <a:ext cx="381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A5C8FC-2AFA-44DB-8057-BDE39BB3C8C3}"/>
                    </a:ext>
                  </a:extLst>
                </p14:cNvPr>
                <p14:cNvContentPartPr/>
                <p14:nvPr/>
              </p14:nvContentPartPr>
              <p14:xfrm>
                <a:off x="10472971" y="3871114"/>
                <a:ext cx="246240" cy="4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A5C8FC-2AFA-44DB-8057-BDE39BB3C8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68651" y="3866794"/>
                  <a:ext cx="254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E3138A-C6C6-757A-53D4-1067CE2D317C}"/>
                    </a:ext>
                  </a:extLst>
                </p14:cNvPr>
                <p14:cNvContentPartPr/>
                <p14:nvPr/>
              </p14:nvContentPartPr>
              <p14:xfrm>
                <a:off x="1352371" y="2671594"/>
                <a:ext cx="82800" cy="85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E3138A-C6C6-757A-53D4-1067CE2D31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48051" y="2667274"/>
                  <a:ext cx="914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AAC643-FD78-87A6-5883-7CC56BDC8F2F}"/>
                    </a:ext>
                  </a:extLst>
                </p14:cNvPr>
                <p14:cNvContentPartPr/>
                <p14:nvPr/>
              </p14:nvContentPartPr>
              <p14:xfrm>
                <a:off x="1249051" y="2789674"/>
                <a:ext cx="344160" cy="41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AAC643-FD78-87A6-5883-7CC56BDC8F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44731" y="2785354"/>
                  <a:ext cx="352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DDA2F2-A78F-BF22-ED19-59592D7544E4}"/>
                    </a:ext>
                  </a:extLst>
                </p14:cNvPr>
                <p14:cNvContentPartPr/>
                <p14:nvPr/>
              </p14:nvContentPartPr>
              <p14:xfrm>
                <a:off x="1626331" y="3184234"/>
                <a:ext cx="142920" cy="33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DDA2F2-A78F-BF22-ED19-59592D7544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22011" y="3179914"/>
                  <a:ext cx="1515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495966-EE07-B14C-808A-B5084A2118D9}"/>
                    </a:ext>
                  </a:extLst>
                </p14:cNvPr>
                <p14:cNvContentPartPr/>
                <p14:nvPr/>
              </p14:nvContentPartPr>
              <p14:xfrm>
                <a:off x="1613371" y="3034834"/>
                <a:ext cx="305640" cy="321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495966-EE07-B14C-808A-B5084A2118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9051" y="3030514"/>
                  <a:ext cx="314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FB7B90-790E-A388-1C0B-7050673E15C8}"/>
                    </a:ext>
                  </a:extLst>
                </p14:cNvPr>
                <p14:cNvContentPartPr/>
                <p14:nvPr/>
              </p14:nvContentPartPr>
              <p14:xfrm>
                <a:off x="2046451" y="3332554"/>
                <a:ext cx="280800" cy="12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FB7B90-790E-A388-1C0B-7050673E15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42131" y="3328234"/>
                  <a:ext cx="289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34D8B50-336E-1A95-65A7-D60944A3A8AD}"/>
                    </a:ext>
                  </a:extLst>
                </p14:cNvPr>
                <p14:cNvContentPartPr/>
                <p14:nvPr/>
              </p14:nvContentPartPr>
              <p14:xfrm>
                <a:off x="2337331" y="2923234"/>
                <a:ext cx="100800" cy="49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34D8B50-336E-1A95-65A7-D60944A3A8A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33011" y="2918914"/>
                  <a:ext cx="109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9256BC-D7AB-B109-0DFB-1EFB4B366358}"/>
                    </a:ext>
                  </a:extLst>
                </p14:cNvPr>
                <p14:cNvContentPartPr/>
                <p14:nvPr/>
              </p14:nvContentPartPr>
              <p14:xfrm>
                <a:off x="2243371" y="3243274"/>
                <a:ext cx="349920" cy="8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9256BC-D7AB-B109-0DFB-1EFB4B3663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39051" y="3238954"/>
                  <a:ext cx="358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0B0652-FDA5-8648-D93D-42373A2123DD}"/>
                    </a:ext>
                  </a:extLst>
                </p14:cNvPr>
                <p14:cNvContentPartPr/>
                <p14:nvPr/>
              </p14:nvContentPartPr>
              <p14:xfrm>
                <a:off x="2689051" y="3003154"/>
                <a:ext cx="187200" cy="56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0B0652-FDA5-8648-D93D-42373A2123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4731" y="2998834"/>
                  <a:ext cx="1958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E1694C7-BAB7-002D-25FC-A44FC4D55962}"/>
                    </a:ext>
                  </a:extLst>
                </p14:cNvPr>
                <p14:cNvContentPartPr/>
                <p14:nvPr/>
              </p14:nvContentPartPr>
              <p14:xfrm>
                <a:off x="3657451" y="2841514"/>
                <a:ext cx="254520" cy="4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E1694C7-BAB7-002D-25FC-A44FC4D559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53131" y="2837194"/>
                  <a:ext cx="263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9C7433-F6CF-B807-6798-AF07A6B29590}"/>
                    </a:ext>
                  </a:extLst>
                </p14:cNvPr>
                <p14:cNvContentPartPr/>
                <p14:nvPr/>
              </p14:nvContentPartPr>
              <p14:xfrm>
                <a:off x="3645211" y="3120514"/>
                <a:ext cx="228240" cy="59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9C7433-F6CF-B807-6798-AF07A6B29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40891" y="3116194"/>
                  <a:ext cx="236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4612E0-77DE-6A69-1E38-C4F0FDFEB47D}"/>
                    </a:ext>
                  </a:extLst>
                </p14:cNvPr>
                <p14:cNvContentPartPr/>
                <p14:nvPr/>
              </p14:nvContentPartPr>
              <p14:xfrm>
                <a:off x="541651" y="3701554"/>
                <a:ext cx="181080" cy="42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4612E0-77DE-6A69-1E38-C4F0FDFEB4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7331" y="3697234"/>
                  <a:ext cx="189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78E3DF-63EC-ECFA-C417-6E98A08E093C}"/>
                    </a:ext>
                  </a:extLst>
                </p14:cNvPr>
                <p14:cNvContentPartPr/>
                <p14:nvPr/>
              </p14:nvContentPartPr>
              <p14:xfrm>
                <a:off x="490171" y="3735034"/>
                <a:ext cx="556920" cy="349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78E3DF-63EC-ECFA-C417-6E98A08E09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5851" y="3730714"/>
                  <a:ext cx="56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7A0DEE-DF55-AB5C-4336-490C6D03C7F8}"/>
                    </a:ext>
                  </a:extLst>
                </p14:cNvPr>
                <p14:cNvContentPartPr/>
                <p14:nvPr/>
              </p14:nvContentPartPr>
              <p14:xfrm>
                <a:off x="1201171" y="3932314"/>
                <a:ext cx="203400" cy="21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7A0DEE-DF55-AB5C-4336-490C6D03C7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96851" y="3927994"/>
                  <a:ext cx="212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4CE23E-5BD3-774A-C6BF-3122011C618E}"/>
                    </a:ext>
                  </a:extLst>
                </p14:cNvPr>
                <p14:cNvContentPartPr/>
                <p14:nvPr/>
              </p14:nvContentPartPr>
              <p14:xfrm>
                <a:off x="1368931" y="3611554"/>
                <a:ext cx="190080" cy="493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4CE23E-5BD3-774A-C6BF-3122011C61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4611" y="3607234"/>
                  <a:ext cx="1987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E8EF81-3148-7F9E-A73A-ED63F5AED0FF}"/>
                    </a:ext>
                  </a:extLst>
                </p14:cNvPr>
                <p14:cNvContentPartPr/>
                <p14:nvPr/>
              </p14:nvContentPartPr>
              <p14:xfrm>
                <a:off x="1403491" y="3838354"/>
                <a:ext cx="193320" cy="55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E8EF81-3148-7F9E-A73A-ED63F5AED0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99171" y="3834034"/>
                  <a:ext cx="20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06D5AC-084C-7095-E386-83D1B02D8083}"/>
                    </a:ext>
                  </a:extLst>
                </p14:cNvPr>
                <p14:cNvContentPartPr/>
                <p14:nvPr/>
              </p14:nvContentPartPr>
              <p14:xfrm>
                <a:off x="2063371" y="3829354"/>
                <a:ext cx="117360" cy="38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06D5AC-084C-7095-E386-83D1B02D80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59051" y="3825034"/>
                  <a:ext cx="126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CC56A7-A939-E786-6F4A-FAB8B42B7B41}"/>
                    </a:ext>
                  </a:extLst>
                </p14:cNvPr>
                <p14:cNvContentPartPr/>
                <p14:nvPr/>
              </p14:nvContentPartPr>
              <p14:xfrm>
                <a:off x="2043211" y="3738994"/>
                <a:ext cx="258840" cy="43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CC56A7-A939-E786-6F4A-FAB8B42B7B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38891" y="3734674"/>
                  <a:ext cx="267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F2818F-259D-7523-B002-9C11FB949761}"/>
                    </a:ext>
                  </a:extLst>
                </p14:cNvPr>
                <p14:cNvContentPartPr/>
                <p14:nvPr/>
              </p14:nvContentPartPr>
              <p14:xfrm>
                <a:off x="2110531" y="4268554"/>
                <a:ext cx="228960" cy="1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F2818F-259D-7523-B002-9C11FB9497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06211" y="4264234"/>
                  <a:ext cx="237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C700C5-6EE3-CB26-5CC9-BDFCBF14DAB4}"/>
                    </a:ext>
                  </a:extLst>
                </p14:cNvPr>
                <p14:cNvContentPartPr/>
                <p14:nvPr/>
              </p14:nvContentPartPr>
              <p14:xfrm>
                <a:off x="2467291" y="3979114"/>
                <a:ext cx="253440" cy="20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C700C5-6EE3-CB26-5CC9-BDFCBF14DA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62971" y="3974794"/>
                  <a:ext cx="262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0ECDFC-6EBA-30AE-3497-12578C683EE0}"/>
                    </a:ext>
                  </a:extLst>
                </p14:cNvPr>
                <p14:cNvContentPartPr/>
                <p14:nvPr/>
              </p14:nvContentPartPr>
              <p14:xfrm>
                <a:off x="2525611" y="3931954"/>
                <a:ext cx="137880" cy="30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0ECDFC-6EBA-30AE-3497-12578C683E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21291" y="3927634"/>
                  <a:ext cx="146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473CD7-B079-40BB-7B7E-440D927DF41C}"/>
                    </a:ext>
                  </a:extLst>
                </p14:cNvPr>
                <p14:cNvContentPartPr/>
                <p14:nvPr/>
              </p14:nvContentPartPr>
              <p14:xfrm>
                <a:off x="2081371" y="4034914"/>
                <a:ext cx="397440" cy="1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473CD7-B079-40BB-7B7E-440D927DF4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77051" y="4030594"/>
                  <a:ext cx="406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62E5B3-75B0-F09D-E31E-DF323F0DC3DD}"/>
                    </a:ext>
                  </a:extLst>
                </p14:cNvPr>
                <p14:cNvContentPartPr/>
                <p14:nvPr/>
              </p14:nvContentPartPr>
              <p14:xfrm>
                <a:off x="2693011" y="3855274"/>
                <a:ext cx="140040" cy="64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62E5B3-75B0-F09D-E31E-DF323F0DC3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88691" y="3850954"/>
                  <a:ext cx="1486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D3248B-81C7-561D-B092-C493D82B9190}"/>
                    </a:ext>
                  </a:extLst>
                </p14:cNvPr>
                <p14:cNvContentPartPr/>
                <p14:nvPr/>
              </p14:nvContentPartPr>
              <p14:xfrm>
                <a:off x="2783371" y="3868234"/>
                <a:ext cx="115200" cy="28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D3248B-81C7-561D-B092-C493D82B91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79051" y="3863914"/>
                  <a:ext cx="123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2469F7-A718-0647-E5F3-F93ADBCFA47D}"/>
                    </a:ext>
                  </a:extLst>
                </p14:cNvPr>
                <p14:cNvContentPartPr/>
                <p14:nvPr/>
              </p14:nvContentPartPr>
              <p14:xfrm>
                <a:off x="3051931" y="3960034"/>
                <a:ext cx="330120" cy="261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2469F7-A718-0647-E5F3-F93ADBCFA4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47611" y="3955714"/>
                  <a:ext cx="338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E29586-FC34-B0A5-5B44-660CCB77E442}"/>
                    </a:ext>
                  </a:extLst>
                </p14:cNvPr>
                <p14:cNvContentPartPr/>
                <p14:nvPr/>
              </p14:nvContentPartPr>
              <p14:xfrm>
                <a:off x="3533611" y="3714154"/>
                <a:ext cx="68760" cy="50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E29586-FC34-B0A5-5B44-660CCB77E4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29291" y="3709834"/>
                  <a:ext cx="774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C14892-A6D0-F3CD-B023-CB5BBC814036}"/>
                    </a:ext>
                  </a:extLst>
                </p14:cNvPr>
                <p14:cNvContentPartPr/>
                <p14:nvPr/>
              </p14:nvContentPartPr>
              <p14:xfrm>
                <a:off x="3357571" y="3897034"/>
                <a:ext cx="459720" cy="180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C14892-A6D0-F3CD-B023-CB5BBC8140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53251" y="3892714"/>
                  <a:ext cx="468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DF1A60-F158-5A79-3886-78FB72A0CE5A}"/>
                    </a:ext>
                  </a:extLst>
                </p14:cNvPr>
                <p14:cNvContentPartPr/>
                <p14:nvPr/>
              </p14:nvContentPartPr>
              <p14:xfrm>
                <a:off x="4652851" y="2444794"/>
                <a:ext cx="826920" cy="62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DF1A60-F158-5A79-3886-78FB72A0CE5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8531" y="2440474"/>
                  <a:ext cx="8355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DC2275-D8B9-32DD-39A8-6A2EADC0437A}"/>
                    </a:ext>
                  </a:extLst>
                </p14:cNvPr>
                <p14:cNvContentPartPr/>
                <p14:nvPr/>
              </p14:nvContentPartPr>
              <p14:xfrm>
                <a:off x="7909771" y="2778154"/>
                <a:ext cx="468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DC2275-D8B9-32DD-39A8-6A2EADC043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05451" y="2773834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965A6E-901D-D3BF-BD1B-EA12F171DFEC}"/>
                    </a:ext>
                  </a:extLst>
                </p14:cNvPr>
                <p14:cNvContentPartPr/>
                <p14:nvPr/>
              </p14:nvContentPartPr>
              <p14:xfrm>
                <a:off x="4886851" y="3278194"/>
                <a:ext cx="246240" cy="687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965A6E-901D-D3BF-BD1B-EA12F171DF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82531" y="3273874"/>
                  <a:ext cx="2548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1A92DD4-2655-B28B-AAB5-4A019408B97A}"/>
                    </a:ext>
                  </a:extLst>
                </p14:cNvPr>
                <p14:cNvContentPartPr/>
                <p14:nvPr/>
              </p14:nvContentPartPr>
              <p14:xfrm>
                <a:off x="5006371" y="3175594"/>
                <a:ext cx="6120" cy="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1A92DD4-2655-B28B-AAB5-4A019408B9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02051" y="3171274"/>
                  <a:ext cx="14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DE16342-4174-CD66-9D54-6F012723A860}"/>
                    </a:ext>
                  </a:extLst>
                </p14:cNvPr>
                <p14:cNvContentPartPr/>
                <p14:nvPr/>
              </p14:nvContentPartPr>
              <p14:xfrm>
                <a:off x="5904571" y="2346514"/>
                <a:ext cx="119520" cy="820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DE16342-4174-CD66-9D54-6F012723A8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00251" y="2342194"/>
                  <a:ext cx="12816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F709B2-91B6-BA85-B9FE-20542E8D61C5}"/>
                    </a:ext>
                  </a:extLst>
                </p14:cNvPr>
                <p14:cNvContentPartPr/>
                <p14:nvPr/>
              </p14:nvContentPartPr>
              <p14:xfrm>
                <a:off x="5813851" y="2338234"/>
                <a:ext cx="341640" cy="42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F709B2-91B6-BA85-B9FE-20542E8D61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09531" y="2333914"/>
                  <a:ext cx="3502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91F08-0572-DC6B-25CB-DF1C709556E2}"/>
                    </a:ext>
                  </a:extLst>
                </p14:cNvPr>
                <p14:cNvContentPartPr/>
                <p14:nvPr/>
              </p14:nvContentPartPr>
              <p14:xfrm>
                <a:off x="6388771" y="2726674"/>
                <a:ext cx="50760" cy="378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91F08-0572-DC6B-25CB-DF1C709556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4451" y="2722354"/>
                  <a:ext cx="59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7A18AA-A2B7-639E-0B6C-94FDB06CC20E}"/>
                    </a:ext>
                  </a:extLst>
                </p14:cNvPr>
                <p14:cNvContentPartPr/>
                <p14:nvPr/>
              </p14:nvContentPartPr>
              <p14:xfrm>
                <a:off x="6083851" y="2628394"/>
                <a:ext cx="458640" cy="107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7A18AA-A2B7-639E-0B6C-94FDB06CC20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79531" y="2624074"/>
                  <a:ext cx="467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24A9A6C-D5DB-85A9-F931-05592D99EDB4}"/>
                    </a:ext>
                  </a:extLst>
                </p14:cNvPr>
                <p14:cNvContentPartPr/>
                <p14:nvPr/>
              </p14:nvContentPartPr>
              <p14:xfrm>
                <a:off x="6627811" y="2846554"/>
                <a:ext cx="79920" cy="27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24A9A6C-D5DB-85A9-F931-05592D99EDB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23491" y="2842234"/>
                  <a:ext cx="88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371E36-F32B-0BD9-5503-7945F06B968C}"/>
                    </a:ext>
                  </a:extLst>
                </p14:cNvPr>
                <p14:cNvContentPartPr/>
                <p14:nvPr/>
              </p14:nvContentPartPr>
              <p14:xfrm>
                <a:off x="6958291" y="2894074"/>
                <a:ext cx="254880" cy="291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371E36-F32B-0BD9-5503-7945F06B96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53971" y="2889754"/>
                  <a:ext cx="263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548EF9-11DD-D08F-C7DB-ECE3FF41ADFE}"/>
                    </a:ext>
                  </a:extLst>
                </p14:cNvPr>
                <p14:cNvContentPartPr/>
                <p14:nvPr/>
              </p14:nvContentPartPr>
              <p14:xfrm>
                <a:off x="6722491" y="2577634"/>
                <a:ext cx="35640" cy="19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548EF9-11DD-D08F-C7DB-ECE3FF41AD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18171" y="2573314"/>
                  <a:ext cx="44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A04C3A-DC25-609C-C2A4-6515852CBF91}"/>
                    </a:ext>
                  </a:extLst>
                </p14:cNvPr>
                <p14:cNvContentPartPr/>
                <p14:nvPr/>
              </p14:nvContentPartPr>
              <p14:xfrm>
                <a:off x="7450771" y="3030154"/>
                <a:ext cx="252720" cy="258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A04C3A-DC25-609C-C2A4-6515852CBF9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46451" y="3025834"/>
                  <a:ext cx="261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A3EE7C-1485-40AF-C11A-8E64C4B721D0}"/>
                    </a:ext>
                  </a:extLst>
                </p14:cNvPr>
                <p14:cNvContentPartPr/>
                <p14:nvPr/>
              </p14:nvContentPartPr>
              <p14:xfrm>
                <a:off x="7511251" y="2804074"/>
                <a:ext cx="4680" cy="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A3EE7C-1485-40AF-C11A-8E64C4B721D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06931" y="2799754"/>
                  <a:ext cx="13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68DA20-11DF-A6FB-C732-38A9A82BD7F5}"/>
                    </a:ext>
                  </a:extLst>
                </p14:cNvPr>
                <p14:cNvContentPartPr/>
                <p14:nvPr/>
              </p14:nvContentPartPr>
              <p14:xfrm>
                <a:off x="7781251" y="3004954"/>
                <a:ext cx="174600" cy="81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68DA20-11DF-A6FB-C732-38A9A82BD7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6931" y="3000634"/>
                  <a:ext cx="18324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EC181E-66EA-2CBD-9514-F49833A12755}"/>
                    </a:ext>
                  </a:extLst>
                </p14:cNvPr>
                <p14:cNvContentPartPr/>
                <p14:nvPr/>
              </p14:nvContentPartPr>
              <p14:xfrm>
                <a:off x="7866931" y="2850874"/>
                <a:ext cx="4680" cy="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EC181E-66EA-2CBD-9514-F49833A1275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62611" y="2846554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2B08E0-9B15-9C32-F619-0980F8D0472F}"/>
                    </a:ext>
                  </a:extLst>
                </p14:cNvPr>
                <p14:cNvContentPartPr/>
                <p14:nvPr/>
              </p14:nvContentPartPr>
              <p14:xfrm>
                <a:off x="7785211" y="2927914"/>
                <a:ext cx="19080" cy="9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2B08E0-9B15-9C32-F619-0980F8D047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80891" y="2923594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6A766B-4413-CD2C-EFD6-E46D9A4F4003}"/>
                    </a:ext>
                  </a:extLst>
                </p14:cNvPr>
                <p14:cNvContentPartPr/>
                <p14:nvPr/>
              </p14:nvContentPartPr>
              <p14:xfrm>
                <a:off x="1289731" y="4521994"/>
                <a:ext cx="616320" cy="491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6A766B-4413-CD2C-EFD6-E46D9A4F40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85411" y="4517674"/>
                  <a:ext cx="6249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3E930D-6289-EA9F-E730-87B768BCB086}"/>
                    </a:ext>
                  </a:extLst>
                </p14:cNvPr>
                <p14:cNvContentPartPr/>
                <p14:nvPr/>
              </p14:nvContentPartPr>
              <p14:xfrm>
                <a:off x="2041771" y="4611634"/>
                <a:ext cx="130320" cy="58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3E930D-6289-EA9F-E730-87B768BCB0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37451" y="4607314"/>
                  <a:ext cx="1389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F212D8-27E6-DA22-CFCE-78DE45AF641B}"/>
                    </a:ext>
                  </a:extLst>
                </p14:cNvPr>
                <p14:cNvContentPartPr/>
                <p14:nvPr/>
              </p14:nvContentPartPr>
              <p14:xfrm>
                <a:off x="1887691" y="4523074"/>
                <a:ext cx="325440" cy="331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F212D8-27E6-DA22-CFCE-78DE45AF64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83371" y="4518754"/>
                  <a:ext cx="334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D0BD2C-C3B8-6CBD-484D-7F8364A7DB34}"/>
                    </a:ext>
                  </a:extLst>
                </p14:cNvPr>
                <p14:cNvContentPartPr/>
                <p14:nvPr/>
              </p14:nvContentPartPr>
              <p14:xfrm>
                <a:off x="2346331" y="4868314"/>
                <a:ext cx="354240" cy="300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D0BD2C-C3B8-6CBD-484D-7F8364A7DB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42011" y="4863994"/>
                  <a:ext cx="362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D284AFE-D7CB-C894-3E1B-9214D72311F1}"/>
                    </a:ext>
                  </a:extLst>
                </p14:cNvPr>
                <p14:cNvContentPartPr/>
                <p14:nvPr/>
              </p14:nvContentPartPr>
              <p14:xfrm>
                <a:off x="2907571" y="5048314"/>
                <a:ext cx="335520" cy="200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D284AFE-D7CB-C894-3E1B-9214D72311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03251" y="5043994"/>
                  <a:ext cx="344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6C545F-FFA6-7E42-8E95-CEE4EDCD6190}"/>
                    </a:ext>
                  </a:extLst>
                </p14:cNvPr>
                <p14:cNvContentPartPr/>
                <p14:nvPr/>
              </p14:nvContentPartPr>
              <p14:xfrm>
                <a:off x="3156331" y="4663114"/>
                <a:ext cx="264960" cy="432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6C545F-FFA6-7E42-8E95-CEE4EDCD61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52011" y="4658794"/>
                  <a:ext cx="273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2CD61EB-F82A-AC6A-F6C9-80AD19516455}"/>
                    </a:ext>
                  </a:extLst>
                </p14:cNvPr>
                <p14:cNvContentPartPr/>
                <p14:nvPr/>
              </p14:nvContentPartPr>
              <p14:xfrm>
                <a:off x="3585091" y="4932034"/>
                <a:ext cx="108000" cy="29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2CD61EB-F82A-AC6A-F6C9-80AD1951645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80771" y="4927714"/>
                  <a:ext cx="116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966F9F0-9BFC-8761-39C2-6DF973BD1992}"/>
                    </a:ext>
                  </a:extLst>
                </p14:cNvPr>
                <p14:cNvContentPartPr/>
                <p14:nvPr/>
              </p14:nvContentPartPr>
              <p14:xfrm>
                <a:off x="3593371" y="4629274"/>
                <a:ext cx="922680" cy="6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966F9F0-9BFC-8761-39C2-6DF973BD19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89051" y="4624954"/>
                  <a:ext cx="931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61F985-4D30-76E1-84B4-39C6A970B500}"/>
                    </a:ext>
                  </a:extLst>
                </p14:cNvPr>
                <p14:cNvContentPartPr/>
                <p14:nvPr/>
              </p14:nvContentPartPr>
              <p14:xfrm>
                <a:off x="4240651" y="4794154"/>
                <a:ext cx="254160" cy="18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61F985-4D30-76E1-84B4-39C6A970B5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36331" y="4789834"/>
                  <a:ext cx="262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A881672-9880-9D49-838A-FC05C18EDDD0}"/>
                    </a:ext>
                  </a:extLst>
                </p14:cNvPr>
                <p14:cNvContentPartPr/>
                <p14:nvPr/>
              </p14:nvContentPartPr>
              <p14:xfrm>
                <a:off x="4948051" y="4316794"/>
                <a:ext cx="177120" cy="629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A881672-9880-9D49-838A-FC05C18EDD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43731" y="4312474"/>
                  <a:ext cx="1857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C92CF8-07D4-04D0-E341-216BCECCE28F}"/>
                    </a:ext>
                  </a:extLst>
                </p14:cNvPr>
                <p14:cNvContentPartPr/>
                <p14:nvPr/>
              </p14:nvContentPartPr>
              <p14:xfrm>
                <a:off x="4931131" y="4111234"/>
                <a:ext cx="304920" cy="475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C92CF8-07D4-04D0-E341-216BCECCE2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26811" y="4106914"/>
                  <a:ext cx="3135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ACB4A94-DD38-337C-6A60-F8C6FC20F1CD}"/>
                    </a:ext>
                  </a:extLst>
                </p14:cNvPr>
                <p14:cNvContentPartPr/>
                <p14:nvPr/>
              </p14:nvContentPartPr>
              <p14:xfrm>
                <a:off x="5354851" y="4654474"/>
                <a:ext cx="124560" cy="36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ACB4A94-DD38-337C-6A60-F8C6FC20F1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50531" y="4650154"/>
                  <a:ext cx="133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0FD11D5-1087-9CC0-20EE-8EA397D43A38}"/>
                    </a:ext>
                  </a:extLst>
                </p14:cNvPr>
                <p14:cNvContentPartPr/>
                <p14:nvPr/>
              </p14:nvContentPartPr>
              <p14:xfrm>
                <a:off x="5316691" y="4688314"/>
                <a:ext cx="426240" cy="19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0FD11D5-1087-9CC0-20EE-8EA397D43A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12371" y="4683994"/>
                  <a:ext cx="434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D22A83-3C58-D1A4-3B72-3EAB8E17C5FA}"/>
                    </a:ext>
                  </a:extLst>
                </p14:cNvPr>
                <p14:cNvContentPartPr/>
                <p14:nvPr/>
              </p14:nvContentPartPr>
              <p14:xfrm>
                <a:off x="5813851" y="4906474"/>
                <a:ext cx="288360" cy="96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D22A83-3C58-D1A4-3B72-3EAB8E17C5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09531" y="4902154"/>
                  <a:ext cx="29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670129-BF7C-AFDB-776B-D424A5C15915}"/>
                    </a:ext>
                  </a:extLst>
                </p14:cNvPr>
                <p14:cNvContentPartPr/>
                <p14:nvPr/>
              </p14:nvContentPartPr>
              <p14:xfrm>
                <a:off x="6074851" y="4509034"/>
                <a:ext cx="238680" cy="482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670129-BF7C-AFDB-776B-D424A5C159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70531" y="4504714"/>
                  <a:ext cx="2473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C452AA4-16C7-35DD-5A84-3E0447E95AC0}"/>
                    </a:ext>
                  </a:extLst>
                </p14:cNvPr>
                <p14:cNvContentPartPr/>
                <p14:nvPr/>
              </p14:nvContentPartPr>
              <p14:xfrm>
                <a:off x="6516931" y="4851034"/>
                <a:ext cx="162000" cy="31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C452AA4-16C7-35DD-5A84-3E0447E95A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12611" y="4846714"/>
                  <a:ext cx="170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FC8B90-3710-4605-1B41-AA9063EFC93A}"/>
                    </a:ext>
                  </a:extLst>
                </p14:cNvPr>
                <p14:cNvContentPartPr/>
                <p14:nvPr/>
              </p14:nvContentPartPr>
              <p14:xfrm>
                <a:off x="6584971" y="4556554"/>
                <a:ext cx="5040" cy="6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FC8B90-3710-4605-1B41-AA9063EFC9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80651" y="4552234"/>
                  <a:ext cx="13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51503-65B8-99F6-6708-3732FA1BC5AF}"/>
                    </a:ext>
                  </a:extLst>
                </p14:cNvPr>
                <p14:cNvContentPartPr/>
                <p14:nvPr/>
              </p14:nvContentPartPr>
              <p14:xfrm>
                <a:off x="5452771" y="3885874"/>
                <a:ext cx="358560" cy="340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51503-65B8-99F6-6708-3732FA1BC5A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48451" y="3881554"/>
                  <a:ext cx="367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F6EAA3-72DA-CEB4-7A41-0789A817A639}"/>
                    </a:ext>
                  </a:extLst>
                </p14:cNvPr>
                <p14:cNvContentPartPr/>
                <p14:nvPr/>
              </p14:nvContentPartPr>
              <p14:xfrm>
                <a:off x="5851651" y="3678874"/>
                <a:ext cx="363960" cy="618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F6EAA3-72DA-CEB4-7A41-0789A817A6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847331" y="3674554"/>
                  <a:ext cx="3726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E4E60B3-DF66-9324-909B-A713A4F295A9}"/>
                    </a:ext>
                  </a:extLst>
                </p14:cNvPr>
                <p14:cNvContentPartPr/>
                <p14:nvPr/>
              </p14:nvContentPartPr>
              <p14:xfrm>
                <a:off x="6015451" y="3983074"/>
                <a:ext cx="611280" cy="126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E4E60B3-DF66-9324-909B-A713A4F295A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11131" y="3978754"/>
                  <a:ext cx="619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4A19B3-A700-E858-0804-F94DBA2B2C55}"/>
                    </a:ext>
                  </a:extLst>
                </p14:cNvPr>
                <p14:cNvContentPartPr/>
                <p14:nvPr/>
              </p14:nvContentPartPr>
              <p14:xfrm>
                <a:off x="6754891" y="3538834"/>
                <a:ext cx="326160" cy="55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4A19B3-A700-E858-0804-F94DBA2B2C5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50571" y="3534514"/>
                  <a:ext cx="334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22E3D2-8045-0D21-E18F-9F6F4A95D3FA}"/>
                    </a:ext>
                  </a:extLst>
                </p14:cNvPr>
                <p14:cNvContentPartPr/>
                <p14:nvPr/>
              </p14:nvContentPartPr>
              <p14:xfrm>
                <a:off x="7155211" y="4686874"/>
                <a:ext cx="578520" cy="27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22E3D2-8045-0D21-E18F-9F6F4A95D3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50891" y="4682554"/>
                  <a:ext cx="58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95FC6A-97F0-062E-361D-9EA492AF23A5}"/>
                    </a:ext>
                  </a:extLst>
                </p14:cNvPr>
                <p14:cNvContentPartPr/>
                <p14:nvPr/>
              </p14:nvContentPartPr>
              <p14:xfrm>
                <a:off x="1598251" y="5654554"/>
                <a:ext cx="592560" cy="553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95FC6A-97F0-062E-361D-9EA492AF23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593931" y="5650234"/>
                  <a:ext cx="6012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DAFAC5A-3CCB-3FC7-3653-248439B6E55B}"/>
                    </a:ext>
                  </a:extLst>
                </p14:cNvPr>
                <p14:cNvContentPartPr/>
                <p14:nvPr/>
              </p14:nvContentPartPr>
              <p14:xfrm>
                <a:off x="2381251" y="5603434"/>
                <a:ext cx="200880" cy="934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DAFAC5A-3CCB-3FC7-3653-248439B6E55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76931" y="5599114"/>
                  <a:ext cx="20952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0A5A45-47A6-0FDA-484A-E704A3944B15}"/>
                    </a:ext>
                  </a:extLst>
                </p14:cNvPr>
                <p14:cNvContentPartPr/>
                <p14:nvPr/>
              </p14:nvContentPartPr>
              <p14:xfrm>
                <a:off x="2393131" y="6047674"/>
                <a:ext cx="483480" cy="169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0A5A45-47A6-0FDA-484A-E704A3944B1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388811" y="6043354"/>
                  <a:ext cx="492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A80949-2EEB-F4A2-C704-B1B61395A6DA}"/>
                    </a:ext>
                  </a:extLst>
                </p14:cNvPr>
                <p14:cNvContentPartPr/>
                <p14:nvPr/>
              </p14:nvContentPartPr>
              <p14:xfrm>
                <a:off x="2890651" y="5802514"/>
                <a:ext cx="749520" cy="23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A80949-2EEB-F4A2-C704-B1B61395A6D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886331" y="5798194"/>
                  <a:ext cx="758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C00D17F-9652-B7A8-85FF-8037286CA11E}"/>
                    </a:ext>
                  </a:extLst>
                </p14:cNvPr>
                <p14:cNvContentPartPr/>
                <p14:nvPr/>
              </p14:nvContentPartPr>
              <p14:xfrm>
                <a:off x="3503371" y="6017434"/>
                <a:ext cx="191520" cy="60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C00D17F-9652-B7A8-85FF-8037286CA11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9051" y="6013114"/>
                  <a:ext cx="200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B4CB858-B8F8-5363-7F15-484EC1193650}"/>
                    </a:ext>
                  </a:extLst>
                </p14:cNvPr>
                <p14:cNvContentPartPr/>
                <p14:nvPr/>
              </p14:nvContentPartPr>
              <p14:xfrm>
                <a:off x="4453051" y="5490754"/>
                <a:ext cx="255240" cy="992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B4CB858-B8F8-5363-7F15-484EC119365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448731" y="5486434"/>
                  <a:ext cx="26388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8E569A5-C716-3E0B-FC79-E3776CB06D3C}"/>
                    </a:ext>
                  </a:extLst>
                </p14:cNvPr>
                <p14:cNvContentPartPr/>
                <p14:nvPr/>
              </p14:nvContentPartPr>
              <p14:xfrm>
                <a:off x="4296451" y="6022474"/>
                <a:ext cx="621360" cy="320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8E569A5-C716-3E0B-FC79-E3776CB06D3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92131" y="6018154"/>
                  <a:ext cx="630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4CB9E7-E635-211D-70E6-4BF0B9788ADF}"/>
                    </a:ext>
                  </a:extLst>
                </p14:cNvPr>
                <p14:cNvContentPartPr/>
                <p14:nvPr/>
              </p14:nvContentPartPr>
              <p14:xfrm>
                <a:off x="4844731" y="5791714"/>
                <a:ext cx="20880" cy="27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4CB9E7-E635-211D-70E6-4BF0B9788A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840411" y="5787394"/>
                  <a:ext cx="29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FF599E-62DE-8699-4BE3-F513289598CC}"/>
                    </a:ext>
                  </a:extLst>
                </p14:cNvPr>
                <p14:cNvContentPartPr/>
                <p14:nvPr/>
              </p14:nvContentPartPr>
              <p14:xfrm>
                <a:off x="5009611" y="5416594"/>
                <a:ext cx="224640" cy="88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FF599E-62DE-8699-4BE3-F513289598C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05291" y="5412274"/>
                  <a:ext cx="233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E91F14-E09D-4315-42D2-A2D507AACEE0}"/>
                    </a:ext>
                  </a:extLst>
                </p14:cNvPr>
                <p14:cNvContentPartPr/>
                <p14:nvPr/>
              </p14:nvContentPartPr>
              <p14:xfrm>
                <a:off x="5425411" y="5043274"/>
                <a:ext cx="351720" cy="554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E91F14-E09D-4315-42D2-A2D507AACEE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21091" y="5038954"/>
                  <a:ext cx="3603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5AE13C-271E-6769-ABBA-3F68F52490AF}"/>
                    </a:ext>
                  </a:extLst>
                </p14:cNvPr>
                <p14:cNvContentPartPr/>
                <p14:nvPr/>
              </p14:nvContentPartPr>
              <p14:xfrm>
                <a:off x="5616571" y="5406514"/>
                <a:ext cx="550440" cy="10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5AE13C-271E-6769-ABBA-3F68F52490A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12251" y="5402194"/>
                  <a:ext cx="55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A583453-D593-0901-9A5D-C632B8CB0DA8}"/>
                    </a:ext>
                  </a:extLst>
                </p14:cNvPr>
                <p14:cNvContentPartPr/>
                <p14:nvPr/>
              </p14:nvContentPartPr>
              <p14:xfrm>
                <a:off x="6383371" y="5088274"/>
                <a:ext cx="264240" cy="503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A583453-D593-0901-9A5D-C632B8CB0DA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79051" y="5083954"/>
                  <a:ext cx="272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6C87F33-DDD8-3F78-6B54-4D71B74CF8CE}"/>
                    </a:ext>
                  </a:extLst>
                </p14:cNvPr>
                <p14:cNvContentPartPr/>
                <p14:nvPr/>
              </p14:nvContentPartPr>
              <p14:xfrm>
                <a:off x="5963611" y="6066394"/>
                <a:ext cx="525600" cy="123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6C87F33-DDD8-3F78-6B54-4D71B74CF8C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59291" y="6062074"/>
                  <a:ext cx="534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CD26F38-FCAE-F87B-3413-285CD9673194}"/>
                    </a:ext>
                  </a:extLst>
                </p14:cNvPr>
                <p14:cNvContentPartPr/>
                <p14:nvPr/>
              </p14:nvContentPartPr>
              <p14:xfrm>
                <a:off x="7325131" y="6291754"/>
                <a:ext cx="27720" cy="113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CD26F38-FCAE-F87B-3413-285CD96731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320811" y="6287434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EAF683C-B396-48F6-0CDB-548A1BE3884B}"/>
                    </a:ext>
                  </a:extLst>
                </p14:cNvPr>
                <p14:cNvContentPartPr/>
                <p14:nvPr/>
              </p14:nvContentPartPr>
              <p14:xfrm>
                <a:off x="8124331" y="5522434"/>
                <a:ext cx="93600" cy="716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EAF683C-B396-48F6-0CDB-548A1BE3884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20011" y="5518114"/>
                  <a:ext cx="1022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DDA3B4A-0657-C095-9BB1-F136E6B42F0B}"/>
                    </a:ext>
                  </a:extLst>
                </p14:cNvPr>
                <p14:cNvContentPartPr/>
                <p14:nvPr/>
              </p14:nvContentPartPr>
              <p14:xfrm>
                <a:off x="8128291" y="5556634"/>
                <a:ext cx="307440" cy="711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DDA3B4A-0657-C095-9BB1-F136E6B42F0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123971" y="5552314"/>
                  <a:ext cx="3160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8B3FCB-DB7C-C3A3-9EFF-7B61CD923666}"/>
                    </a:ext>
                  </a:extLst>
                </p14:cNvPr>
                <p14:cNvContentPartPr/>
                <p14:nvPr/>
              </p14:nvContentPartPr>
              <p14:xfrm>
                <a:off x="8616811" y="6013474"/>
                <a:ext cx="30960" cy="231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8B3FCB-DB7C-C3A3-9EFF-7B61CD92366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12491" y="6009154"/>
                  <a:ext cx="3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DA0463-5206-872B-8ADD-1E4877C14DA9}"/>
                    </a:ext>
                  </a:extLst>
                </p14:cNvPr>
                <p14:cNvContentPartPr/>
                <p14:nvPr/>
              </p14:nvContentPartPr>
              <p14:xfrm>
                <a:off x="8513851" y="5733034"/>
                <a:ext cx="525960" cy="75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DA0463-5206-872B-8ADD-1E4877C14D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09531" y="5728714"/>
                  <a:ext cx="534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C2C31B3-B4D1-14EA-5270-F83BD670CB58}"/>
                    </a:ext>
                  </a:extLst>
                </p14:cNvPr>
                <p14:cNvContentPartPr/>
                <p14:nvPr/>
              </p14:nvContentPartPr>
              <p14:xfrm>
                <a:off x="9079771" y="6029674"/>
                <a:ext cx="129960" cy="10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C2C31B3-B4D1-14EA-5270-F83BD670CB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75451" y="6025354"/>
                  <a:ext cx="138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8182CA-855A-D477-C39D-4321825E5D7E}"/>
                    </a:ext>
                  </a:extLst>
                </p14:cNvPr>
                <p14:cNvContentPartPr/>
                <p14:nvPr/>
              </p14:nvContentPartPr>
              <p14:xfrm>
                <a:off x="9379651" y="5577514"/>
                <a:ext cx="118800" cy="439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8182CA-855A-D477-C39D-4321825E5D7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75331" y="5573194"/>
                  <a:ext cx="1274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0EF191-B45A-34B4-8F70-0AAA48684070}"/>
                    </a:ext>
                  </a:extLst>
                </p14:cNvPr>
                <p14:cNvContentPartPr/>
                <p14:nvPr/>
              </p14:nvContentPartPr>
              <p14:xfrm>
                <a:off x="9319891" y="5482834"/>
                <a:ext cx="373320" cy="569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0EF191-B45A-34B4-8F70-0AAA4868407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15571" y="5478514"/>
                  <a:ext cx="3819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E99520F-4E66-631C-EC69-E265E72832F2}"/>
                    </a:ext>
                  </a:extLst>
                </p14:cNvPr>
                <p14:cNvContentPartPr/>
                <p14:nvPr/>
              </p14:nvContentPartPr>
              <p14:xfrm>
                <a:off x="9774211" y="5718994"/>
                <a:ext cx="102600" cy="285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E99520F-4E66-631C-EC69-E265E72832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69891" y="5714674"/>
                  <a:ext cx="111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35D87F-9229-3956-CD00-6D9E4FF5AA88}"/>
                    </a:ext>
                  </a:extLst>
                </p14:cNvPr>
                <p14:cNvContentPartPr/>
                <p14:nvPr/>
              </p14:nvContentPartPr>
              <p14:xfrm>
                <a:off x="10155811" y="5727274"/>
                <a:ext cx="275040" cy="247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35D87F-9229-3956-CD00-6D9E4FF5AA8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151491" y="5722954"/>
                  <a:ext cx="283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381F89-A324-8980-0C1A-C4D9322E3258}"/>
                    </a:ext>
                  </a:extLst>
                </p14:cNvPr>
                <p14:cNvContentPartPr/>
                <p14:nvPr/>
              </p14:nvContentPartPr>
              <p14:xfrm>
                <a:off x="9959251" y="5783074"/>
                <a:ext cx="201240" cy="167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381F89-A324-8980-0C1A-C4D9322E325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54931" y="5778754"/>
                  <a:ext cx="209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96CF41-B58E-C7B0-32D1-F20937252C52}"/>
                    </a:ext>
                  </a:extLst>
                </p14:cNvPr>
                <p14:cNvContentPartPr/>
                <p14:nvPr/>
              </p14:nvContentPartPr>
              <p14:xfrm>
                <a:off x="10811371" y="5385634"/>
                <a:ext cx="124560" cy="762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96CF41-B58E-C7B0-32D1-F20937252C5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07051" y="5381314"/>
                  <a:ext cx="1332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F0242F-C8EA-1E68-7C6C-9482D2D81E6D}"/>
                    </a:ext>
                  </a:extLst>
                </p14:cNvPr>
                <p14:cNvContentPartPr/>
                <p14:nvPr/>
              </p14:nvContentPartPr>
              <p14:xfrm>
                <a:off x="10627051" y="5682634"/>
                <a:ext cx="147600" cy="3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F0242F-C8EA-1E68-7C6C-9482D2D81E6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622731" y="5678314"/>
                  <a:ext cx="156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0AE372-2EE6-62CB-1920-DEBA1CBAD3D9}"/>
                    </a:ext>
                  </a:extLst>
                </p14:cNvPr>
                <p14:cNvContentPartPr/>
                <p14:nvPr/>
              </p14:nvContentPartPr>
              <p14:xfrm>
                <a:off x="10896691" y="5731954"/>
                <a:ext cx="223560" cy="133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0AE372-2EE6-62CB-1920-DEBA1CBAD3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892371" y="5727634"/>
                  <a:ext cx="23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6F5E7EC-6EB8-4754-361B-69AAEA3A7B9C}"/>
                    </a:ext>
                  </a:extLst>
                </p14:cNvPr>
                <p14:cNvContentPartPr/>
                <p14:nvPr/>
              </p14:nvContentPartPr>
              <p14:xfrm>
                <a:off x="11305291" y="5457994"/>
                <a:ext cx="322200" cy="663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6F5E7EC-6EB8-4754-361B-69AAEA3A7B9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300611" y="5453674"/>
                  <a:ext cx="3308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1BD550-8E35-9295-F6B8-79BB354DCEEB}"/>
                    </a:ext>
                  </a:extLst>
                </p14:cNvPr>
                <p14:cNvContentPartPr/>
                <p14:nvPr/>
              </p14:nvContentPartPr>
              <p14:xfrm>
                <a:off x="11462611" y="5717914"/>
                <a:ext cx="613800" cy="243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1BD550-8E35-9295-F6B8-79BB354DCEE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458291" y="5713594"/>
                  <a:ext cx="62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878690-6E42-45F8-8C35-47308EA218D3}"/>
                    </a:ext>
                  </a:extLst>
                </p14:cNvPr>
                <p14:cNvContentPartPr/>
                <p14:nvPr/>
              </p14:nvContentPartPr>
              <p14:xfrm>
                <a:off x="9062491" y="6398674"/>
                <a:ext cx="271800" cy="51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878690-6E42-45F8-8C35-47308EA218D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058171" y="6394354"/>
                  <a:ext cx="280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0524C2-00CA-FCC6-8922-3CE94E5E6565}"/>
                    </a:ext>
                  </a:extLst>
                </p14:cNvPr>
                <p14:cNvContentPartPr/>
                <p14:nvPr/>
              </p14:nvContentPartPr>
              <p14:xfrm>
                <a:off x="9041251" y="6567874"/>
                <a:ext cx="342720" cy="10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0524C2-00CA-FCC6-8922-3CE94E5E656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36931" y="6563554"/>
                  <a:ext cx="351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418BF3-5533-41BE-180D-77066901034A}"/>
                    </a:ext>
                  </a:extLst>
                </p14:cNvPr>
                <p14:cNvContentPartPr/>
                <p14:nvPr/>
              </p14:nvContentPartPr>
              <p14:xfrm>
                <a:off x="9740011" y="6227314"/>
                <a:ext cx="125640" cy="236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418BF3-5533-41BE-180D-77066901034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735691" y="6222994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47763F-924E-3A1B-5807-88733CF21CB3}"/>
                    </a:ext>
                  </a:extLst>
                </p14:cNvPr>
                <p14:cNvContentPartPr/>
                <p14:nvPr/>
              </p14:nvContentPartPr>
              <p14:xfrm>
                <a:off x="9851251" y="6167914"/>
                <a:ext cx="300600" cy="476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47763F-924E-3A1B-5807-88733CF21CB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846931" y="6163594"/>
                  <a:ext cx="309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0180B3E-27D9-D7FB-E82A-C85D590F5454}"/>
                    </a:ext>
                  </a:extLst>
                </p14:cNvPr>
                <p14:cNvContentPartPr/>
                <p14:nvPr/>
              </p14:nvContentPartPr>
              <p14:xfrm>
                <a:off x="10355251" y="6265834"/>
                <a:ext cx="57960" cy="423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0180B3E-27D9-D7FB-E82A-C85D590F545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350931" y="6261514"/>
                  <a:ext cx="666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FFDC5B-6405-F537-74EF-86CC3BD0674F}"/>
                    </a:ext>
                  </a:extLst>
                </p14:cNvPr>
                <p14:cNvContentPartPr/>
                <p14:nvPr/>
              </p14:nvContentPartPr>
              <p14:xfrm>
                <a:off x="10353091" y="6227314"/>
                <a:ext cx="270720" cy="394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4FFDC5B-6405-F537-74EF-86CC3BD0674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348771" y="6222994"/>
                  <a:ext cx="279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32D5EE8-9BC1-BC17-E228-25D83F27D83A}"/>
                    </a:ext>
                  </a:extLst>
                </p14:cNvPr>
                <p14:cNvContentPartPr/>
                <p14:nvPr/>
              </p14:nvContentPartPr>
              <p14:xfrm>
                <a:off x="10755571" y="6312994"/>
                <a:ext cx="48600" cy="312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32D5EE8-9BC1-BC17-E228-25D83F27D83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51251" y="6308674"/>
                  <a:ext cx="57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253B10-D61B-FF04-2559-C9F3AB36F981}"/>
                    </a:ext>
                  </a:extLst>
                </p14:cNvPr>
                <p14:cNvContentPartPr/>
                <p14:nvPr/>
              </p14:nvContentPartPr>
              <p14:xfrm>
                <a:off x="10772851" y="6304714"/>
                <a:ext cx="26640" cy="43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253B10-D61B-FF04-2559-C9F3AB36F98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68531" y="6300394"/>
                  <a:ext cx="35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57C2377-AFE8-14DC-DEDC-73F4EFAB6A02}"/>
                    </a:ext>
                  </a:extLst>
                </p14:cNvPr>
                <p14:cNvContentPartPr/>
                <p14:nvPr/>
              </p14:nvContentPartPr>
              <p14:xfrm>
                <a:off x="7609531" y="1662874"/>
                <a:ext cx="474840" cy="15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57C2377-AFE8-14DC-DEDC-73F4EFAB6A0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05211" y="1658554"/>
                  <a:ext cx="48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DE4C488-D528-25D1-D967-C4F9F72709A3}"/>
                    </a:ext>
                  </a:extLst>
                </p14:cNvPr>
                <p14:cNvContentPartPr/>
                <p14:nvPr/>
              </p14:nvContentPartPr>
              <p14:xfrm>
                <a:off x="7747051" y="1887514"/>
                <a:ext cx="317160" cy="34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DE4C488-D528-25D1-D967-C4F9F72709A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42731" y="1883194"/>
                  <a:ext cx="32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5B1C35-E28B-068C-B14D-18917970BBCC}"/>
                    </a:ext>
                  </a:extLst>
                </p14:cNvPr>
                <p14:cNvContentPartPr/>
                <p14:nvPr/>
              </p14:nvContentPartPr>
              <p14:xfrm>
                <a:off x="7776931" y="1366594"/>
                <a:ext cx="586800" cy="824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5B1C35-E28B-068C-B14D-18917970BBC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772611" y="1362274"/>
                  <a:ext cx="59544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412C096-3F2A-20D4-2454-F2699DFC794D}"/>
                    </a:ext>
                  </a:extLst>
                </p14:cNvPr>
                <p14:cNvContentPartPr/>
                <p14:nvPr/>
              </p14:nvContentPartPr>
              <p14:xfrm>
                <a:off x="8685571" y="1886794"/>
                <a:ext cx="397440" cy="11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412C096-3F2A-20D4-2454-F2699DFC794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681251" y="1882474"/>
                  <a:ext cx="406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FDC7B5C-B0C8-487C-9B0D-EDE2C9FA49DC}"/>
                    </a:ext>
                  </a:extLst>
                </p14:cNvPr>
                <p14:cNvContentPartPr/>
                <p14:nvPr/>
              </p14:nvContentPartPr>
              <p14:xfrm>
                <a:off x="9227011" y="1559914"/>
                <a:ext cx="330120" cy="547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FDC7B5C-B0C8-487C-9B0D-EDE2C9FA49D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22691" y="1555594"/>
                  <a:ext cx="3387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22D1A33-6CEC-E1D2-17B7-4ABFF48E1389}"/>
                    </a:ext>
                  </a:extLst>
                </p14:cNvPr>
                <p14:cNvContentPartPr/>
                <p14:nvPr/>
              </p14:nvContentPartPr>
              <p14:xfrm>
                <a:off x="9212611" y="1831354"/>
                <a:ext cx="186480" cy="32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22D1A33-6CEC-E1D2-17B7-4ABFF48E138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08291" y="1827034"/>
                  <a:ext cx="19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F09CC51-6535-C81A-D259-15C83ED5523D}"/>
                    </a:ext>
                  </a:extLst>
                </p14:cNvPr>
                <p14:cNvContentPartPr/>
                <p14:nvPr/>
              </p14:nvContentPartPr>
              <p14:xfrm>
                <a:off x="9745771" y="1598794"/>
                <a:ext cx="178920" cy="317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F09CC51-6535-C81A-D259-15C83ED5523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741451" y="1594474"/>
                  <a:ext cx="187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1C7C469-1523-DC65-B2E0-341510281167}"/>
                    </a:ext>
                  </a:extLst>
                </p14:cNvPr>
                <p14:cNvContentPartPr/>
                <p14:nvPr/>
              </p14:nvContentPartPr>
              <p14:xfrm>
                <a:off x="9945571" y="1555954"/>
                <a:ext cx="349920" cy="379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1C7C469-1523-DC65-B2E0-34151028116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941251" y="1551634"/>
                  <a:ext cx="358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029E3E-DA1A-9ADF-1AD3-AAAA1FD0D26B}"/>
                    </a:ext>
                  </a:extLst>
                </p14:cNvPr>
                <p14:cNvContentPartPr/>
                <p14:nvPr/>
              </p14:nvContentPartPr>
              <p14:xfrm>
                <a:off x="10108651" y="1809754"/>
                <a:ext cx="211680" cy="203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029E3E-DA1A-9ADF-1AD3-AAAA1FD0D26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104331" y="1805434"/>
                  <a:ext cx="220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6ADF9B-6071-4FF2-B945-0E62039A7B54}"/>
                    </a:ext>
                  </a:extLst>
                </p14:cNvPr>
                <p14:cNvContentPartPr/>
                <p14:nvPr/>
              </p14:nvContentPartPr>
              <p14:xfrm>
                <a:off x="10511131" y="1803634"/>
                <a:ext cx="249840" cy="290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6ADF9B-6071-4FF2-B945-0E62039A7B5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506811" y="1799314"/>
                  <a:ext cx="258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EB595B5-C4A7-1798-41CA-C6B49ADC2815}"/>
                    </a:ext>
                  </a:extLst>
                </p14:cNvPr>
                <p14:cNvContentPartPr/>
                <p14:nvPr/>
              </p14:nvContentPartPr>
              <p14:xfrm>
                <a:off x="10575931" y="1662874"/>
                <a:ext cx="21600" cy="10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EB595B5-C4A7-1798-41CA-C6B49ADC281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571611" y="1658554"/>
                  <a:ext cx="3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29D2487-1A63-1613-FCD0-172B1C4E1D24}"/>
                    </a:ext>
                  </a:extLst>
                </p14:cNvPr>
                <p14:cNvContentPartPr/>
                <p14:nvPr/>
              </p14:nvContentPartPr>
              <p14:xfrm>
                <a:off x="9098131" y="2443714"/>
                <a:ext cx="42120" cy="129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29D2487-1A63-1613-FCD0-172B1C4E1D2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093811" y="2439394"/>
                  <a:ext cx="50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3B98D96-CB07-D33F-4289-999C7EA94202}"/>
                    </a:ext>
                  </a:extLst>
                </p14:cNvPr>
                <p14:cNvContentPartPr/>
                <p14:nvPr/>
              </p14:nvContentPartPr>
              <p14:xfrm>
                <a:off x="8800771" y="2226634"/>
                <a:ext cx="77040" cy="315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3B98D96-CB07-D33F-4289-999C7EA9420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796451" y="2222314"/>
                  <a:ext cx="85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E77719-C646-0280-150A-AAE4B936B9A1}"/>
                    </a:ext>
                  </a:extLst>
                </p14:cNvPr>
                <p14:cNvContentPartPr/>
                <p14:nvPr/>
              </p14:nvContentPartPr>
              <p14:xfrm>
                <a:off x="8946571" y="2342194"/>
                <a:ext cx="347760" cy="179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E77719-C646-0280-150A-AAE4B936B9A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942251" y="2337874"/>
                  <a:ext cx="356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1D26BF4-E814-E222-181C-B1EA882E5A16}"/>
                    </a:ext>
                  </a:extLst>
                </p14:cNvPr>
                <p14:cNvContentPartPr/>
                <p14:nvPr/>
              </p14:nvContentPartPr>
              <p14:xfrm>
                <a:off x="8680891" y="2035114"/>
                <a:ext cx="73800" cy="16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1D26BF4-E814-E222-181C-B1EA882E5A1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676571" y="2030794"/>
                  <a:ext cx="82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A6B9BF-EFEE-D9D0-3D25-761A55B13D7B}"/>
                    </a:ext>
                  </a:extLst>
                </p14:cNvPr>
                <p14:cNvContentPartPr/>
                <p14:nvPr/>
              </p14:nvContentPartPr>
              <p14:xfrm>
                <a:off x="9392611" y="2107114"/>
                <a:ext cx="91080" cy="396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A6B9BF-EFEE-D9D0-3D25-761A55B13D7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388291" y="2102794"/>
                  <a:ext cx="99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5C6FCA7-E52C-B684-0734-CB9EE8397F38}"/>
                    </a:ext>
                  </a:extLst>
                </p14:cNvPr>
                <p14:cNvContentPartPr/>
                <p14:nvPr/>
              </p14:nvContentPartPr>
              <p14:xfrm>
                <a:off x="9349771" y="2153914"/>
                <a:ext cx="521640" cy="306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5C6FCA7-E52C-B684-0734-CB9EE8397F3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345451" y="2149594"/>
                  <a:ext cx="5302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3359E46-E1DB-0E19-6C9A-EE4D09B48F21}"/>
                    </a:ext>
                  </a:extLst>
                </p14:cNvPr>
                <p14:cNvContentPartPr/>
                <p14:nvPr/>
              </p14:nvContentPartPr>
              <p14:xfrm>
                <a:off x="9987691" y="2381434"/>
                <a:ext cx="302040" cy="276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3359E46-E1DB-0E19-6C9A-EE4D09B48F2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983371" y="2377114"/>
                  <a:ext cx="310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774D28A-9219-58AD-3830-797F9398826F}"/>
                    </a:ext>
                  </a:extLst>
                </p14:cNvPr>
                <p14:cNvContentPartPr/>
                <p14:nvPr/>
              </p14:nvContentPartPr>
              <p14:xfrm>
                <a:off x="10596811" y="2294674"/>
                <a:ext cx="181440" cy="286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774D28A-9219-58AD-3830-797F9398826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592491" y="2290354"/>
                  <a:ext cx="190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908E8B1-95D6-C1BE-F22D-C2741C307DD6}"/>
                    </a:ext>
                  </a:extLst>
                </p14:cNvPr>
                <p14:cNvContentPartPr/>
                <p14:nvPr/>
              </p14:nvContentPartPr>
              <p14:xfrm>
                <a:off x="10882651" y="2107114"/>
                <a:ext cx="100800" cy="487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908E8B1-95D6-C1BE-F22D-C2741C307DD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878331" y="2102794"/>
                  <a:ext cx="109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72C8341-E4DB-3FCF-7DB9-A2E15C344A05}"/>
                    </a:ext>
                  </a:extLst>
                </p14:cNvPr>
                <p14:cNvContentPartPr/>
                <p14:nvPr/>
              </p14:nvContentPartPr>
              <p14:xfrm>
                <a:off x="11098291" y="2324914"/>
                <a:ext cx="172440" cy="149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72C8341-E4DB-3FCF-7DB9-A2E15C344A0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093971" y="2320594"/>
                  <a:ext cx="18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370CEF8-6B73-C507-677C-7CAE13F047CD}"/>
                    </a:ext>
                  </a:extLst>
                </p14:cNvPr>
                <p14:cNvContentPartPr/>
                <p14:nvPr/>
              </p14:nvContentPartPr>
              <p14:xfrm>
                <a:off x="11501491" y="2074714"/>
                <a:ext cx="173520" cy="427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370CEF8-6B73-C507-677C-7CAE13F047C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497171" y="2070394"/>
                  <a:ext cx="182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784202E-C279-F224-5076-65326105BD70}"/>
                    </a:ext>
                  </a:extLst>
                </p14:cNvPr>
                <p14:cNvContentPartPr/>
                <p14:nvPr/>
              </p14:nvContentPartPr>
              <p14:xfrm>
                <a:off x="11655571" y="2231314"/>
                <a:ext cx="236520" cy="257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784202E-C279-F224-5076-65326105BD7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651251" y="2226994"/>
                  <a:ext cx="245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9F92A9D-47E8-F9D7-7909-424C3B88A3DC}"/>
                    </a:ext>
                  </a:extLst>
                </p14:cNvPr>
                <p14:cNvContentPartPr/>
                <p14:nvPr/>
              </p14:nvContentPartPr>
              <p14:xfrm>
                <a:off x="8874211" y="2581594"/>
                <a:ext cx="119880" cy="458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9F92A9D-47E8-F9D7-7909-424C3B88A3D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69891" y="2577274"/>
                  <a:ext cx="1285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04A0A16-E6D0-575C-25F9-D57BC2FA7B84}"/>
                    </a:ext>
                  </a:extLst>
                </p14:cNvPr>
                <p14:cNvContentPartPr/>
                <p14:nvPr/>
              </p14:nvContentPartPr>
              <p14:xfrm>
                <a:off x="9135211" y="2872834"/>
                <a:ext cx="294480" cy="106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04A0A16-E6D0-575C-25F9-D57BC2FA7B8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130891" y="2868514"/>
                  <a:ext cx="303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8F5C21F-6445-9EFF-C69F-B8172235BEC4}"/>
                    </a:ext>
                  </a:extLst>
                </p14:cNvPr>
                <p14:cNvContentPartPr/>
                <p14:nvPr/>
              </p14:nvContentPartPr>
              <p14:xfrm>
                <a:off x="9441571" y="2804074"/>
                <a:ext cx="161640" cy="321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8F5C21F-6445-9EFF-C69F-B8172235BEC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437251" y="2799754"/>
                  <a:ext cx="170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0FCB82F-906D-EF0D-7D55-972EC139C4D7}"/>
                    </a:ext>
                  </a:extLst>
                </p14:cNvPr>
                <p14:cNvContentPartPr/>
                <p14:nvPr/>
              </p14:nvContentPartPr>
              <p14:xfrm>
                <a:off x="9957091" y="2853034"/>
                <a:ext cx="275400" cy="141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0FCB82F-906D-EF0D-7D55-972EC139C4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952771" y="2848714"/>
                  <a:ext cx="284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6EB4852-5212-DE98-E2D6-96D509F198AE}"/>
                    </a:ext>
                  </a:extLst>
                </p14:cNvPr>
                <p14:cNvContentPartPr/>
                <p14:nvPr/>
              </p14:nvContentPartPr>
              <p14:xfrm>
                <a:off x="10285771" y="2620834"/>
                <a:ext cx="307800" cy="420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6EB4852-5212-DE98-E2D6-96D509F198A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281451" y="2616514"/>
                  <a:ext cx="316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42AA5FE-F756-C803-F9DB-1657AEA03770}"/>
                    </a:ext>
                  </a:extLst>
                </p14:cNvPr>
                <p14:cNvContentPartPr/>
                <p14:nvPr/>
              </p14:nvContentPartPr>
              <p14:xfrm>
                <a:off x="10515451" y="2774194"/>
                <a:ext cx="521280" cy="576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42AA5FE-F756-C803-F9DB-1657AEA0377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511131" y="2769874"/>
                  <a:ext cx="5299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A484128-A225-E36E-F3D8-A4985AB58446}"/>
                    </a:ext>
                  </a:extLst>
                </p14:cNvPr>
                <p14:cNvContentPartPr/>
                <p14:nvPr/>
              </p14:nvContentPartPr>
              <p14:xfrm>
                <a:off x="11008291" y="2768434"/>
                <a:ext cx="279360" cy="370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A484128-A225-E36E-F3D8-A4985AB5844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003971" y="2764114"/>
                  <a:ext cx="288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D9CF820-B783-ABC3-60D0-3E4734D8CB55}"/>
                    </a:ext>
                  </a:extLst>
                </p14:cNvPr>
                <p14:cNvContentPartPr/>
                <p14:nvPr/>
              </p14:nvContentPartPr>
              <p14:xfrm>
                <a:off x="11201611" y="2978314"/>
                <a:ext cx="156600" cy="30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D9CF820-B783-ABC3-60D0-3E4734D8CB5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197291" y="2973994"/>
                  <a:ext cx="165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C6B706D-843A-0FDF-C9AD-ADC73FF2F208}"/>
                    </a:ext>
                  </a:extLst>
                </p14:cNvPr>
                <p14:cNvContentPartPr/>
                <p14:nvPr/>
              </p14:nvContentPartPr>
              <p14:xfrm>
                <a:off x="11381611" y="2940874"/>
                <a:ext cx="255960" cy="120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C6B706D-843A-0FDF-C9AD-ADC73FF2F20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377291" y="2936554"/>
                  <a:ext cx="26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EFA0F9C-063F-AE23-1403-CE6C5322BBDC}"/>
                    </a:ext>
                  </a:extLst>
                </p14:cNvPr>
                <p14:cNvContentPartPr/>
                <p14:nvPr/>
              </p14:nvContentPartPr>
              <p14:xfrm>
                <a:off x="11619931" y="2793994"/>
                <a:ext cx="531000" cy="398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EFA0F9C-063F-AE23-1403-CE6C5322BBD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615611" y="2789674"/>
                  <a:ext cx="539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EA653FC-73D3-2583-6F4F-AC3A662E1346}"/>
                    </a:ext>
                  </a:extLst>
                </p14:cNvPr>
                <p14:cNvContentPartPr/>
                <p14:nvPr/>
              </p14:nvContentPartPr>
              <p14:xfrm>
                <a:off x="11788771" y="3013234"/>
                <a:ext cx="306720" cy="197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EA653FC-73D3-2583-6F4F-AC3A662E134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784451" y="3008914"/>
                  <a:ext cx="315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D7F601A-7762-926F-0C7B-3CA22D960109}"/>
                    </a:ext>
                  </a:extLst>
                </p14:cNvPr>
                <p14:cNvContentPartPr/>
                <p14:nvPr/>
              </p14:nvContentPartPr>
              <p14:xfrm>
                <a:off x="11972731" y="2705434"/>
                <a:ext cx="183960" cy="461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D7F601A-7762-926F-0C7B-3CA22D96010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968411" y="2701114"/>
                  <a:ext cx="1926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D4BA38-D749-58A2-7522-6B524A1C453B}"/>
                    </a:ext>
                  </a:extLst>
                </p14:cNvPr>
                <p14:cNvContentPartPr/>
                <p14:nvPr/>
              </p14:nvContentPartPr>
              <p14:xfrm>
                <a:off x="11972731" y="2948794"/>
                <a:ext cx="290520" cy="14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D4BA38-D749-58A2-7522-6B524A1C45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968411" y="2944474"/>
                  <a:ext cx="29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78B1A60-52AB-6CFF-D662-0BD4EEE2DBF0}"/>
                    </a:ext>
                  </a:extLst>
                </p14:cNvPr>
                <p14:cNvContentPartPr/>
                <p14:nvPr/>
              </p14:nvContentPartPr>
              <p14:xfrm>
                <a:off x="8221891" y="1244194"/>
                <a:ext cx="3762000" cy="2180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78B1A60-52AB-6CFF-D662-0BD4EEE2DBF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217571" y="1239874"/>
                  <a:ext cx="3770640" cy="218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0C0C940-247C-6494-D108-0676173B53BD}"/>
                  </a:ext>
                </a:extLst>
              </p14:cNvPr>
              <p14:cNvContentPartPr/>
              <p14:nvPr/>
            </p14:nvContentPartPr>
            <p14:xfrm>
              <a:off x="3434611" y="3119794"/>
              <a:ext cx="132480" cy="5400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0C0C940-247C-6494-D108-0676173B5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291" y="3115474"/>
                <a:ext cx="141120" cy="54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B1DDB1E-CC3C-68C0-0C34-64FCE1BE5F19}"/>
              </a:ext>
            </a:extLst>
          </p:cNvPr>
          <p:cNvGrpSpPr/>
          <p:nvPr/>
        </p:nvGrpSpPr>
        <p:grpSpPr>
          <a:xfrm>
            <a:off x="164371" y="34"/>
            <a:ext cx="11864520" cy="6730920"/>
            <a:chOff x="164371" y="34"/>
            <a:chExt cx="11864520" cy="67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44BF1C-E474-AF9B-D104-BDEC795CFEA7}"/>
                    </a:ext>
                  </a:extLst>
                </p14:cNvPr>
                <p14:cNvContentPartPr/>
                <p14:nvPr/>
              </p14:nvContentPartPr>
              <p14:xfrm>
                <a:off x="1119811" y="1014874"/>
                <a:ext cx="1086840" cy="1036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44BF1C-E474-AF9B-D104-BDEC795CFE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5491" y="1010554"/>
                  <a:ext cx="10954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093AC1-4A0D-2347-0A77-07D652C1E57B}"/>
                    </a:ext>
                  </a:extLst>
                </p14:cNvPr>
                <p14:cNvContentPartPr/>
                <p14:nvPr/>
              </p14:nvContentPartPr>
              <p14:xfrm>
                <a:off x="1518691" y="1399354"/>
                <a:ext cx="428400" cy="28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093AC1-4A0D-2347-0A77-07D652C1E5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4371" y="1395034"/>
                  <a:ext cx="437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BBD6C9-6BE4-91F4-90FD-887849B7C684}"/>
                    </a:ext>
                  </a:extLst>
                </p14:cNvPr>
                <p14:cNvContentPartPr/>
                <p14:nvPr/>
              </p14:nvContentPartPr>
              <p14:xfrm>
                <a:off x="2131771" y="1492234"/>
                <a:ext cx="1492560" cy="6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BBD6C9-6BE4-91F4-90FD-887849B7C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7451" y="1487914"/>
                  <a:ext cx="1501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C8D113-178A-E6C3-DE70-B2BC7F5D7C0F}"/>
                    </a:ext>
                  </a:extLst>
                </p14:cNvPr>
                <p14:cNvContentPartPr/>
                <p14:nvPr/>
              </p14:nvContentPartPr>
              <p14:xfrm>
                <a:off x="2989291" y="833434"/>
                <a:ext cx="466920" cy="175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C8D113-178A-E6C3-DE70-B2BC7F5D7C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4971" y="829114"/>
                  <a:ext cx="475560" cy="17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5F8F8D-F17A-8BDC-8817-368F325AC5F2}"/>
                    </a:ext>
                  </a:extLst>
                </p14:cNvPr>
                <p14:cNvContentPartPr/>
                <p14:nvPr/>
              </p14:nvContentPartPr>
              <p14:xfrm>
                <a:off x="2685451" y="2255794"/>
                <a:ext cx="732600" cy="686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5F8F8D-F17A-8BDC-8817-368F325AC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1131" y="2251474"/>
                  <a:ext cx="74124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84B598-223E-8BF4-FAF5-7972EFA3911F}"/>
                    </a:ext>
                  </a:extLst>
                </p14:cNvPr>
                <p14:cNvContentPartPr/>
                <p14:nvPr/>
              </p14:nvContentPartPr>
              <p14:xfrm>
                <a:off x="2423371" y="2832874"/>
                <a:ext cx="740520" cy="9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84B598-223E-8BF4-FAF5-7972EFA391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9051" y="2828554"/>
                  <a:ext cx="74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B2D93E-D298-9D37-F459-0F63B401DAF9}"/>
                    </a:ext>
                  </a:extLst>
                </p14:cNvPr>
                <p14:cNvContentPartPr/>
                <p14:nvPr/>
              </p14:nvContentPartPr>
              <p14:xfrm>
                <a:off x="2427331" y="2880394"/>
                <a:ext cx="427320" cy="33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B2D93E-D298-9D37-F459-0F63B401DA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3011" y="2876074"/>
                  <a:ext cx="4359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3BF9D5-CDC4-DFD4-DB3B-007FEF3633E9}"/>
                    </a:ext>
                  </a:extLst>
                </p14:cNvPr>
                <p14:cNvContentPartPr/>
                <p14:nvPr/>
              </p14:nvContentPartPr>
              <p14:xfrm>
                <a:off x="2918371" y="2957794"/>
                <a:ext cx="105840" cy="20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3BF9D5-CDC4-DFD4-DB3B-007FEF3633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4051" y="2953474"/>
                  <a:ext cx="114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92E273-1980-9BEF-F5A3-FDF5FFF52CD6}"/>
                    </a:ext>
                  </a:extLst>
                </p14:cNvPr>
                <p14:cNvContentPartPr/>
                <p14:nvPr/>
              </p14:nvContentPartPr>
              <p14:xfrm>
                <a:off x="3267931" y="1362994"/>
                <a:ext cx="3651480" cy="18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92E273-1980-9BEF-F5A3-FDF5FFF52C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3611" y="1358674"/>
                  <a:ext cx="3660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4A3C82-E093-3230-A044-8084262DA23C}"/>
                    </a:ext>
                  </a:extLst>
                </p14:cNvPr>
                <p14:cNvContentPartPr/>
                <p14:nvPr/>
              </p14:nvContentPartPr>
              <p14:xfrm>
                <a:off x="7027051" y="709594"/>
                <a:ext cx="271080" cy="1680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4A3C82-E093-3230-A044-8084262DA2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2731" y="705274"/>
                  <a:ext cx="279720" cy="16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776827-D1C2-BD82-EA64-13E14806E301}"/>
                    </a:ext>
                  </a:extLst>
                </p14:cNvPr>
                <p14:cNvContentPartPr/>
                <p14:nvPr/>
              </p14:nvContentPartPr>
              <p14:xfrm>
                <a:off x="7211011" y="1283794"/>
                <a:ext cx="1510200" cy="7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776827-D1C2-BD82-EA64-13E14806E3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6691" y="1279474"/>
                  <a:ext cx="1518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472294-E2AE-56A9-AC72-EB46CBE3B00B}"/>
                    </a:ext>
                  </a:extLst>
                </p14:cNvPr>
                <p14:cNvContentPartPr/>
                <p14:nvPr/>
              </p14:nvContentPartPr>
              <p14:xfrm>
                <a:off x="8888251" y="850714"/>
                <a:ext cx="1398240" cy="108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472294-E2AE-56A9-AC72-EB46CBE3B0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3931" y="846394"/>
                  <a:ext cx="140688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6221D3-E191-011E-1CAA-437F1CBE210A}"/>
                    </a:ext>
                  </a:extLst>
                </p14:cNvPr>
                <p14:cNvContentPartPr/>
                <p14:nvPr/>
              </p14:nvContentPartPr>
              <p14:xfrm>
                <a:off x="9306931" y="1445794"/>
                <a:ext cx="417960" cy="217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6221D3-E191-011E-1CAA-437F1CBE21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2611" y="1441474"/>
                  <a:ext cx="426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3C2B0D-8CAD-1844-06FB-4B2D783CFCEE}"/>
                    </a:ext>
                  </a:extLst>
                </p14:cNvPr>
                <p14:cNvContentPartPr/>
                <p14:nvPr/>
              </p14:nvContentPartPr>
              <p14:xfrm>
                <a:off x="7554091" y="1966714"/>
                <a:ext cx="858600" cy="74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3C2B0D-8CAD-1844-06FB-4B2D783CFC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9771" y="1962394"/>
                  <a:ext cx="86724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112675-494D-BB34-6EEB-B92BFBE2D320}"/>
                    </a:ext>
                  </a:extLst>
                </p14:cNvPr>
                <p14:cNvContentPartPr/>
                <p14:nvPr/>
              </p14:nvContentPartPr>
              <p14:xfrm>
                <a:off x="8166811" y="2561074"/>
                <a:ext cx="559080" cy="3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112675-494D-BB34-6EEB-B92BFBE2D3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2491" y="2556754"/>
                  <a:ext cx="56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2952CC-DBE2-D156-F752-A9CB3B58A546}"/>
                    </a:ext>
                  </a:extLst>
                </p14:cNvPr>
                <p14:cNvContentPartPr/>
                <p14:nvPr/>
              </p14:nvContentPartPr>
              <p14:xfrm>
                <a:off x="8196691" y="2556034"/>
                <a:ext cx="587520" cy="33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2952CC-DBE2-D156-F752-A9CB3B58A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92371" y="2551714"/>
                  <a:ext cx="596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F210EE-6E4D-660D-C838-0A02C31AC53B}"/>
                    </a:ext>
                  </a:extLst>
                </p14:cNvPr>
                <p14:cNvContentPartPr/>
                <p14:nvPr/>
              </p14:nvContentPartPr>
              <p14:xfrm>
                <a:off x="8567131" y="2641354"/>
                <a:ext cx="2880" cy="5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F210EE-6E4D-660D-C838-0A02C31AC5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62811" y="2637034"/>
                  <a:ext cx="115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381A16-BBBE-0AE1-2C6E-837332ABCFB3}"/>
                    </a:ext>
                  </a:extLst>
                </p14:cNvPr>
                <p14:cNvContentPartPr/>
                <p14:nvPr/>
              </p14:nvContentPartPr>
              <p14:xfrm>
                <a:off x="4116451" y="997234"/>
                <a:ext cx="773640" cy="2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381A16-BBBE-0AE1-2C6E-837332ABC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2131" y="992914"/>
                  <a:ext cx="782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A26AA3-A977-044B-1131-F4048E4B8FB1}"/>
                    </a:ext>
                  </a:extLst>
                </p14:cNvPr>
                <p14:cNvContentPartPr/>
                <p14:nvPr/>
              </p14:nvContentPartPr>
              <p14:xfrm>
                <a:off x="4637371" y="777994"/>
                <a:ext cx="315360" cy="425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A26AA3-A977-044B-1131-F4048E4B8F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3051" y="773674"/>
                  <a:ext cx="324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2C691F-02EB-34C7-0A02-C429F77B11B4}"/>
                    </a:ext>
                  </a:extLst>
                </p14:cNvPr>
                <p14:cNvContentPartPr/>
                <p14:nvPr/>
              </p14:nvContentPartPr>
              <p14:xfrm>
                <a:off x="9936931" y="2752594"/>
                <a:ext cx="99000" cy="58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2C691F-02EB-34C7-0A02-C429F77B11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32611" y="2748274"/>
                  <a:ext cx="1076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9E427D6-15FD-850B-7898-8DC960909B23}"/>
                    </a:ext>
                  </a:extLst>
                </p14:cNvPr>
                <p14:cNvContentPartPr/>
                <p14:nvPr/>
              </p14:nvContentPartPr>
              <p14:xfrm>
                <a:off x="9851251" y="2713354"/>
                <a:ext cx="513360" cy="53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9E427D6-15FD-850B-7898-8DC960909B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6931" y="2709034"/>
                  <a:ext cx="5220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D9EC48-7D6F-8B3B-8AAF-B3FC87AC0679}"/>
                    </a:ext>
                  </a:extLst>
                </p14:cNvPr>
                <p14:cNvContentPartPr/>
                <p14:nvPr/>
              </p14:nvContentPartPr>
              <p14:xfrm>
                <a:off x="10404211" y="3060034"/>
                <a:ext cx="317880" cy="25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D9EC48-7D6F-8B3B-8AAF-B3FC87AC06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99891" y="3055714"/>
                  <a:ext cx="326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809552-195D-8C1D-6683-4E03565734A0}"/>
                    </a:ext>
                  </a:extLst>
                </p14:cNvPr>
                <p14:cNvContentPartPr/>
                <p14:nvPr/>
              </p14:nvContentPartPr>
              <p14:xfrm>
                <a:off x="10845571" y="2923234"/>
                <a:ext cx="139320" cy="1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809552-195D-8C1D-6683-4E03565734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41251" y="2918914"/>
                  <a:ext cx="147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87B992-1D6B-499E-D52A-7658C9503AD9}"/>
                    </a:ext>
                  </a:extLst>
                </p14:cNvPr>
                <p14:cNvContentPartPr/>
                <p14:nvPr/>
              </p14:nvContentPartPr>
              <p14:xfrm>
                <a:off x="10824331" y="3075154"/>
                <a:ext cx="361800" cy="55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87B992-1D6B-499E-D52A-7658C9503A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0011" y="3070834"/>
                  <a:ext cx="370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69EAA9-533B-6D02-7B4D-3965820E06A5}"/>
                    </a:ext>
                  </a:extLst>
                </p14:cNvPr>
                <p14:cNvContentPartPr/>
                <p14:nvPr/>
              </p14:nvContentPartPr>
              <p14:xfrm>
                <a:off x="11272891" y="2693914"/>
                <a:ext cx="234720" cy="538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69EAA9-533B-6D02-7B4D-3965820E06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68571" y="2689594"/>
                  <a:ext cx="243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33BCB2-DD9C-5984-0C2D-6A1A442147B4}"/>
                    </a:ext>
                  </a:extLst>
                </p14:cNvPr>
                <p14:cNvContentPartPr/>
                <p14:nvPr/>
              </p14:nvContentPartPr>
              <p14:xfrm>
                <a:off x="11672851" y="2756554"/>
                <a:ext cx="330480" cy="41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33BCB2-DD9C-5984-0C2D-6A1A442147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68531" y="2752234"/>
                  <a:ext cx="339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81BDEA-C866-40D9-F308-CE0B5D331880}"/>
                    </a:ext>
                  </a:extLst>
                </p14:cNvPr>
                <p14:cNvContentPartPr/>
                <p14:nvPr/>
              </p14:nvContentPartPr>
              <p14:xfrm>
                <a:off x="11539291" y="2752594"/>
                <a:ext cx="21240" cy="41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81BDEA-C866-40D9-F308-CE0B5D3318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34971" y="2748274"/>
                  <a:ext cx="29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30ABCD-11DE-0E92-5C31-1A044F4CCCFB}"/>
                    </a:ext>
                  </a:extLst>
                </p14:cNvPr>
                <p14:cNvContentPartPr/>
                <p14:nvPr/>
              </p14:nvContentPartPr>
              <p14:xfrm>
                <a:off x="11856451" y="3175594"/>
                <a:ext cx="91440" cy="13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30ABCD-11DE-0E92-5C31-1A044F4CCC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52131" y="3171274"/>
                  <a:ext cx="100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FAC56D-F493-9E7C-7F03-25306B5D827D}"/>
                    </a:ext>
                  </a:extLst>
                </p14:cNvPr>
                <p14:cNvContentPartPr/>
                <p14:nvPr/>
              </p14:nvContentPartPr>
              <p14:xfrm>
                <a:off x="301531" y="268954"/>
                <a:ext cx="133200" cy="48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FAC56D-F493-9E7C-7F03-25306B5D82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7211" y="264634"/>
                  <a:ext cx="1418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A1F6E3-69EE-C060-C34A-4ADCEF75AB35}"/>
                    </a:ext>
                  </a:extLst>
                </p14:cNvPr>
                <p14:cNvContentPartPr/>
                <p14:nvPr/>
              </p14:nvContentPartPr>
              <p14:xfrm>
                <a:off x="250411" y="201274"/>
                <a:ext cx="516240" cy="45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A1F6E3-69EE-C060-C34A-4ADCEF75AB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6091" y="196954"/>
                  <a:ext cx="5248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BCB3C4-C9FA-0A71-CEB6-BDC819BB637B}"/>
                    </a:ext>
                  </a:extLst>
                </p14:cNvPr>
                <p14:cNvContentPartPr/>
                <p14:nvPr/>
              </p14:nvContentPartPr>
              <p14:xfrm>
                <a:off x="788611" y="474514"/>
                <a:ext cx="253800" cy="12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BCB3C4-C9FA-0A71-CEB6-BDC819BB63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4291" y="470194"/>
                  <a:ext cx="262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F022A-B93E-FD95-1E3F-18A841F24001}"/>
                    </a:ext>
                  </a:extLst>
                </p14:cNvPr>
                <p14:cNvContentPartPr/>
                <p14:nvPr/>
              </p14:nvContentPartPr>
              <p14:xfrm>
                <a:off x="1021531" y="51154"/>
                <a:ext cx="130680" cy="488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F022A-B93E-FD95-1E3F-18A841F240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211" y="46834"/>
                  <a:ext cx="139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2643AF7-5773-8540-F488-A81B4DB4410D}"/>
                    </a:ext>
                  </a:extLst>
                </p14:cNvPr>
                <p14:cNvContentPartPr/>
                <p14:nvPr/>
              </p14:nvContentPartPr>
              <p14:xfrm>
                <a:off x="966091" y="331954"/>
                <a:ext cx="513000" cy="194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2643AF7-5773-8540-F488-A81B4DB441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771" y="327634"/>
                  <a:ext cx="521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828400-9324-1E3C-296E-EEBD25735997}"/>
                    </a:ext>
                  </a:extLst>
                </p14:cNvPr>
                <p14:cNvContentPartPr/>
                <p14:nvPr/>
              </p14:nvContentPartPr>
              <p14:xfrm>
                <a:off x="1510411" y="341674"/>
                <a:ext cx="219240" cy="199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828400-9324-1E3C-296E-EEBD257359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6091" y="337354"/>
                  <a:ext cx="227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CEBFC6-A56C-2979-165B-E79C1CA96AB9}"/>
                    </a:ext>
                  </a:extLst>
                </p14:cNvPr>
                <p14:cNvContentPartPr/>
                <p14:nvPr/>
              </p14:nvContentPartPr>
              <p14:xfrm>
                <a:off x="1839811" y="252034"/>
                <a:ext cx="277920" cy="707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CEBFC6-A56C-2979-165B-E79C1CA96A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35491" y="247714"/>
                  <a:ext cx="2865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64270A-FE24-1874-CB23-D6AF78769229}"/>
                    </a:ext>
                  </a:extLst>
                </p14:cNvPr>
                <p14:cNvContentPartPr/>
                <p14:nvPr/>
              </p14:nvContentPartPr>
              <p14:xfrm>
                <a:off x="1326091" y="34"/>
                <a:ext cx="17640" cy="7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64270A-FE24-1874-CB23-D6AF787692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21771" y="-4286"/>
                  <a:ext cx="26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11ABE6-3437-95C1-C5DF-D901AECED252}"/>
                    </a:ext>
                  </a:extLst>
                </p14:cNvPr>
                <p14:cNvContentPartPr/>
                <p14:nvPr/>
              </p14:nvContentPartPr>
              <p14:xfrm>
                <a:off x="2097571" y="300994"/>
                <a:ext cx="228960" cy="23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11ABE6-3437-95C1-C5DF-D901AECED2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93251" y="296674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92570B-AE26-D6BD-2740-A29D8A3A635E}"/>
                    </a:ext>
                  </a:extLst>
                </p14:cNvPr>
                <p14:cNvContentPartPr/>
                <p14:nvPr/>
              </p14:nvContentPartPr>
              <p14:xfrm>
                <a:off x="2457931" y="189754"/>
                <a:ext cx="124200" cy="36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92570B-AE26-D6BD-2740-A29D8A3A63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53611" y="185434"/>
                  <a:ext cx="132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8D68E3-B62B-A145-2981-AD51AE55C865}"/>
                    </a:ext>
                  </a:extLst>
                </p14:cNvPr>
                <p14:cNvContentPartPr/>
                <p14:nvPr/>
              </p14:nvContentPartPr>
              <p14:xfrm>
                <a:off x="2663491" y="183274"/>
                <a:ext cx="695880" cy="32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8D68E3-B62B-A145-2981-AD51AE55C8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9171" y="178954"/>
                  <a:ext cx="704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E4ED1A0-E7AB-05DF-9A5E-3D4C3A1D7447}"/>
                    </a:ext>
                  </a:extLst>
                </p14:cNvPr>
                <p14:cNvContentPartPr/>
                <p14:nvPr/>
              </p14:nvContentPartPr>
              <p14:xfrm>
                <a:off x="8861251" y="183994"/>
                <a:ext cx="119160" cy="56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E4ED1A0-E7AB-05DF-9A5E-3D4C3A1D74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56931" y="179674"/>
                  <a:ext cx="1278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C177CD-E736-74B2-88C9-7B3914CC969D}"/>
                    </a:ext>
                  </a:extLst>
                </p14:cNvPr>
                <p14:cNvContentPartPr/>
                <p14:nvPr/>
              </p14:nvContentPartPr>
              <p14:xfrm>
                <a:off x="8972491" y="250594"/>
                <a:ext cx="217800" cy="44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C177CD-E736-74B2-88C9-7B3914CC96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8171" y="246274"/>
                  <a:ext cx="226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701098-8225-7843-7427-699B4693FEB1}"/>
                    </a:ext>
                  </a:extLst>
                </p14:cNvPr>
                <p14:cNvContentPartPr/>
                <p14:nvPr/>
              </p14:nvContentPartPr>
              <p14:xfrm>
                <a:off x="9336811" y="442114"/>
                <a:ext cx="268920" cy="106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701098-8225-7843-7427-699B4693FE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2491" y="437794"/>
                  <a:ext cx="27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0DECC5-8724-41A2-652C-D260812047BD}"/>
                    </a:ext>
                  </a:extLst>
                </p14:cNvPr>
                <p14:cNvContentPartPr/>
                <p14:nvPr/>
              </p14:nvContentPartPr>
              <p14:xfrm>
                <a:off x="9662971" y="98314"/>
                <a:ext cx="121320" cy="473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0DECC5-8724-41A2-652C-D260812047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58651" y="93994"/>
                  <a:ext cx="1299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BA0990-7261-59E7-79D1-C4CE344ED4C3}"/>
                    </a:ext>
                  </a:extLst>
                </p14:cNvPr>
                <p14:cNvContentPartPr/>
                <p14:nvPr/>
              </p14:nvContentPartPr>
              <p14:xfrm>
                <a:off x="9645331" y="362554"/>
                <a:ext cx="364680" cy="139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BA0990-7261-59E7-79D1-C4CE344ED4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1011" y="358234"/>
                  <a:ext cx="373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A0CB24-A532-5E3B-762E-4F50C0AC41AC}"/>
                    </a:ext>
                  </a:extLst>
                </p14:cNvPr>
                <p14:cNvContentPartPr/>
                <p14:nvPr/>
              </p14:nvContentPartPr>
              <p14:xfrm>
                <a:off x="10155451" y="435634"/>
                <a:ext cx="227160" cy="126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A0CB24-A532-5E3B-762E-4F50C0AC4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51131" y="431314"/>
                  <a:ext cx="235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E0AF71-07E7-3A71-D09B-C19D931F1002}"/>
                    </a:ext>
                  </a:extLst>
                </p14:cNvPr>
                <p14:cNvContentPartPr/>
                <p14:nvPr/>
              </p14:nvContentPartPr>
              <p14:xfrm>
                <a:off x="10458571" y="431674"/>
                <a:ext cx="132120" cy="710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E0AF71-07E7-3A71-D09B-C19D931F10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54251" y="427354"/>
                  <a:ext cx="14076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DD68241-0A5D-5672-05C2-0DC2B930CB72}"/>
                    </a:ext>
                  </a:extLst>
                </p14:cNvPr>
                <p14:cNvContentPartPr/>
                <p14:nvPr/>
              </p14:nvContentPartPr>
              <p14:xfrm>
                <a:off x="10850251" y="450034"/>
                <a:ext cx="43560" cy="15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DD68241-0A5D-5672-05C2-0DC2B930CB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45931" y="445714"/>
                  <a:ext cx="52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A7A6A7-25A4-E0BC-E018-69166E2D3811}"/>
                    </a:ext>
                  </a:extLst>
                </p14:cNvPr>
                <p14:cNvContentPartPr/>
                <p14:nvPr/>
              </p14:nvContentPartPr>
              <p14:xfrm>
                <a:off x="10798411" y="622834"/>
                <a:ext cx="253080" cy="4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A7A6A7-25A4-E0BC-E018-69166E2D38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94091" y="618514"/>
                  <a:ext cx="261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C476A1-C3F6-BA45-0F58-538461CB3FC0}"/>
                    </a:ext>
                  </a:extLst>
                </p14:cNvPr>
                <p14:cNvContentPartPr/>
                <p14:nvPr/>
              </p14:nvContentPartPr>
              <p14:xfrm>
                <a:off x="11034211" y="247714"/>
                <a:ext cx="78840" cy="41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C476A1-C3F6-BA45-0F58-538461CB3F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29891" y="243394"/>
                  <a:ext cx="87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2BE09EB-8A46-538E-FE30-6E7A3FD8A32D}"/>
                    </a:ext>
                  </a:extLst>
                </p14:cNvPr>
                <p14:cNvContentPartPr/>
                <p14:nvPr/>
              </p14:nvContentPartPr>
              <p14:xfrm>
                <a:off x="11228611" y="366874"/>
                <a:ext cx="649800" cy="300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2BE09EB-8A46-538E-FE30-6E7A3FD8A3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24291" y="362554"/>
                  <a:ext cx="658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437535-7962-1E74-9134-854C92BD7AB6}"/>
                    </a:ext>
                  </a:extLst>
                </p14:cNvPr>
                <p14:cNvContentPartPr/>
                <p14:nvPr/>
              </p14:nvContentPartPr>
              <p14:xfrm>
                <a:off x="252571" y="1838194"/>
                <a:ext cx="233640" cy="390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2437535-7962-1E74-9134-854C92BD7A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8251" y="1833874"/>
                  <a:ext cx="2422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0331E7F-F7E4-D996-3CD8-8FF1C7C24081}"/>
                    </a:ext>
                  </a:extLst>
                </p14:cNvPr>
                <p14:cNvContentPartPr/>
                <p14:nvPr/>
              </p14:nvContentPartPr>
              <p14:xfrm>
                <a:off x="562891" y="1955194"/>
                <a:ext cx="574200" cy="350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0331E7F-F7E4-D996-3CD8-8FF1C7C240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8571" y="1950874"/>
                  <a:ext cx="582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36CF831-F8B7-730B-32A6-40EC10DF1DAC}"/>
                    </a:ext>
                  </a:extLst>
                </p14:cNvPr>
                <p14:cNvContentPartPr/>
                <p14:nvPr/>
              </p14:nvContentPartPr>
              <p14:xfrm>
                <a:off x="3340651" y="3153274"/>
                <a:ext cx="230760" cy="426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36CF831-F8B7-730B-32A6-40EC10DF1D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6331" y="3148954"/>
                  <a:ext cx="2394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E0EF438-307C-EACE-8CA2-659DB1D65B24}"/>
                    </a:ext>
                  </a:extLst>
                </p14:cNvPr>
                <p14:cNvContentPartPr/>
                <p14:nvPr/>
              </p14:nvContentPartPr>
              <p14:xfrm>
                <a:off x="3782011" y="3121594"/>
                <a:ext cx="499680" cy="318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E0EF438-307C-EACE-8CA2-659DB1D65B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7691" y="3117274"/>
                  <a:ext cx="508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72B96C-459E-E5C0-7D29-6EB7BD8A357C}"/>
                    </a:ext>
                  </a:extLst>
                </p14:cNvPr>
                <p14:cNvContentPartPr/>
                <p14:nvPr/>
              </p14:nvContentPartPr>
              <p14:xfrm>
                <a:off x="7897891" y="3018274"/>
                <a:ext cx="294840" cy="505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72B96C-459E-E5C0-7D29-6EB7BD8A35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3571" y="3013954"/>
                  <a:ext cx="3034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D611515-002C-2E6F-ADB8-EB6F226A014E}"/>
                    </a:ext>
                  </a:extLst>
                </p14:cNvPr>
                <p14:cNvContentPartPr/>
                <p14:nvPr/>
              </p14:nvContentPartPr>
              <p14:xfrm>
                <a:off x="8244211" y="3153274"/>
                <a:ext cx="582480" cy="257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D611515-002C-2E6F-ADB8-EB6F226A01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39891" y="3148954"/>
                  <a:ext cx="59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5B4F61-AD3A-ECDD-E0B2-0D896D6AB0FB}"/>
                    </a:ext>
                  </a:extLst>
                </p14:cNvPr>
                <p14:cNvContentPartPr/>
                <p14:nvPr/>
              </p14:nvContentPartPr>
              <p14:xfrm>
                <a:off x="4230931" y="336994"/>
                <a:ext cx="390240" cy="202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5B4F61-AD3A-ECDD-E0B2-0D896D6AB0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26611" y="332674"/>
                  <a:ext cx="398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639513-8D71-C0C9-57F9-31AA3A41AA66}"/>
                    </a:ext>
                  </a:extLst>
                </p14:cNvPr>
                <p14:cNvContentPartPr/>
                <p14:nvPr/>
              </p14:nvContentPartPr>
              <p14:xfrm>
                <a:off x="4339291" y="264994"/>
                <a:ext cx="149400" cy="457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639513-8D71-C0C9-57F9-31AA3A41AA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34971" y="260674"/>
                  <a:ext cx="158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EAB3A0-1954-9078-F137-BA32CE68B90F}"/>
                    </a:ext>
                  </a:extLst>
                </p14:cNvPr>
                <p14:cNvContentPartPr/>
                <p14:nvPr/>
              </p14:nvContentPartPr>
              <p14:xfrm>
                <a:off x="4679131" y="279394"/>
                <a:ext cx="551520" cy="29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EAB3A0-1954-9078-F137-BA32CE68B9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74811" y="275074"/>
                  <a:ext cx="560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3DF2E8-FC40-AC8D-5B72-96168E33779C}"/>
                    </a:ext>
                  </a:extLst>
                </p14:cNvPr>
                <p14:cNvContentPartPr/>
                <p14:nvPr/>
              </p14:nvContentPartPr>
              <p14:xfrm>
                <a:off x="7549411" y="2788234"/>
                <a:ext cx="1623240" cy="1029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3DF2E8-FC40-AC8D-5B72-96168E3377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5091" y="2783914"/>
                  <a:ext cx="163188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6BD753-5B3A-7EB9-9842-15056004FC68}"/>
                    </a:ext>
                  </a:extLst>
                </p14:cNvPr>
                <p14:cNvContentPartPr/>
                <p14:nvPr/>
              </p14:nvContentPartPr>
              <p14:xfrm>
                <a:off x="8946571" y="2722714"/>
                <a:ext cx="237600" cy="312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6BD753-5B3A-7EB9-9842-15056004F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2251" y="2718394"/>
                  <a:ext cx="246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009700-9274-F90F-F806-C8361DAA873A}"/>
                    </a:ext>
                  </a:extLst>
                </p14:cNvPr>
                <p14:cNvContentPartPr/>
                <p14:nvPr/>
              </p14:nvContentPartPr>
              <p14:xfrm>
                <a:off x="2502931" y="4322914"/>
                <a:ext cx="542520" cy="426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009700-9274-F90F-F806-C8361DAA87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8611" y="4318594"/>
                  <a:ext cx="5511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18602F-8430-CC36-5B4B-FE3F23806081}"/>
                    </a:ext>
                  </a:extLst>
                </p14:cNvPr>
                <p14:cNvContentPartPr/>
                <p14:nvPr/>
              </p14:nvContentPartPr>
              <p14:xfrm>
                <a:off x="3186211" y="4257034"/>
                <a:ext cx="108360" cy="606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18602F-8430-CC36-5B4B-FE3F238060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81891" y="4252714"/>
                  <a:ext cx="1170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D4AD24-E200-2CC3-9E68-5C225C18F4CE}"/>
                    </a:ext>
                  </a:extLst>
                </p14:cNvPr>
                <p14:cNvContentPartPr/>
                <p14:nvPr/>
              </p14:nvContentPartPr>
              <p14:xfrm>
                <a:off x="3122131" y="4218514"/>
                <a:ext cx="318960" cy="315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D4AD24-E200-2CC3-9E68-5C225C18F4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17811" y="4214194"/>
                  <a:ext cx="327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BFC424-EB98-6AAA-12FA-55A36FC2ABF5}"/>
                    </a:ext>
                  </a:extLst>
                </p14:cNvPr>
                <p14:cNvContentPartPr/>
                <p14:nvPr/>
              </p14:nvContentPartPr>
              <p14:xfrm>
                <a:off x="3568891" y="4551874"/>
                <a:ext cx="484920" cy="330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BFC424-EB98-6AAA-12FA-55A36FC2AB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64571" y="4547554"/>
                  <a:ext cx="4935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1564BE-EE92-9E14-3665-6D94D87D1256}"/>
                    </a:ext>
                  </a:extLst>
                </p14:cNvPr>
                <p14:cNvContentPartPr/>
                <p14:nvPr/>
              </p14:nvContentPartPr>
              <p14:xfrm>
                <a:off x="4322011" y="4462954"/>
                <a:ext cx="166680" cy="38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1564BE-EE92-9E14-3665-6D94D87D12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17691" y="4458634"/>
                  <a:ext cx="175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499D948-237F-1F35-0D03-A7E3F0C60E4F}"/>
                    </a:ext>
                  </a:extLst>
                </p14:cNvPr>
                <p14:cNvContentPartPr/>
                <p14:nvPr/>
              </p14:nvContentPartPr>
              <p14:xfrm>
                <a:off x="4382131" y="4680394"/>
                <a:ext cx="185400" cy="7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499D948-237F-1F35-0D03-A7E3F0C60E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77811" y="4676074"/>
                  <a:ext cx="194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97BFD5-1419-8F43-481C-C653C8BE2473}"/>
                    </a:ext>
                  </a:extLst>
                </p14:cNvPr>
                <p14:cNvContentPartPr/>
                <p14:nvPr/>
              </p14:nvContentPartPr>
              <p14:xfrm>
                <a:off x="5072251" y="4116274"/>
                <a:ext cx="90720" cy="415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97BFD5-1419-8F43-481C-C653C8BE24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67931" y="4111954"/>
                  <a:ext cx="993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C1BD95-104E-47AD-296E-AACF8E406B3A}"/>
                    </a:ext>
                  </a:extLst>
                </p14:cNvPr>
                <p14:cNvContentPartPr/>
                <p14:nvPr/>
              </p14:nvContentPartPr>
              <p14:xfrm>
                <a:off x="4870651" y="4357114"/>
                <a:ext cx="459360" cy="71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C1BD95-104E-47AD-296E-AACF8E406B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6331" y="4352794"/>
                  <a:ext cx="46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25A634-DCDE-6A8D-0FA0-204A092E86F9}"/>
                    </a:ext>
                  </a:extLst>
                </p14:cNvPr>
                <p14:cNvContentPartPr/>
                <p14:nvPr/>
              </p14:nvContentPartPr>
              <p14:xfrm>
                <a:off x="5435131" y="4235434"/>
                <a:ext cx="339480" cy="375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25A634-DCDE-6A8D-0FA0-204A092E86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30811" y="4231114"/>
                  <a:ext cx="348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A8D184C-E9B1-C3D2-069A-B11AE3FC3F56}"/>
                    </a:ext>
                  </a:extLst>
                </p14:cNvPr>
                <p14:cNvContentPartPr/>
                <p14:nvPr/>
              </p14:nvContentPartPr>
              <p14:xfrm>
                <a:off x="5933731" y="4231114"/>
                <a:ext cx="486360" cy="453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A8D184C-E9B1-C3D2-069A-B11AE3FC3F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29411" y="4226794"/>
                  <a:ext cx="495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AC28F75-D2F9-D7B6-4EBA-AA54B1403D06}"/>
                    </a:ext>
                  </a:extLst>
                </p14:cNvPr>
                <p14:cNvContentPartPr/>
                <p14:nvPr/>
              </p14:nvContentPartPr>
              <p14:xfrm>
                <a:off x="8003731" y="3898834"/>
                <a:ext cx="217800" cy="420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AC28F75-D2F9-D7B6-4EBA-AA54B1403D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99411" y="3894514"/>
                  <a:ext cx="226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CFDDE9-CCB6-E489-1381-3D20D1A2C8A5}"/>
                    </a:ext>
                  </a:extLst>
                </p14:cNvPr>
                <p14:cNvContentPartPr/>
                <p14:nvPr/>
              </p14:nvContentPartPr>
              <p14:xfrm>
                <a:off x="8037931" y="4008634"/>
                <a:ext cx="870480" cy="282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5CFDDE9-CCB6-E489-1381-3D20D1A2C8A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33611" y="4004314"/>
                  <a:ext cx="879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E287337-B80E-D9A7-617E-6B2347F2829C}"/>
                    </a:ext>
                  </a:extLst>
                </p14:cNvPr>
                <p14:cNvContentPartPr/>
                <p14:nvPr/>
              </p14:nvContentPartPr>
              <p14:xfrm>
                <a:off x="9090211" y="3863914"/>
                <a:ext cx="567000" cy="406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E287337-B80E-D9A7-617E-6B2347F282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85891" y="3859594"/>
                  <a:ext cx="5756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05E9D2-BAB2-131E-798F-97076CB89F0F}"/>
                    </a:ext>
                  </a:extLst>
                </p14:cNvPr>
                <p14:cNvContentPartPr/>
                <p14:nvPr/>
              </p14:nvContentPartPr>
              <p14:xfrm>
                <a:off x="9710131" y="3712714"/>
                <a:ext cx="453600" cy="376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05E9D2-BAB2-131E-798F-97076CB89F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05811" y="3708394"/>
                  <a:ext cx="462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109330-38B7-F083-5AEE-4AAB23710747}"/>
                    </a:ext>
                  </a:extLst>
                </p14:cNvPr>
                <p14:cNvContentPartPr/>
                <p14:nvPr/>
              </p14:nvContentPartPr>
              <p14:xfrm>
                <a:off x="6393451" y="4205554"/>
                <a:ext cx="518040" cy="879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109330-38B7-F083-5AEE-4AAB237107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89131" y="4201234"/>
                  <a:ext cx="52668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8D88E56-70AE-D659-FB85-83B07E4AE5C8}"/>
                    </a:ext>
                  </a:extLst>
                </p14:cNvPr>
                <p14:cNvContentPartPr/>
                <p14:nvPr/>
              </p14:nvContentPartPr>
              <p14:xfrm>
                <a:off x="6735451" y="4923754"/>
                <a:ext cx="284400" cy="36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8D88E56-70AE-D659-FB85-83B07E4AE5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1131" y="4919434"/>
                  <a:ext cx="293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7EE510-5F15-F288-6469-3E9F5E9E086E}"/>
                    </a:ext>
                  </a:extLst>
                </p14:cNvPr>
                <p14:cNvContentPartPr/>
                <p14:nvPr/>
              </p14:nvContentPartPr>
              <p14:xfrm>
                <a:off x="7123531" y="5030674"/>
                <a:ext cx="855360" cy="340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7EE510-5F15-F288-6469-3E9F5E9E08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19211" y="5026354"/>
                  <a:ext cx="864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60959D7-AB83-1B01-A252-E4AE4AB0A6B0}"/>
                    </a:ext>
                  </a:extLst>
                </p14:cNvPr>
                <p14:cNvContentPartPr/>
                <p14:nvPr/>
              </p14:nvContentPartPr>
              <p14:xfrm>
                <a:off x="8300011" y="4748434"/>
                <a:ext cx="285120" cy="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60959D7-AB83-1B01-A252-E4AE4AB0A6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5691" y="4744114"/>
                  <a:ext cx="293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B37D563-0398-5EF6-3351-720A0D16DEAF}"/>
                    </a:ext>
                  </a:extLst>
                </p14:cNvPr>
                <p14:cNvContentPartPr/>
                <p14:nvPr/>
              </p14:nvContentPartPr>
              <p14:xfrm>
                <a:off x="8278411" y="4956874"/>
                <a:ext cx="210240" cy="1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B37D563-0398-5EF6-3351-720A0D16DE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74091" y="4952554"/>
                  <a:ext cx="21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99BCC9D-83B2-D735-FDC2-40BF8C6F438C}"/>
                    </a:ext>
                  </a:extLst>
                </p14:cNvPr>
                <p14:cNvContentPartPr/>
                <p14:nvPr/>
              </p14:nvContentPartPr>
              <p14:xfrm>
                <a:off x="8985451" y="4513714"/>
                <a:ext cx="124200" cy="426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99BCC9D-83B2-D735-FDC2-40BF8C6F43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81131" y="4509394"/>
                  <a:ext cx="1328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FFBD19-C76B-B181-93D8-E601D9E2B3E9}"/>
                    </a:ext>
                  </a:extLst>
                </p14:cNvPr>
                <p14:cNvContentPartPr/>
                <p14:nvPr/>
              </p14:nvContentPartPr>
              <p14:xfrm>
                <a:off x="8869531" y="4777594"/>
                <a:ext cx="370440" cy="30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FFBD19-C76B-B181-93D8-E601D9E2B3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65211" y="4773274"/>
                  <a:ext cx="379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B8F59D6-318E-F198-33B7-6FD0D36D8E37}"/>
                    </a:ext>
                  </a:extLst>
                </p14:cNvPr>
                <p14:cNvContentPartPr/>
                <p14:nvPr/>
              </p14:nvContentPartPr>
              <p14:xfrm>
                <a:off x="9364171" y="4608394"/>
                <a:ext cx="187200" cy="24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B8F59D6-318E-F198-33B7-6FD0D36D8E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59851" y="4604074"/>
                  <a:ext cx="195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A951A8D-480A-9440-F188-15017E147194}"/>
                    </a:ext>
                  </a:extLst>
                </p14:cNvPr>
                <p14:cNvContentPartPr/>
                <p14:nvPr/>
              </p14:nvContentPartPr>
              <p14:xfrm>
                <a:off x="9698611" y="4726474"/>
                <a:ext cx="2880" cy="5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A951A8D-480A-9440-F188-15017E1471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94291" y="4722154"/>
                  <a:ext cx="11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4A8FA31-19C6-F11C-D40F-8C6264439E84}"/>
                    </a:ext>
                  </a:extLst>
                </p14:cNvPr>
                <p14:cNvContentPartPr/>
                <p14:nvPr/>
              </p14:nvContentPartPr>
              <p14:xfrm>
                <a:off x="9769891" y="4530634"/>
                <a:ext cx="96840" cy="323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4A8FA31-19C6-F11C-D40F-8C6264439E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65571" y="4526314"/>
                  <a:ext cx="105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3A844FD-BAC6-0F21-30DF-8A3FCE2ED8C6}"/>
                    </a:ext>
                  </a:extLst>
                </p14:cNvPr>
                <p14:cNvContentPartPr/>
                <p14:nvPr/>
              </p14:nvContentPartPr>
              <p14:xfrm>
                <a:off x="10117291" y="4687594"/>
                <a:ext cx="422640" cy="459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3A844FD-BAC6-0F21-30DF-8A3FCE2ED8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12971" y="4683274"/>
                  <a:ext cx="431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D8BF7BD-2EA4-3457-B907-2434AEB8C7B5}"/>
                    </a:ext>
                  </a:extLst>
                </p14:cNvPr>
                <p14:cNvContentPartPr/>
                <p14:nvPr/>
              </p14:nvContentPartPr>
              <p14:xfrm>
                <a:off x="10601491" y="4593634"/>
                <a:ext cx="395640" cy="205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D8BF7BD-2EA4-3457-B907-2434AEB8C7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97171" y="4589314"/>
                  <a:ext cx="404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79E4AA-0F74-FBB7-9E1D-6534200AC077}"/>
                    </a:ext>
                  </a:extLst>
                </p14:cNvPr>
                <p14:cNvContentPartPr/>
                <p14:nvPr/>
              </p14:nvContentPartPr>
              <p14:xfrm>
                <a:off x="9645331" y="4780114"/>
                <a:ext cx="13680" cy="3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79E4AA-0F74-FBB7-9E1D-6534200AC0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41011" y="4775794"/>
                  <a:ext cx="223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2ADAF8-E0D3-BAFC-9075-3C24FCD0E942}"/>
                    </a:ext>
                  </a:extLst>
                </p14:cNvPr>
                <p14:cNvContentPartPr/>
                <p14:nvPr/>
              </p14:nvContentPartPr>
              <p14:xfrm>
                <a:off x="1813891" y="5624674"/>
                <a:ext cx="60840" cy="635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2ADAF8-E0D3-BAFC-9075-3C24FCD0E9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09571" y="5620354"/>
                  <a:ext cx="69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BBE623B-AC87-C144-811E-CFC5F4996CE7}"/>
                    </a:ext>
                  </a:extLst>
                </p14:cNvPr>
                <p14:cNvContentPartPr/>
                <p14:nvPr/>
              </p14:nvContentPartPr>
              <p14:xfrm>
                <a:off x="1805971" y="5693794"/>
                <a:ext cx="433440" cy="570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BBE623B-AC87-C144-811E-CFC5F4996C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01651" y="5689474"/>
                  <a:ext cx="4420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D37C68-14FF-8EE2-EB2C-06B4A8931E1B}"/>
                    </a:ext>
                  </a:extLst>
                </p14:cNvPr>
                <p14:cNvContentPartPr/>
                <p14:nvPr/>
              </p14:nvContentPartPr>
              <p14:xfrm>
                <a:off x="2654851" y="5910874"/>
                <a:ext cx="145440" cy="28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D37C68-14FF-8EE2-EB2C-06B4A8931E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50531" y="5906554"/>
                  <a:ext cx="154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A26F8B-693C-67E5-819F-12B47DBFD222}"/>
                    </a:ext>
                  </a:extLst>
                </p14:cNvPr>
                <p14:cNvContentPartPr/>
                <p14:nvPr/>
              </p14:nvContentPartPr>
              <p14:xfrm>
                <a:off x="2603011" y="6127954"/>
                <a:ext cx="308520" cy="14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A26F8B-693C-67E5-819F-12B47DBFD2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98691" y="6123634"/>
                  <a:ext cx="31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585873-B475-DE55-3EED-D8F4868ECD0A}"/>
                    </a:ext>
                  </a:extLst>
                </p14:cNvPr>
                <p14:cNvContentPartPr/>
                <p14:nvPr/>
              </p14:nvContentPartPr>
              <p14:xfrm>
                <a:off x="3194851" y="5137594"/>
                <a:ext cx="101160" cy="450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585873-B475-DE55-3EED-D8F4868ECD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90531" y="5133274"/>
                  <a:ext cx="109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2670CB-902B-8D7A-21CE-CF46CA6DB31E}"/>
                    </a:ext>
                  </a:extLst>
                </p14:cNvPr>
                <p14:cNvContentPartPr/>
                <p14:nvPr/>
              </p14:nvContentPartPr>
              <p14:xfrm>
                <a:off x="3507691" y="5214274"/>
                <a:ext cx="192240" cy="309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2670CB-902B-8D7A-21CE-CF46CA6DB3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03371" y="5209954"/>
                  <a:ext cx="200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19376D-4D6C-FCC4-687C-E13205DD3B2E}"/>
                    </a:ext>
                  </a:extLst>
                </p14:cNvPr>
                <p14:cNvContentPartPr/>
                <p14:nvPr/>
              </p14:nvContentPartPr>
              <p14:xfrm>
                <a:off x="3784171" y="5192674"/>
                <a:ext cx="56160" cy="451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19376D-4D6C-FCC4-687C-E13205DD3B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79851" y="5188354"/>
                  <a:ext cx="648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C67660-C21E-3F56-45EF-561DB75B54E4}"/>
                    </a:ext>
                  </a:extLst>
                </p14:cNvPr>
                <p14:cNvContentPartPr/>
                <p14:nvPr/>
              </p14:nvContentPartPr>
              <p14:xfrm>
                <a:off x="3645211" y="5184394"/>
                <a:ext cx="528840" cy="347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C67660-C21E-3F56-45EF-561DB75B54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40891" y="5180074"/>
                  <a:ext cx="537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02D86C3-A59E-76BC-EB39-FE98478CEECD}"/>
                    </a:ext>
                  </a:extLst>
                </p14:cNvPr>
                <p14:cNvContentPartPr/>
                <p14:nvPr/>
              </p14:nvContentPartPr>
              <p14:xfrm>
                <a:off x="3387811" y="5787034"/>
                <a:ext cx="964080" cy="34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02D86C3-A59E-76BC-EB39-FE98478CEE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83491" y="5782714"/>
                  <a:ext cx="97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8404E63-9197-B7E4-EC7F-7A396837E57F}"/>
                    </a:ext>
                  </a:extLst>
                </p14:cNvPr>
                <p14:cNvContentPartPr/>
                <p14:nvPr/>
              </p14:nvContentPartPr>
              <p14:xfrm>
                <a:off x="3417691" y="6005194"/>
                <a:ext cx="85680" cy="420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8404E63-9197-B7E4-EC7F-7A396837E5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13371" y="6000874"/>
                  <a:ext cx="94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9E4032-7603-1C57-4079-F1CA59EA5E15}"/>
                    </a:ext>
                  </a:extLst>
                </p14:cNvPr>
                <p14:cNvContentPartPr/>
                <p14:nvPr/>
              </p14:nvContentPartPr>
              <p14:xfrm>
                <a:off x="3607411" y="6022474"/>
                <a:ext cx="338040" cy="321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9E4032-7603-1C57-4079-F1CA59EA5E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03091" y="6018154"/>
                  <a:ext cx="346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64633E2-C459-8980-9A10-C659529CB40D}"/>
                    </a:ext>
                  </a:extLst>
                </p14:cNvPr>
                <p14:cNvContentPartPr/>
                <p14:nvPr/>
              </p14:nvContentPartPr>
              <p14:xfrm>
                <a:off x="3957691" y="5958034"/>
                <a:ext cx="190800" cy="498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64633E2-C459-8980-9A10-C659529CB4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53371" y="5953714"/>
                  <a:ext cx="1994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B503F2-ED8E-37BC-6D77-2760192B2972}"/>
                    </a:ext>
                  </a:extLst>
                </p14:cNvPr>
                <p14:cNvContentPartPr/>
                <p14:nvPr/>
              </p14:nvContentPartPr>
              <p14:xfrm>
                <a:off x="4339291" y="6013474"/>
                <a:ext cx="73080" cy="387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B503F2-ED8E-37BC-6D77-2760192B29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34971" y="6009154"/>
                  <a:ext cx="817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BCDA75E-39FA-A4D5-8E46-38ABC525DB86}"/>
                    </a:ext>
                  </a:extLst>
                </p14:cNvPr>
                <p14:cNvContentPartPr/>
                <p14:nvPr/>
              </p14:nvContentPartPr>
              <p14:xfrm>
                <a:off x="5089171" y="5799994"/>
                <a:ext cx="360" cy="4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CDA75E-39FA-A4D5-8E46-38ABC525DB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84851" y="5795674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1448F1-FF80-921B-55F9-F0B163DBD5E8}"/>
                    </a:ext>
                  </a:extLst>
                </p14:cNvPr>
                <p14:cNvContentPartPr/>
                <p14:nvPr/>
              </p14:nvContentPartPr>
              <p14:xfrm>
                <a:off x="4969291" y="5783074"/>
                <a:ext cx="345960" cy="37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1448F1-FF80-921B-55F9-F0B163DBD5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64971" y="5778754"/>
                  <a:ext cx="354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A18B4DD-BC4C-4718-5569-5122369192F8}"/>
                    </a:ext>
                  </a:extLst>
                </p14:cNvPr>
                <p14:cNvContentPartPr/>
                <p14:nvPr/>
              </p14:nvContentPartPr>
              <p14:xfrm>
                <a:off x="4900531" y="5970994"/>
                <a:ext cx="472320" cy="63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A18B4DD-BC4C-4718-5569-5122369192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96211" y="5966674"/>
                  <a:ext cx="48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8C1787F-8063-4C3A-F68F-CF46AC2D5179}"/>
                    </a:ext>
                  </a:extLst>
                </p14:cNvPr>
                <p14:cNvContentPartPr/>
                <p14:nvPr/>
              </p14:nvContentPartPr>
              <p14:xfrm>
                <a:off x="5269531" y="5624674"/>
                <a:ext cx="234000" cy="637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8C1787F-8063-4C3A-F68F-CF46AC2D51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64851" y="5620354"/>
                  <a:ext cx="2426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0F1507A-1140-F96B-2B65-F8AE18A34A15}"/>
                    </a:ext>
                  </a:extLst>
                </p14:cNvPr>
                <p14:cNvContentPartPr/>
                <p14:nvPr/>
              </p14:nvContentPartPr>
              <p14:xfrm>
                <a:off x="5944891" y="5744194"/>
                <a:ext cx="174240" cy="28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0F1507A-1140-F96B-2B65-F8AE18A34A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40571" y="5739874"/>
                  <a:ext cx="182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36426C-822F-54BE-3132-87BBFB3E418D}"/>
                    </a:ext>
                  </a:extLst>
                </p14:cNvPr>
                <p14:cNvContentPartPr/>
                <p14:nvPr/>
              </p14:nvContentPartPr>
              <p14:xfrm>
                <a:off x="6225331" y="6013474"/>
                <a:ext cx="360" cy="11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36426C-822F-54BE-3132-87BBFB3E41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21011" y="6009154"/>
                  <a:ext cx="9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66FB22-770C-2F8E-18B7-E6E0B2A83378}"/>
                    </a:ext>
                  </a:extLst>
                </p14:cNvPr>
                <p14:cNvContentPartPr/>
                <p14:nvPr/>
              </p14:nvContentPartPr>
              <p14:xfrm>
                <a:off x="6383371" y="5810074"/>
                <a:ext cx="116640" cy="175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66FB22-770C-2F8E-18B7-E6E0B2A833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79051" y="5805754"/>
                  <a:ext cx="125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0DF831-2FD1-68C5-2B89-AF86DF017EC0}"/>
                    </a:ext>
                  </a:extLst>
                </p14:cNvPr>
                <p14:cNvContentPartPr/>
                <p14:nvPr/>
              </p14:nvContentPartPr>
              <p14:xfrm>
                <a:off x="6652651" y="5655274"/>
                <a:ext cx="263160" cy="449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0DF831-2FD1-68C5-2B89-AF86DF017E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48331" y="5650954"/>
                  <a:ext cx="271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639157-E8F0-9396-ADBD-F61D01F9A2DF}"/>
                    </a:ext>
                  </a:extLst>
                </p14:cNvPr>
                <p14:cNvContentPartPr/>
                <p14:nvPr/>
              </p14:nvContentPartPr>
              <p14:xfrm>
                <a:off x="7227931" y="5869474"/>
                <a:ext cx="235800" cy="12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639157-E8F0-9396-ADBD-F61D01F9A2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23611" y="5865154"/>
                  <a:ext cx="244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158B3A3-E964-F5CA-8699-6DCAF5698DC9}"/>
                    </a:ext>
                  </a:extLst>
                </p14:cNvPr>
                <p14:cNvContentPartPr/>
                <p14:nvPr/>
              </p14:nvContentPartPr>
              <p14:xfrm>
                <a:off x="7155211" y="6056314"/>
                <a:ext cx="320040" cy="7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158B3A3-E964-F5CA-8699-6DCAF5698DC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50891" y="6051994"/>
                  <a:ext cx="328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0FE5BA0-E280-B2BA-3390-0E58109443D7}"/>
                    </a:ext>
                  </a:extLst>
                </p14:cNvPr>
                <p14:cNvContentPartPr/>
                <p14:nvPr/>
              </p14:nvContentPartPr>
              <p14:xfrm>
                <a:off x="8235211" y="5513794"/>
                <a:ext cx="292320" cy="303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0FE5BA0-E280-B2BA-3390-0E58109443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30891" y="5509474"/>
                  <a:ext cx="300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71363F1-A638-B07C-DC2A-164956E6402B}"/>
                    </a:ext>
                  </a:extLst>
                </p14:cNvPr>
                <p14:cNvContentPartPr/>
                <p14:nvPr/>
              </p14:nvContentPartPr>
              <p14:xfrm>
                <a:off x="8499091" y="5449354"/>
                <a:ext cx="298440" cy="604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71363F1-A638-B07C-DC2A-164956E640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94771" y="5445034"/>
                  <a:ext cx="3070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13400C6-6620-B603-E891-DECB27BFCB43}"/>
                    </a:ext>
                  </a:extLst>
                </p14:cNvPr>
                <p14:cNvContentPartPr/>
                <p14:nvPr/>
              </p14:nvContentPartPr>
              <p14:xfrm>
                <a:off x="7978891" y="5483554"/>
                <a:ext cx="106920" cy="608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13400C6-6620-B603-E891-DECB27BFCB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74571" y="5479234"/>
                  <a:ext cx="1155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2642199-415F-456E-D2A1-7A2AC813C6F7}"/>
                    </a:ext>
                  </a:extLst>
                </p14:cNvPr>
                <p14:cNvContentPartPr/>
                <p14:nvPr/>
              </p14:nvContentPartPr>
              <p14:xfrm>
                <a:off x="8975011" y="5423794"/>
                <a:ext cx="96480" cy="499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2642199-415F-456E-D2A1-7A2AC813C6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70691" y="5419474"/>
                  <a:ext cx="1051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CC73D1F-1058-A6D2-21CA-C364BE509D67}"/>
                    </a:ext>
                  </a:extLst>
                </p14:cNvPr>
                <p14:cNvContentPartPr/>
                <p14:nvPr/>
              </p14:nvContentPartPr>
              <p14:xfrm>
                <a:off x="7866931" y="6068554"/>
                <a:ext cx="1360080" cy="27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CC73D1F-1058-A6D2-21CA-C364BE509D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62611" y="6064234"/>
                  <a:ext cx="136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2EE31B-F830-6545-BCEA-550C001DDA49}"/>
                    </a:ext>
                  </a:extLst>
                </p14:cNvPr>
                <p14:cNvContentPartPr/>
                <p14:nvPr/>
              </p14:nvContentPartPr>
              <p14:xfrm>
                <a:off x="8072131" y="6304714"/>
                <a:ext cx="198720" cy="199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2EE31B-F830-6545-BCEA-550C001DDA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67811" y="6300394"/>
                  <a:ext cx="207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BF046CF-3E59-825A-F0A0-48160ECE81C1}"/>
                    </a:ext>
                  </a:extLst>
                </p14:cNvPr>
                <p14:cNvContentPartPr/>
                <p14:nvPr/>
              </p14:nvContentPartPr>
              <p14:xfrm>
                <a:off x="8483971" y="6453754"/>
                <a:ext cx="36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BF046CF-3E59-825A-F0A0-48160ECE81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79651" y="644943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2B660FD-92C2-A8DF-6A2F-9F81ACEAC069}"/>
                    </a:ext>
                  </a:extLst>
                </p14:cNvPr>
                <p14:cNvContentPartPr/>
                <p14:nvPr/>
              </p14:nvContentPartPr>
              <p14:xfrm>
                <a:off x="8657131" y="6300034"/>
                <a:ext cx="50400" cy="258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2B660FD-92C2-A8DF-6A2F-9F81ACEAC06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2811" y="6295714"/>
                  <a:ext cx="59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BE6A630-CBF9-FAE1-1BA2-2CAB962D13C4}"/>
                    </a:ext>
                  </a:extLst>
                </p14:cNvPr>
                <p14:cNvContentPartPr/>
                <p14:nvPr/>
              </p14:nvContentPartPr>
              <p14:xfrm>
                <a:off x="8424211" y="6550954"/>
                <a:ext cx="2880" cy="10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BE6A630-CBF9-FAE1-1BA2-2CAB962D13C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19891" y="6546634"/>
                  <a:ext cx="11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37E37D1-5637-8C67-1BBC-32740B674FF2}"/>
                    </a:ext>
                  </a:extLst>
                </p14:cNvPr>
                <p14:cNvContentPartPr/>
                <p14:nvPr/>
              </p14:nvContentPartPr>
              <p14:xfrm>
                <a:off x="9517171" y="5930314"/>
                <a:ext cx="183960" cy="15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37E37D1-5637-8C67-1BBC-32740B674F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12851" y="5925994"/>
                  <a:ext cx="192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296B1F0-44B8-2C5F-8117-711C83021C60}"/>
                    </a:ext>
                  </a:extLst>
                </p14:cNvPr>
                <p14:cNvContentPartPr/>
                <p14:nvPr/>
              </p14:nvContentPartPr>
              <p14:xfrm>
                <a:off x="9487291" y="6079714"/>
                <a:ext cx="179280" cy="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296B1F0-44B8-2C5F-8117-711C83021C6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82971" y="6075394"/>
                  <a:ext cx="187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6D5E6C-EC5E-8C0E-3B42-6D0D1A75AC66}"/>
                    </a:ext>
                  </a:extLst>
                </p14:cNvPr>
                <p14:cNvContentPartPr/>
                <p14:nvPr/>
              </p14:nvContentPartPr>
              <p14:xfrm>
                <a:off x="9624091" y="5689114"/>
                <a:ext cx="218160" cy="551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6D5E6C-EC5E-8C0E-3B42-6D0D1A75AC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19771" y="5684794"/>
                  <a:ext cx="226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66FE74B-23B5-5226-C291-E2757BA9BE50}"/>
                    </a:ext>
                  </a:extLst>
                </p14:cNvPr>
                <p14:cNvContentPartPr/>
                <p14:nvPr/>
              </p14:nvContentPartPr>
              <p14:xfrm>
                <a:off x="10010371" y="5645554"/>
                <a:ext cx="169920" cy="314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66FE74B-23B5-5226-C291-E2757BA9BE5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06051" y="5641234"/>
                  <a:ext cx="178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852A039-8556-18B1-54C2-23FE1B5442EA}"/>
                    </a:ext>
                  </a:extLst>
                </p14:cNvPr>
                <p14:cNvContentPartPr/>
                <p14:nvPr/>
              </p14:nvContentPartPr>
              <p14:xfrm>
                <a:off x="10388731" y="5586514"/>
                <a:ext cx="37800" cy="669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852A039-8556-18B1-54C2-23FE1B5442E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84411" y="5582194"/>
                  <a:ext cx="464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4827D33-6B84-23C8-A58C-312C65780DD9}"/>
                    </a:ext>
                  </a:extLst>
                </p14:cNvPr>
                <p14:cNvContentPartPr/>
                <p14:nvPr/>
              </p14:nvContentPartPr>
              <p14:xfrm>
                <a:off x="10232491" y="5829874"/>
                <a:ext cx="527040" cy="69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4827D33-6B84-23C8-A58C-312C65780D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28171" y="5825554"/>
                  <a:ext cx="535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1B31EA9-7D09-5567-4800-EBF04552A648}"/>
                    </a:ext>
                  </a:extLst>
                </p14:cNvPr>
                <p14:cNvContentPartPr/>
                <p14:nvPr/>
              </p14:nvContentPartPr>
              <p14:xfrm>
                <a:off x="10609771" y="5976754"/>
                <a:ext cx="149400" cy="21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1B31EA9-7D09-5567-4800-EBF04552A6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05451" y="5972434"/>
                  <a:ext cx="158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D894490-E739-CDD9-D3F7-EBDC02E25D7C}"/>
                    </a:ext>
                  </a:extLst>
                </p14:cNvPr>
                <p14:cNvContentPartPr/>
                <p14:nvPr/>
              </p14:nvContentPartPr>
              <p14:xfrm>
                <a:off x="10927291" y="5791714"/>
                <a:ext cx="157320" cy="158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D894490-E739-CDD9-D3F7-EBDC02E25D7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22971" y="5787394"/>
                  <a:ext cx="165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3246A11-CA87-3245-C018-E030FED89925}"/>
                    </a:ext>
                  </a:extLst>
                </p14:cNvPr>
                <p14:cNvContentPartPr/>
                <p14:nvPr/>
              </p14:nvContentPartPr>
              <p14:xfrm>
                <a:off x="11295931" y="5889634"/>
                <a:ext cx="360" cy="2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3246A11-CA87-3245-C018-E030FED8992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91611" y="5885314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41DA04A-CC7B-5FD6-5A0A-B3A55150173F}"/>
                    </a:ext>
                  </a:extLst>
                </p14:cNvPr>
                <p14:cNvContentPartPr/>
                <p14:nvPr/>
              </p14:nvContentPartPr>
              <p14:xfrm>
                <a:off x="11367931" y="5701354"/>
                <a:ext cx="222840" cy="190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41DA04A-CC7B-5FD6-5A0A-B3A55150173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63611" y="5697034"/>
                  <a:ext cx="231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5558F-1FBC-AC17-5C74-A58883F1D480}"/>
                    </a:ext>
                  </a:extLst>
                </p14:cNvPr>
                <p14:cNvContentPartPr/>
                <p14:nvPr/>
              </p14:nvContentPartPr>
              <p14:xfrm>
                <a:off x="11647291" y="5816914"/>
                <a:ext cx="71640" cy="81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5558F-1FBC-AC17-5C74-A58883F1D48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42971" y="5812594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94D0E07-CE76-081F-EDB5-2A42F8E70DBB}"/>
                    </a:ext>
                  </a:extLst>
                </p14:cNvPr>
                <p14:cNvContentPartPr/>
                <p14:nvPr/>
              </p14:nvContentPartPr>
              <p14:xfrm>
                <a:off x="11600131" y="5807914"/>
                <a:ext cx="230040" cy="97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94D0E07-CE76-081F-EDB5-2A42F8E70D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95811" y="5803594"/>
                  <a:ext cx="238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455AE5-9BBC-7B2F-B98F-D85235F82D03}"/>
                    </a:ext>
                  </a:extLst>
                </p14:cNvPr>
                <p14:cNvContentPartPr/>
                <p14:nvPr/>
              </p14:nvContentPartPr>
              <p14:xfrm>
                <a:off x="11830531" y="5697754"/>
                <a:ext cx="198360" cy="355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455AE5-9BBC-7B2F-B98F-D85235F82D0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826211" y="5693434"/>
                  <a:ext cx="207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10E1A20-74F0-FF1A-E49D-9C5EB5704E95}"/>
                    </a:ext>
                  </a:extLst>
                </p14:cNvPr>
                <p14:cNvContentPartPr/>
                <p14:nvPr/>
              </p14:nvContentPartPr>
              <p14:xfrm>
                <a:off x="10091371" y="6312274"/>
                <a:ext cx="276840" cy="26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10E1A20-74F0-FF1A-E49D-9C5EB5704E9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87051" y="6307954"/>
                  <a:ext cx="285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8B8525E-C2B4-D67E-7AD7-7390006964DA}"/>
                    </a:ext>
                  </a:extLst>
                </p14:cNvPr>
                <p14:cNvContentPartPr/>
                <p14:nvPr/>
              </p14:nvContentPartPr>
              <p14:xfrm>
                <a:off x="10091371" y="6440794"/>
                <a:ext cx="208800" cy="36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8B8525E-C2B4-D67E-7AD7-739000696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87051" y="6436474"/>
                  <a:ext cx="217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EA769FC-2A1C-065F-42F6-9EE6694ABF09}"/>
                    </a:ext>
                  </a:extLst>
                </p14:cNvPr>
                <p14:cNvContentPartPr/>
                <p14:nvPr/>
              </p14:nvContentPartPr>
              <p14:xfrm>
                <a:off x="9779251" y="5406874"/>
                <a:ext cx="183240" cy="554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EA769FC-2A1C-065F-42F6-9EE6694ABF0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74931" y="5402554"/>
                  <a:ext cx="1918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075038B-6B5A-4960-776B-4F58D134A86A}"/>
                    </a:ext>
                  </a:extLst>
                </p14:cNvPr>
                <p14:cNvContentPartPr/>
                <p14:nvPr/>
              </p14:nvContentPartPr>
              <p14:xfrm>
                <a:off x="10556491" y="5479594"/>
                <a:ext cx="47880" cy="349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075038B-6B5A-4960-776B-4F58D134A86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52171" y="5475274"/>
                  <a:ext cx="56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DF99440-C3B6-DB8D-490D-D013FC593FC5}"/>
                    </a:ext>
                  </a:extLst>
                </p14:cNvPr>
                <p14:cNvContentPartPr/>
                <p14:nvPr/>
              </p14:nvContentPartPr>
              <p14:xfrm>
                <a:off x="9327451" y="6312994"/>
                <a:ext cx="253800" cy="293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DF99440-C3B6-DB8D-490D-D013FC593F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23131" y="6308674"/>
                  <a:ext cx="262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AF3C2B5-4AE7-957E-0D57-85045DEDE22A}"/>
                    </a:ext>
                  </a:extLst>
                </p14:cNvPr>
                <p14:cNvContentPartPr/>
                <p14:nvPr/>
              </p14:nvContentPartPr>
              <p14:xfrm>
                <a:off x="9672331" y="6227314"/>
                <a:ext cx="78120" cy="503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AF3C2B5-4AE7-957E-0D57-85045DEDE22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68011" y="6222994"/>
                  <a:ext cx="86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72A66AA-9D29-E723-594F-15ACF8F52154}"/>
                    </a:ext>
                  </a:extLst>
                </p14:cNvPr>
                <p14:cNvContentPartPr/>
                <p14:nvPr/>
              </p14:nvContentPartPr>
              <p14:xfrm>
                <a:off x="9577291" y="6495154"/>
                <a:ext cx="303480" cy="10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2A66AA-9D29-E723-594F-15ACF8F5215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72971" y="6490834"/>
                  <a:ext cx="312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A49B1A4-6746-7801-D8BC-C086942B9270}"/>
                    </a:ext>
                  </a:extLst>
                </p14:cNvPr>
                <p14:cNvContentPartPr/>
                <p14:nvPr/>
              </p14:nvContentPartPr>
              <p14:xfrm>
                <a:off x="10455691" y="6415594"/>
                <a:ext cx="217080" cy="35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A49B1A4-6746-7801-D8BC-C086942B927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51371" y="6411274"/>
                  <a:ext cx="225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2C036D4-C108-ED8F-3CBE-0855B0ADE1A7}"/>
                    </a:ext>
                  </a:extLst>
                </p14:cNvPr>
                <p14:cNvContentPartPr/>
                <p14:nvPr/>
              </p14:nvContentPartPr>
              <p14:xfrm>
                <a:off x="10826851" y="6308674"/>
                <a:ext cx="185760" cy="181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2C036D4-C108-ED8F-3CBE-0855B0ADE1A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22531" y="6304354"/>
                  <a:ext cx="194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F0380F1-99C6-53C9-2655-2668267A468C}"/>
                    </a:ext>
                  </a:extLst>
                </p14:cNvPr>
                <p14:cNvContentPartPr/>
                <p14:nvPr/>
              </p14:nvContentPartPr>
              <p14:xfrm>
                <a:off x="11111251" y="6440794"/>
                <a:ext cx="360" cy="11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F0380F1-99C6-53C9-2655-2668267A46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6931" y="6436474"/>
                  <a:ext cx="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5A8A812-D00D-BF5F-8B42-4FE7F39DBBC4}"/>
                    </a:ext>
                  </a:extLst>
                </p14:cNvPr>
                <p14:cNvContentPartPr/>
                <p14:nvPr/>
              </p14:nvContentPartPr>
              <p14:xfrm>
                <a:off x="11257051" y="6227314"/>
                <a:ext cx="176040" cy="287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5A8A812-D00D-BF5F-8B42-4FE7F39DBBC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252731" y="6222994"/>
                  <a:ext cx="184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E147B71-50CF-4016-D0E2-2D47AC509DC6}"/>
                    </a:ext>
                  </a:extLst>
                </p14:cNvPr>
                <p14:cNvContentPartPr/>
                <p14:nvPr/>
              </p14:nvContentPartPr>
              <p14:xfrm>
                <a:off x="11514451" y="6065314"/>
                <a:ext cx="168120" cy="417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E147B71-50CF-4016-D0E2-2D47AC509DC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510131" y="6060994"/>
                  <a:ext cx="176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C5282E9-9736-618F-33C2-579B878AB6B7}"/>
                    </a:ext>
                  </a:extLst>
                </p14:cNvPr>
                <p14:cNvContentPartPr/>
                <p14:nvPr/>
              </p14:nvContentPartPr>
              <p14:xfrm>
                <a:off x="11664211" y="5988274"/>
                <a:ext cx="119520" cy="448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C5282E9-9736-618F-33C2-579B878AB6B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659891" y="5983954"/>
                  <a:ext cx="1281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CA498F-0BF8-ACE2-817F-2616D0E09877}"/>
                    </a:ext>
                  </a:extLst>
                </p14:cNvPr>
                <p14:cNvContentPartPr/>
                <p14:nvPr/>
              </p14:nvContentPartPr>
              <p14:xfrm>
                <a:off x="11561611" y="6318754"/>
                <a:ext cx="130320" cy="7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CA498F-0BF8-ACE2-817F-2616D0E0987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57291" y="6314434"/>
                  <a:ext cx="138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D1A8DE5-89EB-034C-89F7-FAAC048635B4}"/>
                    </a:ext>
                  </a:extLst>
                </p14:cNvPr>
                <p14:cNvContentPartPr/>
                <p14:nvPr/>
              </p14:nvContentPartPr>
              <p14:xfrm>
                <a:off x="11852851" y="6278794"/>
                <a:ext cx="83880" cy="271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D1A8DE5-89EB-034C-89F7-FAAC048635B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848531" y="6274474"/>
                  <a:ext cx="9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C49255D-5675-FABD-8068-1AC3AFF58C3C}"/>
                    </a:ext>
                  </a:extLst>
                </p14:cNvPr>
                <p14:cNvContentPartPr/>
                <p14:nvPr/>
              </p14:nvContentPartPr>
              <p14:xfrm>
                <a:off x="164371" y="1603114"/>
                <a:ext cx="872640" cy="1051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C49255D-5675-FABD-8068-1AC3AFF58C3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60051" y="1598794"/>
                  <a:ext cx="88128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34A547F-CC40-6A39-6413-3F5200FBE3A4}"/>
                    </a:ext>
                  </a:extLst>
                </p14:cNvPr>
                <p14:cNvContentPartPr/>
                <p14:nvPr/>
              </p14:nvContentPartPr>
              <p14:xfrm>
                <a:off x="504931" y="2508874"/>
                <a:ext cx="290880" cy="418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34A547F-CC40-6A39-6413-3F5200FBE3A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00611" y="2504554"/>
                  <a:ext cx="299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229C156-0D90-36AB-DE22-B1B0A609C250}"/>
                    </a:ext>
                  </a:extLst>
                </p14:cNvPr>
                <p14:cNvContentPartPr/>
                <p14:nvPr/>
              </p14:nvContentPartPr>
              <p14:xfrm>
                <a:off x="888691" y="2390074"/>
                <a:ext cx="694440" cy="343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229C156-0D90-36AB-DE22-B1B0A609C25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84371" y="2385754"/>
                  <a:ext cx="703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9B6E924-CD49-D00E-5A92-50C751AC2CD5}"/>
                    </a:ext>
                  </a:extLst>
                </p14:cNvPr>
                <p14:cNvContentPartPr/>
                <p14:nvPr/>
              </p14:nvContentPartPr>
              <p14:xfrm>
                <a:off x="10516891" y="1542994"/>
                <a:ext cx="49680" cy="321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9B6E924-CD49-D00E-5A92-50C751AC2CD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12571" y="1538674"/>
                  <a:ext cx="58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CAEEC3-37FC-77E4-394D-9D888BC3C65E}"/>
                    </a:ext>
                  </a:extLst>
                </p14:cNvPr>
                <p14:cNvContentPartPr/>
                <p14:nvPr/>
              </p14:nvContentPartPr>
              <p14:xfrm>
                <a:off x="10761691" y="1673674"/>
                <a:ext cx="489600" cy="217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CAEEC3-37FC-77E4-394D-9D888BC3C65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757371" y="1669354"/>
                  <a:ext cx="498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1F96825-5A10-EA42-4E0F-263287A1255B}"/>
                    </a:ext>
                  </a:extLst>
                </p14:cNvPr>
                <p14:cNvContentPartPr/>
                <p14:nvPr/>
              </p14:nvContentPartPr>
              <p14:xfrm>
                <a:off x="10254091" y="1220434"/>
                <a:ext cx="1229760" cy="960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1F96825-5A10-EA42-4E0F-263287A1255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249771" y="1216114"/>
                  <a:ext cx="123840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CBB5728-2EAD-E2ED-D583-B282938E42B6}"/>
                    </a:ext>
                  </a:extLst>
                </p14:cNvPr>
                <p14:cNvContentPartPr/>
                <p14:nvPr/>
              </p14:nvContentPartPr>
              <p14:xfrm>
                <a:off x="10832611" y="2142034"/>
                <a:ext cx="394200" cy="221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CBB5728-2EAD-E2ED-D583-B282938E42B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28291" y="2137714"/>
                  <a:ext cx="402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6B1F46E-AC0F-E9D8-8BCB-30A61553A45B}"/>
                    </a:ext>
                  </a:extLst>
                </p14:cNvPr>
                <p14:cNvContentPartPr/>
                <p14:nvPr/>
              </p14:nvContentPartPr>
              <p14:xfrm>
                <a:off x="11324731" y="2020714"/>
                <a:ext cx="382680" cy="355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6B1F46E-AC0F-E9D8-8BCB-30A61553A45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20411" y="2016394"/>
                  <a:ext cx="391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EABA787-F9A4-9CA8-80C9-A70A5B76573C}"/>
                    </a:ext>
                  </a:extLst>
                </p14:cNvPr>
                <p14:cNvContentPartPr/>
                <p14:nvPr/>
              </p14:nvContentPartPr>
              <p14:xfrm>
                <a:off x="3957691" y="230794"/>
                <a:ext cx="1359000" cy="650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EABA787-F9A4-9CA8-80C9-A70A5B76573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53371" y="226474"/>
                  <a:ext cx="13676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96379BF-2516-C056-510E-35990B3A515C}"/>
                    </a:ext>
                  </a:extLst>
                </p14:cNvPr>
                <p14:cNvContentPartPr/>
                <p14:nvPr/>
              </p14:nvContentPartPr>
              <p14:xfrm>
                <a:off x="5560771" y="290194"/>
                <a:ext cx="321480" cy="501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96379BF-2516-C056-510E-35990B3A515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556451" y="285874"/>
                  <a:ext cx="3301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D5F9F27-FAB0-5980-8024-0F146DAABCDE}"/>
                    </a:ext>
                  </a:extLst>
                </p14:cNvPr>
                <p14:cNvContentPartPr/>
                <p14:nvPr/>
              </p14:nvContentPartPr>
              <p14:xfrm>
                <a:off x="6135331" y="243034"/>
                <a:ext cx="488880" cy="329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D5F9F27-FAB0-5980-8024-0F146DAABCD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31011" y="238714"/>
                  <a:ext cx="4975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933C49-76C6-EC8F-FC7E-71CA2831B271}"/>
                    </a:ext>
                  </a:extLst>
                </p14:cNvPr>
                <p14:cNvContentPartPr/>
                <p14:nvPr/>
              </p14:nvContentPartPr>
              <p14:xfrm>
                <a:off x="768811" y="3329314"/>
                <a:ext cx="97200" cy="52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933C49-76C6-EC8F-FC7E-71CA2831B27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4491" y="3324994"/>
                  <a:ext cx="1058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119A3B-2BF4-9E7F-1EBB-1078614224EF}"/>
                    </a:ext>
                  </a:extLst>
                </p14:cNvPr>
                <p14:cNvContentPartPr/>
                <p14:nvPr/>
              </p14:nvContentPartPr>
              <p14:xfrm>
                <a:off x="811651" y="3205474"/>
                <a:ext cx="202680" cy="62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119A3B-2BF4-9E7F-1EBB-1078614224E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07331" y="3201154"/>
                  <a:ext cx="2113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2DBAAA-B8CF-3E03-2F99-A7303197E6FF}"/>
                    </a:ext>
                  </a:extLst>
                </p14:cNvPr>
                <p14:cNvContentPartPr/>
                <p14:nvPr/>
              </p14:nvContentPartPr>
              <p14:xfrm>
                <a:off x="1124851" y="3624514"/>
                <a:ext cx="83520" cy="244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2DBAAA-B8CF-3E03-2F99-A7303197E6F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20531" y="3620194"/>
                  <a:ext cx="92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4F40D6-B71C-27DE-2502-5FF2C0685ADB}"/>
                    </a:ext>
                  </a:extLst>
                </p14:cNvPr>
                <p14:cNvContentPartPr/>
                <p14:nvPr/>
              </p14:nvContentPartPr>
              <p14:xfrm>
                <a:off x="1454611" y="3419314"/>
                <a:ext cx="157680" cy="1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4F40D6-B71C-27DE-2502-5FF2C0685AD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50291" y="3414994"/>
                  <a:ext cx="166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A00D6B-174D-D99D-390F-5193756BD642}"/>
                    </a:ext>
                  </a:extLst>
                </p14:cNvPr>
                <p14:cNvContentPartPr/>
                <p14:nvPr/>
              </p14:nvContentPartPr>
              <p14:xfrm>
                <a:off x="1428691" y="3621994"/>
                <a:ext cx="183600" cy="3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A00D6B-174D-D99D-390F-5193756BD64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24371" y="3617674"/>
                  <a:ext cx="192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2C3050-8EF5-C7C7-986F-0893592FB362}"/>
                    </a:ext>
                  </a:extLst>
                </p14:cNvPr>
                <p14:cNvContentPartPr/>
                <p14:nvPr/>
              </p14:nvContentPartPr>
              <p14:xfrm>
                <a:off x="1775011" y="3197914"/>
                <a:ext cx="271440" cy="526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2C3050-8EF5-C7C7-986F-0893592FB36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770691" y="3193594"/>
                  <a:ext cx="2800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0020A7-AAE4-70BB-E84A-D181F6FAA002}"/>
                    </a:ext>
                  </a:extLst>
                </p14:cNvPr>
                <p14:cNvContentPartPr/>
                <p14:nvPr/>
              </p14:nvContentPartPr>
              <p14:xfrm>
                <a:off x="2246971" y="3449194"/>
                <a:ext cx="228240" cy="30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0020A7-AAE4-70BB-E84A-D181F6FAA00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242651" y="3444874"/>
                  <a:ext cx="236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72CBC5-CA04-2679-6BD6-1D4656619680}"/>
                    </a:ext>
                  </a:extLst>
                </p14:cNvPr>
                <p14:cNvContentPartPr/>
                <p14:nvPr/>
              </p14:nvContentPartPr>
              <p14:xfrm>
                <a:off x="2162011" y="3389434"/>
                <a:ext cx="17640" cy="41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72CBC5-CA04-2679-6BD6-1D465661968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157691" y="3385114"/>
                  <a:ext cx="26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F95FFA-74BF-038A-1927-1FEE738C4C41}"/>
                    </a:ext>
                  </a:extLst>
                </p14:cNvPr>
                <p14:cNvContentPartPr/>
                <p14:nvPr/>
              </p14:nvContentPartPr>
              <p14:xfrm>
                <a:off x="2442091" y="3739354"/>
                <a:ext cx="33120" cy="52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F95FFA-74BF-038A-1927-1FEE738C4C4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437771" y="3735034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ABD7982-BE67-5A27-1AB5-A3CDDA54F008}"/>
                    </a:ext>
                  </a:extLst>
                </p14:cNvPr>
                <p14:cNvContentPartPr/>
                <p14:nvPr/>
              </p14:nvContentPartPr>
              <p14:xfrm>
                <a:off x="293251" y="3992074"/>
                <a:ext cx="75240" cy="590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ABD7982-BE67-5A27-1AB5-A3CDDA54F00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88931" y="3987754"/>
                  <a:ext cx="838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65E48C0-CC81-F629-5BB2-1A13A11ECFA2}"/>
                    </a:ext>
                  </a:extLst>
                </p14:cNvPr>
                <p14:cNvContentPartPr/>
                <p14:nvPr/>
              </p14:nvContentPartPr>
              <p14:xfrm>
                <a:off x="254371" y="4015474"/>
                <a:ext cx="259920" cy="303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65E48C0-CC81-F629-5BB2-1A13A11ECFA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50051" y="4011154"/>
                  <a:ext cx="26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28A04F7-CC28-AC5C-3DF4-E465FABF25C4}"/>
                    </a:ext>
                  </a:extLst>
                </p14:cNvPr>
                <p14:cNvContentPartPr/>
                <p14:nvPr/>
              </p14:nvContentPartPr>
              <p14:xfrm>
                <a:off x="481171" y="4338034"/>
                <a:ext cx="77400" cy="2026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28A04F7-CC28-AC5C-3DF4-E465FABF25C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76851" y="4333714"/>
                  <a:ext cx="86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651CEEB-1AC9-6322-62E3-4E7B40EF29A9}"/>
                    </a:ext>
                  </a:extLst>
                </p14:cNvPr>
                <p14:cNvContentPartPr/>
                <p14:nvPr/>
              </p14:nvContentPartPr>
              <p14:xfrm>
                <a:off x="511771" y="4321114"/>
                <a:ext cx="274680" cy="206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651CEEB-1AC9-6322-62E3-4E7B40EF29A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07451" y="4316794"/>
                  <a:ext cx="283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37FFC2D-D5B6-6B2D-94E6-25F0E3E4100B}"/>
                    </a:ext>
                  </a:extLst>
                </p14:cNvPr>
                <p14:cNvContentPartPr/>
                <p14:nvPr/>
              </p14:nvContentPartPr>
              <p14:xfrm>
                <a:off x="875731" y="4487074"/>
                <a:ext cx="230760" cy="142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37FFC2D-D5B6-6B2D-94E6-25F0E3E4100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71411" y="4482754"/>
                  <a:ext cx="239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55B227C-C4B4-EEED-B33B-1EF60FFB2A66}"/>
                    </a:ext>
                  </a:extLst>
                </p14:cNvPr>
                <p14:cNvContentPartPr/>
                <p14:nvPr/>
              </p14:nvContentPartPr>
              <p14:xfrm>
                <a:off x="991651" y="4120234"/>
                <a:ext cx="201600" cy="434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55B227C-C4B4-EEED-B33B-1EF60FFB2A6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7331" y="4115914"/>
                  <a:ext cx="210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A264B4E-23F7-A938-1AF9-34040FF5E9C0}"/>
                    </a:ext>
                  </a:extLst>
                </p14:cNvPr>
                <p14:cNvContentPartPr/>
                <p14:nvPr/>
              </p14:nvContentPartPr>
              <p14:xfrm>
                <a:off x="1292971" y="4406794"/>
                <a:ext cx="29160" cy="246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A264B4E-23F7-A938-1AF9-34040FF5E9C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288651" y="4402474"/>
                  <a:ext cx="37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26B06FB-5A29-F0F6-0C7E-24C58B27D450}"/>
                    </a:ext>
                  </a:extLst>
                </p14:cNvPr>
                <p14:cNvContentPartPr/>
                <p14:nvPr/>
              </p14:nvContentPartPr>
              <p14:xfrm>
                <a:off x="957451" y="4357834"/>
                <a:ext cx="127440" cy="49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26B06FB-5A29-F0F6-0C7E-24C58B27D45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3131" y="4353514"/>
                  <a:ext cx="136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190A506-8FEE-7129-5DA3-3B12DD8D70F2}"/>
                    </a:ext>
                  </a:extLst>
                </p14:cNvPr>
                <p14:cNvContentPartPr/>
                <p14:nvPr/>
              </p14:nvContentPartPr>
              <p14:xfrm>
                <a:off x="1476931" y="4105834"/>
                <a:ext cx="164160" cy="453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190A506-8FEE-7129-5DA3-3B12DD8D70F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72611" y="4101514"/>
                  <a:ext cx="172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20126EF-275E-93D5-E049-8C8210AE99D8}"/>
                    </a:ext>
                  </a:extLst>
                </p14:cNvPr>
                <p14:cNvContentPartPr/>
                <p14:nvPr/>
              </p14:nvContentPartPr>
              <p14:xfrm>
                <a:off x="1566211" y="4253074"/>
                <a:ext cx="89280" cy="5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20126EF-275E-93D5-E049-8C8210AE99D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561891" y="4248754"/>
                  <a:ext cx="97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94D2CB8-BFFD-81AC-2915-4A5C20A4157A}"/>
                    </a:ext>
                  </a:extLst>
                </p14:cNvPr>
                <p14:cNvContentPartPr/>
                <p14:nvPr/>
              </p14:nvContentPartPr>
              <p14:xfrm>
                <a:off x="1836211" y="3931954"/>
                <a:ext cx="269280" cy="2552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94D2CB8-BFFD-81AC-2915-4A5C20A4157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31891" y="3927634"/>
                  <a:ext cx="277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F6F638-4EA3-2410-BD24-DB6BC8D771EF}"/>
                    </a:ext>
                  </a:extLst>
                </p14:cNvPr>
                <p14:cNvContentPartPr/>
                <p14:nvPr/>
              </p14:nvContentPartPr>
              <p14:xfrm>
                <a:off x="1917571" y="3966154"/>
                <a:ext cx="154080" cy="3535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F6F638-4EA3-2410-BD24-DB6BC8D771E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13251" y="3961834"/>
                  <a:ext cx="162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7CE0CA7-29ED-B14D-C32C-2DDCAAAA2C92}"/>
                    </a:ext>
                  </a:extLst>
                </p14:cNvPr>
                <p14:cNvContentPartPr/>
                <p14:nvPr/>
              </p14:nvContentPartPr>
              <p14:xfrm>
                <a:off x="2238691" y="3910714"/>
                <a:ext cx="392400" cy="176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7CE0CA7-29ED-B14D-C32C-2DDCAAAA2C9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234371" y="3906394"/>
                  <a:ext cx="401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5756CF6-6B29-56B2-EFB3-9FDBA57729ED}"/>
                    </a:ext>
                  </a:extLst>
                </p14:cNvPr>
                <p14:cNvContentPartPr/>
                <p14:nvPr/>
              </p14:nvContentPartPr>
              <p14:xfrm>
                <a:off x="5741131" y="2423194"/>
                <a:ext cx="51480" cy="501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5756CF6-6B29-56B2-EFB3-9FDBA57729E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736811" y="2418874"/>
                  <a:ext cx="601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0FD5FF5-E200-8D36-D119-829890D0E51B}"/>
                    </a:ext>
                  </a:extLst>
                </p14:cNvPr>
                <p14:cNvContentPartPr/>
                <p14:nvPr/>
              </p14:nvContentPartPr>
              <p14:xfrm>
                <a:off x="5638171" y="2361274"/>
                <a:ext cx="311040" cy="3290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0FD5FF5-E200-8D36-D119-829890D0E5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633851" y="2356954"/>
                  <a:ext cx="319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909E29F-4055-D9FD-A485-FC6B52CD91F9}"/>
                    </a:ext>
                  </a:extLst>
                </p14:cNvPr>
                <p14:cNvContentPartPr/>
                <p14:nvPr/>
              </p14:nvContentPartPr>
              <p14:xfrm>
                <a:off x="5993851" y="2688514"/>
                <a:ext cx="51480" cy="246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909E29F-4055-D9FD-A485-FC6B52CD91F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89531" y="2684194"/>
                  <a:ext cx="60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9FE41C8-4B95-EE84-3619-26C01ECBCB23}"/>
                    </a:ext>
                  </a:extLst>
                </p14:cNvPr>
                <p14:cNvContentPartPr/>
                <p14:nvPr/>
              </p14:nvContentPartPr>
              <p14:xfrm>
                <a:off x="6006811" y="2651074"/>
                <a:ext cx="309600" cy="242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9FE41C8-4B95-EE84-3619-26C01ECBCB2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02491" y="2646754"/>
                  <a:ext cx="31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7AC4334-3ADD-68ED-1484-563DCDB684A2}"/>
                    </a:ext>
                  </a:extLst>
                </p14:cNvPr>
                <p14:cNvContentPartPr/>
                <p14:nvPr/>
              </p14:nvContentPartPr>
              <p14:xfrm>
                <a:off x="6302011" y="2760874"/>
                <a:ext cx="311040" cy="163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7AC4334-3ADD-68ED-1484-563DCDB684A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297691" y="2756554"/>
                  <a:ext cx="31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04CB6FE-DB04-C376-A665-578888237040}"/>
                    </a:ext>
                  </a:extLst>
                </p14:cNvPr>
                <p14:cNvContentPartPr/>
                <p14:nvPr/>
              </p14:nvContentPartPr>
              <p14:xfrm>
                <a:off x="6456811" y="2530114"/>
                <a:ext cx="335160" cy="398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04CB6FE-DB04-C376-A665-57888823704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52491" y="2525794"/>
                  <a:ext cx="343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7F134C5-B8C0-FEFD-A524-112EA959C313}"/>
                    </a:ext>
                  </a:extLst>
                </p14:cNvPr>
                <p14:cNvContentPartPr/>
                <p14:nvPr/>
              </p14:nvContentPartPr>
              <p14:xfrm>
                <a:off x="6970531" y="2850514"/>
                <a:ext cx="99000" cy="187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7F134C5-B8C0-FEFD-A524-112EA959C31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66211" y="2846194"/>
                  <a:ext cx="107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11527FC-67F0-7FC7-1BE3-DFE4EE652EE6}"/>
                    </a:ext>
                  </a:extLst>
                </p14:cNvPr>
                <p14:cNvContentPartPr/>
                <p14:nvPr/>
              </p14:nvContentPartPr>
              <p14:xfrm>
                <a:off x="5638171" y="3303754"/>
                <a:ext cx="253800" cy="77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11527FC-67F0-7FC7-1BE3-DFE4EE652EE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633851" y="3299434"/>
                  <a:ext cx="262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44C1C1A-E79D-0D6F-C098-DB407B79F55F}"/>
                    </a:ext>
                  </a:extLst>
                </p14:cNvPr>
                <p14:cNvContentPartPr/>
                <p14:nvPr/>
              </p14:nvContentPartPr>
              <p14:xfrm>
                <a:off x="5723851" y="3468274"/>
                <a:ext cx="280800" cy="54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44C1C1A-E79D-0D6F-C098-DB407B79F55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19531" y="3463954"/>
                  <a:ext cx="289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8B92481-9E5E-B414-CFFA-3B9F55E6521E}"/>
                    </a:ext>
                  </a:extLst>
                </p14:cNvPr>
                <p14:cNvContentPartPr/>
                <p14:nvPr/>
              </p14:nvContentPartPr>
              <p14:xfrm>
                <a:off x="6498211" y="3222754"/>
                <a:ext cx="357480" cy="362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8B92481-9E5E-B414-CFFA-3B9F55E6521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93891" y="3218434"/>
                  <a:ext cx="366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593CB57-A64C-B9EF-B5D9-214D84E77B92}"/>
                    </a:ext>
                  </a:extLst>
                </p14:cNvPr>
                <p14:cNvContentPartPr/>
                <p14:nvPr/>
              </p14:nvContentPartPr>
              <p14:xfrm>
                <a:off x="6632491" y="3329314"/>
                <a:ext cx="75960" cy="379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593CB57-A64C-B9EF-B5D9-214D84E77B9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628171" y="3324994"/>
                  <a:ext cx="84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2FDE23B-CEF4-0C05-4D28-4CA4667512D7}"/>
                    </a:ext>
                  </a:extLst>
                </p14:cNvPr>
                <p14:cNvContentPartPr/>
                <p14:nvPr/>
              </p14:nvContentPartPr>
              <p14:xfrm>
                <a:off x="6949291" y="3244354"/>
                <a:ext cx="529920" cy="289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2FDE23B-CEF4-0C05-4D28-4CA4667512D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44971" y="3240034"/>
                  <a:ext cx="538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147748F-009C-C6F8-F8DD-CE4C202C16BD}"/>
                    </a:ext>
                  </a:extLst>
                </p14:cNvPr>
                <p14:cNvContentPartPr/>
                <p14:nvPr/>
              </p14:nvContentPartPr>
              <p14:xfrm>
                <a:off x="6050731" y="3427234"/>
                <a:ext cx="406440" cy="44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147748F-009C-C6F8-F8DD-CE4C202C16B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046411" y="3422914"/>
                  <a:ext cx="415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0DE3325-8F94-1AC4-1387-1B1155B1C7A9}"/>
                    </a:ext>
                  </a:extLst>
                </p14:cNvPr>
                <p14:cNvContentPartPr/>
                <p14:nvPr/>
              </p14:nvContentPartPr>
              <p14:xfrm>
                <a:off x="1694371" y="3641794"/>
                <a:ext cx="1006200" cy="880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0DE3325-8F94-1AC4-1387-1B1155B1C7A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90051" y="3637474"/>
                  <a:ext cx="101484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F239DB3-FAFC-9C8D-A579-20BB8BB37AB5}"/>
                    </a:ext>
                  </a:extLst>
                </p14:cNvPr>
                <p14:cNvContentPartPr/>
                <p14:nvPr/>
              </p14:nvContentPartPr>
              <p14:xfrm>
                <a:off x="1513651" y="4543594"/>
                <a:ext cx="297000" cy="402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F239DB3-FAFC-9C8D-A579-20BB8BB37AB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509331" y="4539274"/>
                  <a:ext cx="305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308D5F3-BD53-98CC-8789-A47E2DF876EF}"/>
                    </a:ext>
                  </a:extLst>
                </p14:cNvPr>
                <p14:cNvContentPartPr/>
                <p14:nvPr/>
              </p14:nvContentPartPr>
              <p14:xfrm>
                <a:off x="1841251" y="4492114"/>
                <a:ext cx="346680" cy="362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308D5F3-BD53-98CC-8789-A47E2DF876E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36931" y="4487794"/>
                  <a:ext cx="355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0ADBC8D-21BD-A8EF-15A5-B72C7FBF0439}"/>
                    </a:ext>
                  </a:extLst>
                </p14:cNvPr>
                <p14:cNvContentPartPr/>
                <p14:nvPr/>
              </p14:nvContentPartPr>
              <p14:xfrm>
                <a:off x="6220651" y="3081634"/>
                <a:ext cx="1221480" cy="774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0ADBC8D-21BD-A8EF-15A5-B72C7FBF043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216331" y="3077314"/>
                  <a:ext cx="123012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941CEC8-01D4-0F6B-404D-BD8F875A0345}"/>
                    </a:ext>
                  </a:extLst>
                </p14:cNvPr>
                <p14:cNvContentPartPr/>
                <p14:nvPr/>
              </p14:nvContentPartPr>
              <p14:xfrm>
                <a:off x="5822131" y="3893794"/>
                <a:ext cx="436320" cy="16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941CEC8-01D4-0F6B-404D-BD8F875A034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817811" y="3889474"/>
                  <a:ext cx="444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CFE9BA1-4D32-9A1E-3485-592ABBC07886}"/>
                    </a:ext>
                  </a:extLst>
                </p14:cNvPr>
                <p14:cNvContentPartPr/>
                <p14:nvPr/>
              </p14:nvContentPartPr>
              <p14:xfrm>
                <a:off x="6477331" y="3719914"/>
                <a:ext cx="208440" cy="372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CFE9BA1-4D32-9A1E-3485-592ABBC0788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473011" y="3715594"/>
                  <a:ext cx="21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EBDEE9C-7437-9D3E-CC99-2859D481401F}"/>
                    </a:ext>
                  </a:extLst>
                </p14:cNvPr>
                <p14:cNvContentPartPr/>
                <p14:nvPr/>
              </p14:nvContentPartPr>
              <p14:xfrm>
                <a:off x="6795211" y="3683914"/>
                <a:ext cx="452160" cy="254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EBDEE9C-7437-9D3E-CC99-2859D481401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790891" y="3679594"/>
                  <a:ext cx="460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9441202-978F-89F6-942C-7239234D7FDE}"/>
                    </a:ext>
                  </a:extLst>
                </p14:cNvPr>
                <p14:cNvContentPartPr/>
                <p14:nvPr/>
              </p14:nvContentPartPr>
              <p14:xfrm>
                <a:off x="5308051" y="3799474"/>
                <a:ext cx="2413440" cy="320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9441202-978F-89F6-942C-7239234D7FD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03731" y="3795154"/>
                  <a:ext cx="2422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B6F7E9D-B2A2-339F-A8F0-4403B7D69B69}"/>
                    </a:ext>
                  </a:extLst>
                </p14:cNvPr>
                <p14:cNvContentPartPr/>
                <p14:nvPr/>
              </p14:nvContentPartPr>
              <p14:xfrm>
                <a:off x="1385851" y="2149954"/>
                <a:ext cx="360" cy="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B6F7E9D-B2A2-339F-A8F0-4403B7D69B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81531" y="214563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61089BE-15B5-E560-CD2F-0D36240A017B}"/>
                    </a:ext>
                  </a:extLst>
                </p14:cNvPr>
                <p14:cNvContentPartPr/>
                <p14:nvPr/>
              </p14:nvContentPartPr>
              <p14:xfrm>
                <a:off x="179131" y="1571074"/>
                <a:ext cx="1416960" cy="8467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61089BE-15B5-E560-CD2F-0D36240A017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74811" y="1566754"/>
                  <a:ext cx="142560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EF69687-B2C0-26C7-4C90-6D526114DD24}"/>
                    </a:ext>
                  </a:extLst>
                </p14:cNvPr>
                <p14:cNvContentPartPr/>
                <p14:nvPr/>
              </p14:nvContentPartPr>
              <p14:xfrm>
                <a:off x="7772251" y="3505714"/>
                <a:ext cx="2873160" cy="1112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EF69687-B2C0-26C7-4C90-6D526114DD2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767931" y="3501394"/>
                  <a:ext cx="2881800" cy="11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497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95F2E0-549D-6B7E-F3F8-392315EF6BB0}"/>
              </a:ext>
            </a:extLst>
          </p:cNvPr>
          <p:cNvGrpSpPr/>
          <p:nvPr/>
        </p:nvGrpSpPr>
        <p:grpSpPr>
          <a:xfrm>
            <a:off x="913531" y="702394"/>
            <a:ext cx="1830600" cy="691200"/>
            <a:chOff x="913531" y="702394"/>
            <a:chExt cx="183060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916311-AF75-17CD-0794-8EEFDDB65236}"/>
                    </a:ext>
                  </a:extLst>
                </p14:cNvPr>
                <p14:cNvContentPartPr/>
                <p14:nvPr/>
              </p14:nvContentPartPr>
              <p14:xfrm>
                <a:off x="913531" y="807874"/>
                <a:ext cx="430560" cy="58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916311-AF75-17CD-0794-8EEFDDB652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9211" y="803554"/>
                  <a:ext cx="4392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8D8004-9D04-BC45-1840-00B13CC2E77A}"/>
                    </a:ext>
                  </a:extLst>
                </p14:cNvPr>
                <p14:cNvContentPartPr/>
                <p14:nvPr/>
              </p14:nvContentPartPr>
              <p14:xfrm>
                <a:off x="1060411" y="982834"/>
                <a:ext cx="298080" cy="9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8D8004-9D04-BC45-1840-00B13CC2E7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091" y="978514"/>
                  <a:ext cx="306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69071-E4A8-9D7E-928A-4FE1326B03A6}"/>
                    </a:ext>
                  </a:extLst>
                </p14:cNvPr>
                <p14:cNvContentPartPr/>
                <p14:nvPr/>
              </p14:nvContentPartPr>
              <p14:xfrm>
                <a:off x="1523011" y="794914"/>
                <a:ext cx="444240" cy="41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69071-E4A8-9D7E-928A-4FE1326B03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8691" y="790594"/>
                  <a:ext cx="4528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B60C67-3A07-550B-6E37-F7AE13B24017}"/>
                    </a:ext>
                  </a:extLst>
                </p14:cNvPr>
                <p14:cNvContentPartPr/>
                <p14:nvPr/>
              </p14:nvContentPartPr>
              <p14:xfrm>
                <a:off x="2101891" y="777994"/>
                <a:ext cx="138240" cy="54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B60C67-3A07-550B-6E37-F7AE13B240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7571" y="773674"/>
                  <a:ext cx="1468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F94B1F-3801-5BAB-DD18-0F72C397A4AE}"/>
                    </a:ext>
                  </a:extLst>
                </p14:cNvPr>
                <p14:cNvContentPartPr/>
                <p14:nvPr/>
              </p14:nvContentPartPr>
              <p14:xfrm>
                <a:off x="1982011" y="702394"/>
                <a:ext cx="401400" cy="34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F94B1F-3801-5BAB-DD18-0F72C397A4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7691" y="698074"/>
                  <a:ext cx="410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C33B43-7BA8-8A91-172A-E3446A9176F9}"/>
                    </a:ext>
                  </a:extLst>
                </p14:cNvPr>
                <p14:cNvContentPartPr/>
                <p14:nvPr/>
              </p14:nvContentPartPr>
              <p14:xfrm>
                <a:off x="2114851" y="1135834"/>
                <a:ext cx="382320" cy="12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C33B43-7BA8-8A91-172A-E3446A9176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0531" y="1131514"/>
                  <a:ext cx="390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3B4E57-0243-DB06-F4E3-62675FF0FBF6}"/>
                    </a:ext>
                  </a:extLst>
                </p14:cNvPr>
                <p14:cNvContentPartPr/>
                <p14:nvPr/>
              </p14:nvContentPartPr>
              <p14:xfrm>
                <a:off x="2684731" y="940354"/>
                <a:ext cx="59400" cy="36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3B4E57-0243-DB06-F4E3-62675FF0FB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0411" y="936034"/>
                  <a:ext cx="6804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4AE0CF-518A-3423-EAD1-0FE1D7B35298}"/>
                  </a:ext>
                </a:extLst>
              </p14:cNvPr>
              <p14:cNvContentPartPr/>
              <p14:nvPr/>
            </p14:nvContentPartPr>
            <p14:xfrm>
              <a:off x="3079291" y="838474"/>
              <a:ext cx="371160" cy="36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4AE0CF-518A-3423-EAD1-0FE1D7B352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4971" y="834154"/>
                <a:ext cx="3798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582A39C-F794-795A-72A4-C71E90C870F7}"/>
              </a:ext>
            </a:extLst>
          </p:cNvPr>
          <p:cNvGrpSpPr/>
          <p:nvPr/>
        </p:nvGrpSpPr>
        <p:grpSpPr>
          <a:xfrm>
            <a:off x="3877771" y="379474"/>
            <a:ext cx="3184920" cy="942480"/>
            <a:chOff x="3877771" y="379474"/>
            <a:chExt cx="3184920" cy="9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2B5D1E-9529-DE22-2D45-8875FCC8365B}"/>
                    </a:ext>
                  </a:extLst>
                </p14:cNvPr>
                <p14:cNvContentPartPr/>
                <p14:nvPr/>
              </p14:nvContentPartPr>
              <p14:xfrm>
                <a:off x="3877771" y="384514"/>
                <a:ext cx="696960" cy="61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2B5D1E-9529-DE22-2D45-8875FCC836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3451" y="380194"/>
                  <a:ext cx="7056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1DC50C-883E-FBE9-AA9E-9D80CC1599F1}"/>
                    </a:ext>
                  </a:extLst>
                </p14:cNvPr>
                <p14:cNvContentPartPr/>
                <p14:nvPr/>
              </p14:nvContentPartPr>
              <p14:xfrm>
                <a:off x="4593811" y="423394"/>
                <a:ext cx="62640" cy="59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1DC50C-883E-FBE9-AA9E-9D80CC1599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9491" y="419074"/>
                  <a:ext cx="712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53EF92-D335-CF43-B220-C3CB3E220617}"/>
                    </a:ext>
                  </a:extLst>
                </p14:cNvPr>
                <p14:cNvContentPartPr/>
                <p14:nvPr/>
              </p14:nvContentPartPr>
              <p14:xfrm>
                <a:off x="4583731" y="379474"/>
                <a:ext cx="243360" cy="40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53EF92-D335-CF43-B220-C3CB3E2206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9411" y="375154"/>
                  <a:ext cx="2520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26A6F4-D565-1DB6-9EEE-61B341326DC9}"/>
                    </a:ext>
                  </a:extLst>
                </p14:cNvPr>
                <p14:cNvContentPartPr/>
                <p14:nvPr/>
              </p14:nvContentPartPr>
              <p14:xfrm>
                <a:off x="4870651" y="893194"/>
                <a:ext cx="149040" cy="28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26A6F4-D565-1DB6-9EEE-61B341326D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6331" y="888874"/>
                  <a:ext cx="157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DECF84-353A-18D1-D46E-6B2303692876}"/>
                    </a:ext>
                  </a:extLst>
                </p14:cNvPr>
                <p14:cNvContentPartPr/>
                <p14:nvPr/>
              </p14:nvContentPartPr>
              <p14:xfrm>
                <a:off x="4870651" y="880594"/>
                <a:ext cx="451440" cy="31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DECF84-353A-18D1-D46E-6B23036928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31" y="876274"/>
                  <a:ext cx="460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41DD46-B24C-A1C4-AD2A-E0BFD632EF25}"/>
                    </a:ext>
                  </a:extLst>
                </p14:cNvPr>
                <p14:cNvContentPartPr/>
                <p14:nvPr/>
              </p14:nvContentPartPr>
              <p14:xfrm>
                <a:off x="5454931" y="1056634"/>
                <a:ext cx="318240" cy="26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41DD46-B24C-A1C4-AD2A-E0BFD632EF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50611" y="1052314"/>
                  <a:ext cx="326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A0214B-4B1E-5982-B3E2-FC0FC2D48BFC}"/>
                    </a:ext>
                  </a:extLst>
                </p14:cNvPr>
                <p14:cNvContentPartPr/>
                <p14:nvPr/>
              </p14:nvContentPartPr>
              <p14:xfrm>
                <a:off x="5774971" y="790594"/>
                <a:ext cx="191880" cy="47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A0214B-4B1E-5982-B3E2-FC0FC2D48B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70651" y="786274"/>
                  <a:ext cx="200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A95561-49CD-A338-CF86-200DA5DC60F9}"/>
                    </a:ext>
                  </a:extLst>
                </p14:cNvPr>
                <p14:cNvContentPartPr/>
                <p14:nvPr/>
              </p14:nvContentPartPr>
              <p14:xfrm>
                <a:off x="5736451" y="991474"/>
                <a:ext cx="665640" cy="33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A95561-49CD-A338-CF86-200DA5DC60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2131" y="987154"/>
                  <a:ext cx="674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4D3C0B-4F42-375D-87F7-0C22D6987B95}"/>
                    </a:ext>
                  </a:extLst>
                </p14:cNvPr>
                <p14:cNvContentPartPr/>
                <p14:nvPr/>
              </p14:nvContentPartPr>
              <p14:xfrm>
                <a:off x="6649771" y="906154"/>
                <a:ext cx="41292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4D3C0B-4F42-375D-87F7-0C22D6987B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5451" y="901834"/>
                  <a:ext cx="421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A0BA96-D75A-8FB0-4097-9005B67CD583}"/>
                    </a:ext>
                  </a:extLst>
                </p14:cNvPr>
                <p14:cNvContentPartPr/>
                <p14:nvPr/>
              </p14:nvContentPartPr>
              <p14:xfrm>
                <a:off x="6756691" y="594034"/>
                <a:ext cx="108000" cy="58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A0BA96-D75A-8FB0-4097-9005B67CD5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2371" y="589714"/>
                  <a:ext cx="11664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72E079-94BC-0DA6-58B0-F3DA59A3613B}"/>
              </a:ext>
            </a:extLst>
          </p:cNvPr>
          <p:cNvGrpSpPr/>
          <p:nvPr/>
        </p:nvGrpSpPr>
        <p:grpSpPr>
          <a:xfrm>
            <a:off x="7425571" y="380554"/>
            <a:ext cx="690480" cy="848160"/>
            <a:chOff x="7425571" y="380554"/>
            <a:chExt cx="69048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2D0B10-5EAA-DC5B-7E1F-43CE57010208}"/>
                    </a:ext>
                  </a:extLst>
                </p14:cNvPr>
                <p14:cNvContentPartPr/>
                <p14:nvPr/>
              </p14:nvContentPartPr>
              <p14:xfrm>
                <a:off x="7425571" y="380554"/>
                <a:ext cx="145080" cy="78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2D0B10-5EAA-DC5B-7E1F-43CE570102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21251" y="376234"/>
                  <a:ext cx="15372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719828-85F3-90FF-FF5D-208A7D779099}"/>
                    </a:ext>
                  </a:extLst>
                </p14:cNvPr>
                <p14:cNvContentPartPr/>
                <p14:nvPr/>
              </p14:nvContentPartPr>
              <p14:xfrm>
                <a:off x="7489651" y="436354"/>
                <a:ext cx="352440" cy="79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719828-85F3-90FF-FF5D-208A7D7790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85331" y="432034"/>
                  <a:ext cx="36108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B8C71E-B6FD-7860-BE4D-44CD14866BA5}"/>
                    </a:ext>
                  </a:extLst>
                </p14:cNvPr>
                <p14:cNvContentPartPr/>
                <p14:nvPr/>
              </p14:nvContentPartPr>
              <p14:xfrm>
                <a:off x="8072491" y="991474"/>
                <a:ext cx="43560" cy="16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B8C71E-B6FD-7860-BE4D-44CD14866B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68171" y="987154"/>
                  <a:ext cx="522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06335-C8E5-9E7A-140C-994CDCF14881}"/>
              </a:ext>
            </a:extLst>
          </p:cNvPr>
          <p:cNvGrpSpPr/>
          <p:nvPr/>
        </p:nvGrpSpPr>
        <p:grpSpPr>
          <a:xfrm>
            <a:off x="8463451" y="388834"/>
            <a:ext cx="1240200" cy="911880"/>
            <a:chOff x="8463451" y="388834"/>
            <a:chExt cx="1240200" cy="9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E08283-0E3B-3206-F4BC-7CFBE0B24462}"/>
                    </a:ext>
                  </a:extLst>
                </p14:cNvPr>
                <p14:cNvContentPartPr/>
                <p14:nvPr/>
              </p14:nvContentPartPr>
              <p14:xfrm>
                <a:off x="8463451" y="525994"/>
                <a:ext cx="550440" cy="56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E08283-0E3B-3206-F4BC-7CFBE0B244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59131" y="521674"/>
                  <a:ext cx="5590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65546-94C3-2689-2047-647CE99F20B5}"/>
                    </a:ext>
                  </a:extLst>
                </p14:cNvPr>
                <p14:cNvContentPartPr/>
                <p14:nvPr/>
              </p14:nvContentPartPr>
              <p14:xfrm>
                <a:off x="9110731" y="388834"/>
                <a:ext cx="129960" cy="911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65546-94C3-2689-2047-647CE99F20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06411" y="384514"/>
                  <a:ext cx="13860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57901B-C046-77F3-08FC-CAEBDCE700DA}"/>
                    </a:ext>
                  </a:extLst>
                </p14:cNvPr>
                <p14:cNvContentPartPr/>
                <p14:nvPr/>
              </p14:nvContentPartPr>
              <p14:xfrm>
                <a:off x="9020011" y="794914"/>
                <a:ext cx="683640" cy="23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57901B-C046-77F3-08FC-CAEBDCE700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15691" y="790594"/>
                  <a:ext cx="6922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B37D1F-5F05-D5E2-0E92-CA83E95EEFF5}"/>
              </a:ext>
            </a:extLst>
          </p:cNvPr>
          <p:cNvGrpSpPr/>
          <p:nvPr/>
        </p:nvGrpSpPr>
        <p:grpSpPr>
          <a:xfrm>
            <a:off x="1544251" y="1653874"/>
            <a:ext cx="1868400" cy="878760"/>
            <a:chOff x="1544251" y="1653874"/>
            <a:chExt cx="1868400" cy="8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47B718-A89F-D437-3908-FF9A58A25624}"/>
                    </a:ext>
                  </a:extLst>
                </p14:cNvPr>
                <p14:cNvContentPartPr/>
                <p14:nvPr/>
              </p14:nvContentPartPr>
              <p14:xfrm>
                <a:off x="1544251" y="1820554"/>
                <a:ext cx="412200" cy="46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47B718-A89F-D437-3908-FF9A58A256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9931" y="1816234"/>
                  <a:ext cx="420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B56BC7-685B-3EE7-1FD0-859DFBD33896}"/>
                    </a:ext>
                  </a:extLst>
                </p14:cNvPr>
                <p14:cNvContentPartPr/>
                <p14:nvPr/>
              </p14:nvContentPartPr>
              <p14:xfrm>
                <a:off x="2054731" y="1653874"/>
                <a:ext cx="142560" cy="87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B56BC7-685B-3EE7-1FD0-859DFBD338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0411" y="1649554"/>
                  <a:ext cx="15120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5C7E3C-988C-9569-D91A-66615A06F310}"/>
                    </a:ext>
                  </a:extLst>
                </p14:cNvPr>
                <p14:cNvContentPartPr/>
                <p14:nvPr/>
              </p14:nvContentPartPr>
              <p14:xfrm>
                <a:off x="1943131" y="2174794"/>
                <a:ext cx="377280" cy="11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5C7E3C-988C-9569-D91A-66615A06F3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38811" y="2170474"/>
                  <a:ext cx="38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855D10-88C6-75F2-2609-36913EB81F91}"/>
                    </a:ext>
                  </a:extLst>
                </p14:cNvPr>
                <p14:cNvContentPartPr/>
                <p14:nvPr/>
              </p14:nvContentPartPr>
              <p14:xfrm>
                <a:off x="2581771" y="1972114"/>
                <a:ext cx="632880" cy="49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855D10-88C6-75F2-2609-36913EB81F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77451" y="1967794"/>
                  <a:ext cx="64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694630-592D-EC5B-92B6-233E35F90650}"/>
                    </a:ext>
                  </a:extLst>
                </p14:cNvPr>
                <p14:cNvContentPartPr/>
                <p14:nvPr/>
              </p14:nvContentPartPr>
              <p14:xfrm>
                <a:off x="3019171" y="2170834"/>
                <a:ext cx="393480" cy="8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694630-592D-EC5B-92B6-233E35F906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14851" y="2166514"/>
                  <a:ext cx="4021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8AC0B9-2AFA-62D9-3770-2675A9E18E14}"/>
              </a:ext>
            </a:extLst>
          </p:cNvPr>
          <p:cNvGrpSpPr/>
          <p:nvPr/>
        </p:nvGrpSpPr>
        <p:grpSpPr>
          <a:xfrm>
            <a:off x="3878131" y="1641634"/>
            <a:ext cx="2133000" cy="804600"/>
            <a:chOff x="3878131" y="1641634"/>
            <a:chExt cx="2133000" cy="8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C61E99-B620-6195-5A10-207333678519}"/>
                    </a:ext>
                  </a:extLst>
                </p14:cNvPr>
                <p14:cNvContentPartPr/>
                <p14:nvPr/>
              </p14:nvContentPartPr>
              <p14:xfrm>
                <a:off x="3878131" y="1726594"/>
                <a:ext cx="339840" cy="48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C61E99-B620-6195-5A10-2073336785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73811" y="1722274"/>
                  <a:ext cx="348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D8C04B-564F-DA6D-0271-ACDDC22B0DD5}"/>
                    </a:ext>
                  </a:extLst>
                </p14:cNvPr>
                <p14:cNvContentPartPr/>
                <p14:nvPr/>
              </p14:nvContentPartPr>
              <p14:xfrm>
                <a:off x="4566091" y="1641634"/>
                <a:ext cx="85320" cy="78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D8C04B-564F-DA6D-0271-ACDDC22B0D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1771" y="1637314"/>
                  <a:ext cx="9396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673D3F-4DA2-568A-9144-4CB97CDF42DA}"/>
                    </a:ext>
                  </a:extLst>
                </p14:cNvPr>
                <p14:cNvContentPartPr/>
                <p14:nvPr/>
              </p14:nvContentPartPr>
              <p14:xfrm>
                <a:off x="4459171" y="2112874"/>
                <a:ext cx="341280" cy="8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673D3F-4DA2-568A-9144-4CB97CDF42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4851" y="2108554"/>
                  <a:ext cx="349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D3215C-4204-75C9-6F66-5F8B87399C89}"/>
                    </a:ext>
                  </a:extLst>
                </p14:cNvPr>
                <p14:cNvContentPartPr/>
                <p14:nvPr/>
              </p14:nvContentPartPr>
              <p14:xfrm>
                <a:off x="4931131" y="1897594"/>
                <a:ext cx="1014840" cy="54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D3215C-4204-75C9-6F66-5F8B87399C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26811" y="1893274"/>
                  <a:ext cx="10234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89856A-1F6F-B737-53E2-4725CC7E86E3}"/>
                    </a:ext>
                  </a:extLst>
                </p14:cNvPr>
                <p14:cNvContentPartPr/>
                <p14:nvPr/>
              </p14:nvContentPartPr>
              <p14:xfrm>
                <a:off x="5736451" y="2097754"/>
                <a:ext cx="274680" cy="3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89856A-1F6F-B737-53E2-4725CC7E86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32131" y="2093434"/>
                  <a:ext cx="283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CB75DF-B17F-F9B9-395A-C5A07E9E2527}"/>
                    </a:ext>
                  </a:extLst>
                </p14:cNvPr>
                <p14:cNvContentPartPr/>
                <p14:nvPr/>
              </p14:nvContentPartPr>
              <p14:xfrm>
                <a:off x="3944731" y="1688434"/>
                <a:ext cx="143280" cy="28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CB75DF-B17F-F9B9-395A-C5A07E9E25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40411" y="1684114"/>
                  <a:ext cx="1519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E58B49D-5912-1558-507F-1116BB53DFBA}"/>
              </a:ext>
            </a:extLst>
          </p:cNvPr>
          <p:cNvGrpSpPr/>
          <p:nvPr/>
        </p:nvGrpSpPr>
        <p:grpSpPr>
          <a:xfrm>
            <a:off x="6563371" y="1544074"/>
            <a:ext cx="2191320" cy="1522080"/>
            <a:chOff x="6563371" y="1544074"/>
            <a:chExt cx="2191320" cy="15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33E3B8-DC53-67A0-78CD-598EEEF02792}"/>
                    </a:ext>
                  </a:extLst>
                </p14:cNvPr>
                <p14:cNvContentPartPr/>
                <p14:nvPr/>
              </p14:nvContentPartPr>
              <p14:xfrm>
                <a:off x="6563371" y="1634074"/>
                <a:ext cx="377640" cy="47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33E3B8-DC53-67A0-78CD-598EEEF027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9051" y="1629754"/>
                  <a:ext cx="3862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19DADC-20C4-6D4D-9737-63A2D584870A}"/>
                    </a:ext>
                  </a:extLst>
                </p14:cNvPr>
                <p14:cNvContentPartPr/>
                <p14:nvPr/>
              </p14:nvContentPartPr>
              <p14:xfrm>
                <a:off x="6931651" y="1544074"/>
                <a:ext cx="349200" cy="504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19DADC-20C4-6D4D-9737-63A2D58487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27331" y="1539754"/>
                  <a:ext cx="357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4ABD41-719B-757D-86C2-E308E8A271BF}"/>
                    </a:ext>
                  </a:extLst>
                </p14:cNvPr>
                <p14:cNvContentPartPr/>
                <p14:nvPr/>
              </p14:nvContentPartPr>
              <p14:xfrm>
                <a:off x="7516291" y="1923154"/>
                <a:ext cx="12240" cy="33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4ABD41-719B-757D-86C2-E308E8A271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11971" y="1918834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1810B3-1213-96FD-4347-FEB6D84652C2}"/>
                    </a:ext>
                  </a:extLst>
                </p14:cNvPr>
                <p14:cNvContentPartPr/>
                <p14:nvPr/>
              </p14:nvContentPartPr>
              <p14:xfrm>
                <a:off x="7772251" y="1649914"/>
                <a:ext cx="241920" cy="53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1810B3-1213-96FD-4347-FEB6D84652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67931" y="1645594"/>
                  <a:ext cx="250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F4A2B4-4A93-F10F-A81B-10185379B3EE}"/>
                    </a:ext>
                  </a:extLst>
                </p14:cNvPr>
                <p14:cNvContentPartPr/>
                <p14:nvPr/>
              </p14:nvContentPartPr>
              <p14:xfrm>
                <a:off x="7832731" y="1914154"/>
                <a:ext cx="343800" cy="2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F4A2B4-4A93-F10F-A81B-10185379B3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28411" y="1909834"/>
                  <a:ext cx="352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5A678A-DC02-22F1-551C-698D93D114F5}"/>
                    </a:ext>
                  </a:extLst>
                </p14:cNvPr>
                <p14:cNvContentPartPr/>
                <p14:nvPr/>
              </p14:nvContentPartPr>
              <p14:xfrm>
                <a:off x="6898171" y="2311594"/>
                <a:ext cx="1283760" cy="13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5A678A-DC02-22F1-551C-698D93D114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93851" y="2307274"/>
                  <a:ext cx="129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81A4F8-B115-64D6-1A33-A5E9A98D71FE}"/>
                    </a:ext>
                  </a:extLst>
                </p14:cNvPr>
                <p14:cNvContentPartPr/>
                <p14:nvPr/>
              </p14:nvContentPartPr>
              <p14:xfrm>
                <a:off x="7312891" y="2404114"/>
                <a:ext cx="257760" cy="662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81A4F8-B115-64D6-1A33-A5E9A98D71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08571" y="2399794"/>
                  <a:ext cx="2664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AA4A49-98F0-D057-D116-543BD619BDD4}"/>
                    </a:ext>
                  </a:extLst>
                </p14:cNvPr>
                <p14:cNvContentPartPr/>
                <p14:nvPr/>
              </p14:nvContentPartPr>
              <p14:xfrm>
                <a:off x="7645171" y="2705794"/>
                <a:ext cx="276480" cy="171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AA4A49-98F0-D057-D116-543BD619BD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40851" y="2701474"/>
                  <a:ext cx="285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92B027-9539-4DD7-4243-79D2942C21D2}"/>
                    </a:ext>
                  </a:extLst>
                </p14:cNvPr>
                <p14:cNvContentPartPr/>
                <p14:nvPr/>
              </p14:nvContentPartPr>
              <p14:xfrm>
                <a:off x="8424211" y="2351194"/>
                <a:ext cx="330480" cy="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92B027-9539-4DD7-4243-79D2942C21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9891" y="2346874"/>
                  <a:ext cx="33912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0883A9F-2128-2166-53F8-218ADCCFDF69}"/>
                  </a:ext>
                </a:extLst>
              </p14:cNvPr>
              <p14:cNvContentPartPr/>
              <p14:nvPr/>
            </p14:nvContentPartPr>
            <p14:xfrm>
              <a:off x="9152851" y="1850434"/>
              <a:ext cx="91080" cy="579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0883A9F-2128-2166-53F8-218ADCCFDF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48531" y="1846114"/>
                <a:ext cx="997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A270E1-6D9D-D1E1-B16B-E716B84D7B85}"/>
                  </a:ext>
                </a:extLst>
              </p14:cNvPr>
              <p14:cNvContentPartPr/>
              <p14:nvPr/>
            </p14:nvContentPartPr>
            <p14:xfrm>
              <a:off x="9405571" y="1964914"/>
              <a:ext cx="281880" cy="11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A270E1-6D9D-D1E1-B16B-E716B84D7B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01251" y="1960594"/>
                <a:ext cx="2905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98F605-8E2A-1C0A-F818-D88980610514}"/>
                  </a:ext>
                </a:extLst>
              </p14:cNvPr>
              <p14:cNvContentPartPr/>
              <p14:nvPr/>
            </p14:nvContentPartPr>
            <p14:xfrm>
              <a:off x="9499531" y="2179834"/>
              <a:ext cx="183960" cy="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98F605-8E2A-1C0A-F818-D889806105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95211" y="2175514"/>
                <a:ext cx="192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9DF34B-1AD0-2791-135B-6979A5D71360}"/>
                  </a:ext>
                </a:extLst>
              </p14:cNvPr>
              <p14:cNvContentPartPr/>
              <p14:nvPr/>
            </p14:nvContentPartPr>
            <p14:xfrm>
              <a:off x="9923971" y="2081554"/>
              <a:ext cx="209880" cy="27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9DF34B-1AD0-2791-135B-6979A5D713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19651" y="2077234"/>
                <a:ext cx="2185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2A416294-6536-5878-BEF4-339A8AD3789E}"/>
              </a:ext>
            </a:extLst>
          </p:cNvPr>
          <p:cNvGrpSpPr/>
          <p:nvPr/>
        </p:nvGrpSpPr>
        <p:grpSpPr>
          <a:xfrm>
            <a:off x="10374331" y="1868074"/>
            <a:ext cx="1370880" cy="316080"/>
            <a:chOff x="10374331" y="1868074"/>
            <a:chExt cx="13708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47522C-9008-4535-A0F5-3ABE77FF145D}"/>
                    </a:ext>
                  </a:extLst>
                </p14:cNvPr>
                <p14:cNvContentPartPr/>
                <p14:nvPr/>
              </p14:nvContentPartPr>
              <p14:xfrm>
                <a:off x="10374331" y="1889314"/>
                <a:ext cx="168480" cy="19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47522C-9008-4535-A0F5-3ABE77FF14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70011" y="1884994"/>
                  <a:ext cx="177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0CF2D4-B111-BCDF-1D62-70B5A85B6A23}"/>
                    </a:ext>
                  </a:extLst>
                </p14:cNvPr>
                <p14:cNvContentPartPr/>
                <p14:nvPr/>
              </p14:nvContentPartPr>
              <p14:xfrm>
                <a:off x="10721371" y="2064634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0CF2D4-B111-BCDF-1D62-70B5A85B6A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7051" y="206031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32F50A-BFC7-35BC-99DF-A9FA7ABF5A09}"/>
                    </a:ext>
                  </a:extLst>
                </p14:cNvPr>
                <p14:cNvContentPartPr/>
                <p14:nvPr/>
              </p14:nvContentPartPr>
              <p14:xfrm>
                <a:off x="10922611" y="1902274"/>
                <a:ext cx="168120" cy="18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32F50A-BFC7-35BC-99DF-A9FA7ABF5A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18291" y="1897954"/>
                  <a:ext cx="176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B4EAAA-C4E2-87C8-B24C-2FE97869EBA4}"/>
                    </a:ext>
                  </a:extLst>
                </p14:cNvPr>
                <p14:cNvContentPartPr/>
                <p14:nvPr/>
              </p14:nvContentPartPr>
              <p14:xfrm>
                <a:off x="11229331" y="1983994"/>
                <a:ext cx="122040" cy="13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B4EAAA-C4E2-87C8-B24C-2FE97869EB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25011" y="1979674"/>
                  <a:ext cx="130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AAB3B6-08AD-AA33-9515-75D6B40BE0DD}"/>
                    </a:ext>
                  </a:extLst>
                </p14:cNvPr>
                <p14:cNvContentPartPr/>
                <p14:nvPr/>
              </p14:nvContentPartPr>
              <p14:xfrm>
                <a:off x="11533171" y="1868074"/>
                <a:ext cx="212040" cy="31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AAB3B6-08AD-AA33-9515-75D6B40BE0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28851" y="1863754"/>
                  <a:ext cx="220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68EFFD-5FE4-6C5D-E270-2B5228A05BF0}"/>
                    </a:ext>
                  </a:extLst>
                </p14:cNvPr>
                <p14:cNvContentPartPr/>
                <p14:nvPr/>
              </p14:nvContentPartPr>
              <p14:xfrm>
                <a:off x="10744411" y="2107114"/>
                <a:ext cx="63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68EFFD-5FE4-6C5D-E270-2B5228A05B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40091" y="2102794"/>
                  <a:ext cx="72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C4DEFB-D161-40C1-7D24-4AC3B03567B5}"/>
              </a:ext>
            </a:extLst>
          </p:cNvPr>
          <p:cNvGrpSpPr/>
          <p:nvPr/>
        </p:nvGrpSpPr>
        <p:grpSpPr>
          <a:xfrm>
            <a:off x="1852771" y="3162634"/>
            <a:ext cx="610920" cy="664200"/>
            <a:chOff x="1852771" y="3162634"/>
            <a:chExt cx="61092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2751A1-4901-68BC-1A61-720C44668E90}"/>
                    </a:ext>
                  </a:extLst>
                </p14:cNvPr>
                <p14:cNvContentPartPr/>
                <p14:nvPr/>
              </p14:nvContentPartPr>
              <p14:xfrm>
                <a:off x="1977691" y="3162634"/>
                <a:ext cx="46800" cy="66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2751A1-4901-68BC-1A61-720C44668E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73371" y="3158314"/>
                  <a:ext cx="554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E0CA9C-EA46-C062-0E34-29A7B885E287}"/>
                    </a:ext>
                  </a:extLst>
                </p14:cNvPr>
                <p14:cNvContentPartPr/>
                <p14:nvPr/>
              </p14:nvContentPartPr>
              <p14:xfrm>
                <a:off x="1852771" y="3269554"/>
                <a:ext cx="355680" cy="55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E0CA9C-EA46-C062-0E34-29A7B885E2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48451" y="3265234"/>
                  <a:ext cx="364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2F3019-41CC-D4B7-ED11-DA49B8010728}"/>
                    </a:ext>
                  </a:extLst>
                </p14:cNvPr>
                <p14:cNvContentPartPr/>
                <p14:nvPr/>
              </p14:nvContentPartPr>
              <p14:xfrm>
                <a:off x="2419051" y="3556114"/>
                <a:ext cx="44640" cy="24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2F3019-41CC-D4B7-ED11-DA49B80107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14731" y="3551794"/>
                  <a:ext cx="5328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5519229-3F21-0A0B-CCE5-307F88403BFD}"/>
                  </a:ext>
                </a:extLst>
              </p14:cNvPr>
              <p14:cNvContentPartPr/>
              <p14:nvPr/>
            </p14:nvContentPartPr>
            <p14:xfrm>
              <a:off x="2796331" y="3289714"/>
              <a:ext cx="436680" cy="322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519229-3F21-0A0B-CCE5-307F88403B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92011" y="3285394"/>
                <a:ext cx="44532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BDD2061C-C240-5E00-2905-1FE9800EA347}"/>
              </a:ext>
            </a:extLst>
          </p:cNvPr>
          <p:cNvGrpSpPr/>
          <p:nvPr/>
        </p:nvGrpSpPr>
        <p:grpSpPr>
          <a:xfrm>
            <a:off x="3606331" y="2992714"/>
            <a:ext cx="855720" cy="666720"/>
            <a:chOff x="3606331" y="2992714"/>
            <a:chExt cx="85572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BA4349-BBE7-FF13-9E35-88C5FE2C20D6}"/>
                    </a:ext>
                  </a:extLst>
                </p14:cNvPr>
                <p14:cNvContentPartPr/>
                <p14:nvPr/>
              </p14:nvContentPartPr>
              <p14:xfrm>
                <a:off x="3606331" y="3047074"/>
                <a:ext cx="147960" cy="53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BA4349-BBE7-FF13-9E35-88C5FE2C20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2011" y="3042754"/>
                  <a:ext cx="1566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CBB8033-D2AF-26CF-6D11-E5158B439878}"/>
                    </a:ext>
                  </a:extLst>
                </p14:cNvPr>
                <p14:cNvContentPartPr/>
                <p14:nvPr/>
              </p14:nvContentPartPr>
              <p14:xfrm>
                <a:off x="3627571" y="2992714"/>
                <a:ext cx="353520" cy="65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CBB8033-D2AF-26CF-6D11-E5158B4398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23251" y="2988394"/>
                  <a:ext cx="3621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A02D0D-7028-EEBF-7458-4C51C2796974}"/>
                    </a:ext>
                  </a:extLst>
                </p14:cNvPr>
                <p14:cNvContentPartPr/>
                <p14:nvPr/>
              </p14:nvContentPartPr>
              <p14:xfrm>
                <a:off x="4167571" y="3410674"/>
                <a:ext cx="294480" cy="248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A02D0D-7028-EEBF-7458-4C51C27969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63251" y="3406354"/>
                  <a:ext cx="30312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45923F-3F3E-6EA5-C2B1-A5ED5FCC552D}"/>
                  </a:ext>
                </a:extLst>
              </p14:cNvPr>
              <p14:cNvContentPartPr/>
              <p14:nvPr/>
            </p14:nvContentPartPr>
            <p14:xfrm>
              <a:off x="4866331" y="3279634"/>
              <a:ext cx="244800" cy="47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45923F-3F3E-6EA5-C2B1-A5ED5FCC55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62011" y="3275314"/>
                <a:ext cx="253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943CB06-757D-A48C-85EE-F6DBE255B4AC}"/>
                  </a:ext>
                </a:extLst>
              </p14:cNvPr>
              <p14:cNvContentPartPr/>
              <p14:nvPr/>
            </p14:nvContentPartPr>
            <p14:xfrm>
              <a:off x="4879291" y="3518674"/>
              <a:ext cx="263160" cy="14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943CB06-757D-A48C-85EE-F6DBE255B4A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74971" y="3514354"/>
                <a:ext cx="27180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A2E2A84-DD03-5959-8750-7C9541900B8F}"/>
              </a:ext>
            </a:extLst>
          </p:cNvPr>
          <p:cNvGrpSpPr/>
          <p:nvPr/>
        </p:nvGrpSpPr>
        <p:grpSpPr>
          <a:xfrm>
            <a:off x="5556451" y="2829274"/>
            <a:ext cx="834840" cy="470880"/>
            <a:chOff x="5556451" y="2829274"/>
            <a:chExt cx="83484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B597FE-3BB4-35B5-BAAD-28CE7BD25DB2}"/>
                    </a:ext>
                  </a:extLst>
                </p14:cNvPr>
                <p14:cNvContentPartPr/>
                <p14:nvPr/>
              </p14:nvContentPartPr>
              <p14:xfrm>
                <a:off x="5796211" y="2829274"/>
                <a:ext cx="81000" cy="34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B597FE-3BB4-35B5-BAAD-28CE7BD25DB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1891" y="2824954"/>
                  <a:ext cx="89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51022C-091A-7B28-732E-0BD02A052E6D}"/>
                    </a:ext>
                  </a:extLst>
                </p14:cNvPr>
                <p14:cNvContentPartPr/>
                <p14:nvPr/>
              </p14:nvContentPartPr>
              <p14:xfrm>
                <a:off x="5556451" y="3276754"/>
                <a:ext cx="834840" cy="2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51022C-091A-7B28-732E-0BD02A052E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52131" y="3272434"/>
                  <a:ext cx="8434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91AB1-B71C-0C04-6EC6-1DAC36ACF7B1}"/>
              </a:ext>
            </a:extLst>
          </p:cNvPr>
          <p:cNvGrpSpPr/>
          <p:nvPr/>
        </p:nvGrpSpPr>
        <p:grpSpPr>
          <a:xfrm>
            <a:off x="5603251" y="3624154"/>
            <a:ext cx="1157040" cy="367200"/>
            <a:chOff x="5603251" y="3624154"/>
            <a:chExt cx="115704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552AA7-9E04-1169-0B15-EB49D27BB030}"/>
                    </a:ext>
                  </a:extLst>
                </p14:cNvPr>
                <p14:cNvContentPartPr/>
                <p14:nvPr/>
              </p14:nvContentPartPr>
              <p14:xfrm>
                <a:off x="5603251" y="3717034"/>
                <a:ext cx="181080" cy="22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552AA7-9E04-1169-0B15-EB49D27BB0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8931" y="3712714"/>
                  <a:ext cx="189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B4FBCB-5A4D-D76E-0F50-31E1B5C86519}"/>
                    </a:ext>
                  </a:extLst>
                </p14:cNvPr>
                <p14:cNvContentPartPr/>
                <p14:nvPr/>
              </p14:nvContentPartPr>
              <p14:xfrm>
                <a:off x="5972611" y="3908194"/>
                <a:ext cx="4680" cy="3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B4FBCB-5A4D-D76E-0F50-31E1B5C865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8291" y="3903874"/>
                  <a:ext cx="133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E12B69-87DA-998B-9522-C825201845CC}"/>
                    </a:ext>
                  </a:extLst>
                </p14:cNvPr>
                <p14:cNvContentPartPr/>
                <p14:nvPr/>
              </p14:nvContentPartPr>
              <p14:xfrm>
                <a:off x="6043891" y="3677074"/>
                <a:ext cx="267840" cy="18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E12B69-87DA-998B-9522-C825201845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39571" y="3672754"/>
                  <a:ext cx="276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75AB2A-8FAB-D670-82A9-8EF1B3164BE5}"/>
                    </a:ext>
                  </a:extLst>
                </p14:cNvPr>
                <p14:cNvContentPartPr/>
                <p14:nvPr/>
              </p14:nvContentPartPr>
              <p14:xfrm>
                <a:off x="6514771" y="3624154"/>
                <a:ext cx="245520" cy="367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75AB2A-8FAB-D670-82A9-8EF1B3164B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0451" y="3619834"/>
                  <a:ext cx="25416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C8C2B7-E087-F5FB-9F0C-B6C15E87B654}"/>
              </a:ext>
            </a:extLst>
          </p:cNvPr>
          <p:cNvGrpSpPr/>
          <p:nvPr/>
        </p:nvGrpSpPr>
        <p:grpSpPr>
          <a:xfrm>
            <a:off x="7227931" y="3412834"/>
            <a:ext cx="371160" cy="177480"/>
            <a:chOff x="7227931" y="3412834"/>
            <a:chExt cx="3711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D173518-37B1-D59B-2231-7998668943C3}"/>
                    </a:ext>
                  </a:extLst>
                </p14:cNvPr>
                <p14:cNvContentPartPr/>
                <p14:nvPr/>
              </p14:nvContentPartPr>
              <p14:xfrm>
                <a:off x="7227931" y="3412834"/>
                <a:ext cx="164520" cy="6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D173518-37B1-D59B-2231-7998668943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23611" y="3408514"/>
                  <a:ext cx="1731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FD18382-4FFA-6EFB-C9A5-CDCE0CB042FC}"/>
                    </a:ext>
                  </a:extLst>
                </p14:cNvPr>
                <p14:cNvContentPartPr/>
                <p14:nvPr/>
              </p14:nvContentPartPr>
              <p14:xfrm>
                <a:off x="7322611" y="3533074"/>
                <a:ext cx="276480" cy="5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FD18382-4FFA-6EFB-C9A5-CDCE0CB042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18291" y="3528754"/>
                  <a:ext cx="2851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8EA63C-60C5-B005-5CAB-27714845F661}"/>
              </a:ext>
            </a:extLst>
          </p:cNvPr>
          <p:cNvGrpSpPr/>
          <p:nvPr/>
        </p:nvGrpSpPr>
        <p:grpSpPr>
          <a:xfrm>
            <a:off x="7965571" y="3197194"/>
            <a:ext cx="740520" cy="417240"/>
            <a:chOff x="7965571" y="3197194"/>
            <a:chExt cx="7405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459D6B-410E-1CCA-05B9-942C1A4D95E8}"/>
                    </a:ext>
                  </a:extLst>
                </p14:cNvPr>
                <p14:cNvContentPartPr/>
                <p14:nvPr/>
              </p14:nvContentPartPr>
              <p14:xfrm>
                <a:off x="7965571" y="3197194"/>
                <a:ext cx="334080" cy="41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459D6B-410E-1CCA-05B9-942C1A4D95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61251" y="3192874"/>
                  <a:ext cx="342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6ACB5-2B1B-B4E5-E2F4-53A29EEC005D}"/>
                    </a:ext>
                  </a:extLst>
                </p14:cNvPr>
                <p14:cNvContentPartPr/>
                <p14:nvPr/>
              </p14:nvContentPartPr>
              <p14:xfrm>
                <a:off x="8432491" y="3344434"/>
                <a:ext cx="273600" cy="21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6ACB5-2B1B-B4E5-E2F4-53A29EEC00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8171" y="3340114"/>
                  <a:ext cx="28224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0EE74EA-FD78-AA9D-6359-E03485D5D345}"/>
                  </a:ext>
                </a:extLst>
              </p14:cNvPr>
              <p14:cNvContentPartPr/>
              <p14:nvPr/>
            </p14:nvContentPartPr>
            <p14:xfrm>
              <a:off x="7301011" y="4566994"/>
              <a:ext cx="398880" cy="32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0EE74EA-FD78-AA9D-6359-E03485D5D34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96691" y="4562674"/>
                <a:ext cx="407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16BF008-161A-E9D0-8F89-3DDECA5BB5C6}"/>
                  </a:ext>
                </a:extLst>
              </p14:cNvPr>
              <p14:cNvContentPartPr/>
              <p14:nvPr/>
            </p14:nvContentPartPr>
            <p14:xfrm>
              <a:off x="7360771" y="4753474"/>
              <a:ext cx="315360" cy="16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16BF008-161A-E9D0-8F89-3DDECA5BB5C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56451" y="4749154"/>
                <a:ext cx="3240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532E891-D496-5004-2057-CC5BA313501D}"/>
              </a:ext>
            </a:extLst>
          </p:cNvPr>
          <p:cNvGrpSpPr/>
          <p:nvPr/>
        </p:nvGrpSpPr>
        <p:grpSpPr>
          <a:xfrm>
            <a:off x="9512491" y="4338034"/>
            <a:ext cx="765360" cy="668520"/>
            <a:chOff x="9512491" y="4338034"/>
            <a:chExt cx="76536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5BC7BE-68ED-43D3-AF3C-158D44D85117}"/>
                    </a:ext>
                  </a:extLst>
                </p14:cNvPr>
                <p14:cNvContentPartPr/>
                <p14:nvPr/>
              </p14:nvContentPartPr>
              <p14:xfrm>
                <a:off x="9512491" y="4389874"/>
                <a:ext cx="75600" cy="616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5BC7BE-68ED-43D3-AF3C-158D44D851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8171" y="4385554"/>
                  <a:ext cx="84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65F09F-059C-5DA1-EA7F-0F46D11DC9F2}"/>
                    </a:ext>
                  </a:extLst>
                </p14:cNvPr>
                <p14:cNvContentPartPr/>
                <p14:nvPr/>
              </p14:nvContentPartPr>
              <p14:xfrm>
                <a:off x="9675931" y="4338034"/>
                <a:ext cx="18000" cy="27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65F09F-059C-5DA1-EA7F-0F46D11DC9F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71611" y="4333714"/>
                  <a:ext cx="26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D848746-1005-C354-2A47-B358C762E94C}"/>
                    </a:ext>
                  </a:extLst>
                </p14:cNvPr>
                <p14:cNvContentPartPr/>
                <p14:nvPr/>
              </p14:nvContentPartPr>
              <p14:xfrm>
                <a:off x="9517171" y="4426234"/>
                <a:ext cx="218520" cy="285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D848746-1005-C354-2A47-B358C762E9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12851" y="4421914"/>
                  <a:ext cx="227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D92F6CD-FEA0-2CF6-DB3B-C10D023D9248}"/>
                    </a:ext>
                  </a:extLst>
                </p14:cNvPr>
                <p14:cNvContentPartPr/>
                <p14:nvPr/>
              </p14:nvContentPartPr>
              <p14:xfrm>
                <a:off x="9979771" y="4424074"/>
                <a:ext cx="298080" cy="257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D92F6CD-FEA0-2CF6-DB3B-C10D023D92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75451" y="4419754"/>
                  <a:ext cx="3067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E1C9FA-DECE-80C6-9ECC-66929F000B97}"/>
              </a:ext>
            </a:extLst>
          </p:cNvPr>
          <p:cNvGrpSpPr/>
          <p:nvPr/>
        </p:nvGrpSpPr>
        <p:grpSpPr>
          <a:xfrm>
            <a:off x="7999771" y="4423714"/>
            <a:ext cx="1200240" cy="538560"/>
            <a:chOff x="7999771" y="4423714"/>
            <a:chExt cx="120024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7328CC-19D0-17AC-AD29-A94E522954AD}"/>
                    </a:ext>
                  </a:extLst>
                </p14:cNvPr>
                <p14:cNvContentPartPr/>
                <p14:nvPr/>
              </p14:nvContentPartPr>
              <p14:xfrm>
                <a:off x="7999771" y="4697314"/>
                <a:ext cx="200880" cy="88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7328CC-19D0-17AC-AD29-A94E522954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95451" y="4692994"/>
                  <a:ext cx="209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E680BF-3597-1685-6679-61736D1A3C32}"/>
                    </a:ext>
                  </a:extLst>
                </p14:cNvPr>
                <p14:cNvContentPartPr/>
                <p14:nvPr/>
              </p14:nvContentPartPr>
              <p14:xfrm>
                <a:off x="8603851" y="4752754"/>
                <a:ext cx="1080" cy="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E680BF-3597-1685-6679-61736D1A3C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99531" y="4748434"/>
                  <a:ext cx="97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8B285F-1814-5A2E-5EB7-7EFA9D044A41}"/>
                    </a:ext>
                  </a:extLst>
                </p14:cNvPr>
                <p14:cNvContentPartPr/>
                <p14:nvPr/>
              </p14:nvContentPartPr>
              <p14:xfrm>
                <a:off x="8758291" y="4423714"/>
                <a:ext cx="441720" cy="317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8B285F-1814-5A2E-5EB7-7EFA9D044A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53971" y="4419394"/>
                  <a:ext cx="450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6E124E-B737-B6C1-48FD-9E1EA71C1747}"/>
                    </a:ext>
                  </a:extLst>
                </p14:cNvPr>
                <p14:cNvContentPartPr/>
                <p14:nvPr/>
              </p14:nvContentPartPr>
              <p14:xfrm>
                <a:off x="8874211" y="4449634"/>
                <a:ext cx="177480" cy="512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6E124E-B737-B6C1-48FD-9E1EA71C17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69891" y="4445314"/>
                  <a:ext cx="1861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6B42FD-A9F9-F578-1EEE-1D1FE86074A1}"/>
                    </a:ext>
                  </a:extLst>
                </p14:cNvPr>
                <p14:cNvContentPartPr/>
                <p14:nvPr/>
              </p14:nvContentPartPr>
              <p14:xfrm>
                <a:off x="8532211" y="4702354"/>
                <a:ext cx="19440" cy="8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6B42FD-A9F9-F578-1EEE-1D1FE86074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27891" y="4698034"/>
                  <a:ext cx="28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4F0693-7B4A-50BB-0A35-76DD77E8A756}"/>
                    </a:ext>
                  </a:extLst>
                </p14:cNvPr>
                <p14:cNvContentPartPr/>
                <p14:nvPr/>
              </p14:nvContentPartPr>
              <p14:xfrm>
                <a:off x="8462371" y="4671394"/>
                <a:ext cx="69120" cy="25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4F0693-7B4A-50BB-0A35-76DD77E8A7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58051" y="4667074"/>
                  <a:ext cx="777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F52839E-B2A8-1D5D-FD4B-D844F5089493}"/>
              </a:ext>
            </a:extLst>
          </p:cNvPr>
          <p:cNvGrpSpPr/>
          <p:nvPr/>
        </p:nvGrpSpPr>
        <p:grpSpPr>
          <a:xfrm>
            <a:off x="1510411" y="4008994"/>
            <a:ext cx="1735560" cy="2642040"/>
            <a:chOff x="1510411" y="4008994"/>
            <a:chExt cx="1735560" cy="26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8EACE1-52ED-625A-A383-987F0BC9EE49}"/>
                    </a:ext>
                  </a:extLst>
                </p14:cNvPr>
                <p14:cNvContentPartPr/>
                <p14:nvPr/>
              </p14:nvContentPartPr>
              <p14:xfrm>
                <a:off x="1531651" y="4492114"/>
                <a:ext cx="86040" cy="69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8EACE1-52ED-625A-A383-987F0BC9EE4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27331" y="4487794"/>
                  <a:ext cx="946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D53BCE-38BC-5A18-A2C0-EC9A6A3A2372}"/>
                    </a:ext>
                  </a:extLst>
                </p14:cNvPr>
                <p14:cNvContentPartPr/>
                <p14:nvPr/>
              </p14:nvContentPartPr>
              <p14:xfrm>
                <a:off x="1510411" y="4509034"/>
                <a:ext cx="259560" cy="44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D53BCE-38BC-5A18-A2C0-EC9A6A3A237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06091" y="4504714"/>
                  <a:ext cx="2682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EA89841-9D0B-EE86-09F9-252F427A3B1F}"/>
                    </a:ext>
                  </a:extLst>
                </p14:cNvPr>
                <p14:cNvContentPartPr/>
                <p14:nvPr/>
              </p14:nvContentPartPr>
              <p14:xfrm>
                <a:off x="1763131" y="4863994"/>
                <a:ext cx="61920" cy="29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EA89841-9D0B-EE86-09F9-252F427A3B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58811" y="4859674"/>
                  <a:ext cx="70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4CCE905-1F4B-7241-45D8-8BDB645B24D3}"/>
                    </a:ext>
                  </a:extLst>
                </p14:cNvPr>
                <p14:cNvContentPartPr/>
                <p14:nvPr/>
              </p14:nvContentPartPr>
              <p14:xfrm>
                <a:off x="1677451" y="4818274"/>
                <a:ext cx="478800" cy="27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4CCE905-1F4B-7241-45D8-8BDB645B24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73131" y="4813954"/>
                  <a:ext cx="48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D6C1BF-6E6C-381B-1E7D-0EF1330618E0}"/>
                    </a:ext>
                  </a:extLst>
                </p14:cNvPr>
                <p14:cNvContentPartPr/>
                <p14:nvPr/>
              </p14:nvContentPartPr>
              <p14:xfrm>
                <a:off x="2219971" y="5019874"/>
                <a:ext cx="359280" cy="139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D6C1BF-6E6C-381B-1E7D-0EF1330618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15651" y="5015554"/>
                  <a:ext cx="367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4B46DC-4DB7-3AD0-AB9D-20188CF1A467}"/>
                    </a:ext>
                  </a:extLst>
                </p14:cNvPr>
                <p14:cNvContentPartPr/>
                <p14:nvPr/>
              </p14:nvContentPartPr>
              <p14:xfrm>
                <a:off x="2663491" y="4701634"/>
                <a:ext cx="182880" cy="439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4B46DC-4DB7-3AD0-AB9D-20188CF1A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59171" y="4697314"/>
                  <a:ext cx="1915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32DC50-70C6-A559-8959-394A6ECA5027}"/>
                    </a:ext>
                  </a:extLst>
                </p14:cNvPr>
                <p14:cNvContentPartPr/>
                <p14:nvPr/>
              </p14:nvContentPartPr>
              <p14:xfrm>
                <a:off x="2586091" y="4910794"/>
                <a:ext cx="659880" cy="320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32DC50-70C6-A559-8959-394A6ECA50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81771" y="4906474"/>
                  <a:ext cx="66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9E42C6-A8A4-A99F-BFA0-082731C065A5}"/>
                    </a:ext>
                  </a:extLst>
                </p14:cNvPr>
                <p14:cNvContentPartPr/>
                <p14:nvPr/>
              </p14:nvContentPartPr>
              <p14:xfrm>
                <a:off x="1601131" y="4144354"/>
                <a:ext cx="248760" cy="356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9E42C6-A8A4-A99F-BFA0-082731C065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96811" y="4140034"/>
                  <a:ext cx="257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FAB66A-89BB-0465-1D71-237C973FDA6A}"/>
                    </a:ext>
                  </a:extLst>
                </p14:cNvPr>
                <p14:cNvContentPartPr/>
                <p14:nvPr/>
              </p14:nvContentPartPr>
              <p14:xfrm>
                <a:off x="1969411" y="4297714"/>
                <a:ext cx="466560" cy="193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FAB66A-89BB-0465-1D71-237C973FDA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65091" y="4293394"/>
                  <a:ext cx="47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21F38E-8BA9-A9B5-12D2-954C55ABD916}"/>
                    </a:ext>
                  </a:extLst>
                </p14:cNvPr>
                <p14:cNvContentPartPr/>
                <p14:nvPr/>
              </p14:nvContentPartPr>
              <p14:xfrm>
                <a:off x="2461891" y="4008994"/>
                <a:ext cx="175680" cy="458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21F38E-8BA9-A9B5-12D2-954C55ABD9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57571" y="4004674"/>
                  <a:ext cx="184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F4A6A1-5EF2-B242-2287-BFC5AABCFCAB}"/>
                    </a:ext>
                  </a:extLst>
                </p14:cNvPr>
                <p14:cNvContentPartPr/>
                <p14:nvPr/>
              </p14:nvContentPartPr>
              <p14:xfrm>
                <a:off x="2457931" y="4218154"/>
                <a:ext cx="367200" cy="160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F4A6A1-5EF2-B242-2287-BFC5AABCFC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53611" y="4213834"/>
                  <a:ext cx="375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684C04-8C9D-985C-C7C2-91E9261B9510}"/>
                    </a:ext>
                  </a:extLst>
                </p14:cNvPr>
                <p14:cNvContentPartPr/>
                <p14:nvPr/>
              </p14:nvContentPartPr>
              <p14:xfrm>
                <a:off x="1712011" y="5795674"/>
                <a:ext cx="87840" cy="674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684C04-8C9D-985C-C7C2-91E9261B95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07691" y="5791354"/>
                  <a:ext cx="964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01E90C-873D-E5EB-D095-B213FB934CC9}"/>
                    </a:ext>
                  </a:extLst>
                </p14:cNvPr>
                <p14:cNvContentPartPr/>
                <p14:nvPr/>
              </p14:nvContentPartPr>
              <p14:xfrm>
                <a:off x="1701931" y="5808634"/>
                <a:ext cx="338400" cy="428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01E90C-873D-E5EB-D095-B213FB934C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97611" y="5804314"/>
                  <a:ext cx="347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A96461F-A1E7-A305-44CF-0369A24C9C56}"/>
                    </a:ext>
                  </a:extLst>
                </p14:cNvPr>
                <p14:cNvContentPartPr/>
                <p14:nvPr/>
              </p14:nvContentPartPr>
              <p14:xfrm>
                <a:off x="1974451" y="6241354"/>
                <a:ext cx="75600" cy="311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A96461F-A1E7-A305-44CF-0369A24C9C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70131" y="6237034"/>
                  <a:ext cx="84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57C38CA-5873-DE53-D23F-DC825C9A12B7}"/>
                    </a:ext>
                  </a:extLst>
                </p14:cNvPr>
                <p14:cNvContentPartPr/>
                <p14:nvPr/>
              </p14:nvContentPartPr>
              <p14:xfrm>
                <a:off x="1977691" y="6270154"/>
                <a:ext cx="258840" cy="245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57C38CA-5873-DE53-D23F-DC825C9A12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73371" y="6265834"/>
                  <a:ext cx="267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6ACB28-C5E7-EF2D-EECC-10297B9DF2A0}"/>
                    </a:ext>
                  </a:extLst>
                </p14:cNvPr>
                <p14:cNvContentPartPr/>
                <p14:nvPr/>
              </p14:nvContentPartPr>
              <p14:xfrm>
                <a:off x="2385571" y="6520714"/>
                <a:ext cx="212760" cy="114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6ACB28-C5E7-EF2D-EECC-10297B9DF2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81251" y="6516394"/>
                  <a:ext cx="221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CE8B915-D16A-2083-16C5-B50F6D6750E7}"/>
                    </a:ext>
                  </a:extLst>
                </p14:cNvPr>
                <p14:cNvContentPartPr/>
                <p14:nvPr/>
              </p14:nvContentPartPr>
              <p14:xfrm>
                <a:off x="2547931" y="6227314"/>
                <a:ext cx="283320" cy="423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CE8B915-D16A-2083-16C5-B50F6D6750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43611" y="6222994"/>
                  <a:ext cx="2919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D852C6-BEBC-B36C-0730-F7AAF5420AB8}"/>
                    </a:ext>
                  </a:extLst>
                </p14:cNvPr>
                <p14:cNvContentPartPr/>
                <p14:nvPr/>
              </p14:nvContentPartPr>
              <p14:xfrm>
                <a:off x="3023491" y="6410914"/>
                <a:ext cx="41760" cy="164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D852C6-BEBC-B36C-0730-F7AAF5420A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19171" y="6406594"/>
                  <a:ext cx="50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94E26A-F63D-71C5-A11E-259926E991A6}"/>
                    </a:ext>
                  </a:extLst>
                </p14:cNvPr>
                <p14:cNvContentPartPr/>
                <p14:nvPr/>
              </p14:nvContentPartPr>
              <p14:xfrm>
                <a:off x="2229331" y="5692714"/>
                <a:ext cx="289440" cy="260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94E26A-F63D-71C5-A11E-259926E991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25011" y="5688394"/>
                  <a:ext cx="298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58F906-268A-9D1E-EBA3-8FCB772A71E2}"/>
                    </a:ext>
                  </a:extLst>
                </p14:cNvPr>
                <p14:cNvContentPartPr/>
                <p14:nvPr/>
              </p14:nvContentPartPr>
              <p14:xfrm>
                <a:off x="2703451" y="5277994"/>
                <a:ext cx="289440" cy="599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58F906-268A-9D1E-EBA3-8FCB772A71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99131" y="5273674"/>
                  <a:ext cx="2980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A6C3C9C-D0C4-4F7C-45F7-F409911D0D23}"/>
                    </a:ext>
                  </a:extLst>
                </p14:cNvPr>
                <p14:cNvContentPartPr/>
                <p14:nvPr/>
              </p14:nvContentPartPr>
              <p14:xfrm>
                <a:off x="2838811" y="5573554"/>
                <a:ext cx="331200" cy="29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6C3C9C-D0C4-4F7C-45F7-F409911D0D2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34491" y="5569234"/>
                  <a:ext cx="3398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2F8B209-9C31-3D53-A104-F5A1DC86470B}"/>
              </a:ext>
            </a:extLst>
          </p:cNvPr>
          <p:cNvGrpSpPr/>
          <p:nvPr/>
        </p:nvGrpSpPr>
        <p:grpSpPr>
          <a:xfrm>
            <a:off x="3726211" y="4439194"/>
            <a:ext cx="3175560" cy="2387520"/>
            <a:chOff x="3726211" y="4439194"/>
            <a:chExt cx="3175560" cy="23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4E6517-9DE0-6671-EFCB-9F0E3DCF768D}"/>
                    </a:ext>
                  </a:extLst>
                </p14:cNvPr>
                <p14:cNvContentPartPr/>
                <p14:nvPr/>
              </p14:nvContentPartPr>
              <p14:xfrm>
                <a:off x="3726211" y="4688674"/>
                <a:ext cx="160560" cy="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4E6517-9DE0-6671-EFCB-9F0E3DCF76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21891" y="4684354"/>
                  <a:ext cx="169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CEEEAF-776F-0428-448D-EEE1997FB150}"/>
                    </a:ext>
                  </a:extLst>
                </p14:cNvPr>
                <p14:cNvContentPartPr/>
                <p14:nvPr/>
              </p14:nvContentPartPr>
              <p14:xfrm>
                <a:off x="3743491" y="4950754"/>
                <a:ext cx="261360" cy="16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CEEEAF-776F-0428-448D-EEE1997FB15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39171" y="4946434"/>
                  <a:ext cx="270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83CF86-48FB-8BD4-3A39-CE21A2646158}"/>
                    </a:ext>
                  </a:extLst>
                </p14:cNvPr>
                <p14:cNvContentPartPr/>
                <p14:nvPr/>
              </p14:nvContentPartPr>
              <p14:xfrm>
                <a:off x="4288891" y="4479514"/>
                <a:ext cx="486720" cy="312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83CF86-48FB-8BD4-3A39-CE21A264615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84571" y="4475194"/>
                  <a:ext cx="49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F599FB-E35C-2824-A603-1B9949DD2E88}"/>
                    </a:ext>
                  </a:extLst>
                </p14:cNvPr>
                <p14:cNvContentPartPr/>
                <p14:nvPr/>
              </p14:nvContentPartPr>
              <p14:xfrm>
                <a:off x="4476811" y="4509034"/>
                <a:ext cx="151920" cy="59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F599FB-E35C-2824-A603-1B9949DD2E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72491" y="4504714"/>
                  <a:ext cx="1605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1FB9ED-F673-2F2A-FA74-D3E322A27C6E}"/>
                    </a:ext>
                  </a:extLst>
                </p14:cNvPr>
                <p14:cNvContentPartPr/>
                <p14:nvPr/>
              </p14:nvContentPartPr>
              <p14:xfrm>
                <a:off x="4912411" y="4637554"/>
                <a:ext cx="523080" cy="313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1FB9ED-F673-2F2A-FA74-D3E322A27C6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08091" y="4633234"/>
                  <a:ext cx="531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7ABED21-8F3D-E123-FAF3-9138BC1E3E2E}"/>
                    </a:ext>
                  </a:extLst>
                </p14:cNvPr>
                <p14:cNvContentPartPr/>
                <p14:nvPr/>
              </p14:nvContentPartPr>
              <p14:xfrm>
                <a:off x="5568691" y="4500754"/>
                <a:ext cx="557280" cy="45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ABED21-8F3D-E123-FAF3-9138BC1E3E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64371" y="4496434"/>
                  <a:ext cx="5659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8F00C90-9B17-530F-B148-C7CF66513606}"/>
                    </a:ext>
                  </a:extLst>
                </p14:cNvPr>
                <p14:cNvContentPartPr/>
                <p14:nvPr/>
              </p14:nvContentPartPr>
              <p14:xfrm>
                <a:off x="6161251" y="4439194"/>
                <a:ext cx="448920" cy="317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8F00C90-9B17-530F-B148-C7CF665136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56931" y="4434874"/>
                  <a:ext cx="457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EBBB6F-9741-302B-8F3D-051CBE757982}"/>
                    </a:ext>
                  </a:extLst>
                </p14:cNvPr>
                <p14:cNvContentPartPr/>
                <p14:nvPr/>
              </p14:nvContentPartPr>
              <p14:xfrm>
                <a:off x="4408051" y="4964434"/>
                <a:ext cx="2493720" cy="225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EBBB6F-9741-302B-8F3D-051CBE75798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03731" y="4960114"/>
                  <a:ext cx="2502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D887D3-E2F6-9904-226B-15D946C2C490}"/>
                    </a:ext>
                  </a:extLst>
                </p14:cNvPr>
                <p14:cNvContentPartPr/>
                <p14:nvPr/>
              </p14:nvContentPartPr>
              <p14:xfrm>
                <a:off x="4442251" y="5394994"/>
                <a:ext cx="174240" cy="428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D887D3-E2F6-9904-226B-15D946C2C4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7931" y="5390674"/>
                  <a:ext cx="1828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B497D8-26F3-CEC1-86DD-14E5A82DBDB3}"/>
                    </a:ext>
                  </a:extLst>
                </p14:cNvPr>
                <p14:cNvContentPartPr/>
                <p14:nvPr/>
              </p14:nvContentPartPr>
              <p14:xfrm>
                <a:off x="4706491" y="5437474"/>
                <a:ext cx="997200" cy="385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B497D8-26F3-CEC1-86DD-14E5A82DBD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02171" y="5433154"/>
                  <a:ext cx="1005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7042FA-5DE2-4C81-8764-881310FC1DB6}"/>
                    </a:ext>
                  </a:extLst>
                </p14:cNvPr>
                <p14:cNvContentPartPr/>
                <p14:nvPr/>
              </p14:nvContentPartPr>
              <p14:xfrm>
                <a:off x="5777851" y="5419114"/>
                <a:ext cx="546120" cy="419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7042FA-5DE2-4C81-8764-881310FC1DB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73531" y="5414794"/>
                  <a:ext cx="554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CAABF0-FAAF-D8DD-6DD7-60093BB1D50B}"/>
                    </a:ext>
                  </a:extLst>
                </p14:cNvPr>
                <p14:cNvContentPartPr/>
                <p14:nvPr/>
              </p14:nvContentPartPr>
              <p14:xfrm>
                <a:off x="6379411" y="5323714"/>
                <a:ext cx="473040" cy="359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CAABF0-FAAF-D8DD-6DD7-60093BB1D5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75091" y="5319394"/>
                  <a:ext cx="481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216E90-3601-4743-7904-256C4AAADA80}"/>
                    </a:ext>
                  </a:extLst>
                </p14:cNvPr>
                <p14:cNvContentPartPr/>
                <p14:nvPr/>
              </p14:nvContentPartPr>
              <p14:xfrm>
                <a:off x="3970651" y="6257194"/>
                <a:ext cx="258480" cy="43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216E90-3601-4743-7904-256C4AAADA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66331" y="6252874"/>
                  <a:ext cx="267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3EA9FD-E753-347E-3FF2-25CC5A66DA60}"/>
                    </a:ext>
                  </a:extLst>
                </p14:cNvPr>
                <p14:cNvContentPartPr/>
                <p14:nvPr/>
              </p14:nvContentPartPr>
              <p14:xfrm>
                <a:off x="3923131" y="6467074"/>
                <a:ext cx="349920" cy="34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3EA9FD-E753-347E-3FF2-25CC5A66DA6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18811" y="6462754"/>
                  <a:ext cx="358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77ED84-5542-2385-A5C2-4F1B9F5460AA}"/>
                    </a:ext>
                  </a:extLst>
                </p14:cNvPr>
                <p14:cNvContentPartPr/>
                <p14:nvPr/>
              </p14:nvContentPartPr>
              <p14:xfrm>
                <a:off x="4660051" y="5953714"/>
                <a:ext cx="309600" cy="355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77ED84-5542-2385-A5C2-4F1B9F5460A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55731" y="5949394"/>
                  <a:ext cx="318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B288563-1CEF-8F67-0205-4D2D89D9FB2B}"/>
                    </a:ext>
                  </a:extLst>
                </p14:cNvPr>
                <p14:cNvContentPartPr/>
                <p14:nvPr/>
              </p14:nvContentPartPr>
              <p14:xfrm>
                <a:off x="4986211" y="6051274"/>
                <a:ext cx="451080" cy="263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B288563-1CEF-8F67-0205-4D2D89D9FB2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81891" y="6046954"/>
                  <a:ext cx="459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FA2A931-B024-0F8B-52BA-DDC50D64E3EB}"/>
                    </a:ext>
                  </a:extLst>
                </p14:cNvPr>
                <p14:cNvContentPartPr/>
                <p14:nvPr/>
              </p14:nvContentPartPr>
              <p14:xfrm>
                <a:off x="4352251" y="6330634"/>
                <a:ext cx="1381680" cy="10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FA2A931-B024-0F8B-52BA-DDC50D64E3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47931" y="6326314"/>
                  <a:ext cx="139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C839CA-B7EC-4008-671E-7D870A5AAF8C}"/>
                    </a:ext>
                  </a:extLst>
                </p14:cNvPr>
                <p14:cNvContentPartPr/>
                <p14:nvPr/>
              </p14:nvContentPartPr>
              <p14:xfrm>
                <a:off x="4704331" y="6440794"/>
                <a:ext cx="60120" cy="385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C839CA-B7EC-4008-671E-7D870A5AAF8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00011" y="6436474"/>
                  <a:ext cx="68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AF3B93-FC21-F70F-AFF6-6911FB1A4F0A}"/>
                    </a:ext>
                  </a:extLst>
                </p14:cNvPr>
                <p14:cNvContentPartPr/>
                <p14:nvPr/>
              </p14:nvContentPartPr>
              <p14:xfrm>
                <a:off x="4960651" y="6549874"/>
                <a:ext cx="732240" cy="238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AF3B93-FC21-F70F-AFF6-6911FB1A4F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56331" y="6545554"/>
                  <a:ext cx="740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D9CBC6-4C6F-87E3-91B8-765551A34227}"/>
                    </a:ext>
                  </a:extLst>
                </p14:cNvPr>
                <p14:cNvContentPartPr/>
                <p14:nvPr/>
              </p14:nvContentPartPr>
              <p14:xfrm>
                <a:off x="6143611" y="6122194"/>
                <a:ext cx="217800" cy="7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D9CBC6-4C6F-87E3-91B8-765551A342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39291" y="6117874"/>
                  <a:ext cx="226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9E080CA-FBBB-2C4B-87D0-6A4D1A7B5DB2}"/>
                    </a:ext>
                  </a:extLst>
                </p14:cNvPr>
                <p14:cNvContentPartPr/>
                <p14:nvPr/>
              </p14:nvContentPartPr>
              <p14:xfrm>
                <a:off x="6203731" y="6305794"/>
                <a:ext cx="234720" cy="20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9E080CA-FBBB-2C4B-87D0-6A4D1A7B5D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99411" y="6301474"/>
                  <a:ext cx="2433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5116EE7-538D-D6E4-A5BF-E318CF2A8FB8}"/>
              </a:ext>
            </a:extLst>
          </p:cNvPr>
          <p:cNvGrpSpPr/>
          <p:nvPr/>
        </p:nvGrpSpPr>
        <p:grpSpPr>
          <a:xfrm>
            <a:off x="6949291" y="5910874"/>
            <a:ext cx="1857960" cy="573840"/>
            <a:chOff x="6949291" y="5910874"/>
            <a:chExt cx="185796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AF72E3C-8330-844F-BF65-EAC96C25D575}"/>
                    </a:ext>
                  </a:extLst>
                </p14:cNvPr>
                <p14:cNvContentPartPr/>
                <p14:nvPr/>
              </p14:nvContentPartPr>
              <p14:xfrm>
                <a:off x="6949291" y="6043714"/>
                <a:ext cx="254520" cy="221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AF72E3C-8330-844F-BF65-EAC96C25D57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44971" y="6039394"/>
                  <a:ext cx="263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C9ACA81-C2A7-2FA4-CC93-2B6B7C5CFF34}"/>
                    </a:ext>
                  </a:extLst>
                </p14:cNvPr>
                <p14:cNvContentPartPr/>
                <p14:nvPr/>
              </p14:nvContentPartPr>
              <p14:xfrm>
                <a:off x="7378411" y="6235954"/>
                <a:ext cx="9000" cy="2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C9ACA81-C2A7-2FA4-CC93-2B6B7C5CFF3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4091" y="6231634"/>
                  <a:ext cx="176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2750436-F97C-17A0-BF0A-9CF8CAF48D31}"/>
                    </a:ext>
                  </a:extLst>
                </p14:cNvPr>
                <p14:cNvContentPartPr/>
                <p14:nvPr/>
              </p14:nvContentPartPr>
              <p14:xfrm>
                <a:off x="7600171" y="5910874"/>
                <a:ext cx="284040" cy="438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2750436-F97C-17A0-BF0A-9CF8CAF48D3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95851" y="5906554"/>
                  <a:ext cx="2926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96E6FB-A582-0FB0-AF28-92603FD170F5}"/>
                    </a:ext>
                  </a:extLst>
                </p14:cNvPr>
                <p14:cNvContentPartPr/>
                <p14:nvPr/>
              </p14:nvContentPartPr>
              <p14:xfrm>
                <a:off x="7395331" y="6261874"/>
                <a:ext cx="39960" cy="13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96E6FB-A582-0FB0-AF28-92603FD170F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91011" y="6257554"/>
                  <a:ext cx="48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EFBE652-C16F-49E0-5BE2-E5D8C795F096}"/>
                    </a:ext>
                  </a:extLst>
                </p14:cNvPr>
                <p14:cNvContentPartPr/>
                <p14:nvPr/>
              </p14:nvContentPartPr>
              <p14:xfrm>
                <a:off x="8115331" y="6026434"/>
                <a:ext cx="294480" cy="458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EFBE652-C16F-49E0-5BE2-E5D8C795F09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1011" y="6022114"/>
                  <a:ext cx="303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016308-B4BB-C5B0-4389-FBCE9A9F7036}"/>
                    </a:ext>
                  </a:extLst>
                </p14:cNvPr>
                <p14:cNvContentPartPr/>
                <p14:nvPr/>
              </p14:nvContentPartPr>
              <p14:xfrm>
                <a:off x="8445811" y="6077554"/>
                <a:ext cx="361440" cy="189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016308-B4BB-C5B0-4389-FBCE9A9F70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1491" y="6073234"/>
                  <a:ext cx="370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6CBBD03-E2E2-1DBC-06EA-6B95270DEBBB}"/>
              </a:ext>
            </a:extLst>
          </p:cNvPr>
          <p:cNvGrpSpPr/>
          <p:nvPr/>
        </p:nvGrpSpPr>
        <p:grpSpPr>
          <a:xfrm>
            <a:off x="9520411" y="4851034"/>
            <a:ext cx="2556720" cy="1521000"/>
            <a:chOff x="9520411" y="4851034"/>
            <a:chExt cx="2556720" cy="15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8C4B93-D2DD-669E-3FC6-C2A801E618CC}"/>
                    </a:ext>
                  </a:extLst>
                </p14:cNvPr>
                <p14:cNvContentPartPr/>
                <p14:nvPr/>
              </p14:nvContentPartPr>
              <p14:xfrm>
                <a:off x="9520411" y="5329834"/>
                <a:ext cx="307440" cy="430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8C4B93-D2DD-669E-3FC6-C2A801E618C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16091" y="5325514"/>
                  <a:ext cx="316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57588D-0B52-9D29-3A9D-59D4D55FDEAB}"/>
                    </a:ext>
                  </a:extLst>
                </p14:cNvPr>
                <p14:cNvContentPartPr/>
                <p14:nvPr/>
              </p14:nvContentPartPr>
              <p14:xfrm>
                <a:off x="9994171" y="5351074"/>
                <a:ext cx="11880" cy="430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57588D-0B52-9D29-3A9D-59D4D55FDEA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89851" y="5346754"/>
                  <a:ext cx="205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E9D003-E5D6-7737-89A2-CFB8B6C4B37E}"/>
                    </a:ext>
                  </a:extLst>
                </p14:cNvPr>
                <p14:cNvContentPartPr/>
                <p14:nvPr/>
              </p14:nvContentPartPr>
              <p14:xfrm>
                <a:off x="9932611" y="5340634"/>
                <a:ext cx="249840" cy="289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E9D003-E5D6-7737-89A2-CFB8B6C4B3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28291" y="5336314"/>
                  <a:ext cx="258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62072D-FEBF-3E9C-3BA6-98C845BD8DDF}"/>
                    </a:ext>
                  </a:extLst>
                </p14:cNvPr>
                <p14:cNvContentPartPr/>
                <p14:nvPr/>
              </p14:nvContentPartPr>
              <p14:xfrm>
                <a:off x="10185691" y="5599114"/>
                <a:ext cx="81720" cy="255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62072D-FEBF-3E9C-3BA6-98C845BD8D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1371" y="5594794"/>
                  <a:ext cx="90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861082B-5A0D-28FD-D754-5A946D0491A8}"/>
                    </a:ext>
                  </a:extLst>
                </p14:cNvPr>
                <p14:cNvContentPartPr/>
                <p14:nvPr/>
              </p14:nvContentPartPr>
              <p14:xfrm>
                <a:off x="10104331" y="5620354"/>
                <a:ext cx="333720" cy="220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861082B-5A0D-28FD-D754-5A946D0491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00011" y="5616034"/>
                  <a:ext cx="342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C2C7FF6-CFE7-8869-E223-025E26CD0F28}"/>
                    </a:ext>
                  </a:extLst>
                </p14:cNvPr>
                <p14:cNvContentPartPr/>
                <p14:nvPr/>
              </p14:nvContentPartPr>
              <p14:xfrm>
                <a:off x="10612291" y="5461954"/>
                <a:ext cx="139680" cy="414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C2C7FF6-CFE7-8869-E223-025E26CD0F2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07971" y="5457634"/>
                  <a:ext cx="148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8D2578-EE81-67BD-9E4A-721415BB4C55}"/>
                    </a:ext>
                  </a:extLst>
                </p14:cNvPr>
                <p14:cNvContentPartPr/>
                <p14:nvPr/>
              </p14:nvContentPartPr>
              <p14:xfrm>
                <a:off x="10575571" y="5707114"/>
                <a:ext cx="190800" cy="20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8D2578-EE81-67BD-9E4A-721415BB4C5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71251" y="5702794"/>
                  <a:ext cx="199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8584B38-1A60-5F81-2438-990CED8FCAD0}"/>
                    </a:ext>
                  </a:extLst>
                </p14:cNvPr>
                <p14:cNvContentPartPr/>
                <p14:nvPr/>
              </p14:nvContentPartPr>
              <p14:xfrm>
                <a:off x="10155451" y="5073514"/>
                <a:ext cx="55080" cy="192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8584B38-1A60-5F81-2438-990CED8FCAD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51131" y="5069194"/>
                  <a:ext cx="63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B832233-364B-657C-02BE-8AE669AC739D}"/>
                    </a:ext>
                  </a:extLst>
                </p14:cNvPr>
                <p14:cNvContentPartPr/>
                <p14:nvPr/>
              </p14:nvContentPartPr>
              <p14:xfrm>
                <a:off x="10867171" y="5367994"/>
                <a:ext cx="187920" cy="4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B832233-364B-657C-02BE-8AE669AC739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62851" y="5363674"/>
                  <a:ext cx="196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40B3D2A-64D6-ED0F-6DE5-124C5205470F}"/>
                    </a:ext>
                  </a:extLst>
                </p14:cNvPr>
                <p14:cNvContentPartPr/>
                <p14:nvPr/>
              </p14:nvContentPartPr>
              <p14:xfrm>
                <a:off x="10905691" y="5487154"/>
                <a:ext cx="252360" cy="60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40B3D2A-64D6-ED0F-6DE5-124C5205470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01371" y="5482834"/>
                  <a:ext cx="261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524EB92-77CE-2B7E-27FC-5A006DC1E7B9}"/>
                    </a:ext>
                  </a:extLst>
                </p14:cNvPr>
                <p14:cNvContentPartPr/>
                <p14:nvPr/>
              </p14:nvContentPartPr>
              <p14:xfrm>
                <a:off x="11270011" y="4941034"/>
                <a:ext cx="203760" cy="136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524EB92-77CE-2B7E-27FC-5A006DC1E7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65691" y="4936714"/>
                  <a:ext cx="212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ED8F07F-3CF8-224C-CB1B-F9AC4C9F4830}"/>
                    </a:ext>
                  </a:extLst>
                </p14:cNvPr>
                <p14:cNvContentPartPr/>
                <p14:nvPr/>
              </p14:nvContentPartPr>
              <p14:xfrm>
                <a:off x="11660251" y="5053714"/>
                <a:ext cx="4680" cy="2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ED8F07F-3CF8-224C-CB1B-F9AC4C9F48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55931" y="5049394"/>
                  <a:ext cx="13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E0CB709-B763-897C-C866-26DD085C9600}"/>
                    </a:ext>
                  </a:extLst>
                </p14:cNvPr>
                <p14:cNvContentPartPr/>
                <p14:nvPr/>
              </p14:nvContentPartPr>
              <p14:xfrm>
                <a:off x="11766091" y="4851034"/>
                <a:ext cx="180000" cy="351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E0CB709-B763-897C-C866-26DD085C960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761771" y="4846714"/>
                  <a:ext cx="188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2A3EC46-8813-4F9E-D847-DC1D9E8698B3}"/>
                    </a:ext>
                  </a:extLst>
                </p14:cNvPr>
                <p14:cNvContentPartPr/>
                <p14:nvPr/>
              </p14:nvContentPartPr>
              <p14:xfrm>
                <a:off x="11578171" y="5111674"/>
                <a:ext cx="27000" cy="5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2A3EC46-8813-4F9E-D847-DC1D9E8698B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73851" y="5107354"/>
                  <a:ext cx="35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C7AEA8E-4E7E-E5ED-96E5-58EE35B7FC1A}"/>
                    </a:ext>
                  </a:extLst>
                </p14:cNvPr>
                <p14:cNvContentPartPr/>
                <p14:nvPr/>
              </p14:nvContentPartPr>
              <p14:xfrm>
                <a:off x="11304571" y="5385634"/>
                <a:ext cx="142920" cy="13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C7AEA8E-4E7E-E5ED-96E5-58EE35B7FC1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300251" y="5381314"/>
                  <a:ext cx="151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7F56223-062B-D8C7-B402-929A61272D0D}"/>
                    </a:ext>
                  </a:extLst>
                </p14:cNvPr>
                <p14:cNvContentPartPr/>
                <p14:nvPr/>
              </p14:nvContentPartPr>
              <p14:xfrm>
                <a:off x="11506171" y="5364034"/>
                <a:ext cx="79200" cy="104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7F56223-062B-D8C7-B402-929A61272D0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501851" y="5359714"/>
                  <a:ext cx="87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3C49FB-E84B-58F3-C44B-1398CE387344}"/>
                    </a:ext>
                  </a:extLst>
                </p14:cNvPr>
                <p14:cNvContentPartPr/>
                <p14:nvPr/>
              </p14:nvContentPartPr>
              <p14:xfrm>
                <a:off x="11739091" y="5457994"/>
                <a:ext cx="288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3C49FB-E84B-58F3-C44B-1398CE38734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734771" y="5453674"/>
                  <a:ext cx="1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938364-8B07-6D9B-72A7-E45D239B38B3}"/>
                    </a:ext>
                  </a:extLst>
                </p14:cNvPr>
                <p14:cNvContentPartPr/>
                <p14:nvPr/>
              </p14:nvContentPartPr>
              <p14:xfrm>
                <a:off x="11780131" y="5312914"/>
                <a:ext cx="212040" cy="189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938364-8B07-6D9B-72A7-E45D239B38B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775811" y="5308594"/>
                  <a:ext cx="22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91B8754-8F3E-BD96-67A9-32E4115B4B57}"/>
                    </a:ext>
                  </a:extLst>
                </p14:cNvPr>
                <p14:cNvContentPartPr/>
                <p14:nvPr/>
              </p14:nvContentPartPr>
              <p14:xfrm>
                <a:off x="11839891" y="5355754"/>
                <a:ext cx="96120" cy="396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91B8754-8F3E-BD96-67A9-32E4115B4B5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835571" y="5351434"/>
                  <a:ext cx="1047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3E0F95-1EF8-D539-8A18-AC3474742C02}"/>
                    </a:ext>
                  </a:extLst>
                </p14:cNvPr>
                <p14:cNvContentPartPr/>
                <p14:nvPr/>
              </p14:nvContentPartPr>
              <p14:xfrm>
                <a:off x="10983451" y="5891434"/>
                <a:ext cx="162360" cy="28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3E0F95-1EF8-D539-8A18-AC3474742C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979131" y="5887114"/>
                  <a:ext cx="171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21AB2E9-E14B-11EF-2724-5013D4CE4E2F}"/>
                    </a:ext>
                  </a:extLst>
                </p14:cNvPr>
                <p14:cNvContentPartPr/>
                <p14:nvPr/>
              </p14:nvContentPartPr>
              <p14:xfrm>
                <a:off x="10961491" y="6055954"/>
                <a:ext cx="189720" cy="21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21AB2E9-E14B-11EF-2724-5013D4CE4E2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7171" y="6051634"/>
                  <a:ext cx="198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CC8823-AE9F-B0AB-4387-C6CF10BC98AE}"/>
                    </a:ext>
                  </a:extLst>
                </p14:cNvPr>
                <p14:cNvContentPartPr/>
                <p14:nvPr/>
              </p14:nvContentPartPr>
              <p14:xfrm>
                <a:off x="11321851" y="5753194"/>
                <a:ext cx="17640" cy="329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CC8823-AE9F-B0AB-4387-C6CF10BC98A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17531" y="5748874"/>
                  <a:ext cx="26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E96987-6BBB-B2DE-33FD-C0F91BA168BD}"/>
                    </a:ext>
                  </a:extLst>
                </p14:cNvPr>
                <p14:cNvContentPartPr/>
                <p14:nvPr/>
              </p14:nvContentPartPr>
              <p14:xfrm>
                <a:off x="11257051" y="5946874"/>
                <a:ext cx="184680" cy="54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E96987-6BBB-B2DE-33FD-C0F91BA168B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252731" y="5942554"/>
                  <a:ext cx="193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3502C8-CA6B-A76A-78B5-FE5E4E8A8BA1}"/>
                    </a:ext>
                  </a:extLst>
                </p14:cNvPr>
                <p14:cNvContentPartPr/>
                <p14:nvPr/>
              </p14:nvContentPartPr>
              <p14:xfrm>
                <a:off x="11574211" y="5898634"/>
                <a:ext cx="149760" cy="185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3502C8-CA6B-A76A-78B5-FE5E4E8A8BA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569891" y="5894314"/>
                  <a:ext cx="158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64184E-0FE7-0B05-9687-CB43208C06F3}"/>
                    </a:ext>
                  </a:extLst>
                </p14:cNvPr>
                <p14:cNvContentPartPr/>
                <p14:nvPr/>
              </p14:nvContentPartPr>
              <p14:xfrm>
                <a:off x="11929891" y="6009514"/>
                <a:ext cx="360" cy="1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64184E-0FE7-0B05-9687-CB43208C06F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25571" y="6005194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5B82460-97FF-F6BD-6048-A71D24EFD917}"/>
                    </a:ext>
                  </a:extLst>
                </p14:cNvPr>
                <p14:cNvContentPartPr/>
                <p14:nvPr/>
              </p14:nvContentPartPr>
              <p14:xfrm>
                <a:off x="11992171" y="5842834"/>
                <a:ext cx="84960" cy="345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5B82460-97FF-F6BD-6048-A71D24EFD91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987851" y="5838514"/>
                  <a:ext cx="93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ECA0FCE-6DB5-8088-10BE-6FD7A4EDC600}"/>
                    </a:ext>
                  </a:extLst>
                </p14:cNvPr>
                <p14:cNvContentPartPr/>
                <p14:nvPr/>
              </p14:nvContentPartPr>
              <p14:xfrm>
                <a:off x="11253811" y="6218674"/>
                <a:ext cx="774720" cy="69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ECA0FCE-6DB5-8088-10BE-6FD7A4EDC60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249491" y="6214354"/>
                  <a:ext cx="783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8405C4B-0102-0220-3E11-000BF380C299}"/>
                    </a:ext>
                  </a:extLst>
                </p14:cNvPr>
                <p14:cNvContentPartPr/>
                <p14:nvPr/>
              </p14:nvContentPartPr>
              <p14:xfrm>
                <a:off x="11172091" y="6294274"/>
                <a:ext cx="839880" cy="77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8405C4B-0102-0220-3E11-000BF380C29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167771" y="6289954"/>
                  <a:ext cx="848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3A5ED1A-FC15-57DB-9D24-5792324F48C0}"/>
                    </a:ext>
                  </a:extLst>
                </p14:cNvPr>
                <p14:cNvContentPartPr/>
                <p14:nvPr/>
              </p14:nvContentPartPr>
              <p14:xfrm>
                <a:off x="11797051" y="6017794"/>
                <a:ext cx="30600" cy="27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3A5ED1A-FC15-57DB-9D24-5792324F48C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92731" y="6013474"/>
                  <a:ext cx="3924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081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C4798F0-6C15-F39B-6514-D4D96CF1E361}"/>
              </a:ext>
            </a:extLst>
          </p:cNvPr>
          <p:cNvGrpSpPr/>
          <p:nvPr/>
        </p:nvGrpSpPr>
        <p:grpSpPr>
          <a:xfrm>
            <a:off x="593131" y="119914"/>
            <a:ext cx="11608920" cy="6497640"/>
            <a:chOff x="593131" y="119914"/>
            <a:chExt cx="11608920" cy="64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53A5B-EA18-AE5E-237A-5175D031CE5D}"/>
                    </a:ext>
                  </a:extLst>
                </p14:cNvPr>
                <p14:cNvContentPartPr/>
                <p14:nvPr/>
              </p14:nvContentPartPr>
              <p14:xfrm>
                <a:off x="989491" y="892474"/>
                <a:ext cx="537120" cy="77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53A5B-EA18-AE5E-237A-5175D031C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5171" y="888154"/>
                  <a:ext cx="5457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5AFB1A-1CAE-C2DA-6430-A8E8983B19B0}"/>
                    </a:ext>
                  </a:extLst>
                </p14:cNvPr>
                <p14:cNvContentPartPr/>
                <p14:nvPr/>
              </p14:nvContentPartPr>
              <p14:xfrm>
                <a:off x="1300531" y="1151674"/>
                <a:ext cx="209160" cy="147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5AFB1A-1CAE-C2DA-6430-A8E8983B19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5851" y="1147354"/>
                  <a:ext cx="217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C97023-77E9-A92B-F5A8-3D27D0AB8620}"/>
                    </a:ext>
                  </a:extLst>
                </p14:cNvPr>
                <p14:cNvContentPartPr/>
                <p14:nvPr/>
              </p14:nvContentPartPr>
              <p14:xfrm>
                <a:off x="1700491" y="970234"/>
                <a:ext cx="291960" cy="45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C97023-77E9-A92B-F5A8-3D27D0AB86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6171" y="965914"/>
                  <a:ext cx="300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5955D0-B87B-D181-3C4B-B1AF605D5A9D}"/>
                    </a:ext>
                  </a:extLst>
                </p14:cNvPr>
                <p14:cNvContentPartPr/>
                <p14:nvPr/>
              </p14:nvContentPartPr>
              <p14:xfrm>
                <a:off x="2007571" y="863314"/>
                <a:ext cx="394200" cy="47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5955D0-B87B-D181-3C4B-B1AF605D5A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3251" y="858994"/>
                  <a:ext cx="402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574446-E2F1-0DC9-3704-DC0AD4442E6B}"/>
                    </a:ext>
                  </a:extLst>
                </p14:cNvPr>
                <p14:cNvContentPartPr/>
                <p14:nvPr/>
              </p14:nvContentPartPr>
              <p14:xfrm>
                <a:off x="2183251" y="1119994"/>
                <a:ext cx="499320" cy="29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574446-E2F1-0DC9-3704-DC0AD4442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8931" y="1115674"/>
                  <a:ext cx="507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9562C5-7067-BA03-1847-CC32A54FDD76}"/>
                    </a:ext>
                  </a:extLst>
                </p14:cNvPr>
                <p14:cNvContentPartPr/>
                <p14:nvPr/>
              </p14:nvContentPartPr>
              <p14:xfrm>
                <a:off x="2615971" y="1119994"/>
                <a:ext cx="39960" cy="38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9562C5-7067-BA03-1847-CC32A54FDD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1651" y="1115674"/>
                  <a:ext cx="48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361EE4-9C53-EDBF-0788-BF94773C0FB2}"/>
                    </a:ext>
                  </a:extLst>
                </p14:cNvPr>
                <p14:cNvContentPartPr/>
                <p14:nvPr/>
              </p14:nvContentPartPr>
              <p14:xfrm>
                <a:off x="3366571" y="1040434"/>
                <a:ext cx="369360" cy="8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361EE4-9C53-EDBF-0788-BF94773C0F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62251" y="1036114"/>
                  <a:ext cx="37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49F3B8-3931-CA0C-33F9-55979AD5A9A9}"/>
                    </a:ext>
                  </a:extLst>
                </p14:cNvPr>
                <p14:cNvContentPartPr/>
                <p14:nvPr/>
              </p14:nvContentPartPr>
              <p14:xfrm>
                <a:off x="3417691" y="1327714"/>
                <a:ext cx="491400" cy="4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49F3B8-3931-CA0C-33F9-55979AD5A9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13371" y="1323394"/>
                  <a:ext cx="50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22D0C0-7F51-9B70-C71D-4E87CBDF4BEC}"/>
                    </a:ext>
                  </a:extLst>
                </p14:cNvPr>
                <p14:cNvContentPartPr/>
                <p14:nvPr/>
              </p14:nvContentPartPr>
              <p14:xfrm>
                <a:off x="4328851" y="743794"/>
                <a:ext cx="104400" cy="52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22D0C0-7F51-9B70-C71D-4E87CBDF4B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4531" y="739474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1FCAD-EE9F-C461-F878-71111546E4F8}"/>
                    </a:ext>
                  </a:extLst>
                </p14:cNvPr>
                <p14:cNvContentPartPr/>
                <p14:nvPr/>
              </p14:nvContentPartPr>
              <p14:xfrm>
                <a:off x="4180531" y="1045114"/>
                <a:ext cx="441000" cy="5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1FCAD-EE9F-C461-F878-71111546E4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6211" y="1040794"/>
                  <a:ext cx="449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EB8C4-E643-38A0-9A6B-2A19B1D8984F}"/>
                    </a:ext>
                  </a:extLst>
                </p14:cNvPr>
                <p14:cNvContentPartPr/>
                <p14:nvPr/>
              </p14:nvContentPartPr>
              <p14:xfrm>
                <a:off x="4818091" y="971314"/>
                <a:ext cx="258480" cy="22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EB8C4-E643-38A0-9A6B-2A19B1D898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3771" y="966994"/>
                  <a:ext cx="267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B7E712-9DE1-856F-7691-B203DD855195}"/>
                    </a:ext>
                  </a:extLst>
                </p14:cNvPr>
                <p14:cNvContentPartPr/>
                <p14:nvPr/>
              </p14:nvContentPartPr>
              <p14:xfrm>
                <a:off x="5243971" y="1085794"/>
                <a:ext cx="30240" cy="3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B7E712-9DE1-856F-7691-B203DD8551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39651" y="1081474"/>
                  <a:ext cx="38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FAEDAB-FF72-0FC4-5715-6AD89D79566F}"/>
                    </a:ext>
                  </a:extLst>
                </p14:cNvPr>
                <p14:cNvContentPartPr/>
                <p14:nvPr/>
              </p14:nvContentPartPr>
              <p14:xfrm>
                <a:off x="5363851" y="781954"/>
                <a:ext cx="138600" cy="37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FAEDAB-FF72-0FC4-5715-6AD89D7956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59531" y="777634"/>
                  <a:ext cx="147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16CAA0-7045-2D35-8CEE-240AA0EB95B6}"/>
                    </a:ext>
                  </a:extLst>
                </p14:cNvPr>
                <p14:cNvContentPartPr/>
                <p14:nvPr/>
              </p14:nvContentPartPr>
              <p14:xfrm>
                <a:off x="3477811" y="1918834"/>
                <a:ext cx="374040" cy="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16CAA0-7045-2D35-8CEE-240AA0EB95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73491" y="1914514"/>
                  <a:ext cx="382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45F983-C66B-C4E7-4D42-2147CBF20AC7}"/>
                    </a:ext>
                  </a:extLst>
                </p14:cNvPr>
                <p14:cNvContentPartPr/>
                <p14:nvPr/>
              </p14:nvContentPartPr>
              <p14:xfrm>
                <a:off x="3580411" y="2175514"/>
                <a:ext cx="230400" cy="5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45F983-C66B-C4E7-4D42-2147CBF20A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76091" y="2171194"/>
                  <a:ext cx="239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DBAE74-5746-A089-80FB-13FB0B7A0773}"/>
                    </a:ext>
                  </a:extLst>
                </p14:cNvPr>
                <p14:cNvContentPartPr/>
                <p14:nvPr/>
              </p14:nvContentPartPr>
              <p14:xfrm>
                <a:off x="4322011" y="1594114"/>
                <a:ext cx="56520" cy="54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DBAE74-5746-A089-80FB-13FB0B7A07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17691" y="1589794"/>
                  <a:ext cx="65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8683BE-D305-5486-BB12-4659CC1F1A13}"/>
                    </a:ext>
                  </a:extLst>
                </p14:cNvPr>
                <p14:cNvContentPartPr/>
                <p14:nvPr/>
              </p14:nvContentPartPr>
              <p14:xfrm>
                <a:off x="4146331" y="1909474"/>
                <a:ext cx="445320" cy="3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8683BE-D305-5486-BB12-4659CC1F1A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2011" y="1905154"/>
                  <a:ext cx="453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F7524A-13E4-6B3B-175C-9465EDEE6F55}"/>
                    </a:ext>
                  </a:extLst>
                </p14:cNvPr>
                <p14:cNvContentPartPr/>
                <p14:nvPr/>
              </p14:nvContentPartPr>
              <p14:xfrm>
                <a:off x="4780291" y="1855114"/>
                <a:ext cx="229320" cy="23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F7524A-13E4-6B3B-175C-9465EDEE6F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5971" y="1850794"/>
                  <a:ext cx="237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BB1FC7-D37A-BF60-1978-0521B0B56A85}"/>
                    </a:ext>
                  </a:extLst>
                </p14:cNvPr>
                <p14:cNvContentPartPr/>
                <p14:nvPr/>
              </p14:nvContentPartPr>
              <p14:xfrm>
                <a:off x="5346571" y="2005234"/>
                <a:ext cx="6480" cy="1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BB1FC7-D37A-BF60-1978-0521B0B56A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42251" y="2000914"/>
                  <a:ext cx="15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1CF89D-64E8-71B6-5EEE-05D154A630C0}"/>
                    </a:ext>
                  </a:extLst>
                </p14:cNvPr>
                <p14:cNvContentPartPr/>
                <p14:nvPr/>
              </p14:nvContentPartPr>
              <p14:xfrm>
                <a:off x="5522251" y="1620034"/>
                <a:ext cx="112320" cy="38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1CF89D-64E8-71B6-5EEE-05D154A630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17931" y="1615714"/>
                  <a:ext cx="120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FB50A6-86F2-C48C-C381-03BEA339C5F1}"/>
                    </a:ext>
                  </a:extLst>
                </p14:cNvPr>
                <p14:cNvContentPartPr/>
                <p14:nvPr/>
              </p14:nvContentPartPr>
              <p14:xfrm>
                <a:off x="979051" y="2666914"/>
                <a:ext cx="115200" cy="64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FB50A6-86F2-C48C-C381-03BEA339C5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731" y="2662594"/>
                  <a:ext cx="1238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F690CDE-7A21-0AE0-5802-39AF9B20423A}"/>
                    </a:ext>
                  </a:extLst>
                </p14:cNvPr>
                <p14:cNvContentPartPr/>
                <p14:nvPr/>
              </p14:nvContentPartPr>
              <p14:xfrm>
                <a:off x="883291" y="2653954"/>
                <a:ext cx="266400" cy="36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F690CDE-7A21-0AE0-5802-39AF9B2042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971" y="2649634"/>
                  <a:ext cx="275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AE5613-3AD0-31C2-386B-0565FA8C1E61}"/>
                    </a:ext>
                  </a:extLst>
                </p14:cNvPr>
                <p14:cNvContentPartPr/>
                <p14:nvPr/>
              </p14:nvContentPartPr>
              <p14:xfrm>
                <a:off x="1372891" y="2970754"/>
                <a:ext cx="128520" cy="41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AE5613-3AD0-31C2-386B-0565FA8C1E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8571" y="2966434"/>
                  <a:ext cx="1371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51E0EA-6177-42AD-1A19-EC8542E97BF6}"/>
                    </a:ext>
                  </a:extLst>
                </p14:cNvPr>
                <p14:cNvContentPartPr/>
                <p14:nvPr/>
              </p14:nvContentPartPr>
              <p14:xfrm>
                <a:off x="1360651" y="2983714"/>
                <a:ext cx="383040" cy="33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51E0EA-6177-42AD-1A19-EC8542E97B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6331" y="2979394"/>
                  <a:ext cx="391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558246-F52A-8F39-FFA4-3F4EF55AC01E}"/>
                    </a:ext>
                  </a:extLst>
                </p14:cNvPr>
                <p14:cNvContentPartPr/>
                <p14:nvPr/>
              </p14:nvContentPartPr>
              <p14:xfrm>
                <a:off x="1908931" y="3128794"/>
                <a:ext cx="210960" cy="20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558246-F52A-8F39-FFA4-3F4EF55AC0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04611" y="3124474"/>
                  <a:ext cx="219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708542-D1C7-75A3-EB7E-7780A0A9CEB6}"/>
                    </a:ext>
                  </a:extLst>
                </p14:cNvPr>
                <p14:cNvContentPartPr/>
                <p14:nvPr/>
              </p14:nvContentPartPr>
              <p14:xfrm>
                <a:off x="2238691" y="2906314"/>
                <a:ext cx="199440" cy="456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708542-D1C7-75A3-EB7E-7780A0A9CE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4371" y="2901994"/>
                  <a:ext cx="2080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C7FBAE-9C40-2959-ADEB-4CAB0EF225F6}"/>
                    </a:ext>
                  </a:extLst>
                </p14:cNvPr>
                <p14:cNvContentPartPr/>
                <p14:nvPr/>
              </p14:nvContentPartPr>
              <p14:xfrm>
                <a:off x="2217451" y="3163354"/>
                <a:ext cx="341640" cy="34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C7FBAE-9C40-2959-ADEB-4CAB0EF225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3131" y="3159034"/>
                  <a:ext cx="350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3F699-5FDF-8437-473E-C639B80DDBD1}"/>
                    </a:ext>
                  </a:extLst>
                </p14:cNvPr>
                <p14:cNvContentPartPr/>
                <p14:nvPr/>
              </p14:nvContentPartPr>
              <p14:xfrm>
                <a:off x="2735851" y="3098914"/>
                <a:ext cx="185760" cy="263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3F699-5FDF-8437-473E-C639B80DDB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1531" y="3094594"/>
                  <a:ext cx="194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3302CB-17EE-F8DC-2F93-5E6CF7BEFB9F}"/>
                    </a:ext>
                  </a:extLst>
                </p14:cNvPr>
                <p14:cNvContentPartPr/>
                <p14:nvPr/>
              </p14:nvContentPartPr>
              <p14:xfrm>
                <a:off x="1224211" y="2237434"/>
                <a:ext cx="196560" cy="26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3302CB-17EE-F8DC-2F93-5E6CF7BEFB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9891" y="2233114"/>
                  <a:ext cx="205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ED50ED-1DE6-721A-34CB-452C151AF940}"/>
                    </a:ext>
                  </a:extLst>
                </p14:cNvPr>
                <p14:cNvContentPartPr/>
                <p14:nvPr/>
              </p14:nvContentPartPr>
              <p14:xfrm>
                <a:off x="1553251" y="2327074"/>
                <a:ext cx="569880" cy="21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ED50ED-1DE6-721A-34CB-452C151AF9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48931" y="2322754"/>
                  <a:ext cx="578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209FF1-07B2-AECE-2BB2-E7AB9A39CD5F}"/>
                    </a:ext>
                  </a:extLst>
                </p14:cNvPr>
                <p14:cNvContentPartPr/>
                <p14:nvPr/>
              </p14:nvContentPartPr>
              <p14:xfrm>
                <a:off x="2007571" y="2068594"/>
                <a:ext cx="220320" cy="42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209FF1-07B2-AECE-2BB2-E7AB9A39CD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3251" y="2064274"/>
                  <a:ext cx="2289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18C463-2106-37EF-0C44-422F9636D84F}"/>
                    </a:ext>
                  </a:extLst>
                </p14:cNvPr>
                <p14:cNvContentPartPr/>
                <p14:nvPr/>
              </p14:nvContentPartPr>
              <p14:xfrm>
                <a:off x="2105851" y="2298634"/>
                <a:ext cx="518400" cy="9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18C463-2106-37EF-0C44-422F9636D8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1531" y="2294314"/>
                  <a:ext cx="527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5AB615-6043-6949-3D89-8803E1A8CD5A}"/>
                    </a:ext>
                  </a:extLst>
                </p14:cNvPr>
                <p14:cNvContentPartPr/>
                <p14:nvPr/>
              </p14:nvContentPartPr>
              <p14:xfrm>
                <a:off x="3537571" y="2799394"/>
                <a:ext cx="307440" cy="24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5AB615-6043-6949-3D89-8803E1A8CD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3251" y="2795074"/>
                  <a:ext cx="31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69D1DA-06DA-5DB8-99D4-50E95CD2E3EF}"/>
                    </a:ext>
                  </a:extLst>
                </p14:cNvPr>
                <p14:cNvContentPartPr/>
                <p14:nvPr/>
              </p14:nvContentPartPr>
              <p14:xfrm>
                <a:off x="3503371" y="3047794"/>
                <a:ext cx="488520" cy="106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69D1DA-06DA-5DB8-99D4-50E95CD2E3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99051" y="3043474"/>
                  <a:ext cx="497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64E4316-2367-D410-CE26-C234FE2B1CB8}"/>
                    </a:ext>
                  </a:extLst>
                </p14:cNvPr>
                <p14:cNvContentPartPr/>
                <p14:nvPr/>
              </p14:nvContentPartPr>
              <p14:xfrm>
                <a:off x="4433251" y="2957794"/>
                <a:ext cx="272880" cy="22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64E4316-2367-D410-CE26-C234FE2B1C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28931" y="2953474"/>
                  <a:ext cx="281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B21F4C-A2F1-131E-8063-48BB07FFC84D}"/>
                    </a:ext>
                  </a:extLst>
                </p14:cNvPr>
                <p14:cNvContentPartPr/>
                <p14:nvPr/>
              </p14:nvContentPartPr>
              <p14:xfrm>
                <a:off x="4896571" y="2776714"/>
                <a:ext cx="228240" cy="281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B21F4C-A2F1-131E-8063-48BB07FFC8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92251" y="2772394"/>
                  <a:ext cx="236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DFFADA-A15F-C7F6-FB31-622CC8D107C4}"/>
                    </a:ext>
                  </a:extLst>
                </p14:cNvPr>
                <p14:cNvContentPartPr/>
                <p14:nvPr/>
              </p14:nvContentPartPr>
              <p14:xfrm>
                <a:off x="5308051" y="2898034"/>
                <a:ext cx="360" cy="13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DFFADA-A15F-C7F6-FB31-622CC8D107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03731" y="2893714"/>
                  <a:ext cx="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B148BC-6F83-21A6-BA37-462FD5AB0DFA}"/>
                    </a:ext>
                  </a:extLst>
                </p14:cNvPr>
                <p14:cNvContentPartPr/>
                <p14:nvPr/>
              </p14:nvContentPartPr>
              <p14:xfrm>
                <a:off x="5555011" y="2701474"/>
                <a:ext cx="360720" cy="403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B148BC-6F83-21A6-BA37-462FD5AB0D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0691" y="2697154"/>
                  <a:ext cx="369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790BCB-A284-12A2-2132-4785FF02FEFD}"/>
                    </a:ext>
                  </a:extLst>
                </p14:cNvPr>
                <p14:cNvContentPartPr/>
                <p14:nvPr/>
              </p14:nvContentPartPr>
              <p14:xfrm>
                <a:off x="5672371" y="2782474"/>
                <a:ext cx="266040" cy="55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790BCB-A284-12A2-2132-4785FF02FE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68051" y="2778154"/>
                  <a:ext cx="2746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C71179-614E-7C86-56DE-CA76151BBEB8}"/>
                    </a:ext>
                  </a:extLst>
                </p14:cNvPr>
                <p14:cNvContentPartPr/>
                <p14:nvPr/>
              </p14:nvContentPartPr>
              <p14:xfrm>
                <a:off x="6186451" y="2782474"/>
                <a:ext cx="99360" cy="58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C71179-614E-7C86-56DE-CA76151BBE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82131" y="2778154"/>
                  <a:ext cx="1080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0E4A89-7662-207A-FE5F-5C2FF457BA44}"/>
                    </a:ext>
                  </a:extLst>
                </p14:cNvPr>
                <p14:cNvContentPartPr/>
                <p14:nvPr/>
              </p14:nvContentPartPr>
              <p14:xfrm>
                <a:off x="6207691" y="2824954"/>
                <a:ext cx="154080" cy="245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0E4A89-7662-207A-FE5F-5C2FF457BA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3371" y="2820634"/>
                  <a:ext cx="162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9E2282-1345-EE5B-EBEF-DF663D594F77}"/>
                    </a:ext>
                  </a:extLst>
                </p14:cNvPr>
                <p14:cNvContentPartPr/>
                <p14:nvPr/>
              </p14:nvContentPartPr>
              <p14:xfrm>
                <a:off x="6581011" y="2972194"/>
                <a:ext cx="385200" cy="186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9E2282-1345-EE5B-EBEF-DF663D594F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76691" y="2967874"/>
                  <a:ext cx="393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271F6D-BC1A-FF7C-E6AD-B95D040B42F9}"/>
                    </a:ext>
                  </a:extLst>
                </p14:cNvPr>
                <p14:cNvContentPartPr/>
                <p14:nvPr/>
              </p14:nvContentPartPr>
              <p14:xfrm>
                <a:off x="5308051" y="3013234"/>
                <a:ext cx="360" cy="1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271F6D-BC1A-FF7C-E6AD-B95D040B42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3731" y="3008914"/>
                  <a:ext cx="9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2903E4-123E-33A4-3486-8861A29C7794}"/>
                    </a:ext>
                  </a:extLst>
                </p14:cNvPr>
                <p14:cNvContentPartPr/>
                <p14:nvPr/>
              </p14:nvContentPartPr>
              <p14:xfrm>
                <a:off x="1377571" y="3817114"/>
                <a:ext cx="152280" cy="754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2903E4-123E-33A4-3486-8861A29C7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73251" y="3812794"/>
                  <a:ext cx="16092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7F854B-C9B0-D953-C940-286D3FF9695A}"/>
                    </a:ext>
                  </a:extLst>
                </p14:cNvPr>
                <p14:cNvContentPartPr/>
                <p14:nvPr/>
              </p14:nvContentPartPr>
              <p14:xfrm>
                <a:off x="1184251" y="3817474"/>
                <a:ext cx="382320" cy="43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7F854B-C9B0-D953-C940-286D3FF96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9931" y="3813154"/>
                  <a:ext cx="390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6988ED-2432-68AD-8469-4FA91AB31A0D}"/>
                    </a:ext>
                  </a:extLst>
                </p14:cNvPr>
                <p14:cNvContentPartPr/>
                <p14:nvPr/>
              </p14:nvContentPartPr>
              <p14:xfrm>
                <a:off x="1737931" y="4133194"/>
                <a:ext cx="48240" cy="387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6988ED-2432-68AD-8469-4FA91AB31A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3611" y="4128874"/>
                  <a:ext cx="56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29289FA-73B3-E5A8-11DA-788424C41B70}"/>
                    </a:ext>
                  </a:extLst>
                </p14:cNvPr>
                <p14:cNvContentPartPr/>
                <p14:nvPr/>
              </p14:nvContentPartPr>
              <p14:xfrm>
                <a:off x="1673131" y="4162714"/>
                <a:ext cx="460080" cy="24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29289FA-73B3-E5A8-11DA-788424C41B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8811" y="4158394"/>
                  <a:ext cx="468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679B5C-D9DF-826A-D05E-5840A820F001}"/>
                    </a:ext>
                  </a:extLst>
                </p14:cNvPr>
                <p14:cNvContentPartPr/>
                <p14:nvPr/>
              </p14:nvContentPartPr>
              <p14:xfrm>
                <a:off x="2290531" y="4351354"/>
                <a:ext cx="255600" cy="23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679B5C-D9DF-826A-D05E-5840A820F0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6211" y="4347034"/>
                  <a:ext cx="26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C6DB7A-AF50-BDF6-D635-AA47A6DB6932}"/>
                    </a:ext>
                  </a:extLst>
                </p14:cNvPr>
                <p14:cNvContentPartPr/>
                <p14:nvPr/>
              </p14:nvContentPartPr>
              <p14:xfrm>
                <a:off x="2487811" y="4158754"/>
                <a:ext cx="409680" cy="420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C6DB7A-AF50-BDF6-D635-AA47A6DB69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83491" y="4154434"/>
                  <a:ext cx="418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E05D84-2FF9-5ECA-D40D-633E88F37916}"/>
                    </a:ext>
                  </a:extLst>
                </p14:cNvPr>
                <p14:cNvContentPartPr/>
                <p14:nvPr/>
              </p14:nvContentPartPr>
              <p14:xfrm>
                <a:off x="2916211" y="4466554"/>
                <a:ext cx="287640" cy="207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E05D84-2FF9-5ECA-D40D-633E88F379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11891" y="4462234"/>
                  <a:ext cx="29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8A08129-B3DC-D58E-B77F-92B3F59D8D94}"/>
                    </a:ext>
                  </a:extLst>
                </p14:cNvPr>
                <p14:cNvContentPartPr/>
                <p14:nvPr/>
              </p14:nvContentPartPr>
              <p14:xfrm>
                <a:off x="1656571" y="3670954"/>
                <a:ext cx="312480" cy="14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8A08129-B3DC-D58E-B77F-92B3F59D8D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52251" y="3666634"/>
                  <a:ext cx="321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55E34E-F8A3-E217-767F-F979ACF68AE5}"/>
                    </a:ext>
                  </a:extLst>
                </p14:cNvPr>
                <p14:cNvContentPartPr/>
                <p14:nvPr/>
              </p14:nvContentPartPr>
              <p14:xfrm>
                <a:off x="2111971" y="3508234"/>
                <a:ext cx="308880" cy="42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55E34E-F8A3-E217-767F-F979ACF68A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7651" y="3503914"/>
                  <a:ext cx="317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C7AF1F7-503C-999A-7CFB-33DE78F19C53}"/>
                    </a:ext>
                  </a:extLst>
                </p14:cNvPr>
                <p14:cNvContentPartPr/>
                <p14:nvPr/>
              </p14:nvContentPartPr>
              <p14:xfrm>
                <a:off x="2303491" y="3645754"/>
                <a:ext cx="369000" cy="1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C7AF1F7-503C-999A-7CFB-33DE78F19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99171" y="3641434"/>
                  <a:ext cx="377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E1A220-DAF9-DCC3-2A51-7DE57DF4BCE7}"/>
                    </a:ext>
                  </a:extLst>
                </p14:cNvPr>
                <p14:cNvContentPartPr/>
                <p14:nvPr/>
              </p14:nvContentPartPr>
              <p14:xfrm>
                <a:off x="3752131" y="4017634"/>
                <a:ext cx="272880" cy="3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E1A220-DAF9-DCC3-2A51-7DE57DF4BC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47811" y="4013314"/>
                  <a:ext cx="28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CD709C1-CF91-233D-3C2D-AF7DD9688522}"/>
                    </a:ext>
                  </a:extLst>
                </p14:cNvPr>
                <p14:cNvContentPartPr/>
                <p14:nvPr/>
              </p14:nvContentPartPr>
              <p14:xfrm>
                <a:off x="3778051" y="4225354"/>
                <a:ext cx="304200" cy="57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CD709C1-CF91-233D-3C2D-AF7DD96885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3731" y="4221034"/>
                  <a:ext cx="312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566064F-A869-13B7-4B61-99148D6535C0}"/>
                    </a:ext>
                  </a:extLst>
                </p14:cNvPr>
                <p14:cNvContentPartPr/>
                <p14:nvPr/>
              </p14:nvContentPartPr>
              <p14:xfrm>
                <a:off x="4617931" y="4014754"/>
                <a:ext cx="299160" cy="2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566064F-A869-13B7-4B61-99148D6535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13611" y="4010434"/>
                  <a:ext cx="307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7FE48F-D4E9-0080-084D-48E84C415FEF}"/>
                    </a:ext>
                  </a:extLst>
                </p14:cNvPr>
                <p14:cNvContentPartPr/>
                <p14:nvPr/>
              </p14:nvContentPartPr>
              <p14:xfrm>
                <a:off x="5150011" y="3829354"/>
                <a:ext cx="238680" cy="251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7FE48F-D4E9-0080-084D-48E84C415F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45691" y="3825034"/>
                  <a:ext cx="247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7374C4-79C7-011E-5266-461AB6B870A5}"/>
                    </a:ext>
                  </a:extLst>
                </p14:cNvPr>
                <p14:cNvContentPartPr/>
                <p14:nvPr/>
              </p14:nvContentPartPr>
              <p14:xfrm>
                <a:off x="5717371" y="4056514"/>
                <a:ext cx="1944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7374C4-79C7-011E-5266-461AB6B870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13051" y="4052194"/>
                  <a:ext cx="2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F95E785-760C-DD08-959D-0FDB3A6582EE}"/>
                    </a:ext>
                  </a:extLst>
                </p14:cNvPr>
                <p14:cNvContentPartPr/>
                <p14:nvPr/>
              </p14:nvContentPartPr>
              <p14:xfrm>
                <a:off x="5852011" y="3752314"/>
                <a:ext cx="321840" cy="487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F95E785-760C-DD08-959D-0FDB3A6582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47691" y="3747994"/>
                  <a:ext cx="3304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90D24B-DE95-2EC3-82F4-276C2CD94C6D}"/>
                    </a:ext>
                  </a:extLst>
                </p14:cNvPr>
                <p14:cNvContentPartPr/>
                <p14:nvPr/>
              </p14:nvContentPartPr>
              <p14:xfrm>
                <a:off x="6430531" y="3826834"/>
                <a:ext cx="372240" cy="614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90D24B-DE95-2EC3-82F4-276C2CD94C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26211" y="3822514"/>
                  <a:ext cx="3808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6DE2732-22C4-7816-E6A5-8783BE62E908}"/>
                    </a:ext>
                  </a:extLst>
                </p14:cNvPr>
                <p14:cNvContentPartPr/>
                <p14:nvPr/>
              </p14:nvContentPartPr>
              <p14:xfrm>
                <a:off x="6953611" y="3940954"/>
                <a:ext cx="380520" cy="227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6DE2732-22C4-7816-E6A5-8783BE62E9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49291" y="3936634"/>
                  <a:ext cx="389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6D03F4D-18AE-FB03-8B24-1175E925D38C}"/>
                    </a:ext>
                  </a:extLst>
                </p14:cNvPr>
                <p14:cNvContentPartPr/>
                <p14:nvPr/>
              </p14:nvContentPartPr>
              <p14:xfrm>
                <a:off x="7168171" y="2733154"/>
                <a:ext cx="550440" cy="1661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6D03F4D-18AE-FB03-8B24-1175E925D3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63851" y="2728834"/>
                  <a:ext cx="559080" cy="16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C03BD4-AE40-DCB7-177F-E3D52AF09B39}"/>
                    </a:ext>
                  </a:extLst>
                </p14:cNvPr>
                <p14:cNvContentPartPr/>
                <p14:nvPr/>
              </p14:nvContentPartPr>
              <p14:xfrm>
                <a:off x="7826611" y="2889394"/>
                <a:ext cx="538560" cy="49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C03BD4-AE40-DCB7-177F-E3D52AF09B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22291" y="2885074"/>
                  <a:ext cx="5472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D4C3E0-73DC-C0A0-3BEE-BCF3A7D7C04C}"/>
                    </a:ext>
                  </a:extLst>
                </p14:cNvPr>
                <p14:cNvContentPartPr/>
                <p14:nvPr/>
              </p14:nvContentPartPr>
              <p14:xfrm>
                <a:off x="8428171" y="2855194"/>
                <a:ext cx="37440" cy="636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D4C3E0-73DC-C0A0-3BEE-BCF3A7D7C0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23851" y="2850874"/>
                  <a:ext cx="460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E0950-7223-322A-D769-1BC00BE85576}"/>
                    </a:ext>
                  </a:extLst>
                </p14:cNvPr>
                <p14:cNvContentPartPr/>
                <p14:nvPr/>
              </p14:nvContentPartPr>
              <p14:xfrm>
                <a:off x="8398291" y="2779594"/>
                <a:ext cx="190080" cy="371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E0950-7223-322A-D769-1BC00BE855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93971" y="2775274"/>
                  <a:ext cx="198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3A80FF9-DE25-B7AD-5EDB-2155E51FBD7A}"/>
                    </a:ext>
                  </a:extLst>
                </p14:cNvPr>
                <p14:cNvContentPartPr/>
                <p14:nvPr/>
              </p14:nvContentPartPr>
              <p14:xfrm>
                <a:off x="8625451" y="3205474"/>
                <a:ext cx="175320" cy="421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3A80FF9-DE25-B7AD-5EDB-2155E51FBD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21131" y="3201154"/>
                  <a:ext cx="183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8A53AEC-E760-81A5-1B15-47E79E877431}"/>
                    </a:ext>
                  </a:extLst>
                </p14:cNvPr>
                <p14:cNvContentPartPr/>
                <p14:nvPr/>
              </p14:nvContentPartPr>
              <p14:xfrm>
                <a:off x="8719771" y="3205474"/>
                <a:ext cx="276120" cy="364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8A53AEC-E760-81A5-1B15-47E79E8774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15451" y="3201154"/>
                  <a:ext cx="2847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BDB27D-4740-2988-FC2B-0B81D71F6FF1}"/>
                    </a:ext>
                  </a:extLst>
                </p14:cNvPr>
                <p14:cNvContentPartPr/>
                <p14:nvPr/>
              </p14:nvContentPartPr>
              <p14:xfrm>
                <a:off x="9110731" y="3285394"/>
                <a:ext cx="136440" cy="373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BDB27D-4740-2988-FC2B-0B81D71F6F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06411" y="3281074"/>
                  <a:ext cx="145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F29E2A-2E4A-1B44-7781-3917B1716C7B}"/>
                    </a:ext>
                  </a:extLst>
                </p14:cNvPr>
                <p14:cNvContentPartPr/>
                <p14:nvPr/>
              </p14:nvContentPartPr>
              <p14:xfrm>
                <a:off x="9328531" y="3150394"/>
                <a:ext cx="71280" cy="45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F29E2A-2E4A-1B44-7781-3917B1716C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24211" y="3146074"/>
                  <a:ext cx="799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2318B72-E88F-F18B-1341-96497FDDCCE4}"/>
                    </a:ext>
                  </a:extLst>
                </p14:cNvPr>
                <p14:cNvContentPartPr/>
                <p14:nvPr/>
              </p14:nvContentPartPr>
              <p14:xfrm>
                <a:off x="9306931" y="3424714"/>
                <a:ext cx="293760" cy="2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2318B72-E88F-F18B-1341-96497FDDCC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02611" y="3420394"/>
                  <a:ext cx="302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E992042-745B-49C5-5610-978F9FAB1251}"/>
                    </a:ext>
                  </a:extLst>
                </p14:cNvPr>
                <p14:cNvContentPartPr/>
                <p14:nvPr/>
              </p14:nvContentPartPr>
              <p14:xfrm>
                <a:off x="9713011" y="3466114"/>
                <a:ext cx="109440" cy="238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E992042-745B-49C5-5610-978F9FAB12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8691" y="3461794"/>
                  <a:ext cx="118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F85BB1-79A9-448B-9E39-E4B6C9E626D4}"/>
                    </a:ext>
                  </a:extLst>
                </p14:cNvPr>
                <p14:cNvContentPartPr/>
                <p14:nvPr/>
              </p14:nvContentPartPr>
              <p14:xfrm>
                <a:off x="9615451" y="2825314"/>
                <a:ext cx="288000" cy="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F85BB1-79A9-448B-9E39-E4B6C9E626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11131" y="2820994"/>
                  <a:ext cx="296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832D4A-1277-EE64-74B6-EAFB10DB2DED}"/>
                    </a:ext>
                  </a:extLst>
                </p14:cNvPr>
                <p14:cNvContentPartPr/>
                <p14:nvPr/>
              </p14:nvContentPartPr>
              <p14:xfrm>
                <a:off x="9632371" y="3030154"/>
                <a:ext cx="255240" cy="8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832D4A-1277-EE64-74B6-EAFB10DB2DE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28051" y="3025834"/>
                  <a:ext cx="263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B3966E-CC33-8DA5-9160-33D6D51E1E76}"/>
                    </a:ext>
                  </a:extLst>
                </p14:cNvPr>
                <p14:cNvContentPartPr/>
                <p14:nvPr/>
              </p14:nvContentPartPr>
              <p14:xfrm>
                <a:off x="10069771" y="2679514"/>
                <a:ext cx="395280" cy="43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B3966E-CC33-8DA5-9160-33D6D51E1E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5451" y="2675194"/>
                  <a:ext cx="403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E851F3-7D2C-3843-1C61-D545198D4889}"/>
                    </a:ext>
                  </a:extLst>
                </p14:cNvPr>
                <p14:cNvContentPartPr/>
                <p14:nvPr/>
              </p14:nvContentPartPr>
              <p14:xfrm>
                <a:off x="10660171" y="2444794"/>
                <a:ext cx="173160" cy="249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E851F3-7D2C-3843-1C61-D545198D48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5851" y="2440474"/>
                  <a:ext cx="181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215918-3ECA-F5AF-991A-E602F896576D}"/>
                    </a:ext>
                  </a:extLst>
                </p14:cNvPr>
                <p14:cNvContentPartPr/>
                <p14:nvPr/>
              </p14:nvContentPartPr>
              <p14:xfrm>
                <a:off x="11065891" y="2551714"/>
                <a:ext cx="3240" cy="2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215918-3ECA-F5AF-991A-E602F89657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61571" y="2547394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0869D8-078A-466F-C487-14A88232D596}"/>
                    </a:ext>
                  </a:extLst>
                </p14:cNvPr>
                <p14:cNvContentPartPr/>
                <p14:nvPr/>
              </p14:nvContentPartPr>
              <p14:xfrm>
                <a:off x="11155891" y="2333194"/>
                <a:ext cx="285840" cy="54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0869D8-078A-466F-C487-14A88232D5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51571" y="2328874"/>
                  <a:ext cx="294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AC9C4C-80D2-B03D-28FA-99C6FCFC6839}"/>
                    </a:ext>
                  </a:extLst>
                </p14:cNvPr>
                <p14:cNvContentPartPr/>
                <p14:nvPr/>
              </p14:nvContentPartPr>
              <p14:xfrm>
                <a:off x="10164451" y="3295114"/>
                <a:ext cx="330120" cy="6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AC9C4C-80D2-B03D-28FA-99C6FCFC68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60131" y="3290794"/>
                  <a:ext cx="338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0D64E2-B373-29DC-7903-7B5F69D51956}"/>
                    </a:ext>
                  </a:extLst>
                </p14:cNvPr>
                <p14:cNvContentPartPr/>
                <p14:nvPr/>
              </p14:nvContentPartPr>
              <p14:xfrm>
                <a:off x="10670971" y="3072994"/>
                <a:ext cx="119160" cy="414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0D64E2-B373-29DC-7903-7B5F69D519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66651" y="3068674"/>
                  <a:ext cx="127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C443C9-1A2A-EE34-CB5F-239149F9CAAE}"/>
                    </a:ext>
                  </a:extLst>
                </p14:cNvPr>
                <p14:cNvContentPartPr/>
                <p14:nvPr/>
              </p14:nvContentPartPr>
              <p14:xfrm>
                <a:off x="10914331" y="3398074"/>
                <a:ext cx="97200" cy="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C443C9-1A2A-EE34-CB5F-239149F9CA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10011" y="3393754"/>
                  <a:ext cx="105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FE90219-D4C3-B2AC-C0B6-609D8F416F31}"/>
                    </a:ext>
                  </a:extLst>
                </p14:cNvPr>
                <p14:cNvContentPartPr/>
                <p14:nvPr/>
              </p14:nvContentPartPr>
              <p14:xfrm>
                <a:off x="11115931" y="3278194"/>
                <a:ext cx="364680" cy="17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FE90219-D4C3-B2AC-C0B6-609D8F416F3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11611" y="3273874"/>
                  <a:ext cx="373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F9AC5C-2916-BEA7-8815-7612DF55FBD4}"/>
                    </a:ext>
                  </a:extLst>
                </p14:cNvPr>
                <p14:cNvContentPartPr/>
                <p14:nvPr/>
              </p14:nvContentPartPr>
              <p14:xfrm>
                <a:off x="11599411" y="3192514"/>
                <a:ext cx="289440" cy="169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F9AC5C-2916-BEA7-8815-7612DF55FBD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95091" y="3188194"/>
                  <a:ext cx="29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4F9745F-29F6-CC47-DA55-326D20F6017D}"/>
                    </a:ext>
                  </a:extLst>
                </p14:cNvPr>
                <p14:cNvContentPartPr/>
                <p14:nvPr/>
              </p14:nvContentPartPr>
              <p14:xfrm>
                <a:off x="11642971" y="3180274"/>
                <a:ext cx="163440" cy="354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4F9745F-29F6-CC47-DA55-326D20F601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38651" y="3175954"/>
                  <a:ext cx="172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AC4A96F-515F-0B5C-F61E-66036C21A709}"/>
                    </a:ext>
                  </a:extLst>
                </p14:cNvPr>
                <p14:cNvContentPartPr/>
                <p14:nvPr/>
              </p14:nvContentPartPr>
              <p14:xfrm>
                <a:off x="11931691" y="2987674"/>
                <a:ext cx="248400" cy="834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AC4A96F-515F-0B5C-F61E-66036C21A7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927371" y="2983354"/>
                  <a:ext cx="25704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D97AB1-C73A-52EB-2B4A-17251734FE62}"/>
                    </a:ext>
                  </a:extLst>
                </p14:cNvPr>
                <p14:cNvContentPartPr/>
                <p14:nvPr/>
              </p14:nvContentPartPr>
              <p14:xfrm>
                <a:off x="10845571" y="3392674"/>
                <a:ext cx="260280" cy="22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D97AB1-C73A-52EB-2B4A-17251734FE6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41251" y="3388354"/>
                  <a:ext cx="268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9D4F8C-0C95-772E-4ABD-3CB19E787FF1}"/>
                    </a:ext>
                  </a:extLst>
                </p14:cNvPr>
                <p14:cNvContentPartPr/>
                <p14:nvPr/>
              </p14:nvContentPartPr>
              <p14:xfrm>
                <a:off x="9589531" y="4308154"/>
                <a:ext cx="356040" cy="17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9D4F8C-0C95-772E-4ABD-3CB19E787F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85211" y="4303834"/>
                  <a:ext cx="364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104F69E-6F9C-653C-9ED3-4C059BB1BF1A}"/>
                    </a:ext>
                  </a:extLst>
                </p14:cNvPr>
                <p14:cNvContentPartPr/>
                <p14:nvPr/>
              </p14:nvContentPartPr>
              <p14:xfrm>
                <a:off x="9684211" y="4524154"/>
                <a:ext cx="186120" cy="23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104F69E-6F9C-653C-9ED3-4C059BB1BF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79891" y="4519834"/>
                  <a:ext cx="194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C97455-9ECF-5028-CEB6-BADD4153F73C}"/>
                    </a:ext>
                  </a:extLst>
                </p14:cNvPr>
                <p14:cNvContentPartPr/>
                <p14:nvPr/>
              </p14:nvContentPartPr>
              <p14:xfrm>
                <a:off x="10168411" y="4356754"/>
                <a:ext cx="320040" cy="16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C97455-9ECF-5028-CEB6-BADD4153F7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64091" y="4352434"/>
                  <a:ext cx="328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DE1C8B-C644-9AF4-52F3-D83B347D11BF}"/>
                    </a:ext>
                  </a:extLst>
                </p14:cNvPr>
                <p14:cNvContentPartPr/>
                <p14:nvPr/>
              </p14:nvContentPartPr>
              <p14:xfrm>
                <a:off x="10550011" y="4181074"/>
                <a:ext cx="278280" cy="289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DE1C8B-C644-9AF4-52F3-D83B347D1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45691" y="4176754"/>
                  <a:ext cx="286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CF900B-3AF8-038C-310F-D80CEEBD4D81}"/>
                    </a:ext>
                  </a:extLst>
                </p14:cNvPr>
                <p14:cNvContentPartPr/>
                <p14:nvPr/>
              </p14:nvContentPartPr>
              <p14:xfrm>
                <a:off x="10910011" y="4355314"/>
                <a:ext cx="468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CF900B-3AF8-038C-310F-D80CEEBD4D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691" y="4350994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AD5FA3-A63A-D4F6-4E3C-2ABD30119BEF}"/>
                    </a:ext>
                  </a:extLst>
                </p14:cNvPr>
                <p14:cNvContentPartPr/>
                <p14:nvPr/>
              </p14:nvContentPartPr>
              <p14:xfrm>
                <a:off x="11060851" y="4064794"/>
                <a:ext cx="51480" cy="42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AD5FA3-A63A-D4F6-4E3C-2ABD30119B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56531" y="4060474"/>
                  <a:ext cx="60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70B65B-30C9-677B-EEAE-65BD0628C034}"/>
                    </a:ext>
                  </a:extLst>
                </p14:cNvPr>
                <p14:cNvContentPartPr/>
                <p14:nvPr/>
              </p14:nvContentPartPr>
              <p14:xfrm>
                <a:off x="11270011" y="4151554"/>
                <a:ext cx="272880" cy="560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70B65B-30C9-677B-EEAE-65BD0628C0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65691" y="4147234"/>
                  <a:ext cx="281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C4D766-D7A5-60B5-7EA0-661D9E2788B6}"/>
                    </a:ext>
                  </a:extLst>
                </p14:cNvPr>
                <p14:cNvContentPartPr/>
                <p14:nvPr/>
              </p14:nvContentPartPr>
              <p14:xfrm>
                <a:off x="11664211" y="4192954"/>
                <a:ext cx="277200" cy="263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C4D766-D7A5-60B5-7EA0-661D9E2788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659891" y="4188634"/>
                  <a:ext cx="285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2D787C-1F1F-B5D1-3C62-AB858AE4523C}"/>
                    </a:ext>
                  </a:extLst>
                </p14:cNvPr>
                <p14:cNvContentPartPr/>
                <p14:nvPr/>
              </p14:nvContentPartPr>
              <p14:xfrm>
                <a:off x="10073731" y="4650514"/>
                <a:ext cx="1943640" cy="77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2D787C-1F1F-B5D1-3C62-AB858AE452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69411" y="4646194"/>
                  <a:ext cx="1952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D0041B-78E2-8F8C-E45E-600E76B9D89C}"/>
                    </a:ext>
                  </a:extLst>
                </p14:cNvPr>
                <p14:cNvContentPartPr/>
                <p14:nvPr/>
              </p14:nvContentPartPr>
              <p14:xfrm>
                <a:off x="10937011" y="4353514"/>
                <a:ext cx="16200" cy="6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D0041B-78E2-8F8C-E45E-600E76B9D8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32691" y="4349194"/>
                  <a:ext cx="248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B8B5DB0-9739-2209-B027-810822D0E39C}"/>
                    </a:ext>
                  </a:extLst>
                </p14:cNvPr>
                <p14:cNvContentPartPr/>
                <p14:nvPr/>
              </p14:nvContentPartPr>
              <p14:xfrm>
                <a:off x="695731" y="5526394"/>
                <a:ext cx="79920" cy="54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B8B5DB0-9739-2209-B027-810822D0E39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1411" y="5522074"/>
                  <a:ext cx="88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D644D4-EE6C-5766-98C3-A7698EADE6A2}"/>
                    </a:ext>
                  </a:extLst>
                </p14:cNvPr>
                <p14:cNvContentPartPr/>
                <p14:nvPr/>
              </p14:nvContentPartPr>
              <p14:xfrm>
                <a:off x="593131" y="4854634"/>
                <a:ext cx="384840" cy="833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D644D4-EE6C-5766-98C3-A7698EADE6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8811" y="4850314"/>
                  <a:ext cx="39348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673CC6-682F-CAD5-FC49-D386985733EC}"/>
                    </a:ext>
                  </a:extLst>
                </p14:cNvPr>
                <p14:cNvContentPartPr/>
                <p14:nvPr/>
              </p14:nvContentPartPr>
              <p14:xfrm>
                <a:off x="648931" y="5406514"/>
                <a:ext cx="271800" cy="22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673CC6-682F-CAD5-FC49-D386985733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4611" y="5402194"/>
                  <a:ext cx="280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B340EF7-8C7E-5917-E045-CC3F2F039B90}"/>
                    </a:ext>
                  </a:extLst>
                </p14:cNvPr>
                <p14:cNvContentPartPr/>
                <p14:nvPr/>
              </p14:nvContentPartPr>
              <p14:xfrm>
                <a:off x="1220971" y="5133274"/>
                <a:ext cx="263880" cy="50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B340EF7-8C7E-5917-E045-CC3F2F039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16651" y="5128954"/>
                  <a:ext cx="2725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6F188CA-E42F-6B66-04E6-8566EFE3349C}"/>
                    </a:ext>
                  </a:extLst>
                </p14:cNvPr>
                <p14:cNvContentPartPr/>
                <p14:nvPr/>
              </p14:nvContentPartPr>
              <p14:xfrm>
                <a:off x="1553251" y="5132554"/>
                <a:ext cx="355320" cy="48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6F188CA-E42F-6B66-04E6-8566EFE3349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48931" y="5128234"/>
                  <a:ext cx="3639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4AA030-FA5B-78D5-FAF0-F6F0853013AB}"/>
                    </a:ext>
                  </a:extLst>
                </p14:cNvPr>
                <p14:cNvContentPartPr/>
                <p14:nvPr/>
              </p14:nvContentPartPr>
              <p14:xfrm>
                <a:off x="1754851" y="5386354"/>
                <a:ext cx="288720" cy="226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4AA030-FA5B-78D5-FAF0-F6F0853013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50531" y="5382034"/>
                  <a:ext cx="297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DD068AA-5B54-A17A-0268-BAF55B30F1F3}"/>
                    </a:ext>
                  </a:extLst>
                </p14:cNvPr>
                <p14:cNvContentPartPr/>
                <p14:nvPr/>
              </p14:nvContentPartPr>
              <p14:xfrm>
                <a:off x="2231131" y="5483554"/>
                <a:ext cx="250920" cy="307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DD068AA-5B54-A17A-0268-BAF55B30F1F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26811" y="5479234"/>
                  <a:ext cx="259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B310B4C-E77A-F17F-58DC-1A4B5386C44D}"/>
                    </a:ext>
                  </a:extLst>
                </p14:cNvPr>
                <p14:cNvContentPartPr/>
                <p14:nvPr/>
              </p14:nvContentPartPr>
              <p14:xfrm>
                <a:off x="2783371" y="5334154"/>
                <a:ext cx="290160" cy="52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B310B4C-E77A-F17F-58DC-1A4B5386C44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79051" y="5329834"/>
                  <a:ext cx="29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5B0398-90AB-3631-BE2C-C8608FE35B45}"/>
                    </a:ext>
                  </a:extLst>
                </p14:cNvPr>
                <p14:cNvContentPartPr/>
                <p14:nvPr/>
              </p14:nvContentPartPr>
              <p14:xfrm>
                <a:off x="2856451" y="5621074"/>
                <a:ext cx="314640" cy="25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5B0398-90AB-3631-BE2C-C8608FE35B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2131" y="5616754"/>
                  <a:ext cx="323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6016DE9-769E-5935-548F-AC814EB4C096}"/>
                    </a:ext>
                  </a:extLst>
                </p14:cNvPr>
                <p14:cNvContentPartPr/>
                <p14:nvPr/>
              </p14:nvContentPartPr>
              <p14:xfrm>
                <a:off x="3404731" y="5339914"/>
                <a:ext cx="257400" cy="24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6016DE9-769E-5935-548F-AC814EB4C0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00411" y="5335594"/>
                  <a:ext cx="266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6D5860-DDD4-79D6-99C1-B29ADC664E26}"/>
                    </a:ext>
                  </a:extLst>
                </p14:cNvPr>
                <p14:cNvContentPartPr/>
                <p14:nvPr/>
              </p14:nvContentPartPr>
              <p14:xfrm>
                <a:off x="3996571" y="5189074"/>
                <a:ext cx="213840" cy="267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16D5860-DDD4-79D6-99C1-B29ADC664E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92251" y="5184754"/>
                  <a:ext cx="222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05109B5-9326-B197-282F-C7E1497E6642}"/>
                    </a:ext>
                  </a:extLst>
                </p14:cNvPr>
                <p14:cNvContentPartPr/>
                <p14:nvPr/>
              </p14:nvContentPartPr>
              <p14:xfrm>
                <a:off x="4429291" y="5316874"/>
                <a:ext cx="1800" cy="15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05109B5-9326-B197-282F-C7E1497E66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4971" y="5312554"/>
                  <a:ext cx="10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56D5540-AE32-21B6-F46D-1CDFEC59FA72}"/>
                    </a:ext>
                  </a:extLst>
                </p14:cNvPr>
                <p14:cNvContentPartPr/>
                <p14:nvPr/>
              </p14:nvContentPartPr>
              <p14:xfrm>
                <a:off x="4604971" y="4944994"/>
                <a:ext cx="70920" cy="515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56D5540-AE32-21B6-F46D-1CDFEC59FA7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00651" y="4940674"/>
                  <a:ext cx="795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CCB4A48-1554-1E07-CAD0-44281005E0AB}"/>
                    </a:ext>
                  </a:extLst>
                </p14:cNvPr>
                <p14:cNvContentPartPr/>
                <p14:nvPr/>
              </p14:nvContentPartPr>
              <p14:xfrm>
                <a:off x="4960651" y="5342794"/>
                <a:ext cx="287280" cy="16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CCB4A48-1554-1E07-CAD0-44281005E0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56331" y="5338474"/>
                  <a:ext cx="295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B18698-57B6-0754-43C1-9CC816C0AADC}"/>
                    </a:ext>
                  </a:extLst>
                </p14:cNvPr>
                <p14:cNvContentPartPr/>
                <p14:nvPr/>
              </p14:nvContentPartPr>
              <p14:xfrm>
                <a:off x="5076211" y="5176114"/>
                <a:ext cx="179280" cy="451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B18698-57B6-0754-43C1-9CC816C0AAD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71891" y="5171794"/>
                  <a:ext cx="1879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1E25D41-6BAA-55B8-1BC0-9A1D9D9D6421}"/>
                    </a:ext>
                  </a:extLst>
                </p14:cNvPr>
                <p14:cNvContentPartPr/>
                <p14:nvPr/>
              </p14:nvContentPartPr>
              <p14:xfrm>
                <a:off x="5539531" y="5164234"/>
                <a:ext cx="291960" cy="314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1E25D41-6BAA-55B8-1BC0-9A1D9D9D64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35211" y="5159914"/>
                  <a:ext cx="3006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536EC52-3B4C-4513-168E-8E12E31E83BA}"/>
                    </a:ext>
                  </a:extLst>
                </p14:cNvPr>
                <p14:cNvContentPartPr/>
                <p14:nvPr/>
              </p14:nvContentPartPr>
              <p14:xfrm>
                <a:off x="5993851" y="5235874"/>
                <a:ext cx="66600" cy="81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536EC52-3B4C-4513-168E-8E12E31E83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89531" y="5231554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75F30A2-B3F1-40B4-D00E-BA31E90C3264}"/>
                    </a:ext>
                  </a:extLst>
                </p14:cNvPr>
                <p14:cNvContentPartPr/>
                <p14:nvPr/>
              </p14:nvContentPartPr>
              <p14:xfrm>
                <a:off x="5958931" y="5081074"/>
                <a:ext cx="260640" cy="27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75F30A2-B3F1-40B4-D00E-BA31E90C32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54611" y="5076754"/>
                  <a:ext cx="269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24CDC07-DD5A-18A8-638A-26A9775D13AA}"/>
                    </a:ext>
                  </a:extLst>
                </p14:cNvPr>
                <p14:cNvContentPartPr/>
                <p14:nvPr/>
              </p14:nvContentPartPr>
              <p14:xfrm>
                <a:off x="6392731" y="4709554"/>
                <a:ext cx="244440" cy="619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24CDC07-DD5A-18A8-638A-26A9775D1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88411" y="4705234"/>
                  <a:ext cx="2530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95DDC1-851D-38A2-0185-FD8FFC2558DD}"/>
                    </a:ext>
                  </a:extLst>
                </p14:cNvPr>
                <p14:cNvContentPartPr/>
                <p14:nvPr/>
              </p14:nvContentPartPr>
              <p14:xfrm>
                <a:off x="6649771" y="5198074"/>
                <a:ext cx="256680" cy="6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95DDC1-851D-38A2-0185-FD8FFC2558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45451" y="5193754"/>
                  <a:ext cx="265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A88ADF-4033-E061-2267-C973A4DC140C}"/>
                    </a:ext>
                  </a:extLst>
                </p14:cNvPr>
                <p14:cNvContentPartPr/>
                <p14:nvPr/>
              </p14:nvContentPartPr>
              <p14:xfrm>
                <a:off x="7002931" y="5017714"/>
                <a:ext cx="267840" cy="268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A88ADF-4033-E061-2267-C973A4DC14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98611" y="5013394"/>
                  <a:ext cx="276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72D6D1-B8B9-8BC7-56DD-43F6B9E4438B}"/>
                    </a:ext>
                  </a:extLst>
                </p14:cNvPr>
                <p14:cNvContentPartPr/>
                <p14:nvPr/>
              </p14:nvContentPartPr>
              <p14:xfrm>
                <a:off x="7406131" y="5086474"/>
                <a:ext cx="234360" cy="153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72D6D1-B8B9-8BC7-56DD-43F6B9E4438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01811" y="5082154"/>
                  <a:ext cx="243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CAB2C25-69AA-BE17-F4DD-42B4AA49685E}"/>
                    </a:ext>
                  </a:extLst>
                </p14:cNvPr>
                <p14:cNvContentPartPr/>
                <p14:nvPr/>
              </p14:nvContentPartPr>
              <p14:xfrm>
                <a:off x="7776931" y="4998994"/>
                <a:ext cx="218880" cy="240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CAB2C25-69AA-BE17-F4DD-42B4AA4968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72611" y="4994674"/>
                  <a:ext cx="227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D1D64AB-7EFF-C8C7-02F3-49F508B5F721}"/>
                    </a:ext>
                  </a:extLst>
                </p14:cNvPr>
                <p14:cNvContentPartPr/>
                <p14:nvPr/>
              </p14:nvContentPartPr>
              <p14:xfrm>
                <a:off x="8160331" y="4876234"/>
                <a:ext cx="217080" cy="450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D1D64AB-7EFF-C8C7-02F3-49F508B5F7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56011" y="4871914"/>
                  <a:ext cx="225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389BAC-C562-09AD-1FFE-9A3BB72D3DC5}"/>
                    </a:ext>
                  </a:extLst>
                </p14:cNvPr>
                <p14:cNvContentPartPr/>
                <p14:nvPr/>
              </p14:nvContentPartPr>
              <p14:xfrm>
                <a:off x="8415211" y="4633234"/>
                <a:ext cx="384120" cy="958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8389BAC-C562-09AD-1FFE-9A3BB72D3DC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10891" y="4628914"/>
                  <a:ext cx="39276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EA253F9-FC86-23F0-9A4C-A38F0C8BEECC}"/>
                    </a:ext>
                  </a:extLst>
                </p14:cNvPr>
                <p14:cNvContentPartPr/>
                <p14:nvPr/>
              </p14:nvContentPartPr>
              <p14:xfrm>
                <a:off x="2920531" y="6167914"/>
                <a:ext cx="181440" cy="6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EA253F9-FC86-23F0-9A4C-A38F0C8BEE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16211" y="6163594"/>
                  <a:ext cx="190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7510869-B597-84C2-D75E-ACFB508A901A}"/>
                    </a:ext>
                  </a:extLst>
                </p14:cNvPr>
                <p14:cNvContentPartPr/>
                <p14:nvPr/>
              </p14:nvContentPartPr>
              <p14:xfrm>
                <a:off x="2817571" y="6279874"/>
                <a:ext cx="354600" cy="58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7510869-B597-84C2-D75E-ACFB508A901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13251" y="6275554"/>
                  <a:ext cx="363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B64526-DA2F-7FA2-E83B-93A29836317E}"/>
                    </a:ext>
                  </a:extLst>
                </p14:cNvPr>
                <p14:cNvContentPartPr/>
                <p14:nvPr/>
              </p14:nvContentPartPr>
              <p14:xfrm>
                <a:off x="3332011" y="6080074"/>
                <a:ext cx="296280" cy="10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B64526-DA2F-7FA2-E83B-93A2983631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27691" y="6075754"/>
                  <a:ext cx="304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CBFC8DA-9485-5CE6-2F38-0060214B2E54}"/>
                    </a:ext>
                  </a:extLst>
                </p14:cNvPr>
                <p14:cNvContentPartPr/>
                <p14:nvPr/>
              </p14:nvContentPartPr>
              <p14:xfrm>
                <a:off x="3882811" y="5935354"/>
                <a:ext cx="28836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CBFC8DA-9485-5CE6-2F38-0060214B2E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78491" y="5931034"/>
                  <a:ext cx="297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074C4DF-76AA-3065-EF49-463BA9300AA7}"/>
                    </a:ext>
                  </a:extLst>
                </p14:cNvPr>
                <p14:cNvContentPartPr/>
                <p14:nvPr/>
              </p14:nvContentPartPr>
              <p14:xfrm>
                <a:off x="4437931" y="5988274"/>
                <a:ext cx="360" cy="13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074C4DF-76AA-3065-EF49-463BA9300A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3611" y="5983954"/>
                  <a:ext cx="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8616168-ADE0-EC11-BD48-5FBB32322C66}"/>
                    </a:ext>
                  </a:extLst>
                </p14:cNvPr>
                <p14:cNvContentPartPr/>
                <p14:nvPr/>
              </p14:nvContentPartPr>
              <p14:xfrm>
                <a:off x="4540891" y="5838154"/>
                <a:ext cx="53640" cy="498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8616168-ADE0-EC11-BD48-5FBB32322C6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536571" y="5833834"/>
                  <a:ext cx="622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E143F4D-3E8A-C9A9-510F-5217EDCB365C}"/>
                    </a:ext>
                  </a:extLst>
                </p14:cNvPr>
                <p14:cNvContentPartPr/>
                <p14:nvPr/>
              </p14:nvContentPartPr>
              <p14:xfrm>
                <a:off x="4763731" y="6141994"/>
                <a:ext cx="227160" cy="27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E143F4D-3E8A-C9A9-510F-5217EDCB365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759411" y="6137674"/>
                  <a:ext cx="23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C5DA9F-21EB-3FBA-5C15-146792311878}"/>
                    </a:ext>
                  </a:extLst>
                </p14:cNvPr>
                <p14:cNvContentPartPr/>
                <p14:nvPr/>
              </p14:nvContentPartPr>
              <p14:xfrm>
                <a:off x="5242171" y="5924554"/>
                <a:ext cx="520560" cy="317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C5DA9F-21EB-3FBA-5C15-14679231187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37851" y="5920234"/>
                  <a:ext cx="529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7D9FF56-1961-4461-CDD0-9DF92591180A}"/>
                    </a:ext>
                  </a:extLst>
                </p14:cNvPr>
                <p14:cNvContentPartPr/>
                <p14:nvPr/>
              </p14:nvContentPartPr>
              <p14:xfrm>
                <a:off x="5916811" y="5825914"/>
                <a:ext cx="19440" cy="513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7D9FF56-1961-4461-CDD0-9DF9259118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12491" y="5821594"/>
                  <a:ext cx="28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EAA2B7-92CB-3F16-D88E-82CA477341FB}"/>
                    </a:ext>
                  </a:extLst>
                </p14:cNvPr>
                <p14:cNvContentPartPr/>
                <p14:nvPr/>
              </p14:nvContentPartPr>
              <p14:xfrm>
                <a:off x="6079531" y="5959474"/>
                <a:ext cx="414720" cy="208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EAA2B7-92CB-3F16-D88E-82CA477341F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75211" y="5955154"/>
                  <a:ext cx="423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DDFB888-EEA7-2930-E202-14520C517E80}"/>
                    </a:ext>
                  </a:extLst>
                </p14:cNvPr>
                <p14:cNvContentPartPr/>
                <p14:nvPr/>
              </p14:nvContentPartPr>
              <p14:xfrm>
                <a:off x="6636811" y="6044794"/>
                <a:ext cx="154800" cy="3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DDFB888-EEA7-2930-E202-14520C517E8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632491" y="6040474"/>
                  <a:ext cx="1634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57AECE-7E9C-4197-ADA6-256AA44B6AE8}"/>
                    </a:ext>
                  </a:extLst>
                </p14:cNvPr>
                <p14:cNvContentPartPr/>
                <p14:nvPr/>
              </p14:nvContentPartPr>
              <p14:xfrm>
                <a:off x="6919771" y="5762194"/>
                <a:ext cx="348120" cy="348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57AECE-7E9C-4197-ADA6-256AA44B6AE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15451" y="5757874"/>
                  <a:ext cx="356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04C79A0-45CE-6F9A-AE60-54FA6E7B4EEA}"/>
                    </a:ext>
                  </a:extLst>
                </p14:cNvPr>
                <p14:cNvContentPartPr/>
                <p14:nvPr/>
              </p14:nvContentPartPr>
              <p14:xfrm>
                <a:off x="7498291" y="5902594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04C79A0-45CE-6F9A-AE60-54FA6E7B4EE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93971" y="58982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C0AECF2-0BE1-4B34-0316-CD3DDD66AA73}"/>
                    </a:ext>
                  </a:extLst>
                </p14:cNvPr>
                <p14:cNvContentPartPr/>
                <p14:nvPr/>
              </p14:nvContentPartPr>
              <p14:xfrm>
                <a:off x="7626451" y="5714314"/>
                <a:ext cx="421920" cy="36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C0AECF2-0BE1-4B34-0316-CD3DDD66AA7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2131" y="5709994"/>
                  <a:ext cx="4305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341B5F-E20A-1469-79FA-B285C651BD8A}"/>
                    </a:ext>
                  </a:extLst>
                </p14:cNvPr>
                <p14:cNvContentPartPr/>
                <p14:nvPr/>
              </p14:nvContentPartPr>
              <p14:xfrm>
                <a:off x="6422251" y="6404074"/>
                <a:ext cx="1488240" cy="127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341B5F-E20A-1469-79FA-B285C651BD8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417931" y="6399754"/>
                  <a:ext cx="1496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63DB0C-064B-4452-5B90-9FFC2D40A7D3}"/>
                    </a:ext>
                  </a:extLst>
                </p14:cNvPr>
                <p14:cNvContentPartPr/>
                <p14:nvPr/>
              </p14:nvContentPartPr>
              <p14:xfrm>
                <a:off x="6671011" y="6495874"/>
                <a:ext cx="1294200" cy="121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63DB0C-064B-4452-5B90-9FFC2D40A7D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66691" y="6491554"/>
                  <a:ext cx="1302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2B442FC-649C-0512-54E3-A04A3364E95D}"/>
                    </a:ext>
                  </a:extLst>
                </p14:cNvPr>
                <p14:cNvContentPartPr/>
                <p14:nvPr/>
              </p14:nvContentPartPr>
              <p14:xfrm>
                <a:off x="8205331" y="5843914"/>
                <a:ext cx="225720" cy="543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2B442FC-649C-0512-54E3-A04A3364E95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01011" y="5839594"/>
                  <a:ext cx="2343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F5F88E4-B272-707D-521F-B01E36DDDDA8}"/>
                    </a:ext>
                  </a:extLst>
                </p14:cNvPr>
                <p14:cNvContentPartPr/>
                <p14:nvPr/>
              </p14:nvContentPartPr>
              <p14:xfrm>
                <a:off x="8578651" y="6089434"/>
                <a:ext cx="241200" cy="18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F5F88E4-B272-707D-521F-B01E36DDDDA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74331" y="6085114"/>
                  <a:ext cx="249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556FB2-1D0F-99F6-C5F3-B8DE63B5D097}"/>
                    </a:ext>
                  </a:extLst>
                </p14:cNvPr>
                <p14:cNvContentPartPr/>
                <p14:nvPr/>
              </p14:nvContentPartPr>
              <p14:xfrm>
                <a:off x="8473171" y="5855794"/>
                <a:ext cx="386280" cy="318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556FB2-1D0F-99F6-C5F3-B8DE63B5D09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68851" y="5851474"/>
                  <a:ext cx="394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40AACBF-A8FF-1649-EF4D-B1EA12BED2D9}"/>
                    </a:ext>
                  </a:extLst>
                </p14:cNvPr>
                <p14:cNvContentPartPr/>
                <p14:nvPr/>
              </p14:nvContentPartPr>
              <p14:xfrm>
                <a:off x="9002371" y="5808634"/>
                <a:ext cx="278640" cy="42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40AACBF-A8FF-1649-EF4D-B1EA12BED2D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98051" y="5804314"/>
                  <a:ext cx="287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1FF2AAA-46EB-95B7-8AB4-43D31135E370}"/>
                    </a:ext>
                  </a:extLst>
                </p14:cNvPr>
                <p14:cNvContentPartPr/>
                <p14:nvPr/>
              </p14:nvContentPartPr>
              <p14:xfrm>
                <a:off x="8981131" y="6054874"/>
                <a:ext cx="232920" cy="23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1FF2AAA-46EB-95B7-8AB4-43D31135E37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6811" y="6050554"/>
                  <a:ext cx="241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D8B4439-E029-EC01-77F5-184D51D3140A}"/>
                    </a:ext>
                  </a:extLst>
                </p14:cNvPr>
                <p14:cNvContentPartPr/>
                <p14:nvPr/>
              </p14:nvContentPartPr>
              <p14:xfrm>
                <a:off x="9504211" y="5851114"/>
                <a:ext cx="309960" cy="19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D8B4439-E029-EC01-77F5-184D51D3140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99891" y="5846794"/>
                  <a:ext cx="318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5C7C42-7F0B-E83B-4729-4C54461A6EF1}"/>
                    </a:ext>
                  </a:extLst>
                </p14:cNvPr>
                <p14:cNvContentPartPr/>
                <p14:nvPr/>
              </p14:nvContentPartPr>
              <p14:xfrm>
                <a:off x="10039891" y="5616394"/>
                <a:ext cx="334800" cy="395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5C7C42-7F0B-E83B-4729-4C54461A6EF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35571" y="5612074"/>
                  <a:ext cx="3434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BB76346-32A6-842A-01D9-734D8BD26628}"/>
                    </a:ext>
                  </a:extLst>
                </p14:cNvPr>
                <p14:cNvContentPartPr/>
                <p14:nvPr/>
              </p14:nvContentPartPr>
              <p14:xfrm>
                <a:off x="10500331" y="5767234"/>
                <a:ext cx="569880" cy="303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BB76346-32A6-842A-01D9-734D8BD2662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96011" y="5762914"/>
                  <a:ext cx="578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3C13C94-FF0B-4315-A720-ECB0148B634A}"/>
                    </a:ext>
                  </a:extLst>
                </p14:cNvPr>
                <p14:cNvContentPartPr/>
                <p14:nvPr/>
              </p14:nvContentPartPr>
              <p14:xfrm>
                <a:off x="11169571" y="5687674"/>
                <a:ext cx="339840" cy="386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3C13C94-FF0B-4315-A720-ECB0148B634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65251" y="5683354"/>
                  <a:ext cx="348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3EC66A2-EBC3-AA16-E2F2-70F3B30F1471}"/>
                    </a:ext>
                  </a:extLst>
                </p14:cNvPr>
                <p14:cNvContentPartPr/>
                <p14:nvPr/>
              </p14:nvContentPartPr>
              <p14:xfrm>
                <a:off x="11608411" y="5701354"/>
                <a:ext cx="442080" cy="306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3EC66A2-EBC3-AA16-E2F2-70F3B30F147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604091" y="5697034"/>
                  <a:ext cx="4507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D78070C-F31C-71F5-26FC-13DEFEFC3CC7}"/>
                    </a:ext>
                  </a:extLst>
                </p14:cNvPr>
                <p14:cNvContentPartPr/>
                <p14:nvPr/>
              </p14:nvContentPartPr>
              <p14:xfrm>
                <a:off x="9958531" y="6113914"/>
                <a:ext cx="2193120" cy="276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D78070C-F31C-71F5-26FC-13DEFEFC3CC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54211" y="6109594"/>
                  <a:ext cx="2201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2D7713-7D3B-83D9-231D-A2ACFC9D5697}"/>
                    </a:ext>
                  </a:extLst>
                </p14:cNvPr>
                <p14:cNvContentPartPr/>
                <p14:nvPr/>
              </p14:nvContentPartPr>
              <p14:xfrm>
                <a:off x="5954971" y="1059514"/>
                <a:ext cx="349200" cy="5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2D7713-7D3B-83D9-231D-A2ACFC9D569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950651" y="1055194"/>
                  <a:ext cx="357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4DF6C3-DD4F-8FB8-854E-C5382FC0113D}"/>
                    </a:ext>
                  </a:extLst>
                </p14:cNvPr>
                <p14:cNvContentPartPr/>
                <p14:nvPr/>
              </p14:nvContentPartPr>
              <p14:xfrm>
                <a:off x="5980891" y="807874"/>
                <a:ext cx="112320" cy="49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4DF6C3-DD4F-8FB8-854E-C5382FC0113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76571" y="803554"/>
                  <a:ext cx="1209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99D20D-05D1-FB4C-7B9C-AED7734EDCB2}"/>
                    </a:ext>
                  </a:extLst>
                </p14:cNvPr>
                <p14:cNvContentPartPr/>
                <p14:nvPr/>
              </p14:nvContentPartPr>
              <p14:xfrm>
                <a:off x="6898171" y="448594"/>
                <a:ext cx="95400" cy="44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99D20D-05D1-FB4C-7B9C-AED7734EDC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93851" y="444274"/>
                  <a:ext cx="104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A37A77-6865-A190-0C81-E365D052CB01}"/>
                    </a:ext>
                  </a:extLst>
                </p14:cNvPr>
                <p14:cNvContentPartPr/>
                <p14:nvPr/>
              </p14:nvContentPartPr>
              <p14:xfrm>
                <a:off x="6648691" y="637594"/>
                <a:ext cx="528120" cy="73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A37A77-6865-A190-0C81-E365D052CB0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644371" y="633274"/>
                  <a:ext cx="53676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CAFEBA-49A3-2DB6-E668-3436A6C4315E}"/>
                    </a:ext>
                  </a:extLst>
                </p14:cNvPr>
                <p14:cNvContentPartPr/>
                <p14:nvPr/>
              </p14:nvContentPartPr>
              <p14:xfrm>
                <a:off x="7313971" y="1014154"/>
                <a:ext cx="212040" cy="198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CAFEBA-49A3-2DB6-E668-3436A6C4315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309651" y="1009834"/>
                  <a:ext cx="220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9ACE9D-4253-0328-2794-969D4E56301C}"/>
                    </a:ext>
                  </a:extLst>
                </p14:cNvPr>
                <p14:cNvContentPartPr/>
                <p14:nvPr/>
              </p14:nvContentPartPr>
              <p14:xfrm>
                <a:off x="7852531" y="645154"/>
                <a:ext cx="198000" cy="59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9ACE9D-4253-0328-2794-969D4E56301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848211" y="640834"/>
                  <a:ext cx="206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23A5ED-72FB-CFAF-4E9A-A66ABC37A189}"/>
                    </a:ext>
                  </a:extLst>
                </p14:cNvPr>
                <p14:cNvContentPartPr/>
                <p14:nvPr/>
              </p14:nvContentPartPr>
              <p14:xfrm>
                <a:off x="8274091" y="979234"/>
                <a:ext cx="309240" cy="1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23A5ED-72FB-CFAF-4E9A-A66ABC37A18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69771" y="974914"/>
                  <a:ext cx="317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D90329-E127-CA58-8988-D72261F8A8EE}"/>
                    </a:ext>
                  </a:extLst>
                </p14:cNvPr>
                <p14:cNvContentPartPr/>
                <p14:nvPr/>
              </p14:nvContentPartPr>
              <p14:xfrm>
                <a:off x="9028291" y="736954"/>
                <a:ext cx="237240" cy="235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D90329-E127-CA58-8988-D72261F8A8E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023971" y="732634"/>
                  <a:ext cx="245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9895DA-377E-D675-69E5-FE71932AC556}"/>
                    </a:ext>
                  </a:extLst>
                </p14:cNvPr>
                <p14:cNvContentPartPr/>
                <p14:nvPr/>
              </p14:nvContentPartPr>
              <p14:xfrm>
                <a:off x="9580891" y="932074"/>
                <a:ext cx="13680" cy="1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9895DA-377E-D675-69E5-FE71932AC55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76571" y="927754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0CB815-7ABA-C279-035B-F708D0D0C606}"/>
                    </a:ext>
                  </a:extLst>
                </p14:cNvPr>
                <p14:cNvContentPartPr/>
                <p14:nvPr/>
              </p14:nvContentPartPr>
              <p14:xfrm>
                <a:off x="9799771" y="709594"/>
                <a:ext cx="186120" cy="20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0CB815-7ABA-C279-035B-F708D0D0C60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95451" y="705274"/>
                  <a:ext cx="194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D03BDC-C911-9524-235B-6E0E1451D259}"/>
                    </a:ext>
                  </a:extLst>
                </p14:cNvPr>
                <p14:cNvContentPartPr/>
                <p14:nvPr/>
              </p14:nvContentPartPr>
              <p14:xfrm>
                <a:off x="10202251" y="712114"/>
                <a:ext cx="258840" cy="236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D03BDC-C911-9524-235B-6E0E1451D2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97931" y="707794"/>
                  <a:ext cx="267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27DEA6-7289-3BA9-950C-9D636A90E9FD}"/>
                    </a:ext>
                  </a:extLst>
                </p14:cNvPr>
                <p14:cNvContentPartPr/>
                <p14:nvPr/>
              </p14:nvContentPartPr>
              <p14:xfrm>
                <a:off x="10656211" y="483874"/>
                <a:ext cx="314280" cy="51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27DEA6-7289-3BA9-950C-9D636A90E9F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651891" y="479554"/>
                  <a:ext cx="3229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95E2F5-7BB6-77C7-B1AA-2E8E34C0C5D2}"/>
                    </a:ext>
                  </a:extLst>
                </p14:cNvPr>
                <p14:cNvContentPartPr/>
                <p14:nvPr/>
              </p14:nvContentPartPr>
              <p14:xfrm>
                <a:off x="10954291" y="119914"/>
                <a:ext cx="516240" cy="10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95E2F5-7BB6-77C7-B1AA-2E8E34C0C5D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949971" y="115594"/>
                  <a:ext cx="52488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63676B-096D-A227-64D7-91F3FA07DF59}"/>
                    </a:ext>
                  </a:extLst>
                </p14:cNvPr>
                <p14:cNvContentPartPr/>
                <p14:nvPr/>
              </p14:nvContentPartPr>
              <p14:xfrm>
                <a:off x="5997811" y="1944394"/>
                <a:ext cx="429120" cy="2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63676B-096D-A227-64D7-91F3FA07DF5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993491" y="1940074"/>
                  <a:ext cx="437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E491E8-8497-BC27-F349-0A7813FE8CF6}"/>
                    </a:ext>
                  </a:extLst>
                </p14:cNvPr>
                <p14:cNvContentPartPr/>
                <p14:nvPr/>
              </p14:nvContentPartPr>
              <p14:xfrm>
                <a:off x="6725011" y="1769434"/>
                <a:ext cx="231840" cy="238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E491E8-8497-BC27-F349-0A7813FE8CF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20691" y="1765114"/>
                  <a:ext cx="24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227807-4FC6-FC90-BEF9-0F94A9A28975}"/>
                    </a:ext>
                  </a:extLst>
                </p14:cNvPr>
                <p14:cNvContentPartPr/>
                <p14:nvPr/>
              </p14:nvContentPartPr>
              <p14:xfrm>
                <a:off x="7243771" y="1884994"/>
                <a:ext cx="104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227807-4FC6-FC90-BEF9-0F94A9A289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39451" y="1880674"/>
                  <a:ext cx="1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533959-F756-E0C8-DF1F-A58FC91DB38F}"/>
                    </a:ext>
                  </a:extLst>
                </p14:cNvPr>
                <p14:cNvContentPartPr/>
                <p14:nvPr/>
              </p14:nvContentPartPr>
              <p14:xfrm>
                <a:off x="7403611" y="1564234"/>
                <a:ext cx="59040" cy="48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533959-F756-E0C8-DF1F-A58FC91DB3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99291" y="1559914"/>
                  <a:ext cx="676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A128AC-8AF9-916B-4E6A-B758983EE301}"/>
                    </a:ext>
                  </a:extLst>
                </p14:cNvPr>
                <p14:cNvContentPartPr/>
                <p14:nvPr/>
              </p14:nvContentPartPr>
              <p14:xfrm>
                <a:off x="6363211" y="126034"/>
                <a:ext cx="1281240" cy="1381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A128AC-8AF9-916B-4E6A-B758983EE30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8891" y="121714"/>
                  <a:ext cx="1289880" cy="13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5E4096-5BE4-D707-4F65-A72A1FC08E73}"/>
                    </a:ext>
                  </a:extLst>
                </p14:cNvPr>
                <p14:cNvContentPartPr/>
                <p14:nvPr/>
              </p14:nvContentPartPr>
              <p14:xfrm>
                <a:off x="8068531" y="1658194"/>
                <a:ext cx="32796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5E4096-5BE4-D707-4F65-A72A1FC08E7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64211" y="1653874"/>
                  <a:ext cx="336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14EB0C-F2C9-B128-4887-D5F1F79E851B}"/>
                    </a:ext>
                  </a:extLst>
                </p14:cNvPr>
                <p14:cNvContentPartPr/>
                <p14:nvPr/>
              </p14:nvContentPartPr>
              <p14:xfrm>
                <a:off x="8059531" y="1848994"/>
                <a:ext cx="487800" cy="2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14EB0C-F2C9-B128-4887-D5F1F79E851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55211" y="1844674"/>
                  <a:ext cx="496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D50CE6-18E7-D608-BB67-0CEC7BB2B018}"/>
                    </a:ext>
                  </a:extLst>
                </p14:cNvPr>
                <p14:cNvContentPartPr/>
                <p14:nvPr/>
              </p14:nvContentPartPr>
              <p14:xfrm>
                <a:off x="8929291" y="1503034"/>
                <a:ext cx="357840" cy="34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D50CE6-18E7-D608-BB67-0CEC7BB2B0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24971" y="1498714"/>
                  <a:ext cx="366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73D254-30F1-6F68-EAAE-B635E7B569BA}"/>
                    </a:ext>
                  </a:extLst>
                </p14:cNvPr>
                <p14:cNvContentPartPr/>
                <p14:nvPr/>
              </p14:nvContentPartPr>
              <p14:xfrm>
                <a:off x="8659651" y="1939714"/>
                <a:ext cx="976680" cy="14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73D254-30F1-6F68-EAAE-B635E7B569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55331" y="1935394"/>
                  <a:ext cx="98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5C5712-CB00-A1BC-E658-36FA483484DC}"/>
                    </a:ext>
                  </a:extLst>
                </p14:cNvPr>
                <p14:cNvContentPartPr/>
                <p14:nvPr/>
              </p14:nvContentPartPr>
              <p14:xfrm>
                <a:off x="8667931" y="1953754"/>
                <a:ext cx="970560" cy="20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5C5712-CB00-A1BC-E658-36FA483484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63611" y="1949434"/>
                  <a:ext cx="979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76A8FC1-69E5-ED8B-DFB5-50564FDAD006}"/>
                    </a:ext>
                  </a:extLst>
                </p14:cNvPr>
                <p14:cNvContentPartPr/>
                <p14:nvPr/>
              </p14:nvContentPartPr>
              <p14:xfrm>
                <a:off x="8603851" y="2026834"/>
                <a:ext cx="767880" cy="57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76A8FC1-69E5-ED8B-DFB5-50564FDAD00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99531" y="2022514"/>
                  <a:ext cx="776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1EA2101-1922-AAEE-6ABD-FC8A6976BD40}"/>
                    </a:ext>
                  </a:extLst>
                </p14:cNvPr>
                <p14:cNvContentPartPr/>
                <p14:nvPr/>
              </p14:nvContentPartPr>
              <p14:xfrm>
                <a:off x="8852611" y="2061394"/>
                <a:ext cx="798120" cy="141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1EA2101-1922-AAEE-6ABD-FC8A6976BD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848291" y="2057074"/>
                  <a:ext cx="806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E928062-249B-B90C-146F-45938A120BCE}"/>
                    </a:ext>
                  </a:extLst>
                </p14:cNvPr>
                <p14:cNvContentPartPr/>
                <p14:nvPr/>
              </p14:nvContentPartPr>
              <p14:xfrm>
                <a:off x="9003811" y="5133634"/>
                <a:ext cx="3198240" cy="1202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E928062-249B-B90C-146F-45938A120B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99491" y="5129314"/>
                  <a:ext cx="320688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4259743-D80C-24CC-5803-CC143FA380B5}"/>
                    </a:ext>
                  </a:extLst>
                </p14:cNvPr>
                <p14:cNvContentPartPr/>
                <p14:nvPr/>
              </p14:nvContentPartPr>
              <p14:xfrm>
                <a:off x="5332171" y="4642954"/>
                <a:ext cx="1026720" cy="1036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4259743-D80C-24CC-5803-CC143FA380B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27851" y="4638634"/>
                  <a:ext cx="1035360" cy="10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870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80CD5C-1218-28F4-4B27-C32A72FD8864}"/>
                  </a:ext>
                </a:extLst>
              </p14:cNvPr>
              <p14:cNvContentPartPr/>
              <p14:nvPr/>
            </p14:nvContentPartPr>
            <p14:xfrm>
              <a:off x="755851" y="826234"/>
              <a:ext cx="511560" cy="8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80CD5C-1218-28F4-4B27-C32A72FD88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531" y="821914"/>
                <a:ext cx="520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034535-8C02-0D5F-999B-69613273390F}"/>
                  </a:ext>
                </a:extLst>
              </p14:cNvPr>
              <p14:cNvContentPartPr/>
              <p14:nvPr/>
            </p14:nvContentPartPr>
            <p14:xfrm>
              <a:off x="1503931" y="637594"/>
              <a:ext cx="351720" cy="61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034535-8C02-0D5F-999B-696132733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611" y="633274"/>
                <a:ext cx="360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1E888-3CEE-55C9-337D-765255515585}"/>
                  </a:ext>
                </a:extLst>
              </p14:cNvPr>
              <p14:cNvContentPartPr/>
              <p14:nvPr/>
            </p14:nvContentPartPr>
            <p14:xfrm>
              <a:off x="1741891" y="881314"/>
              <a:ext cx="193320" cy="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1E888-3CEE-55C9-337D-7652555155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571" y="876994"/>
                <a:ext cx="201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DA2F0B-3F5E-FAD7-085F-283B54798252}"/>
                  </a:ext>
                </a:extLst>
              </p14:cNvPr>
              <p14:cNvContentPartPr/>
              <p14:nvPr/>
            </p14:nvContentPartPr>
            <p14:xfrm>
              <a:off x="2122051" y="559834"/>
              <a:ext cx="493200" cy="37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DA2F0B-3F5E-FAD7-085F-283B547982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7731" y="555514"/>
                <a:ext cx="5018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F33DE7-B45E-725B-CA41-46A17CC45282}"/>
                  </a:ext>
                </a:extLst>
              </p14:cNvPr>
              <p14:cNvContentPartPr/>
              <p14:nvPr/>
            </p14:nvContentPartPr>
            <p14:xfrm>
              <a:off x="2432011" y="488194"/>
              <a:ext cx="312840" cy="27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F33DE7-B45E-725B-CA41-46A17CC45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7691" y="483874"/>
                <a:ext cx="321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432E55-9323-A841-C5E1-42FFF846D343}"/>
                  </a:ext>
                </a:extLst>
              </p14:cNvPr>
              <p14:cNvContentPartPr/>
              <p14:nvPr/>
            </p14:nvContentPartPr>
            <p14:xfrm>
              <a:off x="2646571" y="866554"/>
              <a:ext cx="271080" cy="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432E55-9323-A841-C5E1-42FFF846D3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2251" y="862234"/>
                <a:ext cx="2797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FD25C5-F32E-2E9A-D76E-8CE1A57FCD2A}"/>
                  </a:ext>
                </a:extLst>
              </p14:cNvPr>
              <p14:cNvContentPartPr/>
              <p14:nvPr/>
            </p14:nvContentPartPr>
            <p14:xfrm>
              <a:off x="3091171" y="696634"/>
              <a:ext cx="375120" cy="34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FD25C5-F32E-2E9A-D76E-8CE1A57FCD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6851" y="692314"/>
                <a:ext cx="3837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18ACC-8EB4-8D4B-D133-B8E32DDF97B0}"/>
                  </a:ext>
                </a:extLst>
              </p14:cNvPr>
              <p14:cNvContentPartPr/>
              <p14:nvPr/>
            </p14:nvContentPartPr>
            <p14:xfrm>
              <a:off x="3747811" y="613114"/>
              <a:ext cx="396000" cy="4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18ACC-8EB4-8D4B-D133-B8E32DDF9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3491" y="608794"/>
                <a:ext cx="404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B24B71-7202-092F-CF84-444C0A461C44}"/>
                  </a:ext>
                </a:extLst>
              </p14:cNvPr>
              <p14:cNvContentPartPr/>
              <p14:nvPr/>
            </p14:nvContentPartPr>
            <p14:xfrm>
              <a:off x="3786331" y="841714"/>
              <a:ext cx="503640" cy="8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B24B71-7202-092F-CF84-444C0A461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2011" y="837394"/>
                <a:ext cx="512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2EDB78-3F18-DC5A-50F2-0C593829CB47}"/>
                  </a:ext>
                </a:extLst>
              </p14:cNvPr>
              <p14:cNvContentPartPr/>
              <p14:nvPr/>
            </p14:nvContentPartPr>
            <p14:xfrm>
              <a:off x="4780651" y="431674"/>
              <a:ext cx="96120" cy="51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2EDB78-3F18-DC5A-50F2-0C593829CB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6331" y="427354"/>
                <a:ext cx="1047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DD4146-99EA-FBB7-85DA-F54544B7F6BC}"/>
                  </a:ext>
                </a:extLst>
              </p14:cNvPr>
              <p14:cNvContentPartPr/>
              <p14:nvPr/>
            </p14:nvContentPartPr>
            <p14:xfrm>
              <a:off x="4639531" y="642994"/>
              <a:ext cx="578880" cy="13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DD4146-99EA-FBB7-85DA-F54544B7F6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5211" y="638674"/>
                <a:ext cx="58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EAF27D-C55A-8F64-17D7-70F0109A0A45}"/>
                  </a:ext>
                </a:extLst>
              </p14:cNvPr>
              <p14:cNvContentPartPr/>
              <p14:nvPr/>
            </p14:nvContentPartPr>
            <p14:xfrm>
              <a:off x="5282131" y="427354"/>
              <a:ext cx="405360" cy="427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EAF27D-C55A-8F64-17D7-70F0109A0A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7811" y="423034"/>
                <a:ext cx="414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D2E987-61A5-CFCE-6BCC-3E59CFAFC17B}"/>
                  </a:ext>
                </a:extLst>
              </p14:cNvPr>
              <p14:cNvContentPartPr/>
              <p14:nvPr/>
            </p14:nvContentPartPr>
            <p14:xfrm>
              <a:off x="5987371" y="491434"/>
              <a:ext cx="622800" cy="37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D2E987-61A5-CFCE-6BCC-3E59CFAFC1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3051" y="487114"/>
                <a:ext cx="6314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242EBA-E543-7779-B9A4-A418C4D86D0C}"/>
                  </a:ext>
                </a:extLst>
              </p14:cNvPr>
              <p14:cNvContentPartPr/>
              <p14:nvPr/>
            </p14:nvContentPartPr>
            <p14:xfrm>
              <a:off x="6845611" y="524194"/>
              <a:ext cx="684000" cy="411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242EBA-E543-7779-B9A4-A418C4D86D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1291" y="519874"/>
                <a:ext cx="6926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C91B05-9885-08C0-F479-5E87BBC286C8}"/>
                  </a:ext>
                </a:extLst>
              </p14:cNvPr>
              <p14:cNvContentPartPr/>
              <p14:nvPr/>
            </p14:nvContentPartPr>
            <p14:xfrm>
              <a:off x="7665331" y="496114"/>
              <a:ext cx="542520" cy="28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C91B05-9885-08C0-F479-5E87BBC286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1011" y="491794"/>
                <a:ext cx="5511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DCD3A0-274E-296E-95D4-A5F27031F29D}"/>
                  </a:ext>
                </a:extLst>
              </p14:cNvPr>
              <p14:cNvContentPartPr/>
              <p14:nvPr/>
            </p14:nvContentPartPr>
            <p14:xfrm>
              <a:off x="4527931" y="863314"/>
              <a:ext cx="3985560" cy="58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DCD3A0-274E-296E-95D4-A5F27031F2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3611" y="858994"/>
                <a:ext cx="39942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D60705-6659-DDF3-70AB-BF51C68EC10F}"/>
                  </a:ext>
                </a:extLst>
              </p14:cNvPr>
              <p14:cNvContentPartPr/>
              <p14:nvPr/>
            </p14:nvContentPartPr>
            <p14:xfrm>
              <a:off x="4573291" y="1892554"/>
              <a:ext cx="391680" cy="50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D60705-6659-DDF3-70AB-BF51C68EC1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8971" y="1888234"/>
                <a:ext cx="4003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673255-289F-282C-B526-C2A068D78DEC}"/>
                  </a:ext>
                </a:extLst>
              </p14:cNvPr>
              <p14:cNvContentPartPr/>
              <p14:nvPr/>
            </p14:nvContentPartPr>
            <p14:xfrm>
              <a:off x="5157931" y="1641634"/>
              <a:ext cx="245520" cy="69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673255-289F-282C-B526-C2A068D78D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53611" y="1637314"/>
                <a:ext cx="25416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076E33-75A2-162D-A104-D542AC2DDAF5}"/>
                  </a:ext>
                </a:extLst>
              </p14:cNvPr>
              <p14:cNvContentPartPr/>
              <p14:nvPr/>
            </p14:nvContentPartPr>
            <p14:xfrm>
              <a:off x="5508931" y="2019634"/>
              <a:ext cx="544680" cy="9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076E33-75A2-162D-A104-D542AC2DDA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4611" y="2015314"/>
                <a:ext cx="5533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E784E3-1555-ADA0-E5B8-5F6FC25015F7}"/>
                  </a:ext>
                </a:extLst>
              </p14:cNvPr>
              <p14:cNvContentPartPr/>
              <p14:nvPr/>
            </p14:nvContentPartPr>
            <p14:xfrm>
              <a:off x="6267451" y="1842154"/>
              <a:ext cx="502200" cy="340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E784E3-1555-ADA0-E5B8-5F6FC25015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63131" y="1837834"/>
                <a:ext cx="5108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FA1578-B7D7-E618-941B-8E42F7844947}"/>
                  </a:ext>
                </a:extLst>
              </p14:cNvPr>
              <p14:cNvContentPartPr/>
              <p14:nvPr/>
            </p14:nvContentPartPr>
            <p14:xfrm>
              <a:off x="6662011" y="1508794"/>
              <a:ext cx="150120" cy="652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FA1578-B7D7-E618-941B-8E42F78449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57691" y="1504474"/>
                <a:ext cx="1587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3EC21C-F7A1-74EB-1720-713C7F5BE00B}"/>
                  </a:ext>
                </a:extLst>
              </p14:cNvPr>
              <p14:cNvContentPartPr/>
              <p14:nvPr/>
            </p14:nvContentPartPr>
            <p14:xfrm>
              <a:off x="6835891" y="1949074"/>
              <a:ext cx="356760" cy="25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3EC21C-F7A1-74EB-1720-713C7F5BE0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1571" y="1944754"/>
                <a:ext cx="365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06714D-38E0-7DD8-C110-96E0980FF88F}"/>
                  </a:ext>
                </a:extLst>
              </p14:cNvPr>
              <p14:cNvContentPartPr/>
              <p14:nvPr/>
            </p14:nvContentPartPr>
            <p14:xfrm>
              <a:off x="7614211" y="1602754"/>
              <a:ext cx="132480" cy="655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06714D-38E0-7DD8-C110-96E0980FF8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09891" y="1598434"/>
                <a:ext cx="1411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46EDD2-E04D-B87F-FAA7-96AD03456E77}"/>
                  </a:ext>
                </a:extLst>
              </p14:cNvPr>
              <p14:cNvContentPartPr/>
              <p14:nvPr/>
            </p14:nvContentPartPr>
            <p14:xfrm>
              <a:off x="7562371" y="1515634"/>
              <a:ext cx="394560" cy="680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46EDD2-E04D-B87F-FAA7-96AD03456E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58051" y="1511314"/>
                <a:ext cx="40320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60A2B9-2B24-5051-73D4-201C7B88AEFE}"/>
                  </a:ext>
                </a:extLst>
              </p14:cNvPr>
              <p14:cNvContentPartPr/>
              <p14:nvPr/>
            </p14:nvContentPartPr>
            <p14:xfrm>
              <a:off x="8055571" y="1820554"/>
              <a:ext cx="334440" cy="21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60A2B9-2B24-5051-73D4-201C7B88AE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51251" y="1816234"/>
                <a:ext cx="3430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8EAF34-5FD9-DCF8-A436-8C7B32F685F8}"/>
                  </a:ext>
                </a:extLst>
              </p14:cNvPr>
              <p14:cNvContentPartPr/>
              <p14:nvPr/>
            </p14:nvContentPartPr>
            <p14:xfrm>
              <a:off x="8510611" y="1653874"/>
              <a:ext cx="698040" cy="414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8EAF34-5FD9-DCF8-A436-8C7B32F685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6291" y="1649554"/>
                <a:ext cx="7066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FD2912F-39F6-91A6-C6BA-C5922FFD3A6F}"/>
                  </a:ext>
                </a:extLst>
              </p14:cNvPr>
              <p14:cNvContentPartPr/>
              <p14:nvPr/>
            </p14:nvContentPartPr>
            <p14:xfrm>
              <a:off x="9281011" y="1363354"/>
              <a:ext cx="244800" cy="73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FD2912F-39F6-91A6-C6BA-C5922FFD3A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76691" y="1359034"/>
                <a:ext cx="25344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DAD0DC0-8FC7-0D1A-C1F9-1D6C938CD506}"/>
                  </a:ext>
                </a:extLst>
              </p14:cNvPr>
              <p14:cNvContentPartPr/>
              <p14:nvPr/>
            </p14:nvContentPartPr>
            <p14:xfrm>
              <a:off x="10052131" y="1250314"/>
              <a:ext cx="348840" cy="85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DAD0DC0-8FC7-0D1A-C1F9-1D6C938CD5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47811" y="1245994"/>
                <a:ext cx="3574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F53E69-C39E-1193-EA2A-75D9D40862D4}"/>
                  </a:ext>
                </a:extLst>
              </p14:cNvPr>
              <p14:cNvContentPartPr/>
              <p14:nvPr/>
            </p14:nvContentPartPr>
            <p14:xfrm>
              <a:off x="9855571" y="1498354"/>
              <a:ext cx="710640" cy="272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F53E69-C39E-1193-EA2A-75D9D40862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51251" y="1494034"/>
                <a:ext cx="7192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B00390-4483-CC0D-5162-6D8C791678D6}"/>
                  </a:ext>
                </a:extLst>
              </p14:cNvPr>
              <p14:cNvContentPartPr/>
              <p14:nvPr/>
            </p14:nvContentPartPr>
            <p14:xfrm>
              <a:off x="10646851" y="1640194"/>
              <a:ext cx="570960" cy="182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B00390-4483-CC0D-5162-6D8C791678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42531" y="1635874"/>
                <a:ext cx="579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68CED8-C26E-4139-81BD-E9AC6E6AA88D}"/>
                  </a:ext>
                </a:extLst>
              </p14:cNvPr>
              <p14:cNvContentPartPr/>
              <p14:nvPr/>
            </p14:nvContentPartPr>
            <p14:xfrm>
              <a:off x="11445691" y="1440394"/>
              <a:ext cx="430920" cy="404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68CED8-C26E-4139-81BD-E9AC6E6AA8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41371" y="1436074"/>
                <a:ext cx="4395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33EA03-BCC4-2766-D55D-F725077E3AB0}"/>
                  </a:ext>
                </a:extLst>
              </p14:cNvPr>
              <p14:cNvContentPartPr/>
              <p14:nvPr/>
            </p14:nvContentPartPr>
            <p14:xfrm>
              <a:off x="9079771" y="2104234"/>
              <a:ext cx="2722320" cy="332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33EA03-BCC4-2766-D55D-F725077E3A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75451" y="2099914"/>
                <a:ext cx="2730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58AB032-F2E1-0954-366B-275F9A5F2047}"/>
                  </a:ext>
                </a:extLst>
              </p14:cNvPr>
              <p14:cNvContentPartPr/>
              <p14:nvPr/>
            </p14:nvContentPartPr>
            <p14:xfrm>
              <a:off x="817051" y="2962114"/>
              <a:ext cx="1174320" cy="912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58AB032-F2E1-0954-366B-275F9A5F20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2731" y="2957794"/>
                <a:ext cx="11829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4DAC9C-FEBB-EC81-DB5F-DD1A8F711F46}"/>
                  </a:ext>
                </a:extLst>
              </p14:cNvPr>
              <p14:cNvContentPartPr/>
              <p14:nvPr/>
            </p14:nvContentPartPr>
            <p14:xfrm>
              <a:off x="1177411" y="3323914"/>
              <a:ext cx="432720" cy="168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4DAC9C-FEBB-EC81-DB5F-DD1A8F711F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73091" y="3319594"/>
                <a:ext cx="441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3C04B50-C24F-41D6-4672-CCEBD62E278B}"/>
                  </a:ext>
                </a:extLst>
              </p14:cNvPr>
              <p14:cNvContentPartPr/>
              <p14:nvPr/>
            </p14:nvContentPartPr>
            <p14:xfrm>
              <a:off x="2234731" y="3331114"/>
              <a:ext cx="1088640" cy="95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3C04B50-C24F-41D6-4672-CCEBD62E27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30411" y="3326794"/>
                <a:ext cx="1097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83F0C3-E441-6C32-C53A-84DF28BCBDB7}"/>
                  </a:ext>
                </a:extLst>
              </p14:cNvPr>
              <p14:cNvContentPartPr/>
              <p14:nvPr/>
            </p14:nvContentPartPr>
            <p14:xfrm>
              <a:off x="2431291" y="2833594"/>
              <a:ext cx="25560" cy="1312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83F0C3-E441-6C32-C53A-84DF28BCBDB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26971" y="2829274"/>
                <a:ext cx="3420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50592C8-76BB-D275-0A99-FFF3B4E63ED4}"/>
                  </a:ext>
                </a:extLst>
              </p14:cNvPr>
              <p14:cNvContentPartPr/>
              <p14:nvPr/>
            </p14:nvContentPartPr>
            <p14:xfrm>
              <a:off x="1784371" y="3406354"/>
              <a:ext cx="503640" cy="14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50592C8-76BB-D275-0A99-FFF3B4E63ED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80051" y="3402034"/>
                <a:ext cx="512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A8839D-1E70-B883-3525-D5C6FAA36D69}"/>
                  </a:ext>
                </a:extLst>
              </p14:cNvPr>
              <p14:cNvContentPartPr/>
              <p14:nvPr/>
            </p14:nvContentPartPr>
            <p14:xfrm>
              <a:off x="2461891" y="3238954"/>
              <a:ext cx="4502520" cy="10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A8839D-1E70-B883-3525-D5C6FAA36D6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57571" y="3234634"/>
                <a:ext cx="4511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591E798-2BDD-8F0F-EF7F-AA1285408D98}"/>
                  </a:ext>
                </a:extLst>
              </p14:cNvPr>
              <p14:cNvContentPartPr/>
              <p14:nvPr/>
            </p14:nvContentPartPr>
            <p14:xfrm>
              <a:off x="6448171" y="2718394"/>
              <a:ext cx="168120" cy="1276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591E798-2BDD-8F0F-EF7F-AA1285408D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3851" y="2714074"/>
                <a:ext cx="17676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688622-145C-9DFA-87F8-22A6E089AB65}"/>
                  </a:ext>
                </a:extLst>
              </p14:cNvPr>
              <p14:cNvContentPartPr/>
              <p14:nvPr/>
            </p14:nvContentPartPr>
            <p14:xfrm>
              <a:off x="6778291" y="3121954"/>
              <a:ext cx="1269360" cy="7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688622-145C-9DFA-87F8-22A6E089AB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73971" y="3117634"/>
                <a:ext cx="1278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E85B71-B6D5-1327-E57D-0EF1294CDCC3}"/>
                  </a:ext>
                </a:extLst>
              </p14:cNvPr>
              <p14:cNvContentPartPr/>
              <p14:nvPr/>
            </p14:nvContentPartPr>
            <p14:xfrm>
              <a:off x="7874131" y="2923234"/>
              <a:ext cx="1105560" cy="83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E85B71-B6D5-1327-E57D-0EF1294CDCC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69811" y="2918914"/>
                <a:ext cx="111420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E32727-1E3A-04B3-CA2B-BE8177960E5B}"/>
                  </a:ext>
                </a:extLst>
              </p14:cNvPr>
              <p14:cNvContentPartPr/>
              <p14:nvPr/>
            </p14:nvContentPartPr>
            <p14:xfrm>
              <a:off x="8252491" y="3292594"/>
              <a:ext cx="395640" cy="9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E32727-1E3A-04B3-CA2B-BE8177960E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48171" y="3288274"/>
                <a:ext cx="404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8664DA-6FE4-8F73-A8A2-E13D6E6E92E7}"/>
                  </a:ext>
                </a:extLst>
              </p14:cNvPr>
              <p14:cNvContentPartPr/>
              <p14:nvPr/>
            </p14:nvContentPartPr>
            <p14:xfrm>
              <a:off x="6619531" y="3989554"/>
              <a:ext cx="734400" cy="567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8664DA-6FE4-8F73-A8A2-E13D6E6E92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15211" y="3985234"/>
                <a:ext cx="7430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C13B0-9599-B075-8959-4F084E4F23DA}"/>
                  </a:ext>
                </a:extLst>
              </p14:cNvPr>
              <p14:cNvContentPartPr/>
              <p14:nvPr/>
            </p14:nvContentPartPr>
            <p14:xfrm>
              <a:off x="6928051" y="4424794"/>
              <a:ext cx="691560" cy="23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C13B0-9599-B075-8959-4F084E4F23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23731" y="4420474"/>
                <a:ext cx="700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5D5A49-BC90-68A8-1A97-1F893DBE7DA9}"/>
                  </a:ext>
                </a:extLst>
              </p14:cNvPr>
              <p14:cNvContentPartPr/>
              <p14:nvPr/>
            </p14:nvContentPartPr>
            <p14:xfrm>
              <a:off x="7073851" y="4431994"/>
              <a:ext cx="579240" cy="287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5D5A49-BC90-68A8-1A97-1F893DBE7D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69531" y="4427674"/>
                <a:ext cx="5878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F4A8ED-3823-A5EC-7AFF-FBDC8D404A2E}"/>
                  </a:ext>
                </a:extLst>
              </p14:cNvPr>
              <p14:cNvContentPartPr/>
              <p14:nvPr/>
            </p14:nvContentPartPr>
            <p14:xfrm>
              <a:off x="1977331" y="4078474"/>
              <a:ext cx="399240" cy="618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F4A8ED-3823-A5EC-7AFF-FBDC8D404A2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73011" y="4074154"/>
                <a:ext cx="4078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EF0EFCC-A006-E3F7-BBFE-9634F3E1F9FB}"/>
                  </a:ext>
                </a:extLst>
              </p14:cNvPr>
              <p14:cNvContentPartPr/>
              <p14:nvPr/>
            </p14:nvContentPartPr>
            <p14:xfrm>
              <a:off x="1750171" y="4559794"/>
              <a:ext cx="560520" cy="73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EF0EFCC-A006-E3F7-BBFE-9634F3E1F9F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45851" y="4555474"/>
                <a:ext cx="569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676E04-308D-EF9C-F90F-B8B5CF5B82DC}"/>
                  </a:ext>
                </a:extLst>
              </p14:cNvPr>
              <p14:cNvContentPartPr/>
              <p14:nvPr/>
            </p14:nvContentPartPr>
            <p14:xfrm>
              <a:off x="1682131" y="4564834"/>
              <a:ext cx="591480" cy="337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676E04-308D-EF9C-F90F-B8B5CF5B82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77811" y="4560514"/>
                <a:ext cx="6001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C1C878-EEC9-4E84-507E-30763E506AEB}"/>
                  </a:ext>
                </a:extLst>
              </p14:cNvPr>
              <p14:cNvContentPartPr/>
              <p14:nvPr/>
            </p14:nvContentPartPr>
            <p14:xfrm>
              <a:off x="1427251" y="4910794"/>
              <a:ext cx="138600" cy="447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C1C878-EEC9-4E84-507E-30763E506AE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22931" y="4906474"/>
                <a:ext cx="1472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758631-13CE-1E38-F4AC-F5D40806A869}"/>
                  </a:ext>
                </a:extLst>
              </p14:cNvPr>
              <p14:cNvContentPartPr/>
              <p14:nvPr/>
            </p14:nvContentPartPr>
            <p14:xfrm>
              <a:off x="1783651" y="4927354"/>
              <a:ext cx="746640" cy="39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758631-13CE-1E38-F4AC-F5D40806A8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79331" y="4923034"/>
                <a:ext cx="7552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ED98E5B-B579-F181-DEB6-58428EBFEC93}"/>
                  </a:ext>
                </a:extLst>
              </p14:cNvPr>
              <p14:cNvContentPartPr/>
              <p14:nvPr/>
            </p14:nvContentPartPr>
            <p14:xfrm>
              <a:off x="7929571" y="4513354"/>
              <a:ext cx="297360" cy="350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ED98E5B-B579-F181-DEB6-58428EBFEC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25251" y="4509034"/>
                <a:ext cx="306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B6FFF7-B49D-A534-38CB-4B4A2E787124}"/>
                  </a:ext>
                </a:extLst>
              </p14:cNvPr>
              <p14:cNvContentPartPr/>
              <p14:nvPr/>
            </p14:nvContentPartPr>
            <p14:xfrm>
              <a:off x="8459491" y="4559074"/>
              <a:ext cx="504720" cy="285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B6FFF7-B49D-A534-38CB-4B4A2E7871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55171" y="4554754"/>
                <a:ext cx="513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41FCAB-39C5-0357-4ED6-CE62FB441303}"/>
                  </a:ext>
                </a:extLst>
              </p14:cNvPr>
              <p14:cNvContentPartPr/>
              <p14:nvPr/>
            </p14:nvContentPartPr>
            <p14:xfrm>
              <a:off x="9396931" y="3175594"/>
              <a:ext cx="114120" cy="501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41FCAB-39C5-0357-4ED6-CE62FB4413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92611" y="3171274"/>
                <a:ext cx="1227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94D0472-E65B-8A98-86CF-70DCC094DB29}"/>
                  </a:ext>
                </a:extLst>
              </p14:cNvPr>
              <p14:cNvContentPartPr/>
              <p14:nvPr/>
            </p14:nvContentPartPr>
            <p14:xfrm>
              <a:off x="9748291" y="3438394"/>
              <a:ext cx="595440" cy="355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94D0472-E65B-8A98-86CF-70DCC094DB2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43971" y="3434074"/>
                <a:ext cx="604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FF5C59-AF38-6513-EE43-F06AA6AF7BCE}"/>
                  </a:ext>
                </a:extLst>
              </p14:cNvPr>
              <p14:cNvContentPartPr/>
              <p14:nvPr/>
            </p14:nvContentPartPr>
            <p14:xfrm>
              <a:off x="7588291" y="4332994"/>
              <a:ext cx="1649520" cy="59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FF5C59-AF38-6513-EE43-F06AA6AF7B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83971" y="4328674"/>
                <a:ext cx="16581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BF4484-2568-F3E0-EDE5-90E7CA4756C3}"/>
                  </a:ext>
                </a:extLst>
              </p14:cNvPr>
              <p14:cNvContentPartPr/>
              <p14:nvPr/>
            </p14:nvContentPartPr>
            <p14:xfrm>
              <a:off x="8008411" y="5119594"/>
              <a:ext cx="244800" cy="510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BF4484-2568-F3E0-EDE5-90E7CA475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04091" y="5115274"/>
                <a:ext cx="2534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606057-2549-152C-EF29-0F80A9AA7E3A}"/>
                  </a:ext>
                </a:extLst>
              </p14:cNvPr>
              <p14:cNvContentPartPr/>
              <p14:nvPr/>
            </p14:nvContentPartPr>
            <p14:xfrm>
              <a:off x="8037931" y="5253874"/>
              <a:ext cx="1032480" cy="359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606057-2549-152C-EF29-0F80A9AA7E3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33611" y="5249554"/>
                <a:ext cx="10411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FEAD9ED-1DAE-7134-A883-3BB3547E9A6C}"/>
                  </a:ext>
                </a:extLst>
              </p14:cNvPr>
              <p14:cNvContentPartPr/>
              <p14:nvPr/>
            </p14:nvContentPartPr>
            <p14:xfrm>
              <a:off x="9084091" y="3378634"/>
              <a:ext cx="1532520" cy="442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FEAD9ED-1DAE-7134-A883-3BB3547E9A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79771" y="3374314"/>
                <a:ext cx="1541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1BEB3F6-D171-34C2-3FA4-E8CA9C466A23}"/>
                  </a:ext>
                </a:extLst>
              </p14:cNvPr>
              <p14:cNvContentPartPr/>
              <p14:nvPr/>
            </p14:nvContentPartPr>
            <p14:xfrm>
              <a:off x="10015771" y="4082794"/>
              <a:ext cx="334440" cy="551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1BEB3F6-D171-34C2-3FA4-E8CA9C466A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11451" y="4078474"/>
                <a:ext cx="3430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69F322-6C07-DA43-C27F-CE905926BAED}"/>
                  </a:ext>
                </a:extLst>
              </p14:cNvPr>
              <p14:cNvContentPartPr/>
              <p14:nvPr/>
            </p14:nvContentPartPr>
            <p14:xfrm>
              <a:off x="10537051" y="4173514"/>
              <a:ext cx="589320" cy="358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69F322-6C07-DA43-C27F-CE905926BA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32731" y="4169194"/>
                <a:ext cx="5979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3863629-8D3C-5ACC-B02A-210CCFAF8384}"/>
                  </a:ext>
                </a:extLst>
              </p14:cNvPr>
              <p14:cNvContentPartPr/>
              <p14:nvPr/>
            </p14:nvContentPartPr>
            <p14:xfrm>
              <a:off x="10087411" y="4660594"/>
              <a:ext cx="1306440" cy="271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3863629-8D3C-5ACC-B02A-210CCFAF838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083091" y="4656274"/>
                <a:ext cx="1315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C3BF5C-47C1-E47B-E16D-6C0B2DBC5998}"/>
                  </a:ext>
                </a:extLst>
              </p14:cNvPr>
              <p14:cNvContentPartPr/>
              <p14:nvPr/>
            </p14:nvContentPartPr>
            <p14:xfrm>
              <a:off x="9633091" y="3897034"/>
              <a:ext cx="1807200" cy="1074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C3BF5C-47C1-E47B-E16D-6C0B2DBC599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8771" y="3892714"/>
                <a:ext cx="1815840" cy="10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E508593-E62C-ECF0-FCDF-A07A330126E4}"/>
              </a:ext>
            </a:extLst>
          </p:cNvPr>
          <p:cNvGrpSpPr/>
          <p:nvPr/>
        </p:nvGrpSpPr>
        <p:grpSpPr>
          <a:xfrm>
            <a:off x="122971" y="2355514"/>
            <a:ext cx="1077840" cy="641160"/>
            <a:chOff x="122971" y="2355514"/>
            <a:chExt cx="107784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990376-B425-D088-F3D4-E99DAA4A76EC}"/>
                    </a:ext>
                  </a:extLst>
                </p14:cNvPr>
                <p14:cNvContentPartPr/>
                <p14:nvPr/>
              </p14:nvContentPartPr>
              <p14:xfrm>
                <a:off x="166531" y="2464954"/>
                <a:ext cx="332280" cy="50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990376-B425-D088-F3D4-E99DAA4A76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2211" y="2460634"/>
                  <a:ext cx="340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F12009-94AE-EFBB-09D0-DAEB2BDA6446}"/>
                    </a:ext>
                  </a:extLst>
                </p14:cNvPr>
                <p14:cNvContentPartPr/>
                <p14:nvPr/>
              </p14:nvContentPartPr>
              <p14:xfrm>
                <a:off x="630571" y="2387914"/>
                <a:ext cx="570240" cy="365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F12009-94AE-EFBB-09D0-DAEB2BDA64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6251" y="2383594"/>
                  <a:ext cx="578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B1A424-38BB-335A-CDD4-762B8A1C985D}"/>
                    </a:ext>
                  </a:extLst>
                </p14:cNvPr>
                <p14:cNvContentPartPr/>
                <p14:nvPr/>
              </p14:nvContentPartPr>
              <p14:xfrm>
                <a:off x="122971" y="2355514"/>
                <a:ext cx="1024920" cy="64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B1A424-38BB-335A-CDD4-762B8A1C98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651" y="2351194"/>
                  <a:ext cx="1033560" cy="64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672C26-360F-A004-B47B-C8350287EF94}"/>
              </a:ext>
            </a:extLst>
          </p:cNvPr>
          <p:cNvGrpSpPr/>
          <p:nvPr/>
        </p:nvGrpSpPr>
        <p:grpSpPr>
          <a:xfrm>
            <a:off x="419971" y="1623994"/>
            <a:ext cx="943920" cy="414360"/>
            <a:chOff x="419971" y="1623994"/>
            <a:chExt cx="94392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B86076-CF41-6EA4-EAAE-2B5E800795BE}"/>
                    </a:ext>
                  </a:extLst>
                </p14:cNvPr>
                <p14:cNvContentPartPr/>
                <p14:nvPr/>
              </p14:nvContentPartPr>
              <p14:xfrm>
                <a:off x="419971" y="1623994"/>
                <a:ext cx="353880" cy="414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B86076-CF41-6EA4-EAAE-2B5E800795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5651" y="1619674"/>
                  <a:ext cx="362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F89C7C-B057-D4E0-FF3E-E7E7AED991D0}"/>
                    </a:ext>
                  </a:extLst>
                </p14:cNvPr>
                <p14:cNvContentPartPr/>
                <p14:nvPr/>
              </p14:nvContentPartPr>
              <p14:xfrm>
                <a:off x="841531" y="1647394"/>
                <a:ext cx="522360" cy="21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F89C7C-B057-D4E0-FF3E-E7E7AED991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7211" y="1643074"/>
                  <a:ext cx="5310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67BFC5-D191-619C-CC94-6012B5F97BC5}"/>
              </a:ext>
            </a:extLst>
          </p:cNvPr>
          <p:cNvGrpSpPr/>
          <p:nvPr/>
        </p:nvGrpSpPr>
        <p:grpSpPr>
          <a:xfrm>
            <a:off x="3207811" y="3593554"/>
            <a:ext cx="1574280" cy="1386360"/>
            <a:chOff x="3207811" y="3593554"/>
            <a:chExt cx="1574280" cy="13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50FED2-6FD7-7512-D579-AF9C03F63569}"/>
                    </a:ext>
                  </a:extLst>
                </p14:cNvPr>
                <p14:cNvContentPartPr/>
                <p14:nvPr/>
              </p14:nvContentPartPr>
              <p14:xfrm>
                <a:off x="3207811" y="3765634"/>
                <a:ext cx="1301040" cy="133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50FED2-6FD7-7512-D579-AF9C03F6356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03491" y="3761314"/>
                  <a:ext cx="130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1D00D6-8CA5-4707-D561-33564A28330C}"/>
                    </a:ext>
                  </a:extLst>
                </p14:cNvPr>
                <p14:cNvContentPartPr/>
                <p14:nvPr/>
              </p14:nvContentPartPr>
              <p14:xfrm>
                <a:off x="4214731" y="3593554"/>
                <a:ext cx="442800" cy="59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1D00D6-8CA5-4707-D561-33564A2833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10411" y="3589234"/>
                  <a:ext cx="4514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14D0F1-1879-8C57-A4B2-25A6D1713AFF}"/>
                    </a:ext>
                  </a:extLst>
                </p14:cNvPr>
                <p14:cNvContentPartPr/>
                <p14:nvPr/>
              </p14:nvContentPartPr>
              <p14:xfrm>
                <a:off x="3505891" y="4188634"/>
                <a:ext cx="367560" cy="34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14D0F1-1879-8C57-A4B2-25A6D1713A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1571" y="4184314"/>
                  <a:ext cx="376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F38FA6-A766-1BC9-286E-4FDEBC45328E}"/>
                    </a:ext>
                  </a:extLst>
                </p14:cNvPr>
                <p14:cNvContentPartPr/>
                <p14:nvPr/>
              </p14:nvContentPartPr>
              <p14:xfrm>
                <a:off x="3589411" y="4124554"/>
                <a:ext cx="175320" cy="580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F38FA6-A766-1BC9-286E-4FDEBC4532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5091" y="4120234"/>
                  <a:ext cx="1839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53EB4A-F397-93E9-BC89-A65F947079A9}"/>
                    </a:ext>
                  </a:extLst>
                </p14:cNvPr>
                <p14:cNvContentPartPr/>
                <p14:nvPr/>
              </p14:nvContentPartPr>
              <p14:xfrm>
                <a:off x="3966691" y="4299874"/>
                <a:ext cx="493920" cy="314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53EB4A-F397-93E9-BC89-A65F947079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2371" y="4295554"/>
                  <a:ext cx="502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0ACE5C-B72A-861E-159A-BB0FBA2F9FF0}"/>
                    </a:ext>
                  </a:extLst>
                </p14:cNvPr>
                <p14:cNvContentPartPr/>
                <p14:nvPr/>
              </p14:nvContentPartPr>
              <p14:xfrm>
                <a:off x="3353611" y="4707754"/>
                <a:ext cx="1324440" cy="272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0ACE5C-B72A-861E-159A-BB0FBA2F9F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9291" y="4703434"/>
                  <a:ext cx="1333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AC30382-212C-EF90-ED7E-CAD147B96ABB}"/>
                    </a:ext>
                  </a:extLst>
                </p14:cNvPr>
                <p14:cNvContentPartPr/>
                <p14:nvPr/>
              </p14:nvContentPartPr>
              <p14:xfrm>
                <a:off x="3542251" y="4781194"/>
                <a:ext cx="1239840" cy="16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AC30382-212C-EF90-ED7E-CAD147B96AB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7931" y="4776874"/>
                  <a:ext cx="124848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EC8A24D-F709-CC14-4ED4-D619FC6A53B5}"/>
                  </a:ext>
                </a:extLst>
              </p14:cNvPr>
              <p14:cNvContentPartPr/>
              <p14:nvPr/>
            </p14:nvContentPartPr>
            <p14:xfrm>
              <a:off x="-887189" y="2918914"/>
              <a:ext cx="62640" cy="838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EC8A24D-F709-CC14-4ED4-D619FC6A53B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-891509" y="2914594"/>
                <a:ext cx="71280" cy="8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41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5" ma:contentTypeDescription="Create a new document." ma:contentTypeScope="" ma:versionID="d8c15693701ca074a50f0cb871deea31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2d68bccd8a873b2c5f1868f9b6317606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8b29e2-e056-46d7-9f03-f58d16224128" xsi:nil="true"/>
  </documentManagement>
</p:properties>
</file>

<file path=customXml/itemProps1.xml><?xml version="1.0" encoding="utf-8"?>
<ds:datastoreItem xmlns:ds="http://schemas.openxmlformats.org/officeDocument/2006/customXml" ds:itemID="{F24DB3C2-976A-4D74-90B8-852A1B066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1C8FBB-E504-41AF-BDEF-8D144DC7B17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8b29e2-e056-46d7-9f03-f58d16224128"/>
    <ds:schemaRef ds:uri="29140ecd-3393-4559-a649-14a34457867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1D8E03-6857-4A17-9CF7-0130898FC909}">
  <ds:schemaRefs>
    <ds:schemaRef ds:uri="http://schemas.microsoft.com/office/2006/metadata/properties"/>
    <ds:schemaRef ds:uri="http://www.w3.org/2000/xmlns/"/>
    <ds:schemaRef ds:uri="048b29e2-e056-46d7-9f03-f58d16224128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5</cp:revision>
  <dcterms:created xsi:type="dcterms:W3CDTF">2023-03-06T02:38:43Z</dcterms:created>
  <dcterms:modified xsi:type="dcterms:W3CDTF">2023-03-21T19:35:19Z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