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subramanian, Mani V." userId="fbe5ce37-0145-4c31-b84a-b36f8beac5f3" providerId="ADAL" clId="{038ACE55-23D5-4E24-ABA7-C23B47CE10FA}"/>
    <pc:docChg chg="undo custSel addSld delSld modSld">
      <pc:chgData name="Venkatasubramanian, Mani V." userId="fbe5ce37-0145-4c31-b84a-b36f8beac5f3" providerId="ADAL" clId="{038ACE55-23D5-4E24-ABA7-C23B47CE10FA}" dt="2023-03-23T04:20:27.662" v="10" actId="2890"/>
      <pc:docMkLst>
        <pc:docMk/>
      </pc:docMkLst>
      <pc:sldChg chg="addSp delSp mod">
        <pc:chgData name="Venkatasubramanian, Mani V." userId="fbe5ce37-0145-4c31-b84a-b36f8beac5f3" providerId="ADAL" clId="{038ACE55-23D5-4E24-ABA7-C23B47CE10FA}" dt="2023-03-23T04:20:11.990" v="7" actId="22"/>
        <pc:sldMkLst>
          <pc:docMk/>
          <pc:sldMk cId="2559352209" sldId="256"/>
        </pc:sldMkLst>
        <pc:spChg chg="add del">
          <ac:chgData name="Venkatasubramanian, Mani V." userId="fbe5ce37-0145-4c31-b84a-b36f8beac5f3" providerId="ADAL" clId="{038ACE55-23D5-4E24-ABA7-C23B47CE10FA}" dt="2023-03-23T04:20:11.990" v="7" actId="22"/>
          <ac:spMkLst>
            <pc:docMk/>
            <pc:sldMk cId="2559352209" sldId="256"/>
            <ac:spMk id="13" creationId="{6BA6D9DC-23E9-E121-1126-235E0916F4D2}"/>
          </ac:spMkLst>
        </pc:spChg>
        <pc:grpChg chg="del">
          <ac:chgData name="Venkatasubramanian, Mani V." userId="fbe5ce37-0145-4c31-b84a-b36f8beac5f3" providerId="ADAL" clId="{038ACE55-23D5-4E24-ABA7-C23B47CE10FA}" dt="2023-03-23T04:19:36.592" v="0" actId="478"/>
          <ac:grpSpMkLst>
            <pc:docMk/>
            <pc:sldMk cId="2559352209" sldId="256"/>
            <ac:grpSpMk id="272" creationId="{38DF9315-6873-B353-A3FE-FE209983D08E}"/>
          </ac:grpSpMkLst>
        </pc:grpChg>
        <pc:grpChg chg="del">
          <ac:chgData name="Venkatasubramanian, Mani V." userId="fbe5ce37-0145-4c31-b84a-b36f8beac5f3" providerId="ADAL" clId="{038ACE55-23D5-4E24-ABA7-C23B47CE10FA}" dt="2023-03-23T04:19:38.197" v="1" actId="478"/>
          <ac:grpSpMkLst>
            <pc:docMk/>
            <pc:sldMk cId="2559352209" sldId="256"/>
            <ac:grpSpMk id="278" creationId="{0A2788FB-845F-FE7B-21A1-DD7A3C1348F0}"/>
          </ac:grpSpMkLst>
        </pc:grpChg>
        <pc:inkChg chg="del">
          <ac:chgData name="Venkatasubramanian, Mani V." userId="fbe5ce37-0145-4c31-b84a-b36f8beac5f3" providerId="ADAL" clId="{038ACE55-23D5-4E24-ABA7-C23B47CE10FA}" dt="2023-03-23T04:19:38.197" v="1" actId="478"/>
          <ac:inkMkLst>
            <pc:docMk/>
            <pc:sldMk cId="2559352209" sldId="256"/>
            <ac:inkMk id="86" creationId="{84A5BDC0-41F1-2FAD-C036-D4E7B49EB6A5}"/>
          </ac:inkMkLst>
        </pc:inkChg>
      </pc:sldChg>
      <pc:sldChg chg="delSp mod">
        <pc:chgData name="Venkatasubramanian, Mani V." userId="fbe5ce37-0145-4c31-b84a-b36f8beac5f3" providerId="ADAL" clId="{038ACE55-23D5-4E24-ABA7-C23B47CE10FA}" dt="2023-03-23T04:19:43.802" v="3" actId="478"/>
        <pc:sldMkLst>
          <pc:docMk/>
          <pc:sldMk cId="1261742933" sldId="257"/>
        </pc:sldMkLst>
        <pc:grpChg chg="del">
          <ac:chgData name="Venkatasubramanian, Mani V." userId="fbe5ce37-0145-4c31-b84a-b36f8beac5f3" providerId="ADAL" clId="{038ACE55-23D5-4E24-ABA7-C23B47CE10FA}" dt="2023-03-23T04:19:43.802" v="3" actId="478"/>
          <ac:grpSpMkLst>
            <pc:docMk/>
            <pc:sldMk cId="1261742933" sldId="257"/>
            <ac:grpSpMk id="205" creationId="{C9095F97-1B8B-3E3F-5449-1B5FE61F60F7}"/>
          </ac:grpSpMkLst>
        </pc:grpChg>
        <pc:inkChg chg="del">
          <ac:chgData name="Venkatasubramanian, Mani V." userId="fbe5ce37-0145-4c31-b84a-b36f8beac5f3" providerId="ADAL" clId="{038ACE55-23D5-4E24-ABA7-C23B47CE10FA}" dt="2023-03-23T04:19:43.802" v="3" actId="478"/>
          <ac:inkMkLst>
            <pc:docMk/>
            <pc:sldMk cId="1261742933" sldId="257"/>
            <ac:inkMk id="88" creationId="{D519D26D-D202-9108-B58E-E3E574215699}"/>
          </ac:inkMkLst>
        </pc:inkChg>
      </pc:sldChg>
      <pc:sldChg chg="delSp mod">
        <pc:chgData name="Venkatasubramanian, Mani V." userId="fbe5ce37-0145-4c31-b84a-b36f8beac5f3" providerId="ADAL" clId="{038ACE55-23D5-4E24-ABA7-C23B47CE10FA}" dt="2023-03-23T04:19:40.952" v="2" actId="478"/>
        <pc:sldMkLst>
          <pc:docMk/>
          <pc:sldMk cId="3783550038" sldId="258"/>
        </pc:sldMkLst>
        <pc:grpChg chg="del">
          <ac:chgData name="Venkatasubramanian, Mani V." userId="fbe5ce37-0145-4c31-b84a-b36f8beac5f3" providerId="ADAL" clId="{038ACE55-23D5-4E24-ABA7-C23B47CE10FA}" dt="2023-03-23T04:19:40.952" v="2" actId="478"/>
          <ac:grpSpMkLst>
            <pc:docMk/>
            <pc:sldMk cId="3783550038" sldId="258"/>
            <ac:grpSpMk id="115" creationId="{4871F443-3FAC-1D4B-485A-6171AB18FF7A}"/>
          </ac:grpSpMkLst>
        </pc:grpChg>
        <pc:grpChg chg="del">
          <ac:chgData name="Venkatasubramanian, Mani V." userId="fbe5ce37-0145-4c31-b84a-b36f8beac5f3" providerId="ADAL" clId="{038ACE55-23D5-4E24-ABA7-C23B47CE10FA}" dt="2023-03-23T04:19:40.952" v="2" actId="478"/>
          <ac:grpSpMkLst>
            <pc:docMk/>
            <pc:sldMk cId="3783550038" sldId="258"/>
            <ac:grpSpMk id="117" creationId="{7DB02A8F-D7D2-060E-9035-790D17E71BD9}"/>
          </ac:grpSpMkLst>
        </pc:grp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2" creationId="{1A80DC94-14D2-3C40-C670-96DAEDD1B5AE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3" creationId="{89560334-8DD1-94DB-410F-7FAF6FDDCE27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4" creationId="{034157D7-8C98-8997-C6CA-298482A4B136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5" creationId="{26C1EFC2-6845-0357-5120-E1C3EF3FA058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6" creationId="{FB8C02F2-9189-8694-7F1C-30C63023CA87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7" creationId="{019B1F6F-2C2E-F3DF-1DCC-F706AE8B81A6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8" creationId="{63553457-CC33-A355-2283-9C7A40B2E105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11" creationId="{7EACE097-8B6E-1F36-1E35-3E03980388A0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12" creationId="{48D8B6A7-EB2F-1B4F-B468-34D74B4D9074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13" creationId="{523C4220-B8C3-4B11-9FF6-1CC77B477418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14" creationId="{DA65CB3A-AFE8-B0FA-CBFA-B76FBC56D9BF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17" creationId="{AFB12F02-3145-DE32-B932-0BFF92E6098F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20" creationId="{043DCEC9-5E86-44F5-1E73-A0053591F8F0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21" creationId="{6C4E0814-FB29-C4A4-1FFC-A1DD62832618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22" creationId="{29B17BA6-447E-9D7A-2EDC-2F2BA38AAD97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24" creationId="{529C18EC-4758-C1B0-9B38-A6ED26B27F9E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25" creationId="{287EF45B-360A-9843-214B-DD42695FDDE8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26" creationId="{AA677C3E-D008-F69C-1CA3-3F157D4737B4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27" creationId="{2C59C686-215C-069B-021D-903938A5092D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28" creationId="{4866C848-CF20-41C0-24D1-41441832A8A7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30" creationId="{A5C13D5A-A2F3-5EC9-1DD0-3732D5695E2B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31" creationId="{710FAED2-CE1A-E506-BFF7-D20D9100DB51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32" creationId="{14025EC3-7332-D14E-E2B6-B20CB631261B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33" creationId="{FDCBDC48-1EE3-56A4-0FEA-BDCDB55DC921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34" creationId="{295AF210-BCAE-5CC1-0106-6101719BC871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35" creationId="{E2EA35A2-8069-1250-6330-C646B271AB46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36" creationId="{2A2B64A6-0C9C-DD3A-4210-720CE85FA2F1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37" creationId="{CDABB3F8-3A3C-BD3D-D30D-2C68D2C3C971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38" creationId="{52CA59FA-9D1E-2138-B3EC-D12D8DA734FC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39" creationId="{BC42A8EF-9BD7-DAE1-59BC-B02C5F97B802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40" creationId="{A599C71B-29C3-93D6-3BAF-056923E876AF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55" creationId="{C037D4D5-913B-360F-9D0A-0651A3B27086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56" creationId="{481A5E93-B238-8D00-6EDB-959B0F7FBC55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57" creationId="{5FFB854E-C970-84AA-0AB6-1A94F0CC6D12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58" creationId="{FBC36ABE-016A-54E9-0B00-AE6D699A0C5D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63" creationId="{FE975BA9-663D-3299-6BD0-6C3C34D36791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81" creationId="{7B351009-84C8-F206-DBEC-906FEBDC8F3B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82" creationId="{3C943554-89DF-B002-0457-35FBBFF08BBE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83" creationId="{7FDEC0C6-A14D-96FB-DF45-4B6D630CFE20}"/>
          </ac:inkMkLst>
        </pc:inkChg>
        <pc:inkChg chg="del">
          <ac:chgData name="Venkatasubramanian, Mani V." userId="fbe5ce37-0145-4c31-b84a-b36f8beac5f3" providerId="ADAL" clId="{038ACE55-23D5-4E24-ABA7-C23B47CE10FA}" dt="2023-03-23T04:19:40.952" v="2" actId="478"/>
          <ac:inkMkLst>
            <pc:docMk/>
            <pc:sldMk cId="3783550038" sldId="258"/>
            <ac:inkMk id="84" creationId="{8F36CE63-5763-00C0-8F8E-B5968999CB54}"/>
          </ac:inkMkLst>
        </pc:inkChg>
      </pc:sldChg>
      <pc:sldChg chg="del">
        <pc:chgData name="Venkatasubramanian, Mani V." userId="fbe5ce37-0145-4c31-b84a-b36f8beac5f3" providerId="ADAL" clId="{038ACE55-23D5-4E24-ABA7-C23B47CE10FA}" dt="2023-03-23T04:20:02.306" v="5" actId="2696"/>
        <pc:sldMkLst>
          <pc:docMk/>
          <pc:sldMk cId="1174976635" sldId="259"/>
        </pc:sldMkLst>
      </pc:sldChg>
      <pc:sldChg chg="delSp mod">
        <pc:chgData name="Venkatasubramanian, Mani V." userId="fbe5ce37-0145-4c31-b84a-b36f8beac5f3" providerId="ADAL" clId="{038ACE55-23D5-4E24-ABA7-C23B47CE10FA}" dt="2023-03-23T04:19:46.617" v="4" actId="478"/>
        <pc:sldMkLst>
          <pc:docMk/>
          <pc:sldMk cId="1782890459" sldId="260"/>
        </pc:sldMkLst>
        <pc:grpChg chg="del">
          <ac:chgData name="Venkatasubramanian, Mani V." userId="fbe5ce37-0145-4c31-b84a-b36f8beac5f3" providerId="ADAL" clId="{038ACE55-23D5-4E24-ABA7-C23B47CE10FA}" dt="2023-03-23T04:19:46.617" v="4" actId="478"/>
          <ac:grpSpMkLst>
            <pc:docMk/>
            <pc:sldMk cId="1782890459" sldId="260"/>
            <ac:grpSpMk id="78" creationId="{71772AD4-20BD-2E5E-E929-97892006278C}"/>
          </ac:grpSpMkLst>
        </pc:grpChg>
        <pc:grpChg chg="del">
          <ac:chgData name="Venkatasubramanian, Mani V." userId="fbe5ce37-0145-4c31-b84a-b36f8beac5f3" providerId="ADAL" clId="{038ACE55-23D5-4E24-ABA7-C23B47CE10FA}" dt="2023-03-23T04:19:46.617" v="4" actId="478"/>
          <ac:grpSpMkLst>
            <pc:docMk/>
            <pc:sldMk cId="1782890459" sldId="260"/>
            <ac:grpSpMk id="134" creationId="{914AB46A-F7C8-D50C-BA75-A346A9377D9D}"/>
          </ac:grpSpMkLst>
        </pc:grpChg>
        <pc:grpChg chg="del">
          <ac:chgData name="Venkatasubramanian, Mani V." userId="fbe5ce37-0145-4c31-b84a-b36f8beac5f3" providerId="ADAL" clId="{038ACE55-23D5-4E24-ABA7-C23B47CE10FA}" dt="2023-03-23T04:19:46.617" v="4" actId="478"/>
          <ac:grpSpMkLst>
            <pc:docMk/>
            <pc:sldMk cId="1782890459" sldId="260"/>
            <ac:grpSpMk id="135" creationId="{5EA0086E-6AF0-4563-6889-3A717D21740E}"/>
          </ac:grpSpMkLst>
        </pc:grpChg>
        <pc:grpChg chg="del">
          <ac:chgData name="Venkatasubramanian, Mani V." userId="fbe5ce37-0145-4c31-b84a-b36f8beac5f3" providerId="ADAL" clId="{038ACE55-23D5-4E24-ABA7-C23B47CE10FA}" dt="2023-03-23T04:19:46.617" v="4" actId="478"/>
          <ac:grpSpMkLst>
            <pc:docMk/>
            <pc:sldMk cId="1782890459" sldId="260"/>
            <ac:grpSpMk id="136" creationId="{81BB0B39-6C84-6E2E-6E1F-80A91CAF2F3F}"/>
          </ac:grpSpMkLst>
        </pc:grpChg>
        <pc:grpChg chg="del">
          <ac:chgData name="Venkatasubramanian, Mani V." userId="fbe5ce37-0145-4c31-b84a-b36f8beac5f3" providerId="ADAL" clId="{038ACE55-23D5-4E24-ABA7-C23B47CE10FA}" dt="2023-03-23T04:19:46.617" v="4" actId="478"/>
          <ac:grpSpMkLst>
            <pc:docMk/>
            <pc:sldMk cId="1782890459" sldId="260"/>
            <ac:grpSpMk id="138" creationId="{CA1B3FC3-E58A-427E-8041-2C04C4A8CBF5}"/>
          </ac:grpSpMkLst>
        </pc:grpChg>
        <pc:grpChg chg="del">
          <ac:chgData name="Venkatasubramanian, Mani V." userId="fbe5ce37-0145-4c31-b84a-b36f8beac5f3" providerId="ADAL" clId="{038ACE55-23D5-4E24-ABA7-C23B47CE10FA}" dt="2023-03-23T04:19:46.617" v="4" actId="478"/>
          <ac:grpSpMkLst>
            <pc:docMk/>
            <pc:sldMk cId="1782890459" sldId="260"/>
            <ac:grpSpMk id="170" creationId="{D4505CCF-7F45-6877-8C32-CC9371C9E86D}"/>
          </ac:grpSpMkLst>
        </pc:grpChg>
        <pc:grpChg chg="del">
          <ac:chgData name="Venkatasubramanian, Mani V." userId="fbe5ce37-0145-4c31-b84a-b36f8beac5f3" providerId="ADAL" clId="{038ACE55-23D5-4E24-ABA7-C23B47CE10FA}" dt="2023-03-23T04:19:46.617" v="4" actId="478"/>
          <ac:grpSpMkLst>
            <pc:docMk/>
            <pc:sldMk cId="1782890459" sldId="260"/>
            <ac:grpSpMk id="211" creationId="{53A54514-F1B0-067B-27B8-3F60DFF8BCB6}"/>
          </ac:grpSpMkLst>
        </pc:grp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2" creationId="{EA88C290-2BB7-B79B-FEDE-0CB67D1BD71B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3" creationId="{612BA37B-CEAD-247F-F182-50EBF740F25E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4" creationId="{37432528-58BE-4BDF-7901-DB620BBFFE09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5" creationId="{0AC8F1E6-9D5D-8E7C-C280-3FABC309B00A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6" creationId="{A7BBD17A-62AC-F8A9-FB14-DEDF17685BC1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7" creationId="{01A407C7-0721-9EE9-3382-1EC6592ACD76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8" creationId="{69315359-E25D-33EF-6469-B41BBB892DAB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9" creationId="{6AEA7F3C-0708-FFC2-E916-405311188F61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10" creationId="{FD7F1F9F-83A9-404F-3C50-9E826EED7F13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11" creationId="{ADC9EE86-5BE3-F94B-3ABB-FB7600BFB551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12" creationId="{2C913F47-329F-FB34-BD50-29DFC73986D5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34" creationId="{7AFCC4E4-F231-EFA2-1A72-D01DB38708C6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35" creationId="{AC95F74B-20D1-AFA6-A1F5-D2E0167D7AAF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36" creationId="{B506BB78-15CF-C347-338A-6D5E33AB87DE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37" creationId="{5417E1E1-49CA-7801-2904-2488E433665A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38" creationId="{CE815080-795B-21AB-7B29-6412983B7519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39" creationId="{CED2C292-0F13-A73A-7F1A-997E756318C3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42" creationId="{AAA10A7E-49F2-71F3-05D6-67B0B90AFFD6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43" creationId="{71D294D6-CE01-D06F-6B91-054F6362DBCD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44" creationId="{8C9ACD5B-BD66-7BFF-3BC8-CCD813A99303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45" creationId="{6A2607C6-A537-5DE1-92B3-397D5DD46DC2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46" creationId="{EC55B704-77CB-9FFF-E55F-07FC16CEA0DE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50" creationId="{07A3132F-D769-0317-2504-EB395449C45F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51" creationId="{0E6BCA12-D88C-D19F-1B4F-37F9315205ED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107" creationId="{97F3AA7E-F1DF-B360-9889-45C62A2679B5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111" creationId="{E5B36D6D-2504-D16F-44B5-DED2DA50441C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124" creationId="{850DA4C9-5629-AD0E-031E-609AB1B3E1F6}"/>
          </ac:inkMkLst>
        </pc:inkChg>
        <pc:inkChg chg="del">
          <ac:chgData name="Venkatasubramanian, Mani V." userId="fbe5ce37-0145-4c31-b84a-b36f8beac5f3" providerId="ADAL" clId="{038ACE55-23D5-4E24-ABA7-C23B47CE10FA}" dt="2023-03-23T04:19:46.617" v="4" actId="478"/>
          <ac:inkMkLst>
            <pc:docMk/>
            <pc:sldMk cId="1782890459" sldId="260"/>
            <ac:inkMk id="125" creationId="{7B93976A-7088-94F9-5261-BC6E37DAA9D4}"/>
          </ac:inkMkLst>
        </pc:inkChg>
      </pc:sldChg>
      <pc:sldChg chg="del">
        <pc:chgData name="Venkatasubramanian, Mani V." userId="fbe5ce37-0145-4c31-b84a-b36f8beac5f3" providerId="ADAL" clId="{038ACE55-23D5-4E24-ABA7-C23B47CE10FA}" dt="2023-03-23T04:20:02.306" v="5" actId="2696"/>
        <pc:sldMkLst>
          <pc:docMk/>
          <pc:sldMk cId="22823073" sldId="261"/>
        </pc:sldMkLst>
      </pc:sldChg>
      <pc:sldChg chg="add">
        <pc:chgData name="Venkatasubramanian, Mani V." userId="fbe5ce37-0145-4c31-b84a-b36f8beac5f3" providerId="ADAL" clId="{038ACE55-23D5-4E24-ABA7-C23B47CE10FA}" dt="2023-03-23T04:20:20.189" v="8" actId="2890"/>
        <pc:sldMkLst>
          <pc:docMk/>
          <pc:sldMk cId="3834307267" sldId="261"/>
        </pc:sldMkLst>
      </pc:sldChg>
      <pc:sldChg chg="add replId">
        <pc:chgData name="Venkatasubramanian, Mani V." userId="fbe5ce37-0145-4c31-b84a-b36f8beac5f3" providerId="ADAL" clId="{038ACE55-23D5-4E24-ABA7-C23B47CE10FA}" dt="2023-03-23T04:20:20.189" v="8" actId="2890"/>
        <pc:sldMkLst>
          <pc:docMk/>
          <pc:sldMk cId="2467029366" sldId="262"/>
        </pc:sldMkLst>
      </pc:sldChg>
      <pc:sldChg chg="del">
        <pc:chgData name="Venkatasubramanian, Mani V." userId="fbe5ce37-0145-4c31-b84a-b36f8beac5f3" providerId="ADAL" clId="{038ACE55-23D5-4E24-ABA7-C23B47CE10FA}" dt="2023-03-23T04:20:02.306" v="5" actId="2696"/>
        <pc:sldMkLst>
          <pc:docMk/>
          <pc:sldMk cId="3910811827" sldId="262"/>
        </pc:sldMkLst>
      </pc:sldChg>
      <pc:sldChg chg="add replId">
        <pc:chgData name="Venkatasubramanian, Mani V." userId="fbe5ce37-0145-4c31-b84a-b36f8beac5f3" providerId="ADAL" clId="{038ACE55-23D5-4E24-ABA7-C23B47CE10FA}" dt="2023-03-23T04:20:20.189" v="8" actId="2890"/>
        <pc:sldMkLst>
          <pc:docMk/>
          <pc:sldMk cId="2529886058" sldId="263"/>
        </pc:sldMkLst>
      </pc:sldChg>
      <pc:sldChg chg="del">
        <pc:chgData name="Venkatasubramanian, Mani V." userId="fbe5ce37-0145-4c31-b84a-b36f8beac5f3" providerId="ADAL" clId="{038ACE55-23D5-4E24-ABA7-C23B47CE10FA}" dt="2023-03-23T04:20:02.306" v="5" actId="2696"/>
        <pc:sldMkLst>
          <pc:docMk/>
          <pc:sldMk cId="3398702376" sldId="263"/>
        </pc:sldMkLst>
      </pc:sldChg>
      <pc:sldChg chg="add replId">
        <pc:chgData name="Venkatasubramanian, Mani V." userId="fbe5ce37-0145-4c31-b84a-b36f8beac5f3" providerId="ADAL" clId="{038ACE55-23D5-4E24-ABA7-C23B47CE10FA}" dt="2023-03-23T04:20:20.189" v="8" actId="2890"/>
        <pc:sldMkLst>
          <pc:docMk/>
          <pc:sldMk cId="1224454160" sldId="264"/>
        </pc:sldMkLst>
      </pc:sldChg>
      <pc:sldChg chg="del">
        <pc:chgData name="Venkatasubramanian, Mani V." userId="fbe5ce37-0145-4c31-b84a-b36f8beac5f3" providerId="ADAL" clId="{038ACE55-23D5-4E24-ABA7-C23B47CE10FA}" dt="2023-03-23T04:20:02.306" v="5" actId="2696"/>
        <pc:sldMkLst>
          <pc:docMk/>
          <pc:sldMk cId="3933410868" sldId="264"/>
        </pc:sldMkLst>
      </pc:sldChg>
      <pc:sldChg chg="add">
        <pc:chgData name="Venkatasubramanian, Mani V." userId="fbe5ce37-0145-4c31-b84a-b36f8beac5f3" providerId="ADAL" clId="{038ACE55-23D5-4E24-ABA7-C23B47CE10FA}" dt="2023-03-23T04:20:24.518" v="9" actId="2890"/>
        <pc:sldMkLst>
          <pc:docMk/>
          <pc:sldMk cId="1159911244" sldId="265"/>
        </pc:sldMkLst>
      </pc:sldChg>
      <pc:sldChg chg="del">
        <pc:chgData name="Venkatasubramanian, Mani V." userId="fbe5ce37-0145-4c31-b84a-b36f8beac5f3" providerId="ADAL" clId="{038ACE55-23D5-4E24-ABA7-C23B47CE10FA}" dt="2023-03-23T04:20:02.306" v="5" actId="2696"/>
        <pc:sldMkLst>
          <pc:docMk/>
          <pc:sldMk cId="3878029163" sldId="265"/>
        </pc:sldMkLst>
      </pc:sldChg>
      <pc:sldChg chg="del">
        <pc:chgData name="Venkatasubramanian, Mani V." userId="fbe5ce37-0145-4c31-b84a-b36f8beac5f3" providerId="ADAL" clId="{038ACE55-23D5-4E24-ABA7-C23B47CE10FA}" dt="2023-03-23T04:20:02.306" v="5" actId="2696"/>
        <pc:sldMkLst>
          <pc:docMk/>
          <pc:sldMk cId="1849673806" sldId="266"/>
        </pc:sldMkLst>
      </pc:sldChg>
      <pc:sldChg chg="add replId">
        <pc:chgData name="Venkatasubramanian, Mani V." userId="fbe5ce37-0145-4c31-b84a-b36f8beac5f3" providerId="ADAL" clId="{038ACE55-23D5-4E24-ABA7-C23B47CE10FA}" dt="2023-03-23T04:20:24.518" v="9" actId="2890"/>
        <pc:sldMkLst>
          <pc:docMk/>
          <pc:sldMk cId="2550577342" sldId="266"/>
        </pc:sldMkLst>
      </pc:sldChg>
      <pc:sldChg chg="add replId">
        <pc:chgData name="Venkatasubramanian, Mani V." userId="fbe5ce37-0145-4c31-b84a-b36f8beac5f3" providerId="ADAL" clId="{038ACE55-23D5-4E24-ABA7-C23B47CE10FA}" dt="2023-03-23T04:20:24.518" v="9" actId="2890"/>
        <pc:sldMkLst>
          <pc:docMk/>
          <pc:sldMk cId="1823701416" sldId="267"/>
        </pc:sldMkLst>
      </pc:sldChg>
      <pc:sldChg chg="del">
        <pc:chgData name="Venkatasubramanian, Mani V." userId="fbe5ce37-0145-4c31-b84a-b36f8beac5f3" providerId="ADAL" clId="{038ACE55-23D5-4E24-ABA7-C23B47CE10FA}" dt="2023-03-23T04:20:02.306" v="5" actId="2696"/>
        <pc:sldMkLst>
          <pc:docMk/>
          <pc:sldMk cId="1995435713" sldId="267"/>
        </pc:sldMkLst>
      </pc:sldChg>
      <pc:sldChg chg="add replId">
        <pc:chgData name="Venkatasubramanian, Mani V." userId="fbe5ce37-0145-4c31-b84a-b36f8beac5f3" providerId="ADAL" clId="{038ACE55-23D5-4E24-ABA7-C23B47CE10FA}" dt="2023-03-23T04:20:24.518" v="9" actId="2890"/>
        <pc:sldMkLst>
          <pc:docMk/>
          <pc:sldMk cId="1526379761" sldId="268"/>
        </pc:sldMkLst>
      </pc:sldChg>
      <pc:sldChg chg="del">
        <pc:chgData name="Venkatasubramanian, Mani V." userId="fbe5ce37-0145-4c31-b84a-b36f8beac5f3" providerId="ADAL" clId="{038ACE55-23D5-4E24-ABA7-C23B47CE10FA}" dt="2023-03-23T04:20:02.306" v="5" actId="2696"/>
        <pc:sldMkLst>
          <pc:docMk/>
          <pc:sldMk cId="1671796900" sldId="268"/>
        </pc:sldMkLst>
      </pc:sldChg>
      <pc:sldChg chg="del">
        <pc:chgData name="Venkatasubramanian, Mani V." userId="fbe5ce37-0145-4c31-b84a-b36f8beac5f3" providerId="ADAL" clId="{038ACE55-23D5-4E24-ABA7-C23B47CE10FA}" dt="2023-03-23T04:20:02.306" v="5" actId="2696"/>
        <pc:sldMkLst>
          <pc:docMk/>
          <pc:sldMk cId="1005992937" sldId="269"/>
        </pc:sldMkLst>
      </pc:sldChg>
      <pc:sldChg chg="add">
        <pc:chgData name="Venkatasubramanian, Mani V." userId="fbe5ce37-0145-4c31-b84a-b36f8beac5f3" providerId="ADAL" clId="{038ACE55-23D5-4E24-ABA7-C23B47CE10FA}" dt="2023-03-23T04:20:27.662" v="10" actId="2890"/>
        <pc:sldMkLst>
          <pc:docMk/>
          <pc:sldMk cId="1416524453" sldId="269"/>
        </pc:sldMkLst>
      </pc:sldChg>
      <pc:sldChg chg="add replId">
        <pc:chgData name="Venkatasubramanian, Mani V." userId="fbe5ce37-0145-4c31-b84a-b36f8beac5f3" providerId="ADAL" clId="{038ACE55-23D5-4E24-ABA7-C23B47CE10FA}" dt="2023-03-23T04:20:27.662" v="10" actId="2890"/>
        <pc:sldMkLst>
          <pc:docMk/>
          <pc:sldMk cId="1858090535" sldId="270"/>
        </pc:sldMkLst>
      </pc:sldChg>
      <pc:sldChg chg="del">
        <pc:chgData name="Venkatasubramanian, Mani V." userId="fbe5ce37-0145-4c31-b84a-b36f8beac5f3" providerId="ADAL" clId="{038ACE55-23D5-4E24-ABA7-C23B47CE10FA}" dt="2023-03-23T04:20:02.306" v="5" actId="2696"/>
        <pc:sldMkLst>
          <pc:docMk/>
          <pc:sldMk cId="1934936793" sldId="270"/>
        </pc:sldMkLst>
      </pc:sldChg>
      <pc:sldChg chg="add replId">
        <pc:chgData name="Venkatasubramanian, Mani V." userId="fbe5ce37-0145-4c31-b84a-b36f8beac5f3" providerId="ADAL" clId="{038ACE55-23D5-4E24-ABA7-C23B47CE10FA}" dt="2023-03-23T04:20:27.662" v="10" actId="2890"/>
        <pc:sldMkLst>
          <pc:docMk/>
          <pc:sldMk cId="2040413078" sldId="271"/>
        </pc:sldMkLst>
      </pc:sldChg>
      <pc:sldChg chg="add replId">
        <pc:chgData name="Venkatasubramanian, Mani V." userId="fbe5ce37-0145-4c31-b84a-b36f8beac5f3" providerId="ADAL" clId="{038ACE55-23D5-4E24-ABA7-C23B47CE10FA}" dt="2023-03-23T04:20:27.662" v="10" actId="2890"/>
        <pc:sldMkLst>
          <pc:docMk/>
          <pc:sldMk cId="2878682468" sldId="272"/>
        </pc:sldMkLst>
      </pc:sldChg>
    </pc:docChg>
  </pc:docChgLst>
  <pc:docChgLst>
    <pc:chgData name="Venkatasubramanian, Mani V." userId="fbe5ce37-0145-4c31-b84a-b36f8beac5f3" providerId="ADAL" clId="{CD41D82F-260B-0840-BD29-78828A25BB7D}"/>
    <pc:docChg chg="custSel addSld modSld">
      <pc:chgData name="Venkatasubramanian, Mani V." userId="fbe5ce37-0145-4c31-b84a-b36f8beac5f3" providerId="ADAL" clId="{CD41D82F-260B-0840-BD29-78828A25BB7D}" dt="2023-03-23T15:58:35.672" v="3304"/>
      <pc:docMkLst>
        <pc:docMk/>
      </pc:docMkLst>
      <pc:sldChg chg="addSp delSp modSp">
        <pc:chgData name="Venkatasubramanian, Mani V." userId="fbe5ce37-0145-4c31-b84a-b36f8beac5f3" providerId="ADAL" clId="{CD41D82F-260B-0840-BD29-78828A25BB7D}" dt="2023-03-23T15:11:31.062" v="1317"/>
        <pc:sldMkLst>
          <pc:docMk/>
          <pc:sldMk cId="2559352209" sldId="256"/>
        </pc:sldMkLst>
        <pc:spChg chg="add mod">
          <ac:chgData name="Venkatasubramanian, Mani V." userId="fbe5ce37-0145-4c31-b84a-b36f8beac5f3" providerId="ADAL" clId="{CD41D82F-260B-0840-BD29-78828A25BB7D}" dt="2023-03-23T14:46:01.988" v="1" actId="20577"/>
          <ac:spMkLst>
            <pc:docMk/>
            <pc:sldMk cId="2559352209" sldId="256"/>
            <ac:spMk id="2" creationId="{A6B08218-EDBF-D2F1-ACE6-9045E8B4A089}"/>
          </ac:spMkLst>
        </pc:spChg>
        <pc:inkChg chg="add">
          <ac:chgData name="Venkatasubramanian, Mani V." userId="fbe5ce37-0145-4c31-b84a-b36f8beac5f3" providerId="ADAL" clId="{CD41D82F-260B-0840-BD29-78828A25BB7D}" dt="2023-03-23T14:46:18.212" v="2"/>
          <ac:inkMkLst>
            <pc:docMk/>
            <pc:sldMk cId="2559352209" sldId="256"/>
            <ac:inkMk id="3" creationId="{06FE69A0-5B2B-59F4-32B5-051AFCC622CD}"/>
          </ac:inkMkLst>
        </pc:inkChg>
        <pc:inkChg chg="add">
          <ac:chgData name="Venkatasubramanian, Mani V." userId="fbe5ce37-0145-4c31-b84a-b36f8beac5f3" providerId="ADAL" clId="{CD41D82F-260B-0840-BD29-78828A25BB7D}" dt="2023-03-23T14:46:23.738" v="3"/>
          <ac:inkMkLst>
            <pc:docMk/>
            <pc:sldMk cId="2559352209" sldId="256"/>
            <ac:inkMk id="4" creationId="{E375C08C-3C90-D91C-C31D-CA3A7D9664B6}"/>
          </ac:inkMkLst>
        </pc:inkChg>
        <pc:inkChg chg="add">
          <ac:chgData name="Venkatasubramanian, Mani V." userId="fbe5ce37-0145-4c31-b84a-b36f8beac5f3" providerId="ADAL" clId="{CD41D82F-260B-0840-BD29-78828A25BB7D}" dt="2023-03-23T14:46:29.121" v="4"/>
          <ac:inkMkLst>
            <pc:docMk/>
            <pc:sldMk cId="2559352209" sldId="256"/>
            <ac:inkMk id="5" creationId="{0769FE33-B02A-0977-6EAA-3FB5291EF7A3}"/>
          </ac:inkMkLst>
        </pc:inkChg>
        <pc:inkChg chg="add">
          <ac:chgData name="Venkatasubramanian, Mani V." userId="fbe5ce37-0145-4c31-b84a-b36f8beac5f3" providerId="ADAL" clId="{CD41D82F-260B-0840-BD29-78828A25BB7D}" dt="2023-03-23T14:46:35.920" v="5"/>
          <ac:inkMkLst>
            <pc:docMk/>
            <pc:sldMk cId="2559352209" sldId="256"/>
            <ac:inkMk id="6" creationId="{57122D09-BA65-CD8C-02D7-531CF22C8D37}"/>
          </ac:inkMkLst>
        </pc:inkChg>
        <pc:inkChg chg="add del">
          <ac:chgData name="Venkatasubramanian, Mani V." userId="fbe5ce37-0145-4c31-b84a-b36f8beac5f3" providerId="ADAL" clId="{CD41D82F-260B-0840-BD29-78828A25BB7D}" dt="2023-03-23T14:46:47.532" v="13"/>
          <ac:inkMkLst>
            <pc:docMk/>
            <pc:sldMk cId="2559352209" sldId="256"/>
            <ac:inkMk id="7" creationId="{2CA58A2C-3BA0-EAAD-FA6D-0D9D2A80DA9D}"/>
          </ac:inkMkLst>
        </pc:inkChg>
        <pc:inkChg chg="add del">
          <ac:chgData name="Venkatasubramanian, Mani V." userId="fbe5ce37-0145-4c31-b84a-b36f8beac5f3" providerId="ADAL" clId="{CD41D82F-260B-0840-BD29-78828A25BB7D}" dt="2023-03-23T14:46:47.532" v="13"/>
          <ac:inkMkLst>
            <pc:docMk/>
            <pc:sldMk cId="2559352209" sldId="256"/>
            <ac:inkMk id="8" creationId="{400A4B07-7CB3-579E-5094-93A381961D5C}"/>
          </ac:inkMkLst>
        </pc:inkChg>
        <pc:inkChg chg="add del">
          <ac:chgData name="Venkatasubramanian, Mani V." userId="fbe5ce37-0145-4c31-b84a-b36f8beac5f3" providerId="ADAL" clId="{CD41D82F-260B-0840-BD29-78828A25BB7D}" dt="2023-03-23T14:46:47.532" v="13"/>
          <ac:inkMkLst>
            <pc:docMk/>
            <pc:sldMk cId="2559352209" sldId="256"/>
            <ac:inkMk id="9" creationId="{DBC3F853-02DE-2373-4B51-981D630DE342}"/>
          </ac:inkMkLst>
        </pc:inkChg>
        <pc:inkChg chg="add del">
          <ac:chgData name="Venkatasubramanian, Mani V." userId="fbe5ce37-0145-4c31-b84a-b36f8beac5f3" providerId="ADAL" clId="{CD41D82F-260B-0840-BD29-78828A25BB7D}" dt="2023-03-23T14:46:47.532" v="13"/>
          <ac:inkMkLst>
            <pc:docMk/>
            <pc:sldMk cId="2559352209" sldId="256"/>
            <ac:inkMk id="10" creationId="{57FF8A96-A4BD-AB00-14DB-4ACFEB31B795}"/>
          </ac:inkMkLst>
        </pc:inkChg>
        <pc:inkChg chg="add del">
          <ac:chgData name="Venkatasubramanian, Mani V." userId="fbe5ce37-0145-4c31-b84a-b36f8beac5f3" providerId="ADAL" clId="{CD41D82F-260B-0840-BD29-78828A25BB7D}" dt="2023-03-23T14:46:47.532" v="13"/>
          <ac:inkMkLst>
            <pc:docMk/>
            <pc:sldMk cId="2559352209" sldId="256"/>
            <ac:inkMk id="11" creationId="{8977160E-9798-99AC-6C50-90D8D3A858AD}"/>
          </ac:inkMkLst>
        </pc:inkChg>
        <pc:inkChg chg="add del">
          <ac:chgData name="Venkatasubramanian, Mani V." userId="fbe5ce37-0145-4c31-b84a-b36f8beac5f3" providerId="ADAL" clId="{CD41D82F-260B-0840-BD29-78828A25BB7D}" dt="2023-03-23T14:46:47.532" v="13"/>
          <ac:inkMkLst>
            <pc:docMk/>
            <pc:sldMk cId="2559352209" sldId="256"/>
            <ac:inkMk id="12" creationId="{52213574-D80B-9DCB-355F-BC0E8E152ADF}"/>
          </ac:inkMkLst>
        </pc:inkChg>
        <pc:inkChg chg="add del">
          <ac:chgData name="Venkatasubramanian, Mani V." userId="fbe5ce37-0145-4c31-b84a-b36f8beac5f3" providerId="ADAL" clId="{CD41D82F-260B-0840-BD29-78828A25BB7D}" dt="2023-03-23T14:46:47.532" v="13"/>
          <ac:inkMkLst>
            <pc:docMk/>
            <pc:sldMk cId="2559352209" sldId="256"/>
            <ac:inkMk id="13" creationId="{EDC54884-3145-567A-EF32-C80FD5E76FF4}"/>
          </ac:inkMkLst>
        </pc:inkChg>
        <pc:inkChg chg="add reco">
          <ac:chgData name="Venkatasubramanian, Mani V." userId="fbe5ce37-0145-4c31-b84a-b36f8beac5f3" providerId="ADAL" clId="{CD41D82F-260B-0840-BD29-78828A25BB7D}" dt="2023-03-23T14:46:47.532" v="13"/>
          <ac:inkMkLst>
            <pc:docMk/>
            <pc:sldMk cId="2559352209" sldId="256"/>
            <ac:inkMk id="14" creationId="{E32D8A03-E651-BA9B-715E-5E9BCC8BCB10}"/>
          </ac:inkMkLst>
        </pc:inkChg>
        <pc:inkChg chg="add del">
          <ac:chgData name="Venkatasubramanian, Mani V." userId="fbe5ce37-0145-4c31-b84a-b36f8beac5f3" providerId="ADAL" clId="{CD41D82F-260B-0840-BD29-78828A25BB7D}" dt="2023-03-23T14:46:54.108" v="16"/>
          <ac:inkMkLst>
            <pc:docMk/>
            <pc:sldMk cId="2559352209" sldId="256"/>
            <ac:inkMk id="15" creationId="{A7E1059E-2045-2A82-1AEF-D7208BFA26C0}"/>
          </ac:inkMkLst>
        </pc:inkChg>
        <pc:inkChg chg="add del">
          <ac:chgData name="Venkatasubramanian, Mani V." userId="fbe5ce37-0145-4c31-b84a-b36f8beac5f3" providerId="ADAL" clId="{CD41D82F-260B-0840-BD29-78828A25BB7D}" dt="2023-03-23T14:46:54.108" v="16"/>
          <ac:inkMkLst>
            <pc:docMk/>
            <pc:sldMk cId="2559352209" sldId="256"/>
            <ac:inkMk id="16" creationId="{FEC82B0E-5C2E-222B-93B4-B63E6278B71C}"/>
          </ac:inkMkLst>
        </pc:inkChg>
        <pc:inkChg chg="add reco">
          <ac:chgData name="Venkatasubramanian, Mani V." userId="fbe5ce37-0145-4c31-b84a-b36f8beac5f3" providerId="ADAL" clId="{CD41D82F-260B-0840-BD29-78828A25BB7D}" dt="2023-03-23T14:46:54.108" v="16"/>
          <ac:inkMkLst>
            <pc:docMk/>
            <pc:sldMk cId="2559352209" sldId="256"/>
            <ac:inkMk id="17" creationId="{86EE5796-2FCF-CBB7-2172-D61112E990CC}"/>
          </ac:inkMkLst>
        </pc:inkChg>
        <pc:inkChg chg="add del">
          <ac:chgData name="Venkatasubramanian, Mani V." userId="fbe5ce37-0145-4c31-b84a-b36f8beac5f3" providerId="ADAL" clId="{CD41D82F-260B-0840-BD29-78828A25BB7D}" dt="2023-03-23T14:46:56.220" v="19"/>
          <ac:inkMkLst>
            <pc:docMk/>
            <pc:sldMk cId="2559352209" sldId="256"/>
            <ac:inkMk id="18" creationId="{FB225801-060B-6FD2-F522-8F4875E09E2F}"/>
          </ac:inkMkLst>
        </pc:inkChg>
        <pc:inkChg chg="add del">
          <ac:chgData name="Venkatasubramanian, Mani V." userId="fbe5ce37-0145-4c31-b84a-b36f8beac5f3" providerId="ADAL" clId="{CD41D82F-260B-0840-BD29-78828A25BB7D}" dt="2023-03-23T14:46:56.220" v="19"/>
          <ac:inkMkLst>
            <pc:docMk/>
            <pc:sldMk cId="2559352209" sldId="256"/>
            <ac:inkMk id="19" creationId="{7271E422-A798-6F8C-CCF2-79EB2F9E88D5}"/>
          </ac:inkMkLst>
        </pc:inkChg>
        <pc:inkChg chg="add reco">
          <ac:chgData name="Venkatasubramanian, Mani V." userId="fbe5ce37-0145-4c31-b84a-b36f8beac5f3" providerId="ADAL" clId="{CD41D82F-260B-0840-BD29-78828A25BB7D}" dt="2023-03-23T14:46:56.220" v="19"/>
          <ac:inkMkLst>
            <pc:docMk/>
            <pc:sldMk cId="2559352209" sldId="256"/>
            <ac:inkMk id="20" creationId="{171FC257-605B-CA05-4C3A-E60ADE9226A7}"/>
          </ac:inkMkLst>
        </pc:inkChg>
        <pc:inkChg chg="add del">
          <ac:chgData name="Venkatasubramanian, Mani V." userId="fbe5ce37-0145-4c31-b84a-b36f8beac5f3" providerId="ADAL" clId="{CD41D82F-260B-0840-BD29-78828A25BB7D}" dt="2023-03-23T14:46:57.605" v="22"/>
          <ac:inkMkLst>
            <pc:docMk/>
            <pc:sldMk cId="2559352209" sldId="256"/>
            <ac:inkMk id="21" creationId="{1585D835-4D92-281E-60FC-05C358A8A7F8}"/>
          </ac:inkMkLst>
        </pc:inkChg>
        <pc:inkChg chg="add del">
          <ac:chgData name="Venkatasubramanian, Mani V." userId="fbe5ce37-0145-4c31-b84a-b36f8beac5f3" providerId="ADAL" clId="{CD41D82F-260B-0840-BD29-78828A25BB7D}" dt="2023-03-23T14:46:57.605" v="22"/>
          <ac:inkMkLst>
            <pc:docMk/>
            <pc:sldMk cId="2559352209" sldId="256"/>
            <ac:inkMk id="22" creationId="{9840AFB2-C4BE-5A4F-BDB3-8565E7901801}"/>
          </ac:inkMkLst>
        </pc:inkChg>
        <pc:inkChg chg="add reco">
          <ac:chgData name="Venkatasubramanian, Mani V." userId="fbe5ce37-0145-4c31-b84a-b36f8beac5f3" providerId="ADAL" clId="{CD41D82F-260B-0840-BD29-78828A25BB7D}" dt="2023-03-23T14:46:57.605" v="22"/>
          <ac:inkMkLst>
            <pc:docMk/>
            <pc:sldMk cId="2559352209" sldId="256"/>
            <ac:inkMk id="23" creationId="{8018C5A9-5985-EA67-208A-C5620AB18CAB}"/>
          </ac:inkMkLst>
        </pc:inkChg>
        <pc:inkChg chg="add del">
          <ac:chgData name="Venkatasubramanian, Mani V." userId="fbe5ce37-0145-4c31-b84a-b36f8beac5f3" providerId="ADAL" clId="{CD41D82F-260B-0840-BD29-78828A25BB7D}" dt="2023-03-23T14:47:08.124" v="42"/>
          <ac:inkMkLst>
            <pc:docMk/>
            <pc:sldMk cId="2559352209" sldId="256"/>
            <ac:inkMk id="24" creationId="{C4D93682-0733-9DD8-EDC6-EBB3028FFFB1}"/>
          </ac:inkMkLst>
        </pc:inkChg>
        <pc:inkChg chg="add del">
          <ac:chgData name="Venkatasubramanian, Mani V." userId="fbe5ce37-0145-4c31-b84a-b36f8beac5f3" providerId="ADAL" clId="{CD41D82F-260B-0840-BD29-78828A25BB7D}" dt="2023-03-23T14:47:08.124" v="42"/>
          <ac:inkMkLst>
            <pc:docMk/>
            <pc:sldMk cId="2559352209" sldId="256"/>
            <ac:inkMk id="25" creationId="{A49A7EA6-177F-76B6-4B07-E50C07F7CFF1}"/>
          </ac:inkMkLst>
        </pc:inkChg>
        <pc:inkChg chg="add del">
          <ac:chgData name="Venkatasubramanian, Mani V." userId="fbe5ce37-0145-4c31-b84a-b36f8beac5f3" providerId="ADAL" clId="{CD41D82F-260B-0840-BD29-78828A25BB7D}" dt="2023-03-23T14:47:08.124" v="42"/>
          <ac:inkMkLst>
            <pc:docMk/>
            <pc:sldMk cId="2559352209" sldId="256"/>
            <ac:inkMk id="26" creationId="{9539FEAC-C2A4-FCC8-E7BC-BFD6B2002B70}"/>
          </ac:inkMkLst>
        </pc:inkChg>
        <pc:inkChg chg="add del">
          <ac:chgData name="Venkatasubramanian, Mani V." userId="fbe5ce37-0145-4c31-b84a-b36f8beac5f3" providerId="ADAL" clId="{CD41D82F-260B-0840-BD29-78828A25BB7D}" dt="2023-03-23T14:47:08.124" v="42"/>
          <ac:inkMkLst>
            <pc:docMk/>
            <pc:sldMk cId="2559352209" sldId="256"/>
            <ac:inkMk id="27" creationId="{4087C51B-40C5-6F5C-BA7A-7F38A0EAE6EE}"/>
          </ac:inkMkLst>
        </pc:inkChg>
        <pc:inkChg chg="add del">
          <ac:chgData name="Venkatasubramanian, Mani V." userId="fbe5ce37-0145-4c31-b84a-b36f8beac5f3" providerId="ADAL" clId="{CD41D82F-260B-0840-BD29-78828A25BB7D}" dt="2023-03-23T14:47:08.124" v="42"/>
          <ac:inkMkLst>
            <pc:docMk/>
            <pc:sldMk cId="2559352209" sldId="256"/>
            <ac:inkMk id="28" creationId="{F0534459-A9AB-BEFC-0CE1-36A60E35BFD0}"/>
          </ac:inkMkLst>
        </pc:inkChg>
        <pc:inkChg chg="add del">
          <ac:chgData name="Venkatasubramanian, Mani V." userId="fbe5ce37-0145-4c31-b84a-b36f8beac5f3" providerId="ADAL" clId="{CD41D82F-260B-0840-BD29-78828A25BB7D}" dt="2023-03-23T14:47:08.124" v="42"/>
          <ac:inkMkLst>
            <pc:docMk/>
            <pc:sldMk cId="2559352209" sldId="256"/>
            <ac:inkMk id="29" creationId="{A460107C-2744-20CE-AD18-D5E3A2B6E793}"/>
          </ac:inkMkLst>
        </pc:inkChg>
        <pc:inkChg chg="add del">
          <ac:chgData name="Venkatasubramanian, Mani V." userId="fbe5ce37-0145-4c31-b84a-b36f8beac5f3" providerId="ADAL" clId="{CD41D82F-260B-0840-BD29-78828A25BB7D}" dt="2023-03-23T14:47:08.124" v="42"/>
          <ac:inkMkLst>
            <pc:docMk/>
            <pc:sldMk cId="2559352209" sldId="256"/>
            <ac:inkMk id="30" creationId="{05C1793D-A6F9-A2FA-B705-E88C1E2BC2D1}"/>
          </ac:inkMkLst>
        </pc:inkChg>
        <pc:inkChg chg="add del">
          <ac:chgData name="Venkatasubramanian, Mani V." userId="fbe5ce37-0145-4c31-b84a-b36f8beac5f3" providerId="ADAL" clId="{CD41D82F-260B-0840-BD29-78828A25BB7D}" dt="2023-03-23T14:47:08.124" v="42"/>
          <ac:inkMkLst>
            <pc:docMk/>
            <pc:sldMk cId="2559352209" sldId="256"/>
            <ac:inkMk id="31" creationId="{D0FF58BC-873D-DC14-44B2-8E83DC305CC1}"/>
          </ac:inkMkLst>
        </pc:inkChg>
        <pc:inkChg chg="add del">
          <ac:chgData name="Venkatasubramanian, Mani V." userId="fbe5ce37-0145-4c31-b84a-b36f8beac5f3" providerId="ADAL" clId="{CD41D82F-260B-0840-BD29-78828A25BB7D}" dt="2023-03-23T14:47:08.124" v="42"/>
          <ac:inkMkLst>
            <pc:docMk/>
            <pc:sldMk cId="2559352209" sldId="256"/>
            <ac:inkMk id="32" creationId="{12FEF44E-F713-0CCD-A0E0-F5F5C5A666B3}"/>
          </ac:inkMkLst>
        </pc:inkChg>
        <pc:inkChg chg="add del">
          <ac:chgData name="Venkatasubramanian, Mani V." userId="fbe5ce37-0145-4c31-b84a-b36f8beac5f3" providerId="ADAL" clId="{CD41D82F-260B-0840-BD29-78828A25BB7D}" dt="2023-03-23T14:47:08.124" v="42"/>
          <ac:inkMkLst>
            <pc:docMk/>
            <pc:sldMk cId="2559352209" sldId="256"/>
            <ac:inkMk id="33" creationId="{39D5C905-5EBE-4046-8B2B-0D74617B313F}"/>
          </ac:inkMkLst>
        </pc:inkChg>
        <pc:inkChg chg="add del">
          <ac:chgData name="Venkatasubramanian, Mani V." userId="fbe5ce37-0145-4c31-b84a-b36f8beac5f3" providerId="ADAL" clId="{CD41D82F-260B-0840-BD29-78828A25BB7D}" dt="2023-03-23T14:47:08.124" v="42"/>
          <ac:inkMkLst>
            <pc:docMk/>
            <pc:sldMk cId="2559352209" sldId="256"/>
            <ac:inkMk id="34" creationId="{5F4F500F-4C4E-BBC5-8605-C8F9DE863253}"/>
          </ac:inkMkLst>
        </pc:inkChg>
        <pc:inkChg chg="add del">
          <ac:chgData name="Venkatasubramanian, Mani V." userId="fbe5ce37-0145-4c31-b84a-b36f8beac5f3" providerId="ADAL" clId="{CD41D82F-260B-0840-BD29-78828A25BB7D}" dt="2023-03-23T14:47:08.124" v="42"/>
          <ac:inkMkLst>
            <pc:docMk/>
            <pc:sldMk cId="2559352209" sldId="256"/>
            <ac:inkMk id="35" creationId="{57812A5C-9DFA-FC84-CAEF-B398B77FD79C}"/>
          </ac:inkMkLst>
        </pc:inkChg>
        <pc:inkChg chg="add del">
          <ac:chgData name="Venkatasubramanian, Mani V." userId="fbe5ce37-0145-4c31-b84a-b36f8beac5f3" providerId="ADAL" clId="{CD41D82F-260B-0840-BD29-78828A25BB7D}" dt="2023-03-23T14:47:08.124" v="42"/>
          <ac:inkMkLst>
            <pc:docMk/>
            <pc:sldMk cId="2559352209" sldId="256"/>
            <ac:inkMk id="36" creationId="{54FF61D5-4D08-680F-3CED-EAA83AC0379F}"/>
          </ac:inkMkLst>
        </pc:inkChg>
        <pc:inkChg chg="add del">
          <ac:chgData name="Venkatasubramanian, Mani V." userId="fbe5ce37-0145-4c31-b84a-b36f8beac5f3" providerId="ADAL" clId="{CD41D82F-260B-0840-BD29-78828A25BB7D}" dt="2023-03-23T14:47:08.124" v="42"/>
          <ac:inkMkLst>
            <pc:docMk/>
            <pc:sldMk cId="2559352209" sldId="256"/>
            <ac:inkMk id="37" creationId="{D25232FD-3E0C-4D9A-108C-AF621A87380B}"/>
          </ac:inkMkLst>
        </pc:inkChg>
        <pc:inkChg chg="add del">
          <ac:chgData name="Venkatasubramanian, Mani V." userId="fbe5ce37-0145-4c31-b84a-b36f8beac5f3" providerId="ADAL" clId="{CD41D82F-260B-0840-BD29-78828A25BB7D}" dt="2023-03-23T14:47:08.124" v="42"/>
          <ac:inkMkLst>
            <pc:docMk/>
            <pc:sldMk cId="2559352209" sldId="256"/>
            <ac:inkMk id="38" creationId="{4A1074F1-79E7-8B9F-F333-9A78A8BB6967}"/>
          </ac:inkMkLst>
        </pc:inkChg>
        <pc:inkChg chg="add del">
          <ac:chgData name="Venkatasubramanian, Mani V." userId="fbe5ce37-0145-4c31-b84a-b36f8beac5f3" providerId="ADAL" clId="{CD41D82F-260B-0840-BD29-78828A25BB7D}" dt="2023-03-23T14:47:08.124" v="42"/>
          <ac:inkMkLst>
            <pc:docMk/>
            <pc:sldMk cId="2559352209" sldId="256"/>
            <ac:inkMk id="39" creationId="{4A58EDC6-6DF8-968A-4D1E-14EBDF59CF9A}"/>
          </ac:inkMkLst>
        </pc:inkChg>
        <pc:inkChg chg="add del">
          <ac:chgData name="Venkatasubramanian, Mani V." userId="fbe5ce37-0145-4c31-b84a-b36f8beac5f3" providerId="ADAL" clId="{CD41D82F-260B-0840-BD29-78828A25BB7D}" dt="2023-03-23T14:47:08.124" v="42"/>
          <ac:inkMkLst>
            <pc:docMk/>
            <pc:sldMk cId="2559352209" sldId="256"/>
            <ac:inkMk id="40" creationId="{329A7DD8-248E-12DC-2EFA-D76BD08E0F7B}"/>
          </ac:inkMkLst>
        </pc:inkChg>
        <pc:inkChg chg="add del">
          <ac:chgData name="Venkatasubramanian, Mani V." userId="fbe5ce37-0145-4c31-b84a-b36f8beac5f3" providerId="ADAL" clId="{CD41D82F-260B-0840-BD29-78828A25BB7D}" dt="2023-03-23T14:47:08.124" v="42"/>
          <ac:inkMkLst>
            <pc:docMk/>
            <pc:sldMk cId="2559352209" sldId="256"/>
            <ac:inkMk id="41" creationId="{108EE842-7904-F6DF-2D2C-6E61F5C8B10E}"/>
          </ac:inkMkLst>
        </pc:inkChg>
        <pc:inkChg chg="add del">
          <ac:chgData name="Venkatasubramanian, Mani V." userId="fbe5ce37-0145-4c31-b84a-b36f8beac5f3" providerId="ADAL" clId="{CD41D82F-260B-0840-BD29-78828A25BB7D}" dt="2023-03-23T14:47:08.124" v="42"/>
          <ac:inkMkLst>
            <pc:docMk/>
            <pc:sldMk cId="2559352209" sldId="256"/>
            <ac:inkMk id="42" creationId="{32AAB385-73D4-7F0B-7719-8A91A2E9F9E1}"/>
          </ac:inkMkLst>
        </pc:inkChg>
        <pc:inkChg chg="add reco">
          <ac:chgData name="Venkatasubramanian, Mani V." userId="fbe5ce37-0145-4c31-b84a-b36f8beac5f3" providerId="ADAL" clId="{CD41D82F-260B-0840-BD29-78828A25BB7D}" dt="2023-03-23T14:47:08.124" v="42"/>
          <ac:inkMkLst>
            <pc:docMk/>
            <pc:sldMk cId="2559352209" sldId="256"/>
            <ac:inkMk id="43" creationId="{67124EB8-E10A-7E88-3446-140998849AE7}"/>
          </ac:inkMkLst>
        </pc:inkChg>
        <pc:inkChg chg="add del">
          <ac:chgData name="Venkatasubramanian, Mani V." userId="fbe5ce37-0145-4c31-b84a-b36f8beac5f3" providerId="ADAL" clId="{CD41D82F-260B-0840-BD29-78828A25BB7D}" dt="2023-03-23T14:47:14.935" v="56"/>
          <ac:inkMkLst>
            <pc:docMk/>
            <pc:sldMk cId="2559352209" sldId="256"/>
            <ac:inkMk id="44" creationId="{B70C0578-6580-F24C-83A1-4087B35F5EE9}"/>
          </ac:inkMkLst>
        </pc:inkChg>
        <pc:inkChg chg="add del">
          <ac:chgData name="Venkatasubramanian, Mani V." userId="fbe5ce37-0145-4c31-b84a-b36f8beac5f3" providerId="ADAL" clId="{CD41D82F-260B-0840-BD29-78828A25BB7D}" dt="2023-03-23T14:47:14.935" v="56"/>
          <ac:inkMkLst>
            <pc:docMk/>
            <pc:sldMk cId="2559352209" sldId="256"/>
            <ac:inkMk id="45" creationId="{16680716-6102-3A9A-E76A-F23B74E274C1}"/>
          </ac:inkMkLst>
        </pc:inkChg>
        <pc:inkChg chg="add del">
          <ac:chgData name="Venkatasubramanian, Mani V." userId="fbe5ce37-0145-4c31-b84a-b36f8beac5f3" providerId="ADAL" clId="{CD41D82F-260B-0840-BD29-78828A25BB7D}" dt="2023-03-23T14:47:14.935" v="56"/>
          <ac:inkMkLst>
            <pc:docMk/>
            <pc:sldMk cId="2559352209" sldId="256"/>
            <ac:inkMk id="46" creationId="{6D8F9E7C-9760-ACFC-FA68-6F53E4D9AE65}"/>
          </ac:inkMkLst>
        </pc:inkChg>
        <pc:inkChg chg="add del">
          <ac:chgData name="Venkatasubramanian, Mani V." userId="fbe5ce37-0145-4c31-b84a-b36f8beac5f3" providerId="ADAL" clId="{CD41D82F-260B-0840-BD29-78828A25BB7D}" dt="2023-03-23T14:47:14.935" v="56"/>
          <ac:inkMkLst>
            <pc:docMk/>
            <pc:sldMk cId="2559352209" sldId="256"/>
            <ac:inkMk id="47" creationId="{DA30786F-F64F-D34C-BC82-4C08B7FF9B4D}"/>
          </ac:inkMkLst>
        </pc:inkChg>
        <pc:inkChg chg="add del">
          <ac:chgData name="Venkatasubramanian, Mani V." userId="fbe5ce37-0145-4c31-b84a-b36f8beac5f3" providerId="ADAL" clId="{CD41D82F-260B-0840-BD29-78828A25BB7D}" dt="2023-03-23T14:47:14.935" v="56"/>
          <ac:inkMkLst>
            <pc:docMk/>
            <pc:sldMk cId="2559352209" sldId="256"/>
            <ac:inkMk id="48" creationId="{19B64D51-9F5A-9451-B0ED-9A4F20AFB1F8}"/>
          </ac:inkMkLst>
        </pc:inkChg>
        <pc:inkChg chg="add del">
          <ac:chgData name="Venkatasubramanian, Mani V." userId="fbe5ce37-0145-4c31-b84a-b36f8beac5f3" providerId="ADAL" clId="{CD41D82F-260B-0840-BD29-78828A25BB7D}" dt="2023-03-23T14:47:14.935" v="56"/>
          <ac:inkMkLst>
            <pc:docMk/>
            <pc:sldMk cId="2559352209" sldId="256"/>
            <ac:inkMk id="49" creationId="{77A458BA-B8AA-95BE-B155-735E38D6DCC3}"/>
          </ac:inkMkLst>
        </pc:inkChg>
        <pc:inkChg chg="add del">
          <ac:chgData name="Venkatasubramanian, Mani V." userId="fbe5ce37-0145-4c31-b84a-b36f8beac5f3" providerId="ADAL" clId="{CD41D82F-260B-0840-BD29-78828A25BB7D}" dt="2023-03-23T14:47:14.935" v="56"/>
          <ac:inkMkLst>
            <pc:docMk/>
            <pc:sldMk cId="2559352209" sldId="256"/>
            <ac:inkMk id="50" creationId="{A6B678F7-8F37-8D7D-EE70-9415DD5BFC81}"/>
          </ac:inkMkLst>
        </pc:inkChg>
        <pc:inkChg chg="add del">
          <ac:chgData name="Venkatasubramanian, Mani V." userId="fbe5ce37-0145-4c31-b84a-b36f8beac5f3" providerId="ADAL" clId="{CD41D82F-260B-0840-BD29-78828A25BB7D}" dt="2023-03-23T14:47:14.935" v="56"/>
          <ac:inkMkLst>
            <pc:docMk/>
            <pc:sldMk cId="2559352209" sldId="256"/>
            <ac:inkMk id="51" creationId="{3E329E85-9257-6D2D-16F2-C542057564A9}"/>
          </ac:inkMkLst>
        </pc:inkChg>
        <pc:inkChg chg="add del">
          <ac:chgData name="Venkatasubramanian, Mani V." userId="fbe5ce37-0145-4c31-b84a-b36f8beac5f3" providerId="ADAL" clId="{CD41D82F-260B-0840-BD29-78828A25BB7D}" dt="2023-03-23T14:47:14.935" v="56"/>
          <ac:inkMkLst>
            <pc:docMk/>
            <pc:sldMk cId="2559352209" sldId="256"/>
            <ac:inkMk id="52" creationId="{83517482-C577-DA09-D147-6F15E89EB1A7}"/>
          </ac:inkMkLst>
        </pc:inkChg>
        <pc:inkChg chg="add del">
          <ac:chgData name="Venkatasubramanian, Mani V." userId="fbe5ce37-0145-4c31-b84a-b36f8beac5f3" providerId="ADAL" clId="{CD41D82F-260B-0840-BD29-78828A25BB7D}" dt="2023-03-23T14:47:14.935" v="56"/>
          <ac:inkMkLst>
            <pc:docMk/>
            <pc:sldMk cId="2559352209" sldId="256"/>
            <ac:inkMk id="53" creationId="{F03B7F20-F218-728B-1B42-F8C30B2C6DB4}"/>
          </ac:inkMkLst>
        </pc:inkChg>
        <pc:inkChg chg="add del">
          <ac:chgData name="Venkatasubramanian, Mani V." userId="fbe5ce37-0145-4c31-b84a-b36f8beac5f3" providerId="ADAL" clId="{CD41D82F-260B-0840-BD29-78828A25BB7D}" dt="2023-03-23T14:47:14.935" v="56"/>
          <ac:inkMkLst>
            <pc:docMk/>
            <pc:sldMk cId="2559352209" sldId="256"/>
            <ac:inkMk id="54" creationId="{E6D70634-42AB-3AA3-39BF-FA30C3FDC11C}"/>
          </ac:inkMkLst>
        </pc:inkChg>
        <pc:inkChg chg="add del">
          <ac:chgData name="Venkatasubramanian, Mani V." userId="fbe5ce37-0145-4c31-b84a-b36f8beac5f3" providerId="ADAL" clId="{CD41D82F-260B-0840-BD29-78828A25BB7D}" dt="2023-03-23T14:47:14.935" v="56"/>
          <ac:inkMkLst>
            <pc:docMk/>
            <pc:sldMk cId="2559352209" sldId="256"/>
            <ac:inkMk id="55" creationId="{AFA8DA39-83EB-00E5-9898-816140673837}"/>
          </ac:inkMkLst>
        </pc:inkChg>
        <pc:inkChg chg="add del">
          <ac:chgData name="Venkatasubramanian, Mani V." userId="fbe5ce37-0145-4c31-b84a-b36f8beac5f3" providerId="ADAL" clId="{CD41D82F-260B-0840-BD29-78828A25BB7D}" dt="2023-03-23T14:47:14.935" v="56"/>
          <ac:inkMkLst>
            <pc:docMk/>
            <pc:sldMk cId="2559352209" sldId="256"/>
            <ac:inkMk id="56" creationId="{5592941F-ECED-0D72-5390-0BEE788271E1}"/>
          </ac:inkMkLst>
        </pc:inkChg>
        <pc:inkChg chg="add reco">
          <ac:chgData name="Venkatasubramanian, Mani V." userId="fbe5ce37-0145-4c31-b84a-b36f8beac5f3" providerId="ADAL" clId="{CD41D82F-260B-0840-BD29-78828A25BB7D}" dt="2023-03-23T14:47:14.935" v="56"/>
          <ac:inkMkLst>
            <pc:docMk/>
            <pc:sldMk cId="2559352209" sldId="256"/>
            <ac:inkMk id="57" creationId="{36F47F10-5119-6495-B95F-0CABCE8AB785}"/>
          </ac:inkMkLst>
        </pc:inkChg>
        <pc:inkChg chg="add del">
          <ac:chgData name="Venkatasubramanian, Mani V." userId="fbe5ce37-0145-4c31-b84a-b36f8beac5f3" providerId="ADAL" clId="{CD41D82F-260B-0840-BD29-78828A25BB7D}" dt="2023-03-23T14:47:24.872" v="72"/>
          <ac:inkMkLst>
            <pc:docMk/>
            <pc:sldMk cId="2559352209" sldId="256"/>
            <ac:inkMk id="58" creationId="{C40F8D97-5003-90EB-D3F7-864CBAFA4B0D}"/>
          </ac:inkMkLst>
        </pc:inkChg>
        <pc:inkChg chg="add del">
          <ac:chgData name="Venkatasubramanian, Mani V." userId="fbe5ce37-0145-4c31-b84a-b36f8beac5f3" providerId="ADAL" clId="{CD41D82F-260B-0840-BD29-78828A25BB7D}" dt="2023-03-23T14:47:24.872" v="72"/>
          <ac:inkMkLst>
            <pc:docMk/>
            <pc:sldMk cId="2559352209" sldId="256"/>
            <ac:inkMk id="59" creationId="{7168AF30-427B-23EA-3353-F84AE628EBB2}"/>
          </ac:inkMkLst>
        </pc:inkChg>
        <pc:inkChg chg="add del">
          <ac:chgData name="Venkatasubramanian, Mani V." userId="fbe5ce37-0145-4c31-b84a-b36f8beac5f3" providerId="ADAL" clId="{CD41D82F-260B-0840-BD29-78828A25BB7D}" dt="2023-03-23T14:47:24.872" v="72"/>
          <ac:inkMkLst>
            <pc:docMk/>
            <pc:sldMk cId="2559352209" sldId="256"/>
            <ac:inkMk id="60" creationId="{B0C0A575-722A-BDFD-2534-309EA62EC3A6}"/>
          </ac:inkMkLst>
        </pc:inkChg>
        <pc:inkChg chg="add del">
          <ac:chgData name="Venkatasubramanian, Mani V." userId="fbe5ce37-0145-4c31-b84a-b36f8beac5f3" providerId="ADAL" clId="{CD41D82F-260B-0840-BD29-78828A25BB7D}" dt="2023-03-23T14:47:24.872" v="72"/>
          <ac:inkMkLst>
            <pc:docMk/>
            <pc:sldMk cId="2559352209" sldId="256"/>
            <ac:inkMk id="61" creationId="{DE263BCC-E49D-96F2-AF66-BDE31432F335}"/>
          </ac:inkMkLst>
        </pc:inkChg>
        <pc:inkChg chg="add del">
          <ac:chgData name="Venkatasubramanian, Mani V." userId="fbe5ce37-0145-4c31-b84a-b36f8beac5f3" providerId="ADAL" clId="{CD41D82F-260B-0840-BD29-78828A25BB7D}" dt="2023-03-23T14:47:24.872" v="72"/>
          <ac:inkMkLst>
            <pc:docMk/>
            <pc:sldMk cId="2559352209" sldId="256"/>
            <ac:inkMk id="62" creationId="{BA6FBAE3-479D-728C-C7F9-BC1B549521FD}"/>
          </ac:inkMkLst>
        </pc:inkChg>
        <pc:inkChg chg="add del">
          <ac:chgData name="Venkatasubramanian, Mani V." userId="fbe5ce37-0145-4c31-b84a-b36f8beac5f3" providerId="ADAL" clId="{CD41D82F-260B-0840-BD29-78828A25BB7D}" dt="2023-03-23T14:47:24.872" v="72"/>
          <ac:inkMkLst>
            <pc:docMk/>
            <pc:sldMk cId="2559352209" sldId="256"/>
            <ac:inkMk id="63" creationId="{7B1E563B-D2E1-7FEC-D4C4-7A65E443F04A}"/>
          </ac:inkMkLst>
        </pc:inkChg>
        <pc:inkChg chg="add del">
          <ac:chgData name="Venkatasubramanian, Mani V." userId="fbe5ce37-0145-4c31-b84a-b36f8beac5f3" providerId="ADAL" clId="{CD41D82F-260B-0840-BD29-78828A25BB7D}" dt="2023-03-23T14:47:24.872" v="72"/>
          <ac:inkMkLst>
            <pc:docMk/>
            <pc:sldMk cId="2559352209" sldId="256"/>
            <ac:inkMk id="64" creationId="{1330EE24-3832-D77D-B142-7C5AA7C77066}"/>
          </ac:inkMkLst>
        </pc:inkChg>
        <pc:inkChg chg="add del">
          <ac:chgData name="Venkatasubramanian, Mani V." userId="fbe5ce37-0145-4c31-b84a-b36f8beac5f3" providerId="ADAL" clId="{CD41D82F-260B-0840-BD29-78828A25BB7D}" dt="2023-03-23T14:47:24.872" v="72"/>
          <ac:inkMkLst>
            <pc:docMk/>
            <pc:sldMk cId="2559352209" sldId="256"/>
            <ac:inkMk id="65" creationId="{62B85233-045B-76E4-6D5E-ADDFE4E0FDFC}"/>
          </ac:inkMkLst>
        </pc:inkChg>
        <pc:inkChg chg="add del">
          <ac:chgData name="Venkatasubramanian, Mani V." userId="fbe5ce37-0145-4c31-b84a-b36f8beac5f3" providerId="ADAL" clId="{CD41D82F-260B-0840-BD29-78828A25BB7D}" dt="2023-03-23T14:47:24.872" v="72"/>
          <ac:inkMkLst>
            <pc:docMk/>
            <pc:sldMk cId="2559352209" sldId="256"/>
            <ac:inkMk id="66" creationId="{950B060F-7F31-370C-FCA1-A4A06CC52C02}"/>
          </ac:inkMkLst>
        </pc:inkChg>
        <pc:inkChg chg="add del">
          <ac:chgData name="Venkatasubramanian, Mani V." userId="fbe5ce37-0145-4c31-b84a-b36f8beac5f3" providerId="ADAL" clId="{CD41D82F-260B-0840-BD29-78828A25BB7D}" dt="2023-03-23T14:47:24.872" v="72"/>
          <ac:inkMkLst>
            <pc:docMk/>
            <pc:sldMk cId="2559352209" sldId="256"/>
            <ac:inkMk id="67" creationId="{10137823-979B-3A8B-C104-B4A5E2A750CC}"/>
          </ac:inkMkLst>
        </pc:inkChg>
        <pc:inkChg chg="add del">
          <ac:chgData name="Venkatasubramanian, Mani V." userId="fbe5ce37-0145-4c31-b84a-b36f8beac5f3" providerId="ADAL" clId="{CD41D82F-260B-0840-BD29-78828A25BB7D}" dt="2023-03-23T14:47:24.872" v="72"/>
          <ac:inkMkLst>
            <pc:docMk/>
            <pc:sldMk cId="2559352209" sldId="256"/>
            <ac:inkMk id="68" creationId="{1E836551-ACB1-C2DF-6399-2C6EDEF9815A}"/>
          </ac:inkMkLst>
        </pc:inkChg>
        <pc:inkChg chg="add del">
          <ac:chgData name="Venkatasubramanian, Mani V." userId="fbe5ce37-0145-4c31-b84a-b36f8beac5f3" providerId="ADAL" clId="{CD41D82F-260B-0840-BD29-78828A25BB7D}" dt="2023-03-23T14:47:24.872" v="72"/>
          <ac:inkMkLst>
            <pc:docMk/>
            <pc:sldMk cId="2559352209" sldId="256"/>
            <ac:inkMk id="69" creationId="{E8DB0AA1-BD5F-5554-EB88-60B9A72A6EEE}"/>
          </ac:inkMkLst>
        </pc:inkChg>
        <pc:inkChg chg="add del">
          <ac:chgData name="Venkatasubramanian, Mani V." userId="fbe5ce37-0145-4c31-b84a-b36f8beac5f3" providerId="ADAL" clId="{CD41D82F-260B-0840-BD29-78828A25BB7D}" dt="2023-03-23T14:47:24.872" v="72"/>
          <ac:inkMkLst>
            <pc:docMk/>
            <pc:sldMk cId="2559352209" sldId="256"/>
            <ac:inkMk id="70" creationId="{306A07F7-16DC-C5F1-A9CF-4E18EC6C782D}"/>
          </ac:inkMkLst>
        </pc:inkChg>
        <pc:inkChg chg="add del">
          <ac:chgData name="Venkatasubramanian, Mani V." userId="fbe5ce37-0145-4c31-b84a-b36f8beac5f3" providerId="ADAL" clId="{CD41D82F-260B-0840-BD29-78828A25BB7D}" dt="2023-03-23T14:47:24.872" v="72"/>
          <ac:inkMkLst>
            <pc:docMk/>
            <pc:sldMk cId="2559352209" sldId="256"/>
            <ac:inkMk id="71" creationId="{3239417C-0B3F-49C1-5E43-F19AD4E05A1C}"/>
          </ac:inkMkLst>
        </pc:inkChg>
        <pc:inkChg chg="add del">
          <ac:chgData name="Venkatasubramanian, Mani V." userId="fbe5ce37-0145-4c31-b84a-b36f8beac5f3" providerId="ADAL" clId="{CD41D82F-260B-0840-BD29-78828A25BB7D}" dt="2023-03-23T14:47:24.872" v="72"/>
          <ac:inkMkLst>
            <pc:docMk/>
            <pc:sldMk cId="2559352209" sldId="256"/>
            <ac:inkMk id="72" creationId="{B0F9C0A3-EEC8-2A1B-9D86-2E7CA4476F03}"/>
          </ac:inkMkLst>
        </pc:inkChg>
        <pc:inkChg chg="add reco">
          <ac:chgData name="Venkatasubramanian, Mani V." userId="fbe5ce37-0145-4c31-b84a-b36f8beac5f3" providerId="ADAL" clId="{CD41D82F-260B-0840-BD29-78828A25BB7D}" dt="2023-03-23T14:47:24.872" v="72"/>
          <ac:inkMkLst>
            <pc:docMk/>
            <pc:sldMk cId="2559352209" sldId="256"/>
            <ac:inkMk id="73" creationId="{060B3BF2-6827-AFD8-5888-B4BA2E486476}"/>
          </ac:inkMkLst>
        </pc:inkChg>
        <pc:inkChg chg="add del">
          <ac:chgData name="Venkatasubramanian, Mani V." userId="fbe5ce37-0145-4c31-b84a-b36f8beac5f3" providerId="ADAL" clId="{CD41D82F-260B-0840-BD29-78828A25BB7D}" dt="2023-03-23T14:47:29.059" v="80"/>
          <ac:inkMkLst>
            <pc:docMk/>
            <pc:sldMk cId="2559352209" sldId="256"/>
            <ac:inkMk id="74" creationId="{7ABEEC4B-A083-9675-E185-FFFDA5188004}"/>
          </ac:inkMkLst>
        </pc:inkChg>
        <pc:inkChg chg="add del">
          <ac:chgData name="Venkatasubramanian, Mani V." userId="fbe5ce37-0145-4c31-b84a-b36f8beac5f3" providerId="ADAL" clId="{CD41D82F-260B-0840-BD29-78828A25BB7D}" dt="2023-03-23T14:47:29.059" v="80"/>
          <ac:inkMkLst>
            <pc:docMk/>
            <pc:sldMk cId="2559352209" sldId="256"/>
            <ac:inkMk id="75" creationId="{2C60E286-4B1E-A17B-EFF5-A630470C0DDB}"/>
          </ac:inkMkLst>
        </pc:inkChg>
        <pc:inkChg chg="add del">
          <ac:chgData name="Venkatasubramanian, Mani V." userId="fbe5ce37-0145-4c31-b84a-b36f8beac5f3" providerId="ADAL" clId="{CD41D82F-260B-0840-BD29-78828A25BB7D}" dt="2023-03-23T14:47:29.059" v="80"/>
          <ac:inkMkLst>
            <pc:docMk/>
            <pc:sldMk cId="2559352209" sldId="256"/>
            <ac:inkMk id="76" creationId="{03B82C97-2260-5F72-EE8C-FA033D236D2C}"/>
          </ac:inkMkLst>
        </pc:inkChg>
        <pc:inkChg chg="add del">
          <ac:chgData name="Venkatasubramanian, Mani V." userId="fbe5ce37-0145-4c31-b84a-b36f8beac5f3" providerId="ADAL" clId="{CD41D82F-260B-0840-BD29-78828A25BB7D}" dt="2023-03-23T14:47:29.059" v="80"/>
          <ac:inkMkLst>
            <pc:docMk/>
            <pc:sldMk cId="2559352209" sldId="256"/>
            <ac:inkMk id="77" creationId="{AB170E9F-8A5E-52D0-A2BC-888EE5D9FCF2}"/>
          </ac:inkMkLst>
        </pc:inkChg>
        <pc:inkChg chg="add del">
          <ac:chgData name="Venkatasubramanian, Mani V." userId="fbe5ce37-0145-4c31-b84a-b36f8beac5f3" providerId="ADAL" clId="{CD41D82F-260B-0840-BD29-78828A25BB7D}" dt="2023-03-23T14:47:29.059" v="80"/>
          <ac:inkMkLst>
            <pc:docMk/>
            <pc:sldMk cId="2559352209" sldId="256"/>
            <ac:inkMk id="78" creationId="{8624B6B7-E46A-572D-491A-39C43F66639C}"/>
          </ac:inkMkLst>
        </pc:inkChg>
        <pc:inkChg chg="add del">
          <ac:chgData name="Venkatasubramanian, Mani V." userId="fbe5ce37-0145-4c31-b84a-b36f8beac5f3" providerId="ADAL" clId="{CD41D82F-260B-0840-BD29-78828A25BB7D}" dt="2023-03-23T14:47:29.059" v="80"/>
          <ac:inkMkLst>
            <pc:docMk/>
            <pc:sldMk cId="2559352209" sldId="256"/>
            <ac:inkMk id="79" creationId="{EF45AED3-4FEE-372B-B1C3-7796EC42AD31}"/>
          </ac:inkMkLst>
        </pc:inkChg>
        <pc:inkChg chg="add del">
          <ac:chgData name="Venkatasubramanian, Mani V." userId="fbe5ce37-0145-4c31-b84a-b36f8beac5f3" providerId="ADAL" clId="{CD41D82F-260B-0840-BD29-78828A25BB7D}" dt="2023-03-23T14:47:29.059" v="80"/>
          <ac:inkMkLst>
            <pc:docMk/>
            <pc:sldMk cId="2559352209" sldId="256"/>
            <ac:inkMk id="80" creationId="{E8EC8923-59F0-6BBC-A739-6AA1FE2BFA10}"/>
          </ac:inkMkLst>
        </pc:inkChg>
        <pc:inkChg chg="add reco">
          <ac:chgData name="Venkatasubramanian, Mani V." userId="fbe5ce37-0145-4c31-b84a-b36f8beac5f3" providerId="ADAL" clId="{CD41D82F-260B-0840-BD29-78828A25BB7D}" dt="2023-03-23T14:47:29.059" v="80"/>
          <ac:inkMkLst>
            <pc:docMk/>
            <pc:sldMk cId="2559352209" sldId="256"/>
            <ac:inkMk id="81" creationId="{F71508B2-FF57-CAC0-8E0C-DF6E9132C788}"/>
          </ac:inkMkLst>
        </pc:inkChg>
        <pc:inkChg chg="add del">
          <ac:chgData name="Venkatasubramanian, Mani V." userId="fbe5ce37-0145-4c31-b84a-b36f8beac5f3" providerId="ADAL" clId="{CD41D82F-260B-0840-BD29-78828A25BB7D}" dt="2023-03-23T14:47:33.790" v="88"/>
          <ac:inkMkLst>
            <pc:docMk/>
            <pc:sldMk cId="2559352209" sldId="256"/>
            <ac:inkMk id="82" creationId="{8BE17559-1E6B-03DB-F127-A34855407A40}"/>
          </ac:inkMkLst>
        </pc:inkChg>
        <pc:inkChg chg="add del">
          <ac:chgData name="Venkatasubramanian, Mani V." userId="fbe5ce37-0145-4c31-b84a-b36f8beac5f3" providerId="ADAL" clId="{CD41D82F-260B-0840-BD29-78828A25BB7D}" dt="2023-03-23T14:47:33.790" v="88"/>
          <ac:inkMkLst>
            <pc:docMk/>
            <pc:sldMk cId="2559352209" sldId="256"/>
            <ac:inkMk id="83" creationId="{E11444AB-0A34-D40D-1BB0-5B80C000FE3A}"/>
          </ac:inkMkLst>
        </pc:inkChg>
        <pc:inkChg chg="add del">
          <ac:chgData name="Venkatasubramanian, Mani V." userId="fbe5ce37-0145-4c31-b84a-b36f8beac5f3" providerId="ADAL" clId="{CD41D82F-260B-0840-BD29-78828A25BB7D}" dt="2023-03-23T14:47:33.790" v="88"/>
          <ac:inkMkLst>
            <pc:docMk/>
            <pc:sldMk cId="2559352209" sldId="256"/>
            <ac:inkMk id="84" creationId="{CA3E0144-094F-92CF-7F97-A271A62A3343}"/>
          </ac:inkMkLst>
        </pc:inkChg>
        <pc:inkChg chg="add del">
          <ac:chgData name="Venkatasubramanian, Mani V." userId="fbe5ce37-0145-4c31-b84a-b36f8beac5f3" providerId="ADAL" clId="{CD41D82F-260B-0840-BD29-78828A25BB7D}" dt="2023-03-23T14:47:33.790" v="88"/>
          <ac:inkMkLst>
            <pc:docMk/>
            <pc:sldMk cId="2559352209" sldId="256"/>
            <ac:inkMk id="85" creationId="{7DFC92D5-FD95-A92B-0725-DD1A95977FC9}"/>
          </ac:inkMkLst>
        </pc:inkChg>
        <pc:inkChg chg="add del">
          <ac:chgData name="Venkatasubramanian, Mani V." userId="fbe5ce37-0145-4c31-b84a-b36f8beac5f3" providerId="ADAL" clId="{CD41D82F-260B-0840-BD29-78828A25BB7D}" dt="2023-03-23T14:47:33.790" v="88"/>
          <ac:inkMkLst>
            <pc:docMk/>
            <pc:sldMk cId="2559352209" sldId="256"/>
            <ac:inkMk id="86" creationId="{ACF8F53D-C94E-969C-29B3-0F98D03129BE}"/>
          </ac:inkMkLst>
        </pc:inkChg>
        <pc:inkChg chg="add del">
          <ac:chgData name="Venkatasubramanian, Mani V." userId="fbe5ce37-0145-4c31-b84a-b36f8beac5f3" providerId="ADAL" clId="{CD41D82F-260B-0840-BD29-78828A25BB7D}" dt="2023-03-23T14:47:33.790" v="88"/>
          <ac:inkMkLst>
            <pc:docMk/>
            <pc:sldMk cId="2559352209" sldId="256"/>
            <ac:inkMk id="87" creationId="{71C98ACE-3F98-3AD4-D9AE-DD9C8B0F5952}"/>
          </ac:inkMkLst>
        </pc:inkChg>
        <pc:inkChg chg="add del">
          <ac:chgData name="Venkatasubramanian, Mani V." userId="fbe5ce37-0145-4c31-b84a-b36f8beac5f3" providerId="ADAL" clId="{CD41D82F-260B-0840-BD29-78828A25BB7D}" dt="2023-03-23T14:47:33.790" v="88"/>
          <ac:inkMkLst>
            <pc:docMk/>
            <pc:sldMk cId="2559352209" sldId="256"/>
            <ac:inkMk id="88" creationId="{69E018B7-9295-A618-BAAA-EDFF40DB1288}"/>
          </ac:inkMkLst>
        </pc:inkChg>
        <pc:inkChg chg="add reco">
          <ac:chgData name="Venkatasubramanian, Mani V." userId="fbe5ce37-0145-4c31-b84a-b36f8beac5f3" providerId="ADAL" clId="{CD41D82F-260B-0840-BD29-78828A25BB7D}" dt="2023-03-23T14:47:33.790" v="88"/>
          <ac:inkMkLst>
            <pc:docMk/>
            <pc:sldMk cId="2559352209" sldId="256"/>
            <ac:inkMk id="89" creationId="{E922BB5B-1781-5FC6-A8EC-B6EFFD5831F0}"/>
          </ac:inkMkLst>
        </pc:inkChg>
        <pc:inkChg chg="add del">
          <ac:chgData name="Venkatasubramanian, Mani V." userId="fbe5ce37-0145-4c31-b84a-b36f8beac5f3" providerId="ADAL" clId="{CD41D82F-260B-0840-BD29-78828A25BB7D}" dt="2023-03-23T14:47:37.219" v="97"/>
          <ac:inkMkLst>
            <pc:docMk/>
            <pc:sldMk cId="2559352209" sldId="256"/>
            <ac:inkMk id="90" creationId="{84EC2F77-A19F-CBE9-F5E4-D75953E3CBEC}"/>
          </ac:inkMkLst>
        </pc:inkChg>
        <pc:inkChg chg="add del">
          <ac:chgData name="Venkatasubramanian, Mani V." userId="fbe5ce37-0145-4c31-b84a-b36f8beac5f3" providerId="ADAL" clId="{CD41D82F-260B-0840-BD29-78828A25BB7D}" dt="2023-03-23T14:47:37.219" v="97"/>
          <ac:inkMkLst>
            <pc:docMk/>
            <pc:sldMk cId="2559352209" sldId="256"/>
            <ac:inkMk id="91" creationId="{5B281D3F-D1B2-E75F-F999-D261FDA2F61B}"/>
          </ac:inkMkLst>
        </pc:inkChg>
        <pc:inkChg chg="add del">
          <ac:chgData name="Venkatasubramanian, Mani V." userId="fbe5ce37-0145-4c31-b84a-b36f8beac5f3" providerId="ADAL" clId="{CD41D82F-260B-0840-BD29-78828A25BB7D}" dt="2023-03-23T14:47:37.219" v="97"/>
          <ac:inkMkLst>
            <pc:docMk/>
            <pc:sldMk cId="2559352209" sldId="256"/>
            <ac:inkMk id="92" creationId="{D2D0208B-2091-403A-0463-29F4F10D9C03}"/>
          </ac:inkMkLst>
        </pc:inkChg>
        <pc:inkChg chg="add del">
          <ac:chgData name="Venkatasubramanian, Mani V." userId="fbe5ce37-0145-4c31-b84a-b36f8beac5f3" providerId="ADAL" clId="{CD41D82F-260B-0840-BD29-78828A25BB7D}" dt="2023-03-23T14:47:37.219" v="97"/>
          <ac:inkMkLst>
            <pc:docMk/>
            <pc:sldMk cId="2559352209" sldId="256"/>
            <ac:inkMk id="93" creationId="{5554259E-718F-370D-A2AD-EBAC2DC7FEEB}"/>
          </ac:inkMkLst>
        </pc:inkChg>
        <pc:inkChg chg="add del">
          <ac:chgData name="Venkatasubramanian, Mani V." userId="fbe5ce37-0145-4c31-b84a-b36f8beac5f3" providerId="ADAL" clId="{CD41D82F-260B-0840-BD29-78828A25BB7D}" dt="2023-03-23T14:47:37.219" v="97"/>
          <ac:inkMkLst>
            <pc:docMk/>
            <pc:sldMk cId="2559352209" sldId="256"/>
            <ac:inkMk id="94" creationId="{D7BF4F92-3F2B-41F4-EDDD-E669F80C1ECA}"/>
          </ac:inkMkLst>
        </pc:inkChg>
        <pc:inkChg chg="add del">
          <ac:chgData name="Venkatasubramanian, Mani V." userId="fbe5ce37-0145-4c31-b84a-b36f8beac5f3" providerId="ADAL" clId="{CD41D82F-260B-0840-BD29-78828A25BB7D}" dt="2023-03-23T14:47:37.219" v="97"/>
          <ac:inkMkLst>
            <pc:docMk/>
            <pc:sldMk cId="2559352209" sldId="256"/>
            <ac:inkMk id="95" creationId="{77A8D07E-B021-CB7D-CFD5-49EA9CBEEA17}"/>
          </ac:inkMkLst>
        </pc:inkChg>
        <pc:inkChg chg="add del">
          <ac:chgData name="Venkatasubramanian, Mani V." userId="fbe5ce37-0145-4c31-b84a-b36f8beac5f3" providerId="ADAL" clId="{CD41D82F-260B-0840-BD29-78828A25BB7D}" dt="2023-03-23T14:47:37.219" v="97"/>
          <ac:inkMkLst>
            <pc:docMk/>
            <pc:sldMk cId="2559352209" sldId="256"/>
            <ac:inkMk id="96" creationId="{CE4C7D08-8D6F-990F-5A3F-8C7F8FA5CCB5}"/>
          </ac:inkMkLst>
        </pc:inkChg>
        <pc:inkChg chg="add del">
          <ac:chgData name="Venkatasubramanian, Mani V." userId="fbe5ce37-0145-4c31-b84a-b36f8beac5f3" providerId="ADAL" clId="{CD41D82F-260B-0840-BD29-78828A25BB7D}" dt="2023-03-23T14:47:37.219" v="97"/>
          <ac:inkMkLst>
            <pc:docMk/>
            <pc:sldMk cId="2559352209" sldId="256"/>
            <ac:inkMk id="97" creationId="{E21951C0-5940-9B36-8155-EFB769EF8093}"/>
          </ac:inkMkLst>
        </pc:inkChg>
        <pc:inkChg chg="add reco">
          <ac:chgData name="Venkatasubramanian, Mani V." userId="fbe5ce37-0145-4c31-b84a-b36f8beac5f3" providerId="ADAL" clId="{CD41D82F-260B-0840-BD29-78828A25BB7D}" dt="2023-03-23T14:47:37.219" v="97"/>
          <ac:inkMkLst>
            <pc:docMk/>
            <pc:sldMk cId="2559352209" sldId="256"/>
            <ac:inkMk id="98" creationId="{67226B26-F024-EAE3-FE23-163B1FC0DCA5}"/>
          </ac:inkMkLst>
        </pc:inkChg>
        <pc:inkChg chg="add reco">
          <ac:chgData name="Venkatasubramanian, Mani V." userId="fbe5ce37-0145-4c31-b84a-b36f8beac5f3" providerId="ADAL" clId="{CD41D82F-260B-0840-BD29-78828A25BB7D}" dt="2023-03-23T14:47:37.219" v="97"/>
          <ac:inkMkLst>
            <pc:docMk/>
            <pc:sldMk cId="2559352209" sldId="256"/>
            <ac:inkMk id="99" creationId="{11B0D61E-D0E1-75C0-A220-834B09CC4324}"/>
          </ac:inkMkLst>
        </pc:inkChg>
        <pc:inkChg chg="add del">
          <ac:chgData name="Venkatasubramanian, Mani V." userId="fbe5ce37-0145-4c31-b84a-b36f8beac5f3" providerId="ADAL" clId="{CD41D82F-260B-0840-BD29-78828A25BB7D}" dt="2023-03-23T14:47:40.788" v="103"/>
          <ac:inkMkLst>
            <pc:docMk/>
            <pc:sldMk cId="2559352209" sldId="256"/>
            <ac:inkMk id="100" creationId="{6D8C2138-B5DB-6038-AC78-24AF8330DA5F}"/>
          </ac:inkMkLst>
        </pc:inkChg>
        <pc:inkChg chg="add del">
          <ac:chgData name="Venkatasubramanian, Mani V." userId="fbe5ce37-0145-4c31-b84a-b36f8beac5f3" providerId="ADAL" clId="{CD41D82F-260B-0840-BD29-78828A25BB7D}" dt="2023-03-23T14:47:40.788" v="103"/>
          <ac:inkMkLst>
            <pc:docMk/>
            <pc:sldMk cId="2559352209" sldId="256"/>
            <ac:inkMk id="101" creationId="{C8A0CB52-E4BD-529D-0946-BC07010A8B3E}"/>
          </ac:inkMkLst>
        </pc:inkChg>
        <pc:inkChg chg="add del">
          <ac:chgData name="Venkatasubramanian, Mani V." userId="fbe5ce37-0145-4c31-b84a-b36f8beac5f3" providerId="ADAL" clId="{CD41D82F-260B-0840-BD29-78828A25BB7D}" dt="2023-03-23T14:47:40.788" v="103"/>
          <ac:inkMkLst>
            <pc:docMk/>
            <pc:sldMk cId="2559352209" sldId="256"/>
            <ac:inkMk id="102" creationId="{B27DDF24-2AFD-64BA-734F-316ABA8DF3DF}"/>
          </ac:inkMkLst>
        </pc:inkChg>
        <pc:inkChg chg="add del">
          <ac:chgData name="Venkatasubramanian, Mani V." userId="fbe5ce37-0145-4c31-b84a-b36f8beac5f3" providerId="ADAL" clId="{CD41D82F-260B-0840-BD29-78828A25BB7D}" dt="2023-03-23T14:47:40.788" v="103"/>
          <ac:inkMkLst>
            <pc:docMk/>
            <pc:sldMk cId="2559352209" sldId="256"/>
            <ac:inkMk id="103" creationId="{758E3471-3529-915E-D2D4-76EEF646074F}"/>
          </ac:inkMkLst>
        </pc:inkChg>
        <pc:inkChg chg="add del">
          <ac:chgData name="Venkatasubramanian, Mani V." userId="fbe5ce37-0145-4c31-b84a-b36f8beac5f3" providerId="ADAL" clId="{CD41D82F-260B-0840-BD29-78828A25BB7D}" dt="2023-03-23T14:47:40.788" v="103"/>
          <ac:inkMkLst>
            <pc:docMk/>
            <pc:sldMk cId="2559352209" sldId="256"/>
            <ac:inkMk id="104" creationId="{6B8E1930-E338-7017-5158-38E4A7B6480A}"/>
          </ac:inkMkLst>
        </pc:inkChg>
        <pc:inkChg chg="add reco">
          <ac:chgData name="Venkatasubramanian, Mani V." userId="fbe5ce37-0145-4c31-b84a-b36f8beac5f3" providerId="ADAL" clId="{CD41D82F-260B-0840-BD29-78828A25BB7D}" dt="2023-03-23T14:47:40.788" v="103"/>
          <ac:inkMkLst>
            <pc:docMk/>
            <pc:sldMk cId="2559352209" sldId="256"/>
            <ac:inkMk id="105" creationId="{1DCFA758-C5AD-0F69-5D94-E1F4B5FD8DE6}"/>
          </ac:inkMkLst>
        </pc:inkChg>
        <pc:inkChg chg="add del">
          <ac:chgData name="Venkatasubramanian, Mani V." userId="fbe5ce37-0145-4c31-b84a-b36f8beac5f3" providerId="ADAL" clId="{CD41D82F-260B-0840-BD29-78828A25BB7D}" dt="2023-03-23T14:47:51.363" v="114"/>
          <ac:inkMkLst>
            <pc:docMk/>
            <pc:sldMk cId="2559352209" sldId="256"/>
            <ac:inkMk id="106" creationId="{D95F9CDD-92E2-E407-2068-9F10A61A7349}"/>
          </ac:inkMkLst>
        </pc:inkChg>
        <pc:inkChg chg="add del">
          <ac:chgData name="Venkatasubramanian, Mani V." userId="fbe5ce37-0145-4c31-b84a-b36f8beac5f3" providerId="ADAL" clId="{CD41D82F-260B-0840-BD29-78828A25BB7D}" dt="2023-03-23T14:47:51.363" v="114"/>
          <ac:inkMkLst>
            <pc:docMk/>
            <pc:sldMk cId="2559352209" sldId="256"/>
            <ac:inkMk id="107" creationId="{E5058340-84C5-213C-790D-2B9C17FAE802}"/>
          </ac:inkMkLst>
        </pc:inkChg>
        <pc:inkChg chg="add del">
          <ac:chgData name="Venkatasubramanian, Mani V." userId="fbe5ce37-0145-4c31-b84a-b36f8beac5f3" providerId="ADAL" clId="{CD41D82F-260B-0840-BD29-78828A25BB7D}" dt="2023-03-23T14:47:51.363" v="114"/>
          <ac:inkMkLst>
            <pc:docMk/>
            <pc:sldMk cId="2559352209" sldId="256"/>
            <ac:inkMk id="108" creationId="{26E52042-3F8A-35B0-CD3C-C0BB0DBCBA21}"/>
          </ac:inkMkLst>
        </pc:inkChg>
        <pc:inkChg chg="add del">
          <ac:chgData name="Venkatasubramanian, Mani V." userId="fbe5ce37-0145-4c31-b84a-b36f8beac5f3" providerId="ADAL" clId="{CD41D82F-260B-0840-BD29-78828A25BB7D}" dt="2023-03-23T14:47:51.363" v="114"/>
          <ac:inkMkLst>
            <pc:docMk/>
            <pc:sldMk cId="2559352209" sldId="256"/>
            <ac:inkMk id="109" creationId="{25D4EA1E-93AC-B3F1-B2FB-02B8CB64CA09}"/>
          </ac:inkMkLst>
        </pc:inkChg>
        <pc:inkChg chg="add del">
          <ac:chgData name="Venkatasubramanian, Mani V." userId="fbe5ce37-0145-4c31-b84a-b36f8beac5f3" providerId="ADAL" clId="{CD41D82F-260B-0840-BD29-78828A25BB7D}" dt="2023-03-23T14:47:51.363" v="114"/>
          <ac:inkMkLst>
            <pc:docMk/>
            <pc:sldMk cId="2559352209" sldId="256"/>
            <ac:inkMk id="110" creationId="{BE9304AD-F055-8E77-5833-36A751AD9256}"/>
          </ac:inkMkLst>
        </pc:inkChg>
        <pc:inkChg chg="add del">
          <ac:chgData name="Venkatasubramanian, Mani V." userId="fbe5ce37-0145-4c31-b84a-b36f8beac5f3" providerId="ADAL" clId="{CD41D82F-260B-0840-BD29-78828A25BB7D}" dt="2023-03-23T14:47:51.363" v="114"/>
          <ac:inkMkLst>
            <pc:docMk/>
            <pc:sldMk cId="2559352209" sldId="256"/>
            <ac:inkMk id="111" creationId="{485500A5-C742-5DFE-A4C5-EFD95103017F}"/>
          </ac:inkMkLst>
        </pc:inkChg>
        <pc:inkChg chg="add del">
          <ac:chgData name="Venkatasubramanian, Mani V." userId="fbe5ce37-0145-4c31-b84a-b36f8beac5f3" providerId="ADAL" clId="{CD41D82F-260B-0840-BD29-78828A25BB7D}" dt="2023-03-23T14:47:51.363" v="114"/>
          <ac:inkMkLst>
            <pc:docMk/>
            <pc:sldMk cId="2559352209" sldId="256"/>
            <ac:inkMk id="112" creationId="{12DEB33E-5C40-BE25-2D1F-15EC5021460A}"/>
          </ac:inkMkLst>
        </pc:inkChg>
        <pc:inkChg chg="add del">
          <ac:chgData name="Venkatasubramanian, Mani V." userId="fbe5ce37-0145-4c31-b84a-b36f8beac5f3" providerId="ADAL" clId="{CD41D82F-260B-0840-BD29-78828A25BB7D}" dt="2023-03-23T14:47:51.363" v="114"/>
          <ac:inkMkLst>
            <pc:docMk/>
            <pc:sldMk cId="2559352209" sldId="256"/>
            <ac:inkMk id="113" creationId="{7D22BC97-7C24-02D5-138B-87872A1A412D}"/>
          </ac:inkMkLst>
        </pc:inkChg>
        <pc:inkChg chg="add del">
          <ac:chgData name="Venkatasubramanian, Mani V." userId="fbe5ce37-0145-4c31-b84a-b36f8beac5f3" providerId="ADAL" clId="{CD41D82F-260B-0840-BD29-78828A25BB7D}" dt="2023-03-23T14:47:51.363" v="114"/>
          <ac:inkMkLst>
            <pc:docMk/>
            <pc:sldMk cId="2559352209" sldId="256"/>
            <ac:inkMk id="114" creationId="{06829196-160E-49A1-86C3-088AA4E6FE7B}"/>
          </ac:inkMkLst>
        </pc:inkChg>
        <pc:inkChg chg="add del">
          <ac:chgData name="Venkatasubramanian, Mani V." userId="fbe5ce37-0145-4c31-b84a-b36f8beac5f3" providerId="ADAL" clId="{CD41D82F-260B-0840-BD29-78828A25BB7D}" dt="2023-03-23T14:47:51.363" v="114"/>
          <ac:inkMkLst>
            <pc:docMk/>
            <pc:sldMk cId="2559352209" sldId="256"/>
            <ac:inkMk id="115" creationId="{8A840389-B7E4-B658-0F0A-B41FF05B6BD4}"/>
          </ac:inkMkLst>
        </pc:inkChg>
        <pc:inkChg chg="add reco">
          <ac:chgData name="Venkatasubramanian, Mani V." userId="fbe5ce37-0145-4c31-b84a-b36f8beac5f3" providerId="ADAL" clId="{CD41D82F-260B-0840-BD29-78828A25BB7D}" dt="2023-03-23T14:47:51.363" v="114"/>
          <ac:inkMkLst>
            <pc:docMk/>
            <pc:sldMk cId="2559352209" sldId="256"/>
            <ac:inkMk id="116" creationId="{49D090D2-1876-F4EB-DB78-DF98A4E665DA}"/>
          </ac:inkMkLst>
        </pc:inkChg>
        <pc:inkChg chg="add">
          <ac:chgData name="Venkatasubramanian, Mani V." userId="fbe5ce37-0145-4c31-b84a-b36f8beac5f3" providerId="ADAL" clId="{CD41D82F-260B-0840-BD29-78828A25BB7D}" dt="2023-03-23T15:11:29.389" v="1307"/>
          <ac:inkMkLst>
            <pc:docMk/>
            <pc:sldMk cId="2559352209" sldId="256"/>
            <ac:inkMk id="117" creationId="{197DA26A-C5D8-506E-FF49-BDA6BC25FC54}"/>
          </ac:inkMkLst>
        </pc:inkChg>
        <pc:inkChg chg="add">
          <ac:chgData name="Venkatasubramanian, Mani V." userId="fbe5ce37-0145-4c31-b84a-b36f8beac5f3" providerId="ADAL" clId="{CD41D82F-260B-0840-BD29-78828A25BB7D}" dt="2023-03-23T15:11:29.527" v="1308"/>
          <ac:inkMkLst>
            <pc:docMk/>
            <pc:sldMk cId="2559352209" sldId="256"/>
            <ac:inkMk id="118" creationId="{84DBB52B-C836-6B7D-DCFD-CC43E1080A72}"/>
          </ac:inkMkLst>
        </pc:inkChg>
        <pc:inkChg chg="add">
          <ac:chgData name="Venkatasubramanian, Mani V." userId="fbe5ce37-0145-4c31-b84a-b36f8beac5f3" providerId="ADAL" clId="{CD41D82F-260B-0840-BD29-78828A25BB7D}" dt="2023-03-23T15:11:29.678" v="1309"/>
          <ac:inkMkLst>
            <pc:docMk/>
            <pc:sldMk cId="2559352209" sldId="256"/>
            <ac:inkMk id="119" creationId="{A433D355-B599-B724-C32F-76F8DD2C07E2}"/>
          </ac:inkMkLst>
        </pc:inkChg>
        <pc:inkChg chg="add">
          <ac:chgData name="Venkatasubramanian, Mani V." userId="fbe5ce37-0145-4c31-b84a-b36f8beac5f3" providerId="ADAL" clId="{CD41D82F-260B-0840-BD29-78828A25BB7D}" dt="2023-03-23T15:11:29.845" v="1310"/>
          <ac:inkMkLst>
            <pc:docMk/>
            <pc:sldMk cId="2559352209" sldId="256"/>
            <ac:inkMk id="120" creationId="{8050251D-A9CD-3792-8E69-6F8407B776F0}"/>
          </ac:inkMkLst>
        </pc:inkChg>
        <pc:inkChg chg="add">
          <ac:chgData name="Venkatasubramanian, Mani V." userId="fbe5ce37-0145-4c31-b84a-b36f8beac5f3" providerId="ADAL" clId="{CD41D82F-260B-0840-BD29-78828A25BB7D}" dt="2023-03-23T15:11:30.011" v="1311"/>
          <ac:inkMkLst>
            <pc:docMk/>
            <pc:sldMk cId="2559352209" sldId="256"/>
            <ac:inkMk id="121" creationId="{F432DBF1-E387-7574-0030-4816DDAD65D2}"/>
          </ac:inkMkLst>
        </pc:inkChg>
        <pc:inkChg chg="add">
          <ac:chgData name="Venkatasubramanian, Mani V." userId="fbe5ce37-0145-4c31-b84a-b36f8beac5f3" providerId="ADAL" clId="{CD41D82F-260B-0840-BD29-78828A25BB7D}" dt="2023-03-23T15:11:30.196" v="1312"/>
          <ac:inkMkLst>
            <pc:docMk/>
            <pc:sldMk cId="2559352209" sldId="256"/>
            <ac:inkMk id="122" creationId="{D4F4111E-57CF-6A14-1880-AFF9EF57E109}"/>
          </ac:inkMkLst>
        </pc:inkChg>
        <pc:inkChg chg="add">
          <ac:chgData name="Venkatasubramanian, Mani V." userId="fbe5ce37-0145-4c31-b84a-b36f8beac5f3" providerId="ADAL" clId="{CD41D82F-260B-0840-BD29-78828A25BB7D}" dt="2023-03-23T15:11:30.380" v="1313"/>
          <ac:inkMkLst>
            <pc:docMk/>
            <pc:sldMk cId="2559352209" sldId="256"/>
            <ac:inkMk id="123" creationId="{B9E8B384-A6C7-8C7D-B8A3-277925406592}"/>
          </ac:inkMkLst>
        </pc:inkChg>
        <pc:inkChg chg="add">
          <ac:chgData name="Venkatasubramanian, Mani V." userId="fbe5ce37-0145-4c31-b84a-b36f8beac5f3" providerId="ADAL" clId="{CD41D82F-260B-0840-BD29-78828A25BB7D}" dt="2023-03-23T15:11:30.546" v="1314"/>
          <ac:inkMkLst>
            <pc:docMk/>
            <pc:sldMk cId="2559352209" sldId="256"/>
            <ac:inkMk id="124" creationId="{B4F59F76-F85A-8AD9-0F48-D00C4B36A1C0}"/>
          </ac:inkMkLst>
        </pc:inkChg>
        <pc:inkChg chg="add">
          <ac:chgData name="Venkatasubramanian, Mani V." userId="fbe5ce37-0145-4c31-b84a-b36f8beac5f3" providerId="ADAL" clId="{CD41D82F-260B-0840-BD29-78828A25BB7D}" dt="2023-03-23T15:11:30.712" v="1315"/>
          <ac:inkMkLst>
            <pc:docMk/>
            <pc:sldMk cId="2559352209" sldId="256"/>
            <ac:inkMk id="125" creationId="{09A2AE88-1258-38D7-4E7B-66406D874603}"/>
          </ac:inkMkLst>
        </pc:inkChg>
        <pc:inkChg chg="add">
          <ac:chgData name="Venkatasubramanian, Mani V." userId="fbe5ce37-0145-4c31-b84a-b36f8beac5f3" providerId="ADAL" clId="{CD41D82F-260B-0840-BD29-78828A25BB7D}" dt="2023-03-23T15:11:30.879" v="1316"/>
          <ac:inkMkLst>
            <pc:docMk/>
            <pc:sldMk cId="2559352209" sldId="256"/>
            <ac:inkMk id="126" creationId="{310EAA7F-AFAC-49EA-D49F-AD0385140DE0}"/>
          </ac:inkMkLst>
        </pc:inkChg>
        <pc:inkChg chg="add">
          <ac:chgData name="Venkatasubramanian, Mani V." userId="fbe5ce37-0145-4c31-b84a-b36f8beac5f3" providerId="ADAL" clId="{CD41D82F-260B-0840-BD29-78828A25BB7D}" dt="2023-03-23T15:11:31.062" v="1317"/>
          <ac:inkMkLst>
            <pc:docMk/>
            <pc:sldMk cId="2559352209" sldId="256"/>
            <ac:inkMk id="127" creationId="{990D834B-5139-2FC6-116D-677010374E5B}"/>
          </ac:inkMkLst>
        </pc:inkChg>
      </pc:sldChg>
      <pc:sldChg chg="addSp delSp">
        <pc:chgData name="Venkatasubramanian, Mani V." userId="fbe5ce37-0145-4c31-b84a-b36f8beac5f3" providerId="ADAL" clId="{CD41D82F-260B-0840-BD29-78828A25BB7D}" dt="2023-03-23T14:53:47.521" v="616"/>
        <pc:sldMkLst>
          <pc:docMk/>
          <pc:sldMk cId="1261742933" sldId="257"/>
        </pc:sldMkLst>
        <pc:inkChg chg="add del">
          <ac:chgData name="Venkatasubramanian, Mani V." userId="fbe5ce37-0145-4c31-b84a-b36f8beac5f3" providerId="ADAL" clId="{CD41D82F-260B-0840-BD29-78828A25BB7D}" dt="2023-03-23T14:50:51.059" v="320"/>
          <ac:inkMkLst>
            <pc:docMk/>
            <pc:sldMk cId="1261742933" sldId="257"/>
            <ac:inkMk id="2" creationId="{63E50FB6-6BDC-1368-3A03-7CE8DE1DA50F}"/>
          </ac:inkMkLst>
        </pc:inkChg>
        <pc:inkChg chg="add del">
          <ac:chgData name="Venkatasubramanian, Mani V." userId="fbe5ce37-0145-4c31-b84a-b36f8beac5f3" providerId="ADAL" clId="{CD41D82F-260B-0840-BD29-78828A25BB7D}" dt="2023-03-23T14:50:51.059" v="320"/>
          <ac:inkMkLst>
            <pc:docMk/>
            <pc:sldMk cId="1261742933" sldId="257"/>
            <ac:inkMk id="3" creationId="{CC9B1135-8510-2886-8DCD-DDAB185E8921}"/>
          </ac:inkMkLst>
        </pc:inkChg>
        <pc:inkChg chg="add del">
          <ac:chgData name="Venkatasubramanian, Mani V." userId="fbe5ce37-0145-4c31-b84a-b36f8beac5f3" providerId="ADAL" clId="{CD41D82F-260B-0840-BD29-78828A25BB7D}" dt="2023-03-23T14:50:51.059" v="320"/>
          <ac:inkMkLst>
            <pc:docMk/>
            <pc:sldMk cId="1261742933" sldId="257"/>
            <ac:inkMk id="4" creationId="{85495FCB-3781-DF16-B49A-8CD666AA7B8E}"/>
          </ac:inkMkLst>
        </pc:inkChg>
        <pc:inkChg chg="add del">
          <ac:chgData name="Venkatasubramanian, Mani V." userId="fbe5ce37-0145-4c31-b84a-b36f8beac5f3" providerId="ADAL" clId="{CD41D82F-260B-0840-BD29-78828A25BB7D}" dt="2023-03-23T14:50:51.059" v="320"/>
          <ac:inkMkLst>
            <pc:docMk/>
            <pc:sldMk cId="1261742933" sldId="257"/>
            <ac:inkMk id="5" creationId="{A36CFE7D-95EB-3557-6A87-E9AA16679AE7}"/>
          </ac:inkMkLst>
        </pc:inkChg>
        <pc:inkChg chg="add del">
          <ac:chgData name="Venkatasubramanian, Mani V." userId="fbe5ce37-0145-4c31-b84a-b36f8beac5f3" providerId="ADAL" clId="{CD41D82F-260B-0840-BD29-78828A25BB7D}" dt="2023-03-23T14:50:51.059" v="320"/>
          <ac:inkMkLst>
            <pc:docMk/>
            <pc:sldMk cId="1261742933" sldId="257"/>
            <ac:inkMk id="6" creationId="{94DF0C14-10CB-241B-2C74-E2CA727A014C}"/>
          </ac:inkMkLst>
        </pc:inkChg>
        <pc:inkChg chg="add del">
          <ac:chgData name="Venkatasubramanian, Mani V." userId="fbe5ce37-0145-4c31-b84a-b36f8beac5f3" providerId="ADAL" clId="{CD41D82F-260B-0840-BD29-78828A25BB7D}" dt="2023-03-23T14:50:51.059" v="320"/>
          <ac:inkMkLst>
            <pc:docMk/>
            <pc:sldMk cId="1261742933" sldId="257"/>
            <ac:inkMk id="7" creationId="{7DA53D69-0F61-E601-544D-DB7F89F20558}"/>
          </ac:inkMkLst>
        </pc:inkChg>
        <pc:inkChg chg="add del">
          <ac:chgData name="Venkatasubramanian, Mani V." userId="fbe5ce37-0145-4c31-b84a-b36f8beac5f3" providerId="ADAL" clId="{CD41D82F-260B-0840-BD29-78828A25BB7D}" dt="2023-03-23T14:50:51.059" v="320"/>
          <ac:inkMkLst>
            <pc:docMk/>
            <pc:sldMk cId="1261742933" sldId="257"/>
            <ac:inkMk id="8" creationId="{E5EB25DC-E3A7-949F-5FFC-7CAFCEFF597D}"/>
          </ac:inkMkLst>
        </pc:inkChg>
        <pc:inkChg chg="add reco">
          <ac:chgData name="Venkatasubramanian, Mani V." userId="fbe5ce37-0145-4c31-b84a-b36f8beac5f3" providerId="ADAL" clId="{CD41D82F-260B-0840-BD29-78828A25BB7D}" dt="2023-03-23T14:50:51.059" v="320"/>
          <ac:inkMkLst>
            <pc:docMk/>
            <pc:sldMk cId="1261742933" sldId="257"/>
            <ac:inkMk id="9" creationId="{D7EC96FF-6B52-B694-1B3D-B1EF7E6F1AF2}"/>
          </ac:inkMkLst>
        </pc:inkChg>
        <pc:inkChg chg="add del">
          <ac:chgData name="Venkatasubramanian, Mani V." userId="fbe5ce37-0145-4c31-b84a-b36f8beac5f3" providerId="ADAL" clId="{CD41D82F-260B-0840-BD29-78828A25BB7D}" dt="2023-03-23T14:50:55.812" v="331"/>
          <ac:inkMkLst>
            <pc:docMk/>
            <pc:sldMk cId="1261742933" sldId="257"/>
            <ac:inkMk id="10" creationId="{22F66007-BE6C-1D88-C497-6932F4215A38}"/>
          </ac:inkMkLst>
        </pc:inkChg>
        <pc:inkChg chg="add del">
          <ac:chgData name="Venkatasubramanian, Mani V." userId="fbe5ce37-0145-4c31-b84a-b36f8beac5f3" providerId="ADAL" clId="{CD41D82F-260B-0840-BD29-78828A25BB7D}" dt="2023-03-23T14:50:55.812" v="331"/>
          <ac:inkMkLst>
            <pc:docMk/>
            <pc:sldMk cId="1261742933" sldId="257"/>
            <ac:inkMk id="11" creationId="{7169B266-2707-BEE6-40A9-A60C69F68B10}"/>
          </ac:inkMkLst>
        </pc:inkChg>
        <pc:inkChg chg="add del">
          <ac:chgData name="Venkatasubramanian, Mani V." userId="fbe5ce37-0145-4c31-b84a-b36f8beac5f3" providerId="ADAL" clId="{CD41D82F-260B-0840-BD29-78828A25BB7D}" dt="2023-03-23T14:50:55.812" v="331"/>
          <ac:inkMkLst>
            <pc:docMk/>
            <pc:sldMk cId="1261742933" sldId="257"/>
            <ac:inkMk id="12" creationId="{A57EF5A6-9DB8-27B7-9EFA-2D884D01FAFE}"/>
          </ac:inkMkLst>
        </pc:inkChg>
        <pc:inkChg chg="add del">
          <ac:chgData name="Venkatasubramanian, Mani V." userId="fbe5ce37-0145-4c31-b84a-b36f8beac5f3" providerId="ADAL" clId="{CD41D82F-260B-0840-BD29-78828A25BB7D}" dt="2023-03-23T14:50:55.812" v="331"/>
          <ac:inkMkLst>
            <pc:docMk/>
            <pc:sldMk cId="1261742933" sldId="257"/>
            <ac:inkMk id="13" creationId="{3EBC385C-D360-A908-FB17-0E0EC05C6F51}"/>
          </ac:inkMkLst>
        </pc:inkChg>
        <pc:inkChg chg="add del">
          <ac:chgData name="Venkatasubramanian, Mani V." userId="fbe5ce37-0145-4c31-b84a-b36f8beac5f3" providerId="ADAL" clId="{CD41D82F-260B-0840-BD29-78828A25BB7D}" dt="2023-03-23T14:50:55.812" v="331"/>
          <ac:inkMkLst>
            <pc:docMk/>
            <pc:sldMk cId="1261742933" sldId="257"/>
            <ac:inkMk id="14" creationId="{69A87FF4-0ADD-43D5-90FB-75EF01FF6A5F}"/>
          </ac:inkMkLst>
        </pc:inkChg>
        <pc:inkChg chg="add del">
          <ac:chgData name="Venkatasubramanian, Mani V." userId="fbe5ce37-0145-4c31-b84a-b36f8beac5f3" providerId="ADAL" clId="{CD41D82F-260B-0840-BD29-78828A25BB7D}" dt="2023-03-23T14:50:55.812" v="331"/>
          <ac:inkMkLst>
            <pc:docMk/>
            <pc:sldMk cId="1261742933" sldId="257"/>
            <ac:inkMk id="15" creationId="{F13302C5-AA14-24EE-84A7-A28CAB662EF9}"/>
          </ac:inkMkLst>
        </pc:inkChg>
        <pc:inkChg chg="add del">
          <ac:chgData name="Venkatasubramanian, Mani V." userId="fbe5ce37-0145-4c31-b84a-b36f8beac5f3" providerId="ADAL" clId="{CD41D82F-260B-0840-BD29-78828A25BB7D}" dt="2023-03-23T14:50:55.812" v="331"/>
          <ac:inkMkLst>
            <pc:docMk/>
            <pc:sldMk cId="1261742933" sldId="257"/>
            <ac:inkMk id="16" creationId="{CA3F5A48-974A-B58D-CDC6-4678B0069314}"/>
          </ac:inkMkLst>
        </pc:inkChg>
        <pc:inkChg chg="add del">
          <ac:chgData name="Venkatasubramanian, Mani V." userId="fbe5ce37-0145-4c31-b84a-b36f8beac5f3" providerId="ADAL" clId="{CD41D82F-260B-0840-BD29-78828A25BB7D}" dt="2023-03-23T14:50:55.812" v="331"/>
          <ac:inkMkLst>
            <pc:docMk/>
            <pc:sldMk cId="1261742933" sldId="257"/>
            <ac:inkMk id="17" creationId="{48FB2A20-9E98-BCF2-9B39-F4B44128CD41}"/>
          </ac:inkMkLst>
        </pc:inkChg>
        <pc:inkChg chg="add del">
          <ac:chgData name="Venkatasubramanian, Mani V." userId="fbe5ce37-0145-4c31-b84a-b36f8beac5f3" providerId="ADAL" clId="{CD41D82F-260B-0840-BD29-78828A25BB7D}" dt="2023-03-23T14:50:55.812" v="331"/>
          <ac:inkMkLst>
            <pc:docMk/>
            <pc:sldMk cId="1261742933" sldId="257"/>
            <ac:inkMk id="18" creationId="{9AEB490C-05D2-316B-83DE-5AB15FBEE80F}"/>
          </ac:inkMkLst>
        </pc:inkChg>
        <pc:inkChg chg="add del">
          <ac:chgData name="Venkatasubramanian, Mani V." userId="fbe5ce37-0145-4c31-b84a-b36f8beac5f3" providerId="ADAL" clId="{CD41D82F-260B-0840-BD29-78828A25BB7D}" dt="2023-03-23T14:50:55.812" v="331"/>
          <ac:inkMkLst>
            <pc:docMk/>
            <pc:sldMk cId="1261742933" sldId="257"/>
            <ac:inkMk id="19" creationId="{5159EF1A-17FC-368D-108B-724C2041D5FD}"/>
          </ac:inkMkLst>
        </pc:inkChg>
        <pc:inkChg chg="add reco">
          <ac:chgData name="Venkatasubramanian, Mani V." userId="fbe5ce37-0145-4c31-b84a-b36f8beac5f3" providerId="ADAL" clId="{CD41D82F-260B-0840-BD29-78828A25BB7D}" dt="2023-03-23T14:50:55.812" v="331"/>
          <ac:inkMkLst>
            <pc:docMk/>
            <pc:sldMk cId="1261742933" sldId="257"/>
            <ac:inkMk id="20" creationId="{B2504613-537F-67F3-070F-FA5FE2B7D3CE}"/>
          </ac:inkMkLst>
        </pc:inkChg>
        <pc:inkChg chg="add del">
          <ac:chgData name="Venkatasubramanian, Mani V." userId="fbe5ce37-0145-4c31-b84a-b36f8beac5f3" providerId="ADAL" clId="{CD41D82F-260B-0840-BD29-78828A25BB7D}" dt="2023-03-23T14:51:00.399" v="345"/>
          <ac:inkMkLst>
            <pc:docMk/>
            <pc:sldMk cId="1261742933" sldId="257"/>
            <ac:inkMk id="21" creationId="{5AA86B1F-1390-584E-7662-3BCE52CF8B7B}"/>
          </ac:inkMkLst>
        </pc:inkChg>
        <pc:inkChg chg="add del">
          <ac:chgData name="Venkatasubramanian, Mani V." userId="fbe5ce37-0145-4c31-b84a-b36f8beac5f3" providerId="ADAL" clId="{CD41D82F-260B-0840-BD29-78828A25BB7D}" dt="2023-03-23T14:51:00.399" v="345"/>
          <ac:inkMkLst>
            <pc:docMk/>
            <pc:sldMk cId="1261742933" sldId="257"/>
            <ac:inkMk id="22" creationId="{A4B33FC3-00A9-67FC-EC3F-48CC5D163865}"/>
          </ac:inkMkLst>
        </pc:inkChg>
        <pc:inkChg chg="add del">
          <ac:chgData name="Venkatasubramanian, Mani V." userId="fbe5ce37-0145-4c31-b84a-b36f8beac5f3" providerId="ADAL" clId="{CD41D82F-260B-0840-BD29-78828A25BB7D}" dt="2023-03-23T14:51:00.399" v="345"/>
          <ac:inkMkLst>
            <pc:docMk/>
            <pc:sldMk cId="1261742933" sldId="257"/>
            <ac:inkMk id="23" creationId="{A02A5E33-4B6B-44CD-2283-7BBC50EACD80}"/>
          </ac:inkMkLst>
        </pc:inkChg>
        <pc:inkChg chg="add del">
          <ac:chgData name="Venkatasubramanian, Mani V." userId="fbe5ce37-0145-4c31-b84a-b36f8beac5f3" providerId="ADAL" clId="{CD41D82F-260B-0840-BD29-78828A25BB7D}" dt="2023-03-23T14:51:00.399" v="345"/>
          <ac:inkMkLst>
            <pc:docMk/>
            <pc:sldMk cId="1261742933" sldId="257"/>
            <ac:inkMk id="24" creationId="{1AF8B5F4-BE32-581A-9D87-A038E50D7F0C}"/>
          </ac:inkMkLst>
        </pc:inkChg>
        <pc:inkChg chg="add del">
          <ac:chgData name="Venkatasubramanian, Mani V." userId="fbe5ce37-0145-4c31-b84a-b36f8beac5f3" providerId="ADAL" clId="{CD41D82F-260B-0840-BD29-78828A25BB7D}" dt="2023-03-23T14:51:00.399" v="345"/>
          <ac:inkMkLst>
            <pc:docMk/>
            <pc:sldMk cId="1261742933" sldId="257"/>
            <ac:inkMk id="25" creationId="{980496D3-3A27-E9C6-6CF7-A4AC7ED5FEDD}"/>
          </ac:inkMkLst>
        </pc:inkChg>
        <pc:inkChg chg="add del">
          <ac:chgData name="Venkatasubramanian, Mani V." userId="fbe5ce37-0145-4c31-b84a-b36f8beac5f3" providerId="ADAL" clId="{CD41D82F-260B-0840-BD29-78828A25BB7D}" dt="2023-03-23T14:51:00.399" v="345"/>
          <ac:inkMkLst>
            <pc:docMk/>
            <pc:sldMk cId="1261742933" sldId="257"/>
            <ac:inkMk id="26" creationId="{C7906797-C631-170A-8B69-7383F8E037D5}"/>
          </ac:inkMkLst>
        </pc:inkChg>
        <pc:inkChg chg="add del">
          <ac:chgData name="Venkatasubramanian, Mani V." userId="fbe5ce37-0145-4c31-b84a-b36f8beac5f3" providerId="ADAL" clId="{CD41D82F-260B-0840-BD29-78828A25BB7D}" dt="2023-03-23T14:51:00.399" v="345"/>
          <ac:inkMkLst>
            <pc:docMk/>
            <pc:sldMk cId="1261742933" sldId="257"/>
            <ac:inkMk id="27" creationId="{5BC4A937-0EA2-4AF2-0947-91E1666D70F7}"/>
          </ac:inkMkLst>
        </pc:inkChg>
        <pc:inkChg chg="add del">
          <ac:chgData name="Venkatasubramanian, Mani V." userId="fbe5ce37-0145-4c31-b84a-b36f8beac5f3" providerId="ADAL" clId="{CD41D82F-260B-0840-BD29-78828A25BB7D}" dt="2023-03-23T14:51:00.399" v="345"/>
          <ac:inkMkLst>
            <pc:docMk/>
            <pc:sldMk cId="1261742933" sldId="257"/>
            <ac:inkMk id="28" creationId="{1336906C-7EA3-2A9C-B6B6-2E2661205602}"/>
          </ac:inkMkLst>
        </pc:inkChg>
        <pc:inkChg chg="add">
          <ac:chgData name="Venkatasubramanian, Mani V." userId="fbe5ce37-0145-4c31-b84a-b36f8beac5f3" providerId="ADAL" clId="{CD41D82F-260B-0840-BD29-78828A25BB7D}" dt="2023-03-23T14:50:58.549" v="340"/>
          <ac:inkMkLst>
            <pc:docMk/>
            <pc:sldMk cId="1261742933" sldId="257"/>
            <ac:inkMk id="29" creationId="{5F51B5CE-7ADE-EF28-8648-E3376BB29FB5}"/>
          </ac:inkMkLst>
        </pc:inkChg>
        <pc:inkChg chg="add del">
          <ac:chgData name="Venkatasubramanian, Mani V." userId="fbe5ce37-0145-4c31-b84a-b36f8beac5f3" providerId="ADAL" clId="{CD41D82F-260B-0840-BD29-78828A25BB7D}" dt="2023-03-23T14:51:00.399" v="345"/>
          <ac:inkMkLst>
            <pc:docMk/>
            <pc:sldMk cId="1261742933" sldId="257"/>
            <ac:inkMk id="30" creationId="{43028427-F123-C5AE-2E4D-AF86BF499395}"/>
          </ac:inkMkLst>
        </pc:inkChg>
        <pc:inkChg chg="add del">
          <ac:chgData name="Venkatasubramanian, Mani V." userId="fbe5ce37-0145-4c31-b84a-b36f8beac5f3" providerId="ADAL" clId="{CD41D82F-260B-0840-BD29-78828A25BB7D}" dt="2023-03-23T14:51:00.399" v="345"/>
          <ac:inkMkLst>
            <pc:docMk/>
            <pc:sldMk cId="1261742933" sldId="257"/>
            <ac:inkMk id="31" creationId="{5F84F3A2-704D-1196-B220-203C41E4323F}"/>
          </ac:inkMkLst>
        </pc:inkChg>
        <pc:inkChg chg="add del">
          <ac:chgData name="Venkatasubramanian, Mani V." userId="fbe5ce37-0145-4c31-b84a-b36f8beac5f3" providerId="ADAL" clId="{CD41D82F-260B-0840-BD29-78828A25BB7D}" dt="2023-03-23T14:51:00.399" v="345"/>
          <ac:inkMkLst>
            <pc:docMk/>
            <pc:sldMk cId="1261742933" sldId="257"/>
            <ac:inkMk id="32" creationId="{66420CB9-BD14-F610-FB33-169695860948}"/>
          </ac:inkMkLst>
        </pc:inkChg>
        <pc:inkChg chg="add del">
          <ac:chgData name="Venkatasubramanian, Mani V." userId="fbe5ce37-0145-4c31-b84a-b36f8beac5f3" providerId="ADAL" clId="{CD41D82F-260B-0840-BD29-78828A25BB7D}" dt="2023-03-23T14:51:00.399" v="345"/>
          <ac:inkMkLst>
            <pc:docMk/>
            <pc:sldMk cId="1261742933" sldId="257"/>
            <ac:inkMk id="33" creationId="{F214ADAD-492B-699A-9B22-74E38EE17306}"/>
          </ac:inkMkLst>
        </pc:inkChg>
        <pc:inkChg chg="add reco">
          <ac:chgData name="Venkatasubramanian, Mani V." userId="fbe5ce37-0145-4c31-b84a-b36f8beac5f3" providerId="ADAL" clId="{CD41D82F-260B-0840-BD29-78828A25BB7D}" dt="2023-03-23T14:51:00.399" v="345"/>
          <ac:inkMkLst>
            <pc:docMk/>
            <pc:sldMk cId="1261742933" sldId="257"/>
            <ac:inkMk id="34" creationId="{89D8DC1B-A334-8C56-29AF-13C1D4F9BBA9}"/>
          </ac:inkMkLst>
        </pc:inkChg>
        <pc:inkChg chg="add reco">
          <ac:chgData name="Venkatasubramanian, Mani V." userId="fbe5ce37-0145-4c31-b84a-b36f8beac5f3" providerId="ADAL" clId="{CD41D82F-260B-0840-BD29-78828A25BB7D}" dt="2023-03-23T14:51:00.399" v="345"/>
          <ac:inkMkLst>
            <pc:docMk/>
            <pc:sldMk cId="1261742933" sldId="257"/>
            <ac:inkMk id="35" creationId="{443581AB-4554-6620-98D1-2CB5680E61D0}"/>
          </ac:inkMkLst>
        </pc:inkChg>
        <pc:inkChg chg="add">
          <ac:chgData name="Venkatasubramanian, Mani V." userId="fbe5ce37-0145-4c31-b84a-b36f8beac5f3" providerId="ADAL" clId="{CD41D82F-260B-0840-BD29-78828A25BB7D}" dt="2023-03-23T14:51:03.815" v="346"/>
          <ac:inkMkLst>
            <pc:docMk/>
            <pc:sldMk cId="1261742933" sldId="257"/>
            <ac:inkMk id="36" creationId="{CC79C159-1E30-A7F6-C031-83A8E70636AC}"/>
          </ac:inkMkLst>
        </pc:inkChg>
        <pc:inkChg chg="add del">
          <ac:chgData name="Venkatasubramanian, Mani V." userId="fbe5ce37-0145-4c31-b84a-b36f8beac5f3" providerId="ADAL" clId="{CD41D82F-260B-0840-BD29-78828A25BB7D}" dt="2023-03-23T14:51:16.981" v="361"/>
          <ac:inkMkLst>
            <pc:docMk/>
            <pc:sldMk cId="1261742933" sldId="257"/>
            <ac:inkMk id="37" creationId="{350DD0C6-1496-E8FA-367A-9FFA6DD43D5E}"/>
          </ac:inkMkLst>
        </pc:inkChg>
        <pc:inkChg chg="add del">
          <ac:chgData name="Venkatasubramanian, Mani V." userId="fbe5ce37-0145-4c31-b84a-b36f8beac5f3" providerId="ADAL" clId="{CD41D82F-260B-0840-BD29-78828A25BB7D}" dt="2023-03-23T14:51:16.981" v="361"/>
          <ac:inkMkLst>
            <pc:docMk/>
            <pc:sldMk cId="1261742933" sldId="257"/>
            <ac:inkMk id="38" creationId="{C6B38E0C-AABF-4029-06CE-A8C037ED21BF}"/>
          </ac:inkMkLst>
        </pc:inkChg>
        <pc:inkChg chg="add del">
          <ac:chgData name="Venkatasubramanian, Mani V." userId="fbe5ce37-0145-4c31-b84a-b36f8beac5f3" providerId="ADAL" clId="{CD41D82F-260B-0840-BD29-78828A25BB7D}" dt="2023-03-23T14:51:16.981" v="361"/>
          <ac:inkMkLst>
            <pc:docMk/>
            <pc:sldMk cId="1261742933" sldId="257"/>
            <ac:inkMk id="39" creationId="{E4F8F449-306C-8552-2878-D6D6669B9D77}"/>
          </ac:inkMkLst>
        </pc:inkChg>
        <pc:inkChg chg="add del">
          <ac:chgData name="Venkatasubramanian, Mani V." userId="fbe5ce37-0145-4c31-b84a-b36f8beac5f3" providerId="ADAL" clId="{CD41D82F-260B-0840-BD29-78828A25BB7D}" dt="2023-03-23T14:51:16.981" v="361"/>
          <ac:inkMkLst>
            <pc:docMk/>
            <pc:sldMk cId="1261742933" sldId="257"/>
            <ac:inkMk id="40" creationId="{CCCBA1CD-7696-4BD3-3007-75227B0C419B}"/>
          </ac:inkMkLst>
        </pc:inkChg>
        <pc:inkChg chg="add del">
          <ac:chgData name="Venkatasubramanian, Mani V." userId="fbe5ce37-0145-4c31-b84a-b36f8beac5f3" providerId="ADAL" clId="{CD41D82F-260B-0840-BD29-78828A25BB7D}" dt="2023-03-23T14:51:16.981" v="361"/>
          <ac:inkMkLst>
            <pc:docMk/>
            <pc:sldMk cId="1261742933" sldId="257"/>
            <ac:inkMk id="41" creationId="{20D131C5-4FF2-E0E5-62F0-E464B4786141}"/>
          </ac:inkMkLst>
        </pc:inkChg>
        <pc:inkChg chg="add del">
          <ac:chgData name="Venkatasubramanian, Mani V." userId="fbe5ce37-0145-4c31-b84a-b36f8beac5f3" providerId="ADAL" clId="{CD41D82F-260B-0840-BD29-78828A25BB7D}" dt="2023-03-23T14:51:16.981" v="361"/>
          <ac:inkMkLst>
            <pc:docMk/>
            <pc:sldMk cId="1261742933" sldId="257"/>
            <ac:inkMk id="42" creationId="{27111AD6-3BDE-4F5E-0263-3C3A8A0FBA58}"/>
          </ac:inkMkLst>
        </pc:inkChg>
        <pc:inkChg chg="add del">
          <ac:chgData name="Venkatasubramanian, Mani V." userId="fbe5ce37-0145-4c31-b84a-b36f8beac5f3" providerId="ADAL" clId="{CD41D82F-260B-0840-BD29-78828A25BB7D}" dt="2023-03-23T14:51:16.981" v="361"/>
          <ac:inkMkLst>
            <pc:docMk/>
            <pc:sldMk cId="1261742933" sldId="257"/>
            <ac:inkMk id="43" creationId="{94451E33-51BA-DD34-4C59-10B59B7B8C4D}"/>
          </ac:inkMkLst>
        </pc:inkChg>
        <pc:inkChg chg="add del">
          <ac:chgData name="Venkatasubramanian, Mani V." userId="fbe5ce37-0145-4c31-b84a-b36f8beac5f3" providerId="ADAL" clId="{CD41D82F-260B-0840-BD29-78828A25BB7D}" dt="2023-03-23T14:51:16.981" v="361"/>
          <ac:inkMkLst>
            <pc:docMk/>
            <pc:sldMk cId="1261742933" sldId="257"/>
            <ac:inkMk id="44" creationId="{49726ACB-76EB-C9DA-B9DF-D72D702C6E01}"/>
          </ac:inkMkLst>
        </pc:inkChg>
        <pc:inkChg chg="add del">
          <ac:chgData name="Venkatasubramanian, Mani V." userId="fbe5ce37-0145-4c31-b84a-b36f8beac5f3" providerId="ADAL" clId="{CD41D82F-260B-0840-BD29-78828A25BB7D}" dt="2023-03-23T14:51:16.981" v="361"/>
          <ac:inkMkLst>
            <pc:docMk/>
            <pc:sldMk cId="1261742933" sldId="257"/>
            <ac:inkMk id="45" creationId="{0ECC3086-F16A-3735-5541-6FE86D01D909}"/>
          </ac:inkMkLst>
        </pc:inkChg>
        <pc:inkChg chg="add del">
          <ac:chgData name="Venkatasubramanian, Mani V." userId="fbe5ce37-0145-4c31-b84a-b36f8beac5f3" providerId="ADAL" clId="{CD41D82F-260B-0840-BD29-78828A25BB7D}" dt="2023-03-23T14:51:16.981" v="361"/>
          <ac:inkMkLst>
            <pc:docMk/>
            <pc:sldMk cId="1261742933" sldId="257"/>
            <ac:inkMk id="46" creationId="{AA2F0C0C-3F56-729E-A078-7901232EF368}"/>
          </ac:inkMkLst>
        </pc:inkChg>
        <pc:inkChg chg="add del">
          <ac:chgData name="Venkatasubramanian, Mani V." userId="fbe5ce37-0145-4c31-b84a-b36f8beac5f3" providerId="ADAL" clId="{CD41D82F-260B-0840-BD29-78828A25BB7D}" dt="2023-03-23T14:51:16.981" v="361"/>
          <ac:inkMkLst>
            <pc:docMk/>
            <pc:sldMk cId="1261742933" sldId="257"/>
            <ac:inkMk id="47" creationId="{17CD554B-0C5D-191F-A408-821D36455031}"/>
          </ac:inkMkLst>
        </pc:inkChg>
        <pc:inkChg chg="add del">
          <ac:chgData name="Venkatasubramanian, Mani V." userId="fbe5ce37-0145-4c31-b84a-b36f8beac5f3" providerId="ADAL" clId="{CD41D82F-260B-0840-BD29-78828A25BB7D}" dt="2023-03-23T14:51:16.981" v="361"/>
          <ac:inkMkLst>
            <pc:docMk/>
            <pc:sldMk cId="1261742933" sldId="257"/>
            <ac:inkMk id="48" creationId="{455DDF5E-8C22-07DA-C1D4-0B829FA97050}"/>
          </ac:inkMkLst>
        </pc:inkChg>
        <pc:inkChg chg="add del">
          <ac:chgData name="Venkatasubramanian, Mani V." userId="fbe5ce37-0145-4c31-b84a-b36f8beac5f3" providerId="ADAL" clId="{CD41D82F-260B-0840-BD29-78828A25BB7D}" dt="2023-03-23T14:51:16.981" v="361"/>
          <ac:inkMkLst>
            <pc:docMk/>
            <pc:sldMk cId="1261742933" sldId="257"/>
            <ac:inkMk id="49" creationId="{8B2A43BA-C7E1-B39D-E408-A616DA5147D7}"/>
          </ac:inkMkLst>
        </pc:inkChg>
        <pc:inkChg chg="add del">
          <ac:chgData name="Venkatasubramanian, Mani V." userId="fbe5ce37-0145-4c31-b84a-b36f8beac5f3" providerId="ADAL" clId="{CD41D82F-260B-0840-BD29-78828A25BB7D}" dt="2023-03-23T14:51:16.981" v="361"/>
          <ac:inkMkLst>
            <pc:docMk/>
            <pc:sldMk cId="1261742933" sldId="257"/>
            <ac:inkMk id="50" creationId="{06D0DD4F-18D2-5E18-4160-64A3964D7A88}"/>
          </ac:inkMkLst>
        </pc:inkChg>
        <pc:inkChg chg="add reco">
          <ac:chgData name="Venkatasubramanian, Mani V." userId="fbe5ce37-0145-4c31-b84a-b36f8beac5f3" providerId="ADAL" clId="{CD41D82F-260B-0840-BD29-78828A25BB7D}" dt="2023-03-23T14:51:16.981" v="361"/>
          <ac:inkMkLst>
            <pc:docMk/>
            <pc:sldMk cId="1261742933" sldId="257"/>
            <ac:inkMk id="51" creationId="{E9F95E00-36DA-73A4-E3E6-99CC49A419CB}"/>
          </ac:inkMkLst>
        </pc:inkChg>
        <pc:inkChg chg="add del">
          <ac:chgData name="Venkatasubramanian, Mani V." userId="fbe5ce37-0145-4c31-b84a-b36f8beac5f3" providerId="ADAL" clId="{CD41D82F-260B-0840-BD29-78828A25BB7D}" dt="2023-03-23T14:51:24.805" v="374"/>
          <ac:inkMkLst>
            <pc:docMk/>
            <pc:sldMk cId="1261742933" sldId="257"/>
            <ac:inkMk id="52" creationId="{584A83B9-0168-5C9D-5F48-36B640705236}"/>
          </ac:inkMkLst>
        </pc:inkChg>
        <pc:inkChg chg="add del">
          <ac:chgData name="Venkatasubramanian, Mani V." userId="fbe5ce37-0145-4c31-b84a-b36f8beac5f3" providerId="ADAL" clId="{CD41D82F-260B-0840-BD29-78828A25BB7D}" dt="2023-03-23T14:51:24.805" v="374"/>
          <ac:inkMkLst>
            <pc:docMk/>
            <pc:sldMk cId="1261742933" sldId="257"/>
            <ac:inkMk id="53" creationId="{57E04670-1E16-7658-65C3-231A6EC323B7}"/>
          </ac:inkMkLst>
        </pc:inkChg>
        <pc:inkChg chg="add del">
          <ac:chgData name="Venkatasubramanian, Mani V." userId="fbe5ce37-0145-4c31-b84a-b36f8beac5f3" providerId="ADAL" clId="{CD41D82F-260B-0840-BD29-78828A25BB7D}" dt="2023-03-23T14:51:24.805" v="374"/>
          <ac:inkMkLst>
            <pc:docMk/>
            <pc:sldMk cId="1261742933" sldId="257"/>
            <ac:inkMk id="54" creationId="{2491CD33-F2B8-7CBC-490F-5E80C9F90D3B}"/>
          </ac:inkMkLst>
        </pc:inkChg>
        <pc:inkChg chg="add del">
          <ac:chgData name="Venkatasubramanian, Mani V." userId="fbe5ce37-0145-4c31-b84a-b36f8beac5f3" providerId="ADAL" clId="{CD41D82F-260B-0840-BD29-78828A25BB7D}" dt="2023-03-23T14:51:24.805" v="374"/>
          <ac:inkMkLst>
            <pc:docMk/>
            <pc:sldMk cId="1261742933" sldId="257"/>
            <ac:inkMk id="55" creationId="{17A1F900-4910-5A4E-E709-503001B4162D}"/>
          </ac:inkMkLst>
        </pc:inkChg>
        <pc:inkChg chg="add del">
          <ac:chgData name="Venkatasubramanian, Mani V." userId="fbe5ce37-0145-4c31-b84a-b36f8beac5f3" providerId="ADAL" clId="{CD41D82F-260B-0840-BD29-78828A25BB7D}" dt="2023-03-23T14:51:24.805" v="374"/>
          <ac:inkMkLst>
            <pc:docMk/>
            <pc:sldMk cId="1261742933" sldId="257"/>
            <ac:inkMk id="56" creationId="{6EB3B826-E552-3947-2DB0-79BE56815829}"/>
          </ac:inkMkLst>
        </pc:inkChg>
        <pc:inkChg chg="add del">
          <ac:chgData name="Venkatasubramanian, Mani V." userId="fbe5ce37-0145-4c31-b84a-b36f8beac5f3" providerId="ADAL" clId="{CD41D82F-260B-0840-BD29-78828A25BB7D}" dt="2023-03-23T14:51:24.805" v="374"/>
          <ac:inkMkLst>
            <pc:docMk/>
            <pc:sldMk cId="1261742933" sldId="257"/>
            <ac:inkMk id="57" creationId="{6936B02F-2520-3DA9-FC00-A7A2546D2037}"/>
          </ac:inkMkLst>
        </pc:inkChg>
        <pc:inkChg chg="add del">
          <ac:chgData name="Venkatasubramanian, Mani V." userId="fbe5ce37-0145-4c31-b84a-b36f8beac5f3" providerId="ADAL" clId="{CD41D82F-260B-0840-BD29-78828A25BB7D}" dt="2023-03-23T14:51:24.805" v="374"/>
          <ac:inkMkLst>
            <pc:docMk/>
            <pc:sldMk cId="1261742933" sldId="257"/>
            <ac:inkMk id="58" creationId="{D1FC8E5D-9EA8-B99A-42C7-8E341EE1CEEB}"/>
          </ac:inkMkLst>
        </pc:inkChg>
        <pc:inkChg chg="add del">
          <ac:chgData name="Venkatasubramanian, Mani V." userId="fbe5ce37-0145-4c31-b84a-b36f8beac5f3" providerId="ADAL" clId="{CD41D82F-260B-0840-BD29-78828A25BB7D}" dt="2023-03-23T14:51:24.805" v="374"/>
          <ac:inkMkLst>
            <pc:docMk/>
            <pc:sldMk cId="1261742933" sldId="257"/>
            <ac:inkMk id="59" creationId="{7E2B0EF9-9FEA-50E3-17A6-2919E3744602}"/>
          </ac:inkMkLst>
        </pc:inkChg>
        <pc:inkChg chg="add del">
          <ac:chgData name="Venkatasubramanian, Mani V." userId="fbe5ce37-0145-4c31-b84a-b36f8beac5f3" providerId="ADAL" clId="{CD41D82F-260B-0840-BD29-78828A25BB7D}" dt="2023-03-23T14:51:24.805" v="374"/>
          <ac:inkMkLst>
            <pc:docMk/>
            <pc:sldMk cId="1261742933" sldId="257"/>
            <ac:inkMk id="60" creationId="{6A71AA30-FC72-CBDB-E6C5-6B4B1BB89671}"/>
          </ac:inkMkLst>
        </pc:inkChg>
        <pc:inkChg chg="add del">
          <ac:chgData name="Venkatasubramanian, Mani V." userId="fbe5ce37-0145-4c31-b84a-b36f8beac5f3" providerId="ADAL" clId="{CD41D82F-260B-0840-BD29-78828A25BB7D}" dt="2023-03-23T14:51:24.805" v="374"/>
          <ac:inkMkLst>
            <pc:docMk/>
            <pc:sldMk cId="1261742933" sldId="257"/>
            <ac:inkMk id="61" creationId="{FD9ECAAA-448D-29AE-0155-EF7C3DD9099A}"/>
          </ac:inkMkLst>
        </pc:inkChg>
        <pc:inkChg chg="add del">
          <ac:chgData name="Venkatasubramanian, Mani V." userId="fbe5ce37-0145-4c31-b84a-b36f8beac5f3" providerId="ADAL" clId="{CD41D82F-260B-0840-BD29-78828A25BB7D}" dt="2023-03-23T14:51:24.805" v="374"/>
          <ac:inkMkLst>
            <pc:docMk/>
            <pc:sldMk cId="1261742933" sldId="257"/>
            <ac:inkMk id="62" creationId="{E680362E-2E74-EF6A-D0A7-035AB7CB5E39}"/>
          </ac:inkMkLst>
        </pc:inkChg>
        <pc:inkChg chg="add del">
          <ac:chgData name="Venkatasubramanian, Mani V." userId="fbe5ce37-0145-4c31-b84a-b36f8beac5f3" providerId="ADAL" clId="{CD41D82F-260B-0840-BD29-78828A25BB7D}" dt="2023-03-23T14:51:24.805" v="374"/>
          <ac:inkMkLst>
            <pc:docMk/>
            <pc:sldMk cId="1261742933" sldId="257"/>
            <ac:inkMk id="63" creationId="{D553B069-954D-BA03-71FB-3961086347BC}"/>
          </ac:inkMkLst>
        </pc:inkChg>
        <pc:inkChg chg="add reco">
          <ac:chgData name="Venkatasubramanian, Mani V." userId="fbe5ce37-0145-4c31-b84a-b36f8beac5f3" providerId="ADAL" clId="{CD41D82F-260B-0840-BD29-78828A25BB7D}" dt="2023-03-23T14:51:24.805" v="374"/>
          <ac:inkMkLst>
            <pc:docMk/>
            <pc:sldMk cId="1261742933" sldId="257"/>
            <ac:inkMk id="64" creationId="{9A5E1AEA-C43C-19D8-85B1-65B4370E4DB9}"/>
          </ac:inkMkLst>
        </pc:inkChg>
        <pc:inkChg chg="add del">
          <ac:chgData name="Venkatasubramanian, Mani V." userId="fbe5ce37-0145-4c31-b84a-b36f8beac5f3" providerId="ADAL" clId="{CD41D82F-260B-0840-BD29-78828A25BB7D}" dt="2023-03-23T14:51:27.237" v="379"/>
          <ac:inkMkLst>
            <pc:docMk/>
            <pc:sldMk cId="1261742933" sldId="257"/>
            <ac:inkMk id="65" creationId="{154B233A-917B-5127-78F5-08B153CADC38}"/>
          </ac:inkMkLst>
        </pc:inkChg>
        <pc:inkChg chg="add del">
          <ac:chgData name="Venkatasubramanian, Mani V." userId="fbe5ce37-0145-4c31-b84a-b36f8beac5f3" providerId="ADAL" clId="{CD41D82F-260B-0840-BD29-78828A25BB7D}" dt="2023-03-23T14:51:27.237" v="379"/>
          <ac:inkMkLst>
            <pc:docMk/>
            <pc:sldMk cId="1261742933" sldId="257"/>
            <ac:inkMk id="66" creationId="{1BE1F2DF-686A-4DB4-6A2F-D8FB367C92D8}"/>
          </ac:inkMkLst>
        </pc:inkChg>
        <pc:inkChg chg="add del">
          <ac:chgData name="Venkatasubramanian, Mani V." userId="fbe5ce37-0145-4c31-b84a-b36f8beac5f3" providerId="ADAL" clId="{CD41D82F-260B-0840-BD29-78828A25BB7D}" dt="2023-03-23T14:51:27.237" v="379"/>
          <ac:inkMkLst>
            <pc:docMk/>
            <pc:sldMk cId="1261742933" sldId="257"/>
            <ac:inkMk id="67" creationId="{44D7FFB4-4974-C92C-CE43-37BF29DF83E4}"/>
          </ac:inkMkLst>
        </pc:inkChg>
        <pc:inkChg chg="add del">
          <ac:chgData name="Venkatasubramanian, Mani V." userId="fbe5ce37-0145-4c31-b84a-b36f8beac5f3" providerId="ADAL" clId="{CD41D82F-260B-0840-BD29-78828A25BB7D}" dt="2023-03-23T14:51:27.237" v="379"/>
          <ac:inkMkLst>
            <pc:docMk/>
            <pc:sldMk cId="1261742933" sldId="257"/>
            <ac:inkMk id="68" creationId="{53D19312-CC2E-2721-167B-C6D19B81449A}"/>
          </ac:inkMkLst>
        </pc:inkChg>
        <pc:inkChg chg="add reco">
          <ac:chgData name="Venkatasubramanian, Mani V." userId="fbe5ce37-0145-4c31-b84a-b36f8beac5f3" providerId="ADAL" clId="{CD41D82F-260B-0840-BD29-78828A25BB7D}" dt="2023-03-23T14:51:27.237" v="379"/>
          <ac:inkMkLst>
            <pc:docMk/>
            <pc:sldMk cId="1261742933" sldId="257"/>
            <ac:inkMk id="69" creationId="{3BB83169-6F62-7A6D-B8A1-9BC75AF169A4}"/>
          </ac:inkMkLst>
        </pc:inkChg>
        <pc:inkChg chg="add del">
          <ac:chgData name="Venkatasubramanian, Mani V." userId="fbe5ce37-0145-4c31-b84a-b36f8beac5f3" providerId="ADAL" clId="{CD41D82F-260B-0840-BD29-78828A25BB7D}" dt="2023-03-23T14:51:32.318" v="388"/>
          <ac:inkMkLst>
            <pc:docMk/>
            <pc:sldMk cId="1261742933" sldId="257"/>
            <ac:inkMk id="70" creationId="{99BB093D-504E-3A93-262A-E32F1DE37EC4}"/>
          </ac:inkMkLst>
        </pc:inkChg>
        <pc:inkChg chg="add del">
          <ac:chgData name="Venkatasubramanian, Mani V." userId="fbe5ce37-0145-4c31-b84a-b36f8beac5f3" providerId="ADAL" clId="{CD41D82F-260B-0840-BD29-78828A25BB7D}" dt="2023-03-23T14:51:32.318" v="388"/>
          <ac:inkMkLst>
            <pc:docMk/>
            <pc:sldMk cId="1261742933" sldId="257"/>
            <ac:inkMk id="71" creationId="{AEE334F3-A317-8D66-B4F7-FC511D018C7C}"/>
          </ac:inkMkLst>
        </pc:inkChg>
        <pc:inkChg chg="add del">
          <ac:chgData name="Venkatasubramanian, Mani V." userId="fbe5ce37-0145-4c31-b84a-b36f8beac5f3" providerId="ADAL" clId="{CD41D82F-260B-0840-BD29-78828A25BB7D}" dt="2023-03-23T14:51:32.318" v="388"/>
          <ac:inkMkLst>
            <pc:docMk/>
            <pc:sldMk cId="1261742933" sldId="257"/>
            <ac:inkMk id="72" creationId="{38B4A589-8196-FB54-42C1-A4A7B7E4612B}"/>
          </ac:inkMkLst>
        </pc:inkChg>
        <pc:inkChg chg="add del">
          <ac:chgData name="Venkatasubramanian, Mani V." userId="fbe5ce37-0145-4c31-b84a-b36f8beac5f3" providerId="ADAL" clId="{CD41D82F-260B-0840-BD29-78828A25BB7D}" dt="2023-03-23T14:51:32.318" v="388"/>
          <ac:inkMkLst>
            <pc:docMk/>
            <pc:sldMk cId="1261742933" sldId="257"/>
            <ac:inkMk id="73" creationId="{08449BCA-6598-448E-C95C-278579C6FDF3}"/>
          </ac:inkMkLst>
        </pc:inkChg>
        <pc:inkChg chg="add del">
          <ac:chgData name="Venkatasubramanian, Mani V." userId="fbe5ce37-0145-4c31-b84a-b36f8beac5f3" providerId="ADAL" clId="{CD41D82F-260B-0840-BD29-78828A25BB7D}" dt="2023-03-23T14:51:32.318" v="388"/>
          <ac:inkMkLst>
            <pc:docMk/>
            <pc:sldMk cId="1261742933" sldId="257"/>
            <ac:inkMk id="74" creationId="{A6A65F74-0409-9C73-803C-C6A8DA274EE5}"/>
          </ac:inkMkLst>
        </pc:inkChg>
        <pc:inkChg chg="add del">
          <ac:chgData name="Venkatasubramanian, Mani V." userId="fbe5ce37-0145-4c31-b84a-b36f8beac5f3" providerId="ADAL" clId="{CD41D82F-260B-0840-BD29-78828A25BB7D}" dt="2023-03-23T14:51:32.318" v="388"/>
          <ac:inkMkLst>
            <pc:docMk/>
            <pc:sldMk cId="1261742933" sldId="257"/>
            <ac:inkMk id="75" creationId="{8100D454-903A-4292-AE73-9585E237C77E}"/>
          </ac:inkMkLst>
        </pc:inkChg>
        <pc:inkChg chg="add del">
          <ac:chgData name="Venkatasubramanian, Mani V." userId="fbe5ce37-0145-4c31-b84a-b36f8beac5f3" providerId="ADAL" clId="{CD41D82F-260B-0840-BD29-78828A25BB7D}" dt="2023-03-23T14:51:32.318" v="388"/>
          <ac:inkMkLst>
            <pc:docMk/>
            <pc:sldMk cId="1261742933" sldId="257"/>
            <ac:inkMk id="76" creationId="{E6698ED8-C8DB-028A-DF30-DCE2393624A7}"/>
          </ac:inkMkLst>
        </pc:inkChg>
        <pc:inkChg chg="add del">
          <ac:chgData name="Venkatasubramanian, Mani V." userId="fbe5ce37-0145-4c31-b84a-b36f8beac5f3" providerId="ADAL" clId="{CD41D82F-260B-0840-BD29-78828A25BB7D}" dt="2023-03-23T14:51:32.318" v="388"/>
          <ac:inkMkLst>
            <pc:docMk/>
            <pc:sldMk cId="1261742933" sldId="257"/>
            <ac:inkMk id="77" creationId="{03E509CD-FA75-8EFE-8FBC-D38F634644A2}"/>
          </ac:inkMkLst>
        </pc:inkChg>
        <pc:inkChg chg="add reco">
          <ac:chgData name="Venkatasubramanian, Mani V." userId="fbe5ce37-0145-4c31-b84a-b36f8beac5f3" providerId="ADAL" clId="{CD41D82F-260B-0840-BD29-78828A25BB7D}" dt="2023-03-23T14:51:32.318" v="388"/>
          <ac:inkMkLst>
            <pc:docMk/>
            <pc:sldMk cId="1261742933" sldId="257"/>
            <ac:inkMk id="78" creationId="{2096D3F9-FBE7-F63D-0CCA-D80BAD842E60}"/>
          </ac:inkMkLst>
        </pc:inkChg>
        <pc:inkChg chg="add">
          <ac:chgData name="Venkatasubramanian, Mani V." userId="fbe5ce37-0145-4c31-b84a-b36f8beac5f3" providerId="ADAL" clId="{CD41D82F-260B-0840-BD29-78828A25BB7D}" dt="2023-03-23T14:51:32.725" v="389"/>
          <ac:inkMkLst>
            <pc:docMk/>
            <pc:sldMk cId="1261742933" sldId="257"/>
            <ac:inkMk id="79" creationId="{5B725727-289A-07A1-6D39-FDCF0AFCB292}"/>
          </ac:inkMkLst>
        </pc:inkChg>
        <pc:inkChg chg="add del">
          <ac:chgData name="Venkatasubramanian, Mani V." userId="fbe5ce37-0145-4c31-b84a-b36f8beac5f3" providerId="ADAL" clId="{CD41D82F-260B-0840-BD29-78828A25BB7D}" dt="2023-03-23T14:51:38.951" v="396"/>
          <ac:inkMkLst>
            <pc:docMk/>
            <pc:sldMk cId="1261742933" sldId="257"/>
            <ac:inkMk id="80" creationId="{FB047564-C750-078B-4864-61A04B6C2D8C}"/>
          </ac:inkMkLst>
        </pc:inkChg>
        <pc:inkChg chg="add del">
          <ac:chgData name="Venkatasubramanian, Mani V." userId="fbe5ce37-0145-4c31-b84a-b36f8beac5f3" providerId="ADAL" clId="{CD41D82F-260B-0840-BD29-78828A25BB7D}" dt="2023-03-23T14:51:38.951" v="396"/>
          <ac:inkMkLst>
            <pc:docMk/>
            <pc:sldMk cId="1261742933" sldId="257"/>
            <ac:inkMk id="81" creationId="{EDA23843-F49E-D276-DC6E-7783628A0B05}"/>
          </ac:inkMkLst>
        </pc:inkChg>
        <pc:inkChg chg="add del">
          <ac:chgData name="Venkatasubramanian, Mani V." userId="fbe5ce37-0145-4c31-b84a-b36f8beac5f3" providerId="ADAL" clId="{CD41D82F-260B-0840-BD29-78828A25BB7D}" dt="2023-03-23T14:51:38.951" v="396"/>
          <ac:inkMkLst>
            <pc:docMk/>
            <pc:sldMk cId="1261742933" sldId="257"/>
            <ac:inkMk id="82" creationId="{F86AD66C-965F-1227-AC73-2A429380C72F}"/>
          </ac:inkMkLst>
        </pc:inkChg>
        <pc:inkChg chg="add del">
          <ac:chgData name="Venkatasubramanian, Mani V." userId="fbe5ce37-0145-4c31-b84a-b36f8beac5f3" providerId="ADAL" clId="{CD41D82F-260B-0840-BD29-78828A25BB7D}" dt="2023-03-23T14:51:38.951" v="396"/>
          <ac:inkMkLst>
            <pc:docMk/>
            <pc:sldMk cId="1261742933" sldId="257"/>
            <ac:inkMk id="83" creationId="{9DCDA87B-6F5E-1E02-4503-48D64C5D8E60}"/>
          </ac:inkMkLst>
        </pc:inkChg>
        <pc:inkChg chg="add del">
          <ac:chgData name="Venkatasubramanian, Mani V." userId="fbe5ce37-0145-4c31-b84a-b36f8beac5f3" providerId="ADAL" clId="{CD41D82F-260B-0840-BD29-78828A25BB7D}" dt="2023-03-23T14:51:38.951" v="396"/>
          <ac:inkMkLst>
            <pc:docMk/>
            <pc:sldMk cId="1261742933" sldId="257"/>
            <ac:inkMk id="84" creationId="{4A3F9F48-64B7-1884-4D33-720223620A99}"/>
          </ac:inkMkLst>
        </pc:inkChg>
        <pc:inkChg chg="add del">
          <ac:chgData name="Venkatasubramanian, Mani V." userId="fbe5ce37-0145-4c31-b84a-b36f8beac5f3" providerId="ADAL" clId="{CD41D82F-260B-0840-BD29-78828A25BB7D}" dt="2023-03-23T14:51:38.951" v="396"/>
          <ac:inkMkLst>
            <pc:docMk/>
            <pc:sldMk cId="1261742933" sldId="257"/>
            <ac:inkMk id="85" creationId="{FB56B7DF-8605-6F41-69BC-9FE1AF0F2CB3}"/>
          </ac:inkMkLst>
        </pc:inkChg>
        <pc:inkChg chg="add reco">
          <ac:chgData name="Venkatasubramanian, Mani V." userId="fbe5ce37-0145-4c31-b84a-b36f8beac5f3" providerId="ADAL" clId="{CD41D82F-260B-0840-BD29-78828A25BB7D}" dt="2023-03-23T14:51:38.951" v="396"/>
          <ac:inkMkLst>
            <pc:docMk/>
            <pc:sldMk cId="1261742933" sldId="257"/>
            <ac:inkMk id="86" creationId="{BE75DCE4-A00B-E754-AECE-00C5298F904F}"/>
          </ac:inkMkLst>
        </pc:inkChg>
        <pc:inkChg chg="add del">
          <ac:chgData name="Venkatasubramanian, Mani V." userId="fbe5ce37-0145-4c31-b84a-b36f8beac5f3" providerId="ADAL" clId="{CD41D82F-260B-0840-BD29-78828A25BB7D}" dt="2023-03-23T14:51:42.820" v="407"/>
          <ac:inkMkLst>
            <pc:docMk/>
            <pc:sldMk cId="1261742933" sldId="257"/>
            <ac:inkMk id="87" creationId="{C8C81875-865F-628B-8ECC-2D01163AE596}"/>
          </ac:inkMkLst>
        </pc:inkChg>
        <pc:inkChg chg="add del">
          <ac:chgData name="Venkatasubramanian, Mani V." userId="fbe5ce37-0145-4c31-b84a-b36f8beac5f3" providerId="ADAL" clId="{CD41D82F-260B-0840-BD29-78828A25BB7D}" dt="2023-03-23T14:51:42.820" v="407"/>
          <ac:inkMkLst>
            <pc:docMk/>
            <pc:sldMk cId="1261742933" sldId="257"/>
            <ac:inkMk id="88" creationId="{DF55B925-7461-52F7-90EC-5FDA55152413}"/>
          </ac:inkMkLst>
        </pc:inkChg>
        <pc:inkChg chg="add del">
          <ac:chgData name="Venkatasubramanian, Mani V." userId="fbe5ce37-0145-4c31-b84a-b36f8beac5f3" providerId="ADAL" clId="{CD41D82F-260B-0840-BD29-78828A25BB7D}" dt="2023-03-23T14:51:42.820" v="407"/>
          <ac:inkMkLst>
            <pc:docMk/>
            <pc:sldMk cId="1261742933" sldId="257"/>
            <ac:inkMk id="89" creationId="{F1387D68-ACF8-3969-84FC-9021AAD11668}"/>
          </ac:inkMkLst>
        </pc:inkChg>
        <pc:inkChg chg="add del">
          <ac:chgData name="Venkatasubramanian, Mani V." userId="fbe5ce37-0145-4c31-b84a-b36f8beac5f3" providerId="ADAL" clId="{CD41D82F-260B-0840-BD29-78828A25BB7D}" dt="2023-03-23T14:51:42.820" v="407"/>
          <ac:inkMkLst>
            <pc:docMk/>
            <pc:sldMk cId="1261742933" sldId="257"/>
            <ac:inkMk id="90" creationId="{0DEB2DFB-4469-1B2C-8D9B-EC7D39D208D3}"/>
          </ac:inkMkLst>
        </pc:inkChg>
        <pc:inkChg chg="add del">
          <ac:chgData name="Venkatasubramanian, Mani V." userId="fbe5ce37-0145-4c31-b84a-b36f8beac5f3" providerId="ADAL" clId="{CD41D82F-260B-0840-BD29-78828A25BB7D}" dt="2023-03-23T14:51:42.820" v="407"/>
          <ac:inkMkLst>
            <pc:docMk/>
            <pc:sldMk cId="1261742933" sldId="257"/>
            <ac:inkMk id="91" creationId="{A1CC66D1-7EEA-5DC5-A9DF-429955839506}"/>
          </ac:inkMkLst>
        </pc:inkChg>
        <pc:inkChg chg="add del">
          <ac:chgData name="Venkatasubramanian, Mani V." userId="fbe5ce37-0145-4c31-b84a-b36f8beac5f3" providerId="ADAL" clId="{CD41D82F-260B-0840-BD29-78828A25BB7D}" dt="2023-03-23T14:51:42.820" v="407"/>
          <ac:inkMkLst>
            <pc:docMk/>
            <pc:sldMk cId="1261742933" sldId="257"/>
            <ac:inkMk id="92" creationId="{C64B64CD-0BF1-716E-B5A4-F47A648E480C}"/>
          </ac:inkMkLst>
        </pc:inkChg>
        <pc:inkChg chg="add del">
          <ac:chgData name="Venkatasubramanian, Mani V." userId="fbe5ce37-0145-4c31-b84a-b36f8beac5f3" providerId="ADAL" clId="{CD41D82F-260B-0840-BD29-78828A25BB7D}" dt="2023-03-23T14:51:42.820" v="407"/>
          <ac:inkMkLst>
            <pc:docMk/>
            <pc:sldMk cId="1261742933" sldId="257"/>
            <ac:inkMk id="93" creationId="{BC1DBE21-6300-0EAA-04BA-FD3160E0D988}"/>
          </ac:inkMkLst>
        </pc:inkChg>
        <pc:inkChg chg="add del">
          <ac:chgData name="Venkatasubramanian, Mani V." userId="fbe5ce37-0145-4c31-b84a-b36f8beac5f3" providerId="ADAL" clId="{CD41D82F-260B-0840-BD29-78828A25BB7D}" dt="2023-03-23T14:51:42.820" v="407"/>
          <ac:inkMkLst>
            <pc:docMk/>
            <pc:sldMk cId="1261742933" sldId="257"/>
            <ac:inkMk id="94" creationId="{59912581-433A-21BA-1D85-3F10B163AB43}"/>
          </ac:inkMkLst>
        </pc:inkChg>
        <pc:inkChg chg="add del">
          <ac:chgData name="Venkatasubramanian, Mani V." userId="fbe5ce37-0145-4c31-b84a-b36f8beac5f3" providerId="ADAL" clId="{CD41D82F-260B-0840-BD29-78828A25BB7D}" dt="2023-03-23T14:51:42.820" v="407"/>
          <ac:inkMkLst>
            <pc:docMk/>
            <pc:sldMk cId="1261742933" sldId="257"/>
            <ac:inkMk id="95" creationId="{9FA19C0E-E1EA-5435-5692-7DE843942FC5}"/>
          </ac:inkMkLst>
        </pc:inkChg>
        <pc:inkChg chg="add del">
          <ac:chgData name="Venkatasubramanian, Mani V." userId="fbe5ce37-0145-4c31-b84a-b36f8beac5f3" providerId="ADAL" clId="{CD41D82F-260B-0840-BD29-78828A25BB7D}" dt="2023-03-23T14:51:42.820" v="407"/>
          <ac:inkMkLst>
            <pc:docMk/>
            <pc:sldMk cId="1261742933" sldId="257"/>
            <ac:inkMk id="96" creationId="{4162E375-EA7A-EF98-A0F7-56B83FB7A01D}"/>
          </ac:inkMkLst>
        </pc:inkChg>
        <pc:inkChg chg="add reco">
          <ac:chgData name="Venkatasubramanian, Mani V." userId="fbe5ce37-0145-4c31-b84a-b36f8beac5f3" providerId="ADAL" clId="{CD41D82F-260B-0840-BD29-78828A25BB7D}" dt="2023-03-23T14:51:42.820" v="407"/>
          <ac:inkMkLst>
            <pc:docMk/>
            <pc:sldMk cId="1261742933" sldId="257"/>
            <ac:inkMk id="97" creationId="{BE4A5164-4A3B-7A66-6CD5-EE55B5344554}"/>
          </ac:inkMkLst>
        </pc:inkChg>
        <pc:inkChg chg="add">
          <ac:chgData name="Venkatasubramanian, Mani V." userId="fbe5ce37-0145-4c31-b84a-b36f8beac5f3" providerId="ADAL" clId="{CD41D82F-260B-0840-BD29-78828A25BB7D}" dt="2023-03-23T14:51:43.446" v="408"/>
          <ac:inkMkLst>
            <pc:docMk/>
            <pc:sldMk cId="1261742933" sldId="257"/>
            <ac:inkMk id="98" creationId="{05306CE3-3A47-09B3-DEB2-03DA14FA366D}"/>
          </ac:inkMkLst>
        </pc:inkChg>
        <pc:inkChg chg="add">
          <ac:chgData name="Venkatasubramanian, Mani V." userId="fbe5ce37-0145-4c31-b84a-b36f8beac5f3" providerId="ADAL" clId="{CD41D82F-260B-0840-BD29-78828A25BB7D}" dt="2023-03-23T14:51:43.608" v="409"/>
          <ac:inkMkLst>
            <pc:docMk/>
            <pc:sldMk cId="1261742933" sldId="257"/>
            <ac:inkMk id="99" creationId="{B5051C4E-6679-A166-17B5-D4914BF92680}"/>
          </ac:inkMkLst>
        </pc:inkChg>
        <pc:inkChg chg="add">
          <ac:chgData name="Venkatasubramanian, Mani V." userId="fbe5ce37-0145-4c31-b84a-b36f8beac5f3" providerId="ADAL" clId="{CD41D82F-260B-0840-BD29-78828A25BB7D}" dt="2023-03-23T14:51:43.795" v="410"/>
          <ac:inkMkLst>
            <pc:docMk/>
            <pc:sldMk cId="1261742933" sldId="257"/>
            <ac:inkMk id="100" creationId="{1B0A9349-ABA1-EF8A-2764-248E816F0B92}"/>
          </ac:inkMkLst>
        </pc:inkChg>
        <pc:inkChg chg="add">
          <ac:chgData name="Venkatasubramanian, Mani V." userId="fbe5ce37-0145-4c31-b84a-b36f8beac5f3" providerId="ADAL" clId="{CD41D82F-260B-0840-BD29-78828A25BB7D}" dt="2023-03-23T14:51:43.974" v="411"/>
          <ac:inkMkLst>
            <pc:docMk/>
            <pc:sldMk cId="1261742933" sldId="257"/>
            <ac:inkMk id="101" creationId="{90D94BCB-C333-FFE2-AA7A-D96F34720A52}"/>
          </ac:inkMkLst>
        </pc:inkChg>
        <pc:inkChg chg="add">
          <ac:chgData name="Venkatasubramanian, Mani V." userId="fbe5ce37-0145-4c31-b84a-b36f8beac5f3" providerId="ADAL" clId="{CD41D82F-260B-0840-BD29-78828A25BB7D}" dt="2023-03-23T14:51:44.161" v="412"/>
          <ac:inkMkLst>
            <pc:docMk/>
            <pc:sldMk cId="1261742933" sldId="257"/>
            <ac:inkMk id="102" creationId="{B347EABC-1871-A185-85DF-E86A0F23C2E3}"/>
          </ac:inkMkLst>
        </pc:inkChg>
        <pc:inkChg chg="add">
          <ac:chgData name="Venkatasubramanian, Mani V." userId="fbe5ce37-0145-4c31-b84a-b36f8beac5f3" providerId="ADAL" clId="{CD41D82F-260B-0840-BD29-78828A25BB7D}" dt="2023-03-23T14:51:44.345" v="413"/>
          <ac:inkMkLst>
            <pc:docMk/>
            <pc:sldMk cId="1261742933" sldId="257"/>
            <ac:inkMk id="103" creationId="{085D63DF-6291-44C8-B628-E550EA367064}"/>
          </ac:inkMkLst>
        </pc:inkChg>
        <pc:inkChg chg="add">
          <ac:chgData name="Venkatasubramanian, Mani V." userId="fbe5ce37-0145-4c31-b84a-b36f8beac5f3" providerId="ADAL" clId="{CD41D82F-260B-0840-BD29-78828A25BB7D}" dt="2023-03-23T14:51:44.494" v="414"/>
          <ac:inkMkLst>
            <pc:docMk/>
            <pc:sldMk cId="1261742933" sldId="257"/>
            <ac:inkMk id="104" creationId="{455FAA15-9224-BC52-EAAC-D0982ACCBB86}"/>
          </ac:inkMkLst>
        </pc:inkChg>
        <pc:inkChg chg="add del">
          <ac:chgData name="Venkatasubramanian, Mani V." userId="fbe5ce37-0145-4c31-b84a-b36f8beac5f3" providerId="ADAL" clId="{CD41D82F-260B-0840-BD29-78828A25BB7D}" dt="2023-03-23T14:51:48.543" v="425"/>
          <ac:inkMkLst>
            <pc:docMk/>
            <pc:sldMk cId="1261742933" sldId="257"/>
            <ac:inkMk id="105" creationId="{17E935B8-DADE-2030-40C5-F54FC974FF7D}"/>
          </ac:inkMkLst>
        </pc:inkChg>
        <pc:inkChg chg="add del">
          <ac:chgData name="Venkatasubramanian, Mani V." userId="fbe5ce37-0145-4c31-b84a-b36f8beac5f3" providerId="ADAL" clId="{CD41D82F-260B-0840-BD29-78828A25BB7D}" dt="2023-03-23T14:51:48.543" v="425"/>
          <ac:inkMkLst>
            <pc:docMk/>
            <pc:sldMk cId="1261742933" sldId="257"/>
            <ac:inkMk id="106" creationId="{4B7C71C1-A88E-D474-79A6-957743371375}"/>
          </ac:inkMkLst>
        </pc:inkChg>
        <pc:inkChg chg="add del">
          <ac:chgData name="Venkatasubramanian, Mani V." userId="fbe5ce37-0145-4c31-b84a-b36f8beac5f3" providerId="ADAL" clId="{CD41D82F-260B-0840-BD29-78828A25BB7D}" dt="2023-03-23T14:51:48.543" v="425"/>
          <ac:inkMkLst>
            <pc:docMk/>
            <pc:sldMk cId="1261742933" sldId="257"/>
            <ac:inkMk id="107" creationId="{86A780A8-4B56-72CA-769B-F903E724988A}"/>
          </ac:inkMkLst>
        </pc:inkChg>
        <pc:inkChg chg="add del">
          <ac:chgData name="Venkatasubramanian, Mani V." userId="fbe5ce37-0145-4c31-b84a-b36f8beac5f3" providerId="ADAL" clId="{CD41D82F-260B-0840-BD29-78828A25BB7D}" dt="2023-03-23T14:51:48.543" v="425"/>
          <ac:inkMkLst>
            <pc:docMk/>
            <pc:sldMk cId="1261742933" sldId="257"/>
            <ac:inkMk id="108" creationId="{B166953C-2EC3-7F63-3C0D-A9CEBDD95286}"/>
          </ac:inkMkLst>
        </pc:inkChg>
        <pc:inkChg chg="add del">
          <ac:chgData name="Venkatasubramanian, Mani V." userId="fbe5ce37-0145-4c31-b84a-b36f8beac5f3" providerId="ADAL" clId="{CD41D82F-260B-0840-BD29-78828A25BB7D}" dt="2023-03-23T14:51:48.543" v="425"/>
          <ac:inkMkLst>
            <pc:docMk/>
            <pc:sldMk cId="1261742933" sldId="257"/>
            <ac:inkMk id="109" creationId="{6067C89A-161A-5799-EB75-433242C3229D}"/>
          </ac:inkMkLst>
        </pc:inkChg>
        <pc:inkChg chg="add del">
          <ac:chgData name="Venkatasubramanian, Mani V." userId="fbe5ce37-0145-4c31-b84a-b36f8beac5f3" providerId="ADAL" clId="{CD41D82F-260B-0840-BD29-78828A25BB7D}" dt="2023-03-23T14:51:48.543" v="425"/>
          <ac:inkMkLst>
            <pc:docMk/>
            <pc:sldMk cId="1261742933" sldId="257"/>
            <ac:inkMk id="110" creationId="{3C78DE1F-39A9-0E44-50D8-4737D5A4ADB2}"/>
          </ac:inkMkLst>
        </pc:inkChg>
        <pc:inkChg chg="add del">
          <ac:chgData name="Venkatasubramanian, Mani V." userId="fbe5ce37-0145-4c31-b84a-b36f8beac5f3" providerId="ADAL" clId="{CD41D82F-260B-0840-BD29-78828A25BB7D}" dt="2023-03-23T14:51:48.543" v="425"/>
          <ac:inkMkLst>
            <pc:docMk/>
            <pc:sldMk cId="1261742933" sldId="257"/>
            <ac:inkMk id="111" creationId="{31D60C60-25B9-982F-63D8-5080FC9C018D}"/>
          </ac:inkMkLst>
        </pc:inkChg>
        <pc:inkChg chg="add del">
          <ac:chgData name="Venkatasubramanian, Mani V." userId="fbe5ce37-0145-4c31-b84a-b36f8beac5f3" providerId="ADAL" clId="{CD41D82F-260B-0840-BD29-78828A25BB7D}" dt="2023-03-23T14:51:48.543" v="425"/>
          <ac:inkMkLst>
            <pc:docMk/>
            <pc:sldMk cId="1261742933" sldId="257"/>
            <ac:inkMk id="112" creationId="{F34A80CD-FFB0-752E-389F-166C1A4E2E76}"/>
          </ac:inkMkLst>
        </pc:inkChg>
        <pc:inkChg chg="add del">
          <ac:chgData name="Venkatasubramanian, Mani V." userId="fbe5ce37-0145-4c31-b84a-b36f8beac5f3" providerId="ADAL" clId="{CD41D82F-260B-0840-BD29-78828A25BB7D}" dt="2023-03-23T14:51:48.543" v="425"/>
          <ac:inkMkLst>
            <pc:docMk/>
            <pc:sldMk cId="1261742933" sldId="257"/>
            <ac:inkMk id="113" creationId="{C31CF74A-AE18-A7C1-42B9-A959D3747477}"/>
          </ac:inkMkLst>
        </pc:inkChg>
        <pc:inkChg chg="add del">
          <ac:chgData name="Venkatasubramanian, Mani V." userId="fbe5ce37-0145-4c31-b84a-b36f8beac5f3" providerId="ADAL" clId="{CD41D82F-260B-0840-BD29-78828A25BB7D}" dt="2023-03-23T14:51:48.543" v="425"/>
          <ac:inkMkLst>
            <pc:docMk/>
            <pc:sldMk cId="1261742933" sldId="257"/>
            <ac:inkMk id="114" creationId="{AB864907-068D-4213-72F9-679330A965C3}"/>
          </ac:inkMkLst>
        </pc:inkChg>
        <pc:inkChg chg="add reco">
          <ac:chgData name="Venkatasubramanian, Mani V." userId="fbe5ce37-0145-4c31-b84a-b36f8beac5f3" providerId="ADAL" clId="{CD41D82F-260B-0840-BD29-78828A25BB7D}" dt="2023-03-23T14:51:48.543" v="425"/>
          <ac:inkMkLst>
            <pc:docMk/>
            <pc:sldMk cId="1261742933" sldId="257"/>
            <ac:inkMk id="115" creationId="{11977818-32BA-EF8C-9CBB-4C72845CBE2B}"/>
          </ac:inkMkLst>
        </pc:inkChg>
        <pc:inkChg chg="add del">
          <ac:chgData name="Venkatasubramanian, Mani V." userId="fbe5ce37-0145-4c31-b84a-b36f8beac5f3" providerId="ADAL" clId="{CD41D82F-260B-0840-BD29-78828A25BB7D}" dt="2023-03-23T14:51:56.556" v="431"/>
          <ac:inkMkLst>
            <pc:docMk/>
            <pc:sldMk cId="1261742933" sldId="257"/>
            <ac:inkMk id="116" creationId="{BE5E8C8C-3156-0404-CCD0-5E28AD060356}"/>
          </ac:inkMkLst>
        </pc:inkChg>
        <pc:inkChg chg="add del">
          <ac:chgData name="Venkatasubramanian, Mani V." userId="fbe5ce37-0145-4c31-b84a-b36f8beac5f3" providerId="ADAL" clId="{CD41D82F-260B-0840-BD29-78828A25BB7D}" dt="2023-03-23T14:51:56.556" v="431"/>
          <ac:inkMkLst>
            <pc:docMk/>
            <pc:sldMk cId="1261742933" sldId="257"/>
            <ac:inkMk id="117" creationId="{0385D8BD-F1B9-84A5-6ED4-C5699A002EFF}"/>
          </ac:inkMkLst>
        </pc:inkChg>
        <pc:inkChg chg="add del">
          <ac:chgData name="Venkatasubramanian, Mani V." userId="fbe5ce37-0145-4c31-b84a-b36f8beac5f3" providerId="ADAL" clId="{CD41D82F-260B-0840-BD29-78828A25BB7D}" dt="2023-03-23T14:51:56.556" v="431"/>
          <ac:inkMkLst>
            <pc:docMk/>
            <pc:sldMk cId="1261742933" sldId="257"/>
            <ac:inkMk id="118" creationId="{7F16949B-4018-B9D7-2DE7-6F2DBD08E8DA}"/>
          </ac:inkMkLst>
        </pc:inkChg>
        <pc:inkChg chg="add del">
          <ac:chgData name="Venkatasubramanian, Mani V." userId="fbe5ce37-0145-4c31-b84a-b36f8beac5f3" providerId="ADAL" clId="{CD41D82F-260B-0840-BD29-78828A25BB7D}" dt="2023-03-23T14:51:56.556" v="431"/>
          <ac:inkMkLst>
            <pc:docMk/>
            <pc:sldMk cId="1261742933" sldId="257"/>
            <ac:inkMk id="119" creationId="{3DCE65A9-3847-5552-42D5-B6D87D9CBFDB}"/>
          </ac:inkMkLst>
        </pc:inkChg>
        <pc:inkChg chg="add del">
          <ac:chgData name="Venkatasubramanian, Mani V." userId="fbe5ce37-0145-4c31-b84a-b36f8beac5f3" providerId="ADAL" clId="{CD41D82F-260B-0840-BD29-78828A25BB7D}" dt="2023-03-23T14:51:56.556" v="431"/>
          <ac:inkMkLst>
            <pc:docMk/>
            <pc:sldMk cId="1261742933" sldId="257"/>
            <ac:inkMk id="120" creationId="{E3C7CAE1-DB1C-B03C-92D9-A27CA1F021BC}"/>
          </ac:inkMkLst>
        </pc:inkChg>
        <pc:inkChg chg="add reco">
          <ac:chgData name="Venkatasubramanian, Mani V." userId="fbe5ce37-0145-4c31-b84a-b36f8beac5f3" providerId="ADAL" clId="{CD41D82F-260B-0840-BD29-78828A25BB7D}" dt="2023-03-23T14:51:56.556" v="431"/>
          <ac:inkMkLst>
            <pc:docMk/>
            <pc:sldMk cId="1261742933" sldId="257"/>
            <ac:inkMk id="121" creationId="{E2B9F999-D354-DA2D-B8F1-B59D00D226AB}"/>
          </ac:inkMkLst>
        </pc:inkChg>
        <pc:inkChg chg="add reco">
          <ac:chgData name="Venkatasubramanian, Mani V." userId="fbe5ce37-0145-4c31-b84a-b36f8beac5f3" providerId="ADAL" clId="{CD41D82F-260B-0840-BD29-78828A25BB7D}" dt="2023-03-23T14:51:56.556" v="431"/>
          <ac:inkMkLst>
            <pc:docMk/>
            <pc:sldMk cId="1261742933" sldId="257"/>
            <ac:inkMk id="122" creationId="{27990FDB-4F59-0CA1-6226-31021325BE57}"/>
          </ac:inkMkLst>
        </pc:inkChg>
        <pc:inkChg chg="add del">
          <ac:chgData name="Venkatasubramanian, Mani V." userId="fbe5ce37-0145-4c31-b84a-b36f8beac5f3" providerId="ADAL" clId="{CD41D82F-260B-0840-BD29-78828A25BB7D}" dt="2023-03-23T14:52:00.710" v="436"/>
          <ac:inkMkLst>
            <pc:docMk/>
            <pc:sldMk cId="1261742933" sldId="257"/>
            <ac:inkMk id="123" creationId="{40A1922B-D4EA-45AB-8017-BFDCDEE2CB25}"/>
          </ac:inkMkLst>
        </pc:inkChg>
        <pc:inkChg chg="add del">
          <ac:chgData name="Venkatasubramanian, Mani V." userId="fbe5ce37-0145-4c31-b84a-b36f8beac5f3" providerId="ADAL" clId="{CD41D82F-260B-0840-BD29-78828A25BB7D}" dt="2023-03-23T14:52:00.710" v="436"/>
          <ac:inkMkLst>
            <pc:docMk/>
            <pc:sldMk cId="1261742933" sldId="257"/>
            <ac:inkMk id="124" creationId="{23CE3E8E-FDDA-583D-3CA4-618089FE162A}"/>
          </ac:inkMkLst>
        </pc:inkChg>
        <pc:inkChg chg="add del">
          <ac:chgData name="Venkatasubramanian, Mani V." userId="fbe5ce37-0145-4c31-b84a-b36f8beac5f3" providerId="ADAL" clId="{CD41D82F-260B-0840-BD29-78828A25BB7D}" dt="2023-03-23T14:52:00.710" v="436"/>
          <ac:inkMkLst>
            <pc:docMk/>
            <pc:sldMk cId="1261742933" sldId="257"/>
            <ac:inkMk id="125" creationId="{DE6D5E90-D3C6-D77D-B567-B6975282FCFE}"/>
          </ac:inkMkLst>
        </pc:inkChg>
        <pc:inkChg chg="add">
          <ac:chgData name="Venkatasubramanian, Mani V." userId="fbe5ce37-0145-4c31-b84a-b36f8beac5f3" providerId="ADAL" clId="{CD41D82F-260B-0840-BD29-78828A25BB7D}" dt="2023-03-23T14:51:59.977" v="435"/>
          <ac:inkMkLst>
            <pc:docMk/>
            <pc:sldMk cId="1261742933" sldId="257"/>
            <ac:inkMk id="126" creationId="{84752245-C00F-BD71-59F5-5666B412D24D}"/>
          </ac:inkMkLst>
        </pc:inkChg>
        <pc:inkChg chg="add reco">
          <ac:chgData name="Venkatasubramanian, Mani V." userId="fbe5ce37-0145-4c31-b84a-b36f8beac5f3" providerId="ADAL" clId="{CD41D82F-260B-0840-BD29-78828A25BB7D}" dt="2023-03-23T14:52:00.710" v="436"/>
          <ac:inkMkLst>
            <pc:docMk/>
            <pc:sldMk cId="1261742933" sldId="257"/>
            <ac:inkMk id="127" creationId="{0891A692-A36E-8370-0410-A48CABAD0446}"/>
          </ac:inkMkLst>
        </pc:inkChg>
        <pc:inkChg chg="add del">
          <ac:chgData name="Venkatasubramanian, Mani V." userId="fbe5ce37-0145-4c31-b84a-b36f8beac5f3" providerId="ADAL" clId="{CD41D82F-260B-0840-BD29-78828A25BB7D}" dt="2023-03-23T14:52:05.464" v="450"/>
          <ac:inkMkLst>
            <pc:docMk/>
            <pc:sldMk cId="1261742933" sldId="257"/>
            <ac:inkMk id="128" creationId="{8A68D27E-DCB4-530B-B9A8-96FACE7E29CD}"/>
          </ac:inkMkLst>
        </pc:inkChg>
        <pc:inkChg chg="add del">
          <ac:chgData name="Venkatasubramanian, Mani V." userId="fbe5ce37-0145-4c31-b84a-b36f8beac5f3" providerId="ADAL" clId="{CD41D82F-260B-0840-BD29-78828A25BB7D}" dt="2023-03-23T14:52:05.464" v="450"/>
          <ac:inkMkLst>
            <pc:docMk/>
            <pc:sldMk cId="1261742933" sldId="257"/>
            <ac:inkMk id="129" creationId="{36F054A5-BDD6-8C38-EE5A-D6DFAD107A25}"/>
          </ac:inkMkLst>
        </pc:inkChg>
        <pc:inkChg chg="add del">
          <ac:chgData name="Venkatasubramanian, Mani V." userId="fbe5ce37-0145-4c31-b84a-b36f8beac5f3" providerId="ADAL" clId="{CD41D82F-260B-0840-BD29-78828A25BB7D}" dt="2023-03-23T14:52:05.464" v="450"/>
          <ac:inkMkLst>
            <pc:docMk/>
            <pc:sldMk cId="1261742933" sldId="257"/>
            <ac:inkMk id="130" creationId="{7C7943DD-A9E6-7C67-0326-37913C18657C}"/>
          </ac:inkMkLst>
        </pc:inkChg>
        <pc:inkChg chg="add del">
          <ac:chgData name="Venkatasubramanian, Mani V." userId="fbe5ce37-0145-4c31-b84a-b36f8beac5f3" providerId="ADAL" clId="{CD41D82F-260B-0840-BD29-78828A25BB7D}" dt="2023-03-23T14:52:05.464" v="450"/>
          <ac:inkMkLst>
            <pc:docMk/>
            <pc:sldMk cId="1261742933" sldId="257"/>
            <ac:inkMk id="131" creationId="{922C5235-8AF4-DDF3-4A25-C7670905A2AF}"/>
          </ac:inkMkLst>
        </pc:inkChg>
        <pc:inkChg chg="add del">
          <ac:chgData name="Venkatasubramanian, Mani V." userId="fbe5ce37-0145-4c31-b84a-b36f8beac5f3" providerId="ADAL" clId="{CD41D82F-260B-0840-BD29-78828A25BB7D}" dt="2023-03-23T14:52:05.464" v="450"/>
          <ac:inkMkLst>
            <pc:docMk/>
            <pc:sldMk cId="1261742933" sldId="257"/>
            <ac:inkMk id="132" creationId="{C688423D-5026-902E-5676-52DDB35B6A6E}"/>
          </ac:inkMkLst>
        </pc:inkChg>
        <pc:inkChg chg="add del">
          <ac:chgData name="Venkatasubramanian, Mani V." userId="fbe5ce37-0145-4c31-b84a-b36f8beac5f3" providerId="ADAL" clId="{CD41D82F-260B-0840-BD29-78828A25BB7D}" dt="2023-03-23T14:52:05.464" v="450"/>
          <ac:inkMkLst>
            <pc:docMk/>
            <pc:sldMk cId="1261742933" sldId="257"/>
            <ac:inkMk id="133" creationId="{C994D999-A5D1-B508-1DE6-584CFBB65AE9}"/>
          </ac:inkMkLst>
        </pc:inkChg>
        <pc:inkChg chg="add del">
          <ac:chgData name="Venkatasubramanian, Mani V." userId="fbe5ce37-0145-4c31-b84a-b36f8beac5f3" providerId="ADAL" clId="{CD41D82F-260B-0840-BD29-78828A25BB7D}" dt="2023-03-23T14:52:05.464" v="450"/>
          <ac:inkMkLst>
            <pc:docMk/>
            <pc:sldMk cId="1261742933" sldId="257"/>
            <ac:inkMk id="134" creationId="{1A0376D9-D46A-AF7E-08E4-8F99BA2DBCD5}"/>
          </ac:inkMkLst>
        </pc:inkChg>
        <pc:inkChg chg="add del">
          <ac:chgData name="Venkatasubramanian, Mani V." userId="fbe5ce37-0145-4c31-b84a-b36f8beac5f3" providerId="ADAL" clId="{CD41D82F-260B-0840-BD29-78828A25BB7D}" dt="2023-03-23T14:52:05.464" v="450"/>
          <ac:inkMkLst>
            <pc:docMk/>
            <pc:sldMk cId="1261742933" sldId="257"/>
            <ac:inkMk id="135" creationId="{5AAD9734-77AA-D265-C7CA-271F62F9FE2E}"/>
          </ac:inkMkLst>
        </pc:inkChg>
        <pc:inkChg chg="add del">
          <ac:chgData name="Venkatasubramanian, Mani V." userId="fbe5ce37-0145-4c31-b84a-b36f8beac5f3" providerId="ADAL" clId="{CD41D82F-260B-0840-BD29-78828A25BB7D}" dt="2023-03-23T14:52:05.464" v="450"/>
          <ac:inkMkLst>
            <pc:docMk/>
            <pc:sldMk cId="1261742933" sldId="257"/>
            <ac:inkMk id="136" creationId="{EF3617A3-B24D-655C-D529-D9035986F288}"/>
          </ac:inkMkLst>
        </pc:inkChg>
        <pc:inkChg chg="add del">
          <ac:chgData name="Venkatasubramanian, Mani V." userId="fbe5ce37-0145-4c31-b84a-b36f8beac5f3" providerId="ADAL" clId="{CD41D82F-260B-0840-BD29-78828A25BB7D}" dt="2023-03-23T14:52:05.464" v="450"/>
          <ac:inkMkLst>
            <pc:docMk/>
            <pc:sldMk cId="1261742933" sldId="257"/>
            <ac:inkMk id="137" creationId="{42F9C6AA-2D0C-4976-5E6E-ED913D4B8D92}"/>
          </ac:inkMkLst>
        </pc:inkChg>
        <pc:inkChg chg="add del">
          <ac:chgData name="Venkatasubramanian, Mani V." userId="fbe5ce37-0145-4c31-b84a-b36f8beac5f3" providerId="ADAL" clId="{CD41D82F-260B-0840-BD29-78828A25BB7D}" dt="2023-03-23T14:52:05.464" v="450"/>
          <ac:inkMkLst>
            <pc:docMk/>
            <pc:sldMk cId="1261742933" sldId="257"/>
            <ac:inkMk id="138" creationId="{7009F874-970E-A302-FC35-15683BA5ABEC}"/>
          </ac:inkMkLst>
        </pc:inkChg>
        <pc:inkChg chg="add del">
          <ac:chgData name="Venkatasubramanian, Mani V." userId="fbe5ce37-0145-4c31-b84a-b36f8beac5f3" providerId="ADAL" clId="{CD41D82F-260B-0840-BD29-78828A25BB7D}" dt="2023-03-23T14:52:05.464" v="450"/>
          <ac:inkMkLst>
            <pc:docMk/>
            <pc:sldMk cId="1261742933" sldId="257"/>
            <ac:inkMk id="139" creationId="{D334B9CB-5179-6722-EAC6-A9D9348ED9C2}"/>
          </ac:inkMkLst>
        </pc:inkChg>
        <pc:inkChg chg="add del">
          <ac:chgData name="Venkatasubramanian, Mani V." userId="fbe5ce37-0145-4c31-b84a-b36f8beac5f3" providerId="ADAL" clId="{CD41D82F-260B-0840-BD29-78828A25BB7D}" dt="2023-03-23T14:52:05.464" v="450"/>
          <ac:inkMkLst>
            <pc:docMk/>
            <pc:sldMk cId="1261742933" sldId="257"/>
            <ac:inkMk id="140" creationId="{DDF671F0-0207-A3B9-0930-21A8DA2F26AF}"/>
          </ac:inkMkLst>
        </pc:inkChg>
        <pc:inkChg chg="add reco">
          <ac:chgData name="Venkatasubramanian, Mani V." userId="fbe5ce37-0145-4c31-b84a-b36f8beac5f3" providerId="ADAL" clId="{CD41D82F-260B-0840-BD29-78828A25BB7D}" dt="2023-03-23T14:52:05.464" v="450"/>
          <ac:inkMkLst>
            <pc:docMk/>
            <pc:sldMk cId="1261742933" sldId="257"/>
            <ac:inkMk id="141" creationId="{334331E4-6DF1-487C-8606-05E9298532EC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42" creationId="{2464579E-E3E0-DCD0-A4AD-4D1EA678A1D7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43" creationId="{AAFB0395-D437-3D20-AE5D-3B386F1CF74C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44" creationId="{09439F6C-457B-E752-969D-89A5A3CF0FC7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45" creationId="{2B186270-381D-BA25-C4BE-41D1F6F3A65D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46" creationId="{276F30D9-F002-5363-D988-2024ADB659C5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47" creationId="{FA92F7AD-2FF3-C7B7-4AD3-A97D8BF960C6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48" creationId="{5ADE3FA8-DDC5-CB73-5618-FA6806C63A94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49" creationId="{EA0AFC26-BD18-120D-4812-AA8274EE27E4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50" creationId="{702BB0B9-EB90-AE3C-96D4-F398B05D0A4E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51" creationId="{AB49924E-6EB3-66F6-59D3-0C022EE092DE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52" creationId="{106D45A5-75FD-5798-519E-65D08AF8EF57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53" creationId="{7760A4D8-4974-DE43-8C3C-158369109CE5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54" creationId="{EA7BDA03-94CF-75F2-2A19-C79E31517B37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55" creationId="{4D90F457-E3AA-1EFE-69C3-D190735E2E34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56" creationId="{09B40498-7BBA-5B3C-7D7B-FCA26E37235D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57" creationId="{1CC825AA-2727-6593-AEED-A67791A414F2}"/>
          </ac:inkMkLst>
        </pc:inkChg>
        <pc:inkChg chg="add">
          <ac:chgData name="Venkatasubramanian, Mani V." userId="fbe5ce37-0145-4c31-b84a-b36f8beac5f3" providerId="ADAL" clId="{CD41D82F-260B-0840-BD29-78828A25BB7D}" dt="2023-03-23T14:52:11.376" v="467"/>
          <ac:inkMkLst>
            <pc:docMk/>
            <pc:sldMk cId="1261742933" sldId="257"/>
            <ac:inkMk id="158" creationId="{8D952B78-B84D-8E08-A2B6-00C8EDF6C591}"/>
          </ac:inkMkLst>
        </pc:inkChg>
        <pc:inkChg chg="add">
          <ac:chgData name="Venkatasubramanian, Mani V." userId="fbe5ce37-0145-4c31-b84a-b36f8beac5f3" providerId="ADAL" clId="{CD41D82F-260B-0840-BD29-78828A25BB7D}" dt="2023-03-23T14:52:11.523" v="468"/>
          <ac:inkMkLst>
            <pc:docMk/>
            <pc:sldMk cId="1261742933" sldId="257"/>
            <ac:inkMk id="159" creationId="{ABA9334D-34CA-6D2C-9727-9D63A436366B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60" creationId="{8BAFFC44-6AA7-33D4-C2A8-01DE5F53BFCE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61" creationId="{F101994F-3782-D57D-5351-8181D6199BA4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62" creationId="{EBF60044-4D21-61EA-DF8B-63E1EDD9C93E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63" creationId="{78C7D9BD-3CAE-4D2D-B7F9-AB60F6C9B947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68" creationId="{7C44AF45-134F-8483-C192-81301BAE88C0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69" creationId="{9E472349-7216-EE2E-B224-7B93E10BB481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70" creationId="{606E3F1F-6DA0-A535-51E4-91C5D0D8691C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71" creationId="{2A78A005-9AE4-1999-F809-BB06B05DD844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72" creationId="{4F427C4E-D1A6-52E8-9E86-E5641E1B3888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73" creationId="{41B74C73-6644-6B99-AC4E-54B0A26772AA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74" creationId="{0DA2AE60-D4E7-E3FE-59FE-EAD8E151AE20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75" creationId="{974FC802-0091-1429-620E-D2B8CD1051ED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76" creationId="{51DAF683-A27A-2643-2C4E-40605F4E0414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77" creationId="{1342D634-31DB-5329-0EE0-FDFA10D820CF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78" creationId="{3CE4099E-3076-D7C0-E70B-CEB867AEC86B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79" creationId="{77D8F816-F8FF-B874-1974-01C44DD85916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80" creationId="{DED2A0CC-F0DE-AE80-7A1C-6B01E08102B0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81" creationId="{197DB859-579C-42A8-894F-5DD51A545C9D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82" creationId="{6615CBA7-F589-7326-AA5F-138DF8CDF8DD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83" creationId="{E8BF21BA-AF8F-7B86-FFB4-0CDB0E1187F7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84" creationId="{579DCCDA-859D-52FC-6030-860F737BC476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85" creationId="{9C27BDFA-07EB-461A-1E63-E99C9234FE02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86" creationId="{EFE9CF83-D95C-6209-4CA9-95BFC5F200B4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87" creationId="{053F7D91-2ED7-CD91-81BA-4164A50486D2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88" creationId="{52EF0857-61BE-C62D-D703-60D5EA915676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89" creationId="{1B2274BC-689E-B79B-642A-3F26A620540D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90" creationId="{C8325A77-D1F3-A937-BBC9-1F19700192BE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91" creationId="{18A07379-B3DE-2825-EF7D-9638056BCEA1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92" creationId="{E48238B3-D9CA-7D8B-2C49-310266879E4F}"/>
          </ac:inkMkLst>
        </pc:inkChg>
        <pc:inkChg chg="add del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93" creationId="{4DA87173-B266-EA12-3902-CC2F0CA24557}"/>
          </ac:inkMkLst>
        </pc:inkChg>
        <pc:inkChg chg="add reco">
          <ac:chgData name="Venkatasubramanian, Mani V." userId="fbe5ce37-0145-4c31-b84a-b36f8beac5f3" providerId="ADAL" clId="{CD41D82F-260B-0840-BD29-78828A25BB7D}" dt="2023-03-23T14:52:24.471" v="499"/>
          <ac:inkMkLst>
            <pc:docMk/>
            <pc:sldMk cId="1261742933" sldId="257"/>
            <ac:inkMk id="194" creationId="{70B715B7-9640-3E09-FC2B-F9B1845E0573}"/>
          </ac:inkMkLst>
        </pc:inkChg>
        <pc:inkChg chg="add del">
          <ac:chgData name="Venkatasubramanian, Mani V." userId="fbe5ce37-0145-4c31-b84a-b36f8beac5f3" providerId="ADAL" clId="{CD41D82F-260B-0840-BD29-78828A25BB7D}" dt="2023-03-23T14:52:26.497" v="504"/>
          <ac:inkMkLst>
            <pc:docMk/>
            <pc:sldMk cId="1261742933" sldId="257"/>
            <ac:inkMk id="195" creationId="{D1B2B59B-00FC-71D2-0A43-D0729A6DE823}"/>
          </ac:inkMkLst>
        </pc:inkChg>
        <pc:inkChg chg="add del">
          <ac:chgData name="Venkatasubramanian, Mani V." userId="fbe5ce37-0145-4c31-b84a-b36f8beac5f3" providerId="ADAL" clId="{CD41D82F-260B-0840-BD29-78828A25BB7D}" dt="2023-03-23T14:52:26.497" v="504"/>
          <ac:inkMkLst>
            <pc:docMk/>
            <pc:sldMk cId="1261742933" sldId="257"/>
            <ac:inkMk id="196" creationId="{91FC97A8-9E5E-463E-D897-A02BDEE6E607}"/>
          </ac:inkMkLst>
        </pc:inkChg>
        <pc:inkChg chg="add del">
          <ac:chgData name="Venkatasubramanian, Mani V." userId="fbe5ce37-0145-4c31-b84a-b36f8beac5f3" providerId="ADAL" clId="{CD41D82F-260B-0840-BD29-78828A25BB7D}" dt="2023-03-23T14:52:26.497" v="504"/>
          <ac:inkMkLst>
            <pc:docMk/>
            <pc:sldMk cId="1261742933" sldId="257"/>
            <ac:inkMk id="197" creationId="{1DC8192F-B5AE-3CFE-18CD-E34237CD4680}"/>
          </ac:inkMkLst>
        </pc:inkChg>
        <pc:inkChg chg="add del">
          <ac:chgData name="Venkatasubramanian, Mani V." userId="fbe5ce37-0145-4c31-b84a-b36f8beac5f3" providerId="ADAL" clId="{CD41D82F-260B-0840-BD29-78828A25BB7D}" dt="2023-03-23T14:52:26.497" v="504"/>
          <ac:inkMkLst>
            <pc:docMk/>
            <pc:sldMk cId="1261742933" sldId="257"/>
            <ac:inkMk id="198" creationId="{1690F796-07AC-925F-4171-D87BBA4E521B}"/>
          </ac:inkMkLst>
        </pc:inkChg>
        <pc:inkChg chg="add reco">
          <ac:chgData name="Venkatasubramanian, Mani V." userId="fbe5ce37-0145-4c31-b84a-b36f8beac5f3" providerId="ADAL" clId="{CD41D82F-260B-0840-BD29-78828A25BB7D}" dt="2023-03-23T14:52:26.497" v="504"/>
          <ac:inkMkLst>
            <pc:docMk/>
            <pc:sldMk cId="1261742933" sldId="257"/>
            <ac:inkMk id="199" creationId="{EB489B9E-AA45-4FE0-D8A1-898929FD4326}"/>
          </ac:inkMkLst>
        </pc:inkChg>
        <pc:inkChg chg="add reco">
          <ac:chgData name="Venkatasubramanian, Mani V." userId="fbe5ce37-0145-4c31-b84a-b36f8beac5f3" providerId="ADAL" clId="{CD41D82F-260B-0840-BD29-78828A25BB7D}" dt="2023-03-23T14:52:26.497" v="504"/>
          <ac:inkMkLst>
            <pc:docMk/>
            <pc:sldMk cId="1261742933" sldId="257"/>
            <ac:inkMk id="200" creationId="{822C12C0-4706-2096-FD4C-4417EECE688D}"/>
          </ac:inkMkLst>
        </pc:inkChg>
        <pc:inkChg chg="add del">
          <ac:chgData name="Venkatasubramanian, Mani V." userId="fbe5ce37-0145-4c31-b84a-b36f8beac5f3" providerId="ADAL" clId="{CD41D82F-260B-0840-BD29-78828A25BB7D}" dt="2023-03-23T14:52:35.450" v="514"/>
          <ac:inkMkLst>
            <pc:docMk/>
            <pc:sldMk cId="1261742933" sldId="257"/>
            <ac:inkMk id="201" creationId="{57BFF9C6-F105-1B9A-31F9-10128EB64681}"/>
          </ac:inkMkLst>
        </pc:inkChg>
        <pc:inkChg chg="add del">
          <ac:chgData name="Venkatasubramanian, Mani V." userId="fbe5ce37-0145-4c31-b84a-b36f8beac5f3" providerId="ADAL" clId="{CD41D82F-260B-0840-BD29-78828A25BB7D}" dt="2023-03-23T14:52:35.450" v="514"/>
          <ac:inkMkLst>
            <pc:docMk/>
            <pc:sldMk cId="1261742933" sldId="257"/>
            <ac:inkMk id="202" creationId="{A3879720-B324-A596-9EC1-87EB2D360635}"/>
          </ac:inkMkLst>
        </pc:inkChg>
        <pc:inkChg chg="add del">
          <ac:chgData name="Venkatasubramanian, Mani V." userId="fbe5ce37-0145-4c31-b84a-b36f8beac5f3" providerId="ADAL" clId="{CD41D82F-260B-0840-BD29-78828A25BB7D}" dt="2023-03-23T14:52:35.450" v="514"/>
          <ac:inkMkLst>
            <pc:docMk/>
            <pc:sldMk cId="1261742933" sldId="257"/>
            <ac:inkMk id="203" creationId="{24DAA190-E708-5F7F-BD2E-047101DDBCAF}"/>
          </ac:inkMkLst>
        </pc:inkChg>
        <pc:inkChg chg="add del">
          <ac:chgData name="Venkatasubramanian, Mani V." userId="fbe5ce37-0145-4c31-b84a-b36f8beac5f3" providerId="ADAL" clId="{CD41D82F-260B-0840-BD29-78828A25BB7D}" dt="2023-03-23T14:52:35.450" v="514"/>
          <ac:inkMkLst>
            <pc:docMk/>
            <pc:sldMk cId="1261742933" sldId="257"/>
            <ac:inkMk id="204" creationId="{345C978E-857D-0484-23C4-A09F1D19818A}"/>
          </ac:inkMkLst>
        </pc:inkChg>
        <pc:inkChg chg="add del">
          <ac:chgData name="Venkatasubramanian, Mani V." userId="fbe5ce37-0145-4c31-b84a-b36f8beac5f3" providerId="ADAL" clId="{CD41D82F-260B-0840-BD29-78828A25BB7D}" dt="2023-03-23T14:52:35.450" v="514"/>
          <ac:inkMkLst>
            <pc:docMk/>
            <pc:sldMk cId="1261742933" sldId="257"/>
            <ac:inkMk id="205" creationId="{D259391D-22B0-FFCF-131E-7F002A2FB264}"/>
          </ac:inkMkLst>
        </pc:inkChg>
        <pc:inkChg chg="add del">
          <ac:chgData name="Venkatasubramanian, Mani V." userId="fbe5ce37-0145-4c31-b84a-b36f8beac5f3" providerId="ADAL" clId="{CD41D82F-260B-0840-BD29-78828A25BB7D}" dt="2023-03-23T14:52:35.450" v="514"/>
          <ac:inkMkLst>
            <pc:docMk/>
            <pc:sldMk cId="1261742933" sldId="257"/>
            <ac:inkMk id="206" creationId="{5C1F7C20-15C2-AB53-B527-43692B24EA32}"/>
          </ac:inkMkLst>
        </pc:inkChg>
        <pc:inkChg chg="add del">
          <ac:chgData name="Venkatasubramanian, Mani V." userId="fbe5ce37-0145-4c31-b84a-b36f8beac5f3" providerId="ADAL" clId="{CD41D82F-260B-0840-BD29-78828A25BB7D}" dt="2023-03-23T14:52:35.450" v="514"/>
          <ac:inkMkLst>
            <pc:docMk/>
            <pc:sldMk cId="1261742933" sldId="257"/>
            <ac:inkMk id="207" creationId="{CE3A05E0-D8B7-F5BB-9C74-18F337911697}"/>
          </ac:inkMkLst>
        </pc:inkChg>
        <pc:inkChg chg="add del">
          <ac:chgData name="Venkatasubramanian, Mani V." userId="fbe5ce37-0145-4c31-b84a-b36f8beac5f3" providerId="ADAL" clId="{CD41D82F-260B-0840-BD29-78828A25BB7D}" dt="2023-03-23T14:52:35.450" v="514"/>
          <ac:inkMkLst>
            <pc:docMk/>
            <pc:sldMk cId="1261742933" sldId="257"/>
            <ac:inkMk id="208" creationId="{E098DCD5-BFFE-9FEA-CA0A-A062B0466A23}"/>
          </ac:inkMkLst>
        </pc:inkChg>
        <pc:inkChg chg="add del">
          <ac:chgData name="Venkatasubramanian, Mani V." userId="fbe5ce37-0145-4c31-b84a-b36f8beac5f3" providerId="ADAL" clId="{CD41D82F-260B-0840-BD29-78828A25BB7D}" dt="2023-03-23T14:52:35.450" v="514"/>
          <ac:inkMkLst>
            <pc:docMk/>
            <pc:sldMk cId="1261742933" sldId="257"/>
            <ac:inkMk id="209" creationId="{CE8B45EB-E57E-4020-966F-FD069B8E6912}"/>
          </ac:inkMkLst>
        </pc:inkChg>
        <pc:inkChg chg="add reco">
          <ac:chgData name="Venkatasubramanian, Mani V." userId="fbe5ce37-0145-4c31-b84a-b36f8beac5f3" providerId="ADAL" clId="{CD41D82F-260B-0840-BD29-78828A25BB7D}" dt="2023-03-23T14:52:35.450" v="514"/>
          <ac:inkMkLst>
            <pc:docMk/>
            <pc:sldMk cId="1261742933" sldId="257"/>
            <ac:inkMk id="210" creationId="{0BB34565-7346-AE30-4742-537AC174B71C}"/>
          </ac:inkMkLst>
        </pc:inkChg>
        <pc:inkChg chg="add del">
          <ac:chgData name="Venkatasubramanian, Mani V." userId="fbe5ce37-0145-4c31-b84a-b36f8beac5f3" providerId="ADAL" clId="{CD41D82F-260B-0840-BD29-78828A25BB7D}" dt="2023-03-23T14:52:39.423" v="523"/>
          <ac:inkMkLst>
            <pc:docMk/>
            <pc:sldMk cId="1261742933" sldId="257"/>
            <ac:inkMk id="211" creationId="{0D7953E9-F742-8CBE-44C7-4438F21BD405}"/>
          </ac:inkMkLst>
        </pc:inkChg>
        <pc:inkChg chg="add del">
          <ac:chgData name="Venkatasubramanian, Mani V." userId="fbe5ce37-0145-4c31-b84a-b36f8beac5f3" providerId="ADAL" clId="{CD41D82F-260B-0840-BD29-78828A25BB7D}" dt="2023-03-23T14:52:39.423" v="523"/>
          <ac:inkMkLst>
            <pc:docMk/>
            <pc:sldMk cId="1261742933" sldId="257"/>
            <ac:inkMk id="212" creationId="{D88CD70B-679B-1696-E34B-C51B6E93C9B6}"/>
          </ac:inkMkLst>
        </pc:inkChg>
        <pc:inkChg chg="add del">
          <ac:chgData name="Venkatasubramanian, Mani V." userId="fbe5ce37-0145-4c31-b84a-b36f8beac5f3" providerId="ADAL" clId="{CD41D82F-260B-0840-BD29-78828A25BB7D}" dt="2023-03-23T14:52:39.423" v="523"/>
          <ac:inkMkLst>
            <pc:docMk/>
            <pc:sldMk cId="1261742933" sldId="257"/>
            <ac:inkMk id="213" creationId="{EDB3E188-6FF0-0855-C794-403F649E0297}"/>
          </ac:inkMkLst>
        </pc:inkChg>
        <pc:inkChg chg="add del">
          <ac:chgData name="Venkatasubramanian, Mani V." userId="fbe5ce37-0145-4c31-b84a-b36f8beac5f3" providerId="ADAL" clId="{CD41D82F-260B-0840-BD29-78828A25BB7D}" dt="2023-03-23T14:52:39.423" v="523"/>
          <ac:inkMkLst>
            <pc:docMk/>
            <pc:sldMk cId="1261742933" sldId="257"/>
            <ac:inkMk id="214" creationId="{585AD60A-F04D-A69A-10DF-7BA443566F33}"/>
          </ac:inkMkLst>
        </pc:inkChg>
        <pc:inkChg chg="add del">
          <ac:chgData name="Venkatasubramanian, Mani V." userId="fbe5ce37-0145-4c31-b84a-b36f8beac5f3" providerId="ADAL" clId="{CD41D82F-260B-0840-BD29-78828A25BB7D}" dt="2023-03-23T14:52:39.423" v="523"/>
          <ac:inkMkLst>
            <pc:docMk/>
            <pc:sldMk cId="1261742933" sldId="257"/>
            <ac:inkMk id="215" creationId="{0B9A41CA-FE53-9149-D434-9BDEDF60DB87}"/>
          </ac:inkMkLst>
        </pc:inkChg>
        <pc:inkChg chg="add del">
          <ac:chgData name="Venkatasubramanian, Mani V." userId="fbe5ce37-0145-4c31-b84a-b36f8beac5f3" providerId="ADAL" clId="{CD41D82F-260B-0840-BD29-78828A25BB7D}" dt="2023-03-23T14:52:39.423" v="523"/>
          <ac:inkMkLst>
            <pc:docMk/>
            <pc:sldMk cId="1261742933" sldId="257"/>
            <ac:inkMk id="216" creationId="{9D3C9CBB-099C-372E-6069-C16659227BC9}"/>
          </ac:inkMkLst>
        </pc:inkChg>
        <pc:inkChg chg="add del">
          <ac:chgData name="Venkatasubramanian, Mani V." userId="fbe5ce37-0145-4c31-b84a-b36f8beac5f3" providerId="ADAL" clId="{CD41D82F-260B-0840-BD29-78828A25BB7D}" dt="2023-03-23T14:52:39.423" v="523"/>
          <ac:inkMkLst>
            <pc:docMk/>
            <pc:sldMk cId="1261742933" sldId="257"/>
            <ac:inkMk id="217" creationId="{20EC4D29-37BC-4BCA-71E9-5BEC6CB2B97A}"/>
          </ac:inkMkLst>
        </pc:inkChg>
        <pc:inkChg chg="add del">
          <ac:chgData name="Venkatasubramanian, Mani V." userId="fbe5ce37-0145-4c31-b84a-b36f8beac5f3" providerId="ADAL" clId="{CD41D82F-260B-0840-BD29-78828A25BB7D}" dt="2023-03-23T14:52:39.423" v="523"/>
          <ac:inkMkLst>
            <pc:docMk/>
            <pc:sldMk cId="1261742933" sldId="257"/>
            <ac:inkMk id="218" creationId="{264F65C5-680A-AF1C-8BCA-D2259836B982}"/>
          </ac:inkMkLst>
        </pc:inkChg>
        <pc:inkChg chg="add reco">
          <ac:chgData name="Venkatasubramanian, Mani V." userId="fbe5ce37-0145-4c31-b84a-b36f8beac5f3" providerId="ADAL" clId="{CD41D82F-260B-0840-BD29-78828A25BB7D}" dt="2023-03-23T14:52:39.423" v="523"/>
          <ac:inkMkLst>
            <pc:docMk/>
            <pc:sldMk cId="1261742933" sldId="257"/>
            <ac:inkMk id="219" creationId="{DC7414EF-B962-6632-7151-6117D9DFE9A1}"/>
          </ac:inkMkLst>
        </pc:inkChg>
        <pc:inkChg chg="add del">
          <ac:chgData name="Venkatasubramanian, Mani V." userId="fbe5ce37-0145-4c31-b84a-b36f8beac5f3" providerId="ADAL" clId="{CD41D82F-260B-0840-BD29-78828A25BB7D}" dt="2023-03-23T14:52:43.125" v="528"/>
          <ac:inkMkLst>
            <pc:docMk/>
            <pc:sldMk cId="1261742933" sldId="257"/>
            <ac:inkMk id="220" creationId="{54EC384A-A4E0-964D-E7B5-CF49D7C388FA}"/>
          </ac:inkMkLst>
        </pc:inkChg>
        <pc:inkChg chg="add del">
          <ac:chgData name="Venkatasubramanian, Mani V." userId="fbe5ce37-0145-4c31-b84a-b36f8beac5f3" providerId="ADAL" clId="{CD41D82F-260B-0840-BD29-78828A25BB7D}" dt="2023-03-23T14:52:43.125" v="528"/>
          <ac:inkMkLst>
            <pc:docMk/>
            <pc:sldMk cId="1261742933" sldId="257"/>
            <ac:inkMk id="221" creationId="{5F04049D-CE82-B9F5-886B-E5F9055EFD47}"/>
          </ac:inkMkLst>
        </pc:inkChg>
        <pc:inkChg chg="add del">
          <ac:chgData name="Venkatasubramanian, Mani V." userId="fbe5ce37-0145-4c31-b84a-b36f8beac5f3" providerId="ADAL" clId="{CD41D82F-260B-0840-BD29-78828A25BB7D}" dt="2023-03-23T14:52:43.125" v="528"/>
          <ac:inkMkLst>
            <pc:docMk/>
            <pc:sldMk cId="1261742933" sldId="257"/>
            <ac:inkMk id="222" creationId="{3168C73D-9E90-E7C9-CAF2-6867CEC23BE2}"/>
          </ac:inkMkLst>
        </pc:inkChg>
        <pc:inkChg chg="add del">
          <ac:chgData name="Venkatasubramanian, Mani V." userId="fbe5ce37-0145-4c31-b84a-b36f8beac5f3" providerId="ADAL" clId="{CD41D82F-260B-0840-BD29-78828A25BB7D}" dt="2023-03-23T14:52:43.125" v="528"/>
          <ac:inkMkLst>
            <pc:docMk/>
            <pc:sldMk cId="1261742933" sldId="257"/>
            <ac:inkMk id="223" creationId="{0E5D8927-158E-BBC4-A460-9851BCB79856}"/>
          </ac:inkMkLst>
        </pc:inkChg>
        <pc:inkChg chg="add reco">
          <ac:chgData name="Venkatasubramanian, Mani V." userId="fbe5ce37-0145-4c31-b84a-b36f8beac5f3" providerId="ADAL" clId="{CD41D82F-260B-0840-BD29-78828A25BB7D}" dt="2023-03-23T14:52:43.125" v="528"/>
          <ac:inkMkLst>
            <pc:docMk/>
            <pc:sldMk cId="1261742933" sldId="257"/>
            <ac:inkMk id="224" creationId="{1E208769-7701-C3A7-5802-AC215BD4B2FC}"/>
          </ac:inkMkLst>
        </pc:inkChg>
        <pc:inkChg chg="add del">
          <ac:chgData name="Venkatasubramanian, Mani V." userId="fbe5ce37-0145-4c31-b84a-b36f8beac5f3" providerId="ADAL" clId="{CD41D82F-260B-0840-BD29-78828A25BB7D}" dt="2023-03-23T14:52:46.487" v="535"/>
          <ac:inkMkLst>
            <pc:docMk/>
            <pc:sldMk cId="1261742933" sldId="257"/>
            <ac:inkMk id="225" creationId="{0CA848FD-556D-8C0C-FE25-0EB913C7AC3D}"/>
          </ac:inkMkLst>
        </pc:inkChg>
        <pc:inkChg chg="add del">
          <ac:chgData name="Venkatasubramanian, Mani V." userId="fbe5ce37-0145-4c31-b84a-b36f8beac5f3" providerId="ADAL" clId="{CD41D82F-260B-0840-BD29-78828A25BB7D}" dt="2023-03-23T14:52:46.487" v="535"/>
          <ac:inkMkLst>
            <pc:docMk/>
            <pc:sldMk cId="1261742933" sldId="257"/>
            <ac:inkMk id="226" creationId="{7B582110-3EC5-3A42-4A13-907A01132B9D}"/>
          </ac:inkMkLst>
        </pc:inkChg>
        <pc:inkChg chg="add del">
          <ac:chgData name="Venkatasubramanian, Mani V." userId="fbe5ce37-0145-4c31-b84a-b36f8beac5f3" providerId="ADAL" clId="{CD41D82F-260B-0840-BD29-78828A25BB7D}" dt="2023-03-23T14:52:46.487" v="535"/>
          <ac:inkMkLst>
            <pc:docMk/>
            <pc:sldMk cId="1261742933" sldId="257"/>
            <ac:inkMk id="227" creationId="{12005165-639F-D706-302B-D61E24E53920}"/>
          </ac:inkMkLst>
        </pc:inkChg>
        <pc:inkChg chg="add del">
          <ac:chgData name="Venkatasubramanian, Mani V." userId="fbe5ce37-0145-4c31-b84a-b36f8beac5f3" providerId="ADAL" clId="{CD41D82F-260B-0840-BD29-78828A25BB7D}" dt="2023-03-23T14:52:46.487" v="535"/>
          <ac:inkMkLst>
            <pc:docMk/>
            <pc:sldMk cId="1261742933" sldId="257"/>
            <ac:inkMk id="228" creationId="{CDEC8857-A21E-703E-974E-93D61E30DE86}"/>
          </ac:inkMkLst>
        </pc:inkChg>
        <pc:inkChg chg="add del">
          <ac:chgData name="Venkatasubramanian, Mani V." userId="fbe5ce37-0145-4c31-b84a-b36f8beac5f3" providerId="ADAL" clId="{CD41D82F-260B-0840-BD29-78828A25BB7D}" dt="2023-03-23T14:52:46.487" v="535"/>
          <ac:inkMkLst>
            <pc:docMk/>
            <pc:sldMk cId="1261742933" sldId="257"/>
            <ac:inkMk id="229" creationId="{3EC40215-C461-5930-6116-5050AB109512}"/>
          </ac:inkMkLst>
        </pc:inkChg>
        <pc:inkChg chg="add del">
          <ac:chgData name="Venkatasubramanian, Mani V." userId="fbe5ce37-0145-4c31-b84a-b36f8beac5f3" providerId="ADAL" clId="{CD41D82F-260B-0840-BD29-78828A25BB7D}" dt="2023-03-23T14:52:46.487" v="535"/>
          <ac:inkMkLst>
            <pc:docMk/>
            <pc:sldMk cId="1261742933" sldId="257"/>
            <ac:inkMk id="230" creationId="{92A4510E-5EC8-3899-46A5-AEB008AA81CD}"/>
          </ac:inkMkLst>
        </pc:inkChg>
        <pc:inkChg chg="add reco">
          <ac:chgData name="Venkatasubramanian, Mani V." userId="fbe5ce37-0145-4c31-b84a-b36f8beac5f3" providerId="ADAL" clId="{CD41D82F-260B-0840-BD29-78828A25BB7D}" dt="2023-03-23T14:52:46.487" v="535"/>
          <ac:inkMkLst>
            <pc:docMk/>
            <pc:sldMk cId="1261742933" sldId="257"/>
            <ac:inkMk id="231" creationId="{CF9EFCF4-5D40-F5E0-BCC1-12F93C8CBDF8}"/>
          </ac:inkMkLst>
        </pc:inkChg>
        <pc:inkChg chg="add reco">
          <ac:chgData name="Venkatasubramanian, Mani V." userId="fbe5ce37-0145-4c31-b84a-b36f8beac5f3" providerId="ADAL" clId="{CD41D82F-260B-0840-BD29-78828A25BB7D}" dt="2023-03-23T14:52:46.487" v="535"/>
          <ac:inkMkLst>
            <pc:docMk/>
            <pc:sldMk cId="1261742933" sldId="257"/>
            <ac:inkMk id="232" creationId="{19D7E958-DD33-BFDE-923C-C52EB2137A36}"/>
          </ac:inkMkLst>
        </pc:inkChg>
        <pc:inkChg chg="add reco">
          <ac:chgData name="Venkatasubramanian, Mani V." userId="fbe5ce37-0145-4c31-b84a-b36f8beac5f3" providerId="ADAL" clId="{CD41D82F-260B-0840-BD29-78828A25BB7D}" dt="2023-03-23T14:52:46.487" v="535"/>
          <ac:inkMkLst>
            <pc:docMk/>
            <pc:sldMk cId="1261742933" sldId="257"/>
            <ac:inkMk id="233" creationId="{FF5A1187-6C8B-DAE9-3B1D-1B4E4B59F8F0}"/>
          </ac:inkMkLst>
        </pc:inkChg>
        <pc:inkChg chg="add">
          <ac:chgData name="Venkatasubramanian, Mani V." userId="fbe5ce37-0145-4c31-b84a-b36f8beac5f3" providerId="ADAL" clId="{CD41D82F-260B-0840-BD29-78828A25BB7D}" dt="2023-03-23T14:52:50.827" v="536"/>
          <ac:inkMkLst>
            <pc:docMk/>
            <pc:sldMk cId="1261742933" sldId="257"/>
            <ac:inkMk id="234" creationId="{66A33E01-A86F-B8DA-E755-67E907133044}"/>
          </ac:inkMkLst>
        </pc:inkChg>
        <pc:inkChg chg="add">
          <ac:chgData name="Venkatasubramanian, Mani V." userId="fbe5ce37-0145-4c31-b84a-b36f8beac5f3" providerId="ADAL" clId="{CD41D82F-260B-0840-BD29-78828A25BB7D}" dt="2023-03-23T14:52:52.589" v="537"/>
          <ac:inkMkLst>
            <pc:docMk/>
            <pc:sldMk cId="1261742933" sldId="257"/>
            <ac:inkMk id="235" creationId="{DF567B19-02E9-78F6-FADE-2908521FC1D3}"/>
          </ac:inkMkLst>
        </pc:inkChg>
        <pc:inkChg chg="add del">
          <ac:chgData name="Venkatasubramanian, Mani V." userId="fbe5ce37-0145-4c31-b84a-b36f8beac5f3" providerId="ADAL" clId="{CD41D82F-260B-0840-BD29-78828A25BB7D}" dt="2023-03-23T14:53:05.928" v="553"/>
          <ac:inkMkLst>
            <pc:docMk/>
            <pc:sldMk cId="1261742933" sldId="257"/>
            <ac:inkMk id="236" creationId="{163D68DC-B45B-F93B-C8BB-5B9A9F1587E9}"/>
          </ac:inkMkLst>
        </pc:inkChg>
        <pc:inkChg chg="add">
          <ac:chgData name="Venkatasubramanian, Mani V." userId="fbe5ce37-0145-4c31-b84a-b36f8beac5f3" providerId="ADAL" clId="{CD41D82F-260B-0840-BD29-78828A25BB7D}" dt="2023-03-23T14:52:59.038" v="539"/>
          <ac:inkMkLst>
            <pc:docMk/>
            <pc:sldMk cId="1261742933" sldId="257"/>
            <ac:inkMk id="237" creationId="{B5F9E9B2-184E-7095-7C35-71124CAF6B90}"/>
          </ac:inkMkLst>
        </pc:inkChg>
        <pc:inkChg chg="add del">
          <ac:chgData name="Venkatasubramanian, Mani V." userId="fbe5ce37-0145-4c31-b84a-b36f8beac5f3" providerId="ADAL" clId="{CD41D82F-260B-0840-BD29-78828A25BB7D}" dt="2023-03-23T14:53:05.928" v="553"/>
          <ac:inkMkLst>
            <pc:docMk/>
            <pc:sldMk cId="1261742933" sldId="257"/>
            <ac:inkMk id="238" creationId="{41EC7878-F193-FD52-EF53-F36A0CF6CDEE}"/>
          </ac:inkMkLst>
        </pc:inkChg>
        <pc:inkChg chg="add del">
          <ac:chgData name="Venkatasubramanian, Mani V." userId="fbe5ce37-0145-4c31-b84a-b36f8beac5f3" providerId="ADAL" clId="{CD41D82F-260B-0840-BD29-78828A25BB7D}" dt="2023-03-23T14:53:05.928" v="553"/>
          <ac:inkMkLst>
            <pc:docMk/>
            <pc:sldMk cId="1261742933" sldId="257"/>
            <ac:inkMk id="239" creationId="{6F6B1F65-B11A-2C0D-E1DB-0BCFBB07EFCB}"/>
          </ac:inkMkLst>
        </pc:inkChg>
        <pc:inkChg chg="add del">
          <ac:chgData name="Venkatasubramanian, Mani V." userId="fbe5ce37-0145-4c31-b84a-b36f8beac5f3" providerId="ADAL" clId="{CD41D82F-260B-0840-BD29-78828A25BB7D}" dt="2023-03-23T14:53:05.928" v="553"/>
          <ac:inkMkLst>
            <pc:docMk/>
            <pc:sldMk cId="1261742933" sldId="257"/>
            <ac:inkMk id="240" creationId="{72C0E85C-AD5D-7AB6-CCA3-7B570E2768A7}"/>
          </ac:inkMkLst>
        </pc:inkChg>
        <pc:inkChg chg="add del">
          <ac:chgData name="Venkatasubramanian, Mani V." userId="fbe5ce37-0145-4c31-b84a-b36f8beac5f3" providerId="ADAL" clId="{CD41D82F-260B-0840-BD29-78828A25BB7D}" dt="2023-03-23T14:53:05.928" v="553"/>
          <ac:inkMkLst>
            <pc:docMk/>
            <pc:sldMk cId="1261742933" sldId="257"/>
            <ac:inkMk id="241" creationId="{1F8AF212-FABF-01C6-711C-0B0265D01FBC}"/>
          </ac:inkMkLst>
        </pc:inkChg>
        <pc:inkChg chg="add del">
          <ac:chgData name="Venkatasubramanian, Mani V." userId="fbe5ce37-0145-4c31-b84a-b36f8beac5f3" providerId="ADAL" clId="{CD41D82F-260B-0840-BD29-78828A25BB7D}" dt="2023-03-23T14:53:05.928" v="553"/>
          <ac:inkMkLst>
            <pc:docMk/>
            <pc:sldMk cId="1261742933" sldId="257"/>
            <ac:inkMk id="244" creationId="{8CA3C5A2-D650-FBF0-6FCE-0556AE7EE516}"/>
          </ac:inkMkLst>
        </pc:inkChg>
        <pc:inkChg chg="add del">
          <ac:chgData name="Venkatasubramanian, Mani V." userId="fbe5ce37-0145-4c31-b84a-b36f8beac5f3" providerId="ADAL" clId="{CD41D82F-260B-0840-BD29-78828A25BB7D}" dt="2023-03-23T14:53:05.928" v="553"/>
          <ac:inkMkLst>
            <pc:docMk/>
            <pc:sldMk cId="1261742933" sldId="257"/>
            <ac:inkMk id="245" creationId="{46619969-25EA-FF0B-AEF6-4FE5328670BF}"/>
          </ac:inkMkLst>
        </pc:inkChg>
        <pc:inkChg chg="add del">
          <ac:chgData name="Venkatasubramanian, Mani V." userId="fbe5ce37-0145-4c31-b84a-b36f8beac5f3" providerId="ADAL" clId="{CD41D82F-260B-0840-BD29-78828A25BB7D}" dt="2023-03-23T14:53:05.928" v="553"/>
          <ac:inkMkLst>
            <pc:docMk/>
            <pc:sldMk cId="1261742933" sldId="257"/>
            <ac:inkMk id="246" creationId="{256596F4-4015-A5CF-3912-1382CD9E6709}"/>
          </ac:inkMkLst>
        </pc:inkChg>
        <pc:inkChg chg="add del">
          <ac:chgData name="Venkatasubramanian, Mani V." userId="fbe5ce37-0145-4c31-b84a-b36f8beac5f3" providerId="ADAL" clId="{CD41D82F-260B-0840-BD29-78828A25BB7D}" dt="2023-03-23T14:53:05.928" v="553"/>
          <ac:inkMkLst>
            <pc:docMk/>
            <pc:sldMk cId="1261742933" sldId="257"/>
            <ac:inkMk id="247" creationId="{D535F1BC-FC51-5C67-E2E5-2C6B4464FD32}"/>
          </ac:inkMkLst>
        </pc:inkChg>
        <pc:inkChg chg="add del">
          <ac:chgData name="Venkatasubramanian, Mani V." userId="fbe5ce37-0145-4c31-b84a-b36f8beac5f3" providerId="ADAL" clId="{CD41D82F-260B-0840-BD29-78828A25BB7D}" dt="2023-03-23T14:53:05.928" v="553"/>
          <ac:inkMkLst>
            <pc:docMk/>
            <pc:sldMk cId="1261742933" sldId="257"/>
            <ac:inkMk id="248" creationId="{FE4F8D66-6F90-D27F-3794-BF557FE3ACD5}"/>
          </ac:inkMkLst>
        </pc:inkChg>
        <pc:inkChg chg="add del">
          <ac:chgData name="Venkatasubramanian, Mani V." userId="fbe5ce37-0145-4c31-b84a-b36f8beac5f3" providerId="ADAL" clId="{CD41D82F-260B-0840-BD29-78828A25BB7D}" dt="2023-03-23T14:53:05.928" v="553"/>
          <ac:inkMkLst>
            <pc:docMk/>
            <pc:sldMk cId="1261742933" sldId="257"/>
            <ac:inkMk id="249" creationId="{E96B4DE9-119C-7CCD-6FE7-52D95765E752}"/>
          </ac:inkMkLst>
        </pc:inkChg>
        <pc:inkChg chg="add del">
          <ac:chgData name="Venkatasubramanian, Mani V." userId="fbe5ce37-0145-4c31-b84a-b36f8beac5f3" providerId="ADAL" clId="{CD41D82F-260B-0840-BD29-78828A25BB7D}" dt="2023-03-23T14:53:05.928" v="553"/>
          <ac:inkMkLst>
            <pc:docMk/>
            <pc:sldMk cId="1261742933" sldId="257"/>
            <ac:inkMk id="250" creationId="{30130D0E-7141-D75A-B005-140BD0694462}"/>
          </ac:inkMkLst>
        </pc:inkChg>
        <pc:inkChg chg="add del">
          <ac:chgData name="Venkatasubramanian, Mani V." userId="fbe5ce37-0145-4c31-b84a-b36f8beac5f3" providerId="ADAL" clId="{CD41D82F-260B-0840-BD29-78828A25BB7D}" dt="2023-03-23T14:53:05.928" v="553"/>
          <ac:inkMkLst>
            <pc:docMk/>
            <pc:sldMk cId="1261742933" sldId="257"/>
            <ac:inkMk id="251" creationId="{10BDD3DB-84DB-C728-FAD3-A6AAB1A33EA6}"/>
          </ac:inkMkLst>
        </pc:inkChg>
        <pc:inkChg chg="add del">
          <ac:chgData name="Venkatasubramanian, Mani V." userId="fbe5ce37-0145-4c31-b84a-b36f8beac5f3" providerId="ADAL" clId="{CD41D82F-260B-0840-BD29-78828A25BB7D}" dt="2023-03-23T14:53:05.928" v="553"/>
          <ac:inkMkLst>
            <pc:docMk/>
            <pc:sldMk cId="1261742933" sldId="257"/>
            <ac:inkMk id="252" creationId="{0511C6B1-F65E-6A21-7B94-9B8D0AB916A4}"/>
          </ac:inkMkLst>
        </pc:inkChg>
        <pc:inkChg chg="add reco">
          <ac:chgData name="Venkatasubramanian, Mani V." userId="fbe5ce37-0145-4c31-b84a-b36f8beac5f3" providerId="ADAL" clId="{CD41D82F-260B-0840-BD29-78828A25BB7D}" dt="2023-03-23T14:53:05.928" v="553"/>
          <ac:inkMkLst>
            <pc:docMk/>
            <pc:sldMk cId="1261742933" sldId="257"/>
            <ac:inkMk id="253" creationId="{3C67E1DB-23C7-B574-378B-87DACB114012}"/>
          </ac:inkMkLst>
        </pc:inkChg>
        <pc:inkChg chg="add reco">
          <ac:chgData name="Venkatasubramanian, Mani V." userId="fbe5ce37-0145-4c31-b84a-b36f8beac5f3" providerId="ADAL" clId="{CD41D82F-260B-0840-BD29-78828A25BB7D}" dt="2023-03-23T14:53:05.928" v="553"/>
          <ac:inkMkLst>
            <pc:docMk/>
            <pc:sldMk cId="1261742933" sldId="257"/>
            <ac:inkMk id="254" creationId="{5533537A-D11C-5798-C440-B46769BF9C36}"/>
          </ac:inkMkLst>
        </pc:inkChg>
        <pc:inkChg chg="add del">
          <ac:chgData name="Venkatasubramanian, Mani V." userId="fbe5ce37-0145-4c31-b84a-b36f8beac5f3" providerId="ADAL" clId="{CD41D82F-260B-0840-BD29-78828A25BB7D}" dt="2023-03-23T14:53:08.988" v="556"/>
          <ac:inkMkLst>
            <pc:docMk/>
            <pc:sldMk cId="1261742933" sldId="257"/>
            <ac:inkMk id="255" creationId="{4BB4D8E9-CFD7-DE98-5960-1ADFEA659FD3}"/>
          </ac:inkMkLst>
        </pc:inkChg>
        <pc:inkChg chg="add del">
          <ac:chgData name="Venkatasubramanian, Mani V." userId="fbe5ce37-0145-4c31-b84a-b36f8beac5f3" providerId="ADAL" clId="{CD41D82F-260B-0840-BD29-78828A25BB7D}" dt="2023-03-23T14:53:08.988" v="556"/>
          <ac:inkMkLst>
            <pc:docMk/>
            <pc:sldMk cId="1261742933" sldId="257"/>
            <ac:inkMk id="256" creationId="{8182174E-A51C-A50B-3DDA-7E111477CD08}"/>
          </ac:inkMkLst>
        </pc:inkChg>
        <pc:inkChg chg="add reco">
          <ac:chgData name="Venkatasubramanian, Mani V." userId="fbe5ce37-0145-4c31-b84a-b36f8beac5f3" providerId="ADAL" clId="{CD41D82F-260B-0840-BD29-78828A25BB7D}" dt="2023-03-23T14:53:08.988" v="556"/>
          <ac:inkMkLst>
            <pc:docMk/>
            <pc:sldMk cId="1261742933" sldId="257"/>
            <ac:inkMk id="257" creationId="{099484A3-2DE9-FE21-C210-8EAD5CA808EC}"/>
          </ac:inkMkLst>
        </pc:inkChg>
        <pc:inkChg chg="add del">
          <ac:chgData name="Venkatasubramanian, Mani V." userId="fbe5ce37-0145-4c31-b84a-b36f8beac5f3" providerId="ADAL" clId="{CD41D82F-260B-0840-BD29-78828A25BB7D}" dt="2023-03-23T14:53:10.415" v="560"/>
          <ac:inkMkLst>
            <pc:docMk/>
            <pc:sldMk cId="1261742933" sldId="257"/>
            <ac:inkMk id="258" creationId="{22B1B2CB-7FE7-36D3-DE71-50BE8FE6461D}"/>
          </ac:inkMkLst>
        </pc:inkChg>
        <pc:inkChg chg="add del">
          <ac:chgData name="Venkatasubramanian, Mani V." userId="fbe5ce37-0145-4c31-b84a-b36f8beac5f3" providerId="ADAL" clId="{CD41D82F-260B-0840-BD29-78828A25BB7D}" dt="2023-03-23T14:53:10.415" v="560"/>
          <ac:inkMkLst>
            <pc:docMk/>
            <pc:sldMk cId="1261742933" sldId="257"/>
            <ac:inkMk id="259" creationId="{8A78CD9A-FFCE-FA24-BC4E-D5883E75CA8E}"/>
          </ac:inkMkLst>
        </pc:inkChg>
        <pc:inkChg chg="add del">
          <ac:chgData name="Venkatasubramanian, Mani V." userId="fbe5ce37-0145-4c31-b84a-b36f8beac5f3" providerId="ADAL" clId="{CD41D82F-260B-0840-BD29-78828A25BB7D}" dt="2023-03-23T14:53:10.415" v="560"/>
          <ac:inkMkLst>
            <pc:docMk/>
            <pc:sldMk cId="1261742933" sldId="257"/>
            <ac:inkMk id="260" creationId="{B6115545-B0A9-F754-F65D-88D7FC300FFF}"/>
          </ac:inkMkLst>
        </pc:inkChg>
        <pc:inkChg chg="add reco">
          <ac:chgData name="Venkatasubramanian, Mani V." userId="fbe5ce37-0145-4c31-b84a-b36f8beac5f3" providerId="ADAL" clId="{CD41D82F-260B-0840-BD29-78828A25BB7D}" dt="2023-03-23T14:53:10.415" v="560"/>
          <ac:inkMkLst>
            <pc:docMk/>
            <pc:sldMk cId="1261742933" sldId="257"/>
            <ac:inkMk id="261" creationId="{CCD8BEF7-2818-DB46-AEE3-6A704C1A0FAF}"/>
          </ac:inkMkLst>
        </pc:inkChg>
        <pc:inkChg chg="add del">
          <ac:chgData name="Venkatasubramanian, Mani V." userId="fbe5ce37-0145-4c31-b84a-b36f8beac5f3" providerId="ADAL" clId="{CD41D82F-260B-0840-BD29-78828A25BB7D}" dt="2023-03-23T14:53:14.157" v="566"/>
          <ac:inkMkLst>
            <pc:docMk/>
            <pc:sldMk cId="1261742933" sldId="257"/>
            <ac:inkMk id="262" creationId="{52D06953-0F3C-0B79-0CBD-AE7BFC6B6580}"/>
          </ac:inkMkLst>
        </pc:inkChg>
        <pc:inkChg chg="add del">
          <ac:chgData name="Venkatasubramanian, Mani V." userId="fbe5ce37-0145-4c31-b84a-b36f8beac5f3" providerId="ADAL" clId="{CD41D82F-260B-0840-BD29-78828A25BB7D}" dt="2023-03-23T14:53:14.157" v="566"/>
          <ac:inkMkLst>
            <pc:docMk/>
            <pc:sldMk cId="1261742933" sldId="257"/>
            <ac:inkMk id="263" creationId="{A1269199-92B5-F868-8246-B4F450938CFE}"/>
          </ac:inkMkLst>
        </pc:inkChg>
        <pc:inkChg chg="add del">
          <ac:chgData name="Venkatasubramanian, Mani V." userId="fbe5ce37-0145-4c31-b84a-b36f8beac5f3" providerId="ADAL" clId="{CD41D82F-260B-0840-BD29-78828A25BB7D}" dt="2023-03-23T14:53:14.157" v="566"/>
          <ac:inkMkLst>
            <pc:docMk/>
            <pc:sldMk cId="1261742933" sldId="257"/>
            <ac:inkMk id="264" creationId="{30CF6EC3-DC6F-67F2-1DD9-6D90C5D17702}"/>
          </ac:inkMkLst>
        </pc:inkChg>
        <pc:inkChg chg="add del">
          <ac:chgData name="Venkatasubramanian, Mani V." userId="fbe5ce37-0145-4c31-b84a-b36f8beac5f3" providerId="ADAL" clId="{CD41D82F-260B-0840-BD29-78828A25BB7D}" dt="2023-03-23T14:53:14.157" v="566"/>
          <ac:inkMkLst>
            <pc:docMk/>
            <pc:sldMk cId="1261742933" sldId="257"/>
            <ac:inkMk id="265" creationId="{0EA8C0A4-3747-0ADB-FB0F-FA49E8B0FE5D}"/>
          </ac:inkMkLst>
        </pc:inkChg>
        <pc:inkChg chg="add del">
          <ac:chgData name="Venkatasubramanian, Mani V." userId="fbe5ce37-0145-4c31-b84a-b36f8beac5f3" providerId="ADAL" clId="{CD41D82F-260B-0840-BD29-78828A25BB7D}" dt="2023-03-23T14:53:14.157" v="566"/>
          <ac:inkMkLst>
            <pc:docMk/>
            <pc:sldMk cId="1261742933" sldId="257"/>
            <ac:inkMk id="266" creationId="{2E97C82D-6306-E93E-19B9-09C052F7B6FE}"/>
          </ac:inkMkLst>
        </pc:inkChg>
        <pc:inkChg chg="add reco">
          <ac:chgData name="Venkatasubramanian, Mani V." userId="fbe5ce37-0145-4c31-b84a-b36f8beac5f3" providerId="ADAL" clId="{CD41D82F-260B-0840-BD29-78828A25BB7D}" dt="2023-03-23T14:53:14.157" v="566"/>
          <ac:inkMkLst>
            <pc:docMk/>
            <pc:sldMk cId="1261742933" sldId="257"/>
            <ac:inkMk id="267" creationId="{D43FF730-6A3C-BDC9-4B50-0CB52EE8D1AF}"/>
          </ac:inkMkLst>
        </pc:inkChg>
        <pc:inkChg chg="add del">
          <ac:chgData name="Venkatasubramanian, Mani V." userId="fbe5ce37-0145-4c31-b84a-b36f8beac5f3" providerId="ADAL" clId="{CD41D82F-260B-0840-BD29-78828A25BB7D}" dt="2023-03-23T14:53:15.555" v="569"/>
          <ac:inkMkLst>
            <pc:docMk/>
            <pc:sldMk cId="1261742933" sldId="257"/>
            <ac:inkMk id="268" creationId="{3442FCA2-154E-6294-86CD-075FA4E03E48}"/>
          </ac:inkMkLst>
        </pc:inkChg>
        <pc:inkChg chg="add del">
          <ac:chgData name="Venkatasubramanian, Mani V." userId="fbe5ce37-0145-4c31-b84a-b36f8beac5f3" providerId="ADAL" clId="{CD41D82F-260B-0840-BD29-78828A25BB7D}" dt="2023-03-23T14:53:15.555" v="569"/>
          <ac:inkMkLst>
            <pc:docMk/>
            <pc:sldMk cId="1261742933" sldId="257"/>
            <ac:inkMk id="269" creationId="{B345EC9B-D167-22C4-2E88-A606B8FA2C6A}"/>
          </ac:inkMkLst>
        </pc:inkChg>
        <pc:inkChg chg="add reco">
          <ac:chgData name="Venkatasubramanian, Mani V." userId="fbe5ce37-0145-4c31-b84a-b36f8beac5f3" providerId="ADAL" clId="{CD41D82F-260B-0840-BD29-78828A25BB7D}" dt="2023-03-23T14:53:15.555" v="569"/>
          <ac:inkMkLst>
            <pc:docMk/>
            <pc:sldMk cId="1261742933" sldId="257"/>
            <ac:inkMk id="270" creationId="{875DB7C0-0695-A1D9-8ECD-5BF382514900}"/>
          </ac:inkMkLst>
        </pc:inkChg>
        <pc:inkChg chg="add del">
          <ac:chgData name="Venkatasubramanian, Mani V." userId="fbe5ce37-0145-4c31-b84a-b36f8beac5f3" providerId="ADAL" clId="{CD41D82F-260B-0840-BD29-78828A25BB7D}" dt="2023-03-23T14:53:17.138" v="572"/>
          <ac:inkMkLst>
            <pc:docMk/>
            <pc:sldMk cId="1261742933" sldId="257"/>
            <ac:inkMk id="271" creationId="{F7119B36-B13B-E6EA-7BE6-1363627EE4DC}"/>
          </ac:inkMkLst>
        </pc:inkChg>
        <pc:inkChg chg="add del">
          <ac:chgData name="Venkatasubramanian, Mani V." userId="fbe5ce37-0145-4c31-b84a-b36f8beac5f3" providerId="ADAL" clId="{CD41D82F-260B-0840-BD29-78828A25BB7D}" dt="2023-03-23T14:53:17.138" v="572"/>
          <ac:inkMkLst>
            <pc:docMk/>
            <pc:sldMk cId="1261742933" sldId="257"/>
            <ac:inkMk id="272" creationId="{55ABE759-929C-C27A-8D26-723C11CCA637}"/>
          </ac:inkMkLst>
        </pc:inkChg>
        <pc:inkChg chg="add reco">
          <ac:chgData name="Venkatasubramanian, Mani V." userId="fbe5ce37-0145-4c31-b84a-b36f8beac5f3" providerId="ADAL" clId="{CD41D82F-260B-0840-BD29-78828A25BB7D}" dt="2023-03-23T14:53:17.138" v="572"/>
          <ac:inkMkLst>
            <pc:docMk/>
            <pc:sldMk cId="1261742933" sldId="257"/>
            <ac:inkMk id="273" creationId="{A838E052-FB29-40BC-7F1F-FDF58361E0FF}"/>
          </ac:inkMkLst>
        </pc:inkChg>
        <pc:inkChg chg="add del">
          <ac:chgData name="Venkatasubramanian, Mani V." userId="fbe5ce37-0145-4c31-b84a-b36f8beac5f3" providerId="ADAL" clId="{CD41D82F-260B-0840-BD29-78828A25BB7D}" dt="2023-03-23T14:53:19.477" v="575"/>
          <ac:inkMkLst>
            <pc:docMk/>
            <pc:sldMk cId="1261742933" sldId="257"/>
            <ac:inkMk id="274" creationId="{E4421CE1-1445-ECBF-1D7C-E7DE48FF594C}"/>
          </ac:inkMkLst>
        </pc:inkChg>
        <pc:inkChg chg="add del">
          <ac:chgData name="Venkatasubramanian, Mani V." userId="fbe5ce37-0145-4c31-b84a-b36f8beac5f3" providerId="ADAL" clId="{CD41D82F-260B-0840-BD29-78828A25BB7D}" dt="2023-03-23T14:53:19.477" v="575"/>
          <ac:inkMkLst>
            <pc:docMk/>
            <pc:sldMk cId="1261742933" sldId="257"/>
            <ac:inkMk id="275" creationId="{3E8DEC4B-A32F-8B38-E7F1-803D022E0BC6}"/>
          </ac:inkMkLst>
        </pc:inkChg>
        <pc:inkChg chg="add reco">
          <ac:chgData name="Venkatasubramanian, Mani V." userId="fbe5ce37-0145-4c31-b84a-b36f8beac5f3" providerId="ADAL" clId="{CD41D82F-260B-0840-BD29-78828A25BB7D}" dt="2023-03-23T14:53:19.477" v="575"/>
          <ac:inkMkLst>
            <pc:docMk/>
            <pc:sldMk cId="1261742933" sldId="257"/>
            <ac:inkMk id="276" creationId="{298D61D6-32AB-A882-0B2A-F2DA8B99605A}"/>
          </ac:inkMkLst>
        </pc:inkChg>
        <pc:inkChg chg="add del">
          <ac:chgData name="Venkatasubramanian, Mani V." userId="fbe5ce37-0145-4c31-b84a-b36f8beac5f3" providerId="ADAL" clId="{CD41D82F-260B-0840-BD29-78828A25BB7D}" dt="2023-03-23T14:53:28.165" v="578"/>
          <ac:inkMkLst>
            <pc:docMk/>
            <pc:sldMk cId="1261742933" sldId="257"/>
            <ac:inkMk id="277" creationId="{8DCCC346-40BD-B7B0-EA92-8720A76E2E30}"/>
          </ac:inkMkLst>
        </pc:inkChg>
        <pc:inkChg chg="add del">
          <ac:chgData name="Venkatasubramanian, Mani V." userId="fbe5ce37-0145-4c31-b84a-b36f8beac5f3" providerId="ADAL" clId="{CD41D82F-260B-0840-BD29-78828A25BB7D}" dt="2023-03-23T14:53:28.165" v="578"/>
          <ac:inkMkLst>
            <pc:docMk/>
            <pc:sldMk cId="1261742933" sldId="257"/>
            <ac:inkMk id="278" creationId="{F716C333-98C8-D776-1355-CF82A6471B22}"/>
          </ac:inkMkLst>
        </pc:inkChg>
        <pc:inkChg chg="add reco">
          <ac:chgData name="Venkatasubramanian, Mani V." userId="fbe5ce37-0145-4c31-b84a-b36f8beac5f3" providerId="ADAL" clId="{CD41D82F-260B-0840-BD29-78828A25BB7D}" dt="2023-03-23T14:53:28.165" v="578"/>
          <ac:inkMkLst>
            <pc:docMk/>
            <pc:sldMk cId="1261742933" sldId="257"/>
            <ac:inkMk id="279" creationId="{4B729E5D-6749-4171-41ED-855F1CC98FBC}"/>
          </ac:inkMkLst>
        </pc:inkChg>
        <pc:inkChg chg="add del">
          <ac:chgData name="Venkatasubramanian, Mani V." userId="fbe5ce37-0145-4c31-b84a-b36f8beac5f3" providerId="ADAL" clId="{CD41D82F-260B-0840-BD29-78828A25BB7D}" dt="2023-03-23T14:53:32.311" v="586"/>
          <ac:inkMkLst>
            <pc:docMk/>
            <pc:sldMk cId="1261742933" sldId="257"/>
            <ac:inkMk id="280" creationId="{9B320BE9-1DB3-13E2-F494-CE3230D79920}"/>
          </ac:inkMkLst>
        </pc:inkChg>
        <pc:inkChg chg="add del">
          <ac:chgData name="Venkatasubramanian, Mani V." userId="fbe5ce37-0145-4c31-b84a-b36f8beac5f3" providerId="ADAL" clId="{CD41D82F-260B-0840-BD29-78828A25BB7D}" dt="2023-03-23T14:53:32.311" v="586"/>
          <ac:inkMkLst>
            <pc:docMk/>
            <pc:sldMk cId="1261742933" sldId="257"/>
            <ac:inkMk id="281" creationId="{A1D1CF6D-B99E-652C-D367-24A427D92BDE}"/>
          </ac:inkMkLst>
        </pc:inkChg>
        <pc:inkChg chg="add del">
          <ac:chgData name="Venkatasubramanian, Mani V." userId="fbe5ce37-0145-4c31-b84a-b36f8beac5f3" providerId="ADAL" clId="{CD41D82F-260B-0840-BD29-78828A25BB7D}" dt="2023-03-23T14:53:32.311" v="586"/>
          <ac:inkMkLst>
            <pc:docMk/>
            <pc:sldMk cId="1261742933" sldId="257"/>
            <ac:inkMk id="282" creationId="{10C3D1EB-55ED-B164-ADE0-96DC5B931E44}"/>
          </ac:inkMkLst>
        </pc:inkChg>
        <pc:inkChg chg="add del">
          <ac:chgData name="Venkatasubramanian, Mani V." userId="fbe5ce37-0145-4c31-b84a-b36f8beac5f3" providerId="ADAL" clId="{CD41D82F-260B-0840-BD29-78828A25BB7D}" dt="2023-03-23T14:53:32.311" v="586"/>
          <ac:inkMkLst>
            <pc:docMk/>
            <pc:sldMk cId="1261742933" sldId="257"/>
            <ac:inkMk id="283" creationId="{E95406FB-18CA-E960-0EEB-33C26BDB3E92}"/>
          </ac:inkMkLst>
        </pc:inkChg>
        <pc:inkChg chg="add del">
          <ac:chgData name="Venkatasubramanian, Mani V." userId="fbe5ce37-0145-4c31-b84a-b36f8beac5f3" providerId="ADAL" clId="{CD41D82F-260B-0840-BD29-78828A25BB7D}" dt="2023-03-23T14:53:32.311" v="586"/>
          <ac:inkMkLst>
            <pc:docMk/>
            <pc:sldMk cId="1261742933" sldId="257"/>
            <ac:inkMk id="284" creationId="{75E8DDE5-F63B-1328-1179-DA9CA20CA014}"/>
          </ac:inkMkLst>
        </pc:inkChg>
        <pc:inkChg chg="add del">
          <ac:chgData name="Venkatasubramanian, Mani V." userId="fbe5ce37-0145-4c31-b84a-b36f8beac5f3" providerId="ADAL" clId="{CD41D82F-260B-0840-BD29-78828A25BB7D}" dt="2023-03-23T14:53:32.311" v="586"/>
          <ac:inkMkLst>
            <pc:docMk/>
            <pc:sldMk cId="1261742933" sldId="257"/>
            <ac:inkMk id="285" creationId="{5E3582EB-5E41-6EF1-5E32-2590B50AF071}"/>
          </ac:inkMkLst>
        </pc:inkChg>
        <pc:inkChg chg="add del">
          <ac:chgData name="Venkatasubramanian, Mani V." userId="fbe5ce37-0145-4c31-b84a-b36f8beac5f3" providerId="ADAL" clId="{CD41D82F-260B-0840-BD29-78828A25BB7D}" dt="2023-03-23T14:53:32.311" v="586"/>
          <ac:inkMkLst>
            <pc:docMk/>
            <pc:sldMk cId="1261742933" sldId="257"/>
            <ac:inkMk id="286" creationId="{43AC6CEA-A127-BF92-6B24-569D5C050C51}"/>
          </ac:inkMkLst>
        </pc:inkChg>
        <pc:inkChg chg="add reco">
          <ac:chgData name="Venkatasubramanian, Mani V." userId="fbe5ce37-0145-4c31-b84a-b36f8beac5f3" providerId="ADAL" clId="{CD41D82F-260B-0840-BD29-78828A25BB7D}" dt="2023-03-23T14:53:32.311" v="586"/>
          <ac:inkMkLst>
            <pc:docMk/>
            <pc:sldMk cId="1261742933" sldId="257"/>
            <ac:inkMk id="287" creationId="{5A9C3A3B-9DB0-F4C5-2817-E0020AE5A7F0}"/>
          </ac:inkMkLst>
        </pc:inkChg>
        <pc:inkChg chg="add del">
          <ac:chgData name="Venkatasubramanian, Mani V." userId="fbe5ce37-0145-4c31-b84a-b36f8beac5f3" providerId="ADAL" clId="{CD41D82F-260B-0840-BD29-78828A25BB7D}" dt="2023-03-23T14:53:39.564" v="600"/>
          <ac:inkMkLst>
            <pc:docMk/>
            <pc:sldMk cId="1261742933" sldId="257"/>
            <ac:inkMk id="288" creationId="{09AF95D0-0134-D940-871E-D44ACE860709}"/>
          </ac:inkMkLst>
        </pc:inkChg>
        <pc:inkChg chg="add del">
          <ac:chgData name="Venkatasubramanian, Mani V." userId="fbe5ce37-0145-4c31-b84a-b36f8beac5f3" providerId="ADAL" clId="{CD41D82F-260B-0840-BD29-78828A25BB7D}" dt="2023-03-23T14:53:39.564" v="600"/>
          <ac:inkMkLst>
            <pc:docMk/>
            <pc:sldMk cId="1261742933" sldId="257"/>
            <ac:inkMk id="289" creationId="{66149847-925D-7559-4808-452DA87D35E5}"/>
          </ac:inkMkLst>
        </pc:inkChg>
        <pc:inkChg chg="add del">
          <ac:chgData name="Venkatasubramanian, Mani V." userId="fbe5ce37-0145-4c31-b84a-b36f8beac5f3" providerId="ADAL" clId="{CD41D82F-260B-0840-BD29-78828A25BB7D}" dt="2023-03-23T14:53:39.564" v="600"/>
          <ac:inkMkLst>
            <pc:docMk/>
            <pc:sldMk cId="1261742933" sldId="257"/>
            <ac:inkMk id="290" creationId="{C0C07EBE-2142-E860-67C7-7ECD96BC54B6}"/>
          </ac:inkMkLst>
        </pc:inkChg>
        <pc:inkChg chg="add">
          <ac:chgData name="Venkatasubramanian, Mani V." userId="fbe5ce37-0145-4c31-b84a-b36f8beac5f3" providerId="ADAL" clId="{CD41D82F-260B-0840-BD29-78828A25BB7D}" dt="2023-03-23T14:53:35.098" v="590"/>
          <ac:inkMkLst>
            <pc:docMk/>
            <pc:sldMk cId="1261742933" sldId="257"/>
            <ac:inkMk id="291" creationId="{91763564-79E4-10AB-E454-CCCFEA524106}"/>
          </ac:inkMkLst>
        </pc:inkChg>
        <pc:inkChg chg="add">
          <ac:chgData name="Venkatasubramanian, Mani V." userId="fbe5ce37-0145-4c31-b84a-b36f8beac5f3" providerId="ADAL" clId="{CD41D82F-260B-0840-BD29-78828A25BB7D}" dt="2023-03-23T14:53:35.231" v="591"/>
          <ac:inkMkLst>
            <pc:docMk/>
            <pc:sldMk cId="1261742933" sldId="257"/>
            <ac:inkMk id="292" creationId="{CAB9ABF4-207A-9E95-8B96-879569A37F46}"/>
          </ac:inkMkLst>
        </pc:inkChg>
        <pc:inkChg chg="add del">
          <ac:chgData name="Venkatasubramanian, Mani V." userId="fbe5ce37-0145-4c31-b84a-b36f8beac5f3" providerId="ADAL" clId="{CD41D82F-260B-0840-BD29-78828A25BB7D}" dt="2023-03-23T14:53:39.564" v="600"/>
          <ac:inkMkLst>
            <pc:docMk/>
            <pc:sldMk cId="1261742933" sldId="257"/>
            <ac:inkMk id="293" creationId="{E03BABA8-20A8-00BD-E1BA-D54263C66B96}"/>
          </ac:inkMkLst>
        </pc:inkChg>
        <pc:inkChg chg="add del">
          <ac:chgData name="Venkatasubramanian, Mani V." userId="fbe5ce37-0145-4c31-b84a-b36f8beac5f3" providerId="ADAL" clId="{CD41D82F-260B-0840-BD29-78828A25BB7D}" dt="2023-03-23T14:53:39.564" v="600"/>
          <ac:inkMkLst>
            <pc:docMk/>
            <pc:sldMk cId="1261742933" sldId="257"/>
            <ac:inkMk id="294" creationId="{E6A75EB8-7095-B3B9-4A10-63B585185CCD}"/>
          </ac:inkMkLst>
        </pc:inkChg>
        <pc:inkChg chg="add del">
          <ac:chgData name="Venkatasubramanian, Mani V." userId="fbe5ce37-0145-4c31-b84a-b36f8beac5f3" providerId="ADAL" clId="{CD41D82F-260B-0840-BD29-78828A25BB7D}" dt="2023-03-23T14:53:39.564" v="600"/>
          <ac:inkMkLst>
            <pc:docMk/>
            <pc:sldMk cId="1261742933" sldId="257"/>
            <ac:inkMk id="295" creationId="{1D73278F-DBA7-C2A9-682C-857E1E32890B}"/>
          </ac:inkMkLst>
        </pc:inkChg>
        <pc:inkChg chg="add del">
          <ac:chgData name="Venkatasubramanian, Mani V." userId="fbe5ce37-0145-4c31-b84a-b36f8beac5f3" providerId="ADAL" clId="{CD41D82F-260B-0840-BD29-78828A25BB7D}" dt="2023-03-23T14:53:39.564" v="600"/>
          <ac:inkMkLst>
            <pc:docMk/>
            <pc:sldMk cId="1261742933" sldId="257"/>
            <ac:inkMk id="296" creationId="{77249026-D053-2CA7-0E6B-CCF8AF6405D4}"/>
          </ac:inkMkLst>
        </pc:inkChg>
        <pc:inkChg chg="add del">
          <ac:chgData name="Venkatasubramanian, Mani V." userId="fbe5ce37-0145-4c31-b84a-b36f8beac5f3" providerId="ADAL" clId="{CD41D82F-260B-0840-BD29-78828A25BB7D}" dt="2023-03-23T14:53:39.564" v="600"/>
          <ac:inkMkLst>
            <pc:docMk/>
            <pc:sldMk cId="1261742933" sldId="257"/>
            <ac:inkMk id="297" creationId="{E78E00C5-39B3-45E9-B2E1-28A2EC353EBE}"/>
          </ac:inkMkLst>
        </pc:inkChg>
        <pc:inkChg chg="add del">
          <ac:chgData name="Venkatasubramanian, Mani V." userId="fbe5ce37-0145-4c31-b84a-b36f8beac5f3" providerId="ADAL" clId="{CD41D82F-260B-0840-BD29-78828A25BB7D}" dt="2023-03-23T14:53:39.564" v="600"/>
          <ac:inkMkLst>
            <pc:docMk/>
            <pc:sldMk cId="1261742933" sldId="257"/>
            <ac:inkMk id="298" creationId="{96D9BF1F-516A-E41D-1622-65A6BEE68221}"/>
          </ac:inkMkLst>
        </pc:inkChg>
        <pc:inkChg chg="add del">
          <ac:chgData name="Venkatasubramanian, Mani V." userId="fbe5ce37-0145-4c31-b84a-b36f8beac5f3" providerId="ADAL" clId="{CD41D82F-260B-0840-BD29-78828A25BB7D}" dt="2023-03-23T14:53:39.564" v="600"/>
          <ac:inkMkLst>
            <pc:docMk/>
            <pc:sldMk cId="1261742933" sldId="257"/>
            <ac:inkMk id="299" creationId="{5F630E24-8602-AADE-A827-FF3EF3F7DF81}"/>
          </ac:inkMkLst>
        </pc:inkChg>
        <pc:inkChg chg="add del">
          <ac:chgData name="Venkatasubramanian, Mani V." userId="fbe5ce37-0145-4c31-b84a-b36f8beac5f3" providerId="ADAL" clId="{CD41D82F-260B-0840-BD29-78828A25BB7D}" dt="2023-03-23T14:53:39.564" v="600"/>
          <ac:inkMkLst>
            <pc:docMk/>
            <pc:sldMk cId="1261742933" sldId="257"/>
            <ac:inkMk id="300" creationId="{1E4C46DA-6594-C5D9-7C0C-C5173EF031BF}"/>
          </ac:inkMkLst>
        </pc:inkChg>
        <pc:inkChg chg="add reco">
          <ac:chgData name="Venkatasubramanian, Mani V." userId="fbe5ce37-0145-4c31-b84a-b36f8beac5f3" providerId="ADAL" clId="{CD41D82F-260B-0840-BD29-78828A25BB7D}" dt="2023-03-23T14:53:39.564" v="600"/>
          <ac:inkMkLst>
            <pc:docMk/>
            <pc:sldMk cId="1261742933" sldId="257"/>
            <ac:inkMk id="301" creationId="{B279A009-7B5A-6156-46D4-28F321F8CE0C}"/>
          </ac:inkMkLst>
        </pc:inkChg>
        <pc:inkChg chg="add reco">
          <ac:chgData name="Venkatasubramanian, Mani V." userId="fbe5ce37-0145-4c31-b84a-b36f8beac5f3" providerId="ADAL" clId="{CD41D82F-260B-0840-BD29-78828A25BB7D}" dt="2023-03-23T14:53:39.564" v="600"/>
          <ac:inkMkLst>
            <pc:docMk/>
            <pc:sldMk cId="1261742933" sldId="257"/>
            <ac:inkMk id="302" creationId="{A3EFE707-F5FC-DEBF-F485-132FD34D7955}"/>
          </ac:inkMkLst>
        </pc:inkChg>
        <pc:inkChg chg="add del">
          <ac:chgData name="Venkatasubramanian, Mani V." userId="fbe5ce37-0145-4c31-b84a-b36f8beac5f3" providerId="ADAL" clId="{CD41D82F-260B-0840-BD29-78828A25BB7D}" dt="2023-03-23T14:53:41.671" v="603"/>
          <ac:inkMkLst>
            <pc:docMk/>
            <pc:sldMk cId="1261742933" sldId="257"/>
            <ac:inkMk id="303" creationId="{093F19D1-E205-2EC8-86A9-212149D06A2D}"/>
          </ac:inkMkLst>
        </pc:inkChg>
        <pc:inkChg chg="add del">
          <ac:chgData name="Venkatasubramanian, Mani V." userId="fbe5ce37-0145-4c31-b84a-b36f8beac5f3" providerId="ADAL" clId="{CD41D82F-260B-0840-BD29-78828A25BB7D}" dt="2023-03-23T14:53:41.671" v="603"/>
          <ac:inkMkLst>
            <pc:docMk/>
            <pc:sldMk cId="1261742933" sldId="257"/>
            <ac:inkMk id="304" creationId="{623592F6-DB9C-D702-9063-CA4673774557}"/>
          </ac:inkMkLst>
        </pc:inkChg>
        <pc:inkChg chg="add reco">
          <ac:chgData name="Venkatasubramanian, Mani V." userId="fbe5ce37-0145-4c31-b84a-b36f8beac5f3" providerId="ADAL" clId="{CD41D82F-260B-0840-BD29-78828A25BB7D}" dt="2023-03-23T14:53:41.671" v="603"/>
          <ac:inkMkLst>
            <pc:docMk/>
            <pc:sldMk cId="1261742933" sldId="257"/>
            <ac:inkMk id="305" creationId="{7BB62D1D-7340-16C8-747D-D3F9CB4D1010}"/>
          </ac:inkMkLst>
        </pc:inkChg>
        <pc:inkChg chg="add del">
          <ac:chgData name="Venkatasubramanian, Mani V." userId="fbe5ce37-0145-4c31-b84a-b36f8beac5f3" providerId="ADAL" clId="{CD41D82F-260B-0840-BD29-78828A25BB7D}" dt="2023-03-23T14:53:47.521" v="616"/>
          <ac:inkMkLst>
            <pc:docMk/>
            <pc:sldMk cId="1261742933" sldId="257"/>
            <ac:inkMk id="306" creationId="{D9C9E802-D310-9760-88EE-C15296209425}"/>
          </ac:inkMkLst>
        </pc:inkChg>
        <pc:inkChg chg="add del">
          <ac:chgData name="Venkatasubramanian, Mani V." userId="fbe5ce37-0145-4c31-b84a-b36f8beac5f3" providerId="ADAL" clId="{CD41D82F-260B-0840-BD29-78828A25BB7D}" dt="2023-03-23T14:53:47.521" v="616"/>
          <ac:inkMkLst>
            <pc:docMk/>
            <pc:sldMk cId="1261742933" sldId="257"/>
            <ac:inkMk id="307" creationId="{9CDE2E77-7D80-2067-D881-AD8D35B9EDB1}"/>
          </ac:inkMkLst>
        </pc:inkChg>
        <pc:inkChg chg="add del">
          <ac:chgData name="Venkatasubramanian, Mani V." userId="fbe5ce37-0145-4c31-b84a-b36f8beac5f3" providerId="ADAL" clId="{CD41D82F-260B-0840-BD29-78828A25BB7D}" dt="2023-03-23T14:53:47.521" v="616"/>
          <ac:inkMkLst>
            <pc:docMk/>
            <pc:sldMk cId="1261742933" sldId="257"/>
            <ac:inkMk id="308" creationId="{4340B6CF-5314-D05D-A913-C92DAC9C7CFB}"/>
          </ac:inkMkLst>
        </pc:inkChg>
        <pc:inkChg chg="add del">
          <ac:chgData name="Venkatasubramanian, Mani V." userId="fbe5ce37-0145-4c31-b84a-b36f8beac5f3" providerId="ADAL" clId="{CD41D82F-260B-0840-BD29-78828A25BB7D}" dt="2023-03-23T14:53:47.521" v="616"/>
          <ac:inkMkLst>
            <pc:docMk/>
            <pc:sldMk cId="1261742933" sldId="257"/>
            <ac:inkMk id="309" creationId="{98C954BB-2666-88AB-3299-D6C270AFC486}"/>
          </ac:inkMkLst>
        </pc:inkChg>
        <pc:inkChg chg="add del">
          <ac:chgData name="Venkatasubramanian, Mani V." userId="fbe5ce37-0145-4c31-b84a-b36f8beac5f3" providerId="ADAL" clId="{CD41D82F-260B-0840-BD29-78828A25BB7D}" dt="2023-03-23T14:53:47.521" v="616"/>
          <ac:inkMkLst>
            <pc:docMk/>
            <pc:sldMk cId="1261742933" sldId="257"/>
            <ac:inkMk id="310" creationId="{58F26144-B514-C771-1125-795CAFC75F62}"/>
          </ac:inkMkLst>
        </pc:inkChg>
        <pc:inkChg chg="add del">
          <ac:chgData name="Venkatasubramanian, Mani V." userId="fbe5ce37-0145-4c31-b84a-b36f8beac5f3" providerId="ADAL" clId="{CD41D82F-260B-0840-BD29-78828A25BB7D}" dt="2023-03-23T14:53:47.521" v="616"/>
          <ac:inkMkLst>
            <pc:docMk/>
            <pc:sldMk cId="1261742933" sldId="257"/>
            <ac:inkMk id="311" creationId="{42E549F5-73DA-BC74-3FCD-5C128BE8A438}"/>
          </ac:inkMkLst>
        </pc:inkChg>
        <pc:inkChg chg="add del">
          <ac:chgData name="Venkatasubramanian, Mani V." userId="fbe5ce37-0145-4c31-b84a-b36f8beac5f3" providerId="ADAL" clId="{CD41D82F-260B-0840-BD29-78828A25BB7D}" dt="2023-03-23T14:53:47.521" v="616"/>
          <ac:inkMkLst>
            <pc:docMk/>
            <pc:sldMk cId="1261742933" sldId="257"/>
            <ac:inkMk id="312" creationId="{0B981EB0-06E7-3B6E-3694-DEED46E00A64}"/>
          </ac:inkMkLst>
        </pc:inkChg>
        <pc:inkChg chg="add del">
          <ac:chgData name="Venkatasubramanian, Mani V." userId="fbe5ce37-0145-4c31-b84a-b36f8beac5f3" providerId="ADAL" clId="{CD41D82F-260B-0840-BD29-78828A25BB7D}" dt="2023-03-23T14:53:47.521" v="616"/>
          <ac:inkMkLst>
            <pc:docMk/>
            <pc:sldMk cId="1261742933" sldId="257"/>
            <ac:inkMk id="313" creationId="{E2631666-147A-1828-5979-8A3052C0F2CF}"/>
          </ac:inkMkLst>
        </pc:inkChg>
        <pc:inkChg chg="add del">
          <ac:chgData name="Venkatasubramanian, Mani V." userId="fbe5ce37-0145-4c31-b84a-b36f8beac5f3" providerId="ADAL" clId="{CD41D82F-260B-0840-BD29-78828A25BB7D}" dt="2023-03-23T14:53:47.521" v="616"/>
          <ac:inkMkLst>
            <pc:docMk/>
            <pc:sldMk cId="1261742933" sldId="257"/>
            <ac:inkMk id="314" creationId="{A62BC055-1C31-35BC-9598-FDCB458499C7}"/>
          </ac:inkMkLst>
        </pc:inkChg>
        <pc:inkChg chg="add del">
          <ac:chgData name="Venkatasubramanian, Mani V." userId="fbe5ce37-0145-4c31-b84a-b36f8beac5f3" providerId="ADAL" clId="{CD41D82F-260B-0840-BD29-78828A25BB7D}" dt="2023-03-23T14:53:47.521" v="616"/>
          <ac:inkMkLst>
            <pc:docMk/>
            <pc:sldMk cId="1261742933" sldId="257"/>
            <ac:inkMk id="315" creationId="{99D3FE93-E045-7AD0-848C-D7C570DB6897}"/>
          </ac:inkMkLst>
        </pc:inkChg>
        <pc:inkChg chg="add del">
          <ac:chgData name="Venkatasubramanian, Mani V." userId="fbe5ce37-0145-4c31-b84a-b36f8beac5f3" providerId="ADAL" clId="{CD41D82F-260B-0840-BD29-78828A25BB7D}" dt="2023-03-23T14:53:47.521" v="616"/>
          <ac:inkMkLst>
            <pc:docMk/>
            <pc:sldMk cId="1261742933" sldId="257"/>
            <ac:inkMk id="316" creationId="{1D9C1A95-68B2-2E6E-4C4B-AF2B02E2C4BD}"/>
          </ac:inkMkLst>
        </pc:inkChg>
        <pc:inkChg chg="add del">
          <ac:chgData name="Venkatasubramanian, Mani V." userId="fbe5ce37-0145-4c31-b84a-b36f8beac5f3" providerId="ADAL" clId="{CD41D82F-260B-0840-BD29-78828A25BB7D}" dt="2023-03-23T14:53:47.521" v="616"/>
          <ac:inkMkLst>
            <pc:docMk/>
            <pc:sldMk cId="1261742933" sldId="257"/>
            <ac:inkMk id="317" creationId="{0670FE68-B437-FE5C-01BA-A4B5380A3D27}"/>
          </ac:inkMkLst>
        </pc:inkChg>
        <pc:inkChg chg="add reco">
          <ac:chgData name="Venkatasubramanian, Mani V." userId="fbe5ce37-0145-4c31-b84a-b36f8beac5f3" providerId="ADAL" clId="{CD41D82F-260B-0840-BD29-78828A25BB7D}" dt="2023-03-23T14:53:47.521" v="616"/>
          <ac:inkMkLst>
            <pc:docMk/>
            <pc:sldMk cId="1261742933" sldId="257"/>
            <ac:inkMk id="318" creationId="{112B919E-9B2E-37E7-8DA9-FF430CBF4CCF}"/>
          </ac:inkMkLst>
        </pc:inkChg>
        <pc:inkChg chg="add reco">
          <ac:chgData name="Venkatasubramanian, Mani V." userId="fbe5ce37-0145-4c31-b84a-b36f8beac5f3" providerId="ADAL" clId="{CD41D82F-260B-0840-BD29-78828A25BB7D}" dt="2023-03-23T14:53:47.521" v="616"/>
          <ac:inkMkLst>
            <pc:docMk/>
            <pc:sldMk cId="1261742933" sldId="257"/>
            <ac:inkMk id="319" creationId="{7279CC8C-9D41-9900-C541-62A16231DEAF}"/>
          </ac:inkMkLst>
        </pc:inkChg>
      </pc:sldChg>
      <pc:sldChg chg="addSp delSp">
        <pc:chgData name="Venkatasubramanian, Mani V." userId="fbe5ce37-0145-4c31-b84a-b36f8beac5f3" providerId="ADAL" clId="{CD41D82F-260B-0840-BD29-78828A25BB7D}" dt="2023-03-23T14:50:06.767" v="312"/>
        <pc:sldMkLst>
          <pc:docMk/>
          <pc:sldMk cId="3783550038" sldId="258"/>
        </pc:sldMkLst>
        <pc:inkChg chg="add del">
          <ac:chgData name="Venkatasubramanian, Mani V." userId="fbe5ce37-0145-4c31-b84a-b36f8beac5f3" providerId="ADAL" clId="{CD41D82F-260B-0840-BD29-78828A25BB7D}" dt="2023-03-23T14:48:05.011" v="127"/>
          <ac:inkMkLst>
            <pc:docMk/>
            <pc:sldMk cId="3783550038" sldId="258"/>
            <ac:inkMk id="2" creationId="{B60EFA9C-5626-6DA7-F3F6-9582077E5189}"/>
          </ac:inkMkLst>
        </pc:inkChg>
        <pc:inkChg chg="add del">
          <ac:chgData name="Venkatasubramanian, Mani V." userId="fbe5ce37-0145-4c31-b84a-b36f8beac5f3" providerId="ADAL" clId="{CD41D82F-260B-0840-BD29-78828A25BB7D}" dt="2023-03-23T14:48:05.011" v="127"/>
          <ac:inkMkLst>
            <pc:docMk/>
            <pc:sldMk cId="3783550038" sldId="258"/>
            <ac:inkMk id="3" creationId="{0B523FFC-01F1-12F6-09F6-0632E0443767}"/>
          </ac:inkMkLst>
        </pc:inkChg>
        <pc:inkChg chg="add del">
          <ac:chgData name="Venkatasubramanian, Mani V." userId="fbe5ce37-0145-4c31-b84a-b36f8beac5f3" providerId="ADAL" clId="{CD41D82F-260B-0840-BD29-78828A25BB7D}" dt="2023-03-23T14:48:05.011" v="127"/>
          <ac:inkMkLst>
            <pc:docMk/>
            <pc:sldMk cId="3783550038" sldId="258"/>
            <ac:inkMk id="4" creationId="{0EBEDD1A-791C-2ED7-5C3E-008B7D24DE3C}"/>
          </ac:inkMkLst>
        </pc:inkChg>
        <pc:inkChg chg="add del">
          <ac:chgData name="Venkatasubramanian, Mani V." userId="fbe5ce37-0145-4c31-b84a-b36f8beac5f3" providerId="ADAL" clId="{CD41D82F-260B-0840-BD29-78828A25BB7D}" dt="2023-03-23T14:48:05.011" v="127"/>
          <ac:inkMkLst>
            <pc:docMk/>
            <pc:sldMk cId="3783550038" sldId="258"/>
            <ac:inkMk id="5" creationId="{79E010F2-A0F8-2237-8191-E69D06DEC6CD}"/>
          </ac:inkMkLst>
        </pc:inkChg>
        <pc:inkChg chg="add del">
          <ac:chgData name="Venkatasubramanian, Mani V." userId="fbe5ce37-0145-4c31-b84a-b36f8beac5f3" providerId="ADAL" clId="{CD41D82F-260B-0840-BD29-78828A25BB7D}" dt="2023-03-23T14:48:05.011" v="127"/>
          <ac:inkMkLst>
            <pc:docMk/>
            <pc:sldMk cId="3783550038" sldId="258"/>
            <ac:inkMk id="6" creationId="{01449B33-DF81-71FA-5F8B-22FFDD38D35D}"/>
          </ac:inkMkLst>
        </pc:inkChg>
        <pc:inkChg chg="add del">
          <ac:chgData name="Venkatasubramanian, Mani V." userId="fbe5ce37-0145-4c31-b84a-b36f8beac5f3" providerId="ADAL" clId="{CD41D82F-260B-0840-BD29-78828A25BB7D}" dt="2023-03-23T14:48:05.011" v="127"/>
          <ac:inkMkLst>
            <pc:docMk/>
            <pc:sldMk cId="3783550038" sldId="258"/>
            <ac:inkMk id="7" creationId="{CCE1A281-AFA5-676A-E927-B00177B6B816}"/>
          </ac:inkMkLst>
        </pc:inkChg>
        <pc:inkChg chg="add del">
          <ac:chgData name="Venkatasubramanian, Mani V." userId="fbe5ce37-0145-4c31-b84a-b36f8beac5f3" providerId="ADAL" clId="{CD41D82F-260B-0840-BD29-78828A25BB7D}" dt="2023-03-23T14:48:05.011" v="127"/>
          <ac:inkMkLst>
            <pc:docMk/>
            <pc:sldMk cId="3783550038" sldId="258"/>
            <ac:inkMk id="8" creationId="{7B503F37-5951-CD34-9779-AE7ADD72EDE1}"/>
          </ac:inkMkLst>
        </pc:inkChg>
        <pc:inkChg chg="add del">
          <ac:chgData name="Venkatasubramanian, Mani V." userId="fbe5ce37-0145-4c31-b84a-b36f8beac5f3" providerId="ADAL" clId="{CD41D82F-260B-0840-BD29-78828A25BB7D}" dt="2023-03-23T14:48:05.011" v="127"/>
          <ac:inkMkLst>
            <pc:docMk/>
            <pc:sldMk cId="3783550038" sldId="258"/>
            <ac:inkMk id="9" creationId="{EF4D0032-AA24-3B15-59D7-0641B48D6F0B}"/>
          </ac:inkMkLst>
        </pc:inkChg>
        <pc:inkChg chg="add del">
          <ac:chgData name="Venkatasubramanian, Mani V." userId="fbe5ce37-0145-4c31-b84a-b36f8beac5f3" providerId="ADAL" clId="{CD41D82F-260B-0840-BD29-78828A25BB7D}" dt="2023-03-23T14:48:05.011" v="127"/>
          <ac:inkMkLst>
            <pc:docMk/>
            <pc:sldMk cId="3783550038" sldId="258"/>
            <ac:inkMk id="10" creationId="{D30485D7-7504-3040-D64C-4B5D932FF26D}"/>
          </ac:inkMkLst>
        </pc:inkChg>
        <pc:inkChg chg="add del">
          <ac:chgData name="Venkatasubramanian, Mani V." userId="fbe5ce37-0145-4c31-b84a-b36f8beac5f3" providerId="ADAL" clId="{CD41D82F-260B-0840-BD29-78828A25BB7D}" dt="2023-03-23T14:48:05.011" v="127"/>
          <ac:inkMkLst>
            <pc:docMk/>
            <pc:sldMk cId="3783550038" sldId="258"/>
            <ac:inkMk id="11" creationId="{72A0DBC5-5A39-D281-60C6-56F9B66660C6}"/>
          </ac:inkMkLst>
        </pc:inkChg>
        <pc:inkChg chg="add del">
          <ac:chgData name="Venkatasubramanian, Mani V." userId="fbe5ce37-0145-4c31-b84a-b36f8beac5f3" providerId="ADAL" clId="{CD41D82F-260B-0840-BD29-78828A25BB7D}" dt="2023-03-23T14:48:05.011" v="127"/>
          <ac:inkMkLst>
            <pc:docMk/>
            <pc:sldMk cId="3783550038" sldId="258"/>
            <ac:inkMk id="12" creationId="{6922F07C-1AFC-1D48-2F15-9935CCD783E5}"/>
          </ac:inkMkLst>
        </pc:inkChg>
        <pc:inkChg chg="add del">
          <ac:chgData name="Venkatasubramanian, Mani V." userId="fbe5ce37-0145-4c31-b84a-b36f8beac5f3" providerId="ADAL" clId="{CD41D82F-260B-0840-BD29-78828A25BB7D}" dt="2023-03-23T14:48:05.011" v="127"/>
          <ac:inkMkLst>
            <pc:docMk/>
            <pc:sldMk cId="3783550038" sldId="258"/>
            <ac:inkMk id="13" creationId="{EC75CBF5-BBB4-08D4-D28F-761C3F41085C}"/>
          </ac:inkMkLst>
        </pc:inkChg>
        <pc:inkChg chg="add reco">
          <ac:chgData name="Venkatasubramanian, Mani V." userId="fbe5ce37-0145-4c31-b84a-b36f8beac5f3" providerId="ADAL" clId="{CD41D82F-260B-0840-BD29-78828A25BB7D}" dt="2023-03-23T14:48:05.011" v="127"/>
          <ac:inkMkLst>
            <pc:docMk/>
            <pc:sldMk cId="3783550038" sldId="258"/>
            <ac:inkMk id="14" creationId="{D638FBE1-9643-C7BF-729E-03C00CD0F6C5}"/>
          </ac:inkMkLst>
        </pc:inkChg>
        <pc:inkChg chg="add del">
          <ac:chgData name="Venkatasubramanian, Mani V." userId="fbe5ce37-0145-4c31-b84a-b36f8beac5f3" providerId="ADAL" clId="{CD41D82F-260B-0840-BD29-78828A25BB7D}" dt="2023-03-23T14:48:16.111" v="138"/>
          <ac:inkMkLst>
            <pc:docMk/>
            <pc:sldMk cId="3783550038" sldId="258"/>
            <ac:inkMk id="15" creationId="{03CD9519-2900-9E7D-7344-E9420D3E350B}"/>
          </ac:inkMkLst>
        </pc:inkChg>
        <pc:inkChg chg="add del">
          <ac:chgData name="Venkatasubramanian, Mani V." userId="fbe5ce37-0145-4c31-b84a-b36f8beac5f3" providerId="ADAL" clId="{CD41D82F-260B-0840-BD29-78828A25BB7D}" dt="2023-03-23T14:48:16.111" v="138"/>
          <ac:inkMkLst>
            <pc:docMk/>
            <pc:sldMk cId="3783550038" sldId="258"/>
            <ac:inkMk id="16" creationId="{5CED28F3-4C38-CA88-0107-C4500A80B813}"/>
          </ac:inkMkLst>
        </pc:inkChg>
        <pc:inkChg chg="add del">
          <ac:chgData name="Venkatasubramanian, Mani V." userId="fbe5ce37-0145-4c31-b84a-b36f8beac5f3" providerId="ADAL" clId="{CD41D82F-260B-0840-BD29-78828A25BB7D}" dt="2023-03-23T14:48:16.111" v="138"/>
          <ac:inkMkLst>
            <pc:docMk/>
            <pc:sldMk cId="3783550038" sldId="258"/>
            <ac:inkMk id="17" creationId="{DAB2D4FA-2D90-FAE1-2A71-94C2A158D187}"/>
          </ac:inkMkLst>
        </pc:inkChg>
        <pc:inkChg chg="add del">
          <ac:chgData name="Venkatasubramanian, Mani V." userId="fbe5ce37-0145-4c31-b84a-b36f8beac5f3" providerId="ADAL" clId="{CD41D82F-260B-0840-BD29-78828A25BB7D}" dt="2023-03-23T14:48:16.111" v="138"/>
          <ac:inkMkLst>
            <pc:docMk/>
            <pc:sldMk cId="3783550038" sldId="258"/>
            <ac:inkMk id="18" creationId="{F9209956-6B8B-3C09-761E-7DB722F4D2AF}"/>
          </ac:inkMkLst>
        </pc:inkChg>
        <pc:inkChg chg="add del">
          <ac:chgData name="Venkatasubramanian, Mani V." userId="fbe5ce37-0145-4c31-b84a-b36f8beac5f3" providerId="ADAL" clId="{CD41D82F-260B-0840-BD29-78828A25BB7D}" dt="2023-03-23T14:48:16.111" v="138"/>
          <ac:inkMkLst>
            <pc:docMk/>
            <pc:sldMk cId="3783550038" sldId="258"/>
            <ac:inkMk id="19" creationId="{58E2CB19-A3DB-4DBE-9111-985E7E7B7A4F}"/>
          </ac:inkMkLst>
        </pc:inkChg>
        <pc:inkChg chg="add del">
          <ac:chgData name="Venkatasubramanian, Mani V." userId="fbe5ce37-0145-4c31-b84a-b36f8beac5f3" providerId="ADAL" clId="{CD41D82F-260B-0840-BD29-78828A25BB7D}" dt="2023-03-23T14:48:16.111" v="138"/>
          <ac:inkMkLst>
            <pc:docMk/>
            <pc:sldMk cId="3783550038" sldId="258"/>
            <ac:inkMk id="20" creationId="{CF41A82B-7A6F-A3BB-E372-2361B2DAC925}"/>
          </ac:inkMkLst>
        </pc:inkChg>
        <pc:inkChg chg="add del">
          <ac:chgData name="Venkatasubramanian, Mani V." userId="fbe5ce37-0145-4c31-b84a-b36f8beac5f3" providerId="ADAL" clId="{CD41D82F-260B-0840-BD29-78828A25BB7D}" dt="2023-03-23T14:48:16.111" v="138"/>
          <ac:inkMkLst>
            <pc:docMk/>
            <pc:sldMk cId="3783550038" sldId="258"/>
            <ac:inkMk id="21" creationId="{325BE029-0663-5C23-AE61-4E4D24F6874E}"/>
          </ac:inkMkLst>
        </pc:inkChg>
        <pc:inkChg chg="add del">
          <ac:chgData name="Venkatasubramanian, Mani V." userId="fbe5ce37-0145-4c31-b84a-b36f8beac5f3" providerId="ADAL" clId="{CD41D82F-260B-0840-BD29-78828A25BB7D}" dt="2023-03-23T14:48:16.111" v="138"/>
          <ac:inkMkLst>
            <pc:docMk/>
            <pc:sldMk cId="3783550038" sldId="258"/>
            <ac:inkMk id="22" creationId="{9FC8F404-293D-BEBC-0F39-89A99A56CE20}"/>
          </ac:inkMkLst>
        </pc:inkChg>
        <pc:inkChg chg="add del">
          <ac:chgData name="Venkatasubramanian, Mani V." userId="fbe5ce37-0145-4c31-b84a-b36f8beac5f3" providerId="ADAL" clId="{CD41D82F-260B-0840-BD29-78828A25BB7D}" dt="2023-03-23T14:48:16.111" v="138"/>
          <ac:inkMkLst>
            <pc:docMk/>
            <pc:sldMk cId="3783550038" sldId="258"/>
            <ac:inkMk id="23" creationId="{C97CCD7D-FB09-A30B-BBAB-484746894053}"/>
          </ac:inkMkLst>
        </pc:inkChg>
        <pc:inkChg chg="add del">
          <ac:chgData name="Venkatasubramanian, Mani V." userId="fbe5ce37-0145-4c31-b84a-b36f8beac5f3" providerId="ADAL" clId="{CD41D82F-260B-0840-BD29-78828A25BB7D}" dt="2023-03-23T14:48:16.111" v="138"/>
          <ac:inkMkLst>
            <pc:docMk/>
            <pc:sldMk cId="3783550038" sldId="258"/>
            <ac:inkMk id="24" creationId="{C9F253FC-DBD3-9595-D9ED-1C40E1BC3679}"/>
          </ac:inkMkLst>
        </pc:inkChg>
        <pc:inkChg chg="add reco">
          <ac:chgData name="Venkatasubramanian, Mani V." userId="fbe5ce37-0145-4c31-b84a-b36f8beac5f3" providerId="ADAL" clId="{CD41D82F-260B-0840-BD29-78828A25BB7D}" dt="2023-03-23T14:48:16.111" v="138"/>
          <ac:inkMkLst>
            <pc:docMk/>
            <pc:sldMk cId="3783550038" sldId="258"/>
            <ac:inkMk id="25" creationId="{DAE688D5-0A35-8A31-C6EA-ACE00919F028}"/>
          </ac:inkMkLst>
        </pc:inkChg>
        <pc:inkChg chg="add del">
          <ac:chgData name="Venkatasubramanian, Mani V." userId="fbe5ce37-0145-4c31-b84a-b36f8beac5f3" providerId="ADAL" clId="{CD41D82F-260B-0840-BD29-78828A25BB7D}" dt="2023-03-23T14:48:26.148" v="150"/>
          <ac:inkMkLst>
            <pc:docMk/>
            <pc:sldMk cId="3783550038" sldId="258"/>
            <ac:inkMk id="26" creationId="{10EAF1D9-8FB9-CAAB-5055-B8C9A262E228}"/>
          </ac:inkMkLst>
        </pc:inkChg>
        <pc:inkChg chg="add del">
          <ac:chgData name="Venkatasubramanian, Mani V." userId="fbe5ce37-0145-4c31-b84a-b36f8beac5f3" providerId="ADAL" clId="{CD41D82F-260B-0840-BD29-78828A25BB7D}" dt="2023-03-23T14:48:26.148" v="150"/>
          <ac:inkMkLst>
            <pc:docMk/>
            <pc:sldMk cId="3783550038" sldId="258"/>
            <ac:inkMk id="27" creationId="{27D702B4-CE6D-E309-DDE3-3B7B429CC1EF}"/>
          </ac:inkMkLst>
        </pc:inkChg>
        <pc:inkChg chg="add del">
          <ac:chgData name="Venkatasubramanian, Mani V." userId="fbe5ce37-0145-4c31-b84a-b36f8beac5f3" providerId="ADAL" clId="{CD41D82F-260B-0840-BD29-78828A25BB7D}" dt="2023-03-23T14:48:26.148" v="150"/>
          <ac:inkMkLst>
            <pc:docMk/>
            <pc:sldMk cId="3783550038" sldId="258"/>
            <ac:inkMk id="28" creationId="{5942E169-E29E-DE66-6541-80D2F007F36A}"/>
          </ac:inkMkLst>
        </pc:inkChg>
        <pc:inkChg chg="add del">
          <ac:chgData name="Venkatasubramanian, Mani V." userId="fbe5ce37-0145-4c31-b84a-b36f8beac5f3" providerId="ADAL" clId="{CD41D82F-260B-0840-BD29-78828A25BB7D}" dt="2023-03-23T14:48:26.148" v="150"/>
          <ac:inkMkLst>
            <pc:docMk/>
            <pc:sldMk cId="3783550038" sldId="258"/>
            <ac:inkMk id="29" creationId="{D3678367-FEB1-154E-203C-2D92A6E7FC72}"/>
          </ac:inkMkLst>
        </pc:inkChg>
        <pc:inkChg chg="add del">
          <ac:chgData name="Venkatasubramanian, Mani V." userId="fbe5ce37-0145-4c31-b84a-b36f8beac5f3" providerId="ADAL" clId="{CD41D82F-260B-0840-BD29-78828A25BB7D}" dt="2023-03-23T14:48:26.148" v="150"/>
          <ac:inkMkLst>
            <pc:docMk/>
            <pc:sldMk cId="3783550038" sldId="258"/>
            <ac:inkMk id="30" creationId="{0E90C9A7-228C-2719-15D9-0C9356FA8BC6}"/>
          </ac:inkMkLst>
        </pc:inkChg>
        <pc:inkChg chg="add del">
          <ac:chgData name="Venkatasubramanian, Mani V." userId="fbe5ce37-0145-4c31-b84a-b36f8beac5f3" providerId="ADAL" clId="{CD41D82F-260B-0840-BD29-78828A25BB7D}" dt="2023-03-23T14:48:26.148" v="150"/>
          <ac:inkMkLst>
            <pc:docMk/>
            <pc:sldMk cId="3783550038" sldId="258"/>
            <ac:inkMk id="31" creationId="{1D367A03-CC72-F46D-C20A-6EE503362C2C}"/>
          </ac:inkMkLst>
        </pc:inkChg>
        <pc:inkChg chg="add del">
          <ac:chgData name="Venkatasubramanian, Mani V." userId="fbe5ce37-0145-4c31-b84a-b36f8beac5f3" providerId="ADAL" clId="{CD41D82F-260B-0840-BD29-78828A25BB7D}" dt="2023-03-23T14:48:26.148" v="150"/>
          <ac:inkMkLst>
            <pc:docMk/>
            <pc:sldMk cId="3783550038" sldId="258"/>
            <ac:inkMk id="32" creationId="{B8015C14-E4DC-D5C0-A70B-CBCAE46DFEA0}"/>
          </ac:inkMkLst>
        </pc:inkChg>
        <pc:inkChg chg="add del">
          <ac:chgData name="Venkatasubramanian, Mani V." userId="fbe5ce37-0145-4c31-b84a-b36f8beac5f3" providerId="ADAL" clId="{CD41D82F-260B-0840-BD29-78828A25BB7D}" dt="2023-03-23T14:48:26.148" v="150"/>
          <ac:inkMkLst>
            <pc:docMk/>
            <pc:sldMk cId="3783550038" sldId="258"/>
            <ac:inkMk id="33" creationId="{8BA726AA-4C7B-76F3-6223-9435311341DD}"/>
          </ac:inkMkLst>
        </pc:inkChg>
        <pc:inkChg chg="add del">
          <ac:chgData name="Venkatasubramanian, Mani V." userId="fbe5ce37-0145-4c31-b84a-b36f8beac5f3" providerId="ADAL" clId="{CD41D82F-260B-0840-BD29-78828A25BB7D}" dt="2023-03-23T14:48:26.148" v="150"/>
          <ac:inkMkLst>
            <pc:docMk/>
            <pc:sldMk cId="3783550038" sldId="258"/>
            <ac:inkMk id="34" creationId="{1E9F142E-91FB-C4D9-EE4D-5F40F22F5F3D}"/>
          </ac:inkMkLst>
        </pc:inkChg>
        <pc:inkChg chg="add del">
          <ac:chgData name="Venkatasubramanian, Mani V." userId="fbe5ce37-0145-4c31-b84a-b36f8beac5f3" providerId="ADAL" clId="{CD41D82F-260B-0840-BD29-78828A25BB7D}" dt="2023-03-23T14:48:26.148" v="150"/>
          <ac:inkMkLst>
            <pc:docMk/>
            <pc:sldMk cId="3783550038" sldId="258"/>
            <ac:inkMk id="35" creationId="{5D27CB63-9565-D845-D398-EA0B57F8E16F}"/>
          </ac:inkMkLst>
        </pc:inkChg>
        <pc:inkChg chg="add del">
          <ac:chgData name="Venkatasubramanian, Mani V." userId="fbe5ce37-0145-4c31-b84a-b36f8beac5f3" providerId="ADAL" clId="{CD41D82F-260B-0840-BD29-78828A25BB7D}" dt="2023-03-23T14:48:26.148" v="150"/>
          <ac:inkMkLst>
            <pc:docMk/>
            <pc:sldMk cId="3783550038" sldId="258"/>
            <ac:inkMk id="36" creationId="{592EEAC9-1A33-5A8B-C530-A7B3C2463858}"/>
          </ac:inkMkLst>
        </pc:inkChg>
        <pc:inkChg chg="add reco">
          <ac:chgData name="Venkatasubramanian, Mani V." userId="fbe5ce37-0145-4c31-b84a-b36f8beac5f3" providerId="ADAL" clId="{CD41D82F-260B-0840-BD29-78828A25BB7D}" dt="2023-03-23T14:48:26.148" v="150"/>
          <ac:inkMkLst>
            <pc:docMk/>
            <pc:sldMk cId="3783550038" sldId="258"/>
            <ac:inkMk id="37" creationId="{19257341-F533-A360-80BE-728ACA00C714}"/>
          </ac:inkMkLst>
        </pc:inkChg>
        <pc:inkChg chg="add reco">
          <ac:chgData name="Venkatasubramanian, Mani V." userId="fbe5ce37-0145-4c31-b84a-b36f8beac5f3" providerId="ADAL" clId="{CD41D82F-260B-0840-BD29-78828A25BB7D}" dt="2023-03-23T14:48:26.148" v="150"/>
          <ac:inkMkLst>
            <pc:docMk/>
            <pc:sldMk cId="3783550038" sldId="258"/>
            <ac:inkMk id="38" creationId="{89D5FBA9-2FA4-CF5B-E7B3-751569991922}"/>
          </ac:inkMkLst>
        </pc:inkChg>
        <pc:inkChg chg="add reco">
          <ac:chgData name="Venkatasubramanian, Mani V." userId="fbe5ce37-0145-4c31-b84a-b36f8beac5f3" providerId="ADAL" clId="{CD41D82F-260B-0840-BD29-78828A25BB7D}" dt="2023-03-23T14:48:26.148" v="150"/>
          <ac:inkMkLst>
            <pc:docMk/>
            <pc:sldMk cId="3783550038" sldId="258"/>
            <ac:inkMk id="39" creationId="{82452FF3-7B7A-74AC-F018-D07474543A10}"/>
          </ac:inkMkLst>
        </pc:inkChg>
        <pc:inkChg chg="add del">
          <ac:chgData name="Venkatasubramanian, Mani V." userId="fbe5ce37-0145-4c31-b84a-b36f8beac5f3" providerId="ADAL" clId="{CD41D82F-260B-0840-BD29-78828A25BB7D}" dt="2023-03-23T14:48:35.835" v="163"/>
          <ac:inkMkLst>
            <pc:docMk/>
            <pc:sldMk cId="3783550038" sldId="258"/>
            <ac:inkMk id="40" creationId="{FA6BDBCB-D200-843D-20F1-D74C58F56A3C}"/>
          </ac:inkMkLst>
        </pc:inkChg>
        <pc:inkChg chg="add del">
          <ac:chgData name="Venkatasubramanian, Mani V." userId="fbe5ce37-0145-4c31-b84a-b36f8beac5f3" providerId="ADAL" clId="{CD41D82F-260B-0840-BD29-78828A25BB7D}" dt="2023-03-23T14:48:35.835" v="163"/>
          <ac:inkMkLst>
            <pc:docMk/>
            <pc:sldMk cId="3783550038" sldId="258"/>
            <ac:inkMk id="41" creationId="{D4A08AFC-4A00-ACD4-159E-B7D593C38179}"/>
          </ac:inkMkLst>
        </pc:inkChg>
        <pc:inkChg chg="add del">
          <ac:chgData name="Venkatasubramanian, Mani V." userId="fbe5ce37-0145-4c31-b84a-b36f8beac5f3" providerId="ADAL" clId="{CD41D82F-260B-0840-BD29-78828A25BB7D}" dt="2023-03-23T14:48:35.835" v="163"/>
          <ac:inkMkLst>
            <pc:docMk/>
            <pc:sldMk cId="3783550038" sldId="258"/>
            <ac:inkMk id="42" creationId="{7F2B0C9D-B2BF-A887-AEE3-75F39FC8EDD1}"/>
          </ac:inkMkLst>
        </pc:inkChg>
        <pc:inkChg chg="add del">
          <ac:chgData name="Venkatasubramanian, Mani V." userId="fbe5ce37-0145-4c31-b84a-b36f8beac5f3" providerId="ADAL" clId="{CD41D82F-260B-0840-BD29-78828A25BB7D}" dt="2023-03-23T14:48:35.835" v="163"/>
          <ac:inkMkLst>
            <pc:docMk/>
            <pc:sldMk cId="3783550038" sldId="258"/>
            <ac:inkMk id="43" creationId="{D9F1C5C0-F36D-165D-1546-4F9CCD2A017B}"/>
          </ac:inkMkLst>
        </pc:inkChg>
        <pc:inkChg chg="add del">
          <ac:chgData name="Venkatasubramanian, Mani V." userId="fbe5ce37-0145-4c31-b84a-b36f8beac5f3" providerId="ADAL" clId="{CD41D82F-260B-0840-BD29-78828A25BB7D}" dt="2023-03-23T14:48:35.835" v="163"/>
          <ac:inkMkLst>
            <pc:docMk/>
            <pc:sldMk cId="3783550038" sldId="258"/>
            <ac:inkMk id="44" creationId="{74B72697-341C-8C3D-8273-764832B6A3B6}"/>
          </ac:inkMkLst>
        </pc:inkChg>
        <pc:inkChg chg="add del">
          <ac:chgData name="Venkatasubramanian, Mani V." userId="fbe5ce37-0145-4c31-b84a-b36f8beac5f3" providerId="ADAL" clId="{CD41D82F-260B-0840-BD29-78828A25BB7D}" dt="2023-03-23T14:48:35.835" v="163"/>
          <ac:inkMkLst>
            <pc:docMk/>
            <pc:sldMk cId="3783550038" sldId="258"/>
            <ac:inkMk id="45" creationId="{8E2ED046-5135-776D-42B6-15252355C561}"/>
          </ac:inkMkLst>
        </pc:inkChg>
        <pc:inkChg chg="add del">
          <ac:chgData name="Venkatasubramanian, Mani V." userId="fbe5ce37-0145-4c31-b84a-b36f8beac5f3" providerId="ADAL" clId="{CD41D82F-260B-0840-BD29-78828A25BB7D}" dt="2023-03-23T14:48:35.835" v="163"/>
          <ac:inkMkLst>
            <pc:docMk/>
            <pc:sldMk cId="3783550038" sldId="258"/>
            <ac:inkMk id="46" creationId="{863A7031-9230-6C73-0125-9FBEE7E96C94}"/>
          </ac:inkMkLst>
        </pc:inkChg>
        <pc:inkChg chg="add del">
          <ac:chgData name="Venkatasubramanian, Mani V." userId="fbe5ce37-0145-4c31-b84a-b36f8beac5f3" providerId="ADAL" clId="{CD41D82F-260B-0840-BD29-78828A25BB7D}" dt="2023-03-23T14:48:35.835" v="163"/>
          <ac:inkMkLst>
            <pc:docMk/>
            <pc:sldMk cId="3783550038" sldId="258"/>
            <ac:inkMk id="47" creationId="{A77397B7-4324-5E9E-DDBE-BDDF56352C14}"/>
          </ac:inkMkLst>
        </pc:inkChg>
        <pc:inkChg chg="add del">
          <ac:chgData name="Venkatasubramanian, Mani V." userId="fbe5ce37-0145-4c31-b84a-b36f8beac5f3" providerId="ADAL" clId="{CD41D82F-260B-0840-BD29-78828A25BB7D}" dt="2023-03-23T14:48:35.835" v="163"/>
          <ac:inkMkLst>
            <pc:docMk/>
            <pc:sldMk cId="3783550038" sldId="258"/>
            <ac:inkMk id="48" creationId="{9CD04F85-AF0C-8322-1C6F-074A0E99A4C5}"/>
          </ac:inkMkLst>
        </pc:inkChg>
        <pc:inkChg chg="add del">
          <ac:chgData name="Venkatasubramanian, Mani V." userId="fbe5ce37-0145-4c31-b84a-b36f8beac5f3" providerId="ADAL" clId="{CD41D82F-260B-0840-BD29-78828A25BB7D}" dt="2023-03-23T14:48:35.835" v="163"/>
          <ac:inkMkLst>
            <pc:docMk/>
            <pc:sldMk cId="3783550038" sldId="258"/>
            <ac:inkMk id="49" creationId="{88C9B261-EA98-6E19-A408-9BF6299D3541}"/>
          </ac:inkMkLst>
        </pc:inkChg>
        <pc:inkChg chg="add">
          <ac:chgData name="Venkatasubramanian, Mani V." userId="fbe5ce37-0145-4c31-b84a-b36f8beac5f3" providerId="ADAL" clId="{CD41D82F-260B-0840-BD29-78828A25BB7D}" dt="2023-03-23T14:48:35.143" v="161"/>
          <ac:inkMkLst>
            <pc:docMk/>
            <pc:sldMk cId="3783550038" sldId="258"/>
            <ac:inkMk id="50" creationId="{DF0E6A9C-444E-8DAC-4261-30981426D192}"/>
          </ac:inkMkLst>
        </pc:inkChg>
        <pc:inkChg chg="add">
          <ac:chgData name="Venkatasubramanian, Mani V." userId="fbe5ce37-0145-4c31-b84a-b36f8beac5f3" providerId="ADAL" clId="{CD41D82F-260B-0840-BD29-78828A25BB7D}" dt="2023-03-23T14:48:35.292" v="162"/>
          <ac:inkMkLst>
            <pc:docMk/>
            <pc:sldMk cId="3783550038" sldId="258"/>
            <ac:inkMk id="51" creationId="{9C1BBC5A-E771-C564-3D67-04FF5CE9939A}"/>
          </ac:inkMkLst>
        </pc:inkChg>
        <pc:inkChg chg="add reco">
          <ac:chgData name="Venkatasubramanian, Mani V." userId="fbe5ce37-0145-4c31-b84a-b36f8beac5f3" providerId="ADAL" clId="{CD41D82F-260B-0840-BD29-78828A25BB7D}" dt="2023-03-23T14:48:35.835" v="163"/>
          <ac:inkMkLst>
            <pc:docMk/>
            <pc:sldMk cId="3783550038" sldId="258"/>
            <ac:inkMk id="52" creationId="{9B6D8890-0950-9F0E-4369-D2C9A2F60FE9}"/>
          </ac:inkMkLst>
        </pc:inkChg>
        <pc:inkChg chg="add del">
          <ac:chgData name="Venkatasubramanian, Mani V." userId="fbe5ce37-0145-4c31-b84a-b36f8beac5f3" providerId="ADAL" clId="{CD41D82F-260B-0840-BD29-78828A25BB7D}" dt="2023-03-23T14:48:42.320" v="173"/>
          <ac:inkMkLst>
            <pc:docMk/>
            <pc:sldMk cId="3783550038" sldId="258"/>
            <ac:inkMk id="53" creationId="{89BFE121-69E9-68CF-9749-F05545A9755A}"/>
          </ac:inkMkLst>
        </pc:inkChg>
        <pc:inkChg chg="add del">
          <ac:chgData name="Venkatasubramanian, Mani V." userId="fbe5ce37-0145-4c31-b84a-b36f8beac5f3" providerId="ADAL" clId="{CD41D82F-260B-0840-BD29-78828A25BB7D}" dt="2023-03-23T14:48:42.320" v="173"/>
          <ac:inkMkLst>
            <pc:docMk/>
            <pc:sldMk cId="3783550038" sldId="258"/>
            <ac:inkMk id="54" creationId="{E05E4775-33D7-1D33-41F7-338D4E0100DD}"/>
          </ac:inkMkLst>
        </pc:inkChg>
        <pc:inkChg chg="add del">
          <ac:chgData name="Venkatasubramanian, Mani V." userId="fbe5ce37-0145-4c31-b84a-b36f8beac5f3" providerId="ADAL" clId="{CD41D82F-260B-0840-BD29-78828A25BB7D}" dt="2023-03-23T14:48:42.320" v="173"/>
          <ac:inkMkLst>
            <pc:docMk/>
            <pc:sldMk cId="3783550038" sldId="258"/>
            <ac:inkMk id="55" creationId="{DBAC1641-49F8-6FF3-BDEF-5B6C14D6A735}"/>
          </ac:inkMkLst>
        </pc:inkChg>
        <pc:inkChg chg="add del">
          <ac:chgData name="Venkatasubramanian, Mani V." userId="fbe5ce37-0145-4c31-b84a-b36f8beac5f3" providerId="ADAL" clId="{CD41D82F-260B-0840-BD29-78828A25BB7D}" dt="2023-03-23T14:48:42.320" v="173"/>
          <ac:inkMkLst>
            <pc:docMk/>
            <pc:sldMk cId="3783550038" sldId="258"/>
            <ac:inkMk id="56" creationId="{8D571F78-8776-52F0-7264-1F52F0C14664}"/>
          </ac:inkMkLst>
        </pc:inkChg>
        <pc:inkChg chg="add del">
          <ac:chgData name="Venkatasubramanian, Mani V." userId="fbe5ce37-0145-4c31-b84a-b36f8beac5f3" providerId="ADAL" clId="{CD41D82F-260B-0840-BD29-78828A25BB7D}" dt="2023-03-23T14:48:42.320" v="173"/>
          <ac:inkMkLst>
            <pc:docMk/>
            <pc:sldMk cId="3783550038" sldId="258"/>
            <ac:inkMk id="57" creationId="{691BC923-27A2-B7A1-1635-3209CA744CF6}"/>
          </ac:inkMkLst>
        </pc:inkChg>
        <pc:inkChg chg="add del">
          <ac:chgData name="Venkatasubramanian, Mani V." userId="fbe5ce37-0145-4c31-b84a-b36f8beac5f3" providerId="ADAL" clId="{CD41D82F-260B-0840-BD29-78828A25BB7D}" dt="2023-03-23T14:48:42.320" v="173"/>
          <ac:inkMkLst>
            <pc:docMk/>
            <pc:sldMk cId="3783550038" sldId="258"/>
            <ac:inkMk id="58" creationId="{C96DD7CE-4BBD-50D3-AFB2-FB3F349119D5}"/>
          </ac:inkMkLst>
        </pc:inkChg>
        <pc:inkChg chg="add del">
          <ac:chgData name="Venkatasubramanian, Mani V." userId="fbe5ce37-0145-4c31-b84a-b36f8beac5f3" providerId="ADAL" clId="{CD41D82F-260B-0840-BD29-78828A25BB7D}" dt="2023-03-23T14:48:42.320" v="173"/>
          <ac:inkMkLst>
            <pc:docMk/>
            <pc:sldMk cId="3783550038" sldId="258"/>
            <ac:inkMk id="59" creationId="{57ED5F78-66BB-DAB3-0D0C-71D82D6A7543}"/>
          </ac:inkMkLst>
        </pc:inkChg>
        <pc:inkChg chg="add del">
          <ac:chgData name="Venkatasubramanian, Mani V." userId="fbe5ce37-0145-4c31-b84a-b36f8beac5f3" providerId="ADAL" clId="{CD41D82F-260B-0840-BD29-78828A25BB7D}" dt="2023-03-23T14:48:42.320" v="173"/>
          <ac:inkMkLst>
            <pc:docMk/>
            <pc:sldMk cId="3783550038" sldId="258"/>
            <ac:inkMk id="60" creationId="{CF751834-2CD4-7167-2661-499E018834D7}"/>
          </ac:inkMkLst>
        </pc:inkChg>
        <pc:inkChg chg="add del">
          <ac:chgData name="Venkatasubramanian, Mani V." userId="fbe5ce37-0145-4c31-b84a-b36f8beac5f3" providerId="ADAL" clId="{CD41D82F-260B-0840-BD29-78828A25BB7D}" dt="2023-03-23T14:48:42.320" v="173"/>
          <ac:inkMkLst>
            <pc:docMk/>
            <pc:sldMk cId="3783550038" sldId="258"/>
            <ac:inkMk id="61" creationId="{277F1EAA-55EC-B3E5-2D5E-9F9EA4AFB9DA}"/>
          </ac:inkMkLst>
        </pc:inkChg>
        <pc:inkChg chg="add reco">
          <ac:chgData name="Venkatasubramanian, Mani V." userId="fbe5ce37-0145-4c31-b84a-b36f8beac5f3" providerId="ADAL" clId="{CD41D82F-260B-0840-BD29-78828A25BB7D}" dt="2023-03-23T14:48:42.320" v="173"/>
          <ac:inkMkLst>
            <pc:docMk/>
            <pc:sldMk cId="3783550038" sldId="258"/>
            <ac:inkMk id="62" creationId="{2026C348-9E38-D721-B6DA-3BC1169ED0FE}"/>
          </ac:inkMkLst>
        </pc:inkChg>
        <pc:inkChg chg="add del">
          <ac:chgData name="Venkatasubramanian, Mani V." userId="fbe5ce37-0145-4c31-b84a-b36f8beac5f3" providerId="ADAL" clId="{CD41D82F-260B-0840-BD29-78828A25BB7D}" dt="2023-03-23T14:48:47.998" v="190"/>
          <ac:inkMkLst>
            <pc:docMk/>
            <pc:sldMk cId="3783550038" sldId="258"/>
            <ac:inkMk id="63" creationId="{6B0ED17A-7082-CA4A-2C08-95DE3718581B}"/>
          </ac:inkMkLst>
        </pc:inkChg>
        <pc:inkChg chg="add del">
          <ac:chgData name="Venkatasubramanian, Mani V." userId="fbe5ce37-0145-4c31-b84a-b36f8beac5f3" providerId="ADAL" clId="{CD41D82F-260B-0840-BD29-78828A25BB7D}" dt="2023-03-23T14:48:47.998" v="190"/>
          <ac:inkMkLst>
            <pc:docMk/>
            <pc:sldMk cId="3783550038" sldId="258"/>
            <ac:inkMk id="64" creationId="{8B3A43BC-42E3-A234-13A3-5AB94278F39B}"/>
          </ac:inkMkLst>
        </pc:inkChg>
        <pc:inkChg chg="add del">
          <ac:chgData name="Venkatasubramanian, Mani V." userId="fbe5ce37-0145-4c31-b84a-b36f8beac5f3" providerId="ADAL" clId="{CD41D82F-260B-0840-BD29-78828A25BB7D}" dt="2023-03-23T14:48:47.998" v="190"/>
          <ac:inkMkLst>
            <pc:docMk/>
            <pc:sldMk cId="3783550038" sldId="258"/>
            <ac:inkMk id="65" creationId="{03DE9733-5373-24BD-A318-37EE3821A4D7}"/>
          </ac:inkMkLst>
        </pc:inkChg>
        <pc:inkChg chg="add del">
          <ac:chgData name="Venkatasubramanian, Mani V." userId="fbe5ce37-0145-4c31-b84a-b36f8beac5f3" providerId="ADAL" clId="{CD41D82F-260B-0840-BD29-78828A25BB7D}" dt="2023-03-23T14:48:47.998" v="190"/>
          <ac:inkMkLst>
            <pc:docMk/>
            <pc:sldMk cId="3783550038" sldId="258"/>
            <ac:inkMk id="66" creationId="{0EEA1127-6111-25AD-2A87-16F54F242966}"/>
          </ac:inkMkLst>
        </pc:inkChg>
        <pc:inkChg chg="add del">
          <ac:chgData name="Venkatasubramanian, Mani V." userId="fbe5ce37-0145-4c31-b84a-b36f8beac5f3" providerId="ADAL" clId="{CD41D82F-260B-0840-BD29-78828A25BB7D}" dt="2023-03-23T14:48:47.998" v="190"/>
          <ac:inkMkLst>
            <pc:docMk/>
            <pc:sldMk cId="3783550038" sldId="258"/>
            <ac:inkMk id="67" creationId="{AF9DC784-71F8-47DF-F865-38D6DD0E606A}"/>
          </ac:inkMkLst>
        </pc:inkChg>
        <pc:inkChg chg="add del">
          <ac:chgData name="Venkatasubramanian, Mani V." userId="fbe5ce37-0145-4c31-b84a-b36f8beac5f3" providerId="ADAL" clId="{CD41D82F-260B-0840-BD29-78828A25BB7D}" dt="2023-03-23T14:48:47.998" v="190"/>
          <ac:inkMkLst>
            <pc:docMk/>
            <pc:sldMk cId="3783550038" sldId="258"/>
            <ac:inkMk id="68" creationId="{D824D9C9-E6AF-03E5-879D-3ADA4D958EFA}"/>
          </ac:inkMkLst>
        </pc:inkChg>
        <pc:inkChg chg="add">
          <ac:chgData name="Venkatasubramanian, Mani V." userId="fbe5ce37-0145-4c31-b84a-b36f8beac5f3" providerId="ADAL" clId="{CD41D82F-260B-0840-BD29-78828A25BB7D}" dt="2023-03-23T14:48:44.726" v="180"/>
          <ac:inkMkLst>
            <pc:docMk/>
            <pc:sldMk cId="3783550038" sldId="258"/>
            <ac:inkMk id="69" creationId="{D8D42353-BF8D-9BA3-A287-DD4A6B2C6837}"/>
          </ac:inkMkLst>
        </pc:inkChg>
        <pc:inkChg chg="add del">
          <ac:chgData name="Venkatasubramanian, Mani V." userId="fbe5ce37-0145-4c31-b84a-b36f8beac5f3" providerId="ADAL" clId="{CD41D82F-260B-0840-BD29-78828A25BB7D}" dt="2023-03-23T14:48:47.998" v="190"/>
          <ac:inkMkLst>
            <pc:docMk/>
            <pc:sldMk cId="3783550038" sldId="258"/>
            <ac:inkMk id="70" creationId="{C2C63C7E-6647-A9E4-FB7C-2A50DE4D993F}"/>
          </ac:inkMkLst>
        </pc:inkChg>
        <pc:inkChg chg="add del">
          <ac:chgData name="Venkatasubramanian, Mani V." userId="fbe5ce37-0145-4c31-b84a-b36f8beac5f3" providerId="ADAL" clId="{CD41D82F-260B-0840-BD29-78828A25BB7D}" dt="2023-03-23T14:48:47.998" v="190"/>
          <ac:inkMkLst>
            <pc:docMk/>
            <pc:sldMk cId="3783550038" sldId="258"/>
            <ac:inkMk id="71" creationId="{88521429-FB4F-9B4F-BC0C-B8F4C5108897}"/>
          </ac:inkMkLst>
        </pc:inkChg>
        <pc:inkChg chg="add del">
          <ac:chgData name="Venkatasubramanian, Mani V." userId="fbe5ce37-0145-4c31-b84a-b36f8beac5f3" providerId="ADAL" clId="{CD41D82F-260B-0840-BD29-78828A25BB7D}" dt="2023-03-23T14:48:47.998" v="190"/>
          <ac:inkMkLst>
            <pc:docMk/>
            <pc:sldMk cId="3783550038" sldId="258"/>
            <ac:inkMk id="72" creationId="{C78A8FA5-7509-72E4-9F23-D97E5733918B}"/>
          </ac:inkMkLst>
        </pc:inkChg>
        <pc:inkChg chg="add del">
          <ac:chgData name="Venkatasubramanian, Mani V." userId="fbe5ce37-0145-4c31-b84a-b36f8beac5f3" providerId="ADAL" clId="{CD41D82F-260B-0840-BD29-78828A25BB7D}" dt="2023-03-23T14:48:47.998" v="190"/>
          <ac:inkMkLst>
            <pc:docMk/>
            <pc:sldMk cId="3783550038" sldId="258"/>
            <ac:inkMk id="73" creationId="{1A2BCB65-8040-F29F-E109-3B0B2D56487A}"/>
          </ac:inkMkLst>
        </pc:inkChg>
        <pc:inkChg chg="add del">
          <ac:chgData name="Venkatasubramanian, Mani V." userId="fbe5ce37-0145-4c31-b84a-b36f8beac5f3" providerId="ADAL" clId="{CD41D82F-260B-0840-BD29-78828A25BB7D}" dt="2023-03-23T14:48:47.998" v="190"/>
          <ac:inkMkLst>
            <pc:docMk/>
            <pc:sldMk cId="3783550038" sldId="258"/>
            <ac:inkMk id="74" creationId="{4B10CE1E-867F-E4E2-10BA-C5D06E865450}"/>
          </ac:inkMkLst>
        </pc:inkChg>
        <pc:inkChg chg="add del">
          <ac:chgData name="Venkatasubramanian, Mani V." userId="fbe5ce37-0145-4c31-b84a-b36f8beac5f3" providerId="ADAL" clId="{CD41D82F-260B-0840-BD29-78828A25BB7D}" dt="2023-03-23T14:48:47.998" v="190"/>
          <ac:inkMkLst>
            <pc:docMk/>
            <pc:sldMk cId="3783550038" sldId="258"/>
            <ac:inkMk id="75" creationId="{908AA07D-12D4-76D4-2A10-A8DA2AA78D70}"/>
          </ac:inkMkLst>
        </pc:inkChg>
        <pc:inkChg chg="add del">
          <ac:chgData name="Venkatasubramanian, Mani V." userId="fbe5ce37-0145-4c31-b84a-b36f8beac5f3" providerId="ADAL" clId="{CD41D82F-260B-0840-BD29-78828A25BB7D}" dt="2023-03-23T14:48:47.998" v="190"/>
          <ac:inkMkLst>
            <pc:docMk/>
            <pc:sldMk cId="3783550038" sldId="258"/>
            <ac:inkMk id="76" creationId="{CA49BD67-48BC-61E8-4C23-DED65CAE52A7}"/>
          </ac:inkMkLst>
        </pc:inkChg>
        <pc:inkChg chg="add del">
          <ac:chgData name="Venkatasubramanian, Mani V." userId="fbe5ce37-0145-4c31-b84a-b36f8beac5f3" providerId="ADAL" clId="{CD41D82F-260B-0840-BD29-78828A25BB7D}" dt="2023-03-23T14:48:47.998" v="190"/>
          <ac:inkMkLst>
            <pc:docMk/>
            <pc:sldMk cId="3783550038" sldId="258"/>
            <ac:inkMk id="77" creationId="{4E7E8259-BFAC-E76A-51EC-87A8AEDFD5CE}"/>
          </ac:inkMkLst>
        </pc:inkChg>
        <pc:inkChg chg="add del">
          <ac:chgData name="Venkatasubramanian, Mani V." userId="fbe5ce37-0145-4c31-b84a-b36f8beac5f3" providerId="ADAL" clId="{CD41D82F-260B-0840-BD29-78828A25BB7D}" dt="2023-03-23T14:48:47.998" v="190"/>
          <ac:inkMkLst>
            <pc:docMk/>
            <pc:sldMk cId="3783550038" sldId="258"/>
            <ac:inkMk id="78" creationId="{0B24B5D5-2859-B282-4954-B7D24D081D5B}"/>
          </ac:inkMkLst>
        </pc:inkChg>
        <pc:inkChg chg="add reco">
          <ac:chgData name="Venkatasubramanian, Mani V." userId="fbe5ce37-0145-4c31-b84a-b36f8beac5f3" providerId="ADAL" clId="{CD41D82F-260B-0840-BD29-78828A25BB7D}" dt="2023-03-23T14:48:47.998" v="190"/>
          <ac:inkMkLst>
            <pc:docMk/>
            <pc:sldMk cId="3783550038" sldId="258"/>
            <ac:inkMk id="79" creationId="{24661B7C-0265-6EF9-B062-59772CCD6FED}"/>
          </ac:inkMkLst>
        </pc:inkChg>
        <pc:inkChg chg="add reco">
          <ac:chgData name="Venkatasubramanian, Mani V." userId="fbe5ce37-0145-4c31-b84a-b36f8beac5f3" providerId="ADAL" clId="{CD41D82F-260B-0840-BD29-78828A25BB7D}" dt="2023-03-23T14:48:47.998" v="190"/>
          <ac:inkMkLst>
            <pc:docMk/>
            <pc:sldMk cId="3783550038" sldId="258"/>
            <ac:inkMk id="80" creationId="{75E0413D-E6EE-1B80-0225-C5E70A5DD68B}"/>
          </ac:inkMkLst>
        </pc:inkChg>
        <pc:inkChg chg="add del">
          <ac:chgData name="Venkatasubramanian, Mani V." userId="fbe5ce37-0145-4c31-b84a-b36f8beac5f3" providerId="ADAL" clId="{CD41D82F-260B-0840-BD29-78828A25BB7D}" dt="2023-03-23T14:48:51.653" v="199"/>
          <ac:inkMkLst>
            <pc:docMk/>
            <pc:sldMk cId="3783550038" sldId="258"/>
            <ac:inkMk id="81" creationId="{725163E6-E0B1-5DCE-114E-2E5BB3455103}"/>
          </ac:inkMkLst>
        </pc:inkChg>
        <pc:inkChg chg="add del">
          <ac:chgData name="Venkatasubramanian, Mani V." userId="fbe5ce37-0145-4c31-b84a-b36f8beac5f3" providerId="ADAL" clId="{CD41D82F-260B-0840-BD29-78828A25BB7D}" dt="2023-03-23T14:48:51.653" v="199"/>
          <ac:inkMkLst>
            <pc:docMk/>
            <pc:sldMk cId="3783550038" sldId="258"/>
            <ac:inkMk id="82" creationId="{6ACA371C-B89D-9603-EE4D-32970DB4D8B1}"/>
          </ac:inkMkLst>
        </pc:inkChg>
        <pc:inkChg chg="add del">
          <ac:chgData name="Venkatasubramanian, Mani V." userId="fbe5ce37-0145-4c31-b84a-b36f8beac5f3" providerId="ADAL" clId="{CD41D82F-260B-0840-BD29-78828A25BB7D}" dt="2023-03-23T14:48:51.653" v="199"/>
          <ac:inkMkLst>
            <pc:docMk/>
            <pc:sldMk cId="3783550038" sldId="258"/>
            <ac:inkMk id="83" creationId="{3DCA3C75-783F-11A9-886D-FD6CB880BBFD}"/>
          </ac:inkMkLst>
        </pc:inkChg>
        <pc:inkChg chg="add del">
          <ac:chgData name="Venkatasubramanian, Mani V." userId="fbe5ce37-0145-4c31-b84a-b36f8beac5f3" providerId="ADAL" clId="{CD41D82F-260B-0840-BD29-78828A25BB7D}" dt="2023-03-23T14:48:51.653" v="199"/>
          <ac:inkMkLst>
            <pc:docMk/>
            <pc:sldMk cId="3783550038" sldId="258"/>
            <ac:inkMk id="84" creationId="{3F9D3A14-1F8E-6DC5-7CE7-0EDEA24D54B1}"/>
          </ac:inkMkLst>
        </pc:inkChg>
        <pc:inkChg chg="add del">
          <ac:chgData name="Venkatasubramanian, Mani V." userId="fbe5ce37-0145-4c31-b84a-b36f8beac5f3" providerId="ADAL" clId="{CD41D82F-260B-0840-BD29-78828A25BB7D}" dt="2023-03-23T14:48:51.653" v="199"/>
          <ac:inkMkLst>
            <pc:docMk/>
            <pc:sldMk cId="3783550038" sldId="258"/>
            <ac:inkMk id="85" creationId="{844AEC5A-12AD-172A-01C3-08835DE08CC0}"/>
          </ac:inkMkLst>
        </pc:inkChg>
        <pc:inkChg chg="add del">
          <ac:chgData name="Venkatasubramanian, Mani V." userId="fbe5ce37-0145-4c31-b84a-b36f8beac5f3" providerId="ADAL" clId="{CD41D82F-260B-0840-BD29-78828A25BB7D}" dt="2023-03-23T14:48:51.653" v="199"/>
          <ac:inkMkLst>
            <pc:docMk/>
            <pc:sldMk cId="3783550038" sldId="258"/>
            <ac:inkMk id="86" creationId="{6E124927-063C-49D7-CF93-365452D2D567}"/>
          </ac:inkMkLst>
        </pc:inkChg>
        <pc:inkChg chg="add del">
          <ac:chgData name="Venkatasubramanian, Mani V." userId="fbe5ce37-0145-4c31-b84a-b36f8beac5f3" providerId="ADAL" clId="{CD41D82F-260B-0840-BD29-78828A25BB7D}" dt="2023-03-23T14:48:51.653" v="199"/>
          <ac:inkMkLst>
            <pc:docMk/>
            <pc:sldMk cId="3783550038" sldId="258"/>
            <ac:inkMk id="87" creationId="{B8ACD1CB-A158-70FD-3052-05A4A9DCC4E8}"/>
          </ac:inkMkLst>
        </pc:inkChg>
        <pc:inkChg chg="add del">
          <ac:chgData name="Venkatasubramanian, Mani V." userId="fbe5ce37-0145-4c31-b84a-b36f8beac5f3" providerId="ADAL" clId="{CD41D82F-260B-0840-BD29-78828A25BB7D}" dt="2023-03-23T14:48:51.653" v="199"/>
          <ac:inkMkLst>
            <pc:docMk/>
            <pc:sldMk cId="3783550038" sldId="258"/>
            <ac:inkMk id="88" creationId="{1DFB9194-9CBD-F838-E37B-267F0B4BE571}"/>
          </ac:inkMkLst>
        </pc:inkChg>
        <pc:inkChg chg="add reco">
          <ac:chgData name="Venkatasubramanian, Mani V." userId="fbe5ce37-0145-4c31-b84a-b36f8beac5f3" providerId="ADAL" clId="{CD41D82F-260B-0840-BD29-78828A25BB7D}" dt="2023-03-23T14:48:51.653" v="199"/>
          <ac:inkMkLst>
            <pc:docMk/>
            <pc:sldMk cId="3783550038" sldId="258"/>
            <ac:inkMk id="89" creationId="{FFC279F2-D421-95C5-09FF-9D16CD00B270}"/>
          </ac:inkMkLst>
        </pc:inkChg>
        <pc:inkChg chg="add del">
          <ac:chgData name="Venkatasubramanian, Mani V." userId="fbe5ce37-0145-4c31-b84a-b36f8beac5f3" providerId="ADAL" clId="{CD41D82F-260B-0840-BD29-78828A25BB7D}" dt="2023-03-23T14:48:57.722" v="211"/>
          <ac:inkMkLst>
            <pc:docMk/>
            <pc:sldMk cId="3783550038" sldId="258"/>
            <ac:inkMk id="90" creationId="{C454B539-CEFD-DA1C-C56B-884C8A557D52}"/>
          </ac:inkMkLst>
        </pc:inkChg>
        <pc:inkChg chg="add del">
          <ac:chgData name="Venkatasubramanian, Mani V." userId="fbe5ce37-0145-4c31-b84a-b36f8beac5f3" providerId="ADAL" clId="{CD41D82F-260B-0840-BD29-78828A25BB7D}" dt="2023-03-23T14:48:57.722" v="211"/>
          <ac:inkMkLst>
            <pc:docMk/>
            <pc:sldMk cId="3783550038" sldId="258"/>
            <ac:inkMk id="91" creationId="{404E4A4E-8EF6-7419-906B-74EF87490D13}"/>
          </ac:inkMkLst>
        </pc:inkChg>
        <pc:inkChg chg="add del">
          <ac:chgData name="Venkatasubramanian, Mani V." userId="fbe5ce37-0145-4c31-b84a-b36f8beac5f3" providerId="ADAL" clId="{CD41D82F-260B-0840-BD29-78828A25BB7D}" dt="2023-03-23T14:48:57.722" v="211"/>
          <ac:inkMkLst>
            <pc:docMk/>
            <pc:sldMk cId="3783550038" sldId="258"/>
            <ac:inkMk id="92" creationId="{52DF0DE5-1DE8-8FEA-CFF7-52A991B547C1}"/>
          </ac:inkMkLst>
        </pc:inkChg>
        <pc:inkChg chg="add del">
          <ac:chgData name="Venkatasubramanian, Mani V." userId="fbe5ce37-0145-4c31-b84a-b36f8beac5f3" providerId="ADAL" clId="{CD41D82F-260B-0840-BD29-78828A25BB7D}" dt="2023-03-23T14:48:57.722" v="211"/>
          <ac:inkMkLst>
            <pc:docMk/>
            <pc:sldMk cId="3783550038" sldId="258"/>
            <ac:inkMk id="93" creationId="{4916E0C1-75BE-2FFC-CAF5-809BE35B4271}"/>
          </ac:inkMkLst>
        </pc:inkChg>
        <pc:inkChg chg="add del">
          <ac:chgData name="Venkatasubramanian, Mani V." userId="fbe5ce37-0145-4c31-b84a-b36f8beac5f3" providerId="ADAL" clId="{CD41D82F-260B-0840-BD29-78828A25BB7D}" dt="2023-03-23T14:48:57.722" v="211"/>
          <ac:inkMkLst>
            <pc:docMk/>
            <pc:sldMk cId="3783550038" sldId="258"/>
            <ac:inkMk id="94" creationId="{F4894E7F-828A-70A6-2B73-35015510F11B}"/>
          </ac:inkMkLst>
        </pc:inkChg>
        <pc:inkChg chg="add del">
          <ac:chgData name="Venkatasubramanian, Mani V." userId="fbe5ce37-0145-4c31-b84a-b36f8beac5f3" providerId="ADAL" clId="{CD41D82F-260B-0840-BD29-78828A25BB7D}" dt="2023-03-23T14:48:57.722" v="211"/>
          <ac:inkMkLst>
            <pc:docMk/>
            <pc:sldMk cId="3783550038" sldId="258"/>
            <ac:inkMk id="95" creationId="{0AB103CE-B357-3D84-36C6-C0FEE3D03962}"/>
          </ac:inkMkLst>
        </pc:inkChg>
        <pc:inkChg chg="add del">
          <ac:chgData name="Venkatasubramanian, Mani V." userId="fbe5ce37-0145-4c31-b84a-b36f8beac5f3" providerId="ADAL" clId="{CD41D82F-260B-0840-BD29-78828A25BB7D}" dt="2023-03-23T14:48:57.722" v="211"/>
          <ac:inkMkLst>
            <pc:docMk/>
            <pc:sldMk cId="3783550038" sldId="258"/>
            <ac:inkMk id="96" creationId="{B204FAAA-070A-63B6-D1D7-BD0AF6F2760E}"/>
          </ac:inkMkLst>
        </pc:inkChg>
        <pc:inkChg chg="add del">
          <ac:chgData name="Venkatasubramanian, Mani V." userId="fbe5ce37-0145-4c31-b84a-b36f8beac5f3" providerId="ADAL" clId="{CD41D82F-260B-0840-BD29-78828A25BB7D}" dt="2023-03-23T14:48:57.722" v="211"/>
          <ac:inkMkLst>
            <pc:docMk/>
            <pc:sldMk cId="3783550038" sldId="258"/>
            <ac:inkMk id="97" creationId="{65ECF6EF-F068-A604-EAEA-DE32891A4613}"/>
          </ac:inkMkLst>
        </pc:inkChg>
        <pc:inkChg chg="add del">
          <ac:chgData name="Venkatasubramanian, Mani V." userId="fbe5ce37-0145-4c31-b84a-b36f8beac5f3" providerId="ADAL" clId="{CD41D82F-260B-0840-BD29-78828A25BB7D}" dt="2023-03-23T14:48:57.722" v="211"/>
          <ac:inkMkLst>
            <pc:docMk/>
            <pc:sldMk cId="3783550038" sldId="258"/>
            <ac:inkMk id="98" creationId="{15DB697C-7CC2-ABE8-FA9D-9257802FD43A}"/>
          </ac:inkMkLst>
        </pc:inkChg>
        <pc:inkChg chg="add">
          <ac:chgData name="Venkatasubramanian, Mani V." userId="fbe5ce37-0145-4c31-b84a-b36f8beac5f3" providerId="ADAL" clId="{CD41D82F-260B-0840-BD29-78828A25BB7D}" dt="2023-03-23T14:48:56.774" v="209"/>
          <ac:inkMkLst>
            <pc:docMk/>
            <pc:sldMk cId="3783550038" sldId="258"/>
            <ac:inkMk id="99" creationId="{BC1FB336-3DA1-41F7-E34D-05FEDF6508FA}"/>
          </ac:inkMkLst>
        </pc:inkChg>
        <pc:inkChg chg="add">
          <ac:chgData name="Venkatasubramanian, Mani V." userId="fbe5ce37-0145-4c31-b84a-b36f8beac5f3" providerId="ADAL" clId="{CD41D82F-260B-0840-BD29-78828A25BB7D}" dt="2023-03-23T14:48:56.924" v="210"/>
          <ac:inkMkLst>
            <pc:docMk/>
            <pc:sldMk cId="3783550038" sldId="258"/>
            <ac:inkMk id="100" creationId="{0E1FD5CC-BF08-2413-1F77-E65A08C2947C}"/>
          </ac:inkMkLst>
        </pc:inkChg>
        <pc:inkChg chg="add reco">
          <ac:chgData name="Venkatasubramanian, Mani V." userId="fbe5ce37-0145-4c31-b84a-b36f8beac5f3" providerId="ADAL" clId="{CD41D82F-260B-0840-BD29-78828A25BB7D}" dt="2023-03-23T14:48:57.722" v="211"/>
          <ac:inkMkLst>
            <pc:docMk/>
            <pc:sldMk cId="3783550038" sldId="258"/>
            <ac:inkMk id="101" creationId="{D8096E5E-8312-E264-C06C-FE8168FDA586}"/>
          </ac:inkMkLst>
        </pc:inkChg>
        <pc:inkChg chg="add del">
          <ac:chgData name="Venkatasubramanian, Mani V." userId="fbe5ce37-0145-4c31-b84a-b36f8beac5f3" providerId="ADAL" clId="{CD41D82F-260B-0840-BD29-78828A25BB7D}" dt="2023-03-23T14:49:09.072" v="221"/>
          <ac:inkMkLst>
            <pc:docMk/>
            <pc:sldMk cId="3783550038" sldId="258"/>
            <ac:inkMk id="102" creationId="{400B3E2A-E54D-9EC1-8B0C-E34428105F6A}"/>
          </ac:inkMkLst>
        </pc:inkChg>
        <pc:inkChg chg="add del">
          <ac:chgData name="Venkatasubramanian, Mani V." userId="fbe5ce37-0145-4c31-b84a-b36f8beac5f3" providerId="ADAL" clId="{CD41D82F-260B-0840-BD29-78828A25BB7D}" dt="2023-03-23T14:49:09.072" v="221"/>
          <ac:inkMkLst>
            <pc:docMk/>
            <pc:sldMk cId="3783550038" sldId="258"/>
            <ac:inkMk id="103" creationId="{868C339F-5474-63DC-742F-DF97BE5AB09B}"/>
          </ac:inkMkLst>
        </pc:inkChg>
        <pc:inkChg chg="add del">
          <ac:chgData name="Venkatasubramanian, Mani V." userId="fbe5ce37-0145-4c31-b84a-b36f8beac5f3" providerId="ADAL" clId="{CD41D82F-260B-0840-BD29-78828A25BB7D}" dt="2023-03-23T14:49:09.072" v="221"/>
          <ac:inkMkLst>
            <pc:docMk/>
            <pc:sldMk cId="3783550038" sldId="258"/>
            <ac:inkMk id="104" creationId="{60875AAB-7BF3-6C01-D2D0-51282E0A11E0}"/>
          </ac:inkMkLst>
        </pc:inkChg>
        <pc:inkChg chg="add del">
          <ac:chgData name="Venkatasubramanian, Mani V." userId="fbe5ce37-0145-4c31-b84a-b36f8beac5f3" providerId="ADAL" clId="{CD41D82F-260B-0840-BD29-78828A25BB7D}" dt="2023-03-23T14:49:09.072" v="221"/>
          <ac:inkMkLst>
            <pc:docMk/>
            <pc:sldMk cId="3783550038" sldId="258"/>
            <ac:inkMk id="105" creationId="{A0EE7354-58B4-3807-F5D9-62F3F19F6773}"/>
          </ac:inkMkLst>
        </pc:inkChg>
        <pc:inkChg chg="add del">
          <ac:chgData name="Venkatasubramanian, Mani V." userId="fbe5ce37-0145-4c31-b84a-b36f8beac5f3" providerId="ADAL" clId="{CD41D82F-260B-0840-BD29-78828A25BB7D}" dt="2023-03-23T14:49:09.072" v="221"/>
          <ac:inkMkLst>
            <pc:docMk/>
            <pc:sldMk cId="3783550038" sldId="258"/>
            <ac:inkMk id="106" creationId="{69A9DF05-24EF-A9E5-0A86-88374A684EE1}"/>
          </ac:inkMkLst>
        </pc:inkChg>
        <pc:inkChg chg="add del">
          <ac:chgData name="Venkatasubramanian, Mani V." userId="fbe5ce37-0145-4c31-b84a-b36f8beac5f3" providerId="ADAL" clId="{CD41D82F-260B-0840-BD29-78828A25BB7D}" dt="2023-03-23T14:49:09.072" v="221"/>
          <ac:inkMkLst>
            <pc:docMk/>
            <pc:sldMk cId="3783550038" sldId="258"/>
            <ac:inkMk id="107" creationId="{DC55235C-E271-9703-9335-2A1ED6FBC562}"/>
          </ac:inkMkLst>
        </pc:inkChg>
        <pc:inkChg chg="add del">
          <ac:chgData name="Venkatasubramanian, Mani V." userId="fbe5ce37-0145-4c31-b84a-b36f8beac5f3" providerId="ADAL" clId="{CD41D82F-260B-0840-BD29-78828A25BB7D}" dt="2023-03-23T14:49:09.072" v="221"/>
          <ac:inkMkLst>
            <pc:docMk/>
            <pc:sldMk cId="3783550038" sldId="258"/>
            <ac:inkMk id="108" creationId="{535A22F5-BF75-5766-51DF-A4F83A5F9F9B}"/>
          </ac:inkMkLst>
        </pc:inkChg>
        <pc:inkChg chg="add del">
          <ac:chgData name="Venkatasubramanian, Mani V." userId="fbe5ce37-0145-4c31-b84a-b36f8beac5f3" providerId="ADAL" clId="{CD41D82F-260B-0840-BD29-78828A25BB7D}" dt="2023-03-23T14:49:09.072" v="221"/>
          <ac:inkMkLst>
            <pc:docMk/>
            <pc:sldMk cId="3783550038" sldId="258"/>
            <ac:inkMk id="109" creationId="{339C42E4-A948-F72C-6145-B24D6EB8171E}"/>
          </ac:inkMkLst>
        </pc:inkChg>
        <pc:inkChg chg="add del">
          <ac:chgData name="Venkatasubramanian, Mani V." userId="fbe5ce37-0145-4c31-b84a-b36f8beac5f3" providerId="ADAL" clId="{CD41D82F-260B-0840-BD29-78828A25BB7D}" dt="2023-03-23T14:49:09.072" v="221"/>
          <ac:inkMkLst>
            <pc:docMk/>
            <pc:sldMk cId="3783550038" sldId="258"/>
            <ac:inkMk id="110" creationId="{F2480AAA-2C8B-B01C-EBE1-17484902FC1A}"/>
          </ac:inkMkLst>
        </pc:inkChg>
        <pc:inkChg chg="add reco">
          <ac:chgData name="Venkatasubramanian, Mani V." userId="fbe5ce37-0145-4c31-b84a-b36f8beac5f3" providerId="ADAL" clId="{CD41D82F-260B-0840-BD29-78828A25BB7D}" dt="2023-03-23T14:49:09.072" v="221"/>
          <ac:inkMkLst>
            <pc:docMk/>
            <pc:sldMk cId="3783550038" sldId="258"/>
            <ac:inkMk id="111" creationId="{2435A1EA-C80C-F9C0-D6D0-07BEFD1D22C7}"/>
          </ac:inkMkLst>
        </pc:inkChg>
        <pc:inkChg chg="add del">
          <ac:chgData name="Venkatasubramanian, Mani V." userId="fbe5ce37-0145-4c31-b84a-b36f8beac5f3" providerId="ADAL" clId="{CD41D82F-260B-0840-BD29-78828A25BB7D}" dt="2023-03-23T14:49:23.150" v="240"/>
          <ac:inkMkLst>
            <pc:docMk/>
            <pc:sldMk cId="3783550038" sldId="258"/>
            <ac:inkMk id="112" creationId="{F924BC86-3E97-419B-1C4C-FF4AC3F53D2F}"/>
          </ac:inkMkLst>
        </pc:inkChg>
        <pc:inkChg chg="add del">
          <ac:chgData name="Venkatasubramanian, Mani V." userId="fbe5ce37-0145-4c31-b84a-b36f8beac5f3" providerId="ADAL" clId="{CD41D82F-260B-0840-BD29-78828A25BB7D}" dt="2023-03-23T14:49:23.150" v="240"/>
          <ac:inkMkLst>
            <pc:docMk/>
            <pc:sldMk cId="3783550038" sldId="258"/>
            <ac:inkMk id="113" creationId="{5888464A-EC26-177A-8DBA-C191078E6147}"/>
          </ac:inkMkLst>
        </pc:inkChg>
        <pc:inkChg chg="add del">
          <ac:chgData name="Venkatasubramanian, Mani V." userId="fbe5ce37-0145-4c31-b84a-b36f8beac5f3" providerId="ADAL" clId="{CD41D82F-260B-0840-BD29-78828A25BB7D}" dt="2023-03-23T14:49:23.150" v="240"/>
          <ac:inkMkLst>
            <pc:docMk/>
            <pc:sldMk cId="3783550038" sldId="258"/>
            <ac:inkMk id="114" creationId="{CFB2CDBC-A32E-2B6F-E12B-3EE13FA90512}"/>
          </ac:inkMkLst>
        </pc:inkChg>
        <pc:inkChg chg="add del">
          <ac:chgData name="Venkatasubramanian, Mani V." userId="fbe5ce37-0145-4c31-b84a-b36f8beac5f3" providerId="ADAL" clId="{CD41D82F-260B-0840-BD29-78828A25BB7D}" dt="2023-03-23T14:49:23.150" v="240"/>
          <ac:inkMkLst>
            <pc:docMk/>
            <pc:sldMk cId="3783550038" sldId="258"/>
            <ac:inkMk id="115" creationId="{B0D56395-210C-8B94-C91B-9DCE3EA56B7C}"/>
          </ac:inkMkLst>
        </pc:inkChg>
        <pc:inkChg chg="add del">
          <ac:chgData name="Venkatasubramanian, Mani V." userId="fbe5ce37-0145-4c31-b84a-b36f8beac5f3" providerId="ADAL" clId="{CD41D82F-260B-0840-BD29-78828A25BB7D}" dt="2023-03-23T14:49:23.150" v="240"/>
          <ac:inkMkLst>
            <pc:docMk/>
            <pc:sldMk cId="3783550038" sldId="258"/>
            <ac:inkMk id="116" creationId="{E786F664-A12C-7064-B6A7-BE24B713DDF3}"/>
          </ac:inkMkLst>
        </pc:inkChg>
        <pc:inkChg chg="add del">
          <ac:chgData name="Venkatasubramanian, Mani V." userId="fbe5ce37-0145-4c31-b84a-b36f8beac5f3" providerId="ADAL" clId="{CD41D82F-260B-0840-BD29-78828A25BB7D}" dt="2023-03-23T14:49:23.150" v="240"/>
          <ac:inkMkLst>
            <pc:docMk/>
            <pc:sldMk cId="3783550038" sldId="258"/>
            <ac:inkMk id="117" creationId="{7BB3B196-E9E7-F1CD-E016-4FF6931E0AF0}"/>
          </ac:inkMkLst>
        </pc:inkChg>
        <pc:inkChg chg="add del">
          <ac:chgData name="Venkatasubramanian, Mani V." userId="fbe5ce37-0145-4c31-b84a-b36f8beac5f3" providerId="ADAL" clId="{CD41D82F-260B-0840-BD29-78828A25BB7D}" dt="2023-03-23T14:49:23.150" v="240"/>
          <ac:inkMkLst>
            <pc:docMk/>
            <pc:sldMk cId="3783550038" sldId="258"/>
            <ac:inkMk id="118" creationId="{2F4A02AD-89F3-A21C-1D5D-817B4E08871B}"/>
          </ac:inkMkLst>
        </pc:inkChg>
        <pc:inkChg chg="add del">
          <ac:chgData name="Venkatasubramanian, Mani V." userId="fbe5ce37-0145-4c31-b84a-b36f8beac5f3" providerId="ADAL" clId="{CD41D82F-260B-0840-BD29-78828A25BB7D}" dt="2023-03-23T14:49:23.150" v="240"/>
          <ac:inkMkLst>
            <pc:docMk/>
            <pc:sldMk cId="3783550038" sldId="258"/>
            <ac:inkMk id="119" creationId="{525F5B0C-C054-8329-DDCE-F51DF5416391}"/>
          </ac:inkMkLst>
        </pc:inkChg>
        <pc:inkChg chg="add del">
          <ac:chgData name="Venkatasubramanian, Mani V." userId="fbe5ce37-0145-4c31-b84a-b36f8beac5f3" providerId="ADAL" clId="{CD41D82F-260B-0840-BD29-78828A25BB7D}" dt="2023-03-23T14:49:23.150" v="240"/>
          <ac:inkMkLst>
            <pc:docMk/>
            <pc:sldMk cId="3783550038" sldId="258"/>
            <ac:inkMk id="120" creationId="{61B3CD18-A07F-0FD0-44D0-0606C5F2C1AF}"/>
          </ac:inkMkLst>
        </pc:inkChg>
        <pc:inkChg chg="add del">
          <ac:chgData name="Venkatasubramanian, Mani V." userId="fbe5ce37-0145-4c31-b84a-b36f8beac5f3" providerId="ADAL" clId="{CD41D82F-260B-0840-BD29-78828A25BB7D}" dt="2023-03-23T14:49:23.150" v="240"/>
          <ac:inkMkLst>
            <pc:docMk/>
            <pc:sldMk cId="3783550038" sldId="258"/>
            <ac:inkMk id="121" creationId="{E27B1ABD-099D-6327-56F7-E89DE629FB03}"/>
          </ac:inkMkLst>
        </pc:inkChg>
        <pc:inkChg chg="add del">
          <ac:chgData name="Venkatasubramanian, Mani V." userId="fbe5ce37-0145-4c31-b84a-b36f8beac5f3" providerId="ADAL" clId="{CD41D82F-260B-0840-BD29-78828A25BB7D}" dt="2023-03-23T14:49:23.150" v="240"/>
          <ac:inkMkLst>
            <pc:docMk/>
            <pc:sldMk cId="3783550038" sldId="258"/>
            <ac:inkMk id="122" creationId="{0D6027D5-CF32-9176-359B-A675DDC5623D}"/>
          </ac:inkMkLst>
        </pc:inkChg>
        <pc:inkChg chg="add del">
          <ac:chgData name="Venkatasubramanian, Mani V." userId="fbe5ce37-0145-4c31-b84a-b36f8beac5f3" providerId="ADAL" clId="{CD41D82F-260B-0840-BD29-78828A25BB7D}" dt="2023-03-23T14:49:23.150" v="240"/>
          <ac:inkMkLst>
            <pc:docMk/>
            <pc:sldMk cId="3783550038" sldId="258"/>
            <ac:inkMk id="123" creationId="{414C94EC-3F23-8C24-48E1-E00BD595C3BB}"/>
          </ac:inkMkLst>
        </pc:inkChg>
        <pc:inkChg chg="add del">
          <ac:chgData name="Venkatasubramanian, Mani V." userId="fbe5ce37-0145-4c31-b84a-b36f8beac5f3" providerId="ADAL" clId="{CD41D82F-260B-0840-BD29-78828A25BB7D}" dt="2023-03-23T14:49:23.150" v="240"/>
          <ac:inkMkLst>
            <pc:docMk/>
            <pc:sldMk cId="3783550038" sldId="258"/>
            <ac:inkMk id="124" creationId="{A288B427-6104-9950-ED1C-C283EE716B6E}"/>
          </ac:inkMkLst>
        </pc:inkChg>
        <pc:inkChg chg="add del">
          <ac:chgData name="Venkatasubramanian, Mani V." userId="fbe5ce37-0145-4c31-b84a-b36f8beac5f3" providerId="ADAL" clId="{CD41D82F-260B-0840-BD29-78828A25BB7D}" dt="2023-03-23T14:49:23.150" v="240"/>
          <ac:inkMkLst>
            <pc:docMk/>
            <pc:sldMk cId="3783550038" sldId="258"/>
            <ac:inkMk id="125" creationId="{6CCF8FD7-C19F-3CF9-05B5-5AB81A79FF1F}"/>
          </ac:inkMkLst>
        </pc:inkChg>
        <pc:inkChg chg="add del">
          <ac:chgData name="Venkatasubramanian, Mani V." userId="fbe5ce37-0145-4c31-b84a-b36f8beac5f3" providerId="ADAL" clId="{CD41D82F-260B-0840-BD29-78828A25BB7D}" dt="2023-03-23T14:49:23.150" v="240"/>
          <ac:inkMkLst>
            <pc:docMk/>
            <pc:sldMk cId="3783550038" sldId="258"/>
            <ac:inkMk id="126" creationId="{B3DC243C-DCE5-598E-8F8B-7DFEEC2B3E3C}"/>
          </ac:inkMkLst>
        </pc:inkChg>
        <pc:inkChg chg="add del">
          <ac:chgData name="Venkatasubramanian, Mani V." userId="fbe5ce37-0145-4c31-b84a-b36f8beac5f3" providerId="ADAL" clId="{CD41D82F-260B-0840-BD29-78828A25BB7D}" dt="2023-03-23T14:49:23.150" v="240"/>
          <ac:inkMkLst>
            <pc:docMk/>
            <pc:sldMk cId="3783550038" sldId="258"/>
            <ac:inkMk id="127" creationId="{43B1FF2F-50C8-F979-30F1-0692E171CA70}"/>
          </ac:inkMkLst>
        </pc:inkChg>
        <pc:inkChg chg="add del">
          <ac:chgData name="Venkatasubramanian, Mani V." userId="fbe5ce37-0145-4c31-b84a-b36f8beac5f3" providerId="ADAL" clId="{CD41D82F-260B-0840-BD29-78828A25BB7D}" dt="2023-03-23T14:49:23.150" v="240"/>
          <ac:inkMkLst>
            <pc:docMk/>
            <pc:sldMk cId="3783550038" sldId="258"/>
            <ac:inkMk id="128" creationId="{5E2CFDEA-A749-A2C8-9814-826E429578EB}"/>
          </ac:inkMkLst>
        </pc:inkChg>
        <pc:inkChg chg="add del">
          <ac:chgData name="Venkatasubramanian, Mani V." userId="fbe5ce37-0145-4c31-b84a-b36f8beac5f3" providerId="ADAL" clId="{CD41D82F-260B-0840-BD29-78828A25BB7D}" dt="2023-03-23T14:49:23.150" v="240"/>
          <ac:inkMkLst>
            <pc:docMk/>
            <pc:sldMk cId="3783550038" sldId="258"/>
            <ac:inkMk id="129" creationId="{B6699C1D-3E5D-9A03-BD9E-A7BF5E083339}"/>
          </ac:inkMkLst>
        </pc:inkChg>
        <pc:inkChg chg="add reco">
          <ac:chgData name="Venkatasubramanian, Mani V." userId="fbe5ce37-0145-4c31-b84a-b36f8beac5f3" providerId="ADAL" clId="{CD41D82F-260B-0840-BD29-78828A25BB7D}" dt="2023-03-23T14:49:23.150" v="240"/>
          <ac:inkMkLst>
            <pc:docMk/>
            <pc:sldMk cId="3783550038" sldId="258"/>
            <ac:inkMk id="130" creationId="{B799A26A-434C-8560-C219-7234AD803ADC}"/>
          </ac:inkMkLst>
        </pc:inkChg>
        <pc:inkChg chg="add reco">
          <ac:chgData name="Venkatasubramanian, Mani V." userId="fbe5ce37-0145-4c31-b84a-b36f8beac5f3" providerId="ADAL" clId="{CD41D82F-260B-0840-BD29-78828A25BB7D}" dt="2023-03-23T14:49:23.150" v="240"/>
          <ac:inkMkLst>
            <pc:docMk/>
            <pc:sldMk cId="3783550038" sldId="258"/>
            <ac:inkMk id="131" creationId="{7B4C4FB6-E5EB-AB02-7064-5DEA169E19FD}"/>
          </ac:inkMkLst>
        </pc:inkChg>
        <pc:inkChg chg="add reco">
          <ac:chgData name="Venkatasubramanian, Mani V." userId="fbe5ce37-0145-4c31-b84a-b36f8beac5f3" providerId="ADAL" clId="{CD41D82F-260B-0840-BD29-78828A25BB7D}" dt="2023-03-23T14:49:23.150" v="240"/>
          <ac:inkMkLst>
            <pc:docMk/>
            <pc:sldMk cId="3783550038" sldId="258"/>
            <ac:inkMk id="132" creationId="{E832173A-B391-32EF-F7DF-65A0648DD37D}"/>
          </ac:inkMkLst>
        </pc:inkChg>
        <pc:inkChg chg="add reco">
          <ac:chgData name="Venkatasubramanian, Mani V." userId="fbe5ce37-0145-4c31-b84a-b36f8beac5f3" providerId="ADAL" clId="{CD41D82F-260B-0840-BD29-78828A25BB7D}" dt="2023-03-23T14:49:23.150" v="240"/>
          <ac:inkMkLst>
            <pc:docMk/>
            <pc:sldMk cId="3783550038" sldId="258"/>
            <ac:inkMk id="133" creationId="{AA88DD6C-3924-2627-7276-953B3BE4FC4F}"/>
          </ac:inkMkLst>
        </pc:inkChg>
        <pc:inkChg chg="add del">
          <ac:chgData name="Venkatasubramanian, Mani V." userId="fbe5ce37-0145-4c31-b84a-b36f8beac5f3" providerId="ADAL" clId="{CD41D82F-260B-0840-BD29-78828A25BB7D}" dt="2023-03-23T14:49:25.995" v="244"/>
          <ac:inkMkLst>
            <pc:docMk/>
            <pc:sldMk cId="3783550038" sldId="258"/>
            <ac:inkMk id="134" creationId="{A7E6EACC-5926-F2C1-7148-BCC57691D23E}"/>
          </ac:inkMkLst>
        </pc:inkChg>
        <pc:inkChg chg="add">
          <ac:chgData name="Venkatasubramanian, Mani V." userId="fbe5ce37-0145-4c31-b84a-b36f8beac5f3" providerId="ADAL" clId="{CD41D82F-260B-0840-BD29-78828A25BB7D}" dt="2023-03-23T14:49:23.639" v="242"/>
          <ac:inkMkLst>
            <pc:docMk/>
            <pc:sldMk cId="3783550038" sldId="258"/>
            <ac:inkMk id="135" creationId="{CF99724F-EDC3-0080-4A96-FA39345AB7FE}"/>
          </ac:inkMkLst>
        </pc:inkChg>
        <pc:inkChg chg="add del">
          <ac:chgData name="Venkatasubramanian, Mani V." userId="fbe5ce37-0145-4c31-b84a-b36f8beac5f3" providerId="ADAL" clId="{CD41D82F-260B-0840-BD29-78828A25BB7D}" dt="2023-03-23T14:49:25.995" v="244"/>
          <ac:inkMkLst>
            <pc:docMk/>
            <pc:sldMk cId="3783550038" sldId="258"/>
            <ac:inkMk id="136" creationId="{1B3689FA-BAE4-D997-017B-2527C973668B}"/>
          </ac:inkMkLst>
        </pc:inkChg>
        <pc:inkChg chg="add reco">
          <ac:chgData name="Venkatasubramanian, Mani V." userId="fbe5ce37-0145-4c31-b84a-b36f8beac5f3" providerId="ADAL" clId="{CD41D82F-260B-0840-BD29-78828A25BB7D}" dt="2023-03-23T14:49:25.995" v="244"/>
          <ac:inkMkLst>
            <pc:docMk/>
            <pc:sldMk cId="3783550038" sldId="258"/>
            <ac:inkMk id="137" creationId="{F1EA6569-A843-C3E1-A2DB-513C16D756E5}"/>
          </ac:inkMkLst>
        </pc:inkChg>
        <pc:inkChg chg="add del">
          <ac:chgData name="Venkatasubramanian, Mani V." userId="fbe5ce37-0145-4c31-b84a-b36f8beac5f3" providerId="ADAL" clId="{CD41D82F-260B-0840-BD29-78828A25BB7D}" dt="2023-03-23T14:49:28.680" v="253"/>
          <ac:inkMkLst>
            <pc:docMk/>
            <pc:sldMk cId="3783550038" sldId="258"/>
            <ac:inkMk id="138" creationId="{CD8F59D3-4F6B-A4AD-DF5C-5490F82ACC1C}"/>
          </ac:inkMkLst>
        </pc:inkChg>
        <pc:inkChg chg="add del">
          <ac:chgData name="Venkatasubramanian, Mani V." userId="fbe5ce37-0145-4c31-b84a-b36f8beac5f3" providerId="ADAL" clId="{CD41D82F-260B-0840-BD29-78828A25BB7D}" dt="2023-03-23T14:49:28.680" v="253"/>
          <ac:inkMkLst>
            <pc:docMk/>
            <pc:sldMk cId="3783550038" sldId="258"/>
            <ac:inkMk id="139" creationId="{D692364C-83F5-D18A-2A3F-78F7E64B7A0C}"/>
          </ac:inkMkLst>
        </pc:inkChg>
        <pc:inkChg chg="add del">
          <ac:chgData name="Venkatasubramanian, Mani V." userId="fbe5ce37-0145-4c31-b84a-b36f8beac5f3" providerId="ADAL" clId="{CD41D82F-260B-0840-BD29-78828A25BB7D}" dt="2023-03-23T14:49:28.680" v="253"/>
          <ac:inkMkLst>
            <pc:docMk/>
            <pc:sldMk cId="3783550038" sldId="258"/>
            <ac:inkMk id="140" creationId="{D2D278EB-70A2-ACC8-991A-8B2D97F89A77}"/>
          </ac:inkMkLst>
        </pc:inkChg>
        <pc:inkChg chg="add del">
          <ac:chgData name="Venkatasubramanian, Mani V." userId="fbe5ce37-0145-4c31-b84a-b36f8beac5f3" providerId="ADAL" clId="{CD41D82F-260B-0840-BD29-78828A25BB7D}" dt="2023-03-23T14:49:28.680" v="253"/>
          <ac:inkMkLst>
            <pc:docMk/>
            <pc:sldMk cId="3783550038" sldId="258"/>
            <ac:inkMk id="141" creationId="{C1A5A19E-7B27-B482-48E7-14DB3941C043}"/>
          </ac:inkMkLst>
        </pc:inkChg>
        <pc:inkChg chg="add del">
          <ac:chgData name="Venkatasubramanian, Mani V." userId="fbe5ce37-0145-4c31-b84a-b36f8beac5f3" providerId="ADAL" clId="{CD41D82F-260B-0840-BD29-78828A25BB7D}" dt="2023-03-23T14:49:28.680" v="253"/>
          <ac:inkMkLst>
            <pc:docMk/>
            <pc:sldMk cId="3783550038" sldId="258"/>
            <ac:inkMk id="142" creationId="{7B34BF33-CDAC-C390-2AED-F52BD54E42C9}"/>
          </ac:inkMkLst>
        </pc:inkChg>
        <pc:inkChg chg="add del">
          <ac:chgData name="Venkatasubramanian, Mani V." userId="fbe5ce37-0145-4c31-b84a-b36f8beac5f3" providerId="ADAL" clId="{CD41D82F-260B-0840-BD29-78828A25BB7D}" dt="2023-03-23T14:49:28.680" v="253"/>
          <ac:inkMkLst>
            <pc:docMk/>
            <pc:sldMk cId="3783550038" sldId="258"/>
            <ac:inkMk id="143" creationId="{0CFDB006-FA2F-0BB5-3D44-9AB619828690}"/>
          </ac:inkMkLst>
        </pc:inkChg>
        <pc:inkChg chg="add del">
          <ac:chgData name="Venkatasubramanian, Mani V." userId="fbe5ce37-0145-4c31-b84a-b36f8beac5f3" providerId="ADAL" clId="{CD41D82F-260B-0840-BD29-78828A25BB7D}" dt="2023-03-23T14:49:28.680" v="253"/>
          <ac:inkMkLst>
            <pc:docMk/>
            <pc:sldMk cId="3783550038" sldId="258"/>
            <ac:inkMk id="144" creationId="{C045BFDC-8340-16C6-F925-58AF9E7C9ABC}"/>
          </ac:inkMkLst>
        </pc:inkChg>
        <pc:inkChg chg="add del">
          <ac:chgData name="Venkatasubramanian, Mani V." userId="fbe5ce37-0145-4c31-b84a-b36f8beac5f3" providerId="ADAL" clId="{CD41D82F-260B-0840-BD29-78828A25BB7D}" dt="2023-03-23T14:49:28.680" v="253"/>
          <ac:inkMkLst>
            <pc:docMk/>
            <pc:sldMk cId="3783550038" sldId="258"/>
            <ac:inkMk id="145" creationId="{234B07C2-3DF6-0EBF-F4D6-BCF657AF90ED}"/>
          </ac:inkMkLst>
        </pc:inkChg>
        <pc:inkChg chg="add reco">
          <ac:chgData name="Venkatasubramanian, Mani V." userId="fbe5ce37-0145-4c31-b84a-b36f8beac5f3" providerId="ADAL" clId="{CD41D82F-260B-0840-BD29-78828A25BB7D}" dt="2023-03-23T14:49:28.680" v="253"/>
          <ac:inkMkLst>
            <pc:docMk/>
            <pc:sldMk cId="3783550038" sldId="258"/>
            <ac:inkMk id="146" creationId="{962BBDF5-7BCD-3DA8-956A-22E8BC49FFE6}"/>
          </ac:inkMkLst>
        </pc:inkChg>
        <pc:inkChg chg="add del">
          <ac:chgData name="Venkatasubramanian, Mani V." userId="fbe5ce37-0145-4c31-b84a-b36f8beac5f3" providerId="ADAL" clId="{CD41D82F-260B-0840-BD29-78828A25BB7D}" dt="2023-03-23T14:49:33.885" v="260"/>
          <ac:inkMkLst>
            <pc:docMk/>
            <pc:sldMk cId="3783550038" sldId="258"/>
            <ac:inkMk id="147" creationId="{D9B8DE24-04AF-01A0-DEF6-8CC5F9E0122D}"/>
          </ac:inkMkLst>
        </pc:inkChg>
        <pc:inkChg chg="add del">
          <ac:chgData name="Venkatasubramanian, Mani V." userId="fbe5ce37-0145-4c31-b84a-b36f8beac5f3" providerId="ADAL" clId="{CD41D82F-260B-0840-BD29-78828A25BB7D}" dt="2023-03-23T14:49:33.885" v="260"/>
          <ac:inkMkLst>
            <pc:docMk/>
            <pc:sldMk cId="3783550038" sldId="258"/>
            <ac:inkMk id="148" creationId="{780C780E-FD36-E0D6-2180-F7F3B3BF5EA7}"/>
          </ac:inkMkLst>
        </pc:inkChg>
        <pc:inkChg chg="add del">
          <ac:chgData name="Venkatasubramanian, Mani V." userId="fbe5ce37-0145-4c31-b84a-b36f8beac5f3" providerId="ADAL" clId="{CD41D82F-260B-0840-BD29-78828A25BB7D}" dt="2023-03-23T14:49:33.885" v="260"/>
          <ac:inkMkLst>
            <pc:docMk/>
            <pc:sldMk cId="3783550038" sldId="258"/>
            <ac:inkMk id="149" creationId="{EB589D2C-84A6-E9EA-82A3-5BF8A8E5F653}"/>
          </ac:inkMkLst>
        </pc:inkChg>
        <pc:inkChg chg="add del">
          <ac:chgData name="Venkatasubramanian, Mani V." userId="fbe5ce37-0145-4c31-b84a-b36f8beac5f3" providerId="ADAL" clId="{CD41D82F-260B-0840-BD29-78828A25BB7D}" dt="2023-03-23T14:49:33.885" v="260"/>
          <ac:inkMkLst>
            <pc:docMk/>
            <pc:sldMk cId="3783550038" sldId="258"/>
            <ac:inkMk id="150" creationId="{AFDF9F5A-07AF-F989-3E43-D28ECD156F6C}"/>
          </ac:inkMkLst>
        </pc:inkChg>
        <pc:inkChg chg="add del">
          <ac:chgData name="Venkatasubramanian, Mani V." userId="fbe5ce37-0145-4c31-b84a-b36f8beac5f3" providerId="ADAL" clId="{CD41D82F-260B-0840-BD29-78828A25BB7D}" dt="2023-03-23T14:49:33.885" v="260"/>
          <ac:inkMkLst>
            <pc:docMk/>
            <pc:sldMk cId="3783550038" sldId="258"/>
            <ac:inkMk id="151" creationId="{44C7BD53-AF2F-39C6-49E6-D0C6333C21E1}"/>
          </ac:inkMkLst>
        </pc:inkChg>
        <pc:inkChg chg="add del">
          <ac:chgData name="Venkatasubramanian, Mani V." userId="fbe5ce37-0145-4c31-b84a-b36f8beac5f3" providerId="ADAL" clId="{CD41D82F-260B-0840-BD29-78828A25BB7D}" dt="2023-03-23T14:49:33.885" v="260"/>
          <ac:inkMkLst>
            <pc:docMk/>
            <pc:sldMk cId="3783550038" sldId="258"/>
            <ac:inkMk id="152" creationId="{90509FBB-2CC4-5823-5D20-ADB17FAC3552}"/>
          </ac:inkMkLst>
        </pc:inkChg>
        <pc:inkChg chg="add reco">
          <ac:chgData name="Venkatasubramanian, Mani V." userId="fbe5ce37-0145-4c31-b84a-b36f8beac5f3" providerId="ADAL" clId="{CD41D82F-260B-0840-BD29-78828A25BB7D}" dt="2023-03-23T14:49:33.885" v="260"/>
          <ac:inkMkLst>
            <pc:docMk/>
            <pc:sldMk cId="3783550038" sldId="258"/>
            <ac:inkMk id="153" creationId="{C01176AE-C755-0A55-61EC-BB9691506661}"/>
          </ac:inkMkLst>
        </pc:inkChg>
        <pc:inkChg chg="add reco">
          <ac:chgData name="Venkatasubramanian, Mani V." userId="fbe5ce37-0145-4c31-b84a-b36f8beac5f3" providerId="ADAL" clId="{CD41D82F-260B-0840-BD29-78828A25BB7D}" dt="2023-03-23T14:49:33.885" v="260"/>
          <ac:inkMkLst>
            <pc:docMk/>
            <pc:sldMk cId="3783550038" sldId="258"/>
            <ac:inkMk id="154" creationId="{4EF6D204-C97F-BF78-582D-F5E9853B7FDE}"/>
          </ac:inkMkLst>
        </pc:inkChg>
        <pc:inkChg chg="add del">
          <ac:chgData name="Venkatasubramanian, Mani V." userId="fbe5ce37-0145-4c31-b84a-b36f8beac5f3" providerId="ADAL" clId="{CD41D82F-260B-0840-BD29-78828A25BB7D}" dt="2023-03-23T14:49:37.439" v="267"/>
          <ac:inkMkLst>
            <pc:docMk/>
            <pc:sldMk cId="3783550038" sldId="258"/>
            <ac:inkMk id="155" creationId="{4A9BFD61-E4AD-D4DF-71A3-7112DC195854}"/>
          </ac:inkMkLst>
        </pc:inkChg>
        <pc:inkChg chg="add del">
          <ac:chgData name="Venkatasubramanian, Mani V." userId="fbe5ce37-0145-4c31-b84a-b36f8beac5f3" providerId="ADAL" clId="{CD41D82F-260B-0840-BD29-78828A25BB7D}" dt="2023-03-23T14:49:37.439" v="267"/>
          <ac:inkMkLst>
            <pc:docMk/>
            <pc:sldMk cId="3783550038" sldId="258"/>
            <ac:inkMk id="156" creationId="{5C935F5D-A4C1-4D90-98E3-3EEBECE9D778}"/>
          </ac:inkMkLst>
        </pc:inkChg>
        <pc:inkChg chg="add del">
          <ac:chgData name="Venkatasubramanian, Mani V." userId="fbe5ce37-0145-4c31-b84a-b36f8beac5f3" providerId="ADAL" clId="{CD41D82F-260B-0840-BD29-78828A25BB7D}" dt="2023-03-23T14:49:37.439" v="267"/>
          <ac:inkMkLst>
            <pc:docMk/>
            <pc:sldMk cId="3783550038" sldId="258"/>
            <ac:inkMk id="157" creationId="{0D09D611-81AF-4748-1D44-5F013AD4BA2D}"/>
          </ac:inkMkLst>
        </pc:inkChg>
        <pc:inkChg chg="add del">
          <ac:chgData name="Venkatasubramanian, Mani V." userId="fbe5ce37-0145-4c31-b84a-b36f8beac5f3" providerId="ADAL" clId="{CD41D82F-260B-0840-BD29-78828A25BB7D}" dt="2023-03-23T14:49:37.439" v="267"/>
          <ac:inkMkLst>
            <pc:docMk/>
            <pc:sldMk cId="3783550038" sldId="258"/>
            <ac:inkMk id="158" creationId="{BB4F4380-BF88-B2E7-3917-305DA02BA1C5}"/>
          </ac:inkMkLst>
        </pc:inkChg>
        <pc:inkChg chg="add del">
          <ac:chgData name="Venkatasubramanian, Mani V." userId="fbe5ce37-0145-4c31-b84a-b36f8beac5f3" providerId="ADAL" clId="{CD41D82F-260B-0840-BD29-78828A25BB7D}" dt="2023-03-23T14:49:37.439" v="267"/>
          <ac:inkMkLst>
            <pc:docMk/>
            <pc:sldMk cId="3783550038" sldId="258"/>
            <ac:inkMk id="159" creationId="{4D400E1B-33D3-4AB5-0914-BFD6D3A013E4}"/>
          </ac:inkMkLst>
        </pc:inkChg>
        <pc:inkChg chg="add del">
          <ac:chgData name="Venkatasubramanian, Mani V." userId="fbe5ce37-0145-4c31-b84a-b36f8beac5f3" providerId="ADAL" clId="{CD41D82F-260B-0840-BD29-78828A25BB7D}" dt="2023-03-23T14:49:37.439" v="267"/>
          <ac:inkMkLst>
            <pc:docMk/>
            <pc:sldMk cId="3783550038" sldId="258"/>
            <ac:inkMk id="160" creationId="{5F504816-5D6E-4725-BD00-9F5A6069292B}"/>
          </ac:inkMkLst>
        </pc:inkChg>
        <pc:inkChg chg="add reco">
          <ac:chgData name="Venkatasubramanian, Mani V." userId="fbe5ce37-0145-4c31-b84a-b36f8beac5f3" providerId="ADAL" clId="{CD41D82F-260B-0840-BD29-78828A25BB7D}" dt="2023-03-23T14:49:37.439" v="267"/>
          <ac:inkMkLst>
            <pc:docMk/>
            <pc:sldMk cId="3783550038" sldId="258"/>
            <ac:inkMk id="161" creationId="{D4CB13B3-C5D8-2315-30A3-F1DF45A75CC4}"/>
          </ac:inkMkLst>
        </pc:inkChg>
        <pc:inkChg chg="add">
          <ac:chgData name="Venkatasubramanian, Mani V." userId="fbe5ce37-0145-4c31-b84a-b36f8beac5f3" providerId="ADAL" clId="{CD41D82F-260B-0840-BD29-78828A25BB7D}" dt="2023-03-23T14:49:48.050" v="268"/>
          <ac:inkMkLst>
            <pc:docMk/>
            <pc:sldMk cId="3783550038" sldId="258"/>
            <ac:inkMk id="162" creationId="{EDFFB4C8-A0BD-F9D5-6592-55405DCF1289}"/>
          </ac:inkMkLst>
        </pc:inkChg>
        <pc:inkChg chg="add del">
          <ac:chgData name="Venkatasubramanian, Mani V." userId="fbe5ce37-0145-4c31-b84a-b36f8beac5f3" providerId="ADAL" clId="{CD41D82F-260B-0840-BD29-78828A25BB7D}" dt="2023-03-23T14:49:52.773" v="280"/>
          <ac:inkMkLst>
            <pc:docMk/>
            <pc:sldMk cId="3783550038" sldId="258"/>
            <ac:inkMk id="163" creationId="{07BFD728-F8DA-AFAA-9C4E-46C265E287E6}"/>
          </ac:inkMkLst>
        </pc:inkChg>
        <pc:inkChg chg="add del">
          <ac:chgData name="Venkatasubramanian, Mani V." userId="fbe5ce37-0145-4c31-b84a-b36f8beac5f3" providerId="ADAL" clId="{CD41D82F-260B-0840-BD29-78828A25BB7D}" dt="2023-03-23T14:49:52.773" v="280"/>
          <ac:inkMkLst>
            <pc:docMk/>
            <pc:sldMk cId="3783550038" sldId="258"/>
            <ac:inkMk id="164" creationId="{F9F08CC2-7EAA-D291-0330-579F2F9DB0C0}"/>
          </ac:inkMkLst>
        </pc:inkChg>
        <pc:inkChg chg="add del">
          <ac:chgData name="Venkatasubramanian, Mani V." userId="fbe5ce37-0145-4c31-b84a-b36f8beac5f3" providerId="ADAL" clId="{CD41D82F-260B-0840-BD29-78828A25BB7D}" dt="2023-03-23T14:49:52.773" v="280"/>
          <ac:inkMkLst>
            <pc:docMk/>
            <pc:sldMk cId="3783550038" sldId="258"/>
            <ac:inkMk id="165" creationId="{1993D9FD-8FAF-4F56-C7EB-022B2CD824B4}"/>
          </ac:inkMkLst>
        </pc:inkChg>
        <pc:inkChg chg="add del">
          <ac:chgData name="Venkatasubramanian, Mani V." userId="fbe5ce37-0145-4c31-b84a-b36f8beac5f3" providerId="ADAL" clId="{CD41D82F-260B-0840-BD29-78828A25BB7D}" dt="2023-03-23T14:49:52.773" v="280"/>
          <ac:inkMkLst>
            <pc:docMk/>
            <pc:sldMk cId="3783550038" sldId="258"/>
            <ac:inkMk id="166" creationId="{83E4F716-3BE3-6E36-1647-EAE6FC01006F}"/>
          </ac:inkMkLst>
        </pc:inkChg>
        <pc:inkChg chg="add del">
          <ac:chgData name="Venkatasubramanian, Mani V." userId="fbe5ce37-0145-4c31-b84a-b36f8beac5f3" providerId="ADAL" clId="{CD41D82F-260B-0840-BD29-78828A25BB7D}" dt="2023-03-23T14:49:52.773" v="280"/>
          <ac:inkMkLst>
            <pc:docMk/>
            <pc:sldMk cId="3783550038" sldId="258"/>
            <ac:inkMk id="167" creationId="{A58FB993-2B7E-D597-7E5A-A7EAB2616A84}"/>
          </ac:inkMkLst>
        </pc:inkChg>
        <pc:inkChg chg="add del">
          <ac:chgData name="Venkatasubramanian, Mani V." userId="fbe5ce37-0145-4c31-b84a-b36f8beac5f3" providerId="ADAL" clId="{CD41D82F-260B-0840-BD29-78828A25BB7D}" dt="2023-03-23T14:49:52.773" v="280"/>
          <ac:inkMkLst>
            <pc:docMk/>
            <pc:sldMk cId="3783550038" sldId="258"/>
            <ac:inkMk id="168" creationId="{837E6CAC-1304-F7A9-751A-DA1B29A24BB9}"/>
          </ac:inkMkLst>
        </pc:inkChg>
        <pc:inkChg chg="add del">
          <ac:chgData name="Venkatasubramanian, Mani V." userId="fbe5ce37-0145-4c31-b84a-b36f8beac5f3" providerId="ADAL" clId="{CD41D82F-260B-0840-BD29-78828A25BB7D}" dt="2023-03-23T14:49:52.773" v="280"/>
          <ac:inkMkLst>
            <pc:docMk/>
            <pc:sldMk cId="3783550038" sldId="258"/>
            <ac:inkMk id="169" creationId="{FDD1CDCA-F6E0-859F-E404-04017FD7D527}"/>
          </ac:inkMkLst>
        </pc:inkChg>
        <pc:inkChg chg="add del">
          <ac:chgData name="Venkatasubramanian, Mani V." userId="fbe5ce37-0145-4c31-b84a-b36f8beac5f3" providerId="ADAL" clId="{CD41D82F-260B-0840-BD29-78828A25BB7D}" dt="2023-03-23T14:49:52.773" v="280"/>
          <ac:inkMkLst>
            <pc:docMk/>
            <pc:sldMk cId="3783550038" sldId="258"/>
            <ac:inkMk id="170" creationId="{C56572A9-986A-4DB9-0F37-7FC30BD39A2F}"/>
          </ac:inkMkLst>
        </pc:inkChg>
        <pc:inkChg chg="add del">
          <ac:chgData name="Venkatasubramanian, Mani V." userId="fbe5ce37-0145-4c31-b84a-b36f8beac5f3" providerId="ADAL" clId="{CD41D82F-260B-0840-BD29-78828A25BB7D}" dt="2023-03-23T14:49:52.773" v="280"/>
          <ac:inkMkLst>
            <pc:docMk/>
            <pc:sldMk cId="3783550038" sldId="258"/>
            <ac:inkMk id="171" creationId="{291A1F89-0369-7EDA-F4A9-385B8AA8879B}"/>
          </ac:inkMkLst>
        </pc:inkChg>
        <pc:inkChg chg="add del">
          <ac:chgData name="Venkatasubramanian, Mani V." userId="fbe5ce37-0145-4c31-b84a-b36f8beac5f3" providerId="ADAL" clId="{CD41D82F-260B-0840-BD29-78828A25BB7D}" dt="2023-03-23T14:49:52.773" v="280"/>
          <ac:inkMkLst>
            <pc:docMk/>
            <pc:sldMk cId="3783550038" sldId="258"/>
            <ac:inkMk id="172" creationId="{0F05D080-DD29-90A6-C1E0-CEC3DB62650F}"/>
          </ac:inkMkLst>
        </pc:inkChg>
        <pc:inkChg chg="add del">
          <ac:chgData name="Venkatasubramanian, Mani V." userId="fbe5ce37-0145-4c31-b84a-b36f8beac5f3" providerId="ADAL" clId="{CD41D82F-260B-0840-BD29-78828A25BB7D}" dt="2023-03-23T14:49:52.773" v="280"/>
          <ac:inkMkLst>
            <pc:docMk/>
            <pc:sldMk cId="3783550038" sldId="258"/>
            <ac:inkMk id="173" creationId="{C2D49F98-F04B-2665-A843-38175B503DBB}"/>
          </ac:inkMkLst>
        </pc:inkChg>
        <pc:inkChg chg="add reco">
          <ac:chgData name="Venkatasubramanian, Mani V." userId="fbe5ce37-0145-4c31-b84a-b36f8beac5f3" providerId="ADAL" clId="{CD41D82F-260B-0840-BD29-78828A25BB7D}" dt="2023-03-23T14:49:52.773" v="280"/>
          <ac:inkMkLst>
            <pc:docMk/>
            <pc:sldMk cId="3783550038" sldId="258"/>
            <ac:inkMk id="174" creationId="{DFE93546-CBDB-C7D3-E06A-B01C286E157F}"/>
          </ac:inkMkLst>
        </pc:inkChg>
        <pc:inkChg chg="add reco">
          <ac:chgData name="Venkatasubramanian, Mani V." userId="fbe5ce37-0145-4c31-b84a-b36f8beac5f3" providerId="ADAL" clId="{CD41D82F-260B-0840-BD29-78828A25BB7D}" dt="2023-03-23T14:49:52.773" v="280"/>
          <ac:inkMkLst>
            <pc:docMk/>
            <pc:sldMk cId="3783550038" sldId="258"/>
            <ac:inkMk id="175" creationId="{474E1FC0-70DD-E58E-FE6E-F35D3E9C14CC}"/>
          </ac:inkMkLst>
        </pc:inkChg>
        <pc:inkChg chg="add del">
          <ac:chgData name="Venkatasubramanian, Mani V." userId="fbe5ce37-0145-4c31-b84a-b36f8beac5f3" providerId="ADAL" clId="{CD41D82F-260B-0840-BD29-78828A25BB7D}" dt="2023-03-23T14:49:55.007" v="284"/>
          <ac:inkMkLst>
            <pc:docMk/>
            <pc:sldMk cId="3783550038" sldId="258"/>
            <ac:inkMk id="176" creationId="{0BA7B050-88B1-E121-40EA-26C58D8076C1}"/>
          </ac:inkMkLst>
        </pc:inkChg>
        <pc:inkChg chg="add del">
          <ac:chgData name="Venkatasubramanian, Mani V." userId="fbe5ce37-0145-4c31-b84a-b36f8beac5f3" providerId="ADAL" clId="{CD41D82F-260B-0840-BD29-78828A25BB7D}" dt="2023-03-23T14:49:55.007" v="284"/>
          <ac:inkMkLst>
            <pc:docMk/>
            <pc:sldMk cId="3783550038" sldId="258"/>
            <ac:inkMk id="177" creationId="{063E9C24-0BB9-EA38-CEFB-C415E355E569}"/>
          </ac:inkMkLst>
        </pc:inkChg>
        <pc:inkChg chg="add del">
          <ac:chgData name="Venkatasubramanian, Mani V." userId="fbe5ce37-0145-4c31-b84a-b36f8beac5f3" providerId="ADAL" clId="{CD41D82F-260B-0840-BD29-78828A25BB7D}" dt="2023-03-23T14:49:55.007" v="284"/>
          <ac:inkMkLst>
            <pc:docMk/>
            <pc:sldMk cId="3783550038" sldId="258"/>
            <ac:inkMk id="178" creationId="{897FBCE0-B929-2707-46F5-967DAB35C7B1}"/>
          </ac:inkMkLst>
        </pc:inkChg>
        <pc:inkChg chg="add reco">
          <ac:chgData name="Venkatasubramanian, Mani V." userId="fbe5ce37-0145-4c31-b84a-b36f8beac5f3" providerId="ADAL" clId="{CD41D82F-260B-0840-BD29-78828A25BB7D}" dt="2023-03-23T14:49:55.007" v="284"/>
          <ac:inkMkLst>
            <pc:docMk/>
            <pc:sldMk cId="3783550038" sldId="258"/>
            <ac:inkMk id="179" creationId="{2F9EAA85-8113-71DD-B249-4C5304118BD3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180" creationId="{7B83ABD5-A935-3411-E93B-0B91016466C0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181" creationId="{5FC207D6-2541-717A-894D-82F3F07AB6C5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182" creationId="{4A91CEC6-84A9-790E-4561-98C0E5DD9139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183" creationId="{73E8AC65-6710-A015-BE6B-58E74B8285C8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184" creationId="{863FBC7D-2935-3F50-8EFF-146D132DDECD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185" creationId="{40F3382A-A13E-C381-8766-5F65946CE8B4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186" creationId="{89832ECD-CA16-668C-51C8-8EC171FE7086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187" creationId="{8A3EF509-42D0-9C3E-222E-6E5D4844D054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188" creationId="{50C52711-459C-BCB2-51A9-8D669795A0A5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189" creationId="{D7FBBA74-1E9F-EF6D-5CC2-F6000FE12400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190" creationId="{E80FA3CC-FDD1-DF0C-B1A4-C8C354A03539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191" creationId="{8C9B9348-A291-AA25-6601-D4A71D6CE3C0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192" creationId="{67E724E3-8193-D67D-751D-EE6F8F1EF221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193" creationId="{09F3A3D6-2C41-B053-3787-A6FD5063C1BE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194" creationId="{092B3A4D-5AAF-3745-B55D-A0DE9732AF11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195" creationId="{A1B612FF-77F3-13B5-DE75-F843A1618826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196" creationId="{AA46E60E-553B-4AB2-21DD-F48D69C6B27C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197" creationId="{BE3E4B79-7255-9E35-2D22-8DFC5BE98636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198" creationId="{E65FDB19-DD34-D327-CE67-F56E542352F9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199" creationId="{74A7657B-582F-C095-D7E4-97D4516A70C0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200" creationId="{E5A47126-A55B-FA07-3C1E-A5D4351A98F9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201" creationId="{9F146857-05C2-DE9D-B819-C888DF824030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202" creationId="{5FD48340-C1E1-A5E8-4043-C5F080E66913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203" creationId="{E8F9A152-DA6A-27C6-D10B-DE8D080213B1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204" creationId="{4BFEF9DC-CA00-8534-4C4B-FD182367B859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205" creationId="{BA256938-ABA9-507F-1C36-9EF025D74334}"/>
          </ac:inkMkLst>
        </pc:inkChg>
        <pc:inkChg chg="add del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206" creationId="{36B0D4BB-8339-6EFD-2F64-D46EC2D4CEE1}"/>
          </ac:inkMkLst>
        </pc:inkChg>
        <pc:inkChg chg="add reco">
          <ac:chgData name="Venkatasubramanian, Mani V." userId="fbe5ce37-0145-4c31-b84a-b36f8beac5f3" providerId="ADAL" clId="{CD41D82F-260B-0840-BD29-78828A25BB7D}" dt="2023-03-23T14:50:06.767" v="312"/>
          <ac:inkMkLst>
            <pc:docMk/>
            <pc:sldMk cId="3783550038" sldId="258"/>
            <ac:inkMk id="207" creationId="{F5B1F223-0AEE-295A-3659-D9A64D0AA343}"/>
          </ac:inkMkLst>
        </pc:inkChg>
      </pc:sldChg>
      <pc:sldChg chg="addSp delSp">
        <pc:chgData name="Venkatasubramanian, Mani V." userId="fbe5ce37-0145-4c31-b84a-b36f8beac5f3" providerId="ADAL" clId="{CD41D82F-260B-0840-BD29-78828A25BB7D}" dt="2023-03-23T14:58:24.084" v="888"/>
        <pc:sldMkLst>
          <pc:docMk/>
          <pc:sldMk cId="1782890459" sldId="260"/>
        </pc:sldMkLst>
        <pc:inkChg chg="add del">
          <ac:chgData name="Venkatasubramanian, Mani V." userId="fbe5ce37-0145-4c31-b84a-b36f8beac5f3" providerId="ADAL" clId="{CD41D82F-260B-0840-BD29-78828A25BB7D}" dt="2023-03-23T14:54:07.857" v="628"/>
          <ac:inkMkLst>
            <pc:docMk/>
            <pc:sldMk cId="1782890459" sldId="260"/>
            <ac:inkMk id="2" creationId="{564FECD7-9A47-BF1E-739C-3C5E74FE2E16}"/>
          </ac:inkMkLst>
        </pc:inkChg>
        <pc:inkChg chg="add del">
          <ac:chgData name="Venkatasubramanian, Mani V." userId="fbe5ce37-0145-4c31-b84a-b36f8beac5f3" providerId="ADAL" clId="{CD41D82F-260B-0840-BD29-78828A25BB7D}" dt="2023-03-23T14:54:07.857" v="628"/>
          <ac:inkMkLst>
            <pc:docMk/>
            <pc:sldMk cId="1782890459" sldId="260"/>
            <ac:inkMk id="3" creationId="{C4B93E9A-2AAA-87C2-8A66-AE814D37F06F}"/>
          </ac:inkMkLst>
        </pc:inkChg>
        <pc:inkChg chg="add del">
          <ac:chgData name="Venkatasubramanian, Mani V." userId="fbe5ce37-0145-4c31-b84a-b36f8beac5f3" providerId="ADAL" clId="{CD41D82F-260B-0840-BD29-78828A25BB7D}" dt="2023-03-23T14:54:07.857" v="628"/>
          <ac:inkMkLst>
            <pc:docMk/>
            <pc:sldMk cId="1782890459" sldId="260"/>
            <ac:inkMk id="4" creationId="{DA8C4128-330D-73E0-2C85-601369BA6FBC}"/>
          </ac:inkMkLst>
        </pc:inkChg>
        <pc:inkChg chg="add del">
          <ac:chgData name="Venkatasubramanian, Mani V." userId="fbe5ce37-0145-4c31-b84a-b36f8beac5f3" providerId="ADAL" clId="{CD41D82F-260B-0840-BD29-78828A25BB7D}" dt="2023-03-23T14:54:07.857" v="628"/>
          <ac:inkMkLst>
            <pc:docMk/>
            <pc:sldMk cId="1782890459" sldId="260"/>
            <ac:inkMk id="5" creationId="{D15E2A4A-3BFC-ED6F-9BD9-D51CFBF8436C}"/>
          </ac:inkMkLst>
        </pc:inkChg>
        <pc:inkChg chg="add del">
          <ac:chgData name="Venkatasubramanian, Mani V." userId="fbe5ce37-0145-4c31-b84a-b36f8beac5f3" providerId="ADAL" clId="{CD41D82F-260B-0840-BD29-78828A25BB7D}" dt="2023-03-23T14:54:07.857" v="628"/>
          <ac:inkMkLst>
            <pc:docMk/>
            <pc:sldMk cId="1782890459" sldId="260"/>
            <ac:inkMk id="6" creationId="{9980658E-3266-F8C9-96B8-3FBFE69A74CE}"/>
          </ac:inkMkLst>
        </pc:inkChg>
        <pc:inkChg chg="add del">
          <ac:chgData name="Venkatasubramanian, Mani V." userId="fbe5ce37-0145-4c31-b84a-b36f8beac5f3" providerId="ADAL" clId="{CD41D82F-260B-0840-BD29-78828A25BB7D}" dt="2023-03-23T14:54:07.857" v="628"/>
          <ac:inkMkLst>
            <pc:docMk/>
            <pc:sldMk cId="1782890459" sldId="260"/>
            <ac:inkMk id="7" creationId="{523166E0-6386-DD52-A6AE-17F2C3AF9D3D}"/>
          </ac:inkMkLst>
        </pc:inkChg>
        <pc:inkChg chg="add del">
          <ac:chgData name="Venkatasubramanian, Mani V." userId="fbe5ce37-0145-4c31-b84a-b36f8beac5f3" providerId="ADAL" clId="{CD41D82F-260B-0840-BD29-78828A25BB7D}" dt="2023-03-23T14:54:07.857" v="628"/>
          <ac:inkMkLst>
            <pc:docMk/>
            <pc:sldMk cId="1782890459" sldId="260"/>
            <ac:inkMk id="8" creationId="{6F804700-2D6B-1A41-D9C5-E84E9CBC36E8}"/>
          </ac:inkMkLst>
        </pc:inkChg>
        <pc:inkChg chg="add del">
          <ac:chgData name="Venkatasubramanian, Mani V." userId="fbe5ce37-0145-4c31-b84a-b36f8beac5f3" providerId="ADAL" clId="{CD41D82F-260B-0840-BD29-78828A25BB7D}" dt="2023-03-23T14:54:07.857" v="628"/>
          <ac:inkMkLst>
            <pc:docMk/>
            <pc:sldMk cId="1782890459" sldId="260"/>
            <ac:inkMk id="9" creationId="{74D854F9-739A-C03A-1DFD-8FCD7C9418E9}"/>
          </ac:inkMkLst>
        </pc:inkChg>
        <pc:inkChg chg="add del">
          <ac:chgData name="Venkatasubramanian, Mani V." userId="fbe5ce37-0145-4c31-b84a-b36f8beac5f3" providerId="ADAL" clId="{CD41D82F-260B-0840-BD29-78828A25BB7D}" dt="2023-03-23T14:54:07.857" v="628"/>
          <ac:inkMkLst>
            <pc:docMk/>
            <pc:sldMk cId="1782890459" sldId="260"/>
            <ac:inkMk id="10" creationId="{2C469C1B-35EF-D972-686F-FC8731A5AD56}"/>
          </ac:inkMkLst>
        </pc:inkChg>
        <pc:inkChg chg="add del">
          <ac:chgData name="Venkatasubramanian, Mani V." userId="fbe5ce37-0145-4c31-b84a-b36f8beac5f3" providerId="ADAL" clId="{CD41D82F-260B-0840-BD29-78828A25BB7D}" dt="2023-03-23T14:54:07.857" v="628"/>
          <ac:inkMkLst>
            <pc:docMk/>
            <pc:sldMk cId="1782890459" sldId="260"/>
            <ac:inkMk id="11" creationId="{10EA9B8A-C1D6-5D3E-E5B0-544BCC0B1CBC}"/>
          </ac:inkMkLst>
        </pc:inkChg>
        <pc:inkChg chg="add del">
          <ac:chgData name="Venkatasubramanian, Mani V." userId="fbe5ce37-0145-4c31-b84a-b36f8beac5f3" providerId="ADAL" clId="{CD41D82F-260B-0840-BD29-78828A25BB7D}" dt="2023-03-23T14:54:07.857" v="628"/>
          <ac:inkMkLst>
            <pc:docMk/>
            <pc:sldMk cId="1782890459" sldId="260"/>
            <ac:inkMk id="12" creationId="{B79E18A0-239B-E49E-4D06-3778E5C00FC7}"/>
          </ac:inkMkLst>
        </pc:inkChg>
        <pc:inkChg chg="add reco">
          <ac:chgData name="Venkatasubramanian, Mani V." userId="fbe5ce37-0145-4c31-b84a-b36f8beac5f3" providerId="ADAL" clId="{CD41D82F-260B-0840-BD29-78828A25BB7D}" dt="2023-03-23T14:54:07.857" v="628"/>
          <ac:inkMkLst>
            <pc:docMk/>
            <pc:sldMk cId="1782890459" sldId="260"/>
            <ac:inkMk id="13" creationId="{732C5D77-1CDD-C863-4A1C-92C79791C1C8}"/>
          </ac:inkMkLst>
        </pc:inkChg>
        <pc:inkChg chg="add del">
          <ac:chgData name="Venkatasubramanian, Mani V." userId="fbe5ce37-0145-4c31-b84a-b36f8beac5f3" providerId="ADAL" clId="{CD41D82F-260B-0840-BD29-78828A25BB7D}" dt="2023-03-23T14:54:16.448" v="651"/>
          <ac:inkMkLst>
            <pc:docMk/>
            <pc:sldMk cId="1782890459" sldId="260"/>
            <ac:inkMk id="14" creationId="{347DBF26-1D96-3B05-5A05-73E3D2A60ECD}"/>
          </ac:inkMkLst>
        </pc:inkChg>
        <pc:inkChg chg="add del">
          <ac:chgData name="Venkatasubramanian, Mani V." userId="fbe5ce37-0145-4c31-b84a-b36f8beac5f3" providerId="ADAL" clId="{CD41D82F-260B-0840-BD29-78828A25BB7D}" dt="2023-03-23T14:54:16.448" v="651"/>
          <ac:inkMkLst>
            <pc:docMk/>
            <pc:sldMk cId="1782890459" sldId="260"/>
            <ac:inkMk id="15" creationId="{AD7D4A12-A832-8839-DA84-A77D5CBF1923}"/>
          </ac:inkMkLst>
        </pc:inkChg>
        <pc:inkChg chg="add del">
          <ac:chgData name="Venkatasubramanian, Mani V." userId="fbe5ce37-0145-4c31-b84a-b36f8beac5f3" providerId="ADAL" clId="{CD41D82F-260B-0840-BD29-78828A25BB7D}" dt="2023-03-23T14:54:16.448" v="651"/>
          <ac:inkMkLst>
            <pc:docMk/>
            <pc:sldMk cId="1782890459" sldId="260"/>
            <ac:inkMk id="16" creationId="{30D760EA-865F-692F-EB9C-C4D2D69849B6}"/>
          </ac:inkMkLst>
        </pc:inkChg>
        <pc:inkChg chg="add del">
          <ac:chgData name="Venkatasubramanian, Mani V." userId="fbe5ce37-0145-4c31-b84a-b36f8beac5f3" providerId="ADAL" clId="{CD41D82F-260B-0840-BD29-78828A25BB7D}" dt="2023-03-23T14:54:16.448" v="651"/>
          <ac:inkMkLst>
            <pc:docMk/>
            <pc:sldMk cId="1782890459" sldId="260"/>
            <ac:inkMk id="17" creationId="{9F6F2F0E-8606-72E5-8D64-663A3E464FA6}"/>
          </ac:inkMkLst>
        </pc:inkChg>
        <pc:inkChg chg="add del">
          <ac:chgData name="Venkatasubramanian, Mani V." userId="fbe5ce37-0145-4c31-b84a-b36f8beac5f3" providerId="ADAL" clId="{CD41D82F-260B-0840-BD29-78828A25BB7D}" dt="2023-03-23T14:54:16.448" v="651"/>
          <ac:inkMkLst>
            <pc:docMk/>
            <pc:sldMk cId="1782890459" sldId="260"/>
            <ac:inkMk id="18" creationId="{2848B02B-EABF-8B32-C062-C3771283A261}"/>
          </ac:inkMkLst>
        </pc:inkChg>
        <pc:inkChg chg="add del">
          <ac:chgData name="Venkatasubramanian, Mani V." userId="fbe5ce37-0145-4c31-b84a-b36f8beac5f3" providerId="ADAL" clId="{CD41D82F-260B-0840-BD29-78828A25BB7D}" dt="2023-03-23T14:54:16.448" v="651"/>
          <ac:inkMkLst>
            <pc:docMk/>
            <pc:sldMk cId="1782890459" sldId="260"/>
            <ac:inkMk id="19" creationId="{5CF359C2-0C07-5BDF-F968-6E3727351FE4}"/>
          </ac:inkMkLst>
        </pc:inkChg>
        <pc:inkChg chg="add del">
          <ac:chgData name="Venkatasubramanian, Mani V." userId="fbe5ce37-0145-4c31-b84a-b36f8beac5f3" providerId="ADAL" clId="{CD41D82F-260B-0840-BD29-78828A25BB7D}" dt="2023-03-23T14:54:16.448" v="651"/>
          <ac:inkMkLst>
            <pc:docMk/>
            <pc:sldMk cId="1782890459" sldId="260"/>
            <ac:inkMk id="20" creationId="{802BD36D-041F-A3B4-CC26-1AEA49FD7467}"/>
          </ac:inkMkLst>
        </pc:inkChg>
        <pc:inkChg chg="add del">
          <ac:chgData name="Venkatasubramanian, Mani V." userId="fbe5ce37-0145-4c31-b84a-b36f8beac5f3" providerId="ADAL" clId="{CD41D82F-260B-0840-BD29-78828A25BB7D}" dt="2023-03-23T14:54:16.448" v="651"/>
          <ac:inkMkLst>
            <pc:docMk/>
            <pc:sldMk cId="1782890459" sldId="260"/>
            <ac:inkMk id="21" creationId="{300C43F4-8E07-89D7-46EF-DB7BDAB41A51}"/>
          </ac:inkMkLst>
        </pc:inkChg>
        <pc:inkChg chg="add del">
          <ac:chgData name="Venkatasubramanian, Mani V." userId="fbe5ce37-0145-4c31-b84a-b36f8beac5f3" providerId="ADAL" clId="{CD41D82F-260B-0840-BD29-78828A25BB7D}" dt="2023-03-23T14:54:16.448" v="651"/>
          <ac:inkMkLst>
            <pc:docMk/>
            <pc:sldMk cId="1782890459" sldId="260"/>
            <ac:inkMk id="22" creationId="{B322D3C3-5650-EB0F-8A84-990210D1D875}"/>
          </ac:inkMkLst>
        </pc:inkChg>
        <pc:inkChg chg="add del">
          <ac:chgData name="Venkatasubramanian, Mani V." userId="fbe5ce37-0145-4c31-b84a-b36f8beac5f3" providerId="ADAL" clId="{CD41D82F-260B-0840-BD29-78828A25BB7D}" dt="2023-03-23T14:54:16.448" v="651"/>
          <ac:inkMkLst>
            <pc:docMk/>
            <pc:sldMk cId="1782890459" sldId="260"/>
            <ac:inkMk id="23" creationId="{301E9C60-19A8-2922-9E54-2B6404678709}"/>
          </ac:inkMkLst>
        </pc:inkChg>
        <pc:inkChg chg="add del">
          <ac:chgData name="Venkatasubramanian, Mani V." userId="fbe5ce37-0145-4c31-b84a-b36f8beac5f3" providerId="ADAL" clId="{CD41D82F-260B-0840-BD29-78828A25BB7D}" dt="2023-03-23T14:54:16.448" v="651"/>
          <ac:inkMkLst>
            <pc:docMk/>
            <pc:sldMk cId="1782890459" sldId="260"/>
            <ac:inkMk id="24" creationId="{F6214262-19F3-18FE-2655-A0F6B694B024}"/>
          </ac:inkMkLst>
        </pc:inkChg>
        <pc:inkChg chg="add del">
          <ac:chgData name="Venkatasubramanian, Mani V." userId="fbe5ce37-0145-4c31-b84a-b36f8beac5f3" providerId="ADAL" clId="{CD41D82F-260B-0840-BD29-78828A25BB7D}" dt="2023-03-23T14:54:16.448" v="651"/>
          <ac:inkMkLst>
            <pc:docMk/>
            <pc:sldMk cId="1782890459" sldId="260"/>
            <ac:inkMk id="25" creationId="{EE264CEE-D576-4E75-2726-D9BCF3586D70}"/>
          </ac:inkMkLst>
        </pc:inkChg>
        <pc:inkChg chg="add del">
          <ac:chgData name="Venkatasubramanian, Mani V." userId="fbe5ce37-0145-4c31-b84a-b36f8beac5f3" providerId="ADAL" clId="{CD41D82F-260B-0840-BD29-78828A25BB7D}" dt="2023-03-23T14:54:16.448" v="651"/>
          <ac:inkMkLst>
            <pc:docMk/>
            <pc:sldMk cId="1782890459" sldId="260"/>
            <ac:inkMk id="26" creationId="{3091C2D7-D80C-DCBA-16E4-7B2CEEEB476E}"/>
          </ac:inkMkLst>
        </pc:inkChg>
        <pc:inkChg chg="add del">
          <ac:chgData name="Venkatasubramanian, Mani V." userId="fbe5ce37-0145-4c31-b84a-b36f8beac5f3" providerId="ADAL" clId="{CD41D82F-260B-0840-BD29-78828A25BB7D}" dt="2023-03-23T14:54:16.448" v="651"/>
          <ac:inkMkLst>
            <pc:docMk/>
            <pc:sldMk cId="1782890459" sldId="260"/>
            <ac:inkMk id="27" creationId="{1310F928-628B-4C15-3FF3-446F52335AF3}"/>
          </ac:inkMkLst>
        </pc:inkChg>
        <pc:inkChg chg="add del">
          <ac:chgData name="Venkatasubramanian, Mani V." userId="fbe5ce37-0145-4c31-b84a-b36f8beac5f3" providerId="ADAL" clId="{CD41D82F-260B-0840-BD29-78828A25BB7D}" dt="2023-03-23T14:54:16.448" v="651"/>
          <ac:inkMkLst>
            <pc:docMk/>
            <pc:sldMk cId="1782890459" sldId="260"/>
            <ac:inkMk id="28" creationId="{DFB391CA-5B79-447C-F973-D544FDEA8BD3}"/>
          </ac:inkMkLst>
        </pc:inkChg>
        <pc:inkChg chg="add del">
          <ac:chgData name="Venkatasubramanian, Mani V." userId="fbe5ce37-0145-4c31-b84a-b36f8beac5f3" providerId="ADAL" clId="{CD41D82F-260B-0840-BD29-78828A25BB7D}" dt="2023-03-23T14:54:16.448" v="651"/>
          <ac:inkMkLst>
            <pc:docMk/>
            <pc:sldMk cId="1782890459" sldId="260"/>
            <ac:inkMk id="29" creationId="{67C803FA-1BB9-57D1-113F-A540375CBDB6}"/>
          </ac:inkMkLst>
        </pc:inkChg>
        <pc:inkChg chg="add del">
          <ac:chgData name="Venkatasubramanian, Mani V." userId="fbe5ce37-0145-4c31-b84a-b36f8beac5f3" providerId="ADAL" clId="{CD41D82F-260B-0840-BD29-78828A25BB7D}" dt="2023-03-23T14:54:16.448" v="651"/>
          <ac:inkMkLst>
            <pc:docMk/>
            <pc:sldMk cId="1782890459" sldId="260"/>
            <ac:inkMk id="30" creationId="{4244F356-E3D3-4A04-B7D5-8610CC83E37E}"/>
          </ac:inkMkLst>
        </pc:inkChg>
        <pc:inkChg chg="add del">
          <ac:chgData name="Venkatasubramanian, Mani V." userId="fbe5ce37-0145-4c31-b84a-b36f8beac5f3" providerId="ADAL" clId="{CD41D82F-260B-0840-BD29-78828A25BB7D}" dt="2023-03-23T14:54:16.448" v="651"/>
          <ac:inkMkLst>
            <pc:docMk/>
            <pc:sldMk cId="1782890459" sldId="260"/>
            <ac:inkMk id="31" creationId="{661553BC-3103-D8FA-A6DE-2C077AAB8DEF}"/>
          </ac:inkMkLst>
        </pc:inkChg>
        <pc:inkChg chg="add del">
          <ac:chgData name="Venkatasubramanian, Mani V." userId="fbe5ce37-0145-4c31-b84a-b36f8beac5f3" providerId="ADAL" clId="{CD41D82F-260B-0840-BD29-78828A25BB7D}" dt="2023-03-23T14:54:16.448" v="651"/>
          <ac:inkMkLst>
            <pc:docMk/>
            <pc:sldMk cId="1782890459" sldId="260"/>
            <ac:inkMk id="32" creationId="{A6FBC429-343A-60DD-FD73-10DB77C9D1E4}"/>
          </ac:inkMkLst>
        </pc:inkChg>
        <pc:inkChg chg="add del">
          <ac:chgData name="Venkatasubramanian, Mani V." userId="fbe5ce37-0145-4c31-b84a-b36f8beac5f3" providerId="ADAL" clId="{CD41D82F-260B-0840-BD29-78828A25BB7D}" dt="2023-03-23T14:54:16.448" v="651"/>
          <ac:inkMkLst>
            <pc:docMk/>
            <pc:sldMk cId="1782890459" sldId="260"/>
            <ac:inkMk id="33" creationId="{93075501-2CBF-6957-29E3-2713FA2F55BA}"/>
          </ac:inkMkLst>
        </pc:inkChg>
        <pc:inkChg chg="add del">
          <ac:chgData name="Venkatasubramanian, Mani V." userId="fbe5ce37-0145-4c31-b84a-b36f8beac5f3" providerId="ADAL" clId="{CD41D82F-260B-0840-BD29-78828A25BB7D}" dt="2023-03-23T14:54:16.448" v="651"/>
          <ac:inkMkLst>
            <pc:docMk/>
            <pc:sldMk cId="1782890459" sldId="260"/>
            <ac:inkMk id="34" creationId="{F7FE4800-A6FB-A0AD-2F9E-E025AC0F66B0}"/>
          </ac:inkMkLst>
        </pc:inkChg>
        <pc:inkChg chg="add del">
          <ac:chgData name="Venkatasubramanian, Mani V." userId="fbe5ce37-0145-4c31-b84a-b36f8beac5f3" providerId="ADAL" clId="{CD41D82F-260B-0840-BD29-78828A25BB7D}" dt="2023-03-23T14:54:16.448" v="651"/>
          <ac:inkMkLst>
            <pc:docMk/>
            <pc:sldMk cId="1782890459" sldId="260"/>
            <ac:inkMk id="35" creationId="{4651FF73-AA17-A517-6807-B7533FD680A2}"/>
          </ac:inkMkLst>
        </pc:inkChg>
        <pc:inkChg chg="add reco">
          <ac:chgData name="Venkatasubramanian, Mani V." userId="fbe5ce37-0145-4c31-b84a-b36f8beac5f3" providerId="ADAL" clId="{CD41D82F-260B-0840-BD29-78828A25BB7D}" dt="2023-03-23T14:54:16.448" v="651"/>
          <ac:inkMkLst>
            <pc:docMk/>
            <pc:sldMk cId="1782890459" sldId="260"/>
            <ac:inkMk id="36" creationId="{5B5CA24B-50F8-DCA7-A7EB-442C6EF40AC4}"/>
          </ac:inkMkLst>
        </pc:inkChg>
        <pc:inkChg chg="add reco">
          <ac:chgData name="Venkatasubramanian, Mani V." userId="fbe5ce37-0145-4c31-b84a-b36f8beac5f3" providerId="ADAL" clId="{CD41D82F-260B-0840-BD29-78828A25BB7D}" dt="2023-03-23T14:54:16.448" v="651"/>
          <ac:inkMkLst>
            <pc:docMk/>
            <pc:sldMk cId="1782890459" sldId="260"/>
            <ac:inkMk id="37" creationId="{892283F9-8C04-99E7-447E-3730236986EA}"/>
          </ac:inkMkLst>
        </pc:inkChg>
        <pc:inkChg chg="add">
          <ac:chgData name="Venkatasubramanian, Mani V." userId="fbe5ce37-0145-4c31-b84a-b36f8beac5f3" providerId="ADAL" clId="{CD41D82F-260B-0840-BD29-78828A25BB7D}" dt="2023-03-23T14:54:18.048" v="652"/>
          <ac:inkMkLst>
            <pc:docMk/>
            <pc:sldMk cId="1782890459" sldId="260"/>
            <ac:inkMk id="38" creationId="{027F1357-F76A-5761-1192-C772449BF302}"/>
          </ac:inkMkLst>
        </pc:inkChg>
        <pc:inkChg chg="add del">
          <ac:chgData name="Venkatasubramanian, Mani V." userId="fbe5ce37-0145-4c31-b84a-b36f8beac5f3" providerId="ADAL" clId="{CD41D82F-260B-0840-BD29-78828A25BB7D}" dt="2023-03-23T14:54:31.915" v="665"/>
          <ac:inkMkLst>
            <pc:docMk/>
            <pc:sldMk cId="1782890459" sldId="260"/>
            <ac:inkMk id="39" creationId="{691A92B8-CFF8-6E4A-6B46-075786A195D7}"/>
          </ac:inkMkLst>
        </pc:inkChg>
        <pc:inkChg chg="add del">
          <ac:chgData name="Venkatasubramanian, Mani V." userId="fbe5ce37-0145-4c31-b84a-b36f8beac5f3" providerId="ADAL" clId="{CD41D82F-260B-0840-BD29-78828A25BB7D}" dt="2023-03-23T14:54:31.915" v="665"/>
          <ac:inkMkLst>
            <pc:docMk/>
            <pc:sldMk cId="1782890459" sldId="260"/>
            <ac:inkMk id="40" creationId="{3706EBBF-BF23-914B-4A91-96DA69D8BC7D}"/>
          </ac:inkMkLst>
        </pc:inkChg>
        <pc:inkChg chg="add del">
          <ac:chgData name="Venkatasubramanian, Mani V." userId="fbe5ce37-0145-4c31-b84a-b36f8beac5f3" providerId="ADAL" clId="{CD41D82F-260B-0840-BD29-78828A25BB7D}" dt="2023-03-23T14:54:31.915" v="665"/>
          <ac:inkMkLst>
            <pc:docMk/>
            <pc:sldMk cId="1782890459" sldId="260"/>
            <ac:inkMk id="41" creationId="{B04FBEC6-F9D3-04EE-15F4-D16938E2F578}"/>
          </ac:inkMkLst>
        </pc:inkChg>
        <pc:inkChg chg="add del">
          <ac:chgData name="Venkatasubramanian, Mani V." userId="fbe5ce37-0145-4c31-b84a-b36f8beac5f3" providerId="ADAL" clId="{CD41D82F-260B-0840-BD29-78828A25BB7D}" dt="2023-03-23T14:54:31.915" v="665"/>
          <ac:inkMkLst>
            <pc:docMk/>
            <pc:sldMk cId="1782890459" sldId="260"/>
            <ac:inkMk id="42" creationId="{DFA5EE59-A01F-4DA5-B50E-6FBA56C165FC}"/>
          </ac:inkMkLst>
        </pc:inkChg>
        <pc:inkChg chg="add del">
          <ac:chgData name="Venkatasubramanian, Mani V." userId="fbe5ce37-0145-4c31-b84a-b36f8beac5f3" providerId="ADAL" clId="{CD41D82F-260B-0840-BD29-78828A25BB7D}" dt="2023-03-23T14:54:31.915" v="665"/>
          <ac:inkMkLst>
            <pc:docMk/>
            <pc:sldMk cId="1782890459" sldId="260"/>
            <ac:inkMk id="43" creationId="{EC371707-71EC-0AC3-793C-996E9B2FEE80}"/>
          </ac:inkMkLst>
        </pc:inkChg>
        <pc:inkChg chg="add del">
          <ac:chgData name="Venkatasubramanian, Mani V." userId="fbe5ce37-0145-4c31-b84a-b36f8beac5f3" providerId="ADAL" clId="{CD41D82F-260B-0840-BD29-78828A25BB7D}" dt="2023-03-23T14:54:31.915" v="665"/>
          <ac:inkMkLst>
            <pc:docMk/>
            <pc:sldMk cId="1782890459" sldId="260"/>
            <ac:inkMk id="44" creationId="{620E6E37-D675-9DB6-1C91-7A0BD96AA6D7}"/>
          </ac:inkMkLst>
        </pc:inkChg>
        <pc:inkChg chg="add del">
          <ac:chgData name="Venkatasubramanian, Mani V." userId="fbe5ce37-0145-4c31-b84a-b36f8beac5f3" providerId="ADAL" clId="{CD41D82F-260B-0840-BD29-78828A25BB7D}" dt="2023-03-23T14:54:31.915" v="665"/>
          <ac:inkMkLst>
            <pc:docMk/>
            <pc:sldMk cId="1782890459" sldId="260"/>
            <ac:inkMk id="45" creationId="{FB19BE64-8FB0-EFAA-0ACC-708389AF3573}"/>
          </ac:inkMkLst>
        </pc:inkChg>
        <pc:inkChg chg="add del">
          <ac:chgData name="Venkatasubramanian, Mani V." userId="fbe5ce37-0145-4c31-b84a-b36f8beac5f3" providerId="ADAL" clId="{CD41D82F-260B-0840-BD29-78828A25BB7D}" dt="2023-03-23T14:54:31.915" v="665"/>
          <ac:inkMkLst>
            <pc:docMk/>
            <pc:sldMk cId="1782890459" sldId="260"/>
            <ac:inkMk id="46" creationId="{8CC9606B-BD8B-FEDE-038D-8F0E43738EFE}"/>
          </ac:inkMkLst>
        </pc:inkChg>
        <pc:inkChg chg="add del">
          <ac:chgData name="Venkatasubramanian, Mani V." userId="fbe5ce37-0145-4c31-b84a-b36f8beac5f3" providerId="ADAL" clId="{CD41D82F-260B-0840-BD29-78828A25BB7D}" dt="2023-03-23T14:54:31.915" v="665"/>
          <ac:inkMkLst>
            <pc:docMk/>
            <pc:sldMk cId="1782890459" sldId="260"/>
            <ac:inkMk id="47" creationId="{28939DFA-6677-36FC-F57D-AB92D7A6F6E8}"/>
          </ac:inkMkLst>
        </pc:inkChg>
        <pc:inkChg chg="add del">
          <ac:chgData name="Venkatasubramanian, Mani V." userId="fbe5ce37-0145-4c31-b84a-b36f8beac5f3" providerId="ADAL" clId="{CD41D82F-260B-0840-BD29-78828A25BB7D}" dt="2023-03-23T14:54:31.915" v="665"/>
          <ac:inkMkLst>
            <pc:docMk/>
            <pc:sldMk cId="1782890459" sldId="260"/>
            <ac:inkMk id="48" creationId="{61718C3C-2B78-DA3A-1B02-B6816A145F72}"/>
          </ac:inkMkLst>
        </pc:inkChg>
        <pc:inkChg chg="add del">
          <ac:chgData name="Venkatasubramanian, Mani V." userId="fbe5ce37-0145-4c31-b84a-b36f8beac5f3" providerId="ADAL" clId="{CD41D82F-260B-0840-BD29-78828A25BB7D}" dt="2023-03-23T14:54:31.915" v="665"/>
          <ac:inkMkLst>
            <pc:docMk/>
            <pc:sldMk cId="1782890459" sldId="260"/>
            <ac:inkMk id="49" creationId="{43DB674C-02FF-AD9B-9816-81C0D407FBD0}"/>
          </ac:inkMkLst>
        </pc:inkChg>
        <pc:inkChg chg="add del">
          <ac:chgData name="Venkatasubramanian, Mani V." userId="fbe5ce37-0145-4c31-b84a-b36f8beac5f3" providerId="ADAL" clId="{CD41D82F-260B-0840-BD29-78828A25BB7D}" dt="2023-03-23T14:54:31.915" v="665"/>
          <ac:inkMkLst>
            <pc:docMk/>
            <pc:sldMk cId="1782890459" sldId="260"/>
            <ac:inkMk id="50" creationId="{2701C457-40EE-DCBD-8EE9-3FE33096BF23}"/>
          </ac:inkMkLst>
        </pc:inkChg>
        <pc:inkChg chg="add reco">
          <ac:chgData name="Venkatasubramanian, Mani V." userId="fbe5ce37-0145-4c31-b84a-b36f8beac5f3" providerId="ADAL" clId="{CD41D82F-260B-0840-BD29-78828A25BB7D}" dt="2023-03-23T14:54:31.915" v="665"/>
          <ac:inkMkLst>
            <pc:docMk/>
            <pc:sldMk cId="1782890459" sldId="260"/>
            <ac:inkMk id="51" creationId="{8E617E0B-47A0-704D-D9C7-89940636796C}"/>
          </ac:inkMkLst>
        </pc:inkChg>
        <pc:inkChg chg="add del">
          <ac:chgData name="Venkatasubramanian, Mani V." userId="fbe5ce37-0145-4c31-b84a-b36f8beac5f3" providerId="ADAL" clId="{CD41D82F-260B-0840-BD29-78828A25BB7D}" dt="2023-03-23T14:54:44.072" v="685"/>
          <ac:inkMkLst>
            <pc:docMk/>
            <pc:sldMk cId="1782890459" sldId="260"/>
            <ac:inkMk id="52" creationId="{F680C9D8-1ACD-58AE-2F32-168D4C510218}"/>
          </ac:inkMkLst>
        </pc:inkChg>
        <pc:inkChg chg="add del">
          <ac:chgData name="Venkatasubramanian, Mani V." userId="fbe5ce37-0145-4c31-b84a-b36f8beac5f3" providerId="ADAL" clId="{CD41D82F-260B-0840-BD29-78828A25BB7D}" dt="2023-03-23T14:54:44.072" v="685"/>
          <ac:inkMkLst>
            <pc:docMk/>
            <pc:sldMk cId="1782890459" sldId="260"/>
            <ac:inkMk id="53" creationId="{9BE0A5D9-275E-A724-471A-A293C7A24F89}"/>
          </ac:inkMkLst>
        </pc:inkChg>
        <pc:inkChg chg="add del">
          <ac:chgData name="Venkatasubramanian, Mani V." userId="fbe5ce37-0145-4c31-b84a-b36f8beac5f3" providerId="ADAL" clId="{CD41D82F-260B-0840-BD29-78828A25BB7D}" dt="2023-03-23T14:54:44.072" v="685"/>
          <ac:inkMkLst>
            <pc:docMk/>
            <pc:sldMk cId="1782890459" sldId="260"/>
            <ac:inkMk id="54" creationId="{39D8A619-FEEA-C592-9A6C-9991156C3E73}"/>
          </ac:inkMkLst>
        </pc:inkChg>
        <pc:inkChg chg="add del">
          <ac:chgData name="Venkatasubramanian, Mani V." userId="fbe5ce37-0145-4c31-b84a-b36f8beac5f3" providerId="ADAL" clId="{CD41D82F-260B-0840-BD29-78828A25BB7D}" dt="2023-03-23T14:54:44.072" v="685"/>
          <ac:inkMkLst>
            <pc:docMk/>
            <pc:sldMk cId="1782890459" sldId="260"/>
            <ac:inkMk id="55" creationId="{A4091DE1-3330-EFD9-2069-4C28C35CEFF0}"/>
          </ac:inkMkLst>
        </pc:inkChg>
        <pc:inkChg chg="add del">
          <ac:chgData name="Venkatasubramanian, Mani V." userId="fbe5ce37-0145-4c31-b84a-b36f8beac5f3" providerId="ADAL" clId="{CD41D82F-260B-0840-BD29-78828A25BB7D}" dt="2023-03-23T14:54:44.072" v="685"/>
          <ac:inkMkLst>
            <pc:docMk/>
            <pc:sldMk cId="1782890459" sldId="260"/>
            <ac:inkMk id="56" creationId="{71921B51-412D-0D30-A283-64DF4D9F5F19}"/>
          </ac:inkMkLst>
        </pc:inkChg>
        <pc:inkChg chg="add del">
          <ac:chgData name="Venkatasubramanian, Mani V." userId="fbe5ce37-0145-4c31-b84a-b36f8beac5f3" providerId="ADAL" clId="{CD41D82F-260B-0840-BD29-78828A25BB7D}" dt="2023-03-23T14:54:44.072" v="685"/>
          <ac:inkMkLst>
            <pc:docMk/>
            <pc:sldMk cId="1782890459" sldId="260"/>
            <ac:inkMk id="57" creationId="{64B467A4-BCB2-1B21-0E0B-8541214FB8F0}"/>
          </ac:inkMkLst>
        </pc:inkChg>
        <pc:inkChg chg="add del">
          <ac:chgData name="Venkatasubramanian, Mani V." userId="fbe5ce37-0145-4c31-b84a-b36f8beac5f3" providerId="ADAL" clId="{CD41D82F-260B-0840-BD29-78828A25BB7D}" dt="2023-03-23T14:54:44.072" v="685"/>
          <ac:inkMkLst>
            <pc:docMk/>
            <pc:sldMk cId="1782890459" sldId="260"/>
            <ac:inkMk id="58" creationId="{76182A99-DD28-BD5F-CA75-235344EE56A8}"/>
          </ac:inkMkLst>
        </pc:inkChg>
        <pc:inkChg chg="add del">
          <ac:chgData name="Venkatasubramanian, Mani V." userId="fbe5ce37-0145-4c31-b84a-b36f8beac5f3" providerId="ADAL" clId="{CD41D82F-260B-0840-BD29-78828A25BB7D}" dt="2023-03-23T14:54:44.072" v="685"/>
          <ac:inkMkLst>
            <pc:docMk/>
            <pc:sldMk cId="1782890459" sldId="260"/>
            <ac:inkMk id="59" creationId="{3DD3FB16-4511-1074-D338-FA1F1E154B82}"/>
          </ac:inkMkLst>
        </pc:inkChg>
        <pc:inkChg chg="add del">
          <ac:chgData name="Venkatasubramanian, Mani V." userId="fbe5ce37-0145-4c31-b84a-b36f8beac5f3" providerId="ADAL" clId="{CD41D82F-260B-0840-BD29-78828A25BB7D}" dt="2023-03-23T14:54:44.072" v="685"/>
          <ac:inkMkLst>
            <pc:docMk/>
            <pc:sldMk cId="1782890459" sldId="260"/>
            <ac:inkMk id="60" creationId="{0184A8AA-9990-5ADD-1998-54DC35A23315}"/>
          </ac:inkMkLst>
        </pc:inkChg>
        <pc:inkChg chg="add del">
          <ac:chgData name="Venkatasubramanian, Mani V." userId="fbe5ce37-0145-4c31-b84a-b36f8beac5f3" providerId="ADAL" clId="{CD41D82F-260B-0840-BD29-78828A25BB7D}" dt="2023-03-23T14:54:44.072" v="685"/>
          <ac:inkMkLst>
            <pc:docMk/>
            <pc:sldMk cId="1782890459" sldId="260"/>
            <ac:inkMk id="61" creationId="{BDE03DB8-7DD0-D378-B726-B72A2AD04689}"/>
          </ac:inkMkLst>
        </pc:inkChg>
        <pc:inkChg chg="add del">
          <ac:chgData name="Venkatasubramanian, Mani V." userId="fbe5ce37-0145-4c31-b84a-b36f8beac5f3" providerId="ADAL" clId="{CD41D82F-260B-0840-BD29-78828A25BB7D}" dt="2023-03-23T14:54:44.072" v="685"/>
          <ac:inkMkLst>
            <pc:docMk/>
            <pc:sldMk cId="1782890459" sldId="260"/>
            <ac:inkMk id="62" creationId="{BCB2E8AB-4D4D-5A53-C791-94F0E148BAE8}"/>
          </ac:inkMkLst>
        </pc:inkChg>
        <pc:inkChg chg="add del">
          <ac:chgData name="Venkatasubramanian, Mani V." userId="fbe5ce37-0145-4c31-b84a-b36f8beac5f3" providerId="ADAL" clId="{CD41D82F-260B-0840-BD29-78828A25BB7D}" dt="2023-03-23T14:54:44.072" v="685"/>
          <ac:inkMkLst>
            <pc:docMk/>
            <pc:sldMk cId="1782890459" sldId="260"/>
            <ac:inkMk id="63" creationId="{EA32ADC8-AB54-4ADD-3BC3-90F4DF2066DE}"/>
          </ac:inkMkLst>
        </pc:inkChg>
        <pc:inkChg chg="add del">
          <ac:chgData name="Venkatasubramanian, Mani V." userId="fbe5ce37-0145-4c31-b84a-b36f8beac5f3" providerId="ADAL" clId="{CD41D82F-260B-0840-BD29-78828A25BB7D}" dt="2023-03-23T14:54:44.072" v="685"/>
          <ac:inkMkLst>
            <pc:docMk/>
            <pc:sldMk cId="1782890459" sldId="260"/>
            <ac:inkMk id="64" creationId="{24010FBB-EB22-9FAB-C241-F1F4941CA13F}"/>
          </ac:inkMkLst>
        </pc:inkChg>
        <pc:inkChg chg="add del">
          <ac:chgData name="Venkatasubramanian, Mani V." userId="fbe5ce37-0145-4c31-b84a-b36f8beac5f3" providerId="ADAL" clId="{CD41D82F-260B-0840-BD29-78828A25BB7D}" dt="2023-03-23T14:54:44.072" v="685"/>
          <ac:inkMkLst>
            <pc:docMk/>
            <pc:sldMk cId="1782890459" sldId="260"/>
            <ac:inkMk id="65" creationId="{280F40E5-383F-EF8E-DDEA-57CDCF9478B6}"/>
          </ac:inkMkLst>
        </pc:inkChg>
        <pc:inkChg chg="add del">
          <ac:chgData name="Venkatasubramanian, Mani V." userId="fbe5ce37-0145-4c31-b84a-b36f8beac5f3" providerId="ADAL" clId="{CD41D82F-260B-0840-BD29-78828A25BB7D}" dt="2023-03-23T14:54:44.072" v="685"/>
          <ac:inkMkLst>
            <pc:docMk/>
            <pc:sldMk cId="1782890459" sldId="260"/>
            <ac:inkMk id="66" creationId="{793D78DE-3DFB-1AB2-FDCC-B588CB3AB3BB}"/>
          </ac:inkMkLst>
        </pc:inkChg>
        <pc:inkChg chg="add del">
          <ac:chgData name="Venkatasubramanian, Mani V." userId="fbe5ce37-0145-4c31-b84a-b36f8beac5f3" providerId="ADAL" clId="{CD41D82F-260B-0840-BD29-78828A25BB7D}" dt="2023-03-23T14:54:44.072" v="685"/>
          <ac:inkMkLst>
            <pc:docMk/>
            <pc:sldMk cId="1782890459" sldId="260"/>
            <ac:inkMk id="67" creationId="{2E170851-63EE-04D1-E5E5-6460017CDAEE}"/>
          </ac:inkMkLst>
        </pc:inkChg>
        <pc:inkChg chg="add del">
          <ac:chgData name="Venkatasubramanian, Mani V." userId="fbe5ce37-0145-4c31-b84a-b36f8beac5f3" providerId="ADAL" clId="{CD41D82F-260B-0840-BD29-78828A25BB7D}" dt="2023-03-23T14:54:44.072" v="685"/>
          <ac:inkMkLst>
            <pc:docMk/>
            <pc:sldMk cId="1782890459" sldId="260"/>
            <ac:inkMk id="68" creationId="{EBBFB7B3-0968-0E16-3EBC-8AB54DC74155}"/>
          </ac:inkMkLst>
        </pc:inkChg>
        <pc:inkChg chg="add del">
          <ac:chgData name="Venkatasubramanian, Mani V." userId="fbe5ce37-0145-4c31-b84a-b36f8beac5f3" providerId="ADAL" clId="{CD41D82F-260B-0840-BD29-78828A25BB7D}" dt="2023-03-23T14:54:44.072" v="685"/>
          <ac:inkMkLst>
            <pc:docMk/>
            <pc:sldMk cId="1782890459" sldId="260"/>
            <ac:inkMk id="69" creationId="{ABA7B071-32D7-B926-2E07-7A33198DBF87}"/>
          </ac:inkMkLst>
        </pc:inkChg>
        <pc:inkChg chg="add del">
          <ac:chgData name="Venkatasubramanian, Mani V." userId="fbe5ce37-0145-4c31-b84a-b36f8beac5f3" providerId="ADAL" clId="{CD41D82F-260B-0840-BD29-78828A25BB7D}" dt="2023-03-23T14:54:44.072" v="685"/>
          <ac:inkMkLst>
            <pc:docMk/>
            <pc:sldMk cId="1782890459" sldId="260"/>
            <ac:inkMk id="70" creationId="{1BD808D9-7613-C6EA-0BD2-01C7C8A7EC1C}"/>
          </ac:inkMkLst>
        </pc:inkChg>
        <pc:inkChg chg="add reco">
          <ac:chgData name="Venkatasubramanian, Mani V." userId="fbe5ce37-0145-4c31-b84a-b36f8beac5f3" providerId="ADAL" clId="{CD41D82F-260B-0840-BD29-78828A25BB7D}" dt="2023-03-23T14:54:44.072" v="685"/>
          <ac:inkMkLst>
            <pc:docMk/>
            <pc:sldMk cId="1782890459" sldId="260"/>
            <ac:inkMk id="71" creationId="{831C0A72-22A1-B665-605B-51982EC3DCD9}"/>
          </ac:inkMkLst>
        </pc:inkChg>
        <pc:inkChg chg="add reco">
          <ac:chgData name="Venkatasubramanian, Mani V." userId="fbe5ce37-0145-4c31-b84a-b36f8beac5f3" providerId="ADAL" clId="{CD41D82F-260B-0840-BD29-78828A25BB7D}" dt="2023-03-23T14:54:44.072" v="685"/>
          <ac:inkMkLst>
            <pc:docMk/>
            <pc:sldMk cId="1782890459" sldId="260"/>
            <ac:inkMk id="72" creationId="{634E12CE-36BC-B006-5895-C8CA59D477D1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73" creationId="{D78A1E11-AE1C-68E0-FCA2-36EB89ED3424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74" creationId="{535B21C1-F760-E693-8C24-5AA437C5B804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75" creationId="{4AA56B74-4A71-63A8-1E3D-EF569C50E587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76" creationId="{ED0D5D70-4644-CA6C-41C7-E6A51BB92B1D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77" creationId="{13D46886-F415-0B38-AC52-8E97F73902EE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78" creationId="{11F071B0-2A45-270E-DEF4-AA666237097C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79" creationId="{AB4C0FF8-39E8-2629-E69E-AA9A62B01755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80" creationId="{B0530096-AFD4-DD5F-3DFF-100B3D1B5D91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81" creationId="{C5C85730-39AB-9E81-69CD-EC57B2524BC6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82" creationId="{F0BE4613-2873-A65F-4F4E-B6D78F2F90F4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83" creationId="{78D61C62-F055-BC5D-CBD0-560DDB131C5F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84" creationId="{A39FAC10-59E3-523C-AAD0-05426AD1EB31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85" creationId="{8BF4130D-30B6-D166-0057-4E5CB7C3A40F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86" creationId="{A60983B2-F62E-FE76-BF65-6BA1D839A835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87" creationId="{665F80E4-E0AA-3613-01ED-22B32E9699FF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88" creationId="{8C12CB18-B4E7-A54C-6BC6-15AFB71EFCC0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89" creationId="{E598CC4F-9D82-E37C-5F15-831728198FA6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90" creationId="{0D4EC16A-AFBC-78C2-35B1-F3A7CCBCFD85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91" creationId="{32D900B8-8CBE-8F2E-A59F-FBD6D7BF8722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92" creationId="{52B32209-0A9A-9B28-6DDE-2BE768F5DD7C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93" creationId="{C7B47E24-72A5-C6D9-9B80-183E1EB900FA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94" creationId="{31C2ABD8-06CC-5DEA-8FCA-F0E752EAE8EE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95" creationId="{8FA7D1A3-B037-63ED-F150-80E5E3B2C7F6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96" creationId="{8163B3B1-4FBC-0412-FBDB-E07C62A83B15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97" creationId="{DFF38056-CC7D-0568-1166-8C5F29A7FD78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98" creationId="{9E0686AF-D5D7-393B-78D4-1D7634A65A93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99" creationId="{FC5960F9-D4E2-55AF-A548-260ED024EF0A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100" creationId="{C54D13D7-6D20-72AB-D057-997C564632D7}"/>
          </ac:inkMkLst>
        </pc:inkChg>
        <pc:inkChg chg="add del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101" creationId="{AB601CB6-9CBA-BFD3-8879-36B531E72C70}"/>
          </ac:inkMkLst>
        </pc:inkChg>
        <pc:inkChg chg="add reco">
          <ac:chgData name="Venkatasubramanian, Mani V." userId="fbe5ce37-0145-4c31-b84a-b36f8beac5f3" providerId="ADAL" clId="{CD41D82F-260B-0840-BD29-78828A25BB7D}" dt="2023-03-23T14:55:14.413" v="715"/>
          <ac:inkMkLst>
            <pc:docMk/>
            <pc:sldMk cId="1782890459" sldId="260"/>
            <ac:inkMk id="102" creationId="{EF60F050-B211-CE6D-ED1A-5A6F14AA996C}"/>
          </ac:inkMkLst>
        </pc:inkChg>
        <pc:inkChg chg="add del">
          <ac:chgData name="Venkatasubramanian, Mani V." userId="fbe5ce37-0145-4c31-b84a-b36f8beac5f3" providerId="ADAL" clId="{CD41D82F-260B-0840-BD29-78828A25BB7D}" dt="2023-03-23T14:55:21.224" v="722"/>
          <ac:inkMkLst>
            <pc:docMk/>
            <pc:sldMk cId="1782890459" sldId="260"/>
            <ac:inkMk id="103" creationId="{9C418730-11A3-87B7-1634-CBB29044A5D5}"/>
          </ac:inkMkLst>
        </pc:inkChg>
        <pc:inkChg chg="add del">
          <ac:chgData name="Venkatasubramanian, Mani V." userId="fbe5ce37-0145-4c31-b84a-b36f8beac5f3" providerId="ADAL" clId="{CD41D82F-260B-0840-BD29-78828A25BB7D}" dt="2023-03-23T14:55:21.224" v="722"/>
          <ac:inkMkLst>
            <pc:docMk/>
            <pc:sldMk cId="1782890459" sldId="260"/>
            <ac:inkMk id="104" creationId="{3C21A61E-3D71-E47B-D781-B1ED90727333}"/>
          </ac:inkMkLst>
        </pc:inkChg>
        <pc:inkChg chg="add del">
          <ac:chgData name="Venkatasubramanian, Mani V." userId="fbe5ce37-0145-4c31-b84a-b36f8beac5f3" providerId="ADAL" clId="{CD41D82F-260B-0840-BD29-78828A25BB7D}" dt="2023-03-23T14:55:21.224" v="722"/>
          <ac:inkMkLst>
            <pc:docMk/>
            <pc:sldMk cId="1782890459" sldId="260"/>
            <ac:inkMk id="105" creationId="{376CA363-0993-6DA6-A130-FD6DDF2A64D1}"/>
          </ac:inkMkLst>
        </pc:inkChg>
        <pc:inkChg chg="add del">
          <ac:chgData name="Venkatasubramanian, Mani V." userId="fbe5ce37-0145-4c31-b84a-b36f8beac5f3" providerId="ADAL" clId="{CD41D82F-260B-0840-BD29-78828A25BB7D}" dt="2023-03-23T14:55:21.224" v="722"/>
          <ac:inkMkLst>
            <pc:docMk/>
            <pc:sldMk cId="1782890459" sldId="260"/>
            <ac:inkMk id="106" creationId="{898F67BC-D5BA-8BF1-0F49-0DF6B3F1BE5E}"/>
          </ac:inkMkLst>
        </pc:inkChg>
        <pc:inkChg chg="add del">
          <ac:chgData name="Venkatasubramanian, Mani V." userId="fbe5ce37-0145-4c31-b84a-b36f8beac5f3" providerId="ADAL" clId="{CD41D82F-260B-0840-BD29-78828A25BB7D}" dt="2023-03-23T14:55:21.224" v="722"/>
          <ac:inkMkLst>
            <pc:docMk/>
            <pc:sldMk cId="1782890459" sldId="260"/>
            <ac:inkMk id="107" creationId="{96986D0F-0F46-491B-33E6-4D0B0C2FC7AA}"/>
          </ac:inkMkLst>
        </pc:inkChg>
        <pc:inkChg chg="add del">
          <ac:chgData name="Venkatasubramanian, Mani V." userId="fbe5ce37-0145-4c31-b84a-b36f8beac5f3" providerId="ADAL" clId="{CD41D82F-260B-0840-BD29-78828A25BB7D}" dt="2023-03-23T14:55:21.224" v="722"/>
          <ac:inkMkLst>
            <pc:docMk/>
            <pc:sldMk cId="1782890459" sldId="260"/>
            <ac:inkMk id="108" creationId="{549A3770-F4FF-1043-B540-118DC038012C}"/>
          </ac:inkMkLst>
        </pc:inkChg>
        <pc:inkChg chg="add reco">
          <ac:chgData name="Venkatasubramanian, Mani V." userId="fbe5ce37-0145-4c31-b84a-b36f8beac5f3" providerId="ADAL" clId="{CD41D82F-260B-0840-BD29-78828A25BB7D}" dt="2023-03-23T14:55:21.224" v="722"/>
          <ac:inkMkLst>
            <pc:docMk/>
            <pc:sldMk cId="1782890459" sldId="260"/>
            <ac:inkMk id="109" creationId="{0A7EF85D-8C62-359B-5111-69107F17E321}"/>
          </ac:inkMkLst>
        </pc:inkChg>
        <pc:inkChg chg="add reco">
          <ac:chgData name="Venkatasubramanian, Mani V." userId="fbe5ce37-0145-4c31-b84a-b36f8beac5f3" providerId="ADAL" clId="{CD41D82F-260B-0840-BD29-78828A25BB7D}" dt="2023-03-23T14:55:21.224" v="722"/>
          <ac:inkMkLst>
            <pc:docMk/>
            <pc:sldMk cId="1782890459" sldId="260"/>
            <ac:inkMk id="110" creationId="{047D72BD-FDB0-397B-286B-87BB98001E05}"/>
          </ac:inkMkLst>
        </pc:inkChg>
        <pc:inkChg chg="add reco">
          <ac:chgData name="Venkatasubramanian, Mani V." userId="fbe5ce37-0145-4c31-b84a-b36f8beac5f3" providerId="ADAL" clId="{CD41D82F-260B-0840-BD29-78828A25BB7D}" dt="2023-03-23T14:55:21.224" v="722"/>
          <ac:inkMkLst>
            <pc:docMk/>
            <pc:sldMk cId="1782890459" sldId="260"/>
            <ac:inkMk id="111" creationId="{14525A04-8694-652B-B060-625AA10DFB3D}"/>
          </ac:inkMkLst>
        </pc:inkChg>
        <pc:inkChg chg="add del">
          <ac:chgData name="Venkatasubramanian, Mani V." userId="fbe5ce37-0145-4c31-b84a-b36f8beac5f3" providerId="ADAL" clId="{CD41D82F-260B-0840-BD29-78828A25BB7D}" dt="2023-03-23T14:55:27.015" v="726"/>
          <ac:inkMkLst>
            <pc:docMk/>
            <pc:sldMk cId="1782890459" sldId="260"/>
            <ac:inkMk id="112" creationId="{F7D650C5-9CFE-5008-91CE-D56896BEFBA3}"/>
          </ac:inkMkLst>
        </pc:inkChg>
        <pc:inkChg chg="add del">
          <ac:chgData name="Venkatasubramanian, Mani V." userId="fbe5ce37-0145-4c31-b84a-b36f8beac5f3" providerId="ADAL" clId="{CD41D82F-260B-0840-BD29-78828A25BB7D}" dt="2023-03-23T14:55:27.015" v="726"/>
          <ac:inkMkLst>
            <pc:docMk/>
            <pc:sldMk cId="1782890459" sldId="260"/>
            <ac:inkMk id="113" creationId="{9F7CD3AE-4EC0-E79A-9C54-136FEAD4E574}"/>
          </ac:inkMkLst>
        </pc:inkChg>
        <pc:inkChg chg="add del">
          <ac:chgData name="Venkatasubramanian, Mani V." userId="fbe5ce37-0145-4c31-b84a-b36f8beac5f3" providerId="ADAL" clId="{CD41D82F-260B-0840-BD29-78828A25BB7D}" dt="2023-03-23T14:55:27.015" v="726"/>
          <ac:inkMkLst>
            <pc:docMk/>
            <pc:sldMk cId="1782890459" sldId="260"/>
            <ac:inkMk id="114" creationId="{06957D74-0D3F-990F-8F00-C02A75D694DF}"/>
          </ac:inkMkLst>
        </pc:inkChg>
        <pc:inkChg chg="add reco">
          <ac:chgData name="Venkatasubramanian, Mani V." userId="fbe5ce37-0145-4c31-b84a-b36f8beac5f3" providerId="ADAL" clId="{CD41D82F-260B-0840-BD29-78828A25BB7D}" dt="2023-03-23T14:55:27.015" v="726"/>
          <ac:inkMkLst>
            <pc:docMk/>
            <pc:sldMk cId="1782890459" sldId="260"/>
            <ac:inkMk id="115" creationId="{9EB07E77-6BBD-4F7A-67E0-D25DC1BF3C80}"/>
          </ac:inkMkLst>
        </pc:inkChg>
        <pc:inkChg chg="add del">
          <ac:chgData name="Venkatasubramanian, Mani V." userId="fbe5ce37-0145-4c31-b84a-b36f8beac5f3" providerId="ADAL" clId="{CD41D82F-260B-0840-BD29-78828A25BB7D}" dt="2023-03-23T14:55:30.210" v="729"/>
          <ac:inkMkLst>
            <pc:docMk/>
            <pc:sldMk cId="1782890459" sldId="260"/>
            <ac:inkMk id="116" creationId="{651378AB-4DCB-56E9-628F-24222208D663}"/>
          </ac:inkMkLst>
        </pc:inkChg>
        <pc:inkChg chg="add del">
          <ac:chgData name="Venkatasubramanian, Mani V." userId="fbe5ce37-0145-4c31-b84a-b36f8beac5f3" providerId="ADAL" clId="{CD41D82F-260B-0840-BD29-78828A25BB7D}" dt="2023-03-23T14:55:30.210" v="729"/>
          <ac:inkMkLst>
            <pc:docMk/>
            <pc:sldMk cId="1782890459" sldId="260"/>
            <ac:inkMk id="117" creationId="{48018D73-F03A-36CA-808A-1FC82806460E}"/>
          </ac:inkMkLst>
        </pc:inkChg>
        <pc:inkChg chg="add reco">
          <ac:chgData name="Venkatasubramanian, Mani V." userId="fbe5ce37-0145-4c31-b84a-b36f8beac5f3" providerId="ADAL" clId="{CD41D82F-260B-0840-BD29-78828A25BB7D}" dt="2023-03-23T14:55:30.210" v="729"/>
          <ac:inkMkLst>
            <pc:docMk/>
            <pc:sldMk cId="1782890459" sldId="260"/>
            <ac:inkMk id="118" creationId="{7A87B5C6-1901-2D1C-1493-A2F193E5BF20}"/>
          </ac:inkMkLst>
        </pc:inkChg>
        <pc:inkChg chg="add del">
          <ac:chgData name="Venkatasubramanian, Mani V." userId="fbe5ce37-0145-4c31-b84a-b36f8beac5f3" providerId="ADAL" clId="{CD41D82F-260B-0840-BD29-78828A25BB7D}" dt="2023-03-23T14:55:35.297" v="734"/>
          <ac:inkMkLst>
            <pc:docMk/>
            <pc:sldMk cId="1782890459" sldId="260"/>
            <ac:inkMk id="119" creationId="{0D45EDDA-B6AB-0A44-8DC5-C1270988235E}"/>
          </ac:inkMkLst>
        </pc:inkChg>
        <pc:inkChg chg="add del">
          <ac:chgData name="Venkatasubramanian, Mani V." userId="fbe5ce37-0145-4c31-b84a-b36f8beac5f3" providerId="ADAL" clId="{CD41D82F-260B-0840-BD29-78828A25BB7D}" dt="2023-03-23T14:55:35.297" v="734"/>
          <ac:inkMkLst>
            <pc:docMk/>
            <pc:sldMk cId="1782890459" sldId="260"/>
            <ac:inkMk id="120" creationId="{2FFB3662-9C7C-F163-ED32-C36FB0EFAC61}"/>
          </ac:inkMkLst>
        </pc:inkChg>
        <pc:inkChg chg="add del">
          <ac:chgData name="Venkatasubramanian, Mani V." userId="fbe5ce37-0145-4c31-b84a-b36f8beac5f3" providerId="ADAL" clId="{CD41D82F-260B-0840-BD29-78828A25BB7D}" dt="2023-03-23T14:55:35.297" v="734"/>
          <ac:inkMkLst>
            <pc:docMk/>
            <pc:sldMk cId="1782890459" sldId="260"/>
            <ac:inkMk id="121" creationId="{92CAD00C-00D3-4175-C82A-349AE6A47029}"/>
          </ac:inkMkLst>
        </pc:inkChg>
        <pc:inkChg chg="add del">
          <ac:chgData name="Venkatasubramanian, Mani V." userId="fbe5ce37-0145-4c31-b84a-b36f8beac5f3" providerId="ADAL" clId="{CD41D82F-260B-0840-BD29-78828A25BB7D}" dt="2023-03-23T14:55:35.297" v="734"/>
          <ac:inkMkLst>
            <pc:docMk/>
            <pc:sldMk cId="1782890459" sldId="260"/>
            <ac:inkMk id="122" creationId="{5A9C4C84-8563-EA5E-C714-179181376AD8}"/>
          </ac:inkMkLst>
        </pc:inkChg>
        <pc:inkChg chg="add reco">
          <ac:chgData name="Venkatasubramanian, Mani V." userId="fbe5ce37-0145-4c31-b84a-b36f8beac5f3" providerId="ADAL" clId="{CD41D82F-260B-0840-BD29-78828A25BB7D}" dt="2023-03-23T14:55:35.297" v="734"/>
          <ac:inkMkLst>
            <pc:docMk/>
            <pc:sldMk cId="1782890459" sldId="260"/>
            <ac:inkMk id="123" creationId="{87099364-DB79-11B2-F3B8-FFAF7D4558AF}"/>
          </ac:inkMkLst>
        </pc:inkChg>
        <pc:inkChg chg="add del">
          <ac:chgData name="Venkatasubramanian, Mani V." userId="fbe5ce37-0145-4c31-b84a-b36f8beac5f3" providerId="ADAL" clId="{CD41D82F-260B-0840-BD29-78828A25BB7D}" dt="2023-03-23T14:55:38.471" v="741"/>
          <ac:inkMkLst>
            <pc:docMk/>
            <pc:sldMk cId="1782890459" sldId="260"/>
            <ac:inkMk id="124" creationId="{1A08C245-96CA-4F9B-14CC-1E57804022CE}"/>
          </ac:inkMkLst>
        </pc:inkChg>
        <pc:inkChg chg="add del">
          <ac:chgData name="Venkatasubramanian, Mani V." userId="fbe5ce37-0145-4c31-b84a-b36f8beac5f3" providerId="ADAL" clId="{CD41D82F-260B-0840-BD29-78828A25BB7D}" dt="2023-03-23T14:55:38.471" v="741"/>
          <ac:inkMkLst>
            <pc:docMk/>
            <pc:sldMk cId="1782890459" sldId="260"/>
            <ac:inkMk id="125" creationId="{CA0A3953-87CE-FA34-74BB-17CC78962E5F}"/>
          </ac:inkMkLst>
        </pc:inkChg>
        <pc:inkChg chg="add del">
          <ac:chgData name="Venkatasubramanian, Mani V." userId="fbe5ce37-0145-4c31-b84a-b36f8beac5f3" providerId="ADAL" clId="{CD41D82F-260B-0840-BD29-78828A25BB7D}" dt="2023-03-23T14:55:38.471" v="741"/>
          <ac:inkMkLst>
            <pc:docMk/>
            <pc:sldMk cId="1782890459" sldId="260"/>
            <ac:inkMk id="126" creationId="{75BCAA37-A583-B1D2-9445-EA953C81887A}"/>
          </ac:inkMkLst>
        </pc:inkChg>
        <pc:inkChg chg="add del">
          <ac:chgData name="Venkatasubramanian, Mani V." userId="fbe5ce37-0145-4c31-b84a-b36f8beac5f3" providerId="ADAL" clId="{CD41D82F-260B-0840-BD29-78828A25BB7D}" dt="2023-03-23T14:55:38.471" v="741"/>
          <ac:inkMkLst>
            <pc:docMk/>
            <pc:sldMk cId="1782890459" sldId="260"/>
            <ac:inkMk id="127" creationId="{EC7F6FA5-F271-5966-3A16-51AA657BDCDE}"/>
          </ac:inkMkLst>
        </pc:inkChg>
        <pc:inkChg chg="add del">
          <ac:chgData name="Venkatasubramanian, Mani V." userId="fbe5ce37-0145-4c31-b84a-b36f8beac5f3" providerId="ADAL" clId="{CD41D82F-260B-0840-BD29-78828A25BB7D}" dt="2023-03-23T14:55:38.471" v="741"/>
          <ac:inkMkLst>
            <pc:docMk/>
            <pc:sldMk cId="1782890459" sldId="260"/>
            <ac:inkMk id="128" creationId="{FEF03889-FA23-4182-3FA4-B0A6F251F723}"/>
          </ac:inkMkLst>
        </pc:inkChg>
        <pc:inkChg chg="add del">
          <ac:chgData name="Venkatasubramanian, Mani V." userId="fbe5ce37-0145-4c31-b84a-b36f8beac5f3" providerId="ADAL" clId="{CD41D82F-260B-0840-BD29-78828A25BB7D}" dt="2023-03-23T14:55:38.471" v="741"/>
          <ac:inkMkLst>
            <pc:docMk/>
            <pc:sldMk cId="1782890459" sldId="260"/>
            <ac:inkMk id="129" creationId="{8E437E7C-4251-8378-72ED-D0BD5554F388}"/>
          </ac:inkMkLst>
        </pc:inkChg>
        <pc:inkChg chg="add reco">
          <ac:chgData name="Venkatasubramanian, Mani V." userId="fbe5ce37-0145-4c31-b84a-b36f8beac5f3" providerId="ADAL" clId="{CD41D82F-260B-0840-BD29-78828A25BB7D}" dt="2023-03-23T14:55:38.471" v="741"/>
          <ac:inkMkLst>
            <pc:docMk/>
            <pc:sldMk cId="1782890459" sldId="260"/>
            <ac:inkMk id="130" creationId="{CB0A849A-CFD2-FC4E-F7F8-B27B5A648A5B}"/>
          </ac:inkMkLst>
        </pc:inkChg>
        <pc:inkChg chg="add">
          <ac:chgData name="Venkatasubramanian, Mani V." userId="fbe5ce37-0145-4c31-b84a-b36f8beac5f3" providerId="ADAL" clId="{CD41D82F-260B-0840-BD29-78828A25BB7D}" dt="2023-03-23T14:55:39.161" v="742"/>
          <ac:inkMkLst>
            <pc:docMk/>
            <pc:sldMk cId="1782890459" sldId="260"/>
            <ac:inkMk id="131" creationId="{0C9F5440-E6D5-2732-47EB-A4957AF637AC}"/>
          </ac:inkMkLst>
        </pc:inkChg>
        <pc:inkChg chg="add">
          <ac:chgData name="Venkatasubramanian, Mani V." userId="fbe5ce37-0145-4c31-b84a-b36f8beac5f3" providerId="ADAL" clId="{CD41D82F-260B-0840-BD29-78828A25BB7D}" dt="2023-03-23T14:55:39.959" v="743"/>
          <ac:inkMkLst>
            <pc:docMk/>
            <pc:sldMk cId="1782890459" sldId="260"/>
            <ac:inkMk id="132" creationId="{41FDC3BE-24AD-5E65-E7D2-53B3AA09B3D7}"/>
          </ac:inkMkLst>
        </pc:inkChg>
        <pc:inkChg chg="add">
          <ac:chgData name="Venkatasubramanian, Mani V." userId="fbe5ce37-0145-4c31-b84a-b36f8beac5f3" providerId="ADAL" clId="{CD41D82F-260B-0840-BD29-78828A25BB7D}" dt="2023-03-23T14:55:40.242" v="744"/>
          <ac:inkMkLst>
            <pc:docMk/>
            <pc:sldMk cId="1782890459" sldId="260"/>
            <ac:inkMk id="133" creationId="{09C754C4-91BE-159A-7EC9-4CAD00EB5150}"/>
          </ac:inkMkLst>
        </pc:inkChg>
        <pc:inkChg chg="add">
          <ac:chgData name="Venkatasubramanian, Mani V." userId="fbe5ce37-0145-4c31-b84a-b36f8beac5f3" providerId="ADAL" clId="{CD41D82F-260B-0840-BD29-78828A25BB7D}" dt="2023-03-23T14:55:41.109" v="745"/>
          <ac:inkMkLst>
            <pc:docMk/>
            <pc:sldMk cId="1782890459" sldId="260"/>
            <ac:inkMk id="134" creationId="{808FBD23-93D8-B1AA-FDF2-AE40E72743D8}"/>
          </ac:inkMkLst>
        </pc:inkChg>
        <pc:inkChg chg="add">
          <ac:chgData name="Venkatasubramanian, Mani V." userId="fbe5ce37-0145-4c31-b84a-b36f8beac5f3" providerId="ADAL" clId="{CD41D82F-260B-0840-BD29-78828A25BB7D}" dt="2023-03-23T14:55:41.375" v="746"/>
          <ac:inkMkLst>
            <pc:docMk/>
            <pc:sldMk cId="1782890459" sldId="260"/>
            <ac:inkMk id="135" creationId="{60980E72-D9A6-B7AD-CBCD-DDC5B77FB6B6}"/>
          </ac:inkMkLst>
        </pc:inkChg>
        <pc:inkChg chg="add">
          <ac:chgData name="Venkatasubramanian, Mani V." userId="fbe5ce37-0145-4c31-b84a-b36f8beac5f3" providerId="ADAL" clId="{CD41D82F-260B-0840-BD29-78828A25BB7D}" dt="2023-03-23T14:55:41.693" v="747"/>
          <ac:inkMkLst>
            <pc:docMk/>
            <pc:sldMk cId="1782890459" sldId="260"/>
            <ac:inkMk id="136" creationId="{F928B47A-5A78-C2B2-E2AB-C49C0508D38B}"/>
          </ac:inkMkLst>
        </pc:inkChg>
        <pc:inkChg chg="add">
          <ac:chgData name="Venkatasubramanian, Mani V." userId="fbe5ce37-0145-4c31-b84a-b36f8beac5f3" providerId="ADAL" clId="{CD41D82F-260B-0840-BD29-78828A25BB7D}" dt="2023-03-23T14:55:41.839" v="748"/>
          <ac:inkMkLst>
            <pc:docMk/>
            <pc:sldMk cId="1782890459" sldId="260"/>
            <ac:inkMk id="137" creationId="{2156DBEE-F4A1-DE10-ED36-0064DF7BAD1C}"/>
          </ac:inkMkLst>
        </pc:inkChg>
        <pc:inkChg chg="add">
          <ac:chgData name="Venkatasubramanian, Mani V." userId="fbe5ce37-0145-4c31-b84a-b36f8beac5f3" providerId="ADAL" clId="{CD41D82F-260B-0840-BD29-78828A25BB7D}" dt="2023-03-23T14:55:42.241" v="749"/>
          <ac:inkMkLst>
            <pc:docMk/>
            <pc:sldMk cId="1782890459" sldId="260"/>
            <ac:inkMk id="138" creationId="{59CCC9DD-4311-59E0-AFD0-98410DCD280F}"/>
          </ac:inkMkLst>
        </pc:inkChg>
        <pc:inkChg chg="add">
          <ac:chgData name="Venkatasubramanian, Mani V." userId="fbe5ce37-0145-4c31-b84a-b36f8beac5f3" providerId="ADAL" clId="{CD41D82F-260B-0840-BD29-78828A25BB7D}" dt="2023-03-23T14:55:42.992" v="750"/>
          <ac:inkMkLst>
            <pc:docMk/>
            <pc:sldMk cId="1782890459" sldId="260"/>
            <ac:inkMk id="139" creationId="{1C71FA3F-8CA4-059C-FD48-E0C275B9B8F6}"/>
          </ac:inkMkLst>
        </pc:inkChg>
        <pc:inkChg chg="add">
          <ac:chgData name="Venkatasubramanian, Mani V." userId="fbe5ce37-0145-4c31-b84a-b36f8beac5f3" providerId="ADAL" clId="{CD41D82F-260B-0840-BD29-78828A25BB7D}" dt="2023-03-23T14:55:43.555" v="751"/>
          <ac:inkMkLst>
            <pc:docMk/>
            <pc:sldMk cId="1782890459" sldId="260"/>
            <ac:inkMk id="140" creationId="{D61E978E-1442-9197-B2F1-102DDAD1B055}"/>
          </ac:inkMkLst>
        </pc:inkChg>
        <pc:inkChg chg="add">
          <ac:chgData name="Venkatasubramanian, Mani V." userId="fbe5ce37-0145-4c31-b84a-b36f8beac5f3" providerId="ADAL" clId="{CD41D82F-260B-0840-BD29-78828A25BB7D}" dt="2023-03-23T14:55:44.174" v="752"/>
          <ac:inkMkLst>
            <pc:docMk/>
            <pc:sldMk cId="1782890459" sldId="260"/>
            <ac:inkMk id="141" creationId="{101F3B83-BCF1-FBCE-045C-80CC3E2D6D74}"/>
          </ac:inkMkLst>
        </pc:inkChg>
        <pc:inkChg chg="add">
          <ac:chgData name="Venkatasubramanian, Mani V." userId="fbe5ce37-0145-4c31-b84a-b36f8beac5f3" providerId="ADAL" clId="{CD41D82F-260B-0840-BD29-78828A25BB7D}" dt="2023-03-23T14:55:44.475" v="753"/>
          <ac:inkMkLst>
            <pc:docMk/>
            <pc:sldMk cId="1782890459" sldId="260"/>
            <ac:inkMk id="142" creationId="{051E1161-9CC4-0199-3270-6A18F7420288}"/>
          </ac:inkMkLst>
        </pc:inkChg>
        <pc:inkChg chg="add">
          <ac:chgData name="Venkatasubramanian, Mani V." userId="fbe5ce37-0145-4c31-b84a-b36f8beac5f3" providerId="ADAL" clId="{CD41D82F-260B-0840-BD29-78828A25BB7D}" dt="2023-03-23T14:55:44.658" v="754"/>
          <ac:inkMkLst>
            <pc:docMk/>
            <pc:sldMk cId="1782890459" sldId="260"/>
            <ac:inkMk id="143" creationId="{3C546E88-010B-40BB-56DA-06B9C742BADF}"/>
          </ac:inkMkLst>
        </pc:inkChg>
        <pc:inkChg chg="add">
          <ac:chgData name="Venkatasubramanian, Mani V." userId="fbe5ce37-0145-4c31-b84a-b36f8beac5f3" providerId="ADAL" clId="{CD41D82F-260B-0840-BD29-78828A25BB7D}" dt="2023-03-23T14:55:44.887" v="755"/>
          <ac:inkMkLst>
            <pc:docMk/>
            <pc:sldMk cId="1782890459" sldId="260"/>
            <ac:inkMk id="144" creationId="{6586193C-13E4-BF05-0D47-BFE83A87DD50}"/>
          </ac:inkMkLst>
        </pc:inkChg>
        <pc:inkChg chg="add del">
          <ac:chgData name="Venkatasubramanian, Mani V." userId="fbe5ce37-0145-4c31-b84a-b36f8beac5f3" providerId="ADAL" clId="{CD41D82F-260B-0840-BD29-78828A25BB7D}" dt="2023-03-23T14:55:55.564" v="781"/>
          <ac:inkMkLst>
            <pc:docMk/>
            <pc:sldMk cId="1782890459" sldId="260"/>
            <ac:inkMk id="145" creationId="{70647B6A-8FF8-CF3F-9C24-5BC1A0E5C592}"/>
          </ac:inkMkLst>
        </pc:inkChg>
        <pc:inkChg chg="add del">
          <ac:chgData name="Venkatasubramanian, Mani V." userId="fbe5ce37-0145-4c31-b84a-b36f8beac5f3" providerId="ADAL" clId="{CD41D82F-260B-0840-BD29-78828A25BB7D}" dt="2023-03-23T14:55:55.564" v="781"/>
          <ac:inkMkLst>
            <pc:docMk/>
            <pc:sldMk cId="1782890459" sldId="260"/>
            <ac:inkMk id="146" creationId="{75DB6A15-F2AC-A679-EB77-CB96D0D55637}"/>
          </ac:inkMkLst>
        </pc:inkChg>
        <pc:inkChg chg="add del">
          <ac:chgData name="Venkatasubramanian, Mani V." userId="fbe5ce37-0145-4c31-b84a-b36f8beac5f3" providerId="ADAL" clId="{CD41D82F-260B-0840-BD29-78828A25BB7D}" dt="2023-03-23T14:55:55.564" v="781"/>
          <ac:inkMkLst>
            <pc:docMk/>
            <pc:sldMk cId="1782890459" sldId="260"/>
            <ac:inkMk id="147" creationId="{BF6F2736-0C0B-C4ED-96F4-919BE9C32735}"/>
          </ac:inkMkLst>
        </pc:inkChg>
        <pc:inkChg chg="add del">
          <ac:chgData name="Venkatasubramanian, Mani V." userId="fbe5ce37-0145-4c31-b84a-b36f8beac5f3" providerId="ADAL" clId="{CD41D82F-260B-0840-BD29-78828A25BB7D}" dt="2023-03-23T14:55:55.564" v="781"/>
          <ac:inkMkLst>
            <pc:docMk/>
            <pc:sldMk cId="1782890459" sldId="260"/>
            <ac:inkMk id="148" creationId="{8DA8D85D-38EF-C9EC-53B5-AC73393B977F}"/>
          </ac:inkMkLst>
        </pc:inkChg>
        <pc:inkChg chg="add del">
          <ac:chgData name="Venkatasubramanian, Mani V." userId="fbe5ce37-0145-4c31-b84a-b36f8beac5f3" providerId="ADAL" clId="{CD41D82F-260B-0840-BD29-78828A25BB7D}" dt="2023-03-23T14:55:55.564" v="781"/>
          <ac:inkMkLst>
            <pc:docMk/>
            <pc:sldMk cId="1782890459" sldId="260"/>
            <ac:inkMk id="149" creationId="{560F0ED5-5BF6-6537-792D-40CEEF686D84}"/>
          </ac:inkMkLst>
        </pc:inkChg>
        <pc:inkChg chg="add del">
          <ac:chgData name="Venkatasubramanian, Mani V." userId="fbe5ce37-0145-4c31-b84a-b36f8beac5f3" providerId="ADAL" clId="{CD41D82F-260B-0840-BD29-78828A25BB7D}" dt="2023-03-23T14:55:55.564" v="781"/>
          <ac:inkMkLst>
            <pc:docMk/>
            <pc:sldMk cId="1782890459" sldId="260"/>
            <ac:inkMk id="150" creationId="{A27BC9BE-3706-292B-C241-5A900CBBE012}"/>
          </ac:inkMkLst>
        </pc:inkChg>
        <pc:inkChg chg="add del">
          <ac:chgData name="Venkatasubramanian, Mani V." userId="fbe5ce37-0145-4c31-b84a-b36f8beac5f3" providerId="ADAL" clId="{CD41D82F-260B-0840-BD29-78828A25BB7D}" dt="2023-03-23T14:55:55.564" v="781"/>
          <ac:inkMkLst>
            <pc:docMk/>
            <pc:sldMk cId="1782890459" sldId="260"/>
            <ac:inkMk id="151" creationId="{2B004683-4D0A-80C0-5A94-7D629B43D8E3}"/>
          </ac:inkMkLst>
        </pc:inkChg>
        <pc:inkChg chg="add del">
          <ac:chgData name="Venkatasubramanian, Mani V." userId="fbe5ce37-0145-4c31-b84a-b36f8beac5f3" providerId="ADAL" clId="{CD41D82F-260B-0840-BD29-78828A25BB7D}" dt="2023-03-23T14:55:55.564" v="781"/>
          <ac:inkMkLst>
            <pc:docMk/>
            <pc:sldMk cId="1782890459" sldId="260"/>
            <ac:inkMk id="152" creationId="{709E6989-05A9-7F19-3923-585EB0B069FE}"/>
          </ac:inkMkLst>
        </pc:inkChg>
        <pc:inkChg chg="add del">
          <ac:chgData name="Venkatasubramanian, Mani V." userId="fbe5ce37-0145-4c31-b84a-b36f8beac5f3" providerId="ADAL" clId="{CD41D82F-260B-0840-BD29-78828A25BB7D}" dt="2023-03-23T14:55:51.333" v="769"/>
          <ac:inkMkLst>
            <pc:docMk/>
            <pc:sldMk cId="1782890459" sldId="260"/>
            <ac:inkMk id="155" creationId="{9F548E7D-FFA2-2973-6720-AF713EE93CF2}"/>
          </ac:inkMkLst>
        </pc:inkChg>
        <pc:inkChg chg="add del">
          <ac:chgData name="Venkatasubramanian, Mani V." userId="fbe5ce37-0145-4c31-b84a-b36f8beac5f3" providerId="ADAL" clId="{CD41D82F-260B-0840-BD29-78828A25BB7D}" dt="2023-03-23T14:55:51.333" v="769"/>
          <ac:inkMkLst>
            <pc:docMk/>
            <pc:sldMk cId="1782890459" sldId="260"/>
            <ac:inkMk id="156" creationId="{9C91B7A6-DC35-E403-E862-71503A40ADB5}"/>
          </ac:inkMkLst>
        </pc:inkChg>
        <pc:inkChg chg="add del">
          <ac:chgData name="Venkatasubramanian, Mani V." userId="fbe5ce37-0145-4c31-b84a-b36f8beac5f3" providerId="ADAL" clId="{CD41D82F-260B-0840-BD29-78828A25BB7D}" dt="2023-03-23T14:55:51.333" v="769"/>
          <ac:inkMkLst>
            <pc:docMk/>
            <pc:sldMk cId="1782890459" sldId="260"/>
            <ac:inkMk id="157" creationId="{CFC7CA6C-4FFB-171E-7218-4E3217A880D1}"/>
          </ac:inkMkLst>
        </pc:inkChg>
        <pc:inkChg chg="add del">
          <ac:chgData name="Venkatasubramanian, Mani V." userId="fbe5ce37-0145-4c31-b84a-b36f8beac5f3" providerId="ADAL" clId="{CD41D82F-260B-0840-BD29-78828A25BB7D}" dt="2023-03-23T14:55:51.333" v="769"/>
          <ac:inkMkLst>
            <pc:docMk/>
            <pc:sldMk cId="1782890459" sldId="260"/>
            <ac:inkMk id="158" creationId="{5770975B-F34D-6B8F-114A-0B19DEBA184F}"/>
          </ac:inkMkLst>
        </pc:inkChg>
        <pc:inkChg chg="add del">
          <ac:chgData name="Venkatasubramanian, Mani V." userId="fbe5ce37-0145-4c31-b84a-b36f8beac5f3" providerId="ADAL" clId="{CD41D82F-260B-0840-BD29-78828A25BB7D}" dt="2023-03-23T14:55:51.333" v="769"/>
          <ac:inkMkLst>
            <pc:docMk/>
            <pc:sldMk cId="1782890459" sldId="260"/>
            <ac:inkMk id="159" creationId="{1CDAE92D-93BF-0C32-B4ED-3CDE9696AD75}"/>
          </ac:inkMkLst>
        </pc:inkChg>
        <pc:inkChg chg="add reco">
          <ac:chgData name="Venkatasubramanian, Mani V." userId="fbe5ce37-0145-4c31-b84a-b36f8beac5f3" providerId="ADAL" clId="{CD41D82F-260B-0840-BD29-78828A25BB7D}" dt="2023-03-23T14:55:51.333" v="769"/>
          <ac:inkMkLst>
            <pc:docMk/>
            <pc:sldMk cId="1782890459" sldId="260"/>
            <ac:inkMk id="160" creationId="{FE37BBC4-BD74-2F95-2A06-0BCF78578F6D}"/>
          </ac:inkMkLst>
        </pc:inkChg>
        <pc:inkChg chg="add del">
          <ac:chgData name="Venkatasubramanian, Mani V." userId="fbe5ce37-0145-4c31-b84a-b36f8beac5f3" providerId="ADAL" clId="{CD41D82F-260B-0840-BD29-78828A25BB7D}" dt="2023-03-23T14:55:55.564" v="781"/>
          <ac:inkMkLst>
            <pc:docMk/>
            <pc:sldMk cId="1782890459" sldId="260"/>
            <ac:inkMk id="161" creationId="{BB669DFB-E4C0-FEAB-D8D1-1D9279AA0E92}"/>
          </ac:inkMkLst>
        </pc:inkChg>
        <pc:inkChg chg="add del">
          <ac:chgData name="Venkatasubramanian, Mani V." userId="fbe5ce37-0145-4c31-b84a-b36f8beac5f3" providerId="ADAL" clId="{CD41D82F-260B-0840-BD29-78828A25BB7D}" dt="2023-03-23T14:55:55.564" v="781"/>
          <ac:inkMkLst>
            <pc:docMk/>
            <pc:sldMk cId="1782890459" sldId="260"/>
            <ac:inkMk id="162" creationId="{C9E82B60-36EE-0840-7799-2F24D1020908}"/>
          </ac:inkMkLst>
        </pc:inkChg>
        <pc:inkChg chg="add del">
          <ac:chgData name="Venkatasubramanian, Mani V." userId="fbe5ce37-0145-4c31-b84a-b36f8beac5f3" providerId="ADAL" clId="{CD41D82F-260B-0840-BD29-78828A25BB7D}" dt="2023-03-23T14:55:55.564" v="781"/>
          <ac:inkMkLst>
            <pc:docMk/>
            <pc:sldMk cId="1782890459" sldId="260"/>
            <ac:inkMk id="163" creationId="{5481FD71-299E-35E9-6ABF-ED774387AC4E}"/>
          </ac:inkMkLst>
        </pc:inkChg>
        <pc:inkChg chg="add del">
          <ac:chgData name="Venkatasubramanian, Mani V." userId="fbe5ce37-0145-4c31-b84a-b36f8beac5f3" providerId="ADAL" clId="{CD41D82F-260B-0840-BD29-78828A25BB7D}" dt="2023-03-23T14:55:55.564" v="781"/>
          <ac:inkMkLst>
            <pc:docMk/>
            <pc:sldMk cId="1782890459" sldId="260"/>
            <ac:inkMk id="164" creationId="{B5CDCD46-0208-69CC-3E72-83808D9020D8}"/>
          </ac:inkMkLst>
        </pc:inkChg>
        <pc:inkChg chg="add del">
          <ac:chgData name="Venkatasubramanian, Mani V." userId="fbe5ce37-0145-4c31-b84a-b36f8beac5f3" providerId="ADAL" clId="{CD41D82F-260B-0840-BD29-78828A25BB7D}" dt="2023-03-23T14:55:55.564" v="781"/>
          <ac:inkMkLst>
            <pc:docMk/>
            <pc:sldMk cId="1782890459" sldId="260"/>
            <ac:inkMk id="165" creationId="{327764E1-AEDB-0E02-6E8F-76A1435D421F}"/>
          </ac:inkMkLst>
        </pc:inkChg>
        <pc:inkChg chg="add del">
          <ac:chgData name="Venkatasubramanian, Mani V." userId="fbe5ce37-0145-4c31-b84a-b36f8beac5f3" providerId="ADAL" clId="{CD41D82F-260B-0840-BD29-78828A25BB7D}" dt="2023-03-23T14:55:55.564" v="781"/>
          <ac:inkMkLst>
            <pc:docMk/>
            <pc:sldMk cId="1782890459" sldId="260"/>
            <ac:inkMk id="166" creationId="{7C23A22E-D497-1847-AF0A-880EFC717E4E}"/>
          </ac:inkMkLst>
        </pc:inkChg>
        <pc:inkChg chg="add del">
          <ac:chgData name="Venkatasubramanian, Mani V." userId="fbe5ce37-0145-4c31-b84a-b36f8beac5f3" providerId="ADAL" clId="{CD41D82F-260B-0840-BD29-78828A25BB7D}" dt="2023-03-23T14:55:55.564" v="781"/>
          <ac:inkMkLst>
            <pc:docMk/>
            <pc:sldMk cId="1782890459" sldId="260"/>
            <ac:inkMk id="167" creationId="{172A315E-C09C-C8C1-772B-C5149354886C}"/>
          </ac:inkMkLst>
        </pc:inkChg>
        <pc:inkChg chg="add del">
          <ac:chgData name="Venkatasubramanian, Mani V." userId="fbe5ce37-0145-4c31-b84a-b36f8beac5f3" providerId="ADAL" clId="{CD41D82F-260B-0840-BD29-78828A25BB7D}" dt="2023-03-23T14:55:55.564" v="781"/>
          <ac:inkMkLst>
            <pc:docMk/>
            <pc:sldMk cId="1782890459" sldId="260"/>
            <ac:inkMk id="168" creationId="{2FEF7E16-CA2C-3A6D-3E09-D0C66D61F494}"/>
          </ac:inkMkLst>
        </pc:inkChg>
        <pc:inkChg chg="add del">
          <ac:chgData name="Venkatasubramanian, Mani V." userId="fbe5ce37-0145-4c31-b84a-b36f8beac5f3" providerId="ADAL" clId="{CD41D82F-260B-0840-BD29-78828A25BB7D}" dt="2023-03-23T14:55:55.564" v="781"/>
          <ac:inkMkLst>
            <pc:docMk/>
            <pc:sldMk cId="1782890459" sldId="260"/>
            <ac:inkMk id="169" creationId="{9F32597C-AD33-3578-7FF6-1C95AD6121DB}"/>
          </ac:inkMkLst>
        </pc:inkChg>
        <pc:inkChg chg="add del">
          <ac:chgData name="Venkatasubramanian, Mani V." userId="fbe5ce37-0145-4c31-b84a-b36f8beac5f3" providerId="ADAL" clId="{CD41D82F-260B-0840-BD29-78828A25BB7D}" dt="2023-03-23T14:55:55.564" v="781"/>
          <ac:inkMkLst>
            <pc:docMk/>
            <pc:sldMk cId="1782890459" sldId="260"/>
            <ac:inkMk id="170" creationId="{CABA7000-F561-0185-4948-92C298C9070C}"/>
          </ac:inkMkLst>
        </pc:inkChg>
        <pc:inkChg chg="add del">
          <ac:chgData name="Venkatasubramanian, Mani V." userId="fbe5ce37-0145-4c31-b84a-b36f8beac5f3" providerId="ADAL" clId="{CD41D82F-260B-0840-BD29-78828A25BB7D}" dt="2023-03-23T14:55:55.564" v="781"/>
          <ac:inkMkLst>
            <pc:docMk/>
            <pc:sldMk cId="1782890459" sldId="260"/>
            <ac:inkMk id="171" creationId="{38E72C40-F2C3-79E7-F2F8-BEDBE703907A}"/>
          </ac:inkMkLst>
        </pc:inkChg>
        <pc:inkChg chg="add reco">
          <ac:chgData name="Venkatasubramanian, Mani V." userId="fbe5ce37-0145-4c31-b84a-b36f8beac5f3" providerId="ADAL" clId="{CD41D82F-260B-0840-BD29-78828A25BB7D}" dt="2023-03-23T14:55:55.564" v="781"/>
          <ac:inkMkLst>
            <pc:docMk/>
            <pc:sldMk cId="1782890459" sldId="260"/>
            <ac:inkMk id="172" creationId="{D28F2D98-12AF-99F1-4798-1A69BEF15A49}"/>
          </ac:inkMkLst>
        </pc:inkChg>
        <pc:inkChg chg="add reco">
          <ac:chgData name="Venkatasubramanian, Mani V." userId="fbe5ce37-0145-4c31-b84a-b36f8beac5f3" providerId="ADAL" clId="{CD41D82F-260B-0840-BD29-78828A25BB7D}" dt="2023-03-23T14:55:55.564" v="781"/>
          <ac:inkMkLst>
            <pc:docMk/>
            <pc:sldMk cId="1782890459" sldId="260"/>
            <ac:inkMk id="173" creationId="{16F9D874-D89E-76DA-E664-7919C428EC88}"/>
          </ac:inkMkLst>
        </pc:inkChg>
        <pc:inkChg chg="add del">
          <ac:chgData name="Venkatasubramanian, Mani V." userId="fbe5ce37-0145-4c31-b84a-b36f8beac5f3" providerId="ADAL" clId="{CD41D82F-260B-0840-BD29-78828A25BB7D}" dt="2023-03-23T14:56:15.565" v="788"/>
          <ac:inkMkLst>
            <pc:docMk/>
            <pc:sldMk cId="1782890459" sldId="260"/>
            <ac:inkMk id="174" creationId="{9675D0DF-E938-46B4-77AB-3DC0473C57F5}"/>
          </ac:inkMkLst>
        </pc:inkChg>
        <pc:inkChg chg="add del">
          <ac:chgData name="Venkatasubramanian, Mani V." userId="fbe5ce37-0145-4c31-b84a-b36f8beac5f3" providerId="ADAL" clId="{CD41D82F-260B-0840-BD29-78828A25BB7D}" dt="2023-03-23T14:56:15.565" v="788"/>
          <ac:inkMkLst>
            <pc:docMk/>
            <pc:sldMk cId="1782890459" sldId="260"/>
            <ac:inkMk id="175" creationId="{61789A0C-F893-7193-61D8-711372663F7A}"/>
          </ac:inkMkLst>
        </pc:inkChg>
        <pc:inkChg chg="add del">
          <ac:chgData name="Venkatasubramanian, Mani V." userId="fbe5ce37-0145-4c31-b84a-b36f8beac5f3" providerId="ADAL" clId="{CD41D82F-260B-0840-BD29-78828A25BB7D}" dt="2023-03-23T14:56:15.565" v="788"/>
          <ac:inkMkLst>
            <pc:docMk/>
            <pc:sldMk cId="1782890459" sldId="260"/>
            <ac:inkMk id="176" creationId="{E633E4B7-DE95-936F-01F4-E9106511FA5A}"/>
          </ac:inkMkLst>
        </pc:inkChg>
        <pc:inkChg chg="add del">
          <ac:chgData name="Venkatasubramanian, Mani V." userId="fbe5ce37-0145-4c31-b84a-b36f8beac5f3" providerId="ADAL" clId="{CD41D82F-260B-0840-BD29-78828A25BB7D}" dt="2023-03-23T14:56:15.565" v="788"/>
          <ac:inkMkLst>
            <pc:docMk/>
            <pc:sldMk cId="1782890459" sldId="260"/>
            <ac:inkMk id="177" creationId="{2C092BCC-C2FE-0B23-F141-E312A6D08507}"/>
          </ac:inkMkLst>
        </pc:inkChg>
        <pc:inkChg chg="add del">
          <ac:chgData name="Venkatasubramanian, Mani V." userId="fbe5ce37-0145-4c31-b84a-b36f8beac5f3" providerId="ADAL" clId="{CD41D82F-260B-0840-BD29-78828A25BB7D}" dt="2023-03-23T14:56:15.565" v="788"/>
          <ac:inkMkLst>
            <pc:docMk/>
            <pc:sldMk cId="1782890459" sldId="260"/>
            <ac:inkMk id="178" creationId="{E2E3BA09-D0BC-E9A7-ACBA-2A6D8BBD28A8}"/>
          </ac:inkMkLst>
        </pc:inkChg>
        <pc:inkChg chg="add del">
          <ac:chgData name="Venkatasubramanian, Mani V." userId="fbe5ce37-0145-4c31-b84a-b36f8beac5f3" providerId="ADAL" clId="{CD41D82F-260B-0840-BD29-78828A25BB7D}" dt="2023-03-23T14:56:15.565" v="788"/>
          <ac:inkMkLst>
            <pc:docMk/>
            <pc:sldMk cId="1782890459" sldId="260"/>
            <ac:inkMk id="179" creationId="{07E49DF7-DAD3-1010-B222-B81A10914B3C}"/>
          </ac:inkMkLst>
        </pc:inkChg>
        <pc:inkChg chg="add reco">
          <ac:chgData name="Venkatasubramanian, Mani V." userId="fbe5ce37-0145-4c31-b84a-b36f8beac5f3" providerId="ADAL" clId="{CD41D82F-260B-0840-BD29-78828A25BB7D}" dt="2023-03-23T14:56:15.565" v="788"/>
          <ac:inkMkLst>
            <pc:docMk/>
            <pc:sldMk cId="1782890459" sldId="260"/>
            <ac:inkMk id="180" creationId="{B7BFAEDF-F9C2-038A-EB98-E29C1734557E}"/>
          </ac:inkMkLst>
        </pc:inkChg>
        <pc:inkChg chg="add reco">
          <ac:chgData name="Venkatasubramanian, Mani V." userId="fbe5ce37-0145-4c31-b84a-b36f8beac5f3" providerId="ADAL" clId="{CD41D82F-260B-0840-BD29-78828A25BB7D}" dt="2023-03-23T14:56:15.565" v="788"/>
          <ac:inkMkLst>
            <pc:docMk/>
            <pc:sldMk cId="1782890459" sldId="260"/>
            <ac:inkMk id="181" creationId="{AD8F4226-E8A2-7B7C-14D4-DF5D2E295C88}"/>
          </ac:inkMkLst>
        </pc:inkChg>
        <pc:inkChg chg="add del">
          <ac:chgData name="Venkatasubramanian, Mani V." userId="fbe5ce37-0145-4c31-b84a-b36f8beac5f3" providerId="ADAL" clId="{CD41D82F-260B-0840-BD29-78828A25BB7D}" dt="2023-03-23T14:56:21.422" v="799"/>
          <ac:inkMkLst>
            <pc:docMk/>
            <pc:sldMk cId="1782890459" sldId="260"/>
            <ac:inkMk id="182" creationId="{F570791A-9852-9A37-4641-39406A35322B}"/>
          </ac:inkMkLst>
        </pc:inkChg>
        <pc:inkChg chg="add del">
          <ac:chgData name="Venkatasubramanian, Mani V." userId="fbe5ce37-0145-4c31-b84a-b36f8beac5f3" providerId="ADAL" clId="{CD41D82F-260B-0840-BD29-78828A25BB7D}" dt="2023-03-23T14:56:21.422" v="799"/>
          <ac:inkMkLst>
            <pc:docMk/>
            <pc:sldMk cId="1782890459" sldId="260"/>
            <ac:inkMk id="183" creationId="{04545DE5-0026-9009-00F5-0231826352B7}"/>
          </ac:inkMkLst>
        </pc:inkChg>
        <pc:inkChg chg="add del">
          <ac:chgData name="Venkatasubramanian, Mani V." userId="fbe5ce37-0145-4c31-b84a-b36f8beac5f3" providerId="ADAL" clId="{CD41D82F-260B-0840-BD29-78828A25BB7D}" dt="2023-03-23T14:56:21.422" v="799"/>
          <ac:inkMkLst>
            <pc:docMk/>
            <pc:sldMk cId="1782890459" sldId="260"/>
            <ac:inkMk id="184" creationId="{2DF34D12-4028-F334-EB59-1648DCD4B4FE}"/>
          </ac:inkMkLst>
        </pc:inkChg>
        <pc:inkChg chg="add">
          <ac:chgData name="Venkatasubramanian, Mani V." userId="fbe5ce37-0145-4c31-b84a-b36f8beac5f3" providerId="ADAL" clId="{CD41D82F-260B-0840-BD29-78828A25BB7D}" dt="2023-03-23T14:56:18.473" v="792"/>
          <ac:inkMkLst>
            <pc:docMk/>
            <pc:sldMk cId="1782890459" sldId="260"/>
            <ac:inkMk id="185" creationId="{B6657660-9F54-8D18-FFF5-F2AEBBEC7189}"/>
          </ac:inkMkLst>
        </pc:inkChg>
        <pc:inkChg chg="add del">
          <ac:chgData name="Venkatasubramanian, Mani V." userId="fbe5ce37-0145-4c31-b84a-b36f8beac5f3" providerId="ADAL" clId="{CD41D82F-260B-0840-BD29-78828A25BB7D}" dt="2023-03-23T14:56:21.422" v="799"/>
          <ac:inkMkLst>
            <pc:docMk/>
            <pc:sldMk cId="1782890459" sldId="260"/>
            <ac:inkMk id="186" creationId="{6565162F-53E7-56DC-8D4B-2D3340A28038}"/>
          </ac:inkMkLst>
        </pc:inkChg>
        <pc:inkChg chg="add del">
          <ac:chgData name="Venkatasubramanian, Mani V." userId="fbe5ce37-0145-4c31-b84a-b36f8beac5f3" providerId="ADAL" clId="{CD41D82F-260B-0840-BD29-78828A25BB7D}" dt="2023-03-23T14:56:21.422" v="799"/>
          <ac:inkMkLst>
            <pc:docMk/>
            <pc:sldMk cId="1782890459" sldId="260"/>
            <ac:inkMk id="187" creationId="{6CB60B00-E9D8-3A7D-54FD-B8CD1D78DFDE}"/>
          </ac:inkMkLst>
        </pc:inkChg>
        <pc:inkChg chg="add del">
          <ac:chgData name="Venkatasubramanian, Mani V." userId="fbe5ce37-0145-4c31-b84a-b36f8beac5f3" providerId="ADAL" clId="{CD41D82F-260B-0840-BD29-78828A25BB7D}" dt="2023-03-23T14:56:21.422" v="799"/>
          <ac:inkMkLst>
            <pc:docMk/>
            <pc:sldMk cId="1782890459" sldId="260"/>
            <ac:inkMk id="188" creationId="{B69F09C3-FBE1-E0F2-ECC0-69118A1C59A5}"/>
          </ac:inkMkLst>
        </pc:inkChg>
        <pc:inkChg chg="add del">
          <ac:chgData name="Venkatasubramanian, Mani V." userId="fbe5ce37-0145-4c31-b84a-b36f8beac5f3" providerId="ADAL" clId="{CD41D82F-260B-0840-BD29-78828A25BB7D}" dt="2023-03-23T14:56:21.422" v="799"/>
          <ac:inkMkLst>
            <pc:docMk/>
            <pc:sldMk cId="1782890459" sldId="260"/>
            <ac:inkMk id="189" creationId="{60334405-AA4A-D517-E8C6-BF0DFE0D79E5}"/>
          </ac:inkMkLst>
        </pc:inkChg>
        <pc:inkChg chg="add del">
          <ac:chgData name="Venkatasubramanian, Mani V." userId="fbe5ce37-0145-4c31-b84a-b36f8beac5f3" providerId="ADAL" clId="{CD41D82F-260B-0840-BD29-78828A25BB7D}" dt="2023-03-23T14:56:21.422" v="799"/>
          <ac:inkMkLst>
            <pc:docMk/>
            <pc:sldMk cId="1782890459" sldId="260"/>
            <ac:inkMk id="190" creationId="{25AF6A8A-FAF4-DB32-C927-1338BABD753B}"/>
          </ac:inkMkLst>
        </pc:inkChg>
        <pc:inkChg chg="add del">
          <ac:chgData name="Venkatasubramanian, Mani V." userId="fbe5ce37-0145-4c31-b84a-b36f8beac5f3" providerId="ADAL" clId="{CD41D82F-260B-0840-BD29-78828A25BB7D}" dt="2023-03-23T14:56:21.422" v="799"/>
          <ac:inkMkLst>
            <pc:docMk/>
            <pc:sldMk cId="1782890459" sldId="260"/>
            <ac:inkMk id="191" creationId="{27872A9A-880C-3CC6-A12A-3891CEF2A799}"/>
          </ac:inkMkLst>
        </pc:inkChg>
        <pc:inkChg chg="add reco">
          <ac:chgData name="Venkatasubramanian, Mani V." userId="fbe5ce37-0145-4c31-b84a-b36f8beac5f3" providerId="ADAL" clId="{CD41D82F-260B-0840-BD29-78828A25BB7D}" dt="2023-03-23T14:56:21.422" v="799"/>
          <ac:inkMkLst>
            <pc:docMk/>
            <pc:sldMk cId="1782890459" sldId="260"/>
            <ac:inkMk id="192" creationId="{D1814C5F-AB52-8A41-B73C-3F331FBF22B1}"/>
          </ac:inkMkLst>
        </pc:inkChg>
        <pc:inkChg chg="add reco">
          <ac:chgData name="Venkatasubramanian, Mani V." userId="fbe5ce37-0145-4c31-b84a-b36f8beac5f3" providerId="ADAL" clId="{CD41D82F-260B-0840-BD29-78828A25BB7D}" dt="2023-03-23T14:56:21.422" v="799"/>
          <ac:inkMkLst>
            <pc:docMk/>
            <pc:sldMk cId="1782890459" sldId="260"/>
            <ac:inkMk id="193" creationId="{F5531971-2A02-D226-2033-DA52C2F48D05}"/>
          </ac:inkMkLst>
        </pc:inkChg>
        <pc:inkChg chg="add del">
          <ac:chgData name="Venkatasubramanian, Mani V." userId="fbe5ce37-0145-4c31-b84a-b36f8beac5f3" providerId="ADAL" clId="{CD41D82F-260B-0840-BD29-78828A25BB7D}" dt="2023-03-23T14:56:27.505" v="816"/>
          <ac:inkMkLst>
            <pc:docMk/>
            <pc:sldMk cId="1782890459" sldId="260"/>
            <ac:inkMk id="194" creationId="{D0C8407D-08CF-B2A1-6077-4CDE113DCAB8}"/>
          </ac:inkMkLst>
        </pc:inkChg>
        <pc:inkChg chg="add del">
          <ac:chgData name="Venkatasubramanian, Mani V." userId="fbe5ce37-0145-4c31-b84a-b36f8beac5f3" providerId="ADAL" clId="{CD41D82F-260B-0840-BD29-78828A25BB7D}" dt="2023-03-23T14:56:27.505" v="816"/>
          <ac:inkMkLst>
            <pc:docMk/>
            <pc:sldMk cId="1782890459" sldId="260"/>
            <ac:inkMk id="195" creationId="{1013A712-59F6-4DEA-B8CA-DDA1DACC97AA}"/>
          </ac:inkMkLst>
        </pc:inkChg>
        <pc:inkChg chg="add del">
          <ac:chgData name="Venkatasubramanian, Mani V." userId="fbe5ce37-0145-4c31-b84a-b36f8beac5f3" providerId="ADAL" clId="{CD41D82F-260B-0840-BD29-78828A25BB7D}" dt="2023-03-23T14:56:27.505" v="816"/>
          <ac:inkMkLst>
            <pc:docMk/>
            <pc:sldMk cId="1782890459" sldId="260"/>
            <ac:inkMk id="196" creationId="{0E1085DD-782A-7729-20A8-A334FF5BFBA0}"/>
          </ac:inkMkLst>
        </pc:inkChg>
        <pc:inkChg chg="add del">
          <ac:chgData name="Venkatasubramanian, Mani V." userId="fbe5ce37-0145-4c31-b84a-b36f8beac5f3" providerId="ADAL" clId="{CD41D82F-260B-0840-BD29-78828A25BB7D}" dt="2023-03-23T14:56:27.505" v="816"/>
          <ac:inkMkLst>
            <pc:docMk/>
            <pc:sldMk cId="1782890459" sldId="260"/>
            <ac:inkMk id="197" creationId="{7B499ADB-C0A9-ED2D-746A-2E04864FE2C8}"/>
          </ac:inkMkLst>
        </pc:inkChg>
        <pc:inkChg chg="add del">
          <ac:chgData name="Venkatasubramanian, Mani V." userId="fbe5ce37-0145-4c31-b84a-b36f8beac5f3" providerId="ADAL" clId="{CD41D82F-260B-0840-BD29-78828A25BB7D}" dt="2023-03-23T14:56:27.505" v="816"/>
          <ac:inkMkLst>
            <pc:docMk/>
            <pc:sldMk cId="1782890459" sldId="260"/>
            <ac:inkMk id="198" creationId="{E762C4BC-00C8-DC6E-F3AD-3FA88284438C}"/>
          </ac:inkMkLst>
        </pc:inkChg>
        <pc:inkChg chg="add del">
          <ac:chgData name="Venkatasubramanian, Mani V." userId="fbe5ce37-0145-4c31-b84a-b36f8beac5f3" providerId="ADAL" clId="{CD41D82F-260B-0840-BD29-78828A25BB7D}" dt="2023-03-23T14:56:27.505" v="816"/>
          <ac:inkMkLst>
            <pc:docMk/>
            <pc:sldMk cId="1782890459" sldId="260"/>
            <ac:inkMk id="199" creationId="{097847C3-CBD0-8267-F8AD-E409CEDA2D27}"/>
          </ac:inkMkLst>
        </pc:inkChg>
        <pc:inkChg chg="add del">
          <ac:chgData name="Venkatasubramanian, Mani V." userId="fbe5ce37-0145-4c31-b84a-b36f8beac5f3" providerId="ADAL" clId="{CD41D82F-260B-0840-BD29-78828A25BB7D}" dt="2023-03-23T14:56:27.505" v="816"/>
          <ac:inkMkLst>
            <pc:docMk/>
            <pc:sldMk cId="1782890459" sldId="260"/>
            <ac:inkMk id="200" creationId="{52465D4A-52E4-3349-6404-B1930C6CEEC5}"/>
          </ac:inkMkLst>
        </pc:inkChg>
        <pc:inkChg chg="add del">
          <ac:chgData name="Venkatasubramanian, Mani V." userId="fbe5ce37-0145-4c31-b84a-b36f8beac5f3" providerId="ADAL" clId="{CD41D82F-260B-0840-BD29-78828A25BB7D}" dt="2023-03-23T14:56:27.505" v="816"/>
          <ac:inkMkLst>
            <pc:docMk/>
            <pc:sldMk cId="1782890459" sldId="260"/>
            <ac:inkMk id="201" creationId="{21989F52-AB53-6A86-BDF3-E673DC1DCD45}"/>
          </ac:inkMkLst>
        </pc:inkChg>
        <pc:inkChg chg="add del">
          <ac:chgData name="Venkatasubramanian, Mani V." userId="fbe5ce37-0145-4c31-b84a-b36f8beac5f3" providerId="ADAL" clId="{CD41D82F-260B-0840-BD29-78828A25BB7D}" dt="2023-03-23T14:56:27.505" v="816"/>
          <ac:inkMkLst>
            <pc:docMk/>
            <pc:sldMk cId="1782890459" sldId="260"/>
            <ac:inkMk id="202" creationId="{4D9BAA34-5E16-6685-B0C4-9AB3BFAEDDA0}"/>
          </ac:inkMkLst>
        </pc:inkChg>
        <pc:inkChg chg="add del">
          <ac:chgData name="Venkatasubramanian, Mani V." userId="fbe5ce37-0145-4c31-b84a-b36f8beac5f3" providerId="ADAL" clId="{CD41D82F-260B-0840-BD29-78828A25BB7D}" dt="2023-03-23T14:56:27.505" v="816"/>
          <ac:inkMkLst>
            <pc:docMk/>
            <pc:sldMk cId="1782890459" sldId="260"/>
            <ac:inkMk id="203" creationId="{071DA654-C967-7375-7175-9DAEE6B3F130}"/>
          </ac:inkMkLst>
        </pc:inkChg>
        <pc:inkChg chg="add del">
          <ac:chgData name="Venkatasubramanian, Mani V." userId="fbe5ce37-0145-4c31-b84a-b36f8beac5f3" providerId="ADAL" clId="{CD41D82F-260B-0840-BD29-78828A25BB7D}" dt="2023-03-23T14:56:27.505" v="816"/>
          <ac:inkMkLst>
            <pc:docMk/>
            <pc:sldMk cId="1782890459" sldId="260"/>
            <ac:inkMk id="204" creationId="{9D60ECA1-0E6A-A0AD-36F4-9A6F1B5EF3CC}"/>
          </ac:inkMkLst>
        </pc:inkChg>
        <pc:inkChg chg="add del">
          <ac:chgData name="Venkatasubramanian, Mani V." userId="fbe5ce37-0145-4c31-b84a-b36f8beac5f3" providerId="ADAL" clId="{CD41D82F-260B-0840-BD29-78828A25BB7D}" dt="2023-03-23T14:56:27.505" v="816"/>
          <ac:inkMkLst>
            <pc:docMk/>
            <pc:sldMk cId="1782890459" sldId="260"/>
            <ac:inkMk id="205" creationId="{C1867361-8630-9D3D-511C-3A700F4E0269}"/>
          </ac:inkMkLst>
        </pc:inkChg>
        <pc:inkChg chg="add del">
          <ac:chgData name="Venkatasubramanian, Mani V." userId="fbe5ce37-0145-4c31-b84a-b36f8beac5f3" providerId="ADAL" clId="{CD41D82F-260B-0840-BD29-78828A25BB7D}" dt="2023-03-23T14:56:27.505" v="816"/>
          <ac:inkMkLst>
            <pc:docMk/>
            <pc:sldMk cId="1782890459" sldId="260"/>
            <ac:inkMk id="206" creationId="{21ECA353-69E5-1907-13FE-339201D68E2D}"/>
          </ac:inkMkLst>
        </pc:inkChg>
        <pc:inkChg chg="add del">
          <ac:chgData name="Venkatasubramanian, Mani V." userId="fbe5ce37-0145-4c31-b84a-b36f8beac5f3" providerId="ADAL" clId="{CD41D82F-260B-0840-BD29-78828A25BB7D}" dt="2023-03-23T14:56:27.505" v="816"/>
          <ac:inkMkLst>
            <pc:docMk/>
            <pc:sldMk cId="1782890459" sldId="260"/>
            <ac:inkMk id="207" creationId="{6D6B2495-B452-E90E-26B8-D134115921E9}"/>
          </ac:inkMkLst>
        </pc:inkChg>
        <pc:inkChg chg="add del">
          <ac:chgData name="Venkatasubramanian, Mani V." userId="fbe5ce37-0145-4c31-b84a-b36f8beac5f3" providerId="ADAL" clId="{CD41D82F-260B-0840-BD29-78828A25BB7D}" dt="2023-03-23T14:56:27.505" v="816"/>
          <ac:inkMkLst>
            <pc:docMk/>
            <pc:sldMk cId="1782890459" sldId="260"/>
            <ac:inkMk id="208" creationId="{72F2650A-BEB3-F1C8-E773-2B57D8B34467}"/>
          </ac:inkMkLst>
        </pc:inkChg>
        <pc:inkChg chg="add del">
          <ac:chgData name="Venkatasubramanian, Mani V." userId="fbe5ce37-0145-4c31-b84a-b36f8beac5f3" providerId="ADAL" clId="{CD41D82F-260B-0840-BD29-78828A25BB7D}" dt="2023-03-23T14:56:27.505" v="816"/>
          <ac:inkMkLst>
            <pc:docMk/>
            <pc:sldMk cId="1782890459" sldId="260"/>
            <ac:inkMk id="209" creationId="{E23AFE8D-CF1A-56DC-7CB3-483E127C3E5C}"/>
          </ac:inkMkLst>
        </pc:inkChg>
        <pc:inkChg chg="add reco">
          <ac:chgData name="Venkatasubramanian, Mani V." userId="fbe5ce37-0145-4c31-b84a-b36f8beac5f3" providerId="ADAL" clId="{CD41D82F-260B-0840-BD29-78828A25BB7D}" dt="2023-03-23T14:56:27.505" v="816"/>
          <ac:inkMkLst>
            <pc:docMk/>
            <pc:sldMk cId="1782890459" sldId="260"/>
            <ac:inkMk id="210" creationId="{CB925B0A-43DF-DCE4-E6E5-FE2A7361A547}"/>
          </ac:inkMkLst>
        </pc:inkChg>
        <pc:inkChg chg="add reco">
          <ac:chgData name="Venkatasubramanian, Mani V." userId="fbe5ce37-0145-4c31-b84a-b36f8beac5f3" providerId="ADAL" clId="{CD41D82F-260B-0840-BD29-78828A25BB7D}" dt="2023-03-23T14:56:27.505" v="816"/>
          <ac:inkMkLst>
            <pc:docMk/>
            <pc:sldMk cId="1782890459" sldId="260"/>
            <ac:inkMk id="211" creationId="{139CEA56-60BA-BBF4-DBDF-ED5EDD631BE0}"/>
          </ac:inkMkLst>
        </pc:inkChg>
        <pc:inkChg chg="add del">
          <ac:chgData name="Venkatasubramanian, Mani V." userId="fbe5ce37-0145-4c31-b84a-b36f8beac5f3" providerId="ADAL" clId="{CD41D82F-260B-0840-BD29-78828A25BB7D}" dt="2023-03-23T14:56:44.741" v="829"/>
          <ac:inkMkLst>
            <pc:docMk/>
            <pc:sldMk cId="1782890459" sldId="260"/>
            <ac:inkMk id="212" creationId="{3BBC49FB-47DB-6816-39B4-681B0CA08DE6}"/>
          </ac:inkMkLst>
        </pc:inkChg>
        <pc:inkChg chg="add del">
          <ac:chgData name="Venkatasubramanian, Mani V." userId="fbe5ce37-0145-4c31-b84a-b36f8beac5f3" providerId="ADAL" clId="{CD41D82F-260B-0840-BD29-78828A25BB7D}" dt="2023-03-23T14:56:44.741" v="829"/>
          <ac:inkMkLst>
            <pc:docMk/>
            <pc:sldMk cId="1782890459" sldId="260"/>
            <ac:inkMk id="213" creationId="{5FF7A3E8-0EF9-D446-6AF2-24AD80872B71}"/>
          </ac:inkMkLst>
        </pc:inkChg>
        <pc:inkChg chg="add del">
          <ac:chgData name="Venkatasubramanian, Mani V." userId="fbe5ce37-0145-4c31-b84a-b36f8beac5f3" providerId="ADAL" clId="{CD41D82F-260B-0840-BD29-78828A25BB7D}" dt="2023-03-23T14:56:44.741" v="829"/>
          <ac:inkMkLst>
            <pc:docMk/>
            <pc:sldMk cId="1782890459" sldId="260"/>
            <ac:inkMk id="214" creationId="{78E68B8B-0421-27A7-DC7F-0B78287C9E95}"/>
          </ac:inkMkLst>
        </pc:inkChg>
        <pc:inkChg chg="add del">
          <ac:chgData name="Venkatasubramanian, Mani V." userId="fbe5ce37-0145-4c31-b84a-b36f8beac5f3" providerId="ADAL" clId="{CD41D82F-260B-0840-BD29-78828A25BB7D}" dt="2023-03-23T14:56:44.741" v="829"/>
          <ac:inkMkLst>
            <pc:docMk/>
            <pc:sldMk cId="1782890459" sldId="260"/>
            <ac:inkMk id="215" creationId="{F80B38B8-765B-113E-79A2-2D55D735FDBD}"/>
          </ac:inkMkLst>
        </pc:inkChg>
        <pc:inkChg chg="add del">
          <ac:chgData name="Venkatasubramanian, Mani V." userId="fbe5ce37-0145-4c31-b84a-b36f8beac5f3" providerId="ADAL" clId="{CD41D82F-260B-0840-BD29-78828A25BB7D}" dt="2023-03-23T14:56:44.741" v="829"/>
          <ac:inkMkLst>
            <pc:docMk/>
            <pc:sldMk cId="1782890459" sldId="260"/>
            <ac:inkMk id="216" creationId="{15F58BFD-EA05-5DEE-4209-49A0C9E76B61}"/>
          </ac:inkMkLst>
        </pc:inkChg>
        <pc:inkChg chg="add del">
          <ac:chgData name="Venkatasubramanian, Mani V." userId="fbe5ce37-0145-4c31-b84a-b36f8beac5f3" providerId="ADAL" clId="{CD41D82F-260B-0840-BD29-78828A25BB7D}" dt="2023-03-23T14:56:44.741" v="829"/>
          <ac:inkMkLst>
            <pc:docMk/>
            <pc:sldMk cId="1782890459" sldId="260"/>
            <ac:inkMk id="217" creationId="{959BDAD0-5B42-9883-BAAF-589CC812B848}"/>
          </ac:inkMkLst>
        </pc:inkChg>
        <pc:inkChg chg="add del">
          <ac:chgData name="Venkatasubramanian, Mani V." userId="fbe5ce37-0145-4c31-b84a-b36f8beac5f3" providerId="ADAL" clId="{CD41D82F-260B-0840-BD29-78828A25BB7D}" dt="2023-03-23T14:56:44.741" v="829"/>
          <ac:inkMkLst>
            <pc:docMk/>
            <pc:sldMk cId="1782890459" sldId="260"/>
            <ac:inkMk id="218" creationId="{1FC19633-6A95-FAAD-B497-CFDC01050C40}"/>
          </ac:inkMkLst>
        </pc:inkChg>
        <pc:inkChg chg="add del">
          <ac:chgData name="Venkatasubramanian, Mani V." userId="fbe5ce37-0145-4c31-b84a-b36f8beac5f3" providerId="ADAL" clId="{CD41D82F-260B-0840-BD29-78828A25BB7D}" dt="2023-03-23T14:56:44.741" v="829"/>
          <ac:inkMkLst>
            <pc:docMk/>
            <pc:sldMk cId="1782890459" sldId="260"/>
            <ac:inkMk id="219" creationId="{4945846D-0D15-84B1-00C3-092435C4060E}"/>
          </ac:inkMkLst>
        </pc:inkChg>
        <pc:inkChg chg="add del">
          <ac:chgData name="Venkatasubramanian, Mani V." userId="fbe5ce37-0145-4c31-b84a-b36f8beac5f3" providerId="ADAL" clId="{CD41D82F-260B-0840-BD29-78828A25BB7D}" dt="2023-03-23T14:56:44.741" v="829"/>
          <ac:inkMkLst>
            <pc:docMk/>
            <pc:sldMk cId="1782890459" sldId="260"/>
            <ac:inkMk id="220" creationId="{C2688AED-C348-C030-F36F-AF0347F950EB}"/>
          </ac:inkMkLst>
        </pc:inkChg>
        <pc:inkChg chg="add del">
          <ac:chgData name="Venkatasubramanian, Mani V." userId="fbe5ce37-0145-4c31-b84a-b36f8beac5f3" providerId="ADAL" clId="{CD41D82F-260B-0840-BD29-78828A25BB7D}" dt="2023-03-23T14:56:44.741" v="829"/>
          <ac:inkMkLst>
            <pc:docMk/>
            <pc:sldMk cId="1782890459" sldId="260"/>
            <ac:inkMk id="221" creationId="{62FACEDC-8722-B3C5-8FC8-E9FD1DF87393}"/>
          </ac:inkMkLst>
        </pc:inkChg>
        <pc:inkChg chg="add del">
          <ac:chgData name="Venkatasubramanian, Mani V." userId="fbe5ce37-0145-4c31-b84a-b36f8beac5f3" providerId="ADAL" clId="{CD41D82F-260B-0840-BD29-78828A25BB7D}" dt="2023-03-23T14:56:44.741" v="829"/>
          <ac:inkMkLst>
            <pc:docMk/>
            <pc:sldMk cId="1782890459" sldId="260"/>
            <ac:inkMk id="222" creationId="{21242D67-432F-339B-8EE0-5CEA6C1BCC92}"/>
          </ac:inkMkLst>
        </pc:inkChg>
        <pc:inkChg chg="add del">
          <ac:chgData name="Venkatasubramanian, Mani V." userId="fbe5ce37-0145-4c31-b84a-b36f8beac5f3" providerId="ADAL" clId="{CD41D82F-260B-0840-BD29-78828A25BB7D}" dt="2023-03-23T14:56:44.741" v="829"/>
          <ac:inkMkLst>
            <pc:docMk/>
            <pc:sldMk cId="1782890459" sldId="260"/>
            <ac:inkMk id="223" creationId="{8B56AB9D-949F-1F5D-1E3B-AC5F44CE09D9}"/>
          </ac:inkMkLst>
        </pc:inkChg>
        <pc:inkChg chg="add reco">
          <ac:chgData name="Venkatasubramanian, Mani V." userId="fbe5ce37-0145-4c31-b84a-b36f8beac5f3" providerId="ADAL" clId="{CD41D82F-260B-0840-BD29-78828A25BB7D}" dt="2023-03-23T14:56:44.741" v="829"/>
          <ac:inkMkLst>
            <pc:docMk/>
            <pc:sldMk cId="1782890459" sldId="260"/>
            <ac:inkMk id="224" creationId="{02E512B1-E264-C5A7-730F-1A435411DA5B}"/>
          </ac:inkMkLst>
        </pc:inkChg>
        <pc:inkChg chg="add reco">
          <ac:chgData name="Venkatasubramanian, Mani V." userId="fbe5ce37-0145-4c31-b84a-b36f8beac5f3" providerId="ADAL" clId="{CD41D82F-260B-0840-BD29-78828A25BB7D}" dt="2023-03-23T14:56:44.741" v="829"/>
          <ac:inkMkLst>
            <pc:docMk/>
            <pc:sldMk cId="1782890459" sldId="260"/>
            <ac:inkMk id="225" creationId="{4D474A2D-0F77-423E-79AA-C12B89F256B7}"/>
          </ac:inkMkLst>
        </pc:inkChg>
        <pc:inkChg chg="add">
          <ac:chgData name="Venkatasubramanian, Mani V." userId="fbe5ce37-0145-4c31-b84a-b36f8beac5f3" providerId="ADAL" clId="{CD41D82F-260B-0840-BD29-78828A25BB7D}" dt="2023-03-23T14:56:51.975" v="830"/>
          <ac:inkMkLst>
            <pc:docMk/>
            <pc:sldMk cId="1782890459" sldId="260"/>
            <ac:inkMk id="226" creationId="{68F4E69D-E59C-CF1C-71E1-2C9514182C07}"/>
          </ac:inkMkLst>
        </pc:inkChg>
        <pc:inkChg chg="add">
          <ac:chgData name="Venkatasubramanian, Mani V." userId="fbe5ce37-0145-4c31-b84a-b36f8beac5f3" providerId="ADAL" clId="{CD41D82F-260B-0840-BD29-78828A25BB7D}" dt="2023-03-23T14:56:52.166" v="831"/>
          <ac:inkMkLst>
            <pc:docMk/>
            <pc:sldMk cId="1782890459" sldId="260"/>
            <ac:inkMk id="227" creationId="{DE4EB994-A7F5-22B4-EA81-23C94CEB1028}"/>
          </ac:inkMkLst>
        </pc:inkChg>
        <pc:inkChg chg="add">
          <ac:chgData name="Venkatasubramanian, Mani V." userId="fbe5ce37-0145-4c31-b84a-b36f8beac5f3" providerId="ADAL" clId="{CD41D82F-260B-0840-BD29-78828A25BB7D}" dt="2023-03-23T14:56:52.366" v="832"/>
          <ac:inkMkLst>
            <pc:docMk/>
            <pc:sldMk cId="1782890459" sldId="260"/>
            <ac:inkMk id="228" creationId="{1885717F-F426-169A-B7EA-F00B2722ED6E}"/>
          </ac:inkMkLst>
        </pc:inkChg>
        <pc:inkChg chg="add">
          <ac:chgData name="Venkatasubramanian, Mani V." userId="fbe5ce37-0145-4c31-b84a-b36f8beac5f3" providerId="ADAL" clId="{CD41D82F-260B-0840-BD29-78828A25BB7D}" dt="2023-03-23T14:56:52.515" v="833"/>
          <ac:inkMkLst>
            <pc:docMk/>
            <pc:sldMk cId="1782890459" sldId="260"/>
            <ac:inkMk id="229" creationId="{29DD6BAE-8BE7-B2C9-6719-51B770AC908C}"/>
          </ac:inkMkLst>
        </pc:inkChg>
        <pc:inkChg chg="add">
          <ac:chgData name="Venkatasubramanian, Mani V." userId="fbe5ce37-0145-4c31-b84a-b36f8beac5f3" providerId="ADAL" clId="{CD41D82F-260B-0840-BD29-78828A25BB7D}" dt="2023-03-23T14:56:52.699" v="834"/>
          <ac:inkMkLst>
            <pc:docMk/>
            <pc:sldMk cId="1782890459" sldId="260"/>
            <ac:inkMk id="230" creationId="{6E8132C6-118E-A2F9-F9E9-F67695A9184A}"/>
          </ac:inkMkLst>
        </pc:inkChg>
        <pc:inkChg chg="add">
          <ac:chgData name="Venkatasubramanian, Mani V." userId="fbe5ce37-0145-4c31-b84a-b36f8beac5f3" providerId="ADAL" clId="{CD41D82F-260B-0840-BD29-78828A25BB7D}" dt="2023-03-23T14:56:52.883" v="835"/>
          <ac:inkMkLst>
            <pc:docMk/>
            <pc:sldMk cId="1782890459" sldId="260"/>
            <ac:inkMk id="231" creationId="{C5EB71B4-D4F3-E4FD-A1D8-CBA96C6B8AF8}"/>
          </ac:inkMkLst>
        </pc:inkChg>
        <pc:inkChg chg="add">
          <ac:chgData name="Venkatasubramanian, Mani V." userId="fbe5ce37-0145-4c31-b84a-b36f8beac5f3" providerId="ADAL" clId="{CD41D82F-260B-0840-BD29-78828A25BB7D}" dt="2023-03-23T14:56:53.066" v="836"/>
          <ac:inkMkLst>
            <pc:docMk/>
            <pc:sldMk cId="1782890459" sldId="260"/>
            <ac:inkMk id="232" creationId="{ACB0AE19-8402-6E4F-3A2A-D88449BE3DE0}"/>
          </ac:inkMkLst>
        </pc:inkChg>
        <pc:inkChg chg="add">
          <ac:chgData name="Venkatasubramanian, Mani V." userId="fbe5ce37-0145-4c31-b84a-b36f8beac5f3" providerId="ADAL" clId="{CD41D82F-260B-0840-BD29-78828A25BB7D}" dt="2023-03-23T14:56:53.232" v="837"/>
          <ac:inkMkLst>
            <pc:docMk/>
            <pc:sldMk cId="1782890459" sldId="260"/>
            <ac:inkMk id="233" creationId="{2D500A1C-29E8-9CDA-E86C-C0A0028CA66D}"/>
          </ac:inkMkLst>
        </pc:inkChg>
        <pc:inkChg chg="add">
          <ac:chgData name="Venkatasubramanian, Mani V." userId="fbe5ce37-0145-4c31-b84a-b36f8beac5f3" providerId="ADAL" clId="{CD41D82F-260B-0840-BD29-78828A25BB7D}" dt="2023-03-23T14:56:53.399" v="838"/>
          <ac:inkMkLst>
            <pc:docMk/>
            <pc:sldMk cId="1782890459" sldId="260"/>
            <ac:inkMk id="234" creationId="{EE112999-D63B-E6DA-4118-5DB9AF7D51F2}"/>
          </ac:inkMkLst>
        </pc:inkChg>
        <pc:inkChg chg="add">
          <ac:chgData name="Venkatasubramanian, Mani V." userId="fbe5ce37-0145-4c31-b84a-b36f8beac5f3" providerId="ADAL" clId="{CD41D82F-260B-0840-BD29-78828A25BB7D}" dt="2023-03-23T14:56:53.565" v="839"/>
          <ac:inkMkLst>
            <pc:docMk/>
            <pc:sldMk cId="1782890459" sldId="260"/>
            <ac:inkMk id="235" creationId="{145068F3-3FB6-0DB9-1105-DD4F9594DC28}"/>
          </ac:inkMkLst>
        </pc:inkChg>
        <pc:inkChg chg="add">
          <ac:chgData name="Venkatasubramanian, Mani V." userId="fbe5ce37-0145-4c31-b84a-b36f8beac5f3" providerId="ADAL" clId="{CD41D82F-260B-0840-BD29-78828A25BB7D}" dt="2023-03-23T14:56:53.697" v="840"/>
          <ac:inkMkLst>
            <pc:docMk/>
            <pc:sldMk cId="1782890459" sldId="260"/>
            <ac:inkMk id="236" creationId="{2E22D1B1-4B30-83F0-820F-E3031CD5EE2C}"/>
          </ac:inkMkLst>
        </pc:inkChg>
        <pc:inkChg chg="add del">
          <ac:chgData name="Venkatasubramanian, Mani V." userId="fbe5ce37-0145-4c31-b84a-b36f8beac5f3" providerId="ADAL" clId="{CD41D82F-260B-0840-BD29-78828A25BB7D}" dt="2023-03-23T14:57:01.816" v="849"/>
          <ac:inkMkLst>
            <pc:docMk/>
            <pc:sldMk cId="1782890459" sldId="260"/>
            <ac:inkMk id="237" creationId="{2C6924C8-67AA-8F34-DF80-AFAAF3185BB9}"/>
          </ac:inkMkLst>
        </pc:inkChg>
        <pc:inkChg chg="add del">
          <ac:chgData name="Venkatasubramanian, Mani V." userId="fbe5ce37-0145-4c31-b84a-b36f8beac5f3" providerId="ADAL" clId="{CD41D82F-260B-0840-BD29-78828A25BB7D}" dt="2023-03-23T14:57:01.816" v="849"/>
          <ac:inkMkLst>
            <pc:docMk/>
            <pc:sldMk cId="1782890459" sldId="260"/>
            <ac:inkMk id="238" creationId="{67EB9ED2-B38D-6D6B-C39E-F2683C37FFF7}"/>
          </ac:inkMkLst>
        </pc:inkChg>
        <pc:inkChg chg="add del">
          <ac:chgData name="Venkatasubramanian, Mani V." userId="fbe5ce37-0145-4c31-b84a-b36f8beac5f3" providerId="ADAL" clId="{CD41D82F-260B-0840-BD29-78828A25BB7D}" dt="2023-03-23T14:57:01.816" v="849"/>
          <ac:inkMkLst>
            <pc:docMk/>
            <pc:sldMk cId="1782890459" sldId="260"/>
            <ac:inkMk id="239" creationId="{FC2CEBDB-99AE-FAB4-0AA5-B5E1D0904230}"/>
          </ac:inkMkLst>
        </pc:inkChg>
        <pc:inkChg chg="add del">
          <ac:chgData name="Venkatasubramanian, Mani V." userId="fbe5ce37-0145-4c31-b84a-b36f8beac5f3" providerId="ADAL" clId="{CD41D82F-260B-0840-BD29-78828A25BB7D}" dt="2023-03-23T14:57:01.816" v="849"/>
          <ac:inkMkLst>
            <pc:docMk/>
            <pc:sldMk cId="1782890459" sldId="260"/>
            <ac:inkMk id="240" creationId="{9BCE0E93-3E95-2500-EA8B-7A648B5F780A}"/>
          </ac:inkMkLst>
        </pc:inkChg>
        <pc:inkChg chg="add del">
          <ac:chgData name="Venkatasubramanian, Mani V." userId="fbe5ce37-0145-4c31-b84a-b36f8beac5f3" providerId="ADAL" clId="{CD41D82F-260B-0840-BD29-78828A25BB7D}" dt="2023-03-23T14:57:01.816" v="849"/>
          <ac:inkMkLst>
            <pc:docMk/>
            <pc:sldMk cId="1782890459" sldId="260"/>
            <ac:inkMk id="241" creationId="{B6EEDA9C-2341-2660-5ECA-F27F1E1A2997}"/>
          </ac:inkMkLst>
        </pc:inkChg>
        <pc:inkChg chg="add del">
          <ac:chgData name="Venkatasubramanian, Mani V." userId="fbe5ce37-0145-4c31-b84a-b36f8beac5f3" providerId="ADAL" clId="{CD41D82F-260B-0840-BD29-78828A25BB7D}" dt="2023-03-23T14:57:01.816" v="849"/>
          <ac:inkMkLst>
            <pc:docMk/>
            <pc:sldMk cId="1782890459" sldId="260"/>
            <ac:inkMk id="242" creationId="{E50C9697-D1D6-B848-2B73-97BC91641BFE}"/>
          </ac:inkMkLst>
        </pc:inkChg>
        <pc:inkChg chg="add del">
          <ac:chgData name="Venkatasubramanian, Mani V." userId="fbe5ce37-0145-4c31-b84a-b36f8beac5f3" providerId="ADAL" clId="{CD41D82F-260B-0840-BD29-78828A25BB7D}" dt="2023-03-23T14:57:01.816" v="849"/>
          <ac:inkMkLst>
            <pc:docMk/>
            <pc:sldMk cId="1782890459" sldId="260"/>
            <ac:inkMk id="243" creationId="{DEAED723-34A0-7129-1C4F-9A7D623FB6AD}"/>
          </ac:inkMkLst>
        </pc:inkChg>
        <pc:inkChg chg="add del">
          <ac:chgData name="Venkatasubramanian, Mani V." userId="fbe5ce37-0145-4c31-b84a-b36f8beac5f3" providerId="ADAL" clId="{CD41D82F-260B-0840-BD29-78828A25BB7D}" dt="2023-03-23T14:57:01.816" v="849"/>
          <ac:inkMkLst>
            <pc:docMk/>
            <pc:sldMk cId="1782890459" sldId="260"/>
            <ac:inkMk id="244" creationId="{75847C0E-B40F-7A3B-6BEB-4DA7BD2D9612}"/>
          </ac:inkMkLst>
        </pc:inkChg>
        <pc:inkChg chg="add reco">
          <ac:chgData name="Venkatasubramanian, Mani V." userId="fbe5ce37-0145-4c31-b84a-b36f8beac5f3" providerId="ADAL" clId="{CD41D82F-260B-0840-BD29-78828A25BB7D}" dt="2023-03-23T14:57:01.816" v="849"/>
          <ac:inkMkLst>
            <pc:docMk/>
            <pc:sldMk cId="1782890459" sldId="260"/>
            <ac:inkMk id="245" creationId="{6AD1831D-6688-F567-605C-85A2252BE2FA}"/>
          </ac:inkMkLst>
        </pc:inkChg>
        <pc:inkChg chg="add del">
          <ac:chgData name="Venkatasubramanian, Mani V." userId="fbe5ce37-0145-4c31-b84a-b36f8beac5f3" providerId="ADAL" clId="{CD41D82F-260B-0840-BD29-78828A25BB7D}" dt="2023-03-23T14:57:17.628" v="860"/>
          <ac:inkMkLst>
            <pc:docMk/>
            <pc:sldMk cId="1782890459" sldId="260"/>
            <ac:inkMk id="246" creationId="{BA4AF44C-785C-02CA-5FA4-D31D13559076}"/>
          </ac:inkMkLst>
        </pc:inkChg>
        <pc:inkChg chg="add del">
          <ac:chgData name="Venkatasubramanian, Mani V." userId="fbe5ce37-0145-4c31-b84a-b36f8beac5f3" providerId="ADAL" clId="{CD41D82F-260B-0840-BD29-78828A25BB7D}" dt="2023-03-23T14:57:17.628" v="860"/>
          <ac:inkMkLst>
            <pc:docMk/>
            <pc:sldMk cId="1782890459" sldId="260"/>
            <ac:inkMk id="247" creationId="{EEA2CE7F-16BD-0E28-9C9D-05BAAD09EDB8}"/>
          </ac:inkMkLst>
        </pc:inkChg>
        <pc:inkChg chg="add del">
          <ac:chgData name="Venkatasubramanian, Mani V." userId="fbe5ce37-0145-4c31-b84a-b36f8beac5f3" providerId="ADAL" clId="{CD41D82F-260B-0840-BD29-78828A25BB7D}" dt="2023-03-23T14:57:17.628" v="860"/>
          <ac:inkMkLst>
            <pc:docMk/>
            <pc:sldMk cId="1782890459" sldId="260"/>
            <ac:inkMk id="248" creationId="{C88B25AF-C4A1-612C-C487-9E1B2330CDCD}"/>
          </ac:inkMkLst>
        </pc:inkChg>
        <pc:inkChg chg="add del">
          <ac:chgData name="Venkatasubramanian, Mani V." userId="fbe5ce37-0145-4c31-b84a-b36f8beac5f3" providerId="ADAL" clId="{CD41D82F-260B-0840-BD29-78828A25BB7D}" dt="2023-03-23T14:57:17.628" v="860"/>
          <ac:inkMkLst>
            <pc:docMk/>
            <pc:sldMk cId="1782890459" sldId="260"/>
            <ac:inkMk id="249" creationId="{6EED39CB-7884-8B13-4B50-FC0E24F0FE4D}"/>
          </ac:inkMkLst>
        </pc:inkChg>
        <pc:inkChg chg="add del">
          <ac:chgData name="Venkatasubramanian, Mani V." userId="fbe5ce37-0145-4c31-b84a-b36f8beac5f3" providerId="ADAL" clId="{CD41D82F-260B-0840-BD29-78828A25BB7D}" dt="2023-03-23T14:57:17.628" v="860"/>
          <ac:inkMkLst>
            <pc:docMk/>
            <pc:sldMk cId="1782890459" sldId="260"/>
            <ac:inkMk id="250" creationId="{7F19F9E9-A704-456C-6D5C-5A31B06B1A50}"/>
          </ac:inkMkLst>
        </pc:inkChg>
        <pc:inkChg chg="add del">
          <ac:chgData name="Venkatasubramanian, Mani V." userId="fbe5ce37-0145-4c31-b84a-b36f8beac5f3" providerId="ADAL" clId="{CD41D82F-260B-0840-BD29-78828A25BB7D}" dt="2023-03-23T14:57:17.628" v="860"/>
          <ac:inkMkLst>
            <pc:docMk/>
            <pc:sldMk cId="1782890459" sldId="260"/>
            <ac:inkMk id="251" creationId="{1CA0505B-25C8-2917-532A-96243EE60DDF}"/>
          </ac:inkMkLst>
        </pc:inkChg>
        <pc:inkChg chg="add del">
          <ac:chgData name="Venkatasubramanian, Mani V." userId="fbe5ce37-0145-4c31-b84a-b36f8beac5f3" providerId="ADAL" clId="{CD41D82F-260B-0840-BD29-78828A25BB7D}" dt="2023-03-23T14:57:17.628" v="860"/>
          <ac:inkMkLst>
            <pc:docMk/>
            <pc:sldMk cId="1782890459" sldId="260"/>
            <ac:inkMk id="252" creationId="{9B8ECDB7-CEB3-6F81-42A5-8E98FFA7C7CC}"/>
          </ac:inkMkLst>
        </pc:inkChg>
        <pc:inkChg chg="add del">
          <ac:chgData name="Venkatasubramanian, Mani V." userId="fbe5ce37-0145-4c31-b84a-b36f8beac5f3" providerId="ADAL" clId="{CD41D82F-260B-0840-BD29-78828A25BB7D}" dt="2023-03-23T14:57:17.628" v="860"/>
          <ac:inkMkLst>
            <pc:docMk/>
            <pc:sldMk cId="1782890459" sldId="260"/>
            <ac:inkMk id="253" creationId="{0106482C-A06E-3691-9EB3-26B1B79E49FD}"/>
          </ac:inkMkLst>
        </pc:inkChg>
        <pc:inkChg chg="add del">
          <ac:chgData name="Venkatasubramanian, Mani V." userId="fbe5ce37-0145-4c31-b84a-b36f8beac5f3" providerId="ADAL" clId="{CD41D82F-260B-0840-BD29-78828A25BB7D}" dt="2023-03-23T14:57:17.628" v="860"/>
          <ac:inkMkLst>
            <pc:docMk/>
            <pc:sldMk cId="1782890459" sldId="260"/>
            <ac:inkMk id="254" creationId="{1D9A7757-AE75-F6DB-082C-3A512CACEDA7}"/>
          </ac:inkMkLst>
        </pc:inkChg>
        <pc:inkChg chg="add del">
          <ac:chgData name="Venkatasubramanian, Mani V." userId="fbe5ce37-0145-4c31-b84a-b36f8beac5f3" providerId="ADAL" clId="{CD41D82F-260B-0840-BD29-78828A25BB7D}" dt="2023-03-23T14:57:17.628" v="860"/>
          <ac:inkMkLst>
            <pc:docMk/>
            <pc:sldMk cId="1782890459" sldId="260"/>
            <ac:inkMk id="255" creationId="{7144538B-105E-3A0A-7832-CF55017047C3}"/>
          </ac:inkMkLst>
        </pc:inkChg>
        <pc:inkChg chg="add reco">
          <ac:chgData name="Venkatasubramanian, Mani V." userId="fbe5ce37-0145-4c31-b84a-b36f8beac5f3" providerId="ADAL" clId="{CD41D82F-260B-0840-BD29-78828A25BB7D}" dt="2023-03-23T14:57:17.628" v="860"/>
          <ac:inkMkLst>
            <pc:docMk/>
            <pc:sldMk cId="1782890459" sldId="260"/>
            <ac:inkMk id="256" creationId="{81132F3E-9722-D388-4CCB-B69578F81783}"/>
          </ac:inkMkLst>
        </pc:inkChg>
        <pc:inkChg chg="add reco">
          <ac:chgData name="Venkatasubramanian, Mani V." userId="fbe5ce37-0145-4c31-b84a-b36f8beac5f3" providerId="ADAL" clId="{CD41D82F-260B-0840-BD29-78828A25BB7D}" dt="2023-03-23T14:57:17.628" v="860"/>
          <ac:inkMkLst>
            <pc:docMk/>
            <pc:sldMk cId="1782890459" sldId="260"/>
            <ac:inkMk id="257" creationId="{1BB908F9-9165-066D-7034-DFB45B8B37C2}"/>
          </ac:inkMkLst>
        </pc:inkChg>
        <pc:inkChg chg="add del">
          <ac:chgData name="Venkatasubramanian, Mani V." userId="fbe5ce37-0145-4c31-b84a-b36f8beac5f3" providerId="ADAL" clId="{CD41D82F-260B-0840-BD29-78828A25BB7D}" dt="2023-03-23T14:57:21.746" v="869"/>
          <ac:inkMkLst>
            <pc:docMk/>
            <pc:sldMk cId="1782890459" sldId="260"/>
            <ac:inkMk id="258" creationId="{E2465B20-59FC-AD92-E3DA-F683BED0464C}"/>
          </ac:inkMkLst>
        </pc:inkChg>
        <pc:inkChg chg="add del">
          <ac:chgData name="Venkatasubramanian, Mani V." userId="fbe5ce37-0145-4c31-b84a-b36f8beac5f3" providerId="ADAL" clId="{CD41D82F-260B-0840-BD29-78828A25BB7D}" dt="2023-03-23T14:57:21.746" v="869"/>
          <ac:inkMkLst>
            <pc:docMk/>
            <pc:sldMk cId="1782890459" sldId="260"/>
            <ac:inkMk id="259" creationId="{AA7BF205-796F-5881-4FAF-34751C58E947}"/>
          </ac:inkMkLst>
        </pc:inkChg>
        <pc:inkChg chg="add del">
          <ac:chgData name="Venkatasubramanian, Mani V." userId="fbe5ce37-0145-4c31-b84a-b36f8beac5f3" providerId="ADAL" clId="{CD41D82F-260B-0840-BD29-78828A25BB7D}" dt="2023-03-23T14:57:21.746" v="869"/>
          <ac:inkMkLst>
            <pc:docMk/>
            <pc:sldMk cId="1782890459" sldId="260"/>
            <ac:inkMk id="260" creationId="{94F8CBE7-D1CD-2BB4-475C-EAACBF0A6C3B}"/>
          </ac:inkMkLst>
        </pc:inkChg>
        <pc:inkChg chg="add del">
          <ac:chgData name="Venkatasubramanian, Mani V." userId="fbe5ce37-0145-4c31-b84a-b36f8beac5f3" providerId="ADAL" clId="{CD41D82F-260B-0840-BD29-78828A25BB7D}" dt="2023-03-23T14:57:21.746" v="869"/>
          <ac:inkMkLst>
            <pc:docMk/>
            <pc:sldMk cId="1782890459" sldId="260"/>
            <ac:inkMk id="261" creationId="{894447FB-203F-0DE7-AE18-C249BAA011A1}"/>
          </ac:inkMkLst>
        </pc:inkChg>
        <pc:inkChg chg="add del">
          <ac:chgData name="Venkatasubramanian, Mani V." userId="fbe5ce37-0145-4c31-b84a-b36f8beac5f3" providerId="ADAL" clId="{CD41D82F-260B-0840-BD29-78828A25BB7D}" dt="2023-03-23T14:57:21.746" v="869"/>
          <ac:inkMkLst>
            <pc:docMk/>
            <pc:sldMk cId="1782890459" sldId="260"/>
            <ac:inkMk id="262" creationId="{E7F16340-9922-C967-1EAC-603B344A4873}"/>
          </ac:inkMkLst>
        </pc:inkChg>
        <pc:inkChg chg="add del">
          <ac:chgData name="Venkatasubramanian, Mani V." userId="fbe5ce37-0145-4c31-b84a-b36f8beac5f3" providerId="ADAL" clId="{CD41D82F-260B-0840-BD29-78828A25BB7D}" dt="2023-03-23T14:57:21.746" v="869"/>
          <ac:inkMkLst>
            <pc:docMk/>
            <pc:sldMk cId="1782890459" sldId="260"/>
            <ac:inkMk id="263" creationId="{89F75657-0D64-6B02-6ED7-D6DE7D247C8A}"/>
          </ac:inkMkLst>
        </pc:inkChg>
        <pc:inkChg chg="add del">
          <ac:chgData name="Venkatasubramanian, Mani V." userId="fbe5ce37-0145-4c31-b84a-b36f8beac5f3" providerId="ADAL" clId="{CD41D82F-260B-0840-BD29-78828A25BB7D}" dt="2023-03-23T14:57:21.746" v="869"/>
          <ac:inkMkLst>
            <pc:docMk/>
            <pc:sldMk cId="1782890459" sldId="260"/>
            <ac:inkMk id="264" creationId="{34D0F9CB-9DC9-3510-EF3F-6AAA5791A7B2}"/>
          </ac:inkMkLst>
        </pc:inkChg>
        <pc:inkChg chg="add del">
          <ac:chgData name="Venkatasubramanian, Mani V." userId="fbe5ce37-0145-4c31-b84a-b36f8beac5f3" providerId="ADAL" clId="{CD41D82F-260B-0840-BD29-78828A25BB7D}" dt="2023-03-23T14:57:21.746" v="869"/>
          <ac:inkMkLst>
            <pc:docMk/>
            <pc:sldMk cId="1782890459" sldId="260"/>
            <ac:inkMk id="265" creationId="{3C2FCBF9-0F1E-33FA-2D60-5E0BBDD6E104}"/>
          </ac:inkMkLst>
        </pc:inkChg>
        <pc:inkChg chg="add reco">
          <ac:chgData name="Venkatasubramanian, Mani V." userId="fbe5ce37-0145-4c31-b84a-b36f8beac5f3" providerId="ADAL" clId="{CD41D82F-260B-0840-BD29-78828A25BB7D}" dt="2023-03-23T14:57:21.746" v="869"/>
          <ac:inkMkLst>
            <pc:docMk/>
            <pc:sldMk cId="1782890459" sldId="260"/>
            <ac:inkMk id="266" creationId="{BCE2ABA6-B9CE-E06E-9A0F-8AC0AE01B414}"/>
          </ac:inkMkLst>
        </pc:inkChg>
        <pc:inkChg chg="add del">
          <ac:chgData name="Venkatasubramanian, Mani V." userId="fbe5ce37-0145-4c31-b84a-b36f8beac5f3" providerId="ADAL" clId="{CD41D82F-260B-0840-BD29-78828A25BB7D}" dt="2023-03-23T14:58:16.244" v="877"/>
          <ac:inkMkLst>
            <pc:docMk/>
            <pc:sldMk cId="1782890459" sldId="260"/>
            <ac:inkMk id="267" creationId="{CA318B5F-7E8B-0FBC-4F60-4D585E5C4DC7}"/>
          </ac:inkMkLst>
        </pc:inkChg>
        <pc:inkChg chg="add del">
          <ac:chgData name="Venkatasubramanian, Mani V." userId="fbe5ce37-0145-4c31-b84a-b36f8beac5f3" providerId="ADAL" clId="{CD41D82F-260B-0840-BD29-78828A25BB7D}" dt="2023-03-23T14:58:16.244" v="877"/>
          <ac:inkMkLst>
            <pc:docMk/>
            <pc:sldMk cId="1782890459" sldId="260"/>
            <ac:inkMk id="268" creationId="{A770ABE0-0860-99C1-A2B8-292946B0890D}"/>
          </ac:inkMkLst>
        </pc:inkChg>
        <pc:inkChg chg="add del">
          <ac:chgData name="Venkatasubramanian, Mani V." userId="fbe5ce37-0145-4c31-b84a-b36f8beac5f3" providerId="ADAL" clId="{CD41D82F-260B-0840-BD29-78828A25BB7D}" dt="2023-03-23T14:58:16.244" v="877"/>
          <ac:inkMkLst>
            <pc:docMk/>
            <pc:sldMk cId="1782890459" sldId="260"/>
            <ac:inkMk id="269" creationId="{DB73633C-A9CB-4C73-C836-67910B26031E}"/>
          </ac:inkMkLst>
        </pc:inkChg>
        <pc:inkChg chg="add del">
          <ac:chgData name="Venkatasubramanian, Mani V." userId="fbe5ce37-0145-4c31-b84a-b36f8beac5f3" providerId="ADAL" clId="{CD41D82F-260B-0840-BD29-78828A25BB7D}" dt="2023-03-23T14:58:16.244" v="877"/>
          <ac:inkMkLst>
            <pc:docMk/>
            <pc:sldMk cId="1782890459" sldId="260"/>
            <ac:inkMk id="270" creationId="{56537460-4CD0-34DF-88AB-059C66761FCF}"/>
          </ac:inkMkLst>
        </pc:inkChg>
        <pc:inkChg chg="add del">
          <ac:chgData name="Venkatasubramanian, Mani V." userId="fbe5ce37-0145-4c31-b84a-b36f8beac5f3" providerId="ADAL" clId="{CD41D82F-260B-0840-BD29-78828A25BB7D}" dt="2023-03-23T14:58:16.244" v="877"/>
          <ac:inkMkLst>
            <pc:docMk/>
            <pc:sldMk cId="1782890459" sldId="260"/>
            <ac:inkMk id="271" creationId="{29317A7F-E9BD-6BED-AA63-AD540BF94377}"/>
          </ac:inkMkLst>
        </pc:inkChg>
        <pc:inkChg chg="add del">
          <ac:chgData name="Venkatasubramanian, Mani V." userId="fbe5ce37-0145-4c31-b84a-b36f8beac5f3" providerId="ADAL" clId="{CD41D82F-260B-0840-BD29-78828A25BB7D}" dt="2023-03-23T14:58:16.244" v="877"/>
          <ac:inkMkLst>
            <pc:docMk/>
            <pc:sldMk cId="1782890459" sldId="260"/>
            <ac:inkMk id="272" creationId="{6613480D-D999-2A8F-3341-1F0655462D27}"/>
          </ac:inkMkLst>
        </pc:inkChg>
        <pc:inkChg chg="add del">
          <ac:chgData name="Venkatasubramanian, Mani V." userId="fbe5ce37-0145-4c31-b84a-b36f8beac5f3" providerId="ADAL" clId="{CD41D82F-260B-0840-BD29-78828A25BB7D}" dt="2023-03-23T14:58:16.244" v="877"/>
          <ac:inkMkLst>
            <pc:docMk/>
            <pc:sldMk cId="1782890459" sldId="260"/>
            <ac:inkMk id="273" creationId="{E2FB28AB-20EF-79A2-2795-DD3221CFCC2D}"/>
          </ac:inkMkLst>
        </pc:inkChg>
        <pc:inkChg chg="add reco">
          <ac:chgData name="Venkatasubramanian, Mani V." userId="fbe5ce37-0145-4c31-b84a-b36f8beac5f3" providerId="ADAL" clId="{CD41D82F-260B-0840-BD29-78828A25BB7D}" dt="2023-03-23T14:58:16.244" v="877"/>
          <ac:inkMkLst>
            <pc:docMk/>
            <pc:sldMk cId="1782890459" sldId="260"/>
            <ac:inkMk id="274" creationId="{300CAEFF-80FC-2740-BCDF-F64A1E50C96D}"/>
          </ac:inkMkLst>
        </pc:inkChg>
        <pc:inkChg chg="add del">
          <ac:chgData name="Venkatasubramanian, Mani V." userId="fbe5ce37-0145-4c31-b84a-b36f8beac5f3" providerId="ADAL" clId="{CD41D82F-260B-0840-BD29-78828A25BB7D}" dt="2023-03-23T14:58:24.084" v="888"/>
          <ac:inkMkLst>
            <pc:docMk/>
            <pc:sldMk cId="1782890459" sldId="260"/>
            <ac:inkMk id="275" creationId="{DE4865F7-9227-665F-C574-89870B11F2F2}"/>
          </ac:inkMkLst>
        </pc:inkChg>
        <pc:inkChg chg="add del">
          <ac:chgData name="Venkatasubramanian, Mani V." userId="fbe5ce37-0145-4c31-b84a-b36f8beac5f3" providerId="ADAL" clId="{CD41D82F-260B-0840-BD29-78828A25BB7D}" dt="2023-03-23T14:58:24.084" v="888"/>
          <ac:inkMkLst>
            <pc:docMk/>
            <pc:sldMk cId="1782890459" sldId="260"/>
            <ac:inkMk id="276" creationId="{A98F69F3-5FFF-736B-28AC-9755293381B3}"/>
          </ac:inkMkLst>
        </pc:inkChg>
        <pc:inkChg chg="add del">
          <ac:chgData name="Venkatasubramanian, Mani V." userId="fbe5ce37-0145-4c31-b84a-b36f8beac5f3" providerId="ADAL" clId="{CD41D82F-260B-0840-BD29-78828A25BB7D}" dt="2023-03-23T14:58:24.084" v="888"/>
          <ac:inkMkLst>
            <pc:docMk/>
            <pc:sldMk cId="1782890459" sldId="260"/>
            <ac:inkMk id="277" creationId="{CED16606-2713-0E6C-B6E5-7703E6844E29}"/>
          </ac:inkMkLst>
        </pc:inkChg>
        <pc:inkChg chg="add del">
          <ac:chgData name="Venkatasubramanian, Mani V." userId="fbe5ce37-0145-4c31-b84a-b36f8beac5f3" providerId="ADAL" clId="{CD41D82F-260B-0840-BD29-78828A25BB7D}" dt="2023-03-23T14:58:24.084" v="888"/>
          <ac:inkMkLst>
            <pc:docMk/>
            <pc:sldMk cId="1782890459" sldId="260"/>
            <ac:inkMk id="278" creationId="{4B6EFAD4-CA50-B79F-69BA-4F5AC50DF6D5}"/>
          </ac:inkMkLst>
        </pc:inkChg>
        <pc:inkChg chg="add del">
          <ac:chgData name="Venkatasubramanian, Mani V." userId="fbe5ce37-0145-4c31-b84a-b36f8beac5f3" providerId="ADAL" clId="{CD41D82F-260B-0840-BD29-78828A25BB7D}" dt="2023-03-23T14:58:24.084" v="888"/>
          <ac:inkMkLst>
            <pc:docMk/>
            <pc:sldMk cId="1782890459" sldId="260"/>
            <ac:inkMk id="279" creationId="{275F8A25-8E76-5EB0-B991-B7D9F89FCECC}"/>
          </ac:inkMkLst>
        </pc:inkChg>
        <pc:inkChg chg="add del">
          <ac:chgData name="Venkatasubramanian, Mani V." userId="fbe5ce37-0145-4c31-b84a-b36f8beac5f3" providerId="ADAL" clId="{CD41D82F-260B-0840-BD29-78828A25BB7D}" dt="2023-03-23T14:58:24.084" v="888"/>
          <ac:inkMkLst>
            <pc:docMk/>
            <pc:sldMk cId="1782890459" sldId="260"/>
            <ac:inkMk id="280" creationId="{72669FCE-FB38-BB7F-5AE2-B00D1316F2CA}"/>
          </ac:inkMkLst>
        </pc:inkChg>
        <pc:inkChg chg="add del">
          <ac:chgData name="Venkatasubramanian, Mani V." userId="fbe5ce37-0145-4c31-b84a-b36f8beac5f3" providerId="ADAL" clId="{CD41D82F-260B-0840-BD29-78828A25BB7D}" dt="2023-03-23T14:58:24.084" v="888"/>
          <ac:inkMkLst>
            <pc:docMk/>
            <pc:sldMk cId="1782890459" sldId="260"/>
            <ac:inkMk id="281" creationId="{4A03C174-CDDF-24A3-2D33-84246DC684A9}"/>
          </ac:inkMkLst>
        </pc:inkChg>
        <pc:inkChg chg="add del">
          <ac:chgData name="Venkatasubramanian, Mani V." userId="fbe5ce37-0145-4c31-b84a-b36f8beac5f3" providerId="ADAL" clId="{CD41D82F-260B-0840-BD29-78828A25BB7D}" dt="2023-03-23T14:58:24.084" v="888"/>
          <ac:inkMkLst>
            <pc:docMk/>
            <pc:sldMk cId="1782890459" sldId="260"/>
            <ac:inkMk id="282" creationId="{0FAEAA25-43F4-6DD1-3077-D63CE92EC79F}"/>
          </ac:inkMkLst>
        </pc:inkChg>
        <pc:inkChg chg="add del">
          <ac:chgData name="Venkatasubramanian, Mani V." userId="fbe5ce37-0145-4c31-b84a-b36f8beac5f3" providerId="ADAL" clId="{CD41D82F-260B-0840-BD29-78828A25BB7D}" dt="2023-03-23T14:58:24.084" v="888"/>
          <ac:inkMkLst>
            <pc:docMk/>
            <pc:sldMk cId="1782890459" sldId="260"/>
            <ac:inkMk id="283" creationId="{3A7CC6CB-3674-3912-94A2-5606FAFF6255}"/>
          </ac:inkMkLst>
        </pc:inkChg>
        <pc:inkChg chg="add del">
          <ac:chgData name="Venkatasubramanian, Mani V." userId="fbe5ce37-0145-4c31-b84a-b36f8beac5f3" providerId="ADAL" clId="{CD41D82F-260B-0840-BD29-78828A25BB7D}" dt="2023-03-23T14:58:24.084" v="888"/>
          <ac:inkMkLst>
            <pc:docMk/>
            <pc:sldMk cId="1782890459" sldId="260"/>
            <ac:inkMk id="284" creationId="{70D0A37E-2085-B64A-7554-D520D32375DF}"/>
          </ac:inkMkLst>
        </pc:inkChg>
        <pc:inkChg chg="add reco">
          <ac:chgData name="Venkatasubramanian, Mani V." userId="fbe5ce37-0145-4c31-b84a-b36f8beac5f3" providerId="ADAL" clId="{CD41D82F-260B-0840-BD29-78828A25BB7D}" dt="2023-03-23T14:58:24.084" v="888"/>
          <ac:inkMkLst>
            <pc:docMk/>
            <pc:sldMk cId="1782890459" sldId="260"/>
            <ac:inkMk id="285" creationId="{D5A38DA4-AB2E-753A-894D-55CDB63F5DD6}"/>
          </ac:inkMkLst>
        </pc:inkChg>
      </pc:sldChg>
      <pc:sldChg chg="addSp delSp">
        <pc:chgData name="Venkatasubramanian, Mani V." userId="fbe5ce37-0145-4c31-b84a-b36f8beac5f3" providerId="ADAL" clId="{CD41D82F-260B-0840-BD29-78828A25BB7D}" dt="2023-03-23T15:06:28.144" v="1161"/>
        <pc:sldMkLst>
          <pc:docMk/>
          <pc:sldMk cId="3834307267" sldId="261"/>
        </pc:sldMkLst>
        <pc:inkChg chg="add del">
          <ac:chgData name="Venkatasubramanian, Mani V." userId="fbe5ce37-0145-4c31-b84a-b36f8beac5f3" providerId="ADAL" clId="{CD41D82F-260B-0840-BD29-78828A25BB7D}" dt="2023-03-23T14:59:19.398" v="891"/>
          <ac:inkMkLst>
            <pc:docMk/>
            <pc:sldMk cId="3834307267" sldId="261"/>
            <ac:inkMk id="2" creationId="{639C5186-2CA1-2038-8D22-9A04F2E7F0FB}"/>
          </ac:inkMkLst>
        </pc:inkChg>
        <pc:inkChg chg="add del">
          <ac:chgData name="Venkatasubramanian, Mani V." userId="fbe5ce37-0145-4c31-b84a-b36f8beac5f3" providerId="ADAL" clId="{CD41D82F-260B-0840-BD29-78828A25BB7D}" dt="2023-03-23T14:59:19.398" v="891"/>
          <ac:inkMkLst>
            <pc:docMk/>
            <pc:sldMk cId="3834307267" sldId="261"/>
            <ac:inkMk id="3" creationId="{BE6EB92D-944B-0290-D34F-89B048989BB0}"/>
          </ac:inkMkLst>
        </pc:inkChg>
        <pc:inkChg chg="add reco">
          <ac:chgData name="Venkatasubramanian, Mani V." userId="fbe5ce37-0145-4c31-b84a-b36f8beac5f3" providerId="ADAL" clId="{CD41D82F-260B-0840-BD29-78828A25BB7D}" dt="2023-03-23T14:59:19.398" v="891"/>
          <ac:inkMkLst>
            <pc:docMk/>
            <pc:sldMk cId="3834307267" sldId="261"/>
            <ac:inkMk id="4" creationId="{CE5C29C7-8FEF-0A21-F61D-6B750AF1C600}"/>
          </ac:inkMkLst>
        </pc:inkChg>
        <pc:inkChg chg="add del">
          <ac:chgData name="Venkatasubramanian, Mani V." userId="fbe5ce37-0145-4c31-b84a-b36f8beac5f3" providerId="ADAL" clId="{CD41D82F-260B-0840-BD29-78828A25BB7D}" dt="2023-03-23T14:59:27.789" v="900"/>
          <ac:inkMkLst>
            <pc:docMk/>
            <pc:sldMk cId="3834307267" sldId="261"/>
            <ac:inkMk id="5" creationId="{9BAC1ECE-BB0C-E6C3-7A4C-6D32ABF2A062}"/>
          </ac:inkMkLst>
        </pc:inkChg>
        <pc:inkChg chg="add del">
          <ac:chgData name="Venkatasubramanian, Mani V." userId="fbe5ce37-0145-4c31-b84a-b36f8beac5f3" providerId="ADAL" clId="{CD41D82F-260B-0840-BD29-78828A25BB7D}" dt="2023-03-23T14:59:27.789" v="900"/>
          <ac:inkMkLst>
            <pc:docMk/>
            <pc:sldMk cId="3834307267" sldId="261"/>
            <ac:inkMk id="6" creationId="{9C0F345A-712C-10FD-219A-CF57F552355D}"/>
          </ac:inkMkLst>
        </pc:inkChg>
        <pc:inkChg chg="add del">
          <ac:chgData name="Venkatasubramanian, Mani V." userId="fbe5ce37-0145-4c31-b84a-b36f8beac5f3" providerId="ADAL" clId="{CD41D82F-260B-0840-BD29-78828A25BB7D}" dt="2023-03-23T14:59:27.789" v="900"/>
          <ac:inkMkLst>
            <pc:docMk/>
            <pc:sldMk cId="3834307267" sldId="261"/>
            <ac:inkMk id="7" creationId="{068D1387-8E26-69D0-4E6F-D0FE78125722}"/>
          </ac:inkMkLst>
        </pc:inkChg>
        <pc:inkChg chg="add del">
          <ac:chgData name="Venkatasubramanian, Mani V." userId="fbe5ce37-0145-4c31-b84a-b36f8beac5f3" providerId="ADAL" clId="{CD41D82F-260B-0840-BD29-78828A25BB7D}" dt="2023-03-23T14:59:27.789" v="900"/>
          <ac:inkMkLst>
            <pc:docMk/>
            <pc:sldMk cId="3834307267" sldId="261"/>
            <ac:inkMk id="8" creationId="{5FA49BD8-D927-3BE0-EED2-2AD52279CEDC}"/>
          </ac:inkMkLst>
        </pc:inkChg>
        <pc:inkChg chg="add del">
          <ac:chgData name="Venkatasubramanian, Mani V." userId="fbe5ce37-0145-4c31-b84a-b36f8beac5f3" providerId="ADAL" clId="{CD41D82F-260B-0840-BD29-78828A25BB7D}" dt="2023-03-23T14:59:27.789" v="900"/>
          <ac:inkMkLst>
            <pc:docMk/>
            <pc:sldMk cId="3834307267" sldId="261"/>
            <ac:inkMk id="9" creationId="{C86CE5BD-EE05-D476-EE6C-F9AAE1DCDF16}"/>
          </ac:inkMkLst>
        </pc:inkChg>
        <pc:inkChg chg="add del">
          <ac:chgData name="Venkatasubramanian, Mani V." userId="fbe5ce37-0145-4c31-b84a-b36f8beac5f3" providerId="ADAL" clId="{CD41D82F-260B-0840-BD29-78828A25BB7D}" dt="2023-03-23T14:59:27.789" v="900"/>
          <ac:inkMkLst>
            <pc:docMk/>
            <pc:sldMk cId="3834307267" sldId="261"/>
            <ac:inkMk id="10" creationId="{3174B5C5-20E5-5C68-98B4-0AFD7F2FC03D}"/>
          </ac:inkMkLst>
        </pc:inkChg>
        <pc:inkChg chg="add del">
          <ac:chgData name="Venkatasubramanian, Mani V." userId="fbe5ce37-0145-4c31-b84a-b36f8beac5f3" providerId="ADAL" clId="{CD41D82F-260B-0840-BD29-78828A25BB7D}" dt="2023-03-23T14:59:27.789" v="900"/>
          <ac:inkMkLst>
            <pc:docMk/>
            <pc:sldMk cId="3834307267" sldId="261"/>
            <ac:inkMk id="11" creationId="{C24018C3-D66D-7575-7E69-B243D0758CAB}"/>
          </ac:inkMkLst>
        </pc:inkChg>
        <pc:inkChg chg="add del">
          <ac:chgData name="Venkatasubramanian, Mani V." userId="fbe5ce37-0145-4c31-b84a-b36f8beac5f3" providerId="ADAL" clId="{CD41D82F-260B-0840-BD29-78828A25BB7D}" dt="2023-03-23T14:59:27.789" v="900"/>
          <ac:inkMkLst>
            <pc:docMk/>
            <pc:sldMk cId="3834307267" sldId="261"/>
            <ac:inkMk id="12" creationId="{11472CD9-4187-B6D1-F841-29ADD34FBF8E}"/>
          </ac:inkMkLst>
        </pc:inkChg>
        <pc:inkChg chg="add reco">
          <ac:chgData name="Venkatasubramanian, Mani V." userId="fbe5ce37-0145-4c31-b84a-b36f8beac5f3" providerId="ADAL" clId="{CD41D82F-260B-0840-BD29-78828A25BB7D}" dt="2023-03-23T14:59:27.789" v="900"/>
          <ac:inkMkLst>
            <pc:docMk/>
            <pc:sldMk cId="3834307267" sldId="261"/>
            <ac:inkMk id="13" creationId="{183308FB-2DE2-0703-CF94-960B29FAC999}"/>
          </ac:inkMkLst>
        </pc:inkChg>
        <pc:inkChg chg="add del">
          <ac:chgData name="Venkatasubramanian, Mani V." userId="fbe5ce37-0145-4c31-b84a-b36f8beac5f3" providerId="ADAL" clId="{CD41D82F-260B-0840-BD29-78828A25BB7D}" dt="2023-03-23T14:59:31.378" v="906"/>
          <ac:inkMkLst>
            <pc:docMk/>
            <pc:sldMk cId="3834307267" sldId="261"/>
            <ac:inkMk id="14" creationId="{9053F9D1-FFB8-CFEC-1937-E19D1E5CA733}"/>
          </ac:inkMkLst>
        </pc:inkChg>
        <pc:inkChg chg="add del">
          <ac:chgData name="Venkatasubramanian, Mani V." userId="fbe5ce37-0145-4c31-b84a-b36f8beac5f3" providerId="ADAL" clId="{CD41D82F-260B-0840-BD29-78828A25BB7D}" dt="2023-03-23T14:59:31.378" v="906"/>
          <ac:inkMkLst>
            <pc:docMk/>
            <pc:sldMk cId="3834307267" sldId="261"/>
            <ac:inkMk id="15" creationId="{FAE73917-2139-7368-94D0-DCD90468E9D8}"/>
          </ac:inkMkLst>
        </pc:inkChg>
        <pc:inkChg chg="add del">
          <ac:chgData name="Venkatasubramanian, Mani V." userId="fbe5ce37-0145-4c31-b84a-b36f8beac5f3" providerId="ADAL" clId="{CD41D82F-260B-0840-BD29-78828A25BB7D}" dt="2023-03-23T14:59:31.378" v="906"/>
          <ac:inkMkLst>
            <pc:docMk/>
            <pc:sldMk cId="3834307267" sldId="261"/>
            <ac:inkMk id="16" creationId="{B423D86B-E8DB-880A-BBE9-7DDB7705A15F}"/>
          </ac:inkMkLst>
        </pc:inkChg>
        <pc:inkChg chg="add del">
          <ac:chgData name="Venkatasubramanian, Mani V." userId="fbe5ce37-0145-4c31-b84a-b36f8beac5f3" providerId="ADAL" clId="{CD41D82F-260B-0840-BD29-78828A25BB7D}" dt="2023-03-23T14:59:31.378" v="906"/>
          <ac:inkMkLst>
            <pc:docMk/>
            <pc:sldMk cId="3834307267" sldId="261"/>
            <ac:inkMk id="17" creationId="{A601C746-639B-F085-EF4D-F9591DA06937}"/>
          </ac:inkMkLst>
        </pc:inkChg>
        <pc:inkChg chg="add del">
          <ac:chgData name="Venkatasubramanian, Mani V." userId="fbe5ce37-0145-4c31-b84a-b36f8beac5f3" providerId="ADAL" clId="{CD41D82F-260B-0840-BD29-78828A25BB7D}" dt="2023-03-23T14:59:31.378" v="906"/>
          <ac:inkMkLst>
            <pc:docMk/>
            <pc:sldMk cId="3834307267" sldId="261"/>
            <ac:inkMk id="18" creationId="{490808F1-4A99-04C4-7791-DCE14AD30481}"/>
          </ac:inkMkLst>
        </pc:inkChg>
        <pc:inkChg chg="add reco">
          <ac:chgData name="Venkatasubramanian, Mani V." userId="fbe5ce37-0145-4c31-b84a-b36f8beac5f3" providerId="ADAL" clId="{CD41D82F-260B-0840-BD29-78828A25BB7D}" dt="2023-03-23T14:59:31.378" v="906"/>
          <ac:inkMkLst>
            <pc:docMk/>
            <pc:sldMk cId="3834307267" sldId="261"/>
            <ac:inkMk id="19" creationId="{B7424B0D-043F-2D5E-B6A2-B84881FEFA6B}"/>
          </ac:inkMkLst>
        </pc:inkChg>
        <pc:inkChg chg="add del">
          <ac:chgData name="Venkatasubramanian, Mani V." userId="fbe5ce37-0145-4c31-b84a-b36f8beac5f3" providerId="ADAL" clId="{CD41D82F-260B-0840-BD29-78828A25BB7D}" dt="2023-03-23T14:59:33.716" v="912"/>
          <ac:inkMkLst>
            <pc:docMk/>
            <pc:sldMk cId="3834307267" sldId="261"/>
            <ac:inkMk id="20" creationId="{A6A2837C-C90E-93A2-F86D-50B6CEE4B93B}"/>
          </ac:inkMkLst>
        </pc:inkChg>
        <pc:inkChg chg="add del">
          <ac:chgData name="Venkatasubramanian, Mani V." userId="fbe5ce37-0145-4c31-b84a-b36f8beac5f3" providerId="ADAL" clId="{CD41D82F-260B-0840-BD29-78828A25BB7D}" dt="2023-03-23T14:59:33.716" v="912"/>
          <ac:inkMkLst>
            <pc:docMk/>
            <pc:sldMk cId="3834307267" sldId="261"/>
            <ac:inkMk id="21" creationId="{B00CC4B6-815C-CA85-64B6-C9945DD7C789}"/>
          </ac:inkMkLst>
        </pc:inkChg>
        <pc:inkChg chg="add del">
          <ac:chgData name="Venkatasubramanian, Mani V." userId="fbe5ce37-0145-4c31-b84a-b36f8beac5f3" providerId="ADAL" clId="{CD41D82F-260B-0840-BD29-78828A25BB7D}" dt="2023-03-23T14:59:33.716" v="912"/>
          <ac:inkMkLst>
            <pc:docMk/>
            <pc:sldMk cId="3834307267" sldId="261"/>
            <ac:inkMk id="22" creationId="{A1BC3FBF-7F7E-8F6E-F0CE-EFCEAF99E9F8}"/>
          </ac:inkMkLst>
        </pc:inkChg>
        <pc:inkChg chg="add del">
          <ac:chgData name="Venkatasubramanian, Mani V." userId="fbe5ce37-0145-4c31-b84a-b36f8beac5f3" providerId="ADAL" clId="{CD41D82F-260B-0840-BD29-78828A25BB7D}" dt="2023-03-23T14:59:33.716" v="912"/>
          <ac:inkMkLst>
            <pc:docMk/>
            <pc:sldMk cId="3834307267" sldId="261"/>
            <ac:inkMk id="23" creationId="{A622D03C-0F7D-696E-2A30-9D78E92C23D3}"/>
          </ac:inkMkLst>
        </pc:inkChg>
        <pc:inkChg chg="add del">
          <ac:chgData name="Venkatasubramanian, Mani V." userId="fbe5ce37-0145-4c31-b84a-b36f8beac5f3" providerId="ADAL" clId="{CD41D82F-260B-0840-BD29-78828A25BB7D}" dt="2023-03-23T14:59:33.716" v="912"/>
          <ac:inkMkLst>
            <pc:docMk/>
            <pc:sldMk cId="3834307267" sldId="261"/>
            <ac:inkMk id="24" creationId="{83AF0AE7-C190-E7BC-2293-D878CDE3E352}"/>
          </ac:inkMkLst>
        </pc:inkChg>
        <pc:inkChg chg="add reco">
          <ac:chgData name="Venkatasubramanian, Mani V." userId="fbe5ce37-0145-4c31-b84a-b36f8beac5f3" providerId="ADAL" clId="{CD41D82F-260B-0840-BD29-78828A25BB7D}" dt="2023-03-23T14:59:33.716" v="912"/>
          <ac:inkMkLst>
            <pc:docMk/>
            <pc:sldMk cId="3834307267" sldId="261"/>
            <ac:inkMk id="25" creationId="{04E9FDBF-5191-2938-988E-6B17AE308FA4}"/>
          </ac:inkMkLst>
        </pc:inkChg>
        <pc:inkChg chg="add del">
          <ac:chgData name="Venkatasubramanian, Mani V." userId="fbe5ce37-0145-4c31-b84a-b36f8beac5f3" providerId="ADAL" clId="{CD41D82F-260B-0840-BD29-78828A25BB7D}" dt="2023-03-23T14:59:37.457" v="915"/>
          <ac:inkMkLst>
            <pc:docMk/>
            <pc:sldMk cId="3834307267" sldId="261"/>
            <ac:inkMk id="26" creationId="{4D0272E2-CCA7-0A5E-BC73-C6D5ED85EF8A}"/>
          </ac:inkMkLst>
        </pc:inkChg>
        <pc:inkChg chg="add del">
          <ac:chgData name="Venkatasubramanian, Mani V." userId="fbe5ce37-0145-4c31-b84a-b36f8beac5f3" providerId="ADAL" clId="{CD41D82F-260B-0840-BD29-78828A25BB7D}" dt="2023-03-23T14:59:37.457" v="915"/>
          <ac:inkMkLst>
            <pc:docMk/>
            <pc:sldMk cId="3834307267" sldId="261"/>
            <ac:inkMk id="27" creationId="{5DF6A55C-B98E-9022-7F93-310CBD741330}"/>
          </ac:inkMkLst>
        </pc:inkChg>
        <pc:inkChg chg="add reco">
          <ac:chgData name="Venkatasubramanian, Mani V." userId="fbe5ce37-0145-4c31-b84a-b36f8beac5f3" providerId="ADAL" clId="{CD41D82F-260B-0840-BD29-78828A25BB7D}" dt="2023-03-23T14:59:37.457" v="915"/>
          <ac:inkMkLst>
            <pc:docMk/>
            <pc:sldMk cId="3834307267" sldId="261"/>
            <ac:inkMk id="28" creationId="{E1BD5936-4685-2961-AB4A-CF5457501F2B}"/>
          </ac:inkMkLst>
        </pc:inkChg>
        <pc:inkChg chg="add del">
          <ac:chgData name="Venkatasubramanian, Mani V." userId="fbe5ce37-0145-4c31-b84a-b36f8beac5f3" providerId="ADAL" clId="{CD41D82F-260B-0840-BD29-78828A25BB7D}" dt="2023-03-23T14:59:43.212" v="923"/>
          <ac:inkMkLst>
            <pc:docMk/>
            <pc:sldMk cId="3834307267" sldId="261"/>
            <ac:inkMk id="29" creationId="{9D18FF58-2BA2-B6FC-8B1C-F0279DE81932}"/>
          </ac:inkMkLst>
        </pc:inkChg>
        <pc:inkChg chg="add del">
          <ac:chgData name="Venkatasubramanian, Mani V." userId="fbe5ce37-0145-4c31-b84a-b36f8beac5f3" providerId="ADAL" clId="{CD41D82F-260B-0840-BD29-78828A25BB7D}" dt="2023-03-23T14:59:43.212" v="923"/>
          <ac:inkMkLst>
            <pc:docMk/>
            <pc:sldMk cId="3834307267" sldId="261"/>
            <ac:inkMk id="30" creationId="{D9651F55-46FA-9C89-76CA-DA8A9F793103}"/>
          </ac:inkMkLst>
        </pc:inkChg>
        <pc:inkChg chg="add del">
          <ac:chgData name="Venkatasubramanian, Mani V." userId="fbe5ce37-0145-4c31-b84a-b36f8beac5f3" providerId="ADAL" clId="{CD41D82F-260B-0840-BD29-78828A25BB7D}" dt="2023-03-23T14:59:43.212" v="923"/>
          <ac:inkMkLst>
            <pc:docMk/>
            <pc:sldMk cId="3834307267" sldId="261"/>
            <ac:inkMk id="31" creationId="{A21AE308-1D50-7B0E-1726-2FBD4F69E4F6}"/>
          </ac:inkMkLst>
        </pc:inkChg>
        <pc:inkChg chg="add del">
          <ac:chgData name="Venkatasubramanian, Mani V." userId="fbe5ce37-0145-4c31-b84a-b36f8beac5f3" providerId="ADAL" clId="{CD41D82F-260B-0840-BD29-78828A25BB7D}" dt="2023-03-23T14:59:43.212" v="923"/>
          <ac:inkMkLst>
            <pc:docMk/>
            <pc:sldMk cId="3834307267" sldId="261"/>
            <ac:inkMk id="32" creationId="{13D713D3-8175-1278-066D-B8F00E23F6C8}"/>
          </ac:inkMkLst>
        </pc:inkChg>
        <pc:inkChg chg="add del">
          <ac:chgData name="Venkatasubramanian, Mani V." userId="fbe5ce37-0145-4c31-b84a-b36f8beac5f3" providerId="ADAL" clId="{CD41D82F-260B-0840-BD29-78828A25BB7D}" dt="2023-03-23T14:59:43.212" v="923"/>
          <ac:inkMkLst>
            <pc:docMk/>
            <pc:sldMk cId="3834307267" sldId="261"/>
            <ac:inkMk id="33" creationId="{F8690508-C343-BAAF-B2EE-442FDB5A9DDD}"/>
          </ac:inkMkLst>
        </pc:inkChg>
        <pc:inkChg chg="add del">
          <ac:chgData name="Venkatasubramanian, Mani V." userId="fbe5ce37-0145-4c31-b84a-b36f8beac5f3" providerId="ADAL" clId="{CD41D82F-260B-0840-BD29-78828A25BB7D}" dt="2023-03-23T14:59:43.212" v="923"/>
          <ac:inkMkLst>
            <pc:docMk/>
            <pc:sldMk cId="3834307267" sldId="261"/>
            <ac:inkMk id="34" creationId="{D377DF4E-240A-F22A-E093-CB9D7E458FE2}"/>
          </ac:inkMkLst>
        </pc:inkChg>
        <pc:inkChg chg="add del">
          <ac:chgData name="Venkatasubramanian, Mani V." userId="fbe5ce37-0145-4c31-b84a-b36f8beac5f3" providerId="ADAL" clId="{CD41D82F-260B-0840-BD29-78828A25BB7D}" dt="2023-03-23T14:59:43.212" v="923"/>
          <ac:inkMkLst>
            <pc:docMk/>
            <pc:sldMk cId="3834307267" sldId="261"/>
            <ac:inkMk id="35" creationId="{3F77EEDE-E80E-7812-4F76-B7C8CB44193A}"/>
          </ac:inkMkLst>
        </pc:inkChg>
        <pc:inkChg chg="add reco">
          <ac:chgData name="Venkatasubramanian, Mani V." userId="fbe5ce37-0145-4c31-b84a-b36f8beac5f3" providerId="ADAL" clId="{CD41D82F-260B-0840-BD29-78828A25BB7D}" dt="2023-03-23T14:59:43.212" v="923"/>
          <ac:inkMkLst>
            <pc:docMk/>
            <pc:sldMk cId="3834307267" sldId="261"/>
            <ac:inkMk id="36" creationId="{90113E75-CA13-9623-1AA6-C143327CB3AB}"/>
          </ac:inkMkLst>
        </pc:inkChg>
        <pc:inkChg chg="add del">
          <ac:chgData name="Venkatasubramanian, Mani V." userId="fbe5ce37-0145-4c31-b84a-b36f8beac5f3" providerId="ADAL" clId="{CD41D82F-260B-0840-BD29-78828A25BB7D}" dt="2023-03-23T14:59:45.562" v="926"/>
          <ac:inkMkLst>
            <pc:docMk/>
            <pc:sldMk cId="3834307267" sldId="261"/>
            <ac:inkMk id="37" creationId="{4A77A128-F8EC-B875-3E66-8B67992E4A37}"/>
          </ac:inkMkLst>
        </pc:inkChg>
        <pc:inkChg chg="add del">
          <ac:chgData name="Venkatasubramanian, Mani V." userId="fbe5ce37-0145-4c31-b84a-b36f8beac5f3" providerId="ADAL" clId="{CD41D82F-260B-0840-BD29-78828A25BB7D}" dt="2023-03-23T14:59:45.562" v="926"/>
          <ac:inkMkLst>
            <pc:docMk/>
            <pc:sldMk cId="3834307267" sldId="261"/>
            <ac:inkMk id="38" creationId="{FD75F22F-5BF8-017E-D92D-77FBAE2B97ED}"/>
          </ac:inkMkLst>
        </pc:inkChg>
        <pc:inkChg chg="add reco">
          <ac:chgData name="Venkatasubramanian, Mani V." userId="fbe5ce37-0145-4c31-b84a-b36f8beac5f3" providerId="ADAL" clId="{CD41D82F-260B-0840-BD29-78828A25BB7D}" dt="2023-03-23T14:59:45.562" v="926"/>
          <ac:inkMkLst>
            <pc:docMk/>
            <pc:sldMk cId="3834307267" sldId="261"/>
            <ac:inkMk id="39" creationId="{7A2FE669-6771-C2C2-4742-C92A247F80BA}"/>
          </ac:inkMkLst>
        </pc:inkChg>
        <pc:inkChg chg="add del">
          <ac:chgData name="Venkatasubramanian, Mani V." userId="fbe5ce37-0145-4c31-b84a-b36f8beac5f3" providerId="ADAL" clId="{CD41D82F-260B-0840-BD29-78828A25BB7D}" dt="2023-03-23T14:59:51.546" v="929"/>
          <ac:inkMkLst>
            <pc:docMk/>
            <pc:sldMk cId="3834307267" sldId="261"/>
            <ac:inkMk id="40" creationId="{B80EF599-7A9E-2CB6-860F-61F9454F0878}"/>
          </ac:inkMkLst>
        </pc:inkChg>
        <pc:inkChg chg="add del">
          <ac:chgData name="Venkatasubramanian, Mani V." userId="fbe5ce37-0145-4c31-b84a-b36f8beac5f3" providerId="ADAL" clId="{CD41D82F-260B-0840-BD29-78828A25BB7D}" dt="2023-03-23T14:59:51.546" v="929"/>
          <ac:inkMkLst>
            <pc:docMk/>
            <pc:sldMk cId="3834307267" sldId="261"/>
            <ac:inkMk id="41" creationId="{6BC489C3-D5CB-3E93-091C-8542EF058441}"/>
          </ac:inkMkLst>
        </pc:inkChg>
        <pc:inkChg chg="add reco">
          <ac:chgData name="Venkatasubramanian, Mani V." userId="fbe5ce37-0145-4c31-b84a-b36f8beac5f3" providerId="ADAL" clId="{CD41D82F-260B-0840-BD29-78828A25BB7D}" dt="2023-03-23T14:59:51.546" v="929"/>
          <ac:inkMkLst>
            <pc:docMk/>
            <pc:sldMk cId="3834307267" sldId="261"/>
            <ac:inkMk id="42" creationId="{FCCF6FCC-ECCC-27FC-5F29-92ED154E71E4}"/>
          </ac:inkMkLst>
        </pc:inkChg>
        <pc:inkChg chg="add del">
          <ac:chgData name="Venkatasubramanian, Mani V." userId="fbe5ce37-0145-4c31-b84a-b36f8beac5f3" providerId="ADAL" clId="{CD41D82F-260B-0840-BD29-78828A25BB7D}" dt="2023-03-23T15:00:46.462" v="946"/>
          <ac:inkMkLst>
            <pc:docMk/>
            <pc:sldMk cId="3834307267" sldId="261"/>
            <ac:inkMk id="43" creationId="{3949FD59-66B2-03E5-E010-9FFA62C3BD38}"/>
          </ac:inkMkLst>
        </pc:inkChg>
        <pc:inkChg chg="add del">
          <ac:chgData name="Venkatasubramanian, Mani V." userId="fbe5ce37-0145-4c31-b84a-b36f8beac5f3" providerId="ADAL" clId="{CD41D82F-260B-0840-BD29-78828A25BB7D}" dt="2023-03-23T15:00:46.462" v="946"/>
          <ac:inkMkLst>
            <pc:docMk/>
            <pc:sldMk cId="3834307267" sldId="261"/>
            <ac:inkMk id="44" creationId="{AA0513AD-F4F2-868E-3620-987CBB2FF429}"/>
          </ac:inkMkLst>
        </pc:inkChg>
        <pc:inkChg chg="add del">
          <ac:chgData name="Venkatasubramanian, Mani V." userId="fbe5ce37-0145-4c31-b84a-b36f8beac5f3" providerId="ADAL" clId="{CD41D82F-260B-0840-BD29-78828A25BB7D}" dt="2023-03-23T15:00:46.462" v="946"/>
          <ac:inkMkLst>
            <pc:docMk/>
            <pc:sldMk cId="3834307267" sldId="261"/>
            <ac:inkMk id="45" creationId="{666791A4-1151-6F8C-706C-0816AFA21BC2}"/>
          </ac:inkMkLst>
        </pc:inkChg>
        <pc:inkChg chg="add del">
          <ac:chgData name="Venkatasubramanian, Mani V." userId="fbe5ce37-0145-4c31-b84a-b36f8beac5f3" providerId="ADAL" clId="{CD41D82F-260B-0840-BD29-78828A25BB7D}" dt="2023-03-23T15:00:46.462" v="946"/>
          <ac:inkMkLst>
            <pc:docMk/>
            <pc:sldMk cId="3834307267" sldId="261"/>
            <ac:inkMk id="46" creationId="{D4EAD13B-825E-680A-DB1E-3638ECA554C3}"/>
          </ac:inkMkLst>
        </pc:inkChg>
        <pc:inkChg chg="add del">
          <ac:chgData name="Venkatasubramanian, Mani V." userId="fbe5ce37-0145-4c31-b84a-b36f8beac5f3" providerId="ADAL" clId="{CD41D82F-260B-0840-BD29-78828A25BB7D}" dt="2023-03-23T15:00:46.462" v="946"/>
          <ac:inkMkLst>
            <pc:docMk/>
            <pc:sldMk cId="3834307267" sldId="261"/>
            <ac:inkMk id="47" creationId="{87789BBA-9FB5-861C-371D-F4019BF387B8}"/>
          </ac:inkMkLst>
        </pc:inkChg>
        <pc:inkChg chg="add del">
          <ac:chgData name="Venkatasubramanian, Mani V." userId="fbe5ce37-0145-4c31-b84a-b36f8beac5f3" providerId="ADAL" clId="{CD41D82F-260B-0840-BD29-78828A25BB7D}" dt="2023-03-23T15:00:46.462" v="946"/>
          <ac:inkMkLst>
            <pc:docMk/>
            <pc:sldMk cId="3834307267" sldId="261"/>
            <ac:inkMk id="48" creationId="{0F2968D7-CFA0-87B4-2213-76BA75932A42}"/>
          </ac:inkMkLst>
        </pc:inkChg>
        <pc:inkChg chg="add del">
          <ac:chgData name="Venkatasubramanian, Mani V." userId="fbe5ce37-0145-4c31-b84a-b36f8beac5f3" providerId="ADAL" clId="{CD41D82F-260B-0840-BD29-78828A25BB7D}" dt="2023-03-23T15:00:46.462" v="946"/>
          <ac:inkMkLst>
            <pc:docMk/>
            <pc:sldMk cId="3834307267" sldId="261"/>
            <ac:inkMk id="49" creationId="{D0E032C1-1A3C-EA81-D481-5B8F960D51F8}"/>
          </ac:inkMkLst>
        </pc:inkChg>
        <pc:inkChg chg="add del">
          <ac:chgData name="Venkatasubramanian, Mani V." userId="fbe5ce37-0145-4c31-b84a-b36f8beac5f3" providerId="ADAL" clId="{CD41D82F-260B-0840-BD29-78828A25BB7D}" dt="2023-03-23T15:00:46.462" v="946"/>
          <ac:inkMkLst>
            <pc:docMk/>
            <pc:sldMk cId="3834307267" sldId="261"/>
            <ac:inkMk id="50" creationId="{515F1AD4-0AFE-0B60-87F3-56458C9EA80A}"/>
          </ac:inkMkLst>
        </pc:inkChg>
        <pc:inkChg chg="add del">
          <ac:chgData name="Venkatasubramanian, Mani V." userId="fbe5ce37-0145-4c31-b84a-b36f8beac5f3" providerId="ADAL" clId="{CD41D82F-260B-0840-BD29-78828A25BB7D}" dt="2023-03-23T15:00:46.462" v="946"/>
          <ac:inkMkLst>
            <pc:docMk/>
            <pc:sldMk cId="3834307267" sldId="261"/>
            <ac:inkMk id="51" creationId="{D61271D9-1FB2-9EBE-12B2-DCC1826B7B90}"/>
          </ac:inkMkLst>
        </pc:inkChg>
        <pc:inkChg chg="add del">
          <ac:chgData name="Venkatasubramanian, Mani V." userId="fbe5ce37-0145-4c31-b84a-b36f8beac5f3" providerId="ADAL" clId="{CD41D82F-260B-0840-BD29-78828A25BB7D}" dt="2023-03-23T15:00:46.462" v="946"/>
          <ac:inkMkLst>
            <pc:docMk/>
            <pc:sldMk cId="3834307267" sldId="261"/>
            <ac:inkMk id="52" creationId="{3D2FC77C-0AD1-F027-C283-F6871874DD5E}"/>
          </ac:inkMkLst>
        </pc:inkChg>
        <pc:inkChg chg="add del">
          <ac:chgData name="Venkatasubramanian, Mani V." userId="fbe5ce37-0145-4c31-b84a-b36f8beac5f3" providerId="ADAL" clId="{CD41D82F-260B-0840-BD29-78828A25BB7D}" dt="2023-03-23T15:00:46.462" v="946"/>
          <ac:inkMkLst>
            <pc:docMk/>
            <pc:sldMk cId="3834307267" sldId="261"/>
            <ac:inkMk id="53" creationId="{5FEDEEEE-42EF-A274-DCF4-483BFC068E9B}"/>
          </ac:inkMkLst>
        </pc:inkChg>
        <pc:inkChg chg="add del">
          <ac:chgData name="Venkatasubramanian, Mani V." userId="fbe5ce37-0145-4c31-b84a-b36f8beac5f3" providerId="ADAL" clId="{CD41D82F-260B-0840-BD29-78828A25BB7D}" dt="2023-03-23T15:00:46.462" v="946"/>
          <ac:inkMkLst>
            <pc:docMk/>
            <pc:sldMk cId="3834307267" sldId="261"/>
            <ac:inkMk id="54" creationId="{79011CA9-F2CF-477F-18A0-7887D86AC39E}"/>
          </ac:inkMkLst>
        </pc:inkChg>
        <pc:inkChg chg="add del">
          <ac:chgData name="Venkatasubramanian, Mani V." userId="fbe5ce37-0145-4c31-b84a-b36f8beac5f3" providerId="ADAL" clId="{CD41D82F-260B-0840-BD29-78828A25BB7D}" dt="2023-03-23T15:00:46.462" v="946"/>
          <ac:inkMkLst>
            <pc:docMk/>
            <pc:sldMk cId="3834307267" sldId="261"/>
            <ac:inkMk id="55" creationId="{1FFF5A12-78DF-5E95-FE7B-27D1C1E2682D}"/>
          </ac:inkMkLst>
        </pc:inkChg>
        <pc:inkChg chg="add del">
          <ac:chgData name="Venkatasubramanian, Mani V." userId="fbe5ce37-0145-4c31-b84a-b36f8beac5f3" providerId="ADAL" clId="{CD41D82F-260B-0840-BD29-78828A25BB7D}" dt="2023-03-23T15:00:46.462" v="946"/>
          <ac:inkMkLst>
            <pc:docMk/>
            <pc:sldMk cId="3834307267" sldId="261"/>
            <ac:inkMk id="56" creationId="{443D6B80-2BB0-FC97-9766-D80ABB44BF51}"/>
          </ac:inkMkLst>
        </pc:inkChg>
        <pc:inkChg chg="add del">
          <ac:chgData name="Venkatasubramanian, Mani V." userId="fbe5ce37-0145-4c31-b84a-b36f8beac5f3" providerId="ADAL" clId="{CD41D82F-260B-0840-BD29-78828A25BB7D}" dt="2023-03-23T15:00:46.462" v="946"/>
          <ac:inkMkLst>
            <pc:docMk/>
            <pc:sldMk cId="3834307267" sldId="261"/>
            <ac:inkMk id="57" creationId="{CEE93732-7926-389C-0A0C-28A5C165A9FD}"/>
          </ac:inkMkLst>
        </pc:inkChg>
        <pc:inkChg chg="add del">
          <ac:chgData name="Venkatasubramanian, Mani V." userId="fbe5ce37-0145-4c31-b84a-b36f8beac5f3" providerId="ADAL" clId="{CD41D82F-260B-0840-BD29-78828A25BB7D}" dt="2023-03-23T15:00:46.462" v="946"/>
          <ac:inkMkLst>
            <pc:docMk/>
            <pc:sldMk cId="3834307267" sldId="261"/>
            <ac:inkMk id="58" creationId="{43D1AA6B-523D-2B0F-AC7E-0FC12255476F}"/>
          </ac:inkMkLst>
        </pc:inkChg>
        <pc:inkChg chg="add reco">
          <ac:chgData name="Venkatasubramanian, Mani V." userId="fbe5ce37-0145-4c31-b84a-b36f8beac5f3" providerId="ADAL" clId="{CD41D82F-260B-0840-BD29-78828A25BB7D}" dt="2023-03-23T15:00:46.462" v="946"/>
          <ac:inkMkLst>
            <pc:docMk/>
            <pc:sldMk cId="3834307267" sldId="261"/>
            <ac:inkMk id="59" creationId="{99639A96-C604-1F38-C4A6-DEB15551E213}"/>
          </ac:inkMkLst>
        </pc:inkChg>
        <pc:inkChg chg="add reco">
          <ac:chgData name="Venkatasubramanian, Mani V." userId="fbe5ce37-0145-4c31-b84a-b36f8beac5f3" providerId="ADAL" clId="{CD41D82F-260B-0840-BD29-78828A25BB7D}" dt="2023-03-23T15:00:46.462" v="946"/>
          <ac:inkMkLst>
            <pc:docMk/>
            <pc:sldMk cId="3834307267" sldId="261"/>
            <ac:inkMk id="60" creationId="{97C7ABE6-F07C-2F21-8136-AD1C972E306E}"/>
          </ac:inkMkLst>
        </pc:inkChg>
        <pc:inkChg chg="add reco">
          <ac:chgData name="Venkatasubramanian, Mani V." userId="fbe5ce37-0145-4c31-b84a-b36f8beac5f3" providerId="ADAL" clId="{CD41D82F-260B-0840-BD29-78828A25BB7D}" dt="2023-03-23T15:00:46.462" v="946"/>
          <ac:inkMkLst>
            <pc:docMk/>
            <pc:sldMk cId="3834307267" sldId="261"/>
            <ac:inkMk id="61" creationId="{215B97BA-A529-ABB8-3184-7FF808927966}"/>
          </ac:inkMkLst>
        </pc:inkChg>
        <pc:inkChg chg="add del">
          <ac:chgData name="Venkatasubramanian, Mani V." userId="fbe5ce37-0145-4c31-b84a-b36f8beac5f3" providerId="ADAL" clId="{CD41D82F-260B-0840-BD29-78828A25BB7D}" dt="2023-03-23T15:00:53.247" v="962"/>
          <ac:inkMkLst>
            <pc:docMk/>
            <pc:sldMk cId="3834307267" sldId="261"/>
            <ac:inkMk id="62" creationId="{82B304F4-932B-42A4-7017-22DAAD90E3A8}"/>
          </ac:inkMkLst>
        </pc:inkChg>
        <pc:inkChg chg="add del">
          <ac:chgData name="Venkatasubramanian, Mani V." userId="fbe5ce37-0145-4c31-b84a-b36f8beac5f3" providerId="ADAL" clId="{CD41D82F-260B-0840-BD29-78828A25BB7D}" dt="2023-03-23T15:00:53.247" v="962"/>
          <ac:inkMkLst>
            <pc:docMk/>
            <pc:sldMk cId="3834307267" sldId="261"/>
            <ac:inkMk id="63" creationId="{18B6F3C9-B396-A3A6-19EF-E92CFCE6A1A4}"/>
          </ac:inkMkLst>
        </pc:inkChg>
        <pc:inkChg chg="add del">
          <ac:chgData name="Venkatasubramanian, Mani V." userId="fbe5ce37-0145-4c31-b84a-b36f8beac5f3" providerId="ADAL" clId="{CD41D82F-260B-0840-BD29-78828A25BB7D}" dt="2023-03-23T15:00:53.247" v="962"/>
          <ac:inkMkLst>
            <pc:docMk/>
            <pc:sldMk cId="3834307267" sldId="261"/>
            <ac:inkMk id="64" creationId="{FCDA55BE-C568-06D0-9CCA-260C2A3A257F}"/>
          </ac:inkMkLst>
        </pc:inkChg>
        <pc:inkChg chg="add del">
          <ac:chgData name="Venkatasubramanian, Mani V." userId="fbe5ce37-0145-4c31-b84a-b36f8beac5f3" providerId="ADAL" clId="{CD41D82F-260B-0840-BD29-78828A25BB7D}" dt="2023-03-23T15:00:53.247" v="962"/>
          <ac:inkMkLst>
            <pc:docMk/>
            <pc:sldMk cId="3834307267" sldId="261"/>
            <ac:inkMk id="65" creationId="{5252BFAE-7225-7A76-2581-3BDA1646EE30}"/>
          </ac:inkMkLst>
        </pc:inkChg>
        <pc:inkChg chg="add">
          <ac:chgData name="Venkatasubramanian, Mani V." userId="fbe5ce37-0145-4c31-b84a-b36f8beac5f3" providerId="ADAL" clId="{CD41D82F-260B-0840-BD29-78828A25BB7D}" dt="2023-03-23T15:00:48.902" v="951"/>
          <ac:inkMkLst>
            <pc:docMk/>
            <pc:sldMk cId="3834307267" sldId="261"/>
            <ac:inkMk id="66" creationId="{B4E6E18D-7BB8-BF4A-8982-8202AB3EB312}"/>
          </ac:inkMkLst>
        </pc:inkChg>
        <pc:inkChg chg="add">
          <ac:chgData name="Venkatasubramanian, Mani V." userId="fbe5ce37-0145-4c31-b84a-b36f8beac5f3" providerId="ADAL" clId="{CD41D82F-260B-0840-BD29-78828A25BB7D}" dt="2023-03-23T15:00:49.052" v="952"/>
          <ac:inkMkLst>
            <pc:docMk/>
            <pc:sldMk cId="3834307267" sldId="261"/>
            <ac:inkMk id="67" creationId="{7D5D979F-0046-8C90-8540-93BAD48571CF}"/>
          </ac:inkMkLst>
        </pc:inkChg>
        <pc:inkChg chg="add del">
          <ac:chgData name="Venkatasubramanian, Mani V." userId="fbe5ce37-0145-4c31-b84a-b36f8beac5f3" providerId="ADAL" clId="{CD41D82F-260B-0840-BD29-78828A25BB7D}" dt="2023-03-23T15:00:53.247" v="962"/>
          <ac:inkMkLst>
            <pc:docMk/>
            <pc:sldMk cId="3834307267" sldId="261"/>
            <ac:inkMk id="68" creationId="{30A8052A-F210-BD97-0BD9-52D465CD2331}"/>
          </ac:inkMkLst>
        </pc:inkChg>
        <pc:inkChg chg="add del">
          <ac:chgData name="Venkatasubramanian, Mani V." userId="fbe5ce37-0145-4c31-b84a-b36f8beac5f3" providerId="ADAL" clId="{CD41D82F-260B-0840-BD29-78828A25BB7D}" dt="2023-03-23T15:00:53.247" v="962"/>
          <ac:inkMkLst>
            <pc:docMk/>
            <pc:sldMk cId="3834307267" sldId="261"/>
            <ac:inkMk id="69" creationId="{17F7EFB1-AE0B-EE11-0B22-0F6372D1021B}"/>
          </ac:inkMkLst>
        </pc:inkChg>
        <pc:inkChg chg="add del">
          <ac:chgData name="Venkatasubramanian, Mani V." userId="fbe5ce37-0145-4c31-b84a-b36f8beac5f3" providerId="ADAL" clId="{CD41D82F-260B-0840-BD29-78828A25BB7D}" dt="2023-03-23T15:00:53.247" v="962"/>
          <ac:inkMkLst>
            <pc:docMk/>
            <pc:sldMk cId="3834307267" sldId="261"/>
            <ac:inkMk id="72" creationId="{99E7C30A-66E1-4A0A-1B5B-02FE6A2697F4}"/>
          </ac:inkMkLst>
        </pc:inkChg>
        <pc:inkChg chg="add del">
          <ac:chgData name="Venkatasubramanian, Mani V." userId="fbe5ce37-0145-4c31-b84a-b36f8beac5f3" providerId="ADAL" clId="{CD41D82F-260B-0840-BD29-78828A25BB7D}" dt="2023-03-23T15:00:53.247" v="962"/>
          <ac:inkMkLst>
            <pc:docMk/>
            <pc:sldMk cId="3834307267" sldId="261"/>
            <ac:inkMk id="73" creationId="{7ABDB786-F9E7-00E9-DA51-7A8562D04CD5}"/>
          </ac:inkMkLst>
        </pc:inkChg>
        <pc:inkChg chg="add del">
          <ac:chgData name="Venkatasubramanian, Mani V." userId="fbe5ce37-0145-4c31-b84a-b36f8beac5f3" providerId="ADAL" clId="{CD41D82F-260B-0840-BD29-78828A25BB7D}" dt="2023-03-23T15:00:53.247" v="962"/>
          <ac:inkMkLst>
            <pc:docMk/>
            <pc:sldMk cId="3834307267" sldId="261"/>
            <ac:inkMk id="74" creationId="{1FEBBAEB-385C-ABE7-02B8-43C53082CEA0}"/>
          </ac:inkMkLst>
        </pc:inkChg>
        <pc:inkChg chg="add del">
          <ac:chgData name="Venkatasubramanian, Mani V." userId="fbe5ce37-0145-4c31-b84a-b36f8beac5f3" providerId="ADAL" clId="{CD41D82F-260B-0840-BD29-78828A25BB7D}" dt="2023-03-23T15:00:53.247" v="962"/>
          <ac:inkMkLst>
            <pc:docMk/>
            <pc:sldMk cId="3834307267" sldId="261"/>
            <ac:inkMk id="75" creationId="{7E6B2770-02A1-BA23-5BDF-0870A9BB3E06}"/>
          </ac:inkMkLst>
        </pc:inkChg>
        <pc:inkChg chg="add del">
          <ac:chgData name="Venkatasubramanian, Mani V." userId="fbe5ce37-0145-4c31-b84a-b36f8beac5f3" providerId="ADAL" clId="{CD41D82F-260B-0840-BD29-78828A25BB7D}" dt="2023-03-23T15:00:53.247" v="962"/>
          <ac:inkMkLst>
            <pc:docMk/>
            <pc:sldMk cId="3834307267" sldId="261"/>
            <ac:inkMk id="76" creationId="{67DAC6D6-2CA8-2B0C-E073-3D99AD5B86C6}"/>
          </ac:inkMkLst>
        </pc:inkChg>
        <pc:inkChg chg="add del">
          <ac:chgData name="Venkatasubramanian, Mani V." userId="fbe5ce37-0145-4c31-b84a-b36f8beac5f3" providerId="ADAL" clId="{CD41D82F-260B-0840-BD29-78828A25BB7D}" dt="2023-03-23T15:00:53.247" v="962"/>
          <ac:inkMkLst>
            <pc:docMk/>
            <pc:sldMk cId="3834307267" sldId="261"/>
            <ac:inkMk id="77" creationId="{0873D04E-9E2F-0798-3BB8-50B90DCEEC9A}"/>
          </ac:inkMkLst>
        </pc:inkChg>
        <pc:inkChg chg="add del">
          <ac:chgData name="Venkatasubramanian, Mani V." userId="fbe5ce37-0145-4c31-b84a-b36f8beac5f3" providerId="ADAL" clId="{CD41D82F-260B-0840-BD29-78828A25BB7D}" dt="2023-03-23T15:00:53.247" v="962"/>
          <ac:inkMkLst>
            <pc:docMk/>
            <pc:sldMk cId="3834307267" sldId="261"/>
            <ac:inkMk id="78" creationId="{33D62D6E-823D-7B1C-38EB-07E0BC858280}"/>
          </ac:inkMkLst>
        </pc:inkChg>
        <pc:inkChg chg="add reco">
          <ac:chgData name="Venkatasubramanian, Mani V." userId="fbe5ce37-0145-4c31-b84a-b36f8beac5f3" providerId="ADAL" clId="{CD41D82F-260B-0840-BD29-78828A25BB7D}" dt="2023-03-23T15:00:53.247" v="962"/>
          <ac:inkMkLst>
            <pc:docMk/>
            <pc:sldMk cId="3834307267" sldId="261"/>
            <ac:inkMk id="79" creationId="{84AD0B82-7C8A-1FBD-685E-DA42BC904B8B}"/>
          </ac:inkMkLst>
        </pc:inkChg>
        <pc:inkChg chg="add">
          <ac:chgData name="Venkatasubramanian, Mani V." userId="fbe5ce37-0145-4c31-b84a-b36f8beac5f3" providerId="ADAL" clId="{CD41D82F-260B-0840-BD29-78828A25BB7D}" dt="2023-03-23T15:00:53.652" v="963"/>
          <ac:inkMkLst>
            <pc:docMk/>
            <pc:sldMk cId="3834307267" sldId="261"/>
            <ac:inkMk id="80" creationId="{4BE66499-3BC5-EC1C-CB9E-4C67D9228B91}"/>
          </ac:inkMkLst>
        </pc:inkChg>
        <pc:inkChg chg="add">
          <ac:chgData name="Venkatasubramanian, Mani V." userId="fbe5ce37-0145-4c31-b84a-b36f8beac5f3" providerId="ADAL" clId="{CD41D82F-260B-0840-BD29-78828A25BB7D}" dt="2023-03-23T15:00:53.836" v="964"/>
          <ac:inkMkLst>
            <pc:docMk/>
            <pc:sldMk cId="3834307267" sldId="261"/>
            <ac:inkMk id="81" creationId="{F600828A-4A32-F2AE-0253-62E018F9DE18}"/>
          </ac:inkMkLst>
        </pc:inkChg>
        <pc:inkChg chg="add">
          <ac:chgData name="Venkatasubramanian, Mani V." userId="fbe5ce37-0145-4c31-b84a-b36f8beac5f3" providerId="ADAL" clId="{CD41D82F-260B-0840-BD29-78828A25BB7D}" dt="2023-03-23T15:00:54.317" v="965"/>
          <ac:inkMkLst>
            <pc:docMk/>
            <pc:sldMk cId="3834307267" sldId="261"/>
            <ac:inkMk id="82" creationId="{08D39BE4-64B7-C7AB-79D1-D7FDFFC8D6DA}"/>
          </ac:inkMkLst>
        </pc:inkChg>
        <pc:inkChg chg="add">
          <ac:chgData name="Venkatasubramanian, Mani V." userId="fbe5ce37-0145-4c31-b84a-b36f8beac5f3" providerId="ADAL" clId="{CD41D82F-260B-0840-BD29-78828A25BB7D}" dt="2023-03-23T15:00:54.585" v="966"/>
          <ac:inkMkLst>
            <pc:docMk/>
            <pc:sldMk cId="3834307267" sldId="261"/>
            <ac:inkMk id="83" creationId="{62928C6A-D154-757B-FB19-0DA1F15312D8}"/>
          </ac:inkMkLst>
        </pc:inkChg>
        <pc:inkChg chg="add">
          <ac:chgData name="Venkatasubramanian, Mani V." userId="fbe5ce37-0145-4c31-b84a-b36f8beac5f3" providerId="ADAL" clId="{CD41D82F-260B-0840-BD29-78828A25BB7D}" dt="2023-03-23T15:00:54.818" v="967"/>
          <ac:inkMkLst>
            <pc:docMk/>
            <pc:sldMk cId="3834307267" sldId="261"/>
            <ac:inkMk id="84" creationId="{82FC8005-5C40-8710-D32F-1D4C0B704D16}"/>
          </ac:inkMkLst>
        </pc:inkChg>
        <pc:inkChg chg="add">
          <ac:chgData name="Venkatasubramanian, Mani V." userId="fbe5ce37-0145-4c31-b84a-b36f8beac5f3" providerId="ADAL" clId="{CD41D82F-260B-0840-BD29-78828A25BB7D}" dt="2023-03-23T15:00:55.452" v="968"/>
          <ac:inkMkLst>
            <pc:docMk/>
            <pc:sldMk cId="3834307267" sldId="261"/>
            <ac:inkMk id="85" creationId="{14AA203E-76D8-FEE8-774F-B1A512E43B24}"/>
          </ac:inkMkLst>
        </pc:inkChg>
        <pc:inkChg chg="add">
          <ac:chgData name="Venkatasubramanian, Mani V." userId="fbe5ce37-0145-4c31-b84a-b36f8beac5f3" providerId="ADAL" clId="{CD41D82F-260B-0840-BD29-78828A25BB7D}" dt="2023-03-23T15:00:55.635" v="969"/>
          <ac:inkMkLst>
            <pc:docMk/>
            <pc:sldMk cId="3834307267" sldId="261"/>
            <ac:inkMk id="86" creationId="{D178B8D6-8FEA-042C-90AF-BA576FE1F924}"/>
          </ac:inkMkLst>
        </pc:inkChg>
        <pc:inkChg chg="add">
          <ac:chgData name="Venkatasubramanian, Mani V." userId="fbe5ce37-0145-4c31-b84a-b36f8beac5f3" providerId="ADAL" clId="{CD41D82F-260B-0840-BD29-78828A25BB7D}" dt="2023-03-23T15:00:55.818" v="970"/>
          <ac:inkMkLst>
            <pc:docMk/>
            <pc:sldMk cId="3834307267" sldId="261"/>
            <ac:inkMk id="87" creationId="{666E0283-A6BC-9523-FAAD-C97C987FDFDF}"/>
          </ac:inkMkLst>
        </pc:inkChg>
        <pc:inkChg chg="add">
          <ac:chgData name="Venkatasubramanian, Mani V." userId="fbe5ce37-0145-4c31-b84a-b36f8beac5f3" providerId="ADAL" clId="{CD41D82F-260B-0840-BD29-78828A25BB7D}" dt="2023-03-23T15:00:56.382" v="971"/>
          <ac:inkMkLst>
            <pc:docMk/>
            <pc:sldMk cId="3834307267" sldId="261"/>
            <ac:inkMk id="88" creationId="{2C89CDA3-0B73-4AEE-5245-BCAE23438E6A}"/>
          </ac:inkMkLst>
        </pc:inkChg>
        <pc:inkChg chg="add">
          <ac:chgData name="Venkatasubramanian, Mani V." userId="fbe5ce37-0145-4c31-b84a-b36f8beac5f3" providerId="ADAL" clId="{CD41D82F-260B-0840-BD29-78828A25BB7D}" dt="2023-03-23T15:00:56.701" v="972"/>
          <ac:inkMkLst>
            <pc:docMk/>
            <pc:sldMk cId="3834307267" sldId="261"/>
            <ac:inkMk id="89" creationId="{44AF3B44-83AC-0EC6-AE6B-619E9F5CB5C9}"/>
          </ac:inkMkLst>
        </pc:inkChg>
        <pc:inkChg chg="add">
          <ac:chgData name="Venkatasubramanian, Mani V." userId="fbe5ce37-0145-4c31-b84a-b36f8beac5f3" providerId="ADAL" clId="{CD41D82F-260B-0840-BD29-78828A25BB7D}" dt="2023-03-23T15:00:56.901" v="973"/>
          <ac:inkMkLst>
            <pc:docMk/>
            <pc:sldMk cId="3834307267" sldId="261"/>
            <ac:inkMk id="90" creationId="{666DC3AF-8120-7C5F-8049-4CF1377C725F}"/>
          </ac:inkMkLst>
        </pc:inkChg>
        <pc:inkChg chg="add">
          <ac:chgData name="Venkatasubramanian, Mani V." userId="fbe5ce37-0145-4c31-b84a-b36f8beac5f3" providerId="ADAL" clId="{CD41D82F-260B-0840-BD29-78828A25BB7D}" dt="2023-03-23T15:00:57.185" v="974"/>
          <ac:inkMkLst>
            <pc:docMk/>
            <pc:sldMk cId="3834307267" sldId="261"/>
            <ac:inkMk id="91" creationId="{A198EEBB-528D-032D-5B15-076D12F84911}"/>
          </ac:inkMkLst>
        </pc:inkChg>
        <pc:inkChg chg="add">
          <ac:chgData name="Venkatasubramanian, Mani V." userId="fbe5ce37-0145-4c31-b84a-b36f8beac5f3" providerId="ADAL" clId="{CD41D82F-260B-0840-BD29-78828A25BB7D}" dt="2023-03-23T15:00:57.368" v="975"/>
          <ac:inkMkLst>
            <pc:docMk/>
            <pc:sldMk cId="3834307267" sldId="261"/>
            <ac:inkMk id="92" creationId="{566C63E6-BE24-5842-DB73-6BAD0EE85AF4}"/>
          </ac:inkMkLst>
        </pc:inkChg>
        <pc:inkChg chg="add">
          <ac:chgData name="Venkatasubramanian, Mani V." userId="fbe5ce37-0145-4c31-b84a-b36f8beac5f3" providerId="ADAL" clId="{CD41D82F-260B-0840-BD29-78828A25BB7D}" dt="2023-03-23T15:00:57.552" v="976"/>
          <ac:inkMkLst>
            <pc:docMk/>
            <pc:sldMk cId="3834307267" sldId="261"/>
            <ac:inkMk id="93" creationId="{59B5B40E-92C4-A0EE-EB89-3A70353C15BC}"/>
          </ac:inkMkLst>
        </pc:inkChg>
        <pc:inkChg chg="add">
          <ac:chgData name="Venkatasubramanian, Mani V." userId="fbe5ce37-0145-4c31-b84a-b36f8beac5f3" providerId="ADAL" clId="{CD41D82F-260B-0840-BD29-78828A25BB7D}" dt="2023-03-23T15:00:57.751" v="977"/>
          <ac:inkMkLst>
            <pc:docMk/>
            <pc:sldMk cId="3834307267" sldId="261"/>
            <ac:inkMk id="94" creationId="{A44AE298-2A1E-2E64-2061-D85572398F97}"/>
          </ac:inkMkLst>
        </pc:inkChg>
        <pc:inkChg chg="add">
          <ac:chgData name="Venkatasubramanian, Mani V." userId="fbe5ce37-0145-4c31-b84a-b36f8beac5f3" providerId="ADAL" clId="{CD41D82F-260B-0840-BD29-78828A25BB7D}" dt="2023-03-23T15:00:58.451" v="978"/>
          <ac:inkMkLst>
            <pc:docMk/>
            <pc:sldMk cId="3834307267" sldId="261"/>
            <ac:inkMk id="95" creationId="{A3F6A08D-0C35-3CA3-F970-CFCFD1367219}"/>
          </ac:inkMkLst>
        </pc:inkChg>
        <pc:inkChg chg="add">
          <ac:chgData name="Venkatasubramanian, Mani V." userId="fbe5ce37-0145-4c31-b84a-b36f8beac5f3" providerId="ADAL" clId="{CD41D82F-260B-0840-BD29-78828A25BB7D}" dt="2023-03-23T15:00:58.599" v="979"/>
          <ac:inkMkLst>
            <pc:docMk/>
            <pc:sldMk cId="3834307267" sldId="261"/>
            <ac:inkMk id="96" creationId="{09F65195-E686-66CC-F75D-6BB843A5B687}"/>
          </ac:inkMkLst>
        </pc:inkChg>
        <pc:inkChg chg="add">
          <ac:chgData name="Venkatasubramanian, Mani V." userId="fbe5ce37-0145-4c31-b84a-b36f8beac5f3" providerId="ADAL" clId="{CD41D82F-260B-0840-BD29-78828A25BB7D}" dt="2023-03-23T15:00:59.149" v="980"/>
          <ac:inkMkLst>
            <pc:docMk/>
            <pc:sldMk cId="3834307267" sldId="261"/>
            <ac:inkMk id="97" creationId="{DAAF061B-61A1-629C-522D-EEBFC8AB7613}"/>
          </ac:inkMkLst>
        </pc:inkChg>
        <pc:inkChg chg="add">
          <ac:chgData name="Venkatasubramanian, Mani V." userId="fbe5ce37-0145-4c31-b84a-b36f8beac5f3" providerId="ADAL" clId="{CD41D82F-260B-0840-BD29-78828A25BB7D}" dt="2023-03-23T15:00:59.298" v="981"/>
          <ac:inkMkLst>
            <pc:docMk/>
            <pc:sldMk cId="3834307267" sldId="261"/>
            <ac:inkMk id="98" creationId="{44668779-7AFB-CAC4-B113-2AC4B75597C9}"/>
          </ac:inkMkLst>
        </pc:inkChg>
        <pc:inkChg chg="add">
          <ac:chgData name="Venkatasubramanian, Mani V." userId="fbe5ce37-0145-4c31-b84a-b36f8beac5f3" providerId="ADAL" clId="{CD41D82F-260B-0840-BD29-78828A25BB7D}" dt="2023-03-23T15:00:59.618" v="982"/>
          <ac:inkMkLst>
            <pc:docMk/>
            <pc:sldMk cId="3834307267" sldId="261"/>
            <ac:inkMk id="99" creationId="{3A3A016E-65C7-CA6B-A615-DBCC168A2F58}"/>
          </ac:inkMkLst>
        </pc:inkChg>
        <pc:inkChg chg="add">
          <ac:chgData name="Venkatasubramanian, Mani V." userId="fbe5ce37-0145-4c31-b84a-b36f8beac5f3" providerId="ADAL" clId="{CD41D82F-260B-0840-BD29-78828A25BB7D}" dt="2023-03-23T15:00:59.834" v="983"/>
          <ac:inkMkLst>
            <pc:docMk/>
            <pc:sldMk cId="3834307267" sldId="261"/>
            <ac:inkMk id="100" creationId="{2F0F32F9-EB4E-3FC1-2443-32A377FCB6A9}"/>
          </ac:inkMkLst>
        </pc:inkChg>
        <pc:inkChg chg="add">
          <ac:chgData name="Venkatasubramanian, Mani V." userId="fbe5ce37-0145-4c31-b84a-b36f8beac5f3" providerId="ADAL" clId="{CD41D82F-260B-0840-BD29-78828A25BB7D}" dt="2023-03-23T15:01:00.217" v="984"/>
          <ac:inkMkLst>
            <pc:docMk/>
            <pc:sldMk cId="3834307267" sldId="261"/>
            <ac:inkMk id="101" creationId="{607F1ACE-25D1-8431-6EDB-F2C4C8CDFF46}"/>
          </ac:inkMkLst>
        </pc:inkChg>
        <pc:inkChg chg="add">
          <ac:chgData name="Venkatasubramanian, Mani V." userId="fbe5ce37-0145-4c31-b84a-b36f8beac5f3" providerId="ADAL" clId="{CD41D82F-260B-0840-BD29-78828A25BB7D}" dt="2023-03-23T15:01:00.685" v="985"/>
          <ac:inkMkLst>
            <pc:docMk/>
            <pc:sldMk cId="3834307267" sldId="261"/>
            <ac:inkMk id="102" creationId="{3F240C3C-10E4-38C0-6CFF-D7483CA71233}"/>
          </ac:inkMkLst>
        </pc:inkChg>
        <pc:inkChg chg="add">
          <ac:chgData name="Venkatasubramanian, Mani V." userId="fbe5ce37-0145-4c31-b84a-b36f8beac5f3" providerId="ADAL" clId="{CD41D82F-260B-0840-BD29-78828A25BB7D}" dt="2023-03-23T15:01:00.884" v="986"/>
          <ac:inkMkLst>
            <pc:docMk/>
            <pc:sldMk cId="3834307267" sldId="261"/>
            <ac:inkMk id="103" creationId="{0946C9EA-A98B-4A28-7333-631B145AA33D}"/>
          </ac:inkMkLst>
        </pc:inkChg>
        <pc:inkChg chg="add">
          <ac:chgData name="Venkatasubramanian, Mani V." userId="fbe5ce37-0145-4c31-b84a-b36f8beac5f3" providerId="ADAL" clId="{CD41D82F-260B-0840-BD29-78828A25BB7D}" dt="2023-03-23T15:01:01.101" v="987"/>
          <ac:inkMkLst>
            <pc:docMk/>
            <pc:sldMk cId="3834307267" sldId="261"/>
            <ac:inkMk id="104" creationId="{8C340C7D-C672-FA49-DE78-CCF5FA2EC470}"/>
          </ac:inkMkLst>
        </pc:inkChg>
        <pc:inkChg chg="add">
          <ac:chgData name="Venkatasubramanian, Mani V." userId="fbe5ce37-0145-4c31-b84a-b36f8beac5f3" providerId="ADAL" clId="{CD41D82F-260B-0840-BD29-78828A25BB7D}" dt="2023-03-23T15:01:01.383" v="988"/>
          <ac:inkMkLst>
            <pc:docMk/>
            <pc:sldMk cId="3834307267" sldId="261"/>
            <ac:inkMk id="105" creationId="{7FCF8445-13D6-7380-8A9D-47A314C303A6}"/>
          </ac:inkMkLst>
        </pc:inkChg>
        <pc:inkChg chg="add">
          <ac:chgData name="Venkatasubramanian, Mani V." userId="fbe5ce37-0145-4c31-b84a-b36f8beac5f3" providerId="ADAL" clId="{CD41D82F-260B-0840-BD29-78828A25BB7D}" dt="2023-03-23T15:01:01.768" v="989"/>
          <ac:inkMkLst>
            <pc:docMk/>
            <pc:sldMk cId="3834307267" sldId="261"/>
            <ac:inkMk id="106" creationId="{0B21395F-5E77-B509-9AA4-C2BFD11388EB}"/>
          </ac:inkMkLst>
        </pc:inkChg>
        <pc:inkChg chg="add">
          <ac:chgData name="Venkatasubramanian, Mani V." userId="fbe5ce37-0145-4c31-b84a-b36f8beac5f3" providerId="ADAL" clId="{CD41D82F-260B-0840-BD29-78828A25BB7D}" dt="2023-03-23T15:01:01.897" v="990"/>
          <ac:inkMkLst>
            <pc:docMk/>
            <pc:sldMk cId="3834307267" sldId="261"/>
            <ac:inkMk id="107" creationId="{D9557148-E14A-7F4D-ADC7-BBFBD4A81E23}"/>
          </ac:inkMkLst>
        </pc:inkChg>
        <pc:inkChg chg="add">
          <ac:chgData name="Venkatasubramanian, Mani V." userId="fbe5ce37-0145-4c31-b84a-b36f8beac5f3" providerId="ADAL" clId="{CD41D82F-260B-0840-BD29-78828A25BB7D}" dt="2023-03-23T15:01:02.029" v="991"/>
          <ac:inkMkLst>
            <pc:docMk/>
            <pc:sldMk cId="3834307267" sldId="261"/>
            <ac:inkMk id="108" creationId="{B96E76AF-D304-8955-85E2-77CF71CC85D5}"/>
          </ac:inkMkLst>
        </pc:inkChg>
        <pc:inkChg chg="add">
          <ac:chgData name="Venkatasubramanian, Mani V." userId="fbe5ce37-0145-4c31-b84a-b36f8beac5f3" providerId="ADAL" clId="{CD41D82F-260B-0840-BD29-78828A25BB7D}" dt="2023-03-23T15:01:02.195" v="992"/>
          <ac:inkMkLst>
            <pc:docMk/>
            <pc:sldMk cId="3834307267" sldId="261"/>
            <ac:inkMk id="109" creationId="{6BE6A1F4-2592-D276-FD89-2A114E328464}"/>
          </ac:inkMkLst>
        </pc:inkChg>
        <pc:inkChg chg="add">
          <ac:chgData name="Venkatasubramanian, Mani V." userId="fbe5ce37-0145-4c31-b84a-b36f8beac5f3" providerId="ADAL" clId="{CD41D82F-260B-0840-BD29-78828A25BB7D}" dt="2023-03-23T15:01:02.764" v="993"/>
          <ac:inkMkLst>
            <pc:docMk/>
            <pc:sldMk cId="3834307267" sldId="261"/>
            <ac:inkMk id="110" creationId="{BF689ABC-6C94-EBF1-D3FB-DFE8F622AE6E}"/>
          </ac:inkMkLst>
        </pc:inkChg>
        <pc:inkChg chg="add">
          <ac:chgData name="Venkatasubramanian, Mani V." userId="fbe5ce37-0145-4c31-b84a-b36f8beac5f3" providerId="ADAL" clId="{CD41D82F-260B-0840-BD29-78828A25BB7D}" dt="2023-03-23T15:01:02.912" v="994"/>
          <ac:inkMkLst>
            <pc:docMk/>
            <pc:sldMk cId="3834307267" sldId="261"/>
            <ac:inkMk id="111" creationId="{33F4C4A2-1EE9-2BBB-3999-333E5F06F79A}"/>
          </ac:inkMkLst>
        </pc:inkChg>
        <pc:inkChg chg="add">
          <ac:chgData name="Venkatasubramanian, Mani V." userId="fbe5ce37-0145-4c31-b84a-b36f8beac5f3" providerId="ADAL" clId="{CD41D82F-260B-0840-BD29-78828A25BB7D}" dt="2023-03-23T15:01:03.063" v="995"/>
          <ac:inkMkLst>
            <pc:docMk/>
            <pc:sldMk cId="3834307267" sldId="261"/>
            <ac:inkMk id="112" creationId="{77BB6E69-9A53-64ED-6E6C-33DFAB642819}"/>
          </ac:inkMkLst>
        </pc:inkChg>
        <pc:inkChg chg="add">
          <ac:chgData name="Venkatasubramanian, Mani V." userId="fbe5ce37-0145-4c31-b84a-b36f8beac5f3" providerId="ADAL" clId="{CD41D82F-260B-0840-BD29-78828A25BB7D}" dt="2023-03-23T15:01:03.213" v="996"/>
          <ac:inkMkLst>
            <pc:docMk/>
            <pc:sldMk cId="3834307267" sldId="261"/>
            <ac:inkMk id="113" creationId="{FD37F25E-C4F1-F143-E100-ADB697B16FF6}"/>
          </ac:inkMkLst>
        </pc:inkChg>
        <pc:inkChg chg="add">
          <ac:chgData name="Venkatasubramanian, Mani V." userId="fbe5ce37-0145-4c31-b84a-b36f8beac5f3" providerId="ADAL" clId="{CD41D82F-260B-0840-BD29-78828A25BB7D}" dt="2023-03-23T15:01:03.917" v="997"/>
          <ac:inkMkLst>
            <pc:docMk/>
            <pc:sldMk cId="3834307267" sldId="261"/>
            <ac:inkMk id="114" creationId="{45DF0D35-BDDE-162B-4DE8-1D3CBCD00505}"/>
          </ac:inkMkLst>
        </pc:inkChg>
        <pc:inkChg chg="add">
          <ac:chgData name="Venkatasubramanian, Mani V." userId="fbe5ce37-0145-4c31-b84a-b36f8beac5f3" providerId="ADAL" clId="{CD41D82F-260B-0840-BD29-78828A25BB7D}" dt="2023-03-23T15:01:04.217" v="998"/>
          <ac:inkMkLst>
            <pc:docMk/>
            <pc:sldMk cId="3834307267" sldId="261"/>
            <ac:inkMk id="115" creationId="{76EE96AF-DDD3-8A00-E202-4F1CED12A091}"/>
          </ac:inkMkLst>
        </pc:inkChg>
        <pc:inkChg chg="add">
          <ac:chgData name="Venkatasubramanian, Mani V." userId="fbe5ce37-0145-4c31-b84a-b36f8beac5f3" providerId="ADAL" clId="{CD41D82F-260B-0840-BD29-78828A25BB7D}" dt="2023-03-23T15:01:04.600" v="999"/>
          <ac:inkMkLst>
            <pc:docMk/>
            <pc:sldMk cId="3834307267" sldId="261"/>
            <ac:inkMk id="116" creationId="{4665F779-86B9-FA0A-F5FC-28DB0CC3B458}"/>
          </ac:inkMkLst>
        </pc:inkChg>
        <pc:inkChg chg="add">
          <ac:chgData name="Venkatasubramanian, Mani V." userId="fbe5ce37-0145-4c31-b84a-b36f8beac5f3" providerId="ADAL" clId="{CD41D82F-260B-0840-BD29-78828A25BB7D}" dt="2023-03-23T15:01:05.567" v="1000"/>
          <ac:inkMkLst>
            <pc:docMk/>
            <pc:sldMk cId="3834307267" sldId="261"/>
            <ac:inkMk id="117" creationId="{9D4E88C3-C776-89A0-A1CE-485AFF5B086E}"/>
          </ac:inkMkLst>
        </pc:inkChg>
        <pc:inkChg chg="add">
          <ac:chgData name="Venkatasubramanian, Mani V." userId="fbe5ce37-0145-4c31-b84a-b36f8beac5f3" providerId="ADAL" clId="{CD41D82F-260B-0840-BD29-78828A25BB7D}" dt="2023-03-23T15:01:05.867" v="1001"/>
          <ac:inkMkLst>
            <pc:docMk/>
            <pc:sldMk cId="3834307267" sldId="261"/>
            <ac:inkMk id="118" creationId="{6BCECE8D-D8BA-3F76-4D8E-E56DB67F3486}"/>
          </ac:inkMkLst>
        </pc:inkChg>
        <pc:inkChg chg="add del">
          <ac:chgData name="Venkatasubramanian, Mani V." userId="fbe5ce37-0145-4c31-b84a-b36f8beac5f3" providerId="ADAL" clId="{CD41D82F-260B-0840-BD29-78828A25BB7D}" dt="2023-03-23T15:05:49.256" v="1121"/>
          <ac:inkMkLst>
            <pc:docMk/>
            <pc:sldMk cId="3834307267" sldId="261"/>
            <ac:inkMk id="122" creationId="{C00842BD-D1D6-FB35-2040-3A1C4CF65067}"/>
          </ac:inkMkLst>
        </pc:inkChg>
        <pc:inkChg chg="add del">
          <ac:chgData name="Venkatasubramanian, Mani V." userId="fbe5ce37-0145-4c31-b84a-b36f8beac5f3" providerId="ADAL" clId="{CD41D82F-260B-0840-BD29-78828A25BB7D}" dt="2023-03-23T15:05:49.256" v="1121"/>
          <ac:inkMkLst>
            <pc:docMk/>
            <pc:sldMk cId="3834307267" sldId="261"/>
            <ac:inkMk id="123" creationId="{B2C2DB0B-8802-E780-7905-084A19411129}"/>
          </ac:inkMkLst>
        </pc:inkChg>
        <pc:inkChg chg="add del">
          <ac:chgData name="Venkatasubramanian, Mani V." userId="fbe5ce37-0145-4c31-b84a-b36f8beac5f3" providerId="ADAL" clId="{CD41D82F-260B-0840-BD29-78828A25BB7D}" dt="2023-03-23T15:05:49.256" v="1121"/>
          <ac:inkMkLst>
            <pc:docMk/>
            <pc:sldMk cId="3834307267" sldId="261"/>
            <ac:inkMk id="124" creationId="{1FC63AD9-2545-17BC-B1E5-8B28A324CD59}"/>
          </ac:inkMkLst>
        </pc:inkChg>
        <pc:inkChg chg="add del">
          <ac:chgData name="Venkatasubramanian, Mani V." userId="fbe5ce37-0145-4c31-b84a-b36f8beac5f3" providerId="ADAL" clId="{CD41D82F-260B-0840-BD29-78828A25BB7D}" dt="2023-03-23T15:05:49.256" v="1121"/>
          <ac:inkMkLst>
            <pc:docMk/>
            <pc:sldMk cId="3834307267" sldId="261"/>
            <ac:inkMk id="125" creationId="{C0AEAC10-0EB5-7CB0-8A21-F0BAC30CEF85}"/>
          </ac:inkMkLst>
        </pc:inkChg>
        <pc:inkChg chg="add del">
          <ac:chgData name="Venkatasubramanian, Mani V." userId="fbe5ce37-0145-4c31-b84a-b36f8beac5f3" providerId="ADAL" clId="{CD41D82F-260B-0840-BD29-78828A25BB7D}" dt="2023-03-23T15:05:49.256" v="1121"/>
          <ac:inkMkLst>
            <pc:docMk/>
            <pc:sldMk cId="3834307267" sldId="261"/>
            <ac:inkMk id="126" creationId="{A1D40B4F-0A23-C662-2192-DA07984D2F48}"/>
          </ac:inkMkLst>
        </pc:inkChg>
        <pc:inkChg chg="add del">
          <ac:chgData name="Venkatasubramanian, Mani V." userId="fbe5ce37-0145-4c31-b84a-b36f8beac5f3" providerId="ADAL" clId="{CD41D82F-260B-0840-BD29-78828A25BB7D}" dt="2023-03-23T15:05:49.256" v="1121"/>
          <ac:inkMkLst>
            <pc:docMk/>
            <pc:sldMk cId="3834307267" sldId="261"/>
            <ac:inkMk id="127" creationId="{0855EC29-28CE-1A77-C0FC-7F19F0CADA64}"/>
          </ac:inkMkLst>
        </pc:inkChg>
        <pc:inkChg chg="add del">
          <ac:chgData name="Venkatasubramanian, Mani V." userId="fbe5ce37-0145-4c31-b84a-b36f8beac5f3" providerId="ADAL" clId="{CD41D82F-260B-0840-BD29-78828A25BB7D}" dt="2023-03-23T15:05:49.256" v="1121"/>
          <ac:inkMkLst>
            <pc:docMk/>
            <pc:sldMk cId="3834307267" sldId="261"/>
            <ac:inkMk id="128" creationId="{67E418AA-949B-F9EE-EAA1-45EE5E2467B5}"/>
          </ac:inkMkLst>
        </pc:inkChg>
        <pc:inkChg chg="add del">
          <ac:chgData name="Venkatasubramanian, Mani V." userId="fbe5ce37-0145-4c31-b84a-b36f8beac5f3" providerId="ADAL" clId="{CD41D82F-260B-0840-BD29-78828A25BB7D}" dt="2023-03-23T15:05:49.256" v="1121"/>
          <ac:inkMkLst>
            <pc:docMk/>
            <pc:sldMk cId="3834307267" sldId="261"/>
            <ac:inkMk id="129" creationId="{5468EB81-1FC0-7FD2-E54C-E772B9BAAE3C}"/>
          </ac:inkMkLst>
        </pc:inkChg>
        <pc:inkChg chg="add del">
          <ac:chgData name="Venkatasubramanian, Mani V." userId="fbe5ce37-0145-4c31-b84a-b36f8beac5f3" providerId="ADAL" clId="{CD41D82F-260B-0840-BD29-78828A25BB7D}" dt="2023-03-23T15:05:49.256" v="1121"/>
          <ac:inkMkLst>
            <pc:docMk/>
            <pc:sldMk cId="3834307267" sldId="261"/>
            <ac:inkMk id="130" creationId="{3A54A6E0-BC93-26A9-9C21-410064FABC46}"/>
          </ac:inkMkLst>
        </pc:inkChg>
        <pc:inkChg chg="add reco">
          <ac:chgData name="Venkatasubramanian, Mani V." userId="fbe5ce37-0145-4c31-b84a-b36f8beac5f3" providerId="ADAL" clId="{CD41D82F-260B-0840-BD29-78828A25BB7D}" dt="2023-03-23T15:05:49.256" v="1121"/>
          <ac:inkMkLst>
            <pc:docMk/>
            <pc:sldMk cId="3834307267" sldId="261"/>
            <ac:inkMk id="131" creationId="{4EF8E8C4-6E13-3FF2-9C2C-B9DDA16F66AD}"/>
          </ac:inkMkLst>
        </pc:inkChg>
        <pc:inkChg chg="add del">
          <ac:chgData name="Venkatasubramanian, Mani V." userId="fbe5ce37-0145-4c31-b84a-b36f8beac5f3" providerId="ADAL" clId="{CD41D82F-260B-0840-BD29-78828A25BB7D}" dt="2023-03-23T15:05:52.111" v="1131"/>
          <ac:inkMkLst>
            <pc:docMk/>
            <pc:sldMk cId="3834307267" sldId="261"/>
            <ac:inkMk id="132" creationId="{542DDB0B-1392-33FA-E245-24EAB185FC98}"/>
          </ac:inkMkLst>
        </pc:inkChg>
        <pc:inkChg chg="add del">
          <ac:chgData name="Venkatasubramanian, Mani V." userId="fbe5ce37-0145-4c31-b84a-b36f8beac5f3" providerId="ADAL" clId="{CD41D82F-260B-0840-BD29-78828A25BB7D}" dt="2023-03-23T15:05:52.111" v="1131"/>
          <ac:inkMkLst>
            <pc:docMk/>
            <pc:sldMk cId="3834307267" sldId="261"/>
            <ac:inkMk id="133" creationId="{C25DB3AC-3F60-E745-1A35-B1A1FBB296C6}"/>
          </ac:inkMkLst>
        </pc:inkChg>
        <pc:inkChg chg="add del">
          <ac:chgData name="Venkatasubramanian, Mani V." userId="fbe5ce37-0145-4c31-b84a-b36f8beac5f3" providerId="ADAL" clId="{CD41D82F-260B-0840-BD29-78828A25BB7D}" dt="2023-03-23T15:05:52.111" v="1131"/>
          <ac:inkMkLst>
            <pc:docMk/>
            <pc:sldMk cId="3834307267" sldId="261"/>
            <ac:inkMk id="134" creationId="{256A680D-EF7C-3D1B-97B5-08B8AAF78626}"/>
          </ac:inkMkLst>
        </pc:inkChg>
        <pc:inkChg chg="add del">
          <ac:chgData name="Venkatasubramanian, Mani V." userId="fbe5ce37-0145-4c31-b84a-b36f8beac5f3" providerId="ADAL" clId="{CD41D82F-260B-0840-BD29-78828A25BB7D}" dt="2023-03-23T15:05:52.111" v="1131"/>
          <ac:inkMkLst>
            <pc:docMk/>
            <pc:sldMk cId="3834307267" sldId="261"/>
            <ac:inkMk id="135" creationId="{186C9E1F-A913-5F38-E17D-67A192751CA0}"/>
          </ac:inkMkLst>
        </pc:inkChg>
        <pc:inkChg chg="add del">
          <ac:chgData name="Venkatasubramanian, Mani V." userId="fbe5ce37-0145-4c31-b84a-b36f8beac5f3" providerId="ADAL" clId="{CD41D82F-260B-0840-BD29-78828A25BB7D}" dt="2023-03-23T15:05:52.111" v="1131"/>
          <ac:inkMkLst>
            <pc:docMk/>
            <pc:sldMk cId="3834307267" sldId="261"/>
            <ac:inkMk id="136" creationId="{44B75722-382F-4D57-D21C-E7082506FB45}"/>
          </ac:inkMkLst>
        </pc:inkChg>
        <pc:inkChg chg="add del">
          <ac:chgData name="Venkatasubramanian, Mani V." userId="fbe5ce37-0145-4c31-b84a-b36f8beac5f3" providerId="ADAL" clId="{CD41D82F-260B-0840-BD29-78828A25BB7D}" dt="2023-03-23T15:05:52.111" v="1131"/>
          <ac:inkMkLst>
            <pc:docMk/>
            <pc:sldMk cId="3834307267" sldId="261"/>
            <ac:inkMk id="137" creationId="{9FF0CD33-20E9-297E-1230-BD0DBCE50FC2}"/>
          </ac:inkMkLst>
        </pc:inkChg>
        <pc:inkChg chg="add del">
          <ac:chgData name="Venkatasubramanian, Mani V." userId="fbe5ce37-0145-4c31-b84a-b36f8beac5f3" providerId="ADAL" clId="{CD41D82F-260B-0840-BD29-78828A25BB7D}" dt="2023-03-23T15:05:52.111" v="1131"/>
          <ac:inkMkLst>
            <pc:docMk/>
            <pc:sldMk cId="3834307267" sldId="261"/>
            <ac:inkMk id="138" creationId="{65FCA582-0883-8F56-3CDD-ED8A82EBBDB7}"/>
          </ac:inkMkLst>
        </pc:inkChg>
        <pc:inkChg chg="add del">
          <ac:chgData name="Venkatasubramanian, Mani V." userId="fbe5ce37-0145-4c31-b84a-b36f8beac5f3" providerId="ADAL" clId="{CD41D82F-260B-0840-BD29-78828A25BB7D}" dt="2023-03-23T15:05:52.111" v="1131"/>
          <ac:inkMkLst>
            <pc:docMk/>
            <pc:sldMk cId="3834307267" sldId="261"/>
            <ac:inkMk id="139" creationId="{FA68965B-5F9F-A7F9-2380-30D98E8CCCF4}"/>
          </ac:inkMkLst>
        </pc:inkChg>
        <pc:inkChg chg="add">
          <ac:chgData name="Venkatasubramanian, Mani V." userId="fbe5ce37-0145-4c31-b84a-b36f8beac5f3" providerId="ADAL" clId="{CD41D82F-260B-0840-BD29-78828A25BB7D}" dt="2023-03-23T15:05:51.548" v="1130"/>
          <ac:inkMkLst>
            <pc:docMk/>
            <pc:sldMk cId="3834307267" sldId="261"/>
            <ac:inkMk id="140" creationId="{6115948D-3716-A700-610F-3632FAEE2A89}"/>
          </ac:inkMkLst>
        </pc:inkChg>
        <pc:inkChg chg="add reco">
          <ac:chgData name="Venkatasubramanian, Mani V." userId="fbe5ce37-0145-4c31-b84a-b36f8beac5f3" providerId="ADAL" clId="{CD41D82F-260B-0840-BD29-78828A25BB7D}" dt="2023-03-23T15:05:52.111" v="1131"/>
          <ac:inkMkLst>
            <pc:docMk/>
            <pc:sldMk cId="3834307267" sldId="261"/>
            <ac:inkMk id="141" creationId="{54D1095F-F80B-A9A5-D9E1-3F691F37037A}"/>
          </ac:inkMkLst>
        </pc:inkChg>
        <pc:inkChg chg="add del">
          <ac:chgData name="Venkatasubramanian, Mani V." userId="fbe5ce37-0145-4c31-b84a-b36f8beac5f3" providerId="ADAL" clId="{CD41D82F-260B-0840-BD29-78828A25BB7D}" dt="2023-03-23T15:06:04.216" v="1134"/>
          <ac:inkMkLst>
            <pc:docMk/>
            <pc:sldMk cId="3834307267" sldId="261"/>
            <ac:inkMk id="142" creationId="{3931F325-7E59-0619-8B4C-24D51596BCB0}"/>
          </ac:inkMkLst>
        </pc:inkChg>
        <pc:inkChg chg="add del">
          <ac:chgData name="Venkatasubramanian, Mani V." userId="fbe5ce37-0145-4c31-b84a-b36f8beac5f3" providerId="ADAL" clId="{CD41D82F-260B-0840-BD29-78828A25BB7D}" dt="2023-03-23T15:06:04.216" v="1134"/>
          <ac:inkMkLst>
            <pc:docMk/>
            <pc:sldMk cId="3834307267" sldId="261"/>
            <ac:inkMk id="143" creationId="{084977C2-E914-53B8-ABC4-F5F6ADCEFE2F}"/>
          </ac:inkMkLst>
        </pc:inkChg>
        <pc:inkChg chg="add reco">
          <ac:chgData name="Venkatasubramanian, Mani V." userId="fbe5ce37-0145-4c31-b84a-b36f8beac5f3" providerId="ADAL" clId="{CD41D82F-260B-0840-BD29-78828A25BB7D}" dt="2023-03-23T15:06:04.216" v="1134"/>
          <ac:inkMkLst>
            <pc:docMk/>
            <pc:sldMk cId="3834307267" sldId="261"/>
            <ac:inkMk id="144" creationId="{4BDF5BBD-0F71-4DE6-FC2A-2B066DDCD870}"/>
          </ac:inkMkLst>
        </pc:inkChg>
        <pc:inkChg chg="add del">
          <ac:chgData name="Venkatasubramanian, Mani V." userId="fbe5ce37-0145-4c31-b84a-b36f8beac5f3" providerId="ADAL" clId="{CD41D82F-260B-0840-BD29-78828A25BB7D}" dt="2023-03-23T15:06:07.578" v="1137"/>
          <ac:inkMkLst>
            <pc:docMk/>
            <pc:sldMk cId="3834307267" sldId="261"/>
            <ac:inkMk id="145" creationId="{2A30E850-0F8D-1F61-FE43-D69E67F352AA}"/>
          </ac:inkMkLst>
        </pc:inkChg>
        <pc:inkChg chg="add del">
          <ac:chgData name="Venkatasubramanian, Mani V." userId="fbe5ce37-0145-4c31-b84a-b36f8beac5f3" providerId="ADAL" clId="{CD41D82F-260B-0840-BD29-78828A25BB7D}" dt="2023-03-23T15:06:07.578" v="1137"/>
          <ac:inkMkLst>
            <pc:docMk/>
            <pc:sldMk cId="3834307267" sldId="261"/>
            <ac:inkMk id="146" creationId="{B56E5498-4F81-F224-F995-2AB42AD75670}"/>
          </ac:inkMkLst>
        </pc:inkChg>
        <pc:inkChg chg="add reco">
          <ac:chgData name="Venkatasubramanian, Mani V." userId="fbe5ce37-0145-4c31-b84a-b36f8beac5f3" providerId="ADAL" clId="{CD41D82F-260B-0840-BD29-78828A25BB7D}" dt="2023-03-23T15:06:07.578" v="1137"/>
          <ac:inkMkLst>
            <pc:docMk/>
            <pc:sldMk cId="3834307267" sldId="261"/>
            <ac:inkMk id="147" creationId="{6F73C654-482C-7D49-B03F-29EE12BCE43F}"/>
          </ac:inkMkLst>
        </pc:inkChg>
        <pc:inkChg chg="add del">
          <ac:chgData name="Venkatasubramanian, Mani V." userId="fbe5ce37-0145-4c31-b84a-b36f8beac5f3" providerId="ADAL" clId="{CD41D82F-260B-0840-BD29-78828A25BB7D}" dt="2023-03-23T15:06:14.128" v="1147"/>
          <ac:inkMkLst>
            <pc:docMk/>
            <pc:sldMk cId="3834307267" sldId="261"/>
            <ac:inkMk id="148" creationId="{DDAB854D-76A1-382C-4B64-8C672C21AC7D}"/>
          </ac:inkMkLst>
        </pc:inkChg>
        <pc:inkChg chg="add del">
          <ac:chgData name="Venkatasubramanian, Mani V." userId="fbe5ce37-0145-4c31-b84a-b36f8beac5f3" providerId="ADAL" clId="{CD41D82F-260B-0840-BD29-78828A25BB7D}" dt="2023-03-23T15:06:14.128" v="1147"/>
          <ac:inkMkLst>
            <pc:docMk/>
            <pc:sldMk cId="3834307267" sldId="261"/>
            <ac:inkMk id="149" creationId="{71E25F76-B83F-440E-4787-7F6C6C6F0D69}"/>
          </ac:inkMkLst>
        </pc:inkChg>
        <pc:inkChg chg="add del">
          <ac:chgData name="Venkatasubramanian, Mani V." userId="fbe5ce37-0145-4c31-b84a-b36f8beac5f3" providerId="ADAL" clId="{CD41D82F-260B-0840-BD29-78828A25BB7D}" dt="2023-03-23T15:06:14.128" v="1147"/>
          <ac:inkMkLst>
            <pc:docMk/>
            <pc:sldMk cId="3834307267" sldId="261"/>
            <ac:inkMk id="150" creationId="{9A2F416B-69AF-3F61-90DB-46752B7740D4}"/>
          </ac:inkMkLst>
        </pc:inkChg>
        <pc:inkChg chg="add del">
          <ac:chgData name="Venkatasubramanian, Mani V." userId="fbe5ce37-0145-4c31-b84a-b36f8beac5f3" providerId="ADAL" clId="{CD41D82F-260B-0840-BD29-78828A25BB7D}" dt="2023-03-23T15:06:14.128" v="1147"/>
          <ac:inkMkLst>
            <pc:docMk/>
            <pc:sldMk cId="3834307267" sldId="261"/>
            <ac:inkMk id="151" creationId="{4E9680BF-8CBF-AF71-E63E-B3F757AEF8F3}"/>
          </ac:inkMkLst>
        </pc:inkChg>
        <pc:inkChg chg="add del">
          <ac:chgData name="Venkatasubramanian, Mani V." userId="fbe5ce37-0145-4c31-b84a-b36f8beac5f3" providerId="ADAL" clId="{CD41D82F-260B-0840-BD29-78828A25BB7D}" dt="2023-03-23T15:06:14.128" v="1147"/>
          <ac:inkMkLst>
            <pc:docMk/>
            <pc:sldMk cId="3834307267" sldId="261"/>
            <ac:inkMk id="152" creationId="{5E9D3550-9594-272D-2408-25DBBFA304AF}"/>
          </ac:inkMkLst>
        </pc:inkChg>
        <pc:inkChg chg="add del">
          <ac:chgData name="Venkatasubramanian, Mani V." userId="fbe5ce37-0145-4c31-b84a-b36f8beac5f3" providerId="ADAL" clId="{CD41D82F-260B-0840-BD29-78828A25BB7D}" dt="2023-03-23T15:06:14.128" v="1147"/>
          <ac:inkMkLst>
            <pc:docMk/>
            <pc:sldMk cId="3834307267" sldId="261"/>
            <ac:inkMk id="153" creationId="{61C1BEDF-78F6-786B-F92E-6039DEA3F25B}"/>
          </ac:inkMkLst>
        </pc:inkChg>
        <pc:inkChg chg="add del">
          <ac:chgData name="Venkatasubramanian, Mani V." userId="fbe5ce37-0145-4c31-b84a-b36f8beac5f3" providerId="ADAL" clId="{CD41D82F-260B-0840-BD29-78828A25BB7D}" dt="2023-03-23T15:06:14.128" v="1147"/>
          <ac:inkMkLst>
            <pc:docMk/>
            <pc:sldMk cId="3834307267" sldId="261"/>
            <ac:inkMk id="154" creationId="{7D60C361-0F0C-3AF6-CDC9-21097B2CFF5B}"/>
          </ac:inkMkLst>
        </pc:inkChg>
        <pc:inkChg chg="add del">
          <ac:chgData name="Venkatasubramanian, Mani V." userId="fbe5ce37-0145-4c31-b84a-b36f8beac5f3" providerId="ADAL" clId="{CD41D82F-260B-0840-BD29-78828A25BB7D}" dt="2023-03-23T15:06:14.128" v="1147"/>
          <ac:inkMkLst>
            <pc:docMk/>
            <pc:sldMk cId="3834307267" sldId="261"/>
            <ac:inkMk id="155" creationId="{42FD8B88-6CD5-98AF-90F9-DF499CB58D83}"/>
          </ac:inkMkLst>
        </pc:inkChg>
        <pc:inkChg chg="add del">
          <ac:chgData name="Venkatasubramanian, Mani V." userId="fbe5ce37-0145-4c31-b84a-b36f8beac5f3" providerId="ADAL" clId="{CD41D82F-260B-0840-BD29-78828A25BB7D}" dt="2023-03-23T15:06:14.128" v="1147"/>
          <ac:inkMkLst>
            <pc:docMk/>
            <pc:sldMk cId="3834307267" sldId="261"/>
            <ac:inkMk id="156" creationId="{50461B68-F0DA-3772-3A40-A93D359D5651}"/>
          </ac:inkMkLst>
        </pc:inkChg>
        <pc:inkChg chg="add reco">
          <ac:chgData name="Venkatasubramanian, Mani V." userId="fbe5ce37-0145-4c31-b84a-b36f8beac5f3" providerId="ADAL" clId="{CD41D82F-260B-0840-BD29-78828A25BB7D}" dt="2023-03-23T15:06:14.128" v="1147"/>
          <ac:inkMkLst>
            <pc:docMk/>
            <pc:sldMk cId="3834307267" sldId="261"/>
            <ac:inkMk id="157" creationId="{2BD9DF69-1A87-1C2A-0B7F-C9196240FD90}"/>
          </ac:inkMkLst>
        </pc:inkChg>
        <pc:inkChg chg="add del">
          <ac:chgData name="Venkatasubramanian, Mani V." userId="fbe5ce37-0145-4c31-b84a-b36f8beac5f3" providerId="ADAL" clId="{CD41D82F-260B-0840-BD29-78828A25BB7D}" dt="2023-03-23T15:06:28.144" v="1161"/>
          <ac:inkMkLst>
            <pc:docMk/>
            <pc:sldMk cId="3834307267" sldId="261"/>
            <ac:inkMk id="158" creationId="{8B375F7B-8869-DD3C-F63D-9E0B48A4B594}"/>
          </ac:inkMkLst>
        </pc:inkChg>
        <pc:inkChg chg="add del">
          <ac:chgData name="Venkatasubramanian, Mani V." userId="fbe5ce37-0145-4c31-b84a-b36f8beac5f3" providerId="ADAL" clId="{CD41D82F-260B-0840-BD29-78828A25BB7D}" dt="2023-03-23T15:06:28.144" v="1161"/>
          <ac:inkMkLst>
            <pc:docMk/>
            <pc:sldMk cId="3834307267" sldId="261"/>
            <ac:inkMk id="159" creationId="{F3B9E51B-AFD6-3E33-5BAB-2FCF84127DD0}"/>
          </ac:inkMkLst>
        </pc:inkChg>
        <pc:inkChg chg="add del">
          <ac:chgData name="Venkatasubramanian, Mani V." userId="fbe5ce37-0145-4c31-b84a-b36f8beac5f3" providerId="ADAL" clId="{CD41D82F-260B-0840-BD29-78828A25BB7D}" dt="2023-03-23T15:06:28.144" v="1161"/>
          <ac:inkMkLst>
            <pc:docMk/>
            <pc:sldMk cId="3834307267" sldId="261"/>
            <ac:inkMk id="160" creationId="{10CF1CB0-5EDF-5E7D-A32E-34B1FECE0848}"/>
          </ac:inkMkLst>
        </pc:inkChg>
        <pc:inkChg chg="add del">
          <ac:chgData name="Venkatasubramanian, Mani V." userId="fbe5ce37-0145-4c31-b84a-b36f8beac5f3" providerId="ADAL" clId="{CD41D82F-260B-0840-BD29-78828A25BB7D}" dt="2023-03-23T15:06:28.144" v="1161"/>
          <ac:inkMkLst>
            <pc:docMk/>
            <pc:sldMk cId="3834307267" sldId="261"/>
            <ac:inkMk id="161" creationId="{9B35E0A4-200A-33DA-95BB-09444B0B496D}"/>
          </ac:inkMkLst>
        </pc:inkChg>
        <pc:inkChg chg="add del">
          <ac:chgData name="Venkatasubramanian, Mani V." userId="fbe5ce37-0145-4c31-b84a-b36f8beac5f3" providerId="ADAL" clId="{CD41D82F-260B-0840-BD29-78828A25BB7D}" dt="2023-03-23T15:06:28.144" v="1161"/>
          <ac:inkMkLst>
            <pc:docMk/>
            <pc:sldMk cId="3834307267" sldId="261"/>
            <ac:inkMk id="162" creationId="{7FD9D1E5-E080-5C94-29EF-649DB1384A5C}"/>
          </ac:inkMkLst>
        </pc:inkChg>
        <pc:inkChg chg="add del">
          <ac:chgData name="Venkatasubramanian, Mani V." userId="fbe5ce37-0145-4c31-b84a-b36f8beac5f3" providerId="ADAL" clId="{CD41D82F-260B-0840-BD29-78828A25BB7D}" dt="2023-03-23T15:06:28.144" v="1161"/>
          <ac:inkMkLst>
            <pc:docMk/>
            <pc:sldMk cId="3834307267" sldId="261"/>
            <ac:inkMk id="163" creationId="{1E367982-3CE1-1EA7-28CD-4BAF94A011AC}"/>
          </ac:inkMkLst>
        </pc:inkChg>
        <pc:inkChg chg="add del">
          <ac:chgData name="Venkatasubramanian, Mani V." userId="fbe5ce37-0145-4c31-b84a-b36f8beac5f3" providerId="ADAL" clId="{CD41D82F-260B-0840-BD29-78828A25BB7D}" dt="2023-03-23T15:06:28.144" v="1161"/>
          <ac:inkMkLst>
            <pc:docMk/>
            <pc:sldMk cId="3834307267" sldId="261"/>
            <ac:inkMk id="164" creationId="{FEFB076C-AA13-DA4D-D019-592E6F9EF2DC}"/>
          </ac:inkMkLst>
        </pc:inkChg>
        <pc:inkChg chg="add del">
          <ac:chgData name="Venkatasubramanian, Mani V." userId="fbe5ce37-0145-4c31-b84a-b36f8beac5f3" providerId="ADAL" clId="{CD41D82F-260B-0840-BD29-78828A25BB7D}" dt="2023-03-23T15:06:28.144" v="1161"/>
          <ac:inkMkLst>
            <pc:docMk/>
            <pc:sldMk cId="3834307267" sldId="261"/>
            <ac:inkMk id="165" creationId="{55DAF1C3-CFAE-DC76-3628-2D48BCCEF1B0}"/>
          </ac:inkMkLst>
        </pc:inkChg>
        <pc:inkChg chg="add del">
          <ac:chgData name="Venkatasubramanian, Mani V." userId="fbe5ce37-0145-4c31-b84a-b36f8beac5f3" providerId="ADAL" clId="{CD41D82F-260B-0840-BD29-78828A25BB7D}" dt="2023-03-23T15:06:28.144" v="1161"/>
          <ac:inkMkLst>
            <pc:docMk/>
            <pc:sldMk cId="3834307267" sldId="261"/>
            <ac:inkMk id="166" creationId="{9F7202DD-1883-66C9-6635-A3317598B1A7}"/>
          </ac:inkMkLst>
        </pc:inkChg>
        <pc:inkChg chg="add del">
          <ac:chgData name="Venkatasubramanian, Mani V." userId="fbe5ce37-0145-4c31-b84a-b36f8beac5f3" providerId="ADAL" clId="{CD41D82F-260B-0840-BD29-78828A25BB7D}" dt="2023-03-23T15:06:28.144" v="1161"/>
          <ac:inkMkLst>
            <pc:docMk/>
            <pc:sldMk cId="3834307267" sldId="261"/>
            <ac:inkMk id="167" creationId="{47098CE7-4D80-6614-47F4-6F704E56DBF5}"/>
          </ac:inkMkLst>
        </pc:inkChg>
        <pc:inkChg chg="add del">
          <ac:chgData name="Venkatasubramanian, Mani V." userId="fbe5ce37-0145-4c31-b84a-b36f8beac5f3" providerId="ADAL" clId="{CD41D82F-260B-0840-BD29-78828A25BB7D}" dt="2023-03-23T15:06:28.144" v="1161"/>
          <ac:inkMkLst>
            <pc:docMk/>
            <pc:sldMk cId="3834307267" sldId="261"/>
            <ac:inkMk id="168" creationId="{3DFA6D3F-0482-71C1-45F0-D8913DD8730E}"/>
          </ac:inkMkLst>
        </pc:inkChg>
        <pc:inkChg chg="add del">
          <ac:chgData name="Venkatasubramanian, Mani V." userId="fbe5ce37-0145-4c31-b84a-b36f8beac5f3" providerId="ADAL" clId="{CD41D82F-260B-0840-BD29-78828A25BB7D}" dt="2023-03-23T15:06:28.144" v="1161"/>
          <ac:inkMkLst>
            <pc:docMk/>
            <pc:sldMk cId="3834307267" sldId="261"/>
            <ac:inkMk id="169" creationId="{7ADC07DD-0610-1FF7-6796-685A47EC278E}"/>
          </ac:inkMkLst>
        </pc:inkChg>
        <pc:inkChg chg="add del">
          <ac:chgData name="Venkatasubramanian, Mani V." userId="fbe5ce37-0145-4c31-b84a-b36f8beac5f3" providerId="ADAL" clId="{CD41D82F-260B-0840-BD29-78828A25BB7D}" dt="2023-03-23T15:06:28.144" v="1161"/>
          <ac:inkMkLst>
            <pc:docMk/>
            <pc:sldMk cId="3834307267" sldId="261"/>
            <ac:inkMk id="170" creationId="{BF57220F-7D22-7B3A-ABC5-A7DAE1E58D4B}"/>
          </ac:inkMkLst>
        </pc:inkChg>
        <pc:inkChg chg="add reco">
          <ac:chgData name="Venkatasubramanian, Mani V." userId="fbe5ce37-0145-4c31-b84a-b36f8beac5f3" providerId="ADAL" clId="{CD41D82F-260B-0840-BD29-78828A25BB7D}" dt="2023-03-23T15:06:28.144" v="1161"/>
          <ac:inkMkLst>
            <pc:docMk/>
            <pc:sldMk cId="3834307267" sldId="261"/>
            <ac:inkMk id="171" creationId="{AE6E0801-02A2-7F5F-A349-2C4D3DD4B518}"/>
          </ac:inkMkLst>
        </pc:inkChg>
      </pc:sldChg>
      <pc:sldChg chg="addSp delSp">
        <pc:chgData name="Venkatasubramanian, Mani V." userId="fbe5ce37-0145-4c31-b84a-b36f8beac5f3" providerId="ADAL" clId="{CD41D82F-260B-0840-BD29-78828A25BB7D}" dt="2023-03-23T15:05:15.238" v="1111"/>
        <pc:sldMkLst>
          <pc:docMk/>
          <pc:sldMk cId="2467029366" sldId="262"/>
        </pc:sldMkLst>
        <pc:inkChg chg="add del">
          <ac:chgData name="Venkatasubramanian, Mani V." userId="fbe5ce37-0145-4c31-b84a-b36f8beac5f3" providerId="ADAL" clId="{CD41D82F-260B-0840-BD29-78828A25BB7D}" dt="2023-03-23T15:02:26.047" v="1004"/>
          <ac:inkMkLst>
            <pc:docMk/>
            <pc:sldMk cId="2467029366" sldId="262"/>
            <ac:inkMk id="2" creationId="{F624903C-DC12-6247-0A43-D3345675B5EE}"/>
          </ac:inkMkLst>
        </pc:inkChg>
        <pc:inkChg chg="add del">
          <ac:chgData name="Venkatasubramanian, Mani V." userId="fbe5ce37-0145-4c31-b84a-b36f8beac5f3" providerId="ADAL" clId="{CD41D82F-260B-0840-BD29-78828A25BB7D}" dt="2023-03-23T15:02:26.047" v="1004"/>
          <ac:inkMkLst>
            <pc:docMk/>
            <pc:sldMk cId="2467029366" sldId="262"/>
            <ac:inkMk id="3" creationId="{BF503007-6CB8-E71E-DF34-BE3386CC47B4}"/>
          </ac:inkMkLst>
        </pc:inkChg>
        <pc:inkChg chg="add reco">
          <ac:chgData name="Venkatasubramanian, Mani V." userId="fbe5ce37-0145-4c31-b84a-b36f8beac5f3" providerId="ADAL" clId="{CD41D82F-260B-0840-BD29-78828A25BB7D}" dt="2023-03-23T15:02:26.047" v="1004"/>
          <ac:inkMkLst>
            <pc:docMk/>
            <pc:sldMk cId="2467029366" sldId="262"/>
            <ac:inkMk id="4" creationId="{1CCDF777-A130-3629-D6A1-B43855D938F4}"/>
          </ac:inkMkLst>
        </pc:inkChg>
        <pc:inkChg chg="add del">
          <ac:chgData name="Venkatasubramanian, Mani V." userId="fbe5ce37-0145-4c31-b84a-b36f8beac5f3" providerId="ADAL" clId="{CD41D82F-260B-0840-BD29-78828A25BB7D}" dt="2023-03-23T15:02:33.075" v="1013"/>
          <ac:inkMkLst>
            <pc:docMk/>
            <pc:sldMk cId="2467029366" sldId="262"/>
            <ac:inkMk id="5" creationId="{AC4715B8-2158-7FE8-D5AF-2D3083A1F1F3}"/>
          </ac:inkMkLst>
        </pc:inkChg>
        <pc:inkChg chg="add del">
          <ac:chgData name="Venkatasubramanian, Mani V." userId="fbe5ce37-0145-4c31-b84a-b36f8beac5f3" providerId="ADAL" clId="{CD41D82F-260B-0840-BD29-78828A25BB7D}" dt="2023-03-23T15:02:33.075" v="1013"/>
          <ac:inkMkLst>
            <pc:docMk/>
            <pc:sldMk cId="2467029366" sldId="262"/>
            <ac:inkMk id="6" creationId="{607F4CB6-2D0C-298C-07BE-289421282AC1}"/>
          </ac:inkMkLst>
        </pc:inkChg>
        <pc:inkChg chg="add del">
          <ac:chgData name="Venkatasubramanian, Mani V." userId="fbe5ce37-0145-4c31-b84a-b36f8beac5f3" providerId="ADAL" clId="{CD41D82F-260B-0840-BD29-78828A25BB7D}" dt="2023-03-23T15:02:33.075" v="1013"/>
          <ac:inkMkLst>
            <pc:docMk/>
            <pc:sldMk cId="2467029366" sldId="262"/>
            <ac:inkMk id="7" creationId="{934B87CF-8B16-CADB-B49B-F0F53F4C11DC}"/>
          </ac:inkMkLst>
        </pc:inkChg>
        <pc:inkChg chg="add del">
          <ac:chgData name="Venkatasubramanian, Mani V." userId="fbe5ce37-0145-4c31-b84a-b36f8beac5f3" providerId="ADAL" clId="{CD41D82F-260B-0840-BD29-78828A25BB7D}" dt="2023-03-23T15:02:33.075" v="1013"/>
          <ac:inkMkLst>
            <pc:docMk/>
            <pc:sldMk cId="2467029366" sldId="262"/>
            <ac:inkMk id="8" creationId="{1A6B0065-855E-8E23-4F98-1D78F0966D5D}"/>
          </ac:inkMkLst>
        </pc:inkChg>
        <pc:inkChg chg="add del">
          <ac:chgData name="Venkatasubramanian, Mani V." userId="fbe5ce37-0145-4c31-b84a-b36f8beac5f3" providerId="ADAL" clId="{CD41D82F-260B-0840-BD29-78828A25BB7D}" dt="2023-03-23T15:02:33.075" v="1013"/>
          <ac:inkMkLst>
            <pc:docMk/>
            <pc:sldMk cId="2467029366" sldId="262"/>
            <ac:inkMk id="9" creationId="{B44D26B0-BCC1-1BE5-C402-231229C53CAF}"/>
          </ac:inkMkLst>
        </pc:inkChg>
        <pc:inkChg chg="add del">
          <ac:chgData name="Venkatasubramanian, Mani V." userId="fbe5ce37-0145-4c31-b84a-b36f8beac5f3" providerId="ADAL" clId="{CD41D82F-260B-0840-BD29-78828A25BB7D}" dt="2023-03-23T15:02:33.075" v="1013"/>
          <ac:inkMkLst>
            <pc:docMk/>
            <pc:sldMk cId="2467029366" sldId="262"/>
            <ac:inkMk id="10" creationId="{76B914FA-695B-16D8-924D-C25435715BCA}"/>
          </ac:inkMkLst>
        </pc:inkChg>
        <pc:inkChg chg="add del">
          <ac:chgData name="Venkatasubramanian, Mani V." userId="fbe5ce37-0145-4c31-b84a-b36f8beac5f3" providerId="ADAL" clId="{CD41D82F-260B-0840-BD29-78828A25BB7D}" dt="2023-03-23T15:02:33.075" v="1013"/>
          <ac:inkMkLst>
            <pc:docMk/>
            <pc:sldMk cId="2467029366" sldId="262"/>
            <ac:inkMk id="11" creationId="{FD55D59F-ED56-C852-CB09-DC4675034DA3}"/>
          </ac:inkMkLst>
        </pc:inkChg>
        <pc:inkChg chg="add del">
          <ac:chgData name="Venkatasubramanian, Mani V." userId="fbe5ce37-0145-4c31-b84a-b36f8beac5f3" providerId="ADAL" clId="{CD41D82F-260B-0840-BD29-78828A25BB7D}" dt="2023-03-23T15:02:33.075" v="1013"/>
          <ac:inkMkLst>
            <pc:docMk/>
            <pc:sldMk cId="2467029366" sldId="262"/>
            <ac:inkMk id="12" creationId="{0A75EAD7-0B93-570E-6996-4A7167B03DAA}"/>
          </ac:inkMkLst>
        </pc:inkChg>
        <pc:inkChg chg="add reco">
          <ac:chgData name="Venkatasubramanian, Mani V." userId="fbe5ce37-0145-4c31-b84a-b36f8beac5f3" providerId="ADAL" clId="{CD41D82F-260B-0840-BD29-78828A25BB7D}" dt="2023-03-23T15:02:33.075" v="1013"/>
          <ac:inkMkLst>
            <pc:docMk/>
            <pc:sldMk cId="2467029366" sldId="262"/>
            <ac:inkMk id="13" creationId="{BC2B2DD1-5864-7AFF-825D-9D5A44B12DB9}"/>
          </ac:inkMkLst>
        </pc:inkChg>
        <pc:inkChg chg="add del">
          <ac:chgData name="Venkatasubramanian, Mani V." userId="fbe5ce37-0145-4c31-b84a-b36f8beac5f3" providerId="ADAL" clId="{CD41D82F-260B-0840-BD29-78828A25BB7D}" dt="2023-03-23T15:02:41.480" v="1016"/>
          <ac:inkMkLst>
            <pc:docMk/>
            <pc:sldMk cId="2467029366" sldId="262"/>
            <ac:inkMk id="14" creationId="{8CD0CE94-723B-495E-8AAD-81A26CC3CAE5}"/>
          </ac:inkMkLst>
        </pc:inkChg>
        <pc:inkChg chg="add del">
          <ac:chgData name="Venkatasubramanian, Mani V." userId="fbe5ce37-0145-4c31-b84a-b36f8beac5f3" providerId="ADAL" clId="{CD41D82F-260B-0840-BD29-78828A25BB7D}" dt="2023-03-23T15:02:41.480" v="1016"/>
          <ac:inkMkLst>
            <pc:docMk/>
            <pc:sldMk cId="2467029366" sldId="262"/>
            <ac:inkMk id="15" creationId="{63C08051-45DB-00FA-8E2B-8C55D478134C}"/>
          </ac:inkMkLst>
        </pc:inkChg>
        <pc:inkChg chg="add reco">
          <ac:chgData name="Venkatasubramanian, Mani V." userId="fbe5ce37-0145-4c31-b84a-b36f8beac5f3" providerId="ADAL" clId="{CD41D82F-260B-0840-BD29-78828A25BB7D}" dt="2023-03-23T15:02:41.480" v="1016"/>
          <ac:inkMkLst>
            <pc:docMk/>
            <pc:sldMk cId="2467029366" sldId="262"/>
            <ac:inkMk id="16" creationId="{82CCE422-C920-E6AA-D696-7E42CF32D19C}"/>
          </ac:inkMkLst>
        </pc:inkChg>
        <pc:inkChg chg="add del">
          <ac:chgData name="Venkatasubramanian, Mani V." userId="fbe5ce37-0145-4c31-b84a-b36f8beac5f3" providerId="ADAL" clId="{CD41D82F-260B-0840-BD29-78828A25BB7D}" dt="2023-03-23T15:03:00.074" v="1032"/>
          <ac:inkMkLst>
            <pc:docMk/>
            <pc:sldMk cId="2467029366" sldId="262"/>
            <ac:inkMk id="17" creationId="{B2A39759-5F69-C043-0FBC-A70E96B916EC}"/>
          </ac:inkMkLst>
        </pc:inkChg>
        <pc:inkChg chg="add del">
          <ac:chgData name="Venkatasubramanian, Mani V." userId="fbe5ce37-0145-4c31-b84a-b36f8beac5f3" providerId="ADAL" clId="{CD41D82F-260B-0840-BD29-78828A25BB7D}" dt="2023-03-23T15:03:00.074" v="1032"/>
          <ac:inkMkLst>
            <pc:docMk/>
            <pc:sldMk cId="2467029366" sldId="262"/>
            <ac:inkMk id="18" creationId="{18711F6B-606F-38B9-773F-885EB0F40618}"/>
          </ac:inkMkLst>
        </pc:inkChg>
        <pc:inkChg chg="add del">
          <ac:chgData name="Venkatasubramanian, Mani V." userId="fbe5ce37-0145-4c31-b84a-b36f8beac5f3" providerId="ADAL" clId="{CD41D82F-260B-0840-BD29-78828A25BB7D}" dt="2023-03-23T15:03:00.074" v="1032"/>
          <ac:inkMkLst>
            <pc:docMk/>
            <pc:sldMk cId="2467029366" sldId="262"/>
            <ac:inkMk id="19" creationId="{DDFEBCBE-7F45-FCB9-30D1-8063AC1B783B}"/>
          </ac:inkMkLst>
        </pc:inkChg>
        <pc:inkChg chg="add del">
          <ac:chgData name="Venkatasubramanian, Mani V." userId="fbe5ce37-0145-4c31-b84a-b36f8beac5f3" providerId="ADAL" clId="{CD41D82F-260B-0840-BD29-78828A25BB7D}" dt="2023-03-23T15:03:00.074" v="1032"/>
          <ac:inkMkLst>
            <pc:docMk/>
            <pc:sldMk cId="2467029366" sldId="262"/>
            <ac:inkMk id="20" creationId="{3929F07B-2B8E-2333-A888-B5CCB9F23DAD}"/>
          </ac:inkMkLst>
        </pc:inkChg>
        <pc:inkChg chg="add del">
          <ac:chgData name="Venkatasubramanian, Mani V." userId="fbe5ce37-0145-4c31-b84a-b36f8beac5f3" providerId="ADAL" clId="{CD41D82F-260B-0840-BD29-78828A25BB7D}" dt="2023-03-23T15:03:00.074" v="1032"/>
          <ac:inkMkLst>
            <pc:docMk/>
            <pc:sldMk cId="2467029366" sldId="262"/>
            <ac:inkMk id="21" creationId="{DECB135A-21D9-6852-A972-D5C4927EE659}"/>
          </ac:inkMkLst>
        </pc:inkChg>
        <pc:inkChg chg="add del">
          <ac:chgData name="Venkatasubramanian, Mani V." userId="fbe5ce37-0145-4c31-b84a-b36f8beac5f3" providerId="ADAL" clId="{CD41D82F-260B-0840-BD29-78828A25BB7D}" dt="2023-03-23T15:03:00.074" v="1032"/>
          <ac:inkMkLst>
            <pc:docMk/>
            <pc:sldMk cId="2467029366" sldId="262"/>
            <ac:inkMk id="22" creationId="{82CDA9B7-27B2-DE6D-023A-C829A255FC8C}"/>
          </ac:inkMkLst>
        </pc:inkChg>
        <pc:inkChg chg="add del">
          <ac:chgData name="Venkatasubramanian, Mani V." userId="fbe5ce37-0145-4c31-b84a-b36f8beac5f3" providerId="ADAL" clId="{CD41D82F-260B-0840-BD29-78828A25BB7D}" dt="2023-03-23T15:03:00.074" v="1032"/>
          <ac:inkMkLst>
            <pc:docMk/>
            <pc:sldMk cId="2467029366" sldId="262"/>
            <ac:inkMk id="23" creationId="{9D7EE089-3570-E654-FD53-B17E267C728D}"/>
          </ac:inkMkLst>
        </pc:inkChg>
        <pc:inkChg chg="add del">
          <ac:chgData name="Venkatasubramanian, Mani V." userId="fbe5ce37-0145-4c31-b84a-b36f8beac5f3" providerId="ADAL" clId="{CD41D82F-260B-0840-BD29-78828A25BB7D}" dt="2023-03-23T15:03:00.074" v="1032"/>
          <ac:inkMkLst>
            <pc:docMk/>
            <pc:sldMk cId="2467029366" sldId="262"/>
            <ac:inkMk id="24" creationId="{CAFC8B10-5110-1427-523A-A2920C49509B}"/>
          </ac:inkMkLst>
        </pc:inkChg>
        <pc:inkChg chg="add del">
          <ac:chgData name="Venkatasubramanian, Mani V." userId="fbe5ce37-0145-4c31-b84a-b36f8beac5f3" providerId="ADAL" clId="{CD41D82F-260B-0840-BD29-78828A25BB7D}" dt="2023-03-23T15:03:00.074" v="1032"/>
          <ac:inkMkLst>
            <pc:docMk/>
            <pc:sldMk cId="2467029366" sldId="262"/>
            <ac:inkMk id="25" creationId="{C73C7CD7-DB67-DA33-B222-6DD310BA4EB8}"/>
          </ac:inkMkLst>
        </pc:inkChg>
        <pc:inkChg chg="add del">
          <ac:chgData name="Venkatasubramanian, Mani V." userId="fbe5ce37-0145-4c31-b84a-b36f8beac5f3" providerId="ADAL" clId="{CD41D82F-260B-0840-BD29-78828A25BB7D}" dt="2023-03-23T15:03:00.074" v="1032"/>
          <ac:inkMkLst>
            <pc:docMk/>
            <pc:sldMk cId="2467029366" sldId="262"/>
            <ac:inkMk id="26" creationId="{97429340-9407-28B5-3AB6-61F1C1890346}"/>
          </ac:inkMkLst>
        </pc:inkChg>
        <pc:inkChg chg="add del">
          <ac:chgData name="Venkatasubramanian, Mani V." userId="fbe5ce37-0145-4c31-b84a-b36f8beac5f3" providerId="ADAL" clId="{CD41D82F-260B-0840-BD29-78828A25BB7D}" dt="2023-03-23T15:03:00.074" v="1032"/>
          <ac:inkMkLst>
            <pc:docMk/>
            <pc:sldMk cId="2467029366" sldId="262"/>
            <ac:inkMk id="27" creationId="{2EDFD655-FB54-4F82-9C2A-5AA05FA59FAB}"/>
          </ac:inkMkLst>
        </pc:inkChg>
        <pc:inkChg chg="add del">
          <ac:chgData name="Venkatasubramanian, Mani V." userId="fbe5ce37-0145-4c31-b84a-b36f8beac5f3" providerId="ADAL" clId="{CD41D82F-260B-0840-BD29-78828A25BB7D}" dt="2023-03-23T15:03:00.074" v="1032"/>
          <ac:inkMkLst>
            <pc:docMk/>
            <pc:sldMk cId="2467029366" sldId="262"/>
            <ac:inkMk id="28" creationId="{052F5915-E4E4-160F-A990-3B13D8D75BEE}"/>
          </ac:inkMkLst>
        </pc:inkChg>
        <pc:inkChg chg="add del">
          <ac:chgData name="Venkatasubramanian, Mani V." userId="fbe5ce37-0145-4c31-b84a-b36f8beac5f3" providerId="ADAL" clId="{CD41D82F-260B-0840-BD29-78828A25BB7D}" dt="2023-03-23T15:03:00.074" v="1032"/>
          <ac:inkMkLst>
            <pc:docMk/>
            <pc:sldMk cId="2467029366" sldId="262"/>
            <ac:inkMk id="29" creationId="{4AB28EEA-A70A-4E4C-2DD2-0514E617C913}"/>
          </ac:inkMkLst>
        </pc:inkChg>
        <pc:inkChg chg="add del">
          <ac:chgData name="Venkatasubramanian, Mani V." userId="fbe5ce37-0145-4c31-b84a-b36f8beac5f3" providerId="ADAL" clId="{CD41D82F-260B-0840-BD29-78828A25BB7D}" dt="2023-03-23T15:03:00.074" v="1032"/>
          <ac:inkMkLst>
            <pc:docMk/>
            <pc:sldMk cId="2467029366" sldId="262"/>
            <ac:inkMk id="30" creationId="{9DEAD8C9-D0C1-1398-D1A1-7F8561A0FE19}"/>
          </ac:inkMkLst>
        </pc:inkChg>
        <pc:inkChg chg="add del">
          <ac:chgData name="Venkatasubramanian, Mani V." userId="fbe5ce37-0145-4c31-b84a-b36f8beac5f3" providerId="ADAL" clId="{CD41D82F-260B-0840-BD29-78828A25BB7D}" dt="2023-03-23T15:03:00.074" v="1032"/>
          <ac:inkMkLst>
            <pc:docMk/>
            <pc:sldMk cId="2467029366" sldId="262"/>
            <ac:inkMk id="31" creationId="{30E65CA5-3124-864B-3FC6-4806B8145B09}"/>
          </ac:inkMkLst>
        </pc:inkChg>
        <pc:inkChg chg="add reco">
          <ac:chgData name="Venkatasubramanian, Mani V." userId="fbe5ce37-0145-4c31-b84a-b36f8beac5f3" providerId="ADAL" clId="{CD41D82F-260B-0840-BD29-78828A25BB7D}" dt="2023-03-23T15:03:00.074" v="1032"/>
          <ac:inkMkLst>
            <pc:docMk/>
            <pc:sldMk cId="2467029366" sldId="262"/>
            <ac:inkMk id="32" creationId="{D84FF907-DFED-896B-F468-986DD3D32C4B}"/>
          </ac:inkMkLst>
        </pc:inkChg>
        <pc:inkChg chg="add del">
          <ac:chgData name="Venkatasubramanian, Mani V." userId="fbe5ce37-0145-4c31-b84a-b36f8beac5f3" providerId="ADAL" clId="{CD41D82F-260B-0840-BD29-78828A25BB7D}" dt="2023-03-23T15:04:17.534" v="1044"/>
          <ac:inkMkLst>
            <pc:docMk/>
            <pc:sldMk cId="2467029366" sldId="262"/>
            <ac:inkMk id="33" creationId="{B31BD0EF-BA56-9D56-9FEF-2601E208AF4A}"/>
          </ac:inkMkLst>
        </pc:inkChg>
        <pc:inkChg chg="add del">
          <ac:chgData name="Venkatasubramanian, Mani V." userId="fbe5ce37-0145-4c31-b84a-b36f8beac5f3" providerId="ADAL" clId="{CD41D82F-260B-0840-BD29-78828A25BB7D}" dt="2023-03-23T15:04:17.534" v="1044"/>
          <ac:inkMkLst>
            <pc:docMk/>
            <pc:sldMk cId="2467029366" sldId="262"/>
            <ac:inkMk id="34" creationId="{B54AFCCA-6648-476E-EAC4-0ADDC0ED31B5}"/>
          </ac:inkMkLst>
        </pc:inkChg>
        <pc:inkChg chg="add del">
          <ac:chgData name="Venkatasubramanian, Mani V." userId="fbe5ce37-0145-4c31-b84a-b36f8beac5f3" providerId="ADAL" clId="{CD41D82F-260B-0840-BD29-78828A25BB7D}" dt="2023-03-23T15:04:17.534" v="1044"/>
          <ac:inkMkLst>
            <pc:docMk/>
            <pc:sldMk cId="2467029366" sldId="262"/>
            <ac:inkMk id="35" creationId="{7501BA85-C025-64C5-C8F6-5D8A7377CDA7}"/>
          </ac:inkMkLst>
        </pc:inkChg>
        <pc:inkChg chg="add del">
          <ac:chgData name="Venkatasubramanian, Mani V." userId="fbe5ce37-0145-4c31-b84a-b36f8beac5f3" providerId="ADAL" clId="{CD41D82F-260B-0840-BD29-78828A25BB7D}" dt="2023-03-23T15:04:17.534" v="1044"/>
          <ac:inkMkLst>
            <pc:docMk/>
            <pc:sldMk cId="2467029366" sldId="262"/>
            <ac:inkMk id="36" creationId="{306D59A2-B5B9-197E-BDCF-821E6CC793A9}"/>
          </ac:inkMkLst>
        </pc:inkChg>
        <pc:inkChg chg="add del">
          <ac:chgData name="Venkatasubramanian, Mani V." userId="fbe5ce37-0145-4c31-b84a-b36f8beac5f3" providerId="ADAL" clId="{CD41D82F-260B-0840-BD29-78828A25BB7D}" dt="2023-03-23T15:04:17.534" v="1044"/>
          <ac:inkMkLst>
            <pc:docMk/>
            <pc:sldMk cId="2467029366" sldId="262"/>
            <ac:inkMk id="37" creationId="{A2922360-E508-752C-3854-22EA294F101F}"/>
          </ac:inkMkLst>
        </pc:inkChg>
        <pc:inkChg chg="add del">
          <ac:chgData name="Venkatasubramanian, Mani V." userId="fbe5ce37-0145-4c31-b84a-b36f8beac5f3" providerId="ADAL" clId="{CD41D82F-260B-0840-BD29-78828A25BB7D}" dt="2023-03-23T15:04:17.534" v="1044"/>
          <ac:inkMkLst>
            <pc:docMk/>
            <pc:sldMk cId="2467029366" sldId="262"/>
            <ac:inkMk id="38" creationId="{C6D9145C-67B4-3368-F440-7BEC71B034A2}"/>
          </ac:inkMkLst>
        </pc:inkChg>
        <pc:inkChg chg="add del">
          <ac:chgData name="Venkatasubramanian, Mani V." userId="fbe5ce37-0145-4c31-b84a-b36f8beac5f3" providerId="ADAL" clId="{CD41D82F-260B-0840-BD29-78828A25BB7D}" dt="2023-03-23T15:04:17.534" v="1044"/>
          <ac:inkMkLst>
            <pc:docMk/>
            <pc:sldMk cId="2467029366" sldId="262"/>
            <ac:inkMk id="39" creationId="{E0A02658-9E10-B330-3AD3-B815C17E002F}"/>
          </ac:inkMkLst>
        </pc:inkChg>
        <pc:inkChg chg="add del">
          <ac:chgData name="Venkatasubramanian, Mani V." userId="fbe5ce37-0145-4c31-b84a-b36f8beac5f3" providerId="ADAL" clId="{CD41D82F-260B-0840-BD29-78828A25BB7D}" dt="2023-03-23T15:04:17.534" v="1044"/>
          <ac:inkMkLst>
            <pc:docMk/>
            <pc:sldMk cId="2467029366" sldId="262"/>
            <ac:inkMk id="40" creationId="{11290E15-3A0E-6133-B629-9C6F11DA742F}"/>
          </ac:inkMkLst>
        </pc:inkChg>
        <pc:inkChg chg="add del">
          <ac:chgData name="Venkatasubramanian, Mani V." userId="fbe5ce37-0145-4c31-b84a-b36f8beac5f3" providerId="ADAL" clId="{CD41D82F-260B-0840-BD29-78828A25BB7D}" dt="2023-03-23T15:04:17.534" v="1044"/>
          <ac:inkMkLst>
            <pc:docMk/>
            <pc:sldMk cId="2467029366" sldId="262"/>
            <ac:inkMk id="41" creationId="{80B7D71E-314A-366D-1611-8B0C879EE55A}"/>
          </ac:inkMkLst>
        </pc:inkChg>
        <pc:inkChg chg="add del">
          <ac:chgData name="Venkatasubramanian, Mani V." userId="fbe5ce37-0145-4c31-b84a-b36f8beac5f3" providerId="ADAL" clId="{CD41D82F-260B-0840-BD29-78828A25BB7D}" dt="2023-03-23T15:04:17.534" v="1044"/>
          <ac:inkMkLst>
            <pc:docMk/>
            <pc:sldMk cId="2467029366" sldId="262"/>
            <ac:inkMk id="42" creationId="{82E4A9D5-C2E8-EF5C-051C-8F8E5AE85E02}"/>
          </ac:inkMkLst>
        </pc:inkChg>
        <pc:inkChg chg="add del">
          <ac:chgData name="Venkatasubramanian, Mani V." userId="fbe5ce37-0145-4c31-b84a-b36f8beac5f3" providerId="ADAL" clId="{CD41D82F-260B-0840-BD29-78828A25BB7D}" dt="2023-03-23T15:04:17.534" v="1044"/>
          <ac:inkMkLst>
            <pc:docMk/>
            <pc:sldMk cId="2467029366" sldId="262"/>
            <ac:inkMk id="43" creationId="{5E181010-2A89-7C4F-7004-C76E01F8695A}"/>
          </ac:inkMkLst>
        </pc:inkChg>
        <pc:inkChg chg="add reco">
          <ac:chgData name="Venkatasubramanian, Mani V." userId="fbe5ce37-0145-4c31-b84a-b36f8beac5f3" providerId="ADAL" clId="{CD41D82F-260B-0840-BD29-78828A25BB7D}" dt="2023-03-23T15:04:17.534" v="1044"/>
          <ac:inkMkLst>
            <pc:docMk/>
            <pc:sldMk cId="2467029366" sldId="262"/>
            <ac:inkMk id="44" creationId="{7D039A01-2D49-0CD7-7FDB-97B3BB246620}"/>
          </ac:inkMkLst>
        </pc:inkChg>
        <pc:inkChg chg="add del">
          <ac:chgData name="Venkatasubramanian, Mani V." userId="fbe5ce37-0145-4c31-b84a-b36f8beac5f3" providerId="ADAL" clId="{CD41D82F-260B-0840-BD29-78828A25BB7D}" dt="2023-03-23T15:04:21.626" v="1051"/>
          <ac:inkMkLst>
            <pc:docMk/>
            <pc:sldMk cId="2467029366" sldId="262"/>
            <ac:inkMk id="45" creationId="{39490A1E-E56B-064C-8759-50DCEE5236C2}"/>
          </ac:inkMkLst>
        </pc:inkChg>
        <pc:inkChg chg="add del">
          <ac:chgData name="Venkatasubramanian, Mani V." userId="fbe5ce37-0145-4c31-b84a-b36f8beac5f3" providerId="ADAL" clId="{CD41D82F-260B-0840-BD29-78828A25BB7D}" dt="2023-03-23T15:04:21.626" v="1051"/>
          <ac:inkMkLst>
            <pc:docMk/>
            <pc:sldMk cId="2467029366" sldId="262"/>
            <ac:inkMk id="46" creationId="{1643429A-934A-D263-D5D9-378478DE928E}"/>
          </ac:inkMkLst>
        </pc:inkChg>
        <pc:inkChg chg="add del">
          <ac:chgData name="Venkatasubramanian, Mani V." userId="fbe5ce37-0145-4c31-b84a-b36f8beac5f3" providerId="ADAL" clId="{CD41D82F-260B-0840-BD29-78828A25BB7D}" dt="2023-03-23T15:04:21.626" v="1051"/>
          <ac:inkMkLst>
            <pc:docMk/>
            <pc:sldMk cId="2467029366" sldId="262"/>
            <ac:inkMk id="47" creationId="{6C1440E0-3139-480F-54D2-0615FCFF3CC7}"/>
          </ac:inkMkLst>
        </pc:inkChg>
        <pc:inkChg chg="add del">
          <ac:chgData name="Venkatasubramanian, Mani V." userId="fbe5ce37-0145-4c31-b84a-b36f8beac5f3" providerId="ADAL" clId="{CD41D82F-260B-0840-BD29-78828A25BB7D}" dt="2023-03-23T15:04:21.626" v="1051"/>
          <ac:inkMkLst>
            <pc:docMk/>
            <pc:sldMk cId="2467029366" sldId="262"/>
            <ac:inkMk id="48" creationId="{657C96F5-9068-D37A-01CE-DBAD7E41931C}"/>
          </ac:inkMkLst>
        </pc:inkChg>
        <pc:inkChg chg="add del">
          <ac:chgData name="Venkatasubramanian, Mani V." userId="fbe5ce37-0145-4c31-b84a-b36f8beac5f3" providerId="ADAL" clId="{CD41D82F-260B-0840-BD29-78828A25BB7D}" dt="2023-03-23T15:04:21.626" v="1051"/>
          <ac:inkMkLst>
            <pc:docMk/>
            <pc:sldMk cId="2467029366" sldId="262"/>
            <ac:inkMk id="49" creationId="{094EAF7E-11E4-5D20-2381-886096AC7BFF}"/>
          </ac:inkMkLst>
        </pc:inkChg>
        <pc:inkChg chg="add del">
          <ac:chgData name="Venkatasubramanian, Mani V." userId="fbe5ce37-0145-4c31-b84a-b36f8beac5f3" providerId="ADAL" clId="{CD41D82F-260B-0840-BD29-78828A25BB7D}" dt="2023-03-23T15:04:21.626" v="1051"/>
          <ac:inkMkLst>
            <pc:docMk/>
            <pc:sldMk cId="2467029366" sldId="262"/>
            <ac:inkMk id="50" creationId="{742C74C0-4B96-6F80-80EE-7FAC50BF45C8}"/>
          </ac:inkMkLst>
        </pc:inkChg>
        <pc:inkChg chg="add reco">
          <ac:chgData name="Venkatasubramanian, Mani V." userId="fbe5ce37-0145-4c31-b84a-b36f8beac5f3" providerId="ADAL" clId="{CD41D82F-260B-0840-BD29-78828A25BB7D}" dt="2023-03-23T15:04:21.626" v="1051"/>
          <ac:inkMkLst>
            <pc:docMk/>
            <pc:sldMk cId="2467029366" sldId="262"/>
            <ac:inkMk id="51" creationId="{26181EC8-24AE-C63B-FC6D-2B6B34D2DF9A}"/>
          </ac:inkMkLst>
        </pc:inkChg>
        <pc:inkChg chg="add">
          <ac:chgData name="Venkatasubramanian, Mani V." userId="fbe5ce37-0145-4c31-b84a-b36f8beac5f3" providerId="ADAL" clId="{CD41D82F-260B-0840-BD29-78828A25BB7D}" dt="2023-03-23T15:04:21.934" v="1052"/>
          <ac:inkMkLst>
            <pc:docMk/>
            <pc:sldMk cId="2467029366" sldId="262"/>
            <ac:inkMk id="52" creationId="{DAA3722B-CE35-E4E3-EF45-310A92C96169}"/>
          </ac:inkMkLst>
        </pc:inkChg>
        <pc:inkChg chg="add del">
          <ac:chgData name="Venkatasubramanian, Mani V." userId="fbe5ce37-0145-4c31-b84a-b36f8beac5f3" providerId="ADAL" clId="{CD41D82F-260B-0840-BD29-78828A25BB7D}" dt="2023-03-23T15:04:25.176" v="1058"/>
          <ac:inkMkLst>
            <pc:docMk/>
            <pc:sldMk cId="2467029366" sldId="262"/>
            <ac:inkMk id="53" creationId="{B192B432-CAE9-0027-358F-AA04B8C54287}"/>
          </ac:inkMkLst>
        </pc:inkChg>
        <pc:inkChg chg="add del">
          <ac:chgData name="Venkatasubramanian, Mani V." userId="fbe5ce37-0145-4c31-b84a-b36f8beac5f3" providerId="ADAL" clId="{CD41D82F-260B-0840-BD29-78828A25BB7D}" dt="2023-03-23T15:04:25.176" v="1058"/>
          <ac:inkMkLst>
            <pc:docMk/>
            <pc:sldMk cId="2467029366" sldId="262"/>
            <ac:inkMk id="54" creationId="{96556973-5FA7-4047-2340-69ACF0772132}"/>
          </ac:inkMkLst>
        </pc:inkChg>
        <pc:inkChg chg="add del">
          <ac:chgData name="Venkatasubramanian, Mani V." userId="fbe5ce37-0145-4c31-b84a-b36f8beac5f3" providerId="ADAL" clId="{CD41D82F-260B-0840-BD29-78828A25BB7D}" dt="2023-03-23T15:04:25.176" v="1058"/>
          <ac:inkMkLst>
            <pc:docMk/>
            <pc:sldMk cId="2467029366" sldId="262"/>
            <ac:inkMk id="55" creationId="{796EDFC5-87B5-18FC-0E8F-63AA7B411244}"/>
          </ac:inkMkLst>
        </pc:inkChg>
        <pc:inkChg chg="add del">
          <ac:chgData name="Venkatasubramanian, Mani V." userId="fbe5ce37-0145-4c31-b84a-b36f8beac5f3" providerId="ADAL" clId="{CD41D82F-260B-0840-BD29-78828A25BB7D}" dt="2023-03-23T15:04:25.176" v="1058"/>
          <ac:inkMkLst>
            <pc:docMk/>
            <pc:sldMk cId="2467029366" sldId="262"/>
            <ac:inkMk id="56" creationId="{8A5F4344-0372-5C47-587A-BB8DBAD237C4}"/>
          </ac:inkMkLst>
        </pc:inkChg>
        <pc:inkChg chg="add del">
          <ac:chgData name="Venkatasubramanian, Mani V." userId="fbe5ce37-0145-4c31-b84a-b36f8beac5f3" providerId="ADAL" clId="{CD41D82F-260B-0840-BD29-78828A25BB7D}" dt="2023-03-23T15:04:25.176" v="1058"/>
          <ac:inkMkLst>
            <pc:docMk/>
            <pc:sldMk cId="2467029366" sldId="262"/>
            <ac:inkMk id="57" creationId="{201F8793-0735-369D-5269-ADCDF0A71F53}"/>
          </ac:inkMkLst>
        </pc:inkChg>
        <pc:inkChg chg="add reco">
          <ac:chgData name="Venkatasubramanian, Mani V." userId="fbe5ce37-0145-4c31-b84a-b36f8beac5f3" providerId="ADAL" clId="{CD41D82F-260B-0840-BD29-78828A25BB7D}" dt="2023-03-23T15:04:25.176" v="1058"/>
          <ac:inkMkLst>
            <pc:docMk/>
            <pc:sldMk cId="2467029366" sldId="262"/>
            <ac:inkMk id="58" creationId="{2F5E5EBE-6E31-A312-3236-F29150DEBF23}"/>
          </ac:inkMkLst>
        </pc:inkChg>
        <pc:inkChg chg="add del">
          <ac:chgData name="Venkatasubramanian, Mani V." userId="fbe5ce37-0145-4c31-b84a-b36f8beac5f3" providerId="ADAL" clId="{CD41D82F-260B-0840-BD29-78828A25BB7D}" dt="2023-03-23T15:04:30.481" v="1072"/>
          <ac:inkMkLst>
            <pc:docMk/>
            <pc:sldMk cId="2467029366" sldId="262"/>
            <ac:inkMk id="59" creationId="{0E81D173-7A2B-B6F1-449E-F99391CDB93C}"/>
          </ac:inkMkLst>
        </pc:inkChg>
        <pc:inkChg chg="add del">
          <ac:chgData name="Venkatasubramanian, Mani V." userId="fbe5ce37-0145-4c31-b84a-b36f8beac5f3" providerId="ADAL" clId="{CD41D82F-260B-0840-BD29-78828A25BB7D}" dt="2023-03-23T15:04:30.481" v="1072"/>
          <ac:inkMkLst>
            <pc:docMk/>
            <pc:sldMk cId="2467029366" sldId="262"/>
            <ac:inkMk id="60" creationId="{352CE36B-ED88-CEDD-F4CF-6F382DAA73E9}"/>
          </ac:inkMkLst>
        </pc:inkChg>
        <pc:inkChg chg="add del">
          <ac:chgData name="Venkatasubramanian, Mani V." userId="fbe5ce37-0145-4c31-b84a-b36f8beac5f3" providerId="ADAL" clId="{CD41D82F-260B-0840-BD29-78828A25BB7D}" dt="2023-03-23T15:04:30.481" v="1072"/>
          <ac:inkMkLst>
            <pc:docMk/>
            <pc:sldMk cId="2467029366" sldId="262"/>
            <ac:inkMk id="61" creationId="{0496D4CF-76EE-FF37-332D-0A41C77C9903}"/>
          </ac:inkMkLst>
        </pc:inkChg>
        <pc:inkChg chg="add del">
          <ac:chgData name="Venkatasubramanian, Mani V." userId="fbe5ce37-0145-4c31-b84a-b36f8beac5f3" providerId="ADAL" clId="{CD41D82F-260B-0840-BD29-78828A25BB7D}" dt="2023-03-23T15:04:30.481" v="1072"/>
          <ac:inkMkLst>
            <pc:docMk/>
            <pc:sldMk cId="2467029366" sldId="262"/>
            <ac:inkMk id="62" creationId="{A08CB6B0-F255-B6EF-B244-2C2F5091CDAF}"/>
          </ac:inkMkLst>
        </pc:inkChg>
        <pc:inkChg chg="add del">
          <ac:chgData name="Venkatasubramanian, Mani V." userId="fbe5ce37-0145-4c31-b84a-b36f8beac5f3" providerId="ADAL" clId="{CD41D82F-260B-0840-BD29-78828A25BB7D}" dt="2023-03-23T15:04:30.481" v="1072"/>
          <ac:inkMkLst>
            <pc:docMk/>
            <pc:sldMk cId="2467029366" sldId="262"/>
            <ac:inkMk id="63" creationId="{1AC92C69-AA3B-054C-0375-4FDB644E9D69}"/>
          </ac:inkMkLst>
        </pc:inkChg>
        <pc:inkChg chg="add del">
          <ac:chgData name="Venkatasubramanian, Mani V." userId="fbe5ce37-0145-4c31-b84a-b36f8beac5f3" providerId="ADAL" clId="{CD41D82F-260B-0840-BD29-78828A25BB7D}" dt="2023-03-23T15:04:30.481" v="1072"/>
          <ac:inkMkLst>
            <pc:docMk/>
            <pc:sldMk cId="2467029366" sldId="262"/>
            <ac:inkMk id="64" creationId="{5784D79E-BAF7-D180-9ACE-7934FFB9C726}"/>
          </ac:inkMkLst>
        </pc:inkChg>
        <pc:inkChg chg="add del">
          <ac:chgData name="Venkatasubramanian, Mani V." userId="fbe5ce37-0145-4c31-b84a-b36f8beac5f3" providerId="ADAL" clId="{CD41D82F-260B-0840-BD29-78828A25BB7D}" dt="2023-03-23T15:04:30.481" v="1072"/>
          <ac:inkMkLst>
            <pc:docMk/>
            <pc:sldMk cId="2467029366" sldId="262"/>
            <ac:inkMk id="65" creationId="{CDA8A107-6120-788E-1B46-DA8AE87CE040}"/>
          </ac:inkMkLst>
        </pc:inkChg>
        <pc:inkChg chg="add del">
          <ac:chgData name="Venkatasubramanian, Mani V." userId="fbe5ce37-0145-4c31-b84a-b36f8beac5f3" providerId="ADAL" clId="{CD41D82F-260B-0840-BD29-78828A25BB7D}" dt="2023-03-23T15:04:30.481" v="1072"/>
          <ac:inkMkLst>
            <pc:docMk/>
            <pc:sldMk cId="2467029366" sldId="262"/>
            <ac:inkMk id="66" creationId="{F0A4B152-C45F-9371-F5C9-5C79FDCE6287}"/>
          </ac:inkMkLst>
        </pc:inkChg>
        <pc:inkChg chg="add del">
          <ac:chgData name="Venkatasubramanian, Mani V." userId="fbe5ce37-0145-4c31-b84a-b36f8beac5f3" providerId="ADAL" clId="{CD41D82F-260B-0840-BD29-78828A25BB7D}" dt="2023-03-23T15:04:30.481" v="1072"/>
          <ac:inkMkLst>
            <pc:docMk/>
            <pc:sldMk cId="2467029366" sldId="262"/>
            <ac:inkMk id="67" creationId="{079736F1-6CE5-6A25-A636-3CF73620472F}"/>
          </ac:inkMkLst>
        </pc:inkChg>
        <pc:inkChg chg="add del">
          <ac:chgData name="Venkatasubramanian, Mani V." userId="fbe5ce37-0145-4c31-b84a-b36f8beac5f3" providerId="ADAL" clId="{CD41D82F-260B-0840-BD29-78828A25BB7D}" dt="2023-03-23T15:04:30.481" v="1072"/>
          <ac:inkMkLst>
            <pc:docMk/>
            <pc:sldMk cId="2467029366" sldId="262"/>
            <ac:inkMk id="68" creationId="{3B166326-2BF0-E13C-E70D-57C427278856}"/>
          </ac:inkMkLst>
        </pc:inkChg>
        <pc:inkChg chg="add del">
          <ac:chgData name="Venkatasubramanian, Mani V." userId="fbe5ce37-0145-4c31-b84a-b36f8beac5f3" providerId="ADAL" clId="{CD41D82F-260B-0840-BD29-78828A25BB7D}" dt="2023-03-23T15:04:30.481" v="1072"/>
          <ac:inkMkLst>
            <pc:docMk/>
            <pc:sldMk cId="2467029366" sldId="262"/>
            <ac:inkMk id="69" creationId="{D24E2259-CE6B-3BD3-6634-39A0E49AF082}"/>
          </ac:inkMkLst>
        </pc:inkChg>
        <pc:inkChg chg="add del">
          <ac:chgData name="Venkatasubramanian, Mani V." userId="fbe5ce37-0145-4c31-b84a-b36f8beac5f3" providerId="ADAL" clId="{CD41D82F-260B-0840-BD29-78828A25BB7D}" dt="2023-03-23T15:04:30.481" v="1072"/>
          <ac:inkMkLst>
            <pc:docMk/>
            <pc:sldMk cId="2467029366" sldId="262"/>
            <ac:inkMk id="70" creationId="{43F7913B-6982-7CD9-E06B-E0564A6EAFF0}"/>
          </ac:inkMkLst>
        </pc:inkChg>
        <pc:inkChg chg="add del">
          <ac:chgData name="Venkatasubramanian, Mani V." userId="fbe5ce37-0145-4c31-b84a-b36f8beac5f3" providerId="ADAL" clId="{CD41D82F-260B-0840-BD29-78828A25BB7D}" dt="2023-03-23T15:04:30.481" v="1072"/>
          <ac:inkMkLst>
            <pc:docMk/>
            <pc:sldMk cId="2467029366" sldId="262"/>
            <ac:inkMk id="71" creationId="{422A51C7-CE06-01B7-80F7-5462655E67DE}"/>
          </ac:inkMkLst>
        </pc:inkChg>
        <pc:inkChg chg="add reco">
          <ac:chgData name="Venkatasubramanian, Mani V." userId="fbe5ce37-0145-4c31-b84a-b36f8beac5f3" providerId="ADAL" clId="{CD41D82F-260B-0840-BD29-78828A25BB7D}" dt="2023-03-23T15:04:30.481" v="1072"/>
          <ac:inkMkLst>
            <pc:docMk/>
            <pc:sldMk cId="2467029366" sldId="262"/>
            <ac:inkMk id="72" creationId="{5F28671F-FCA3-797A-A1A4-C8F02C37F42A}"/>
          </ac:inkMkLst>
        </pc:inkChg>
        <pc:inkChg chg="add del">
          <ac:chgData name="Venkatasubramanian, Mani V." userId="fbe5ce37-0145-4c31-b84a-b36f8beac5f3" providerId="ADAL" clId="{CD41D82F-260B-0840-BD29-78828A25BB7D}" dt="2023-03-23T15:04:36.521" v="1088"/>
          <ac:inkMkLst>
            <pc:docMk/>
            <pc:sldMk cId="2467029366" sldId="262"/>
            <ac:inkMk id="73" creationId="{EB27B24A-FE55-D338-0811-06BF5EF43CBA}"/>
          </ac:inkMkLst>
        </pc:inkChg>
        <pc:inkChg chg="add del">
          <ac:chgData name="Venkatasubramanian, Mani V." userId="fbe5ce37-0145-4c31-b84a-b36f8beac5f3" providerId="ADAL" clId="{CD41D82F-260B-0840-BD29-78828A25BB7D}" dt="2023-03-23T15:04:36.521" v="1088"/>
          <ac:inkMkLst>
            <pc:docMk/>
            <pc:sldMk cId="2467029366" sldId="262"/>
            <ac:inkMk id="74" creationId="{117CAA25-8013-4AAE-2598-301955802BF7}"/>
          </ac:inkMkLst>
        </pc:inkChg>
        <pc:inkChg chg="add del">
          <ac:chgData name="Venkatasubramanian, Mani V." userId="fbe5ce37-0145-4c31-b84a-b36f8beac5f3" providerId="ADAL" clId="{CD41D82F-260B-0840-BD29-78828A25BB7D}" dt="2023-03-23T15:04:36.521" v="1088"/>
          <ac:inkMkLst>
            <pc:docMk/>
            <pc:sldMk cId="2467029366" sldId="262"/>
            <ac:inkMk id="75" creationId="{B5C79D7B-0250-F44F-AE86-F6C544720A24}"/>
          </ac:inkMkLst>
        </pc:inkChg>
        <pc:inkChg chg="add del">
          <ac:chgData name="Venkatasubramanian, Mani V." userId="fbe5ce37-0145-4c31-b84a-b36f8beac5f3" providerId="ADAL" clId="{CD41D82F-260B-0840-BD29-78828A25BB7D}" dt="2023-03-23T15:04:36.521" v="1088"/>
          <ac:inkMkLst>
            <pc:docMk/>
            <pc:sldMk cId="2467029366" sldId="262"/>
            <ac:inkMk id="76" creationId="{26B7E7F0-72B6-3A8A-2384-C82141C21069}"/>
          </ac:inkMkLst>
        </pc:inkChg>
        <pc:inkChg chg="add del">
          <ac:chgData name="Venkatasubramanian, Mani V." userId="fbe5ce37-0145-4c31-b84a-b36f8beac5f3" providerId="ADAL" clId="{CD41D82F-260B-0840-BD29-78828A25BB7D}" dt="2023-03-23T15:04:36.521" v="1088"/>
          <ac:inkMkLst>
            <pc:docMk/>
            <pc:sldMk cId="2467029366" sldId="262"/>
            <ac:inkMk id="77" creationId="{12C755C6-0076-5E83-EC40-9FDE95C989CF}"/>
          </ac:inkMkLst>
        </pc:inkChg>
        <pc:inkChg chg="add del">
          <ac:chgData name="Venkatasubramanian, Mani V." userId="fbe5ce37-0145-4c31-b84a-b36f8beac5f3" providerId="ADAL" clId="{CD41D82F-260B-0840-BD29-78828A25BB7D}" dt="2023-03-23T15:04:36.521" v="1088"/>
          <ac:inkMkLst>
            <pc:docMk/>
            <pc:sldMk cId="2467029366" sldId="262"/>
            <ac:inkMk id="78" creationId="{D325AB4A-D302-09D8-9E22-F3F381961948}"/>
          </ac:inkMkLst>
        </pc:inkChg>
        <pc:inkChg chg="add del">
          <ac:chgData name="Venkatasubramanian, Mani V." userId="fbe5ce37-0145-4c31-b84a-b36f8beac5f3" providerId="ADAL" clId="{CD41D82F-260B-0840-BD29-78828A25BB7D}" dt="2023-03-23T15:04:36.521" v="1088"/>
          <ac:inkMkLst>
            <pc:docMk/>
            <pc:sldMk cId="2467029366" sldId="262"/>
            <ac:inkMk id="79" creationId="{A8D6464F-1605-92CA-39DC-0C2500AB70E6}"/>
          </ac:inkMkLst>
        </pc:inkChg>
        <pc:inkChg chg="add del">
          <ac:chgData name="Venkatasubramanian, Mani V." userId="fbe5ce37-0145-4c31-b84a-b36f8beac5f3" providerId="ADAL" clId="{CD41D82F-260B-0840-BD29-78828A25BB7D}" dt="2023-03-23T15:04:36.521" v="1088"/>
          <ac:inkMkLst>
            <pc:docMk/>
            <pc:sldMk cId="2467029366" sldId="262"/>
            <ac:inkMk id="80" creationId="{21AD6183-CCD9-CFEA-4A96-84C777FCBA53}"/>
          </ac:inkMkLst>
        </pc:inkChg>
        <pc:inkChg chg="add del">
          <ac:chgData name="Venkatasubramanian, Mani V." userId="fbe5ce37-0145-4c31-b84a-b36f8beac5f3" providerId="ADAL" clId="{CD41D82F-260B-0840-BD29-78828A25BB7D}" dt="2023-03-23T15:04:36.521" v="1088"/>
          <ac:inkMkLst>
            <pc:docMk/>
            <pc:sldMk cId="2467029366" sldId="262"/>
            <ac:inkMk id="81" creationId="{79C09D79-40C0-46DE-B66F-98821156A3A3}"/>
          </ac:inkMkLst>
        </pc:inkChg>
        <pc:inkChg chg="add del">
          <ac:chgData name="Venkatasubramanian, Mani V." userId="fbe5ce37-0145-4c31-b84a-b36f8beac5f3" providerId="ADAL" clId="{CD41D82F-260B-0840-BD29-78828A25BB7D}" dt="2023-03-23T15:04:36.521" v="1088"/>
          <ac:inkMkLst>
            <pc:docMk/>
            <pc:sldMk cId="2467029366" sldId="262"/>
            <ac:inkMk id="82" creationId="{FB1742F5-E396-6A4F-A5E4-81B915F8F0ED}"/>
          </ac:inkMkLst>
        </pc:inkChg>
        <pc:inkChg chg="add del">
          <ac:chgData name="Venkatasubramanian, Mani V." userId="fbe5ce37-0145-4c31-b84a-b36f8beac5f3" providerId="ADAL" clId="{CD41D82F-260B-0840-BD29-78828A25BB7D}" dt="2023-03-23T15:04:36.521" v="1088"/>
          <ac:inkMkLst>
            <pc:docMk/>
            <pc:sldMk cId="2467029366" sldId="262"/>
            <ac:inkMk id="83" creationId="{58249974-157B-5ADC-0306-94F4E3A5176E}"/>
          </ac:inkMkLst>
        </pc:inkChg>
        <pc:inkChg chg="add del">
          <ac:chgData name="Venkatasubramanian, Mani V." userId="fbe5ce37-0145-4c31-b84a-b36f8beac5f3" providerId="ADAL" clId="{CD41D82F-260B-0840-BD29-78828A25BB7D}" dt="2023-03-23T15:04:36.521" v="1088"/>
          <ac:inkMkLst>
            <pc:docMk/>
            <pc:sldMk cId="2467029366" sldId="262"/>
            <ac:inkMk id="84" creationId="{4E8C0894-FCFC-FE67-22EF-256A9C754D64}"/>
          </ac:inkMkLst>
        </pc:inkChg>
        <pc:inkChg chg="add del">
          <ac:chgData name="Venkatasubramanian, Mani V." userId="fbe5ce37-0145-4c31-b84a-b36f8beac5f3" providerId="ADAL" clId="{CD41D82F-260B-0840-BD29-78828A25BB7D}" dt="2023-03-23T15:04:36.521" v="1088"/>
          <ac:inkMkLst>
            <pc:docMk/>
            <pc:sldMk cId="2467029366" sldId="262"/>
            <ac:inkMk id="85" creationId="{CCB0B5AB-1487-15E2-4994-70706347A541}"/>
          </ac:inkMkLst>
        </pc:inkChg>
        <pc:inkChg chg="add del">
          <ac:chgData name="Venkatasubramanian, Mani V." userId="fbe5ce37-0145-4c31-b84a-b36f8beac5f3" providerId="ADAL" clId="{CD41D82F-260B-0840-BD29-78828A25BB7D}" dt="2023-03-23T15:04:36.521" v="1088"/>
          <ac:inkMkLst>
            <pc:docMk/>
            <pc:sldMk cId="2467029366" sldId="262"/>
            <ac:inkMk id="86" creationId="{0ACA4FF7-1BA7-3C37-9C58-2D61E2C18622}"/>
          </ac:inkMkLst>
        </pc:inkChg>
        <pc:inkChg chg="add del">
          <ac:chgData name="Venkatasubramanian, Mani V." userId="fbe5ce37-0145-4c31-b84a-b36f8beac5f3" providerId="ADAL" clId="{CD41D82F-260B-0840-BD29-78828A25BB7D}" dt="2023-03-23T15:04:36.521" v="1088"/>
          <ac:inkMkLst>
            <pc:docMk/>
            <pc:sldMk cId="2467029366" sldId="262"/>
            <ac:inkMk id="87" creationId="{52B02E45-0392-82F5-A800-2B9CC1CBB1FB}"/>
          </ac:inkMkLst>
        </pc:inkChg>
        <pc:inkChg chg="add reco">
          <ac:chgData name="Venkatasubramanian, Mani V." userId="fbe5ce37-0145-4c31-b84a-b36f8beac5f3" providerId="ADAL" clId="{CD41D82F-260B-0840-BD29-78828A25BB7D}" dt="2023-03-23T15:04:36.521" v="1088"/>
          <ac:inkMkLst>
            <pc:docMk/>
            <pc:sldMk cId="2467029366" sldId="262"/>
            <ac:inkMk id="88" creationId="{96F23AE7-DD69-8A9A-B17D-BBED041925BF}"/>
          </ac:inkMkLst>
        </pc:inkChg>
        <pc:inkChg chg="add del">
          <ac:chgData name="Venkatasubramanian, Mani V." userId="fbe5ce37-0145-4c31-b84a-b36f8beac5f3" providerId="ADAL" clId="{CD41D82F-260B-0840-BD29-78828A25BB7D}" dt="2023-03-23T15:04:42.083" v="1091"/>
          <ac:inkMkLst>
            <pc:docMk/>
            <pc:sldMk cId="2467029366" sldId="262"/>
            <ac:inkMk id="89" creationId="{3C86D0C0-AC79-AF12-978F-3DC3214A4FA7}"/>
          </ac:inkMkLst>
        </pc:inkChg>
        <pc:inkChg chg="add del">
          <ac:chgData name="Venkatasubramanian, Mani V." userId="fbe5ce37-0145-4c31-b84a-b36f8beac5f3" providerId="ADAL" clId="{CD41D82F-260B-0840-BD29-78828A25BB7D}" dt="2023-03-23T15:04:42.083" v="1091"/>
          <ac:inkMkLst>
            <pc:docMk/>
            <pc:sldMk cId="2467029366" sldId="262"/>
            <ac:inkMk id="90" creationId="{9389A332-CD2B-28A6-2682-0E43CF6BC23D}"/>
          </ac:inkMkLst>
        </pc:inkChg>
        <pc:inkChg chg="add reco">
          <ac:chgData name="Venkatasubramanian, Mani V." userId="fbe5ce37-0145-4c31-b84a-b36f8beac5f3" providerId="ADAL" clId="{CD41D82F-260B-0840-BD29-78828A25BB7D}" dt="2023-03-23T15:04:42.083" v="1091"/>
          <ac:inkMkLst>
            <pc:docMk/>
            <pc:sldMk cId="2467029366" sldId="262"/>
            <ac:inkMk id="91" creationId="{1A26DD9D-1C4A-C590-9CBD-B472ED2169A8}"/>
          </ac:inkMkLst>
        </pc:inkChg>
        <pc:inkChg chg="add">
          <ac:chgData name="Venkatasubramanian, Mani V." userId="fbe5ce37-0145-4c31-b84a-b36f8beac5f3" providerId="ADAL" clId="{CD41D82F-260B-0840-BD29-78828A25BB7D}" dt="2023-03-23T15:04:42.750" v="1092"/>
          <ac:inkMkLst>
            <pc:docMk/>
            <pc:sldMk cId="2467029366" sldId="262"/>
            <ac:inkMk id="92" creationId="{7CA7E8CD-4FFD-A0DF-8845-D4BC80E880F2}"/>
          </ac:inkMkLst>
        </pc:inkChg>
        <pc:inkChg chg="add">
          <ac:chgData name="Venkatasubramanian, Mani V." userId="fbe5ce37-0145-4c31-b84a-b36f8beac5f3" providerId="ADAL" clId="{CD41D82F-260B-0840-BD29-78828A25BB7D}" dt="2023-03-23T15:04:56.004" v="1093"/>
          <ac:inkMkLst>
            <pc:docMk/>
            <pc:sldMk cId="2467029366" sldId="262"/>
            <ac:inkMk id="93" creationId="{5F0E7635-88B4-BB55-E820-485667D40398}"/>
          </ac:inkMkLst>
        </pc:inkChg>
        <pc:inkChg chg="add">
          <ac:chgData name="Venkatasubramanian, Mani V." userId="fbe5ce37-0145-4c31-b84a-b36f8beac5f3" providerId="ADAL" clId="{CD41D82F-260B-0840-BD29-78828A25BB7D}" dt="2023-03-23T15:05:00.333" v="1094"/>
          <ac:inkMkLst>
            <pc:docMk/>
            <pc:sldMk cId="2467029366" sldId="262"/>
            <ac:inkMk id="94" creationId="{5BE8B072-9CA2-D36E-D601-A67B2E68D895}"/>
          </ac:inkMkLst>
        </pc:inkChg>
        <pc:inkChg chg="add del">
          <ac:chgData name="Venkatasubramanian, Mani V." userId="fbe5ce37-0145-4c31-b84a-b36f8beac5f3" providerId="ADAL" clId="{CD41D82F-260B-0840-BD29-78828A25BB7D}" dt="2023-03-23T15:05:15.238" v="1111"/>
          <ac:inkMkLst>
            <pc:docMk/>
            <pc:sldMk cId="2467029366" sldId="262"/>
            <ac:inkMk id="95" creationId="{35A32C02-FC7B-692E-D5A4-321783DE6BB6}"/>
          </ac:inkMkLst>
        </pc:inkChg>
        <pc:inkChg chg="add del">
          <ac:chgData name="Venkatasubramanian, Mani V." userId="fbe5ce37-0145-4c31-b84a-b36f8beac5f3" providerId="ADAL" clId="{CD41D82F-260B-0840-BD29-78828A25BB7D}" dt="2023-03-23T15:05:15.238" v="1111"/>
          <ac:inkMkLst>
            <pc:docMk/>
            <pc:sldMk cId="2467029366" sldId="262"/>
            <ac:inkMk id="96" creationId="{76805243-1C11-CB55-921D-51062DD88416}"/>
          </ac:inkMkLst>
        </pc:inkChg>
        <pc:inkChg chg="add del">
          <ac:chgData name="Venkatasubramanian, Mani V." userId="fbe5ce37-0145-4c31-b84a-b36f8beac5f3" providerId="ADAL" clId="{CD41D82F-260B-0840-BD29-78828A25BB7D}" dt="2023-03-23T15:05:15.238" v="1111"/>
          <ac:inkMkLst>
            <pc:docMk/>
            <pc:sldMk cId="2467029366" sldId="262"/>
            <ac:inkMk id="97" creationId="{4CEFE4C0-B8B8-0921-E362-4DA174CEDEFE}"/>
          </ac:inkMkLst>
        </pc:inkChg>
        <pc:inkChg chg="add del">
          <ac:chgData name="Venkatasubramanian, Mani V." userId="fbe5ce37-0145-4c31-b84a-b36f8beac5f3" providerId="ADAL" clId="{CD41D82F-260B-0840-BD29-78828A25BB7D}" dt="2023-03-23T15:05:15.238" v="1111"/>
          <ac:inkMkLst>
            <pc:docMk/>
            <pc:sldMk cId="2467029366" sldId="262"/>
            <ac:inkMk id="98" creationId="{D9C74AE7-C244-F2A7-BBBE-5DB19955703A}"/>
          </ac:inkMkLst>
        </pc:inkChg>
        <pc:inkChg chg="add del">
          <ac:chgData name="Venkatasubramanian, Mani V." userId="fbe5ce37-0145-4c31-b84a-b36f8beac5f3" providerId="ADAL" clId="{CD41D82F-260B-0840-BD29-78828A25BB7D}" dt="2023-03-23T15:05:15.238" v="1111"/>
          <ac:inkMkLst>
            <pc:docMk/>
            <pc:sldMk cId="2467029366" sldId="262"/>
            <ac:inkMk id="99" creationId="{7152E3F7-9E03-137F-EDF6-8DC0F8002693}"/>
          </ac:inkMkLst>
        </pc:inkChg>
        <pc:inkChg chg="add del">
          <ac:chgData name="Venkatasubramanian, Mani V." userId="fbe5ce37-0145-4c31-b84a-b36f8beac5f3" providerId="ADAL" clId="{CD41D82F-260B-0840-BD29-78828A25BB7D}" dt="2023-03-23T15:05:15.238" v="1111"/>
          <ac:inkMkLst>
            <pc:docMk/>
            <pc:sldMk cId="2467029366" sldId="262"/>
            <ac:inkMk id="100" creationId="{43741B46-8779-277D-8E9D-C72DB7319000}"/>
          </ac:inkMkLst>
        </pc:inkChg>
        <pc:inkChg chg="add del">
          <ac:chgData name="Venkatasubramanian, Mani V." userId="fbe5ce37-0145-4c31-b84a-b36f8beac5f3" providerId="ADAL" clId="{CD41D82F-260B-0840-BD29-78828A25BB7D}" dt="2023-03-23T15:05:15.238" v="1111"/>
          <ac:inkMkLst>
            <pc:docMk/>
            <pc:sldMk cId="2467029366" sldId="262"/>
            <ac:inkMk id="101" creationId="{F74BAC2D-76CF-C815-E938-2008EE49F552}"/>
          </ac:inkMkLst>
        </pc:inkChg>
        <pc:inkChg chg="add del">
          <ac:chgData name="Venkatasubramanian, Mani V." userId="fbe5ce37-0145-4c31-b84a-b36f8beac5f3" providerId="ADAL" clId="{CD41D82F-260B-0840-BD29-78828A25BB7D}" dt="2023-03-23T15:05:15.238" v="1111"/>
          <ac:inkMkLst>
            <pc:docMk/>
            <pc:sldMk cId="2467029366" sldId="262"/>
            <ac:inkMk id="102" creationId="{2DFF4129-593B-5D8E-F1DF-2938341C7F69}"/>
          </ac:inkMkLst>
        </pc:inkChg>
        <pc:inkChg chg="add del">
          <ac:chgData name="Venkatasubramanian, Mani V." userId="fbe5ce37-0145-4c31-b84a-b36f8beac5f3" providerId="ADAL" clId="{CD41D82F-260B-0840-BD29-78828A25BB7D}" dt="2023-03-23T15:05:15.238" v="1111"/>
          <ac:inkMkLst>
            <pc:docMk/>
            <pc:sldMk cId="2467029366" sldId="262"/>
            <ac:inkMk id="103" creationId="{E2B2A387-DC3C-0F33-09B9-0108F84B388E}"/>
          </ac:inkMkLst>
        </pc:inkChg>
        <pc:inkChg chg="add del">
          <ac:chgData name="Venkatasubramanian, Mani V." userId="fbe5ce37-0145-4c31-b84a-b36f8beac5f3" providerId="ADAL" clId="{CD41D82F-260B-0840-BD29-78828A25BB7D}" dt="2023-03-23T15:05:15.238" v="1111"/>
          <ac:inkMkLst>
            <pc:docMk/>
            <pc:sldMk cId="2467029366" sldId="262"/>
            <ac:inkMk id="104" creationId="{D33269B2-B9E8-1160-F12C-D5C38B11EA0D}"/>
          </ac:inkMkLst>
        </pc:inkChg>
        <pc:inkChg chg="add del">
          <ac:chgData name="Venkatasubramanian, Mani V." userId="fbe5ce37-0145-4c31-b84a-b36f8beac5f3" providerId="ADAL" clId="{CD41D82F-260B-0840-BD29-78828A25BB7D}" dt="2023-03-23T15:05:15.238" v="1111"/>
          <ac:inkMkLst>
            <pc:docMk/>
            <pc:sldMk cId="2467029366" sldId="262"/>
            <ac:inkMk id="105" creationId="{7B2A424A-FE46-01CE-27E9-6231178D99EE}"/>
          </ac:inkMkLst>
        </pc:inkChg>
        <pc:inkChg chg="add del">
          <ac:chgData name="Venkatasubramanian, Mani V." userId="fbe5ce37-0145-4c31-b84a-b36f8beac5f3" providerId="ADAL" clId="{CD41D82F-260B-0840-BD29-78828A25BB7D}" dt="2023-03-23T15:05:15.238" v="1111"/>
          <ac:inkMkLst>
            <pc:docMk/>
            <pc:sldMk cId="2467029366" sldId="262"/>
            <ac:inkMk id="106" creationId="{063FE58E-C8F2-5B7D-77FB-2BB984B33FDC}"/>
          </ac:inkMkLst>
        </pc:inkChg>
        <pc:inkChg chg="add del">
          <ac:chgData name="Venkatasubramanian, Mani V." userId="fbe5ce37-0145-4c31-b84a-b36f8beac5f3" providerId="ADAL" clId="{CD41D82F-260B-0840-BD29-78828A25BB7D}" dt="2023-03-23T15:05:15.238" v="1111"/>
          <ac:inkMkLst>
            <pc:docMk/>
            <pc:sldMk cId="2467029366" sldId="262"/>
            <ac:inkMk id="107" creationId="{EEC7D149-4A10-993F-72AB-8EB9552DA828}"/>
          </ac:inkMkLst>
        </pc:inkChg>
        <pc:inkChg chg="add del">
          <ac:chgData name="Venkatasubramanian, Mani V." userId="fbe5ce37-0145-4c31-b84a-b36f8beac5f3" providerId="ADAL" clId="{CD41D82F-260B-0840-BD29-78828A25BB7D}" dt="2023-03-23T15:05:15.238" v="1111"/>
          <ac:inkMkLst>
            <pc:docMk/>
            <pc:sldMk cId="2467029366" sldId="262"/>
            <ac:inkMk id="108" creationId="{5E694601-F0AC-61AA-1B82-E3E76F2C3350}"/>
          </ac:inkMkLst>
        </pc:inkChg>
        <pc:inkChg chg="add del">
          <ac:chgData name="Venkatasubramanian, Mani V." userId="fbe5ce37-0145-4c31-b84a-b36f8beac5f3" providerId="ADAL" clId="{CD41D82F-260B-0840-BD29-78828A25BB7D}" dt="2023-03-23T15:05:15.238" v="1111"/>
          <ac:inkMkLst>
            <pc:docMk/>
            <pc:sldMk cId="2467029366" sldId="262"/>
            <ac:inkMk id="109" creationId="{2E2878D1-45E2-9E8E-FF2D-24CF775119A1}"/>
          </ac:inkMkLst>
        </pc:inkChg>
        <pc:inkChg chg="add del">
          <ac:chgData name="Venkatasubramanian, Mani V." userId="fbe5ce37-0145-4c31-b84a-b36f8beac5f3" providerId="ADAL" clId="{CD41D82F-260B-0840-BD29-78828A25BB7D}" dt="2023-03-23T15:05:15.238" v="1111"/>
          <ac:inkMkLst>
            <pc:docMk/>
            <pc:sldMk cId="2467029366" sldId="262"/>
            <ac:inkMk id="110" creationId="{6886EF83-2A3C-B2EE-7470-F7E503755A72}"/>
          </ac:inkMkLst>
        </pc:inkChg>
        <pc:inkChg chg="add reco">
          <ac:chgData name="Venkatasubramanian, Mani V." userId="fbe5ce37-0145-4c31-b84a-b36f8beac5f3" providerId="ADAL" clId="{CD41D82F-260B-0840-BD29-78828A25BB7D}" dt="2023-03-23T15:05:15.238" v="1111"/>
          <ac:inkMkLst>
            <pc:docMk/>
            <pc:sldMk cId="2467029366" sldId="262"/>
            <ac:inkMk id="111" creationId="{69CBD35F-0406-832A-6FCD-2A48FAF4DD74}"/>
          </ac:inkMkLst>
        </pc:inkChg>
      </pc:sldChg>
      <pc:sldChg chg="addSp delSp">
        <pc:chgData name="Venkatasubramanian, Mani V." userId="fbe5ce37-0145-4c31-b84a-b36f8beac5f3" providerId="ADAL" clId="{CD41D82F-260B-0840-BD29-78828A25BB7D}" dt="2023-03-23T15:10:46.833" v="1306"/>
        <pc:sldMkLst>
          <pc:docMk/>
          <pc:sldMk cId="2529886058" sldId="263"/>
        </pc:sldMkLst>
        <pc:inkChg chg="add del">
          <ac:chgData name="Venkatasubramanian, Mani V." userId="fbe5ce37-0145-4c31-b84a-b36f8beac5f3" providerId="ADAL" clId="{CD41D82F-260B-0840-BD29-78828A25BB7D}" dt="2023-03-23T15:08:50.689" v="1166"/>
          <ac:inkMkLst>
            <pc:docMk/>
            <pc:sldMk cId="2529886058" sldId="263"/>
            <ac:inkMk id="2" creationId="{CB6AB787-5B6B-CCE0-B7A6-78FB9573C138}"/>
          </ac:inkMkLst>
        </pc:inkChg>
        <pc:inkChg chg="add del">
          <ac:chgData name="Venkatasubramanian, Mani V." userId="fbe5ce37-0145-4c31-b84a-b36f8beac5f3" providerId="ADAL" clId="{CD41D82F-260B-0840-BD29-78828A25BB7D}" dt="2023-03-23T15:08:50.689" v="1166"/>
          <ac:inkMkLst>
            <pc:docMk/>
            <pc:sldMk cId="2529886058" sldId="263"/>
            <ac:inkMk id="3" creationId="{F9AD6943-E1BB-DCF8-78B4-E61B0D1898E6}"/>
          </ac:inkMkLst>
        </pc:inkChg>
        <pc:inkChg chg="add del">
          <ac:chgData name="Venkatasubramanian, Mani V." userId="fbe5ce37-0145-4c31-b84a-b36f8beac5f3" providerId="ADAL" clId="{CD41D82F-260B-0840-BD29-78828A25BB7D}" dt="2023-03-23T15:08:50.689" v="1166"/>
          <ac:inkMkLst>
            <pc:docMk/>
            <pc:sldMk cId="2529886058" sldId="263"/>
            <ac:inkMk id="4" creationId="{A6CAE831-EF77-1494-28DF-EFD78D5AC3DF}"/>
          </ac:inkMkLst>
        </pc:inkChg>
        <pc:inkChg chg="add del">
          <ac:chgData name="Venkatasubramanian, Mani V." userId="fbe5ce37-0145-4c31-b84a-b36f8beac5f3" providerId="ADAL" clId="{CD41D82F-260B-0840-BD29-78828A25BB7D}" dt="2023-03-23T15:08:50.689" v="1166"/>
          <ac:inkMkLst>
            <pc:docMk/>
            <pc:sldMk cId="2529886058" sldId="263"/>
            <ac:inkMk id="5" creationId="{0CD3C5E6-07D2-4228-ED6E-A366357FDB61}"/>
          </ac:inkMkLst>
        </pc:inkChg>
        <pc:inkChg chg="add reco">
          <ac:chgData name="Venkatasubramanian, Mani V." userId="fbe5ce37-0145-4c31-b84a-b36f8beac5f3" providerId="ADAL" clId="{CD41D82F-260B-0840-BD29-78828A25BB7D}" dt="2023-03-23T15:08:50.689" v="1166"/>
          <ac:inkMkLst>
            <pc:docMk/>
            <pc:sldMk cId="2529886058" sldId="263"/>
            <ac:inkMk id="6" creationId="{A7644110-3D2A-CA65-1828-2CFF95EC6BAB}"/>
          </ac:inkMkLst>
        </pc:inkChg>
        <pc:inkChg chg="add">
          <ac:chgData name="Venkatasubramanian, Mani V." userId="fbe5ce37-0145-4c31-b84a-b36f8beac5f3" providerId="ADAL" clId="{CD41D82F-260B-0840-BD29-78828A25BB7D}" dt="2023-03-23T15:08:53.413" v="1167"/>
          <ac:inkMkLst>
            <pc:docMk/>
            <pc:sldMk cId="2529886058" sldId="263"/>
            <ac:inkMk id="7" creationId="{2D8AC277-58EF-C872-D10B-C6DD800257E0}"/>
          </ac:inkMkLst>
        </pc:inkChg>
        <pc:inkChg chg="add del">
          <ac:chgData name="Venkatasubramanian, Mani V." userId="fbe5ce37-0145-4c31-b84a-b36f8beac5f3" providerId="ADAL" clId="{CD41D82F-260B-0840-BD29-78828A25BB7D}" dt="2023-03-23T15:09:10.194" v="1188"/>
          <ac:inkMkLst>
            <pc:docMk/>
            <pc:sldMk cId="2529886058" sldId="263"/>
            <ac:inkMk id="8" creationId="{3E0AC91D-DA4C-3452-B409-E1F3EAE677B3}"/>
          </ac:inkMkLst>
        </pc:inkChg>
        <pc:inkChg chg="add del">
          <ac:chgData name="Venkatasubramanian, Mani V." userId="fbe5ce37-0145-4c31-b84a-b36f8beac5f3" providerId="ADAL" clId="{CD41D82F-260B-0840-BD29-78828A25BB7D}" dt="2023-03-23T15:09:10.194" v="1188"/>
          <ac:inkMkLst>
            <pc:docMk/>
            <pc:sldMk cId="2529886058" sldId="263"/>
            <ac:inkMk id="9" creationId="{129F1E82-A0DF-35BF-7974-A0AC360C3C7D}"/>
          </ac:inkMkLst>
        </pc:inkChg>
        <pc:inkChg chg="add del">
          <ac:chgData name="Venkatasubramanian, Mani V." userId="fbe5ce37-0145-4c31-b84a-b36f8beac5f3" providerId="ADAL" clId="{CD41D82F-260B-0840-BD29-78828A25BB7D}" dt="2023-03-23T15:09:01.869" v="1173"/>
          <ac:inkMkLst>
            <pc:docMk/>
            <pc:sldMk cId="2529886058" sldId="263"/>
            <ac:inkMk id="10" creationId="{FCF2C4E0-AC51-3871-92F9-0E6827A1C371}"/>
          </ac:inkMkLst>
        </pc:inkChg>
        <pc:inkChg chg="add del">
          <ac:chgData name="Venkatasubramanian, Mani V." userId="fbe5ce37-0145-4c31-b84a-b36f8beac5f3" providerId="ADAL" clId="{CD41D82F-260B-0840-BD29-78828A25BB7D}" dt="2023-03-23T15:09:01.869" v="1173"/>
          <ac:inkMkLst>
            <pc:docMk/>
            <pc:sldMk cId="2529886058" sldId="263"/>
            <ac:inkMk id="11" creationId="{4B3BBCEE-8CDF-52D0-F66F-E48D53A415D5}"/>
          </ac:inkMkLst>
        </pc:inkChg>
        <pc:inkChg chg="add del">
          <ac:chgData name="Venkatasubramanian, Mani V." userId="fbe5ce37-0145-4c31-b84a-b36f8beac5f3" providerId="ADAL" clId="{CD41D82F-260B-0840-BD29-78828A25BB7D}" dt="2023-03-23T15:09:01.869" v="1173"/>
          <ac:inkMkLst>
            <pc:docMk/>
            <pc:sldMk cId="2529886058" sldId="263"/>
            <ac:inkMk id="12" creationId="{F1E807C2-42A1-C401-4B52-C1BBF4CDEFBE}"/>
          </ac:inkMkLst>
        </pc:inkChg>
        <pc:inkChg chg="add reco">
          <ac:chgData name="Venkatasubramanian, Mani V." userId="fbe5ce37-0145-4c31-b84a-b36f8beac5f3" providerId="ADAL" clId="{CD41D82F-260B-0840-BD29-78828A25BB7D}" dt="2023-03-23T15:09:01.869" v="1173"/>
          <ac:inkMkLst>
            <pc:docMk/>
            <pc:sldMk cId="2529886058" sldId="263"/>
            <ac:inkMk id="13" creationId="{A537E978-71CF-3776-AD14-23B0EB78CFEC}"/>
          </ac:inkMkLst>
        </pc:inkChg>
        <pc:inkChg chg="add del">
          <ac:chgData name="Venkatasubramanian, Mani V." userId="fbe5ce37-0145-4c31-b84a-b36f8beac5f3" providerId="ADAL" clId="{CD41D82F-260B-0840-BD29-78828A25BB7D}" dt="2023-03-23T15:09:05.583" v="1178"/>
          <ac:inkMkLst>
            <pc:docMk/>
            <pc:sldMk cId="2529886058" sldId="263"/>
            <ac:inkMk id="14" creationId="{2B5B2596-C35C-DD3D-60ED-8093194298E8}"/>
          </ac:inkMkLst>
        </pc:inkChg>
        <pc:inkChg chg="add del">
          <ac:chgData name="Venkatasubramanian, Mani V." userId="fbe5ce37-0145-4c31-b84a-b36f8beac5f3" providerId="ADAL" clId="{CD41D82F-260B-0840-BD29-78828A25BB7D}" dt="2023-03-23T15:09:05.583" v="1178"/>
          <ac:inkMkLst>
            <pc:docMk/>
            <pc:sldMk cId="2529886058" sldId="263"/>
            <ac:inkMk id="15" creationId="{F108B611-EDE6-AA81-B22B-345BDE899E66}"/>
          </ac:inkMkLst>
        </pc:inkChg>
        <pc:inkChg chg="add del">
          <ac:chgData name="Venkatasubramanian, Mani V." userId="fbe5ce37-0145-4c31-b84a-b36f8beac5f3" providerId="ADAL" clId="{CD41D82F-260B-0840-BD29-78828A25BB7D}" dt="2023-03-23T15:09:05.583" v="1178"/>
          <ac:inkMkLst>
            <pc:docMk/>
            <pc:sldMk cId="2529886058" sldId="263"/>
            <ac:inkMk id="16" creationId="{878714BA-A1FB-637B-AF4C-F93CA14F1FD7}"/>
          </ac:inkMkLst>
        </pc:inkChg>
        <pc:inkChg chg="add del">
          <ac:chgData name="Venkatasubramanian, Mani V." userId="fbe5ce37-0145-4c31-b84a-b36f8beac5f3" providerId="ADAL" clId="{CD41D82F-260B-0840-BD29-78828A25BB7D}" dt="2023-03-23T15:09:05.583" v="1178"/>
          <ac:inkMkLst>
            <pc:docMk/>
            <pc:sldMk cId="2529886058" sldId="263"/>
            <ac:inkMk id="17" creationId="{03BA6324-D777-D57D-FF2E-E5177618CCB7}"/>
          </ac:inkMkLst>
        </pc:inkChg>
        <pc:inkChg chg="add reco">
          <ac:chgData name="Venkatasubramanian, Mani V." userId="fbe5ce37-0145-4c31-b84a-b36f8beac5f3" providerId="ADAL" clId="{CD41D82F-260B-0840-BD29-78828A25BB7D}" dt="2023-03-23T15:09:05.583" v="1178"/>
          <ac:inkMkLst>
            <pc:docMk/>
            <pc:sldMk cId="2529886058" sldId="263"/>
            <ac:inkMk id="18" creationId="{99D10F8A-87FC-1DDA-900C-1E604F13D203}"/>
          </ac:inkMkLst>
        </pc:inkChg>
        <pc:inkChg chg="add del">
          <ac:chgData name="Venkatasubramanian, Mani V." userId="fbe5ce37-0145-4c31-b84a-b36f8beac5f3" providerId="ADAL" clId="{CD41D82F-260B-0840-BD29-78828A25BB7D}" dt="2023-03-23T15:09:10.194" v="1188"/>
          <ac:inkMkLst>
            <pc:docMk/>
            <pc:sldMk cId="2529886058" sldId="263"/>
            <ac:inkMk id="19" creationId="{A7C75194-6554-A910-97F5-73109B0BB0C8}"/>
          </ac:inkMkLst>
        </pc:inkChg>
        <pc:inkChg chg="add del">
          <ac:chgData name="Venkatasubramanian, Mani V." userId="fbe5ce37-0145-4c31-b84a-b36f8beac5f3" providerId="ADAL" clId="{CD41D82F-260B-0840-BD29-78828A25BB7D}" dt="2023-03-23T15:09:10.194" v="1188"/>
          <ac:inkMkLst>
            <pc:docMk/>
            <pc:sldMk cId="2529886058" sldId="263"/>
            <ac:inkMk id="20" creationId="{037402B5-7991-E8C7-26FD-FF9F9CE1A63E}"/>
          </ac:inkMkLst>
        </pc:inkChg>
        <pc:inkChg chg="add del">
          <ac:chgData name="Venkatasubramanian, Mani V." userId="fbe5ce37-0145-4c31-b84a-b36f8beac5f3" providerId="ADAL" clId="{CD41D82F-260B-0840-BD29-78828A25BB7D}" dt="2023-03-23T15:09:10.194" v="1188"/>
          <ac:inkMkLst>
            <pc:docMk/>
            <pc:sldMk cId="2529886058" sldId="263"/>
            <ac:inkMk id="21" creationId="{8C0C3036-26DB-322A-084B-C162436589D8}"/>
          </ac:inkMkLst>
        </pc:inkChg>
        <pc:inkChg chg="add del">
          <ac:chgData name="Venkatasubramanian, Mani V." userId="fbe5ce37-0145-4c31-b84a-b36f8beac5f3" providerId="ADAL" clId="{CD41D82F-260B-0840-BD29-78828A25BB7D}" dt="2023-03-23T15:09:10.194" v="1188"/>
          <ac:inkMkLst>
            <pc:docMk/>
            <pc:sldMk cId="2529886058" sldId="263"/>
            <ac:inkMk id="22" creationId="{77FED9A9-F202-1618-7B8A-0F182981297F}"/>
          </ac:inkMkLst>
        </pc:inkChg>
        <pc:inkChg chg="add del">
          <ac:chgData name="Venkatasubramanian, Mani V." userId="fbe5ce37-0145-4c31-b84a-b36f8beac5f3" providerId="ADAL" clId="{CD41D82F-260B-0840-BD29-78828A25BB7D}" dt="2023-03-23T15:09:10.194" v="1188"/>
          <ac:inkMkLst>
            <pc:docMk/>
            <pc:sldMk cId="2529886058" sldId="263"/>
            <ac:inkMk id="23" creationId="{663A502C-A913-F168-A15A-D200E2FEBE10}"/>
          </ac:inkMkLst>
        </pc:inkChg>
        <pc:inkChg chg="add del">
          <ac:chgData name="Venkatasubramanian, Mani V." userId="fbe5ce37-0145-4c31-b84a-b36f8beac5f3" providerId="ADAL" clId="{CD41D82F-260B-0840-BD29-78828A25BB7D}" dt="2023-03-23T15:09:10.194" v="1188"/>
          <ac:inkMkLst>
            <pc:docMk/>
            <pc:sldMk cId="2529886058" sldId="263"/>
            <ac:inkMk id="24" creationId="{4CCF7B25-EF11-F9F5-981D-7E0350AE5947}"/>
          </ac:inkMkLst>
        </pc:inkChg>
        <pc:inkChg chg="add del">
          <ac:chgData name="Venkatasubramanian, Mani V." userId="fbe5ce37-0145-4c31-b84a-b36f8beac5f3" providerId="ADAL" clId="{CD41D82F-260B-0840-BD29-78828A25BB7D}" dt="2023-03-23T15:09:10.194" v="1188"/>
          <ac:inkMkLst>
            <pc:docMk/>
            <pc:sldMk cId="2529886058" sldId="263"/>
            <ac:inkMk id="25" creationId="{4A3A92A1-2D9C-D45C-4FC7-EAE7AD7C3F93}"/>
          </ac:inkMkLst>
        </pc:inkChg>
        <pc:inkChg chg="add del">
          <ac:chgData name="Venkatasubramanian, Mani V." userId="fbe5ce37-0145-4c31-b84a-b36f8beac5f3" providerId="ADAL" clId="{CD41D82F-260B-0840-BD29-78828A25BB7D}" dt="2023-03-23T15:09:10.194" v="1188"/>
          <ac:inkMkLst>
            <pc:docMk/>
            <pc:sldMk cId="2529886058" sldId="263"/>
            <ac:inkMk id="26" creationId="{1648D9BF-F935-8E1A-69A1-E094F22D5F65}"/>
          </ac:inkMkLst>
        </pc:inkChg>
        <pc:inkChg chg="add del">
          <ac:chgData name="Venkatasubramanian, Mani V." userId="fbe5ce37-0145-4c31-b84a-b36f8beac5f3" providerId="ADAL" clId="{CD41D82F-260B-0840-BD29-78828A25BB7D}" dt="2023-03-23T15:09:10.194" v="1188"/>
          <ac:inkMkLst>
            <pc:docMk/>
            <pc:sldMk cId="2529886058" sldId="263"/>
            <ac:inkMk id="27" creationId="{41EA57C4-65B1-0266-40E4-90E848CE6EDE}"/>
          </ac:inkMkLst>
        </pc:inkChg>
        <pc:inkChg chg="add reco">
          <ac:chgData name="Venkatasubramanian, Mani V." userId="fbe5ce37-0145-4c31-b84a-b36f8beac5f3" providerId="ADAL" clId="{CD41D82F-260B-0840-BD29-78828A25BB7D}" dt="2023-03-23T15:09:10.194" v="1188"/>
          <ac:inkMkLst>
            <pc:docMk/>
            <pc:sldMk cId="2529886058" sldId="263"/>
            <ac:inkMk id="28" creationId="{A516F300-7C61-1B66-9DD2-5F6E78DEFBBD}"/>
          </ac:inkMkLst>
        </pc:inkChg>
        <pc:inkChg chg="add">
          <ac:chgData name="Venkatasubramanian, Mani V." userId="fbe5ce37-0145-4c31-b84a-b36f8beac5f3" providerId="ADAL" clId="{CD41D82F-260B-0840-BD29-78828A25BB7D}" dt="2023-03-23T15:09:13.012" v="1189"/>
          <ac:inkMkLst>
            <pc:docMk/>
            <pc:sldMk cId="2529886058" sldId="263"/>
            <ac:inkMk id="29" creationId="{B01C0493-62D4-6775-9BA7-4E30CE528FCA}"/>
          </ac:inkMkLst>
        </pc:inkChg>
        <pc:inkChg chg="add">
          <ac:chgData name="Venkatasubramanian, Mani V." userId="fbe5ce37-0145-4c31-b84a-b36f8beac5f3" providerId="ADAL" clId="{CD41D82F-260B-0840-BD29-78828A25BB7D}" dt="2023-03-23T15:09:13.745" v="1190"/>
          <ac:inkMkLst>
            <pc:docMk/>
            <pc:sldMk cId="2529886058" sldId="263"/>
            <ac:inkMk id="30" creationId="{C85F7EA0-2257-CEEF-79AA-758A756D1E47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31" creationId="{5430826F-2A5C-F160-2A36-43839FA48EB7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32" creationId="{05551141-BF08-50F1-3DC1-79D8A39DE7B5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33" creationId="{3F67D895-314D-9410-2A5A-7000B009C42B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34" creationId="{5EF5D375-72B6-D077-F949-AC1344F8BF8F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35" creationId="{2F0F8E91-875B-36EA-1DAD-B9AFA766FAA6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36" creationId="{9E554B95-D87B-DA3D-5733-4A50585B39CA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37" creationId="{C8405791-3FB2-CE0C-0AC4-1828E64A8666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38" creationId="{0E53F841-B86E-B5CE-D2B2-0E22ACA3DAA2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39" creationId="{841B78DD-10DC-7391-1303-5DEDBE6E9CEB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40" creationId="{E219F624-DEC7-60CB-5D72-23B240507714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41" creationId="{84B51434-E143-3DC3-C215-3793673E38DA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42" creationId="{D9AC1AEF-F441-70C5-26E1-26F24C16C650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43" creationId="{3AA4CC82-FF5B-52BA-C293-9D5D1419851B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44" creationId="{A8E50430-7131-912A-2799-233C1CA1DB3F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45" creationId="{B556CD27-E197-3563-9657-BDC7CD7E1495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46" creationId="{182AC9DD-884D-9ABD-A9FA-C32700019C98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47" creationId="{9B214163-8836-E908-C159-6693D1090EFE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48" creationId="{BCC306EE-EACD-36B1-8391-EF93E47CA89E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49" creationId="{3C0331FE-1B39-AF3F-8FBB-CB7846F97482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50" creationId="{6D18706D-0B91-729C-5F25-135C5CAD52A6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51" creationId="{5FE9D0D2-8EBF-1140-2382-A7B167290612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52" creationId="{B959A0DF-0E44-66A6-8951-FEF4BBE4E7D5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53" creationId="{0D5D2C8B-83BA-8995-4F8A-032694993224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54" creationId="{63D95682-9D3F-687A-D001-F5FCE4183859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55" creationId="{4D6CA2F8-9FC7-A120-2B28-726C03DEE522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56" creationId="{FC86AB1B-30C2-E767-8AE6-24FF7F6BB462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57" creationId="{7FE20DC3-0229-F374-CBB7-2D18B3534BA2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58" creationId="{A849B521-A7B9-AF81-FBD2-A3B2AD23CF28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59" creationId="{02FC43E9-6403-0A7D-C5FD-F1EE7B1D0C9B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60" creationId="{0AEE8C96-5A39-228B-8B34-65CCE9FC3AE1}"/>
          </ac:inkMkLst>
        </pc:inkChg>
        <pc:inkChg chg="add del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61" creationId="{A231CD5F-3F33-D9B2-EE66-ADF3BE1BC5A9}"/>
          </ac:inkMkLst>
        </pc:inkChg>
        <pc:inkChg chg="add reco">
          <ac:chgData name="Venkatasubramanian, Mani V." userId="fbe5ce37-0145-4c31-b84a-b36f8beac5f3" providerId="ADAL" clId="{CD41D82F-260B-0840-BD29-78828A25BB7D}" dt="2023-03-23T15:09:35.859" v="1222"/>
          <ac:inkMkLst>
            <pc:docMk/>
            <pc:sldMk cId="2529886058" sldId="263"/>
            <ac:inkMk id="62" creationId="{1C8F8B76-ECCF-D226-B2BC-66208EDEC0AE}"/>
          </ac:inkMkLst>
        </pc:inkChg>
        <pc:inkChg chg="add del">
          <ac:chgData name="Venkatasubramanian, Mani V." userId="fbe5ce37-0145-4c31-b84a-b36f8beac5f3" providerId="ADAL" clId="{CD41D82F-260B-0840-BD29-78828A25BB7D}" dt="2023-03-23T15:09:37.922" v="1225"/>
          <ac:inkMkLst>
            <pc:docMk/>
            <pc:sldMk cId="2529886058" sldId="263"/>
            <ac:inkMk id="63" creationId="{8CDBB914-0158-B473-23B5-633CAFFB2F70}"/>
          </ac:inkMkLst>
        </pc:inkChg>
        <pc:inkChg chg="add del">
          <ac:chgData name="Venkatasubramanian, Mani V." userId="fbe5ce37-0145-4c31-b84a-b36f8beac5f3" providerId="ADAL" clId="{CD41D82F-260B-0840-BD29-78828A25BB7D}" dt="2023-03-23T15:09:37.922" v="1225"/>
          <ac:inkMkLst>
            <pc:docMk/>
            <pc:sldMk cId="2529886058" sldId="263"/>
            <ac:inkMk id="64" creationId="{B67B2C23-9FBB-945B-9629-61BC33F3D96C}"/>
          </ac:inkMkLst>
        </pc:inkChg>
        <pc:inkChg chg="add reco">
          <ac:chgData name="Venkatasubramanian, Mani V." userId="fbe5ce37-0145-4c31-b84a-b36f8beac5f3" providerId="ADAL" clId="{CD41D82F-260B-0840-BD29-78828A25BB7D}" dt="2023-03-23T15:09:37.922" v="1225"/>
          <ac:inkMkLst>
            <pc:docMk/>
            <pc:sldMk cId="2529886058" sldId="263"/>
            <ac:inkMk id="65" creationId="{D9946F6B-6EAC-4A16-5807-3F92B6377F46}"/>
          </ac:inkMkLst>
        </pc:inkChg>
        <pc:inkChg chg="add del">
          <ac:chgData name="Venkatasubramanian, Mani V." userId="fbe5ce37-0145-4c31-b84a-b36f8beac5f3" providerId="ADAL" clId="{CD41D82F-260B-0840-BD29-78828A25BB7D}" dt="2023-03-23T15:09:40.364" v="1230"/>
          <ac:inkMkLst>
            <pc:docMk/>
            <pc:sldMk cId="2529886058" sldId="263"/>
            <ac:inkMk id="66" creationId="{60827142-0028-0DC2-B715-B53D88040DBA}"/>
          </ac:inkMkLst>
        </pc:inkChg>
        <pc:inkChg chg="add del">
          <ac:chgData name="Venkatasubramanian, Mani V." userId="fbe5ce37-0145-4c31-b84a-b36f8beac5f3" providerId="ADAL" clId="{CD41D82F-260B-0840-BD29-78828A25BB7D}" dt="2023-03-23T15:09:40.364" v="1230"/>
          <ac:inkMkLst>
            <pc:docMk/>
            <pc:sldMk cId="2529886058" sldId="263"/>
            <ac:inkMk id="67" creationId="{30FF38F5-7AB8-1740-171A-82E0D591D91A}"/>
          </ac:inkMkLst>
        </pc:inkChg>
        <pc:inkChg chg="add del">
          <ac:chgData name="Venkatasubramanian, Mani V." userId="fbe5ce37-0145-4c31-b84a-b36f8beac5f3" providerId="ADAL" clId="{CD41D82F-260B-0840-BD29-78828A25BB7D}" dt="2023-03-23T15:09:40.364" v="1230"/>
          <ac:inkMkLst>
            <pc:docMk/>
            <pc:sldMk cId="2529886058" sldId="263"/>
            <ac:inkMk id="68" creationId="{C50BEA9C-A2B5-4779-2189-6C7D4B4B3DCF}"/>
          </ac:inkMkLst>
        </pc:inkChg>
        <pc:inkChg chg="add del">
          <ac:chgData name="Venkatasubramanian, Mani V." userId="fbe5ce37-0145-4c31-b84a-b36f8beac5f3" providerId="ADAL" clId="{CD41D82F-260B-0840-BD29-78828A25BB7D}" dt="2023-03-23T15:09:40.364" v="1230"/>
          <ac:inkMkLst>
            <pc:docMk/>
            <pc:sldMk cId="2529886058" sldId="263"/>
            <ac:inkMk id="69" creationId="{455FDC25-89E3-695F-97BF-392183BB61D1}"/>
          </ac:inkMkLst>
        </pc:inkChg>
        <pc:inkChg chg="add reco">
          <ac:chgData name="Venkatasubramanian, Mani V." userId="fbe5ce37-0145-4c31-b84a-b36f8beac5f3" providerId="ADAL" clId="{CD41D82F-260B-0840-BD29-78828A25BB7D}" dt="2023-03-23T15:09:40.364" v="1230"/>
          <ac:inkMkLst>
            <pc:docMk/>
            <pc:sldMk cId="2529886058" sldId="263"/>
            <ac:inkMk id="70" creationId="{53BB3779-4970-4D7A-531D-D17A904F2D0C}"/>
          </ac:inkMkLst>
        </pc:inkChg>
        <pc:inkChg chg="add">
          <ac:chgData name="Venkatasubramanian, Mani V." userId="fbe5ce37-0145-4c31-b84a-b36f8beac5f3" providerId="ADAL" clId="{CD41D82F-260B-0840-BD29-78828A25BB7D}" dt="2023-03-23T15:09:49.797" v="1231"/>
          <ac:inkMkLst>
            <pc:docMk/>
            <pc:sldMk cId="2529886058" sldId="263"/>
            <ac:inkMk id="71" creationId="{F17B4F63-64DB-81D8-52FC-97136086453B}"/>
          </ac:inkMkLst>
        </pc:inkChg>
        <pc:inkChg chg="add">
          <ac:chgData name="Venkatasubramanian, Mani V." userId="fbe5ce37-0145-4c31-b84a-b36f8beac5f3" providerId="ADAL" clId="{CD41D82F-260B-0840-BD29-78828A25BB7D}" dt="2023-03-23T15:09:50.135" v="1232"/>
          <ac:inkMkLst>
            <pc:docMk/>
            <pc:sldMk cId="2529886058" sldId="263"/>
            <ac:inkMk id="72" creationId="{5F2B4E9E-8953-ACAF-BF4A-188BF6A5302B}"/>
          </ac:inkMkLst>
        </pc:inkChg>
        <pc:inkChg chg="add del">
          <ac:chgData name="Venkatasubramanian, Mani V." userId="fbe5ce37-0145-4c31-b84a-b36f8beac5f3" providerId="ADAL" clId="{CD41D82F-260B-0840-BD29-78828A25BB7D}" dt="2023-03-23T15:09:53.951" v="1243"/>
          <ac:inkMkLst>
            <pc:docMk/>
            <pc:sldMk cId="2529886058" sldId="263"/>
            <ac:inkMk id="73" creationId="{0605D610-12ED-209C-16E2-D343CF0FA6AB}"/>
          </ac:inkMkLst>
        </pc:inkChg>
        <pc:inkChg chg="add">
          <ac:chgData name="Venkatasubramanian, Mani V." userId="fbe5ce37-0145-4c31-b84a-b36f8beac5f3" providerId="ADAL" clId="{CD41D82F-260B-0840-BD29-78828A25BB7D}" dt="2023-03-23T15:09:50.659" v="1234"/>
          <ac:inkMkLst>
            <pc:docMk/>
            <pc:sldMk cId="2529886058" sldId="263"/>
            <ac:inkMk id="74" creationId="{5090FFC9-27B4-941E-4F4F-2C3E44DA67E3}"/>
          </ac:inkMkLst>
        </pc:inkChg>
        <pc:inkChg chg="add">
          <ac:chgData name="Venkatasubramanian, Mani V." userId="fbe5ce37-0145-4c31-b84a-b36f8beac5f3" providerId="ADAL" clId="{CD41D82F-260B-0840-BD29-78828A25BB7D}" dt="2023-03-23T15:09:51.008" v="1235"/>
          <ac:inkMkLst>
            <pc:docMk/>
            <pc:sldMk cId="2529886058" sldId="263"/>
            <ac:inkMk id="75" creationId="{A30DDCD2-6072-FBE8-9F62-ABCAEEDB9299}"/>
          </ac:inkMkLst>
        </pc:inkChg>
        <pc:inkChg chg="add">
          <ac:chgData name="Venkatasubramanian, Mani V." userId="fbe5ce37-0145-4c31-b84a-b36f8beac5f3" providerId="ADAL" clId="{CD41D82F-260B-0840-BD29-78828A25BB7D}" dt="2023-03-23T15:09:51.292" v="1236"/>
          <ac:inkMkLst>
            <pc:docMk/>
            <pc:sldMk cId="2529886058" sldId="263"/>
            <ac:inkMk id="76" creationId="{1A28A783-0F1C-0668-F62E-61832B10B72F}"/>
          </ac:inkMkLst>
        </pc:inkChg>
        <pc:inkChg chg="add del">
          <ac:chgData name="Venkatasubramanian, Mani V." userId="fbe5ce37-0145-4c31-b84a-b36f8beac5f3" providerId="ADAL" clId="{CD41D82F-260B-0840-BD29-78828A25BB7D}" dt="2023-03-23T15:09:53.951" v="1243"/>
          <ac:inkMkLst>
            <pc:docMk/>
            <pc:sldMk cId="2529886058" sldId="263"/>
            <ac:inkMk id="77" creationId="{E4450D5E-576C-88D5-1B9C-333882EABECB}"/>
          </ac:inkMkLst>
        </pc:inkChg>
        <pc:inkChg chg="add">
          <ac:chgData name="Venkatasubramanian, Mani V." userId="fbe5ce37-0145-4c31-b84a-b36f8beac5f3" providerId="ADAL" clId="{CD41D82F-260B-0840-BD29-78828A25BB7D}" dt="2023-03-23T15:09:51.974" v="1238"/>
          <ac:inkMkLst>
            <pc:docMk/>
            <pc:sldMk cId="2529886058" sldId="263"/>
            <ac:inkMk id="78" creationId="{5158AD93-F522-EDA5-2217-613207678C65}"/>
          </ac:inkMkLst>
        </pc:inkChg>
        <pc:inkChg chg="add">
          <ac:chgData name="Venkatasubramanian, Mani V." userId="fbe5ce37-0145-4c31-b84a-b36f8beac5f3" providerId="ADAL" clId="{CD41D82F-260B-0840-BD29-78828A25BB7D}" dt="2023-03-23T15:09:52.258" v="1239"/>
          <ac:inkMkLst>
            <pc:docMk/>
            <pc:sldMk cId="2529886058" sldId="263"/>
            <ac:inkMk id="79" creationId="{FEF8B6DE-6CDF-15A1-62D0-4E3F5BCBB763}"/>
          </ac:inkMkLst>
        </pc:inkChg>
        <pc:inkChg chg="add del">
          <ac:chgData name="Venkatasubramanian, Mani V." userId="fbe5ce37-0145-4c31-b84a-b36f8beac5f3" providerId="ADAL" clId="{CD41D82F-260B-0840-BD29-78828A25BB7D}" dt="2023-03-23T15:09:53.951" v="1243"/>
          <ac:inkMkLst>
            <pc:docMk/>
            <pc:sldMk cId="2529886058" sldId="263"/>
            <ac:inkMk id="80" creationId="{244FE99D-5544-C695-9111-8D5193DD7E7C}"/>
          </ac:inkMkLst>
        </pc:inkChg>
        <pc:inkChg chg="add">
          <ac:chgData name="Venkatasubramanian, Mani V." userId="fbe5ce37-0145-4c31-b84a-b36f8beac5f3" providerId="ADAL" clId="{CD41D82F-260B-0840-BD29-78828A25BB7D}" dt="2023-03-23T15:09:52.908" v="1241"/>
          <ac:inkMkLst>
            <pc:docMk/>
            <pc:sldMk cId="2529886058" sldId="263"/>
            <ac:inkMk id="81" creationId="{4F05A9CE-E3D4-7875-647A-6C248E4FC541}"/>
          </ac:inkMkLst>
        </pc:inkChg>
        <pc:inkChg chg="add del">
          <ac:chgData name="Venkatasubramanian, Mani V." userId="fbe5ce37-0145-4c31-b84a-b36f8beac5f3" providerId="ADAL" clId="{CD41D82F-260B-0840-BD29-78828A25BB7D}" dt="2023-03-23T15:09:53.951" v="1243"/>
          <ac:inkMkLst>
            <pc:docMk/>
            <pc:sldMk cId="2529886058" sldId="263"/>
            <ac:inkMk id="82" creationId="{36514657-C1AC-24C3-AC3F-AD09A501CFB8}"/>
          </ac:inkMkLst>
        </pc:inkChg>
        <pc:inkChg chg="add reco">
          <ac:chgData name="Venkatasubramanian, Mani V." userId="fbe5ce37-0145-4c31-b84a-b36f8beac5f3" providerId="ADAL" clId="{CD41D82F-260B-0840-BD29-78828A25BB7D}" dt="2023-03-23T15:09:53.951" v="1243"/>
          <ac:inkMkLst>
            <pc:docMk/>
            <pc:sldMk cId="2529886058" sldId="263"/>
            <ac:inkMk id="83" creationId="{F54B684C-412B-3845-522B-544A63540C4C}"/>
          </ac:inkMkLst>
        </pc:inkChg>
        <pc:inkChg chg="add reco">
          <ac:chgData name="Venkatasubramanian, Mani V." userId="fbe5ce37-0145-4c31-b84a-b36f8beac5f3" providerId="ADAL" clId="{CD41D82F-260B-0840-BD29-78828A25BB7D}" dt="2023-03-23T15:09:53.951" v="1243"/>
          <ac:inkMkLst>
            <pc:docMk/>
            <pc:sldMk cId="2529886058" sldId="263"/>
            <ac:inkMk id="84" creationId="{344F0773-E409-DE12-057A-31B24D1A0362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85" creationId="{3D43042E-F0A2-1486-FA78-96B66872E450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86" creationId="{A0E308E4-D817-16D5-BA3D-7F8B09948097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87" creationId="{BC91343F-C095-BDBF-AC62-90775F109443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88" creationId="{DCD0363C-2FCB-757E-E3FB-300EC8C09F83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89" creationId="{DBE90B63-6BA7-756C-F3C6-3EC9BC717092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90" creationId="{FD50ABDB-F304-3848-F508-60314D9DF942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91" creationId="{B05D18BC-BC0E-168E-FC93-D82EF771164D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92" creationId="{C9B3FF40-D56A-5ECF-5A17-6A8BAA0AC394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93" creationId="{F3E8AED6-80DD-B26E-A141-1B73BB538932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94" creationId="{4AD8AC83-6CB6-F571-67D5-34CA0B2526C5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95" creationId="{E0F58827-605E-860C-24C4-92C4EC6EC7D3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96" creationId="{A5EF666A-FCA7-D626-1DD0-051614654CFA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97" creationId="{7EDAA6F2-506F-AD73-FB28-2C1F0D8A6421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98" creationId="{22DDF25C-E99D-5488-C74C-D8A76CA35D1A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99" creationId="{0FB5155F-90AF-1E6E-CEA4-5FC45EAD9A6F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100" creationId="{EE2828FE-2F48-E6CC-7580-00BF50760954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101" creationId="{040056C4-E1EA-A61C-60C1-99E3193A315C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102" creationId="{03B0DA8C-7B31-A1B9-3981-81ADC2651AEF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103" creationId="{EA847FEC-6D9F-290D-7C50-403AFADCFD41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104" creationId="{1220F100-2EA1-BA2D-BAED-661B669A3F27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105" creationId="{2EE7E52F-3DEF-096E-ECD8-16666CCA6A80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106" creationId="{5C726682-6E0D-00AF-90DA-83AA47F9700A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107" creationId="{60A3D17D-62A3-1737-DBE8-EF07EFF54465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108" creationId="{2E89160A-1560-D738-93DA-0702CA0ACF16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109" creationId="{4D4D2137-85FC-D3C7-B2A8-FBA040CAD01E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110" creationId="{C40265CE-3B19-7E60-53B3-3864E3CE6EA3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111" creationId="{6A05739D-B91B-25AF-8557-6C115B7D6F98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112" creationId="{08F5293B-4B1C-DE0D-EE37-FB42F1064411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113" creationId="{49D5F592-C33B-BCB7-FE24-0E2DF6A272C5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114" creationId="{90D9FE93-2ED8-44C6-1B14-0C2199A799DF}"/>
          </ac:inkMkLst>
        </pc:inkChg>
        <pc:inkChg chg="add del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115" creationId="{7CBEBEAB-BC46-4E06-2892-4EC437387784}"/>
          </ac:inkMkLst>
        </pc:inkChg>
        <pc:inkChg chg="add reco">
          <ac:chgData name="Venkatasubramanian, Mani V." userId="fbe5ce37-0145-4c31-b84a-b36f8beac5f3" providerId="ADAL" clId="{CD41D82F-260B-0840-BD29-78828A25BB7D}" dt="2023-03-23T15:10:20.751" v="1275"/>
          <ac:inkMkLst>
            <pc:docMk/>
            <pc:sldMk cId="2529886058" sldId="263"/>
            <ac:inkMk id="116" creationId="{4DBDCA3C-61E5-D580-DD6E-E48914B2EBE2}"/>
          </ac:inkMkLst>
        </pc:inkChg>
        <pc:inkChg chg="add del">
          <ac:chgData name="Venkatasubramanian, Mani V." userId="fbe5ce37-0145-4c31-b84a-b36f8beac5f3" providerId="ADAL" clId="{CD41D82F-260B-0840-BD29-78828A25BB7D}" dt="2023-03-23T15:10:30.240" v="1290"/>
          <ac:inkMkLst>
            <pc:docMk/>
            <pc:sldMk cId="2529886058" sldId="263"/>
            <ac:inkMk id="117" creationId="{BAAB4F01-1E18-1B72-0FBB-53E0F00DD1C0}"/>
          </ac:inkMkLst>
        </pc:inkChg>
        <pc:inkChg chg="add del">
          <ac:chgData name="Venkatasubramanian, Mani V." userId="fbe5ce37-0145-4c31-b84a-b36f8beac5f3" providerId="ADAL" clId="{CD41D82F-260B-0840-BD29-78828A25BB7D}" dt="2023-03-23T15:10:30.240" v="1290"/>
          <ac:inkMkLst>
            <pc:docMk/>
            <pc:sldMk cId="2529886058" sldId="263"/>
            <ac:inkMk id="118" creationId="{4D76D891-6272-1C73-12F3-6965900315FE}"/>
          </ac:inkMkLst>
        </pc:inkChg>
        <pc:inkChg chg="add del">
          <ac:chgData name="Venkatasubramanian, Mani V." userId="fbe5ce37-0145-4c31-b84a-b36f8beac5f3" providerId="ADAL" clId="{CD41D82F-260B-0840-BD29-78828A25BB7D}" dt="2023-03-23T15:10:30.240" v="1290"/>
          <ac:inkMkLst>
            <pc:docMk/>
            <pc:sldMk cId="2529886058" sldId="263"/>
            <ac:inkMk id="119" creationId="{A25768BA-6D6B-F1D5-D5EF-CE36995CD1D8}"/>
          </ac:inkMkLst>
        </pc:inkChg>
        <pc:inkChg chg="add del">
          <ac:chgData name="Venkatasubramanian, Mani V." userId="fbe5ce37-0145-4c31-b84a-b36f8beac5f3" providerId="ADAL" clId="{CD41D82F-260B-0840-BD29-78828A25BB7D}" dt="2023-03-23T15:10:30.240" v="1290"/>
          <ac:inkMkLst>
            <pc:docMk/>
            <pc:sldMk cId="2529886058" sldId="263"/>
            <ac:inkMk id="120" creationId="{B4A39114-EED9-36B2-6764-D6D2BF00A922}"/>
          </ac:inkMkLst>
        </pc:inkChg>
        <pc:inkChg chg="add del">
          <ac:chgData name="Venkatasubramanian, Mani V." userId="fbe5ce37-0145-4c31-b84a-b36f8beac5f3" providerId="ADAL" clId="{CD41D82F-260B-0840-BD29-78828A25BB7D}" dt="2023-03-23T15:10:30.240" v="1290"/>
          <ac:inkMkLst>
            <pc:docMk/>
            <pc:sldMk cId="2529886058" sldId="263"/>
            <ac:inkMk id="121" creationId="{0DF31415-9FAF-1954-8211-B116C85A7278}"/>
          </ac:inkMkLst>
        </pc:inkChg>
        <pc:inkChg chg="add del">
          <ac:chgData name="Venkatasubramanian, Mani V." userId="fbe5ce37-0145-4c31-b84a-b36f8beac5f3" providerId="ADAL" clId="{CD41D82F-260B-0840-BD29-78828A25BB7D}" dt="2023-03-23T15:10:30.240" v="1290"/>
          <ac:inkMkLst>
            <pc:docMk/>
            <pc:sldMk cId="2529886058" sldId="263"/>
            <ac:inkMk id="122" creationId="{543E5743-D179-10E1-2A2D-8413A97A31F5}"/>
          </ac:inkMkLst>
        </pc:inkChg>
        <pc:inkChg chg="add del">
          <ac:chgData name="Venkatasubramanian, Mani V." userId="fbe5ce37-0145-4c31-b84a-b36f8beac5f3" providerId="ADAL" clId="{CD41D82F-260B-0840-BD29-78828A25BB7D}" dt="2023-03-23T15:10:30.240" v="1290"/>
          <ac:inkMkLst>
            <pc:docMk/>
            <pc:sldMk cId="2529886058" sldId="263"/>
            <ac:inkMk id="123" creationId="{4652D940-B26C-F570-13CB-DD6D29132F29}"/>
          </ac:inkMkLst>
        </pc:inkChg>
        <pc:inkChg chg="add del">
          <ac:chgData name="Venkatasubramanian, Mani V." userId="fbe5ce37-0145-4c31-b84a-b36f8beac5f3" providerId="ADAL" clId="{CD41D82F-260B-0840-BD29-78828A25BB7D}" dt="2023-03-23T15:10:30.240" v="1290"/>
          <ac:inkMkLst>
            <pc:docMk/>
            <pc:sldMk cId="2529886058" sldId="263"/>
            <ac:inkMk id="124" creationId="{555F1EF8-0F39-C8C1-CAA8-660DE85E8314}"/>
          </ac:inkMkLst>
        </pc:inkChg>
        <pc:inkChg chg="add del">
          <ac:chgData name="Venkatasubramanian, Mani V." userId="fbe5ce37-0145-4c31-b84a-b36f8beac5f3" providerId="ADAL" clId="{CD41D82F-260B-0840-BD29-78828A25BB7D}" dt="2023-03-23T15:10:30.240" v="1290"/>
          <ac:inkMkLst>
            <pc:docMk/>
            <pc:sldMk cId="2529886058" sldId="263"/>
            <ac:inkMk id="125" creationId="{A64600D5-4850-E67D-F73E-612090D093C8}"/>
          </ac:inkMkLst>
        </pc:inkChg>
        <pc:inkChg chg="add del">
          <ac:chgData name="Venkatasubramanian, Mani V." userId="fbe5ce37-0145-4c31-b84a-b36f8beac5f3" providerId="ADAL" clId="{CD41D82F-260B-0840-BD29-78828A25BB7D}" dt="2023-03-23T15:10:30.240" v="1290"/>
          <ac:inkMkLst>
            <pc:docMk/>
            <pc:sldMk cId="2529886058" sldId="263"/>
            <ac:inkMk id="126" creationId="{1F8F6104-11FE-C2C5-6E72-7030AD1DA012}"/>
          </ac:inkMkLst>
        </pc:inkChg>
        <pc:inkChg chg="add del">
          <ac:chgData name="Venkatasubramanian, Mani V." userId="fbe5ce37-0145-4c31-b84a-b36f8beac5f3" providerId="ADAL" clId="{CD41D82F-260B-0840-BD29-78828A25BB7D}" dt="2023-03-23T15:10:30.240" v="1290"/>
          <ac:inkMkLst>
            <pc:docMk/>
            <pc:sldMk cId="2529886058" sldId="263"/>
            <ac:inkMk id="127" creationId="{5AD5DF84-C154-F617-71B3-93654674FC17}"/>
          </ac:inkMkLst>
        </pc:inkChg>
        <pc:inkChg chg="add del">
          <ac:chgData name="Venkatasubramanian, Mani V." userId="fbe5ce37-0145-4c31-b84a-b36f8beac5f3" providerId="ADAL" clId="{CD41D82F-260B-0840-BD29-78828A25BB7D}" dt="2023-03-23T15:10:30.240" v="1290"/>
          <ac:inkMkLst>
            <pc:docMk/>
            <pc:sldMk cId="2529886058" sldId="263"/>
            <ac:inkMk id="128" creationId="{268E1489-E9CD-0934-2B0A-A8F8DEAC88E1}"/>
          </ac:inkMkLst>
        </pc:inkChg>
        <pc:inkChg chg="add del">
          <ac:chgData name="Venkatasubramanian, Mani V." userId="fbe5ce37-0145-4c31-b84a-b36f8beac5f3" providerId="ADAL" clId="{CD41D82F-260B-0840-BD29-78828A25BB7D}" dt="2023-03-23T15:10:30.240" v="1290"/>
          <ac:inkMkLst>
            <pc:docMk/>
            <pc:sldMk cId="2529886058" sldId="263"/>
            <ac:inkMk id="129" creationId="{363697A0-A7E8-3ADD-8711-0259ABB0A300}"/>
          </ac:inkMkLst>
        </pc:inkChg>
        <pc:inkChg chg="add del">
          <ac:chgData name="Venkatasubramanian, Mani V." userId="fbe5ce37-0145-4c31-b84a-b36f8beac5f3" providerId="ADAL" clId="{CD41D82F-260B-0840-BD29-78828A25BB7D}" dt="2023-03-23T15:10:30.240" v="1290"/>
          <ac:inkMkLst>
            <pc:docMk/>
            <pc:sldMk cId="2529886058" sldId="263"/>
            <ac:inkMk id="130" creationId="{E676DA49-7A36-F456-8CBD-C3F8700CDA0C}"/>
          </ac:inkMkLst>
        </pc:inkChg>
        <pc:inkChg chg="add reco">
          <ac:chgData name="Venkatasubramanian, Mani V." userId="fbe5ce37-0145-4c31-b84a-b36f8beac5f3" providerId="ADAL" clId="{CD41D82F-260B-0840-BD29-78828A25BB7D}" dt="2023-03-23T15:10:30.240" v="1290"/>
          <ac:inkMkLst>
            <pc:docMk/>
            <pc:sldMk cId="2529886058" sldId="263"/>
            <ac:inkMk id="131" creationId="{C2225770-7954-8FAE-22F8-A5411D73F711}"/>
          </ac:inkMkLst>
        </pc:inkChg>
        <pc:inkChg chg="add reco">
          <ac:chgData name="Venkatasubramanian, Mani V." userId="fbe5ce37-0145-4c31-b84a-b36f8beac5f3" providerId="ADAL" clId="{CD41D82F-260B-0840-BD29-78828A25BB7D}" dt="2023-03-23T15:10:30.240" v="1290"/>
          <ac:inkMkLst>
            <pc:docMk/>
            <pc:sldMk cId="2529886058" sldId="263"/>
            <ac:inkMk id="132" creationId="{340CA3FB-285D-F77B-6133-ABDB73CDE0B8}"/>
          </ac:inkMkLst>
        </pc:inkChg>
        <pc:inkChg chg="add del">
          <ac:chgData name="Venkatasubramanian, Mani V." userId="fbe5ce37-0145-4c31-b84a-b36f8beac5f3" providerId="ADAL" clId="{CD41D82F-260B-0840-BD29-78828A25BB7D}" dt="2023-03-23T15:10:36.011" v="1294"/>
          <ac:inkMkLst>
            <pc:docMk/>
            <pc:sldMk cId="2529886058" sldId="263"/>
            <ac:inkMk id="133" creationId="{D6A7B587-D0F2-810D-79E6-FA11766B87F5}"/>
          </ac:inkMkLst>
        </pc:inkChg>
        <pc:inkChg chg="add del">
          <ac:chgData name="Venkatasubramanian, Mani V." userId="fbe5ce37-0145-4c31-b84a-b36f8beac5f3" providerId="ADAL" clId="{CD41D82F-260B-0840-BD29-78828A25BB7D}" dt="2023-03-23T15:10:36.011" v="1294"/>
          <ac:inkMkLst>
            <pc:docMk/>
            <pc:sldMk cId="2529886058" sldId="263"/>
            <ac:inkMk id="134" creationId="{2FB9BD6E-D2AD-0B5A-EF63-1E65CE664EEF}"/>
          </ac:inkMkLst>
        </pc:inkChg>
        <pc:inkChg chg="add del">
          <ac:chgData name="Venkatasubramanian, Mani V." userId="fbe5ce37-0145-4c31-b84a-b36f8beac5f3" providerId="ADAL" clId="{CD41D82F-260B-0840-BD29-78828A25BB7D}" dt="2023-03-23T15:10:36.011" v="1294"/>
          <ac:inkMkLst>
            <pc:docMk/>
            <pc:sldMk cId="2529886058" sldId="263"/>
            <ac:inkMk id="135" creationId="{D55DEE2D-9DA6-C5BC-EA5B-259F98ABE491}"/>
          </ac:inkMkLst>
        </pc:inkChg>
        <pc:inkChg chg="add reco">
          <ac:chgData name="Venkatasubramanian, Mani V." userId="fbe5ce37-0145-4c31-b84a-b36f8beac5f3" providerId="ADAL" clId="{CD41D82F-260B-0840-BD29-78828A25BB7D}" dt="2023-03-23T15:10:36.011" v="1294"/>
          <ac:inkMkLst>
            <pc:docMk/>
            <pc:sldMk cId="2529886058" sldId="263"/>
            <ac:inkMk id="136" creationId="{DC91EB42-E471-2399-7069-5331E0D0E3F5}"/>
          </ac:inkMkLst>
        </pc:inkChg>
        <pc:inkChg chg="add">
          <ac:chgData name="Venkatasubramanian, Mani V." userId="fbe5ce37-0145-4c31-b84a-b36f8beac5f3" providerId="ADAL" clId="{CD41D82F-260B-0840-BD29-78828A25BB7D}" dt="2023-03-23T15:10:36.403" v="1295"/>
          <ac:inkMkLst>
            <pc:docMk/>
            <pc:sldMk cId="2529886058" sldId="263"/>
            <ac:inkMk id="137" creationId="{2D9BAD17-4C9D-2498-6680-6E9E6CF49544}"/>
          </ac:inkMkLst>
        </pc:inkChg>
        <pc:inkChg chg="add">
          <ac:chgData name="Venkatasubramanian, Mani V." userId="fbe5ce37-0145-4c31-b84a-b36f8beac5f3" providerId="ADAL" clId="{CD41D82F-260B-0840-BD29-78828A25BB7D}" dt="2023-03-23T15:10:37.104" v="1296"/>
          <ac:inkMkLst>
            <pc:docMk/>
            <pc:sldMk cId="2529886058" sldId="263"/>
            <ac:inkMk id="138" creationId="{072515E1-3CCE-E0F7-8BB2-1DBCF4E52730}"/>
          </ac:inkMkLst>
        </pc:inkChg>
        <pc:inkChg chg="add">
          <ac:chgData name="Venkatasubramanian, Mani V." userId="fbe5ce37-0145-4c31-b84a-b36f8beac5f3" providerId="ADAL" clId="{CD41D82F-260B-0840-BD29-78828A25BB7D}" dt="2023-03-23T15:10:37.704" v="1297"/>
          <ac:inkMkLst>
            <pc:docMk/>
            <pc:sldMk cId="2529886058" sldId="263"/>
            <ac:inkMk id="139" creationId="{C537FEB9-E7A7-7038-5E1C-8668DC28BE1E}"/>
          </ac:inkMkLst>
        </pc:inkChg>
        <pc:inkChg chg="add del">
          <ac:chgData name="Venkatasubramanian, Mani V." userId="fbe5ce37-0145-4c31-b84a-b36f8beac5f3" providerId="ADAL" clId="{CD41D82F-260B-0840-BD29-78828A25BB7D}" dt="2023-03-23T15:10:40.261" v="1301"/>
          <ac:inkMkLst>
            <pc:docMk/>
            <pc:sldMk cId="2529886058" sldId="263"/>
            <ac:inkMk id="140" creationId="{399B202B-4C1A-3DD5-B8F9-4979085816B8}"/>
          </ac:inkMkLst>
        </pc:inkChg>
        <pc:inkChg chg="add del">
          <ac:chgData name="Venkatasubramanian, Mani V." userId="fbe5ce37-0145-4c31-b84a-b36f8beac5f3" providerId="ADAL" clId="{CD41D82F-260B-0840-BD29-78828A25BB7D}" dt="2023-03-23T15:10:40.261" v="1301"/>
          <ac:inkMkLst>
            <pc:docMk/>
            <pc:sldMk cId="2529886058" sldId="263"/>
            <ac:inkMk id="141" creationId="{55041175-7AD1-A97E-8798-440CD55C2CD2}"/>
          </ac:inkMkLst>
        </pc:inkChg>
        <pc:inkChg chg="add">
          <ac:chgData name="Venkatasubramanian, Mani V." userId="fbe5ce37-0145-4c31-b84a-b36f8beac5f3" providerId="ADAL" clId="{CD41D82F-260B-0840-BD29-78828A25BB7D}" dt="2023-03-23T15:10:39.737" v="1300"/>
          <ac:inkMkLst>
            <pc:docMk/>
            <pc:sldMk cId="2529886058" sldId="263"/>
            <ac:inkMk id="142" creationId="{FFD54983-2EE5-3AD1-D8EA-6E1FE0655C42}"/>
          </ac:inkMkLst>
        </pc:inkChg>
        <pc:inkChg chg="add reco">
          <ac:chgData name="Venkatasubramanian, Mani V." userId="fbe5ce37-0145-4c31-b84a-b36f8beac5f3" providerId="ADAL" clId="{CD41D82F-260B-0840-BD29-78828A25BB7D}" dt="2023-03-23T15:10:40.261" v="1301"/>
          <ac:inkMkLst>
            <pc:docMk/>
            <pc:sldMk cId="2529886058" sldId="263"/>
            <ac:inkMk id="143" creationId="{ED71681E-E5B8-4276-1877-6930C685BEF5}"/>
          </ac:inkMkLst>
        </pc:inkChg>
        <pc:inkChg chg="add del">
          <ac:chgData name="Venkatasubramanian, Mani V." userId="fbe5ce37-0145-4c31-b84a-b36f8beac5f3" providerId="ADAL" clId="{CD41D82F-260B-0840-BD29-78828A25BB7D}" dt="2023-03-23T15:10:42.676" v="1305"/>
          <ac:inkMkLst>
            <pc:docMk/>
            <pc:sldMk cId="2529886058" sldId="263"/>
            <ac:inkMk id="144" creationId="{C86205B5-ABBE-131E-0573-B4B719E89AC9}"/>
          </ac:inkMkLst>
        </pc:inkChg>
        <pc:inkChg chg="add del">
          <ac:chgData name="Venkatasubramanian, Mani V." userId="fbe5ce37-0145-4c31-b84a-b36f8beac5f3" providerId="ADAL" clId="{CD41D82F-260B-0840-BD29-78828A25BB7D}" dt="2023-03-23T15:10:42.676" v="1305"/>
          <ac:inkMkLst>
            <pc:docMk/>
            <pc:sldMk cId="2529886058" sldId="263"/>
            <ac:inkMk id="145" creationId="{0244D652-FFDF-DA36-AC94-7A86D62E6EA9}"/>
          </ac:inkMkLst>
        </pc:inkChg>
        <pc:inkChg chg="add del">
          <ac:chgData name="Venkatasubramanian, Mani V." userId="fbe5ce37-0145-4c31-b84a-b36f8beac5f3" providerId="ADAL" clId="{CD41D82F-260B-0840-BD29-78828A25BB7D}" dt="2023-03-23T15:10:42.676" v="1305"/>
          <ac:inkMkLst>
            <pc:docMk/>
            <pc:sldMk cId="2529886058" sldId="263"/>
            <ac:inkMk id="146" creationId="{CA9A278D-D1B7-5978-14F0-D36C317D5661}"/>
          </ac:inkMkLst>
        </pc:inkChg>
        <pc:inkChg chg="add reco">
          <ac:chgData name="Venkatasubramanian, Mani V." userId="fbe5ce37-0145-4c31-b84a-b36f8beac5f3" providerId="ADAL" clId="{CD41D82F-260B-0840-BD29-78828A25BB7D}" dt="2023-03-23T15:10:42.676" v="1305"/>
          <ac:inkMkLst>
            <pc:docMk/>
            <pc:sldMk cId="2529886058" sldId="263"/>
            <ac:inkMk id="147" creationId="{38888E78-C56B-E901-92E6-9CCDCED0A008}"/>
          </ac:inkMkLst>
        </pc:inkChg>
        <pc:inkChg chg="add">
          <ac:chgData name="Venkatasubramanian, Mani V." userId="fbe5ce37-0145-4c31-b84a-b36f8beac5f3" providerId="ADAL" clId="{CD41D82F-260B-0840-BD29-78828A25BB7D}" dt="2023-03-23T15:10:46.833" v="1306"/>
          <ac:inkMkLst>
            <pc:docMk/>
            <pc:sldMk cId="2529886058" sldId="263"/>
            <ac:inkMk id="148" creationId="{4F0949C0-D307-5A90-35B5-9C84093D9CE9}"/>
          </ac:inkMkLst>
        </pc:inkChg>
      </pc:sldChg>
      <pc:sldChg chg="addSp delSp">
        <pc:chgData name="Venkatasubramanian, Mani V." userId="fbe5ce37-0145-4c31-b84a-b36f8beac5f3" providerId="ADAL" clId="{CD41D82F-260B-0840-BD29-78828A25BB7D}" dt="2023-03-23T15:16:08.017" v="1505"/>
        <pc:sldMkLst>
          <pc:docMk/>
          <pc:sldMk cId="1224454160" sldId="264"/>
        </pc:sldMkLst>
        <pc:inkChg chg="add del">
          <ac:chgData name="Venkatasubramanian, Mani V." userId="fbe5ce37-0145-4c31-b84a-b36f8beac5f3" providerId="ADAL" clId="{CD41D82F-260B-0840-BD29-78828A25BB7D}" dt="2023-03-23T15:11:48.386" v="1321"/>
          <ac:inkMkLst>
            <pc:docMk/>
            <pc:sldMk cId="1224454160" sldId="264"/>
            <ac:inkMk id="2" creationId="{281CEA05-AAB2-EA0B-D714-592C8BBA7E71}"/>
          </ac:inkMkLst>
        </pc:inkChg>
        <pc:inkChg chg="add del">
          <ac:chgData name="Venkatasubramanian, Mani V." userId="fbe5ce37-0145-4c31-b84a-b36f8beac5f3" providerId="ADAL" clId="{CD41D82F-260B-0840-BD29-78828A25BB7D}" dt="2023-03-23T15:11:48.386" v="1321"/>
          <ac:inkMkLst>
            <pc:docMk/>
            <pc:sldMk cId="1224454160" sldId="264"/>
            <ac:inkMk id="3" creationId="{7FD6A04E-65CA-67FD-EBD6-B2FDD99C9865}"/>
          </ac:inkMkLst>
        </pc:inkChg>
        <pc:inkChg chg="add del">
          <ac:chgData name="Venkatasubramanian, Mani V." userId="fbe5ce37-0145-4c31-b84a-b36f8beac5f3" providerId="ADAL" clId="{CD41D82F-260B-0840-BD29-78828A25BB7D}" dt="2023-03-23T15:11:48.386" v="1321"/>
          <ac:inkMkLst>
            <pc:docMk/>
            <pc:sldMk cId="1224454160" sldId="264"/>
            <ac:inkMk id="4" creationId="{B3413E02-54CD-FF4E-C178-A82C520FA693}"/>
          </ac:inkMkLst>
        </pc:inkChg>
        <pc:inkChg chg="add reco">
          <ac:chgData name="Venkatasubramanian, Mani V." userId="fbe5ce37-0145-4c31-b84a-b36f8beac5f3" providerId="ADAL" clId="{CD41D82F-260B-0840-BD29-78828A25BB7D}" dt="2023-03-23T15:11:48.386" v="1321"/>
          <ac:inkMkLst>
            <pc:docMk/>
            <pc:sldMk cId="1224454160" sldId="264"/>
            <ac:inkMk id="5" creationId="{D233D7BF-1A05-F247-9C7E-8FBD2E288600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6" creationId="{8A87D737-5058-A982-8C20-3FC2151AA31F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7" creationId="{42963D96-C793-1BB2-8E82-40ACE80097E7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8" creationId="{A580D34F-9A6C-64E9-6148-3658C2F07EE1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9" creationId="{9A110D3F-98BC-DCDE-1B55-65FCF183C0C0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10" creationId="{6DAB67AE-BA4B-3EE7-DC52-B1BA8F90A266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11" creationId="{F52DDE5C-3835-7948-E137-C2D4BB67A709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12" creationId="{E750BD64-B10D-FA75-EAFA-38F495652534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13" creationId="{F40E8098-C253-BB3C-C89E-080AAF4B9D6A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14" creationId="{47D2815B-76DA-750D-9F7A-BE818980658D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15" creationId="{5456EE81-3C80-A2AF-EF7F-7BAA580A83F8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16" creationId="{5443D0D5-332F-457A-597C-CCFB15EC0863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17" creationId="{F8C59F17-CAC9-E6E4-8437-AB75E5C2DB83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18" creationId="{0EF72BEC-5BAC-4723-9F0B-DDD1698B828B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19" creationId="{37E9E5D4-0856-0B6F-A2FA-58BFA42C2D28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20" creationId="{B4CD0605-6A9F-F118-F956-D8C6FF88E0F9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21" creationId="{30982AE0-8218-2660-F60C-0FA829BD0099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22" creationId="{530ADE1D-020F-1024-0367-F115DA31EEEB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23" creationId="{82C5AC23-5718-04F8-6256-30FE69FB0310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24" creationId="{6C301155-526D-316A-1E24-ADC875E672EF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25" creationId="{17D5E020-C398-CF07-8FDA-9586352690AF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26" creationId="{5EBCDE8D-0353-A377-60A1-12349961F5AD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27" creationId="{99C3C2C8-95B5-E938-68A8-B69909F3476F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28" creationId="{F1AC4A43-92EB-D809-C701-F7510BFF14B8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29" creationId="{0591B32F-A49E-E991-3CC8-11B8F1ED6B04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30" creationId="{739E2496-6E39-12EB-F2EC-94A037C398FB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31" creationId="{6F6DB8D2-02A2-4D94-4B2C-8D2D85063238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32" creationId="{ED31F0A4-56C1-B20C-56ED-9DBDE254B8FE}"/>
          </ac:inkMkLst>
        </pc:inkChg>
        <pc:inkChg chg="add del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33" creationId="{A87A98B9-CDC8-CDBB-5DE4-C445873DBE83}"/>
          </ac:inkMkLst>
        </pc:inkChg>
        <pc:inkChg chg="add reco">
          <ac:chgData name="Venkatasubramanian, Mani V." userId="fbe5ce37-0145-4c31-b84a-b36f8beac5f3" providerId="ADAL" clId="{CD41D82F-260B-0840-BD29-78828A25BB7D}" dt="2023-03-23T15:11:57.828" v="1350"/>
          <ac:inkMkLst>
            <pc:docMk/>
            <pc:sldMk cId="1224454160" sldId="264"/>
            <ac:inkMk id="34" creationId="{14A609DD-8F48-BEE8-E032-D5EC0C6734EB}"/>
          </ac:inkMkLst>
        </pc:inkChg>
        <pc:inkChg chg="add">
          <ac:chgData name="Venkatasubramanian, Mani V." userId="fbe5ce37-0145-4c31-b84a-b36f8beac5f3" providerId="ADAL" clId="{CD41D82F-260B-0840-BD29-78828A25BB7D}" dt="2023-03-23T15:12:31.303" v="1351"/>
          <ac:inkMkLst>
            <pc:docMk/>
            <pc:sldMk cId="1224454160" sldId="264"/>
            <ac:inkMk id="35" creationId="{FB581844-0FE2-C4AB-46D0-8AD3779E44EF}"/>
          </ac:inkMkLst>
        </pc:inkChg>
        <pc:inkChg chg="add">
          <ac:chgData name="Venkatasubramanian, Mani V." userId="fbe5ce37-0145-4c31-b84a-b36f8beac5f3" providerId="ADAL" clId="{CD41D82F-260B-0840-BD29-78828A25BB7D}" dt="2023-03-23T15:12:49.667" v="1352"/>
          <ac:inkMkLst>
            <pc:docMk/>
            <pc:sldMk cId="1224454160" sldId="264"/>
            <ac:inkMk id="36" creationId="{DD93EA39-9534-8E90-5416-0FAFCAF528C1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37" creationId="{FA2FE6E9-CC37-807D-4EB9-176A9F70F9D3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38" creationId="{B611692C-740E-BFB6-39F2-064E9DE52FEE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39" creationId="{5A7BC741-038B-66D4-1949-CA472B108102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40" creationId="{0461321E-C943-839B-CB85-4CD09DC8AD44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41" creationId="{D84D4B6F-D4A3-65B7-EED5-EC22958E0A5A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42" creationId="{A422DB68-9B97-2F6A-0B8B-1CDC084AA1D9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43" creationId="{7841916C-23BB-5AE9-AE9E-1CFECFC9F1B5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44" creationId="{2DC7878A-4735-F6E2-0CE1-BDF02F6FD1F4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45" creationId="{C41705E2-4609-8A2B-AC54-5508C66E30F9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46" creationId="{21940408-1BA8-3B37-971B-8E7E6F1C49AA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47" creationId="{EAD53717-995B-A510-541D-1DD4E229A5DB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48" creationId="{82EA09E8-04B1-1767-7788-7DC05F594ED1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49" creationId="{24849BB4-8490-9321-C390-3B583A5CBF31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50" creationId="{CCF2DCCA-66C5-79B3-B232-1EA0BF55103F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51" creationId="{0719ACD2-34CE-2B2B-1B58-70F3CA657EBE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52" creationId="{33A9BE67-5A57-5F5B-5720-1A2197EC1422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53" creationId="{7A300156-7325-9DED-36FC-083F5BAAA40A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54" creationId="{AF36CFAA-083F-AF4E-3F2B-027D65516DF5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55" creationId="{152BB06F-F7B0-575B-8B0E-23EB5F857BD4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56" creationId="{1B62EF9C-4F24-0E79-AE15-43AC2771F8A8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57" creationId="{862A38A1-B2ED-7A83-D0DC-296AD4B8965B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58" creationId="{7D180F7F-CBB7-2264-178A-38215A9AD64F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59" creationId="{3ABE3EF1-8E9A-54B6-3E7D-A2FF2B4108CE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60" creationId="{AE4A8A31-17C1-8920-6924-53D0DDB74098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61" creationId="{2A10DD34-AF69-BB9E-BB32-16BDC49D5F2F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62" creationId="{DFC1FA61-C7F4-6ABA-6490-68BE6727DD53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63" creationId="{7CB527DB-6D24-619A-8E63-1F329F492114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64" creationId="{3DC2FF99-1C99-E628-D437-8CFB24BE3F5B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68" creationId="{E69893B4-A920-7450-4069-CFB6BB72DDBA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69" creationId="{0477527B-EAE5-009F-DF44-DF1F84C19CA2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70" creationId="{17F41C0B-AC9B-549F-4014-1EE729C5DC34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71" creationId="{1F0AB00B-5E36-00E7-72FF-9682012D27B7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72" creationId="{72D2B006-D1BD-0927-13D6-8ED04BB03A01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73" creationId="{08E2D195-DF7B-11D7-0326-6A2EBF377805}"/>
          </ac:inkMkLst>
        </pc:inkChg>
        <pc:inkChg chg="add del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74" creationId="{A5C43577-1D72-BC2E-544C-B2048B2D8E63}"/>
          </ac:inkMkLst>
        </pc:inkChg>
        <pc:inkChg chg="add reco">
          <ac:chgData name="Venkatasubramanian, Mani V." userId="fbe5ce37-0145-4c31-b84a-b36f8beac5f3" providerId="ADAL" clId="{CD41D82F-260B-0840-BD29-78828A25BB7D}" dt="2023-03-23T15:13:07.812" v="1388"/>
          <ac:inkMkLst>
            <pc:docMk/>
            <pc:sldMk cId="1224454160" sldId="264"/>
            <ac:inkMk id="75" creationId="{5DB26080-175A-E7FD-42AA-1A42B187BE68}"/>
          </ac:inkMkLst>
        </pc:inkChg>
        <pc:inkChg chg="add del">
          <ac:chgData name="Venkatasubramanian, Mani V." userId="fbe5ce37-0145-4c31-b84a-b36f8beac5f3" providerId="ADAL" clId="{CD41D82F-260B-0840-BD29-78828A25BB7D}" dt="2023-03-23T15:13:42.449" v="1396"/>
          <ac:inkMkLst>
            <pc:docMk/>
            <pc:sldMk cId="1224454160" sldId="264"/>
            <ac:inkMk id="76" creationId="{9E1E61E3-9730-24CB-40DE-97DAB6234325}"/>
          </ac:inkMkLst>
        </pc:inkChg>
        <pc:inkChg chg="add del">
          <ac:chgData name="Venkatasubramanian, Mani V." userId="fbe5ce37-0145-4c31-b84a-b36f8beac5f3" providerId="ADAL" clId="{CD41D82F-260B-0840-BD29-78828A25BB7D}" dt="2023-03-23T15:13:42.449" v="1396"/>
          <ac:inkMkLst>
            <pc:docMk/>
            <pc:sldMk cId="1224454160" sldId="264"/>
            <ac:inkMk id="77" creationId="{607E513C-723D-1BE2-011B-0B79F3C09A5E}"/>
          </ac:inkMkLst>
        </pc:inkChg>
        <pc:inkChg chg="add del">
          <ac:chgData name="Venkatasubramanian, Mani V." userId="fbe5ce37-0145-4c31-b84a-b36f8beac5f3" providerId="ADAL" clId="{CD41D82F-260B-0840-BD29-78828A25BB7D}" dt="2023-03-23T15:13:42.449" v="1396"/>
          <ac:inkMkLst>
            <pc:docMk/>
            <pc:sldMk cId="1224454160" sldId="264"/>
            <ac:inkMk id="78" creationId="{AAAAAE5B-200F-BB9B-0D56-52502F3404E7}"/>
          </ac:inkMkLst>
        </pc:inkChg>
        <pc:inkChg chg="add del">
          <ac:chgData name="Venkatasubramanian, Mani V." userId="fbe5ce37-0145-4c31-b84a-b36f8beac5f3" providerId="ADAL" clId="{CD41D82F-260B-0840-BD29-78828A25BB7D}" dt="2023-03-23T15:13:42.449" v="1396"/>
          <ac:inkMkLst>
            <pc:docMk/>
            <pc:sldMk cId="1224454160" sldId="264"/>
            <ac:inkMk id="79" creationId="{C72A44F0-4E6C-98C2-3050-101DF08568B7}"/>
          </ac:inkMkLst>
        </pc:inkChg>
        <pc:inkChg chg="add del">
          <ac:chgData name="Venkatasubramanian, Mani V." userId="fbe5ce37-0145-4c31-b84a-b36f8beac5f3" providerId="ADAL" clId="{CD41D82F-260B-0840-BD29-78828A25BB7D}" dt="2023-03-23T15:13:42.449" v="1396"/>
          <ac:inkMkLst>
            <pc:docMk/>
            <pc:sldMk cId="1224454160" sldId="264"/>
            <ac:inkMk id="80" creationId="{96C8A8B9-5750-2D61-ABA1-8191E6B9C50F}"/>
          </ac:inkMkLst>
        </pc:inkChg>
        <pc:inkChg chg="add del">
          <ac:chgData name="Venkatasubramanian, Mani V." userId="fbe5ce37-0145-4c31-b84a-b36f8beac5f3" providerId="ADAL" clId="{CD41D82F-260B-0840-BD29-78828A25BB7D}" dt="2023-03-23T15:13:42.449" v="1396"/>
          <ac:inkMkLst>
            <pc:docMk/>
            <pc:sldMk cId="1224454160" sldId="264"/>
            <ac:inkMk id="81" creationId="{A412E680-90E9-EE8A-790C-25832B3D4F47}"/>
          </ac:inkMkLst>
        </pc:inkChg>
        <pc:inkChg chg="add del">
          <ac:chgData name="Venkatasubramanian, Mani V." userId="fbe5ce37-0145-4c31-b84a-b36f8beac5f3" providerId="ADAL" clId="{CD41D82F-260B-0840-BD29-78828A25BB7D}" dt="2023-03-23T15:13:42.449" v="1396"/>
          <ac:inkMkLst>
            <pc:docMk/>
            <pc:sldMk cId="1224454160" sldId="264"/>
            <ac:inkMk id="82" creationId="{370F9A8A-E7B5-5879-FC02-9C540149119E}"/>
          </ac:inkMkLst>
        </pc:inkChg>
        <pc:inkChg chg="add reco">
          <ac:chgData name="Venkatasubramanian, Mani V." userId="fbe5ce37-0145-4c31-b84a-b36f8beac5f3" providerId="ADAL" clId="{CD41D82F-260B-0840-BD29-78828A25BB7D}" dt="2023-03-23T15:13:42.449" v="1396"/>
          <ac:inkMkLst>
            <pc:docMk/>
            <pc:sldMk cId="1224454160" sldId="264"/>
            <ac:inkMk id="83" creationId="{73D8E97B-E0FF-B1F8-473C-33339F99DD67}"/>
          </ac:inkMkLst>
        </pc:inkChg>
        <pc:inkChg chg="add del">
          <ac:chgData name="Venkatasubramanian, Mani V." userId="fbe5ce37-0145-4c31-b84a-b36f8beac5f3" providerId="ADAL" clId="{CD41D82F-260B-0840-BD29-78828A25BB7D}" dt="2023-03-23T15:13:44.870" v="1404"/>
          <ac:inkMkLst>
            <pc:docMk/>
            <pc:sldMk cId="1224454160" sldId="264"/>
            <ac:inkMk id="84" creationId="{23E35328-82B7-3FDC-D427-B2D0E1F2BF98}"/>
          </ac:inkMkLst>
        </pc:inkChg>
        <pc:inkChg chg="add del">
          <ac:chgData name="Venkatasubramanian, Mani V." userId="fbe5ce37-0145-4c31-b84a-b36f8beac5f3" providerId="ADAL" clId="{CD41D82F-260B-0840-BD29-78828A25BB7D}" dt="2023-03-23T15:13:44.870" v="1404"/>
          <ac:inkMkLst>
            <pc:docMk/>
            <pc:sldMk cId="1224454160" sldId="264"/>
            <ac:inkMk id="85" creationId="{88E064DE-C885-0A73-A045-B3BE43B3B57D}"/>
          </ac:inkMkLst>
        </pc:inkChg>
        <pc:inkChg chg="add del">
          <ac:chgData name="Venkatasubramanian, Mani V." userId="fbe5ce37-0145-4c31-b84a-b36f8beac5f3" providerId="ADAL" clId="{CD41D82F-260B-0840-BD29-78828A25BB7D}" dt="2023-03-23T15:13:44.870" v="1404"/>
          <ac:inkMkLst>
            <pc:docMk/>
            <pc:sldMk cId="1224454160" sldId="264"/>
            <ac:inkMk id="86" creationId="{5B74C273-DFD7-19CD-575D-6EA96AFD5DC6}"/>
          </ac:inkMkLst>
        </pc:inkChg>
        <pc:inkChg chg="add del">
          <ac:chgData name="Venkatasubramanian, Mani V." userId="fbe5ce37-0145-4c31-b84a-b36f8beac5f3" providerId="ADAL" clId="{CD41D82F-260B-0840-BD29-78828A25BB7D}" dt="2023-03-23T15:13:44.870" v="1404"/>
          <ac:inkMkLst>
            <pc:docMk/>
            <pc:sldMk cId="1224454160" sldId="264"/>
            <ac:inkMk id="87" creationId="{67DF2B7E-35B1-1DE1-A339-B76C4FD9108A}"/>
          </ac:inkMkLst>
        </pc:inkChg>
        <pc:inkChg chg="add del">
          <ac:chgData name="Venkatasubramanian, Mani V." userId="fbe5ce37-0145-4c31-b84a-b36f8beac5f3" providerId="ADAL" clId="{CD41D82F-260B-0840-BD29-78828A25BB7D}" dt="2023-03-23T15:14:33.745" v="1420"/>
          <ac:inkMkLst>
            <pc:docMk/>
            <pc:sldMk cId="1224454160" sldId="264"/>
            <ac:inkMk id="88" creationId="{0E6A0021-AA7E-708F-1120-DD9E8BAA62F1}"/>
          </ac:inkMkLst>
        </pc:inkChg>
        <pc:inkChg chg="add del">
          <ac:chgData name="Venkatasubramanian, Mani V." userId="fbe5ce37-0145-4c31-b84a-b36f8beac5f3" providerId="ADAL" clId="{CD41D82F-260B-0840-BD29-78828A25BB7D}" dt="2023-03-23T15:13:44.870" v="1404"/>
          <ac:inkMkLst>
            <pc:docMk/>
            <pc:sldMk cId="1224454160" sldId="264"/>
            <ac:inkMk id="89" creationId="{D34AB3B3-907B-B46D-CD02-B82878A5BF35}"/>
          </ac:inkMkLst>
        </pc:inkChg>
        <pc:inkChg chg="add del">
          <ac:chgData name="Venkatasubramanian, Mani V." userId="fbe5ce37-0145-4c31-b84a-b36f8beac5f3" providerId="ADAL" clId="{CD41D82F-260B-0840-BD29-78828A25BB7D}" dt="2023-03-23T15:13:44.870" v="1404"/>
          <ac:inkMkLst>
            <pc:docMk/>
            <pc:sldMk cId="1224454160" sldId="264"/>
            <ac:inkMk id="90" creationId="{5FAFCEA8-1348-05C5-1D4A-780EBE9A3E87}"/>
          </ac:inkMkLst>
        </pc:inkChg>
        <pc:inkChg chg="add reco">
          <ac:chgData name="Venkatasubramanian, Mani V." userId="fbe5ce37-0145-4c31-b84a-b36f8beac5f3" providerId="ADAL" clId="{CD41D82F-260B-0840-BD29-78828A25BB7D}" dt="2023-03-23T15:13:44.870" v="1404"/>
          <ac:inkMkLst>
            <pc:docMk/>
            <pc:sldMk cId="1224454160" sldId="264"/>
            <ac:inkMk id="91" creationId="{45D15E47-3F60-E499-E3C1-CF4B8E77353C}"/>
          </ac:inkMkLst>
        </pc:inkChg>
        <pc:inkChg chg="add reco">
          <ac:chgData name="Venkatasubramanian, Mani V." userId="fbe5ce37-0145-4c31-b84a-b36f8beac5f3" providerId="ADAL" clId="{CD41D82F-260B-0840-BD29-78828A25BB7D}" dt="2023-03-23T15:13:44.870" v="1404"/>
          <ac:inkMkLst>
            <pc:docMk/>
            <pc:sldMk cId="1224454160" sldId="264"/>
            <ac:inkMk id="92" creationId="{13F732D4-8FC4-E19B-4765-FD038EE497D1}"/>
          </ac:inkMkLst>
        </pc:inkChg>
        <pc:inkChg chg="add del">
          <ac:chgData name="Venkatasubramanian, Mani V." userId="fbe5ce37-0145-4c31-b84a-b36f8beac5f3" providerId="ADAL" clId="{CD41D82F-260B-0840-BD29-78828A25BB7D}" dt="2023-03-23T15:14:33.745" v="1420"/>
          <ac:inkMkLst>
            <pc:docMk/>
            <pc:sldMk cId="1224454160" sldId="264"/>
            <ac:inkMk id="93" creationId="{D25334AC-9D76-AC74-95C9-276274DF6ABF}"/>
          </ac:inkMkLst>
        </pc:inkChg>
        <pc:inkChg chg="add del">
          <ac:chgData name="Venkatasubramanian, Mani V." userId="fbe5ce37-0145-4c31-b84a-b36f8beac5f3" providerId="ADAL" clId="{CD41D82F-260B-0840-BD29-78828A25BB7D}" dt="2023-03-23T15:13:52.843" v="1408"/>
          <ac:inkMkLst>
            <pc:docMk/>
            <pc:sldMk cId="1224454160" sldId="264"/>
            <ac:inkMk id="94" creationId="{9F346150-599E-9215-7876-7818410CFB58}"/>
          </ac:inkMkLst>
        </pc:inkChg>
        <pc:inkChg chg="add del">
          <ac:chgData name="Venkatasubramanian, Mani V." userId="fbe5ce37-0145-4c31-b84a-b36f8beac5f3" providerId="ADAL" clId="{CD41D82F-260B-0840-BD29-78828A25BB7D}" dt="2023-03-23T15:13:52.843" v="1408"/>
          <ac:inkMkLst>
            <pc:docMk/>
            <pc:sldMk cId="1224454160" sldId="264"/>
            <ac:inkMk id="95" creationId="{B5A72392-2A71-6828-C501-FAFB1FA54B07}"/>
          </ac:inkMkLst>
        </pc:inkChg>
        <pc:inkChg chg="add reco">
          <ac:chgData name="Venkatasubramanian, Mani V." userId="fbe5ce37-0145-4c31-b84a-b36f8beac5f3" providerId="ADAL" clId="{CD41D82F-260B-0840-BD29-78828A25BB7D}" dt="2023-03-23T15:13:52.843" v="1408"/>
          <ac:inkMkLst>
            <pc:docMk/>
            <pc:sldMk cId="1224454160" sldId="264"/>
            <ac:inkMk id="96" creationId="{0DF467AE-0BA5-2970-D2A9-34DC06250675}"/>
          </ac:inkMkLst>
        </pc:inkChg>
        <pc:inkChg chg="add del">
          <ac:chgData name="Venkatasubramanian, Mani V." userId="fbe5ce37-0145-4c31-b84a-b36f8beac5f3" providerId="ADAL" clId="{CD41D82F-260B-0840-BD29-78828A25BB7D}" dt="2023-03-23T15:13:56.393" v="1411"/>
          <ac:inkMkLst>
            <pc:docMk/>
            <pc:sldMk cId="1224454160" sldId="264"/>
            <ac:inkMk id="97" creationId="{8337D3D3-22DB-DCDB-A559-5870CCF2CD95}"/>
          </ac:inkMkLst>
        </pc:inkChg>
        <pc:inkChg chg="add del">
          <ac:chgData name="Venkatasubramanian, Mani V." userId="fbe5ce37-0145-4c31-b84a-b36f8beac5f3" providerId="ADAL" clId="{CD41D82F-260B-0840-BD29-78828A25BB7D}" dt="2023-03-23T15:13:56.393" v="1411"/>
          <ac:inkMkLst>
            <pc:docMk/>
            <pc:sldMk cId="1224454160" sldId="264"/>
            <ac:inkMk id="98" creationId="{D232CBF5-CFEA-D911-26F7-D1A4BC350276}"/>
          </ac:inkMkLst>
        </pc:inkChg>
        <pc:inkChg chg="add reco">
          <ac:chgData name="Venkatasubramanian, Mani V." userId="fbe5ce37-0145-4c31-b84a-b36f8beac5f3" providerId="ADAL" clId="{CD41D82F-260B-0840-BD29-78828A25BB7D}" dt="2023-03-23T15:13:56.393" v="1411"/>
          <ac:inkMkLst>
            <pc:docMk/>
            <pc:sldMk cId="1224454160" sldId="264"/>
            <ac:inkMk id="99" creationId="{6FD303EB-1702-1685-2138-83EB6691F4EF}"/>
          </ac:inkMkLst>
        </pc:inkChg>
        <pc:inkChg chg="add del">
          <ac:chgData name="Venkatasubramanian, Mani V." userId="fbe5ce37-0145-4c31-b84a-b36f8beac5f3" providerId="ADAL" clId="{CD41D82F-260B-0840-BD29-78828A25BB7D}" dt="2023-03-23T15:14:10.141" v="1417"/>
          <ac:inkMkLst>
            <pc:docMk/>
            <pc:sldMk cId="1224454160" sldId="264"/>
            <ac:inkMk id="100" creationId="{7BF20359-1376-DA1D-AB39-D0C7484F78BB}"/>
          </ac:inkMkLst>
        </pc:inkChg>
        <pc:inkChg chg="add del">
          <ac:chgData name="Venkatasubramanian, Mani V." userId="fbe5ce37-0145-4c31-b84a-b36f8beac5f3" providerId="ADAL" clId="{CD41D82F-260B-0840-BD29-78828A25BB7D}" dt="2023-03-23T15:14:10.141" v="1417"/>
          <ac:inkMkLst>
            <pc:docMk/>
            <pc:sldMk cId="1224454160" sldId="264"/>
            <ac:inkMk id="101" creationId="{C84AD50B-C30B-5472-7EB1-B0B28E7CEEA7}"/>
          </ac:inkMkLst>
        </pc:inkChg>
        <pc:inkChg chg="add del">
          <ac:chgData name="Venkatasubramanian, Mani V." userId="fbe5ce37-0145-4c31-b84a-b36f8beac5f3" providerId="ADAL" clId="{CD41D82F-260B-0840-BD29-78828A25BB7D}" dt="2023-03-23T15:14:10.141" v="1417"/>
          <ac:inkMkLst>
            <pc:docMk/>
            <pc:sldMk cId="1224454160" sldId="264"/>
            <ac:inkMk id="102" creationId="{CB876E46-CE56-FFD1-4695-ADD0137AC288}"/>
          </ac:inkMkLst>
        </pc:inkChg>
        <pc:inkChg chg="add del">
          <ac:chgData name="Venkatasubramanian, Mani V." userId="fbe5ce37-0145-4c31-b84a-b36f8beac5f3" providerId="ADAL" clId="{CD41D82F-260B-0840-BD29-78828A25BB7D}" dt="2023-03-23T15:14:10.141" v="1417"/>
          <ac:inkMkLst>
            <pc:docMk/>
            <pc:sldMk cId="1224454160" sldId="264"/>
            <ac:inkMk id="103" creationId="{F1888445-13D6-EADB-0093-AA1030BA1185}"/>
          </ac:inkMkLst>
        </pc:inkChg>
        <pc:inkChg chg="add del">
          <ac:chgData name="Venkatasubramanian, Mani V." userId="fbe5ce37-0145-4c31-b84a-b36f8beac5f3" providerId="ADAL" clId="{CD41D82F-260B-0840-BD29-78828A25BB7D}" dt="2023-03-23T15:14:10.141" v="1417"/>
          <ac:inkMkLst>
            <pc:docMk/>
            <pc:sldMk cId="1224454160" sldId="264"/>
            <ac:inkMk id="104" creationId="{1394A97A-72DD-1A23-E933-7AABE816D3F0}"/>
          </ac:inkMkLst>
        </pc:inkChg>
        <pc:inkChg chg="add reco">
          <ac:chgData name="Venkatasubramanian, Mani V." userId="fbe5ce37-0145-4c31-b84a-b36f8beac5f3" providerId="ADAL" clId="{CD41D82F-260B-0840-BD29-78828A25BB7D}" dt="2023-03-23T15:14:10.141" v="1417"/>
          <ac:inkMkLst>
            <pc:docMk/>
            <pc:sldMk cId="1224454160" sldId="264"/>
            <ac:inkMk id="105" creationId="{3A822693-4D23-CA66-8605-FC8D6C2A0CDD}"/>
          </ac:inkMkLst>
        </pc:inkChg>
        <pc:inkChg chg="add">
          <ac:chgData name="Venkatasubramanian, Mani V." userId="fbe5ce37-0145-4c31-b84a-b36f8beac5f3" providerId="ADAL" clId="{CD41D82F-260B-0840-BD29-78828A25BB7D}" dt="2023-03-23T15:14:18.586" v="1418"/>
          <ac:inkMkLst>
            <pc:docMk/>
            <pc:sldMk cId="1224454160" sldId="264"/>
            <ac:inkMk id="106" creationId="{C8945F95-FF42-1740-B675-6C68D3B994AB}"/>
          </ac:inkMkLst>
        </pc:inkChg>
        <pc:inkChg chg="add del">
          <ac:chgData name="Venkatasubramanian, Mani V." userId="fbe5ce37-0145-4c31-b84a-b36f8beac5f3" providerId="ADAL" clId="{CD41D82F-260B-0840-BD29-78828A25BB7D}" dt="2023-03-23T15:14:33.745" v="1420"/>
          <ac:inkMkLst>
            <pc:docMk/>
            <pc:sldMk cId="1224454160" sldId="264"/>
            <ac:inkMk id="107" creationId="{BD33C9F4-4ED7-2EDA-911D-AC90A7960642}"/>
          </ac:inkMkLst>
        </pc:inkChg>
        <pc:inkChg chg="add reco">
          <ac:chgData name="Venkatasubramanian, Mani V." userId="fbe5ce37-0145-4c31-b84a-b36f8beac5f3" providerId="ADAL" clId="{CD41D82F-260B-0840-BD29-78828A25BB7D}" dt="2023-03-23T15:14:33.745" v="1420"/>
          <ac:inkMkLst>
            <pc:docMk/>
            <pc:sldMk cId="1224454160" sldId="264"/>
            <ac:inkMk id="108" creationId="{2B95A17E-A7D8-BC7A-B27E-F42D9C56780C}"/>
          </ac:inkMkLst>
        </pc:inkChg>
        <pc:inkChg chg="add del">
          <ac:chgData name="Venkatasubramanian, Mani V." userId="fbe5ce37-0145-4c31-b84a-b36f8beac5f3" providerId="ADAL" clId="{CD41D82F-260B-0840-BD29-78828A25BB7D}" dt="2023-03-23T15:14:37.121" v="1426"/>
          <ac:inkMkLst>
            <pc:docMk/>
            <pc:sldMk cId="1224454160" sldId="264"/>
            <ac:inkMk id="109" creationId="{B25C5C21-008D-EB73-EBBF-38B226E12B3F}"/>
          </ac:inkMkLst>
        </pc:inkChg>
        <pc:inkChg chg="add del">
          <ac:chgData name="Venkatasubramanian, Mani V." userId="fbe5ce37-0145-4c31-b84a-b36f8beac5f3" providerId="ADAL" clId="{CD41D82F-260B-0840-BD29-78828A25BB7D}" dt="2023-03-23T15:14:37.121" v="1426"/>
          <ac:inkMkLst>
            <pc:docMk/>
            <pc:sldMk cId="1224454160" sldId="264"/>
            <ac:inkMk id="110" creationId="{E2FEC045-239B-22FA-E23B-999191C08778}"/>
          </ac:inkMkLst>
        </pc:inkChg>
        <pc:inkChg chg="add del">
          <ac:chgData name="Venkatasubramanian, Mani V." userId="fbe5ce37-0145-4c31-b84a-b36f8beac5f3" providerId="ADAL" clId="{CD41D82F-260B-0840-BD29-78828A25BB7D}" dt="2023-03-23T15:14:37.121" v="1426"/>
          <ac:inkMkLst>
            <pc:docMk/>
            <pc:sldMk cId="1224454160" sldId="264"/>
            <ac:inkMk id="111" creationId="{CDAC5916-D49B-FFC7-F772-8A50604A6817}"/>
          </ac:inkMkLst>
        </pc:inkChg>
        <pc:inkChg chg="add del">
          <ac:chgData name="Venkatasubramanian, Mani V." userId="fbe5ce37-0145-4c31-b84a-b36f8beac5f3" providerId="ADAL" clId="{CD41D82F-260B-0840-BD29-78828A25BB7D}" dt="2023-03-23T15:14:37.121" v="1426"/>
          <ac:inkMkLst>
            <pc:docMk/>
            <pc:sldMk cId="1224454160" sldId="264"/>
            <ac:inkMk id="112" creationId="{9985ED28-2749-A831-E4FE-5E4C238550EC}"/>
          </ac:inkMkLst>
        </pc:inkChg>
        <pc:inkChg chg="add del">
          <ac:chgData name="Venkatasubramanian, Mani V." userId="fbe5ce37-0145-4c31-b84a-b36f8beac5f3" providerId="ADAL" clId="{CD41D82F-260B-0840-BD29-78828A25BB7D}" dt="2023-03-23T15:14:37.121" v="1426"/>
          <ac:inkMkLst>
            <pc:docMk/>
            <pc:sldMk cId="1224454160" sldId="264"/>
            <ac:inkMk id="113" creationId="{861139CF-678F-EF65-B6B0-DFBCF3C765D4}"/>
          </ac:inkMkLst>
        </pc:inkChg>
        <pc:inkChg chg="add reco">
          <ac:chgData name="Venkatasubramanian, Mani V." userId="fbe5ce37-0145-4c31-b84a-b36f8beac5f3" providerId="ADAL" clId="{CD41D82F-260B-0840-BD29-78828A25BB7D}" dt="2023-03-23T15:14:37.121" v="1426"/>
          <ac:inkMkLst>
            <pc:docMk/>
            <pc:sldMk cId="1224454160" sldId="264"/>
            <ac:inkMk id="114" creationId="{A4437A92-F132-B0EA-5625-2FA4DE8D228D}"/>
          </ac:inkMkLst>
        </pc:inkChg>
        <pc:inkChg chg="add del">
          <ac:chgData name="Venkatasubramanian, Mani V." userId="fbe5ce37-0145-4c31-b84a-b36f8beac5f3" providerId="ADAL" clId="{CD41D82F-260B-0840-BD29-78828A25BB7D}" dt="2023-03-23T15:15:39.490" v="1433"/>
          <ac:inkMkLst>
            <pc:docMk/>
            <pc:sldMk cId="1224454160" sldId="264"/>
            <ac:inkMk id="115" creationId="{D857844A-5191-CC62-2FBF-EE4D4BCA53CB}"/>
          </ac:inkMkLst>
        </pc:inkChg>
        <pc:inkChg chg="add del">
          <ac:chgData name="Venkatasubramanian, Mani V." userId="fbe5ce37-0145-4c31-b84a-b36f8beac5f3" providerId="ADAL" clId="{CD41D82F-260B-0840-BD29-78828A25BB7D}" dt="2023-03-23T15:15:39.490" v="1433"/>
          <ac:inkMkLst>
            <pc:docMk/>
            <pc:sldMk cId="1224454160" sldId="264"/>
            <ac:inkMk id="116" creationId="{287CCF7C-FE02-DFB9-5563-B6793E516A2A}"/>
          </ac:inkMkLst>
        </pc:inkChg>
        <pc:inkChg chg="add del">
          <ac:chgData name="Venkatasubramanian, Mani V." userId="fbe5ce37-0145-4c31-b84a-b36f8beac5f3" providerId="ADAL" clId="{CD41D82F-260B-0840-BD29-78828A25BB7D}" dt="2023-03-23T15:15:39.490" v="1433"/>
          <ac:inkMkLst>
            <pc:docMk/>
            <pc:sldMk cId="1224454160" sldId="264"/>
            <ac:inkMk id="117" creationId="{9C8B355A-AE48-AE00-0A56-77EA6707023A}"/>
          </ac:inkMkLst>
        </pc:inkChg>
        <pc:inkChg chg="add del">
          <ac:chgData name="Venkatasubramanian, Mani V." userId="fbe5ce37-0145-4c31-b84a-b36f8beac5f3" providerId="ADAL" clId="{CD41D82F-260B-0840-BD29-78828A25BB7D}" dt="2023-03-23T15:15:39.490" v="1433"/>
          <ac:inkMkLst>
            <pc:docMk/>
            <pc:sldMk cId="1224454160" sldId="264"/>
            <ac:inkMk id="118" creationId="{139F2678-5DFD-7F9E-943E-3FF1787FE612}"/>
          </ac:inkMkLst>
        </pc:inkChg>
        <pc:inkChg chg="add del">
          <ac:chgData name="Venkatasubramanian, Mani V." userId="fbe5ce37-0145-4c31-b84a-b36f8beac5f3" providerId="ADAL" clId="{CD41D82F-260B-0840-BD29-78828A25BB7D}" dt="2023-03-23T15:15:39.490" v="1433"/>
          <ac:inkMkLst>
            <pc:docMk/>
            <pc:sldMk cId="1224454160" sldId="264"/>
            <ac:inkMk id="119" creationId="{0BB1980D-2599-2221-50AD-F6C69EAD9B1C}"/>
          </ac:inkMkLst>
        </pc:inkChg>
        <pc:inkChg chg="add del">
          <ac:chgData name="Venkatasubramanian, Mani V." userId="fbe5ce37-0145-4c31-b84a-b36f8beac5f3" providerId="ADAL" clId="{CD41D82F-260B-0840-BD29-78828A25BB7D}" dt="2023-03-23T15:15:39.490" v="1433"/>
          <ac:inkMkLst>
            <pc:docMk/>
            <pc:sldMk cId="1224454160" sldId="264"/>
            <ac:inkMk id="120" creationId="{DF55BC89-DE7E-E545-643C-EF0E6E11F7EF}"/>
          </ac:inkMkLst>
        </pc:inkChg>
        <pc:inkChg chg="add reco">
          <ac:chgData name="Venkatasubramanian, Mani V." userId="fbe5ce37-0145-4c31-b84a-b36f8beac5f3" providerId="ADAL" clId="{CD41D82F-260B-0840-BD29-78828A25BB7D}" dt="2023-03-23T15:15:39.490" v="1433"/>
          <ac:inkMkLst>
            <pc:docMk/>
            <pc:sldMk cId="1224454160" sldId="264"/>
            <ac:inkMk id="121" creationId="{1A530E58-BB43-85F8-D388-BD22AEF576BB}"/>
          </ac:inkMkLst>
        </pc:inkChg>
        <pc:inkChg chg="add del">
          <ac:chgData name="Venkatasubramanian, Mani V." userId="fbe5ce37-0145-4c31-b84a-b36f8beac5f3" providerId="ADAL" clId="{CD41D82F-260B-0840-BD29-78828A25BB7D}" dt="2023-03-23T15:15:46.135" v="1449"/>
          <ac:inkMkLst>
            <pc:docMk/>
            <pc:sldMk cId="1224454160" sldId="264"/>
            <ac:inkMk id="122" creationId="{A9EB1BD8-0617-387E-1B3D-88F556987EA2}"/>
          </ac:inkMkLst>
        </pc:inkChg>
        <pc:inkChg chg="add del">
          <ac:chgData name="Venkatasubramanian, Mani V." userId="fbe5ce37-0145-4c31-b84a-b36f8beac5f3" providerId="ADAL" clId="{CD41D82F-260B-0840-BD29-78828A25BB7D}" dt="2023-03-23T15:15:46.135" v="1449"/>
          <ac:inkMkLst>
            <pc:docMk/>
            <pc:sldMk cId="1224454160" sldId="264"/>
            <ac:inkMk id="123" creationId="{DEEAD6C3-1BC4-344F-8410-9FC0032E558E}"/>
          </ac:inkMkLst>
        </pc:inkChg>
        <pc:inkChg chg="add del">
          <ac:chgData name="Venkatasubramanian, Mani V." userId="fbe5ce37-0145-4c31-b84a-b36f8beac5f3" providerId="ADAL" clId="{CD41D82F-260B-0840-BD29-78828A25BB7D}" dt="2023-03-23T15:15:46.135" v="1449"/>
          <ac:inkMkLst>
            <pc:docMk/>
            <pc:sldMk cId="1224454160" sldId="264"/>
            <ac:inkMk id="124" creationId="{A9DF6E69-76F9-A012-E2BF-6094BB59B537}"/>
          </ac:inkMkLst>
        </pc:inkChg>
        <pc:inkChg chg="add del">
          <ac:chgData name="Venkatasubramanian, Mani V." userId="fbe5ce37-0145-4c31-b84a-b36f8beac5f3" providerId="ADAL" clId="{CD41D82F-260B-0840-BD29-78828A25BB7D}" dt="2023-03-23T15:15:46.135" v="1449"/>
          <ac:inkMkLst>
            <pc:docMk/>
            <pc:sldMk cId="1224454160" sldId="264"/>
            <ac:inkMk id="125" creationId="{E7982DF4-AB8E-3C5E-F9A9-7ED3271AAC5E}"/>
          </ac:inkMkLst>
        </pc:inkChg>
        <pc:inkChg chg="add del">
          <ac:chgData name="Venkatasubramanian, Mani V." userId="fbe5ce37-0145-4c31-b84a-b36f8beac5f3" providerId="ADAL" clId="{CD41D82F-260B-0840-BD29-78828A25BB7D}" dt="2023-03-23T15:15:46.135" v="1449"/>
          <ac:inkMkLst>
            <pc:docMk/>
            <pc:sldMk cId="1224454160" sldId="264"/>
            <ac:inkMk id="126" creationId="{10A34F0B-ABF0-906C-8644-4B9214AEAC02}"/>
          </ac:inkMkLst>
        </pc:inkChg>
        <pc:inkChg chg="add del">
          <ac:chgData name="Venkatasubramanian, Mani V." userId="fbe5ce37-0145-4c31-b84a-b36f8beac5f3" providerId="ADAL" clId="{CD41D82F-260B-0840-BD29-78828A25BB7D}" dt="2023-03-23T15:15:46.135" v="1449"/>
          <ac:inkMkLst>
            <pc:docMk/>
            <pc:sldMk cId="1224454160" sldId="264"/>
            <ac:inkMk id="127" creationId="{BC017C64-E555-C7D4-8019-72DBF8162131}"/>
          </ac:inkMkLst>
        </pc:inkChg>
        <pc:inkChg chg="add del">
          <ac:chgData name="Venkatasubramanian, Mani V." userId="fbe5ce37-0145-4c31-b84a-b36f8beac5f3" providerId="ADAL" clId="{CD41D82F-260B-0840-BD29-78828A25BB7D}" dt="2023-03-23T15:15:46.135" v="1449"/>
          <ac:inkMkLst>
            <pc:docMk/>
            <pc:sldMk cId="1224454160" sldId="264"/>
            <ac:inkMk id="128" creationId="{94300FE4-239F-F291-04FA-B5650A3BA1C5}"/>
          </ac:inkMkLst>
        </pc:inkChg>
        <pc:inkChg chg="add del">
          <ac:chgData name="Venkatasubramanian, Mani V." userId="fbe5ce37-0145-4c31-b84a-b36f8beac5f3" providerId="ADAL" clId="{CD41D82F-260B-0840-BD29-78828A25BB7D}" dt="2023-03-23T15:15:46.135" v="1449"/>
          <ac:inkMkLst>
            <pc:docMk/>
            <pc:sldMk cId="1224454160" sldId="264"/>
            <ac:inkMk id="129" creationId="{A42845E6-F18D-1251-E47B-244395D5E5BD}"/>
          </ac:inkMkLst>
        </pc:inkChg>
        <pc:inkChg chg="add del">
          <ac:chgData name="Venkatasubramanian, Mani V." userId="fbe5ce37-0145-4c31-b84a-b36f8beac5f3" providerId="ADAL" clId="{CD41D82F-260B-0840-BD29-78828A25BB7D}" dt="2023-03-23T15:15:46.135" v="1449"/>
          <ac:inkMkLst>
            <pc:docMk/>
            <pc:sldMk cId="1224454160" sldId="264"/>
            <ac:inkMk id="130" creationId="{14E0E712-D2BD-DD78-514F-5504A1D43FCA}"/>
          </ac:inkMkLst>
        </pc:inkChg>
        <pc:inkChg chg="add del">
          <ac:chgData name="Venkatasubramanian, Mani V." userId="fbe5ce37-0145-4c31-b84a-b36f8beac5f3" providerId="ADAL" clId="{CD41D82F-260B-0840-BD29-78828A25BB7D}" dt="2023-03-23T15:15:46.135" v="1449"/>
          <ac:inkMkLst>
            <pc:docMk/>
            <pc:sldMk cId="1224454160" sldId="264"/>
            <ac:inkMk id="131" creationId="{AD502524-D0AD-D992-25B2-DEA4DB7A8CD5}"/>
          </ac:inkMkLst>
        </pc:inkChg>
        <pc:inkChg chg="add del">
          <ac:chgData name="Venkatasubramanian, Mani V." userId="fbe5ce37-0145-4c31-b84a-b36f8beac5f3" providerId="ADAL" clId="{CD41D82F-260B-0840-BD29-78828A25BB7D}" dt="2023-03-23T15:15:46.135" v="1449"/>
          <ac:inkMkLst>
            <pc:docMk/>
            <pc:sldMk cId="1224454160" sldId="264"/>
            <ac:inkMk id="132" creationId="{7AF8973B-AD5C-A6FD-0A3F-CECF53AD012A}"/>
          </ac:inkMkLst>
        </pc:inkChg>
        <pc:inkChg chg="add del">
          <ac:chgData name="Venkatasubramanian, Mani V." userId="fbe5ce37-0145-4c31-b84a-b36f8beac5f3" providerId="ADAL" clId="{CD41D82F-260B-0840-BD29-78828A25BB7D}" dt="2023-03-23T15:15:46.135" v="1449"/>
          <ac:inkMkLst>
            <pc:docMk/>
            <pc:sldMk cId="1224454160" sldId="264"/>
            <ac:inkMk id="133" creationId="{34EB481A-A317-03B0-1427-8AB628E4E560}"/>
          </ac:inkMkLst>
        </pc:inkChg>
        <pc:inkChg chg="add del">
          <ac:chgData name="Venkatasubramanian, Mani V." userId="fbe5ce37-0145-4c31-b84a-b36f8beac5f3" providerId="ADAL" clId="{CD41D82F-260B-0840-BD29-78828A25BB7D}" dt="2023-03-23T15:15:46.135" v="1449"/>
          <ac:inkMkLst>
            <pc:docMk/>
            <pc:sldMk cId="1224454160" sldId="264"/>
            <ac:inkMk id="134" creationId="{84F888CB-1E58-CF04-240D-2631B67EF5DA}"/>
          </ac:inkMkLst>
        </pc:inkChg>
        <pc:inkChg chg="add del">
          <ac:chgData name="Venkatasubramanian, Mani V." userId="fbe5ce37-0145-4c31-b84a-b36f8beac5f3" providerId="ADAL" clId="{CD41D82F-260B-0840-BD29-78828A25BB7D}" dt="2023-03-23T15:15:46.135" v="1449"/>
          <ac:inkMkLst>
            <pc:docMk/>
            <pc:sldMk cId="1224454160" sldId="264"/>
            <ac:inkMk id="135" creationId="{EE387106-17D5-708B-CCDF-3CB675C6F947}"/>
          </ac:inkMkLst>
        </pc:inkChg>
        <pc:inkChg chg="add del">
          <ac:chgData name="Venkatasubramanian, Mani V." userId="fbe5ce37-0145-4c31-b84a-b36f8beac5f3" providerId="ADAL" clId="{CD41D82F-260B-0840-BD29-78828A25BB7D}" dt="2023-03-23T15:15:46.135" v="1449"/>
          <ac:inkMkLst>
            <pc:docMk/>
            <pc:sldMk cId="1224454160" sldId="264"/>
            <ac:inkMk id="136" creationId="{74F2750A-F2E9-FCF2-7E0C-AD03FC3B7556}"/>
          </ac:inkMkLst>
        </pc:inkChg>
        <pc:inkChg chg="add reco">
          <ac:chgData name="Venkatasubramanian, Mani V." userId="fbe5ce37-0145-4c31-b84a-b36f8beac5f3" providerId="ADAL" clId="{CD41D82F-260B-0840-BD29-78828A25BB7D}" dt="2023-03-23T15:15:46.135" v="1449"/>
          <ac:inkMkLst>
            <pc:docMk/>
            <pc:sldMk cId="1224454160" sldId="264"/>
            <ac:inkMk id="137" creationId="{B3CDA966-A4B8-4151-8B2A-FB8F6CBE208F}"/>
          </ac:inkMkLst>
        </pc:inkChg>
        <pc:inkChg chg="add reco">
          <ac:chgData name="Venkatasubramanian, Mani V." userId="fbe5ce37-0145-4c31-b84a-b36f8beac5f3" providerId="ADAL" clId="{CD41D82F-260B-0840-BD29-78828A25BB7D}" dt="2023-03-23T15:15:46.135" v="1449"/>
          <ac:inkMkLst>
            <pc:docMk/>
            <pc:sldMk cId="1224454160" sldId="264"/>
            <ac:inkMk id="138" creationId="{8C12443C-E128-3723-6BBF-DA76CB88F8BE}"/>
          </ac:inkMkLst>
        </pc:inkChg>
        <pc:inkChg chg="add">
          <ac:chgData name="Venkatasubramanian, Mani V." userId="fbe5ce37-0145-4c31-b84a-b36f8beac5f3" providerId="ADAL" clId="{CD41D82F-260B-0840-BD29-78828A25BB7D}" dt="2023-03-23T15:15:46.929" v="1450"/>
          <ac:inkMkLst>
            <pc:docMk/>
            <pc:sldMk cId="1224454160" sldId="264"/>
            <ac:inkMk id="139" creationId="{7243207B-E401-27E3-3E55-1B6EC4D35E77}"/>
          </ac:inkMkLst>
        </pc:inkChg>
        <pc:inkChg chg="add">
          <ac:chgData name="Venkatasubramanian, Mani V." userId="fbe5ce37-0145-4c31-b84a-b36f8beac5f3" providerId="ADAL" clId="{CD41D82F-260B-0840-BD29-78828A25BB7D}" dt="2023-03-23T15:15:47.141" v="1451"/>
          <ac:inkMkLst>
            <pc:docMk/>
            <pc:sldMk cId="1224454160" sldId="264"/>
            <ac:inkMk id="140" creationId="{F7104D6D-1312-D7DE-65D0-B4FE4A5591C1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41" creationId="{CFAC7687-8BE3-2FFB-143A-FEE668A65899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42" creationId="{A063AF15-1DCD-1731-62F5-0BB119A9D99F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43" creationId="{E5B263AD-B16B-3FE9-2825-9E48B3C7F891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44" creationId="{662ED3E7-789A-5535-4C50-9019DDBDFDAB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45" creationId="{7EE15B33-4B27-183F-43E3-E6E08A3D16DC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46" creationId="{6635E9B9-5D85-4D67-8CBC-DAD15C8B4621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47" creationId="{C7372665-8317-AC77-A269-89CCA6E14ECB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48" creationId="{42A41DBE-31DC-F142-6241-F072D7ADE6FD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49" creationId="{721AC79E-6E35-D74F-4837-BE6C2CE061CA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50" creationId="{99B4DDC1-0265-FE22-AFB5-90BC6F3E8587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51" creationId="{DA90909B-FCBD-C441-8A3C-1AAB0DDE9CE4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52" creationId="{0353B49C-940B-104F-571C-C0F862BB2BA5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53" creationId="{37987B7D-C692-45C9-D6F8-B5BA79FB1EEF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54" creationId="{81EF50B8-9B6A-58BD-22E4-6B2DE8835047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55" creationId="{5E5745AB-78B6-2F7C-51B5-2DFFF38326E1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58" creationId="{CC634A02-AEFE-980C-54B5-AED02AD07739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59" creationId="{9F7B39BB-4946-51F3-1301-ED5FC433D43D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60" creationId="{1C27160A-B8D8-3EB2-A915-FF06EA110315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61" creationId="{AC25D0A0-AA3F-DDD3-A45C-473F0E0ED1F9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62" creationId="{93433F5B-58F8-EFE5-36B0-6E92380A012E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63" creationId="{75BE522A-4EF9-2D53-979C-CE70576C1AD3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64" creationId="{FD688DB2-F2BE-EBA7-5320-8194B07A10BF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65" creationId="{4463AFAC-A529-860E-148C-D1F07EC4CB80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66" creationId="{13F58FEC-D521-AA0D-D514-F0A4F60A9849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67" creationId="{B912CBFE-B52D-FCD2-AF00-D350BBE168FA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68" creationId="{F242A9A7-E59E-B8AE-F444-84B9DADE3F4F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69" creationId="{958DCA1D-A6AF-2CED-D97F-B5759BC09441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70" creationId="{5F00FD98-B354-3C4F-EED8-A90AAC32280F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71" creationId="{58AB05FB-F3A2-3157-E1F5-5D0714A034C2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72" creationId="{DE4698F1-D28C-A4DA-BFF1-54692C94F762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73" creationId="{C4A26432-67DF-7E27-8F9D-619F349038AD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74" creationId="{444475F3-D366-AA31-CAA2-491878954A40}"/>
          </ac:inkMkLst>
        </pc:inkChg>
        <pc:inkChg chg="add del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75" creationId="{4E41CDDB-BA9C-33B6-928D-04C7712D4E59}"/>
          </ac:inkMkLst>
        </pc:inkChg>
        <pc:inkChg chg="add reco">
          <ac:chgData name="Venkatasubramanian, Mani V." userId="fbe5ce37-0145-4c31-b84a-b36f8beac5f3" providerId="ADAL" clId="{CD41D82F-260B-0840-BD29-78828A25BB7D}" dt="2023-03-23T15:16:01.647" v="1485"/>
          <ac:inkMkLst>
            <pc:docMk/>
            <pc:sldMk cId="1224454160" sldId="264"/>
            <ac:inkMk id="176" creationId="{45144BD4-AC48-8AD5-4996-E4D17CE65F11}"/>
          </ac:inkMkLst>
        </pc:inkChg>
        <pc:inkChg chg="add del">
          <ac:chgData name="Venkatasubramanian, Mani V." userId="fbe5ce37-0145-4c31-b84a-b36f8beac5f3" providerId="ADAL" clId="{CD41D82F-260B-0840-BD29-78828A25BB7D}" dt="2023-03-23T15:16:08.017" v="1505"/>
          <ac:inkMkLst>
            <pc:docMk/>
            <pc:sldMk cId="1224454160" sldId="264"/>
            <ac:inkMk id="177" creationId="{9032D0EA-136F-EC84-1E08-7E2FD2CBB03C}"/>
          </ac:inkMkLst>
        </pc:inkChg>
        <pc:inkChg chg="add del">
          <ac:chgData name="Venkatasubramanian, Mani V." userId="fbe5ce37-0145-4c31-b84a-b36f8beac5f3" providerId="ADAL" clId="{CD41D82F-260B-0840-BD29-78828A25BB7D}" dt="2023-03-23T15:16:08.017" v="1505"/>
          <ac:inkMkLst>
            <pc:docMk/>
            <pc:sldMk cId="1224454160" sldId="264"/>
            <ac:inkMk id="178" creationId="{8AA6B43B-41B3-850F-3E1B-2CD49F2F0D4B}"/>
          </ac:inkMkLst>
        </pc:inkChg>
        <pc:inkChg chg="add del">
          <ac:chgData name="Venkatasubramanian, Mani V." userId="fbe5ce37-0145-4c31-b84a-b36f8beac5f3" providerId="ADAL" clId="{CD41D82F-260B-0840-BD29-78828A25BB7D}" dt="2023-03-23T15:16:08.017" v="1505"/>
          <ac:inkMkLst>
            <pc:docMk/>
            <pc:sldMk cId="1224454160" sldId="264"/>
            <ac:inkMk id="179" creationId="{40B1DC76-F45D-4A13-99DE-122BD012EA80}"/>
          </ac:inkMkLst>
        </pc:inkChg>
        <pc:inkChg chg="add del">
          <ac:chgData name="Venkatasubramanian, Mani V." userId="fbe5ce37-0145-4c31-b84a-b36f8beac5f3" providerId="ADAL" clId="{CD41D82F-260B-0840-BD29-78828A25BB7D}" dt="2023-03-23T15:16:08.017" v="1505"/>
          <ac:inkMkLst>
            <pc:docMk/>
            <pc:sldMk cId="1224454160" sldId="264"/>
            <ac:inkMk id="180" creationId="{887A81A5-6A90-4918-65BB-A97FF82682E3}"/>
          </ac:inkMkLst>
        </pc:inkChg>
        <pc:inkChg chg="add del">
          <ac:chgData name="Venkatasubramanian, Mani V." userId="fbe5ce37-0145-4c31-b84a-b36f8beac5f3" providerId="ADAL" clId="{CD41D82F-260B-0840-BD29-78828A25BB7D}" dt="2023-03-23T15:16:08.017" v="1505"/>
          <ac:inkMkLst>
            <pc:docMk/>
            <pc:sldMk cId="1224454160" sldId="264"/>
            <ac:inkMk id="181" creationId="{0B2D309F-364F-BFB6-4D4F-E1E654C3008F}"/>
          </ac:inkMkLst>
        </pc:inkChg>
        <pc:inkChg chg="add del">
          <ac:chgData name="Venkatasubramanian, Mani V." userId="fbe5ce37-0145-4c31-b84a-b36f8beac5f3" providerId="ADAL" clId="{CD41D82F-260B-0840-BD29-78828A25BB7D}" dt="2023-03-23T15:16:08.017" v="1505"/>
          <ac:inkMkLst>
            <pc:docMk/>
            <pc:sldMk cId="1224454160" sldId="264"/>
            <ac:inkMk id="182" creationId="{9C253931-BFC2-FD09-32D1-457C03CA5887}"/>
          </ac:inkMkLst>
        </pc:inkChg>
        <pc:inkChg chg="add del">
          <ac:chgData name="Venkatasubramanian, Mani V." userId="fbe5ce37-0145-4c31-b84a-b36f8beac5f3" providerId="ADAL" clId="{CD41D82F-260B-0840-BD29-78828A25BB7D}" dt="2023-03-23T15:16:08.017" v="1505"/>
          <ac:inkMkLst>
            <pc:docMk/>
            <pc:sldMk cId="1224454160" sldId="264"/>
            <ac:inkMk id="183" creationId="{FDB98BC3-22D8-C964-A4CC-5A50613C0898}"/>
          </ac:inkMkLst>
        </pc:inkChg>
        <pc:inkChg chg="add del">
          <ac:chgData name="Venkatasubramanian, Mani V." userId="fbe5ce37-0145-4c31-b84a-b36f8beac5f3" providerId="ADAL" clId="{CD41D82F-260B-0840-BD29-78828A25BB7D}" dt="2023-03-23T15:16:08.017" v="1505"/>
          <ac:inkMkLst>
            <pc:docMk/>
            <pc:sldMk cId="1224454160" sldId="264"/>
            <ac:inkMk id="184" creationId="{B5259185-3F28-9C08-C5B7-D99C031CE98C}"/>
          </ac:inkMkLst>
        </pc:inkChg>
        <pc:inkChg chg="add del">
          <ac:chgData name="Venkatasubramanian, Mani V." userId="fbe5ce37-0145-4c31-b84a-b36f8beac5f3" providerId="ADAL" clId="{CD41D82F-260B-0840-BD29-78828A25BB7D}" dt="2023-03-23T15:16:08.017" v="1505"/>
          <ac:inkMkLst>
            <pc:docMk/>
            <pc:sldMk cId="1224454160" sldId="264"/>
            <ac:inkMk id="185" creationId="{FC60C6EF-1E34-AA6D-D6DF-7E1C2C766FBA}"/>
          </ac:inkMkLst>
        </pc:inkChg>
        <pc:inkChg chg="add del">
          <ac:chgData name="Venkatasubramanian, Mani V." userId="fbe5ce37-0145-4c31-b84a-b36f8beac5f3" providerId="ADAL" clId="{CD41D82F-260B-0840-BD29-78828A25BB7D}" dt="2023-03-23T15:16:08.017" v="1505"/>
          <ac:inkMkLst>
            <pc:docMk/>
            <pc:sldMk cId="1224454160" sldId="264"/>
            <ac:inkMk id="186" creationId="{85A3C6F1-7344-CA18-8903-477CC27222C4}"/>
          </ac:inkMkLst>
        </pc:inkChg>
        <pc:inkChg chg="add del">
          <ac:chgData name="Venkatasubramanian, Mani V." userId="fbe5ce37-0145-4c31-b84a-b36f8beac5f3" providerId="ADAL" clId="{CD41D82F-260B-0840-BD29-78828A25BB7D}" dt="2023-03-23T15:16:08.017" v="1505"/>
          <ac:inkMkLst>
            <pc:docMk/>
            <pc:sldMk cId="1224454160" sldId="264"/>
            <ac:inkMk id="187" creationId="{0F38FD56-630A-BDE4-16EE-8034458ED489}"/>
          </ac:inkMkLst>
        </pc:inkChg>
        <pc:inkChg chg="add del">
          <ac:chgData name="Venkatasubramanian, Mani V." userId="fbe5ce37-0145-4c31-b84a-b36f8beac5f3" providerId="ADAL" clId="{CD41D82F-260B-0840-BD29-78828A25BB7D}" dt="2023-03-23T15:16:08.017" v="1505"/>
          <ac:inkMkLst>
            <pc:docMk/>
            <pc:sldMk cId="1224454160" sldId="264"/>
            <ac:inkMk id="188" creationId="{BE537962-40E2-A356-4019-E1DF895EE563}"/>
          </ac:inkMkLst>
        </pc:inkChg>
        <pc:inkChg chg="add del">
          <ac:chgData name="Venkatasubramanian, Mani V." userId="fbe5ce37-0145-4c31-b84a-b36f8beac5f3" providerId="ADAL" clId="{CD41D82F-260B-0840-BD29-78828A25BB7D}" dt="2023-03-23T15:16:08.017" v="1505"/>
          <ac:inkMkLst>
            <pc:docMk/>
            <pc:sldMk cId="1224454160" sldId="264"/>
            <ac:inkMk id="189" creationId="{66DF9752-4377-EE3E-AFF4-474288EDA401}"/>
          </ac:inkMkLst>
        </pc:inkChg>
        <pc:inkChg chg="add del">
          <ac:chgData name="Venkatasubramanian, Mani V." userId="fbe5ce37-0145-4c31-b84a-b36f8beac5f3" providerId="ADAL" clId="{CD41D82F-260B-0840-BD29-78828A25BB7D}" dt="2023-03-23T15:16:08.017" v="1505"/>
          <ac:inkMkLst>
            <pc:docMk/>
            <pc:sldMk cId="1224454160" sldId="264"/>
            <ac:inkMk id="190" creationId="{378C16EE-F951-26E9-9D77-CEEC4B588252}"/>
          </ac:inkMkLst>
        </pc:inkChg>
        <pc:inkChg chg="add del">
          <ac:chgData name="Venkatasubramanian, Mani V." userId="fbe5ce37-0145-4c31-b84a-b36f8beac5f3" providerId="ADAL" clId="{CD41D82F-260B-0840-BD29-78828A25BB7D}" dt="2023-03-23T15:16:08.017" v="1505"/>
          <ac:inkMkLst>
            <pc:docMk/>
            <pc:sldMk cId="1224454160" sldId="264"/>
            <ac:inkMk id="191" creationId="{8F06FBEA-E625-D3A9-D78B-CECF0BD4FFEA}"/>
          </ac:inkMkLst>
        </pc:inkChg>
        <pc:inkChg chg="add del">
          <ac:chgData name="Venkatasubramanian, Mani V." userId="fbe5ce37-0145-4c31-b84a-b36f8beac5f3" providerId="ADAL" clId="{CD41D82F-260B-0840-BD29-78828A25BB7D}" dt="2023-03-23T15:16:08.017" v="1505"/>
          <ac:inkMkLst>
            <pc:docMk/>
            <pc:sldMk cId="1224454160" sldId="264"/>
            <ac:inkMk id="192" creationId="{D2761D6E-9268-1CEF-CE8C-732B8A0FF57E}"/>
          </ac:inkMkLst>
        </pc:inkChg>
        <pc:inkChg chg="add del">
          <ac:chgData name="Venkatasubramanian, Mani V." userId="fbe5ce37-0145-4c31-b84a-b36f8beac5f3" providerId="ADAL" clId="{CD41D82F-260B-0840-BD29-78828A25BB7D}" dt="2023-03-23T15:16:08.017" v="1505"/>
          <ac:inkMkLst>
            <pc:docMk/>
            <pc:sldMk cId="1224454160" sldId="264"/>
            <ac:inkMk id="193" creationId="{B47DEC70-B6DB-A4BF-90AD-A64D55410815}"/>
          </ac:inkMkLst>
        </pc:inkChg>
        <pc:inkChg chg="add del">
          <ac:chgData name="Venkatasubramanian, Mani V." userId="fbe5ce37-0145-4c31-b84a-b36f8beac5f3" providerId="ADAL" clId="{CD41D82F-260B-0840-BD29-78828A25BB7D}" dt="2023-03-23T15:16:08.017" v="1505"/>
          <ac:inkMkLst>
            <pc:docMk/>
            <pc:sldMk cId="1224454160" sldId="264"/>
            <ac:inkMk id="194" creationId="{870D3AF2-2C52-2DD4-3147-010C0393572F}"/>
          </ac:inkMkLst>
        </pc:inkChg>
        <pc:inkChg chg="add del">
          <ac:chgData name="Venkatasubramanian, Mani V." userId="fbe5ce37-0145-4c31-b84a-b36f8beac5f3" providerId="ADAL" clId="{CD41D82F-260B-0840-BD29-78828A25BB7D}" dt="2023-03-23T15:16:08.017" v="1505"/>
          <ac:inkMkLst>
            <pc:docMk/>
            <pc:sldMk cId="1224454160" sldId="264"/>
            <ac:inkMk id="195" creationId="{C6CD274F-2231-5733-B9D3-2EDCE59E2AEB}"/>
          </ac:inkMkLst>
        </pc:inkChg>
        <pc:inkChg chg="add reco">
          <ac:chgData name="Venkatasubramanian, Mani V." userId="fbe5ce37-0145-4c31-b84a-b36f8beac5f3" providerId="ADAL" clId="{CD41D82F-260B-0840-BD29-78828A25BB7D}" dt="2023-03-23T15:16:08.017" v="1505"/>
          <ac:inkMkLst>
            <pc:docMk/>
            <pc:sldMk cId="1224454160" sldId="264"/>
            <ac:inkMk id="196" creationId="{5CE8C6EC-37C9-B1C3-D60D-5CBDB9EED03C}"/>
          </ac:inkMkLst>
        </pc:inkChg>
        <pc:inkChg chg="add reco">
          <ac:chgData name="Venkatasubramanian, Mani V." userId="fbe5ce37-0145-4c31-b84a-b36f8beac5f3" providerId="ADAL" clId="{CD41D82F-260B-0840-BD29-78828A25BB7D}" dt="2023-03-23T15:16:08.017" v="1505"/>
          <ac:inkMkLst>
            <pc:docMk/>
            <pc:sldMk cId="1224454160" sldId="264"/>
            <ac:inkMk id="197" creationId="{5A88F562-BB52-82F3-284E-AD905E83FE23}"/>
          </ac:inkMkLst>
        </pc:inkChg>
      </pc:sldChg>
      <pc:sldChg chg="addSp delSp modSp">
        <pc:chgData name="Venkatasubramanian, Mani V." userId="fbe5ce37-0145-4c31-b84a-b36f8beac5f3" providerId="ADAL" clId="{CD41D82F-260B-0840-BD29-78828A25BB7D}" dt="2023-03-23T15:56:20.027" v="3222"/>
        <pc:sldMkLst>
          <pc:docMk/>
          <pc:sldMk cId="1159911244" sldId="265"/>
        </pc:sldMkLst>
        <pc:inkChg chg="add del">
          <ac:chgData name="Venkatasubramanian, Mani V." userId="fbe5ce37-0145-4c31-b84a-b36f8beac5f3" providerId="ADAL" clId="{CD41D82F-260B-0840-BD29-78828A25BB7D}" dt="2023-03-23T15:18:40.791" v="1508"/>
          <ac:inkMkLst>
            <pc:docMk/>
            <pc:sldMk cId="1159911244" sldId="265"/>
            <ac:inkMk id="2" creationId="{240CA891-43B2-83A0-10A8-1884660E3084}"/>
          </ac:inkMkLst>
        </pc:inkChg>
        <pc:inkChg chg="add del">
          <ac:chgData name="Venkatasubramanian, Mani V." userId="fbe5ce37-0145-4c31-b84a-b36f8beac5f3" providerId="ADAL" clId="{CD41D82F-260B-0840-BD29-78828A25BB7D}" dt="2023-03-23T15:18:40.791" v="1508"/>
          <ac:inkMkLst>
            <pc:docMk/>
            <pc:sldMk cId="1159911244" sldId="265"/>
            <ac:inkMk id="3" creationId="{73200D12-6C6D-A1A3-8678-BFA189A775C0}"/>
          </ac:inkMkLst>
        </pc:inkChg>
        <pc:inkChg chg="add reco">
          <ac:chgData name="Venkatasubramanian, Mani V." userId="fbe5ce37-0145-4c31-b84a-b36f8beac5f3" providerId="ADAL" clId="{CD41D82F-260B-0840-BD29-78828A25BB7D}" dt="2023-03-23T15:18:40.791" v="1508"/>
          <ac:inkMkLst>
            <pc:docMk/>
            <pc:sldMk cId="1159911244" sldId="265"/>
            <ac:inkMk id="4" creationId="{F2A92628-38DB-5DC5-5656-E1747B91B699}"/>
          </ac:inkMkLst>
        </pc:inkChg>
        <pc:inkChg chg="add del">
          <ac:chgData name="Venkatasubramanian, Mani V." userId="fbe5ce37-0145-4c31-b84a-b36f8beac5f3" providerId="ADAL" clId="{CD41D82F-260B-0840-BD29-78828A25BB7D}" dt="2023-03-23T15:18:42.372" v="1511"/>
          <ac:inkMkLst>
            <pc:docMk/>
            <pc:sldMk cId="1159911244" sldId="265"/>
            <ac:inkMk id="5" creationId="{7258B777-C2B6-2F5D-7355-39DCDB761078}"/>
          </ac:inkMkLst>
        </pc:inkChg>
        <pc:inkChg chg="add del">
          <ac:chgData name="Venkatasubramanian, Mani V." userId="fbe5ce37-0145-4c31-b84a-b36f8beac5f3" providerId="ADAL" clId="{CD41D82F-260B-0840-BD29-78828A25BB7D}" dt="2023-03-23T15:18:42.372" v="1511"/>
          <ac:inkMkLst>
            <pc:docMk/>
            <pc:sldMk cId="1159911244" sldId="265"/>
            <ac:inkMk id="6" creationId="{0EAA5759-40E6-DF65-B0E3-A3A2FEBF35AC}"/>
          </ac:inkMkLst>
        </pc:inkChg>
        <pc:inkChg chg="add reco">
          <ac:chgData name="Venkatasubramanian, Mani V." userId="fbe5ce37-0145-4c31-b84a-b36f8beac5f3" providerId="ADAL" clId="{CD41D82F-260B-0840-BD29-78828A25BB7D}" dt="2023-03-23T15:18:42.372" v="1511"/>
          <ac:inkMkLst>
            <pc:docMk/>
            <pc:sldMk cId="1159911244" sldId="265"/>
            <ac:inkMk id="7" creationId="{BD2988AE-10DE-D043-020C-9D3E387764EE}"/>
          </ac:inkMkLst>
        </pc:inkChg>
        <pc:inkChg chg="add del">
          <ac:chgData name="Venkatasubramanian, Mani V." userId="fbe5ce37-0145-4c31-b84a-b36f8beac5f3" providerId="ADAL" clId="{CD41D82F-260B-0840-BD29-78828A25BB7D}" dt="2023-03-23T15:18:45.240" v="1516"/>
          <ac:inkMkLst>
            <pc:docMk/>
            <pc:sldMk cId="1159911244" sldId="265"/>
            <ac:inkMk id="8" creationId="{8FD54A5A-46E7-13A0-789A-09F83803D2B5}"/>
          </ac:inkMkLst>
        </pc:inkChg>
        <pc:inkChg chg="add del">
          <ac:chgData name="Venkatasubramanian, Mani V." userId="fbe5ce37-0145-4c31-b84a-b36f8beac5f3" providerId="ADAL" clId="{CD41D82F-260B-0840-BD29-78828A25BB7D}" dt="2023-03-23T15:18:45.240" v="1516"/>
          <ac:inkMkLst>
            <pc:docMk/>
            <pc:sldMk cId="1159911244" sldId="265"/>
            <ac:inkMk id="9" creationId="{3333607F-42D8-A0B6-2A02-72B0A8103719}"/>
          </ac:inkMkLst>
        </pc:inkChg>
        <pc:inkChg chg="add del">
          <ac:chgData name="Venkatasubramanian, Mani V." userId="fbe5ce37-0145-4c31-b84a-b36f8beac5f3" providerId="ADAL" clId="{CD41D82F-260B-0840-BD29-78828A25BB7D}" dt="2023-03-23T15:18:45.240" v="1516"/>
          <ac:inkMkLst>
            <pc:docMk/>
            <pc:sldMk cId="1159911244" sldId="265"/>
            <ac:inkMk id="10" creationId="{027DC4FB-7CFF-43BC-770C-91E6672C3E12}"/>
          </ac:inkMkLst>
        </pc:inkChg>
        <pc:inkChg chg="add del">
          <ac:chgData name="Venkatasubramanian, Mani V." userId="fbe5ce37-0145-4c31-b84a-b36f8beac5f3" providerId="ADAL" clId="{CD41D82F-260B-0840-BD29-78828A25BB7D}" dt="2023-03-23T15:18:45.240" v="1516"/>
          <ac:inkMkLst>
            <pc:docMk/>
            <pc:sldMk cId="1159911244" sldId="265"/>
            <ac:inkMk id="11" creationId="{FA629D37-014A-D484-9EDE-BB710A053413}"/>
          </ac:inkMkLst>
        </pc:inkChg>
        <pc:inkChg chg="add reco">
          <ac:chgData name="Venkatasubramanian, Mani V." userId="fbe5ce37-0145-4c31-b84a-b36f8beac5f3" providerId="ADAL" clId="{CD41D82F-260B-0840-BD29-78828A25BB7D}" dt="2023-03-23T15:18:45.240" v="1516"/>
          <ac:inkMkLst>
            <pc:docMk/>
            <pc:sldMk cId="1159911244" sldId="265"/>
            <ac:inkMk id="12" creationId="{AC3922DB-DD80-DF35-8AA2-2E32461F1074}"/>
          </ac:inkMkLst>
        </pc:inkChg>
        <pc:inkChg chg="add del">
          <ac:chgData name="Venkatasubramanian, Mani V." userId="fbe5ce37-0145-4c31-b84a-b36f8beac5f3" providerId="ADAL" clId="{CD41D82F-260B-0840-BD29-78828A25BB7D}" dt="2023-03-23T15:18:52.100" v="1521"/>
          <ac:inkMkLst>
            <pc:docMk/>
            <pc:sldMk cId="1159911244" sldId="265"/>
            <ac:inkMk id="13" creationId="{9AAA211E-672E-C503-FC8F-26F53943FA0A}"/>
          </ac:inkMkLst>
        </pc:inkChg>
        <pc:inkChg chg="add del">
          <ac:chgData name="Venkatasubramanian, Mani V." userId="fbe5ce37-0145-4c31-b84a-b36f8beac5f3" providerId="ADAL" clId="{CD41D82F-260B-0840-BD29-78828A25BB7D}" dt="2023-03-23T15:18:52.100" v="1521"/>
          <ac:inkMkLst>
            <pc:docMk/>
            <pc:sldMk cId="1159911244" sldId="265"/>
            <ac:inkMk id="14" creationId="{7C127383-7E0F-85E8-CABE-DAC49233BEF3}"/>
          </ac:inkMkLst>
        </pc:inkChg>
        <pc:inkChg chg="add del">
          <ac:chgData name="Venkatasubramanian, Mani V." userId="fbe5ce37-0145-4c31-b84a-b36f8beac5f3" providerId="ADAL" clId="{CD41D82F-260B-0840-BD29-78828A25BB7D}" dt="2023-03-23T15:18:52.100" v="1521"/>
          <ac:inkMkLst>
            <pc:docMk/>
            <pc:sldMk cId="1159911244" sldId="265"/>
            <ac:inkMk id="15" creationId="{54A0634D-391B-A33B-A8B8-8465A3F58B0D}"/>
          </ac:inkMkLst>
        </pc:inkChg>
        <pc:inkChg chg="add del">
          <ac:chgData name="Venkatasubramanian, Mani V." userId="fbe5ce37-0145-4c31-b84a-b36f8beac5f3" providerId="ADAL" clId="{CD41D82F-260B-0840-BD29-78828A25BB7D}" dt="2023-03-23T15:18:52.100" v="1521"/>
          <ac:inkMkLst>
            <pc:docMk/>
            <pc:sldMk cId="1159911244" sldId="265"/>
            <ac:inkMk id="16" creationId="{686D4BEE-BE3C-661E-8F21-1BEECF35F5A7}"/>
          </ac:inkMkLst>
        </pc:inkChg>
        <pc:inkChg chg="add reco">
          <ac:chgData name="Venkatasubramanian, Mani V." userId="fbe5ce37-0145-4c31-b84a-b36f8beac5f3" providerId="ADAL" clId="{CD41D82F-260B-0840-BD29-78828A25BB7D}" dt="2023-03-23T15:18:52.100" v="1521"/>
          <ac:inkMkLst>
            <pc:docMk/>
            <pc:sldMk cId="1159911244" sldId="265"/>
            <ac:inkMk id="17" creationId="{FEC8F1A3-1099-B37B-D0AC-5918D67D153B}"/>
          </ac:inkMkLst>
        </pc:inkChg>
        <pc:inkChg chg="add del">
          <ac:chgData name="Venkatasubramanian, Mani V." userId="fbe5ce37-0145-4c31-b84a-b36f8beac5f3" providerId="ADAL" clId="{CD41D82F-260B-0840-BD29-78828A25BB7D}" dt="2023-03-23T15:19:00.297" v="1531"/>
          <ac:inkMkLst>
            <pc:docMk/>
            <pc:sldMk cId="1159911244" sldId="265"/>
            <ac:inkMk id="18" creationId="{5DB49837-0502-F2B7-006D-3BAAF45FB459}"/>
          </ac:inkMkLst>
        </pc:inkChg>
        <pc:inkChg chg="add del">
          <ac:chgData name="Venkatasubramanian, Mani V." userId="fbe5ce37-0145-4c31-b84a-b36f8beac5f3" providerId="ADAL" clId="{CD41D82F-260B-0840-BD29-78828A25BB7D}" dt="2023-03-23T15:19:00.297" v="1531"/>
          <ac:inkMkLst>
            <pc:docMk/>
            <pc:sldMk cId="1159911244" sldId="265"/>
            <ac:inkMk id="19" creationId="{EBE6AF34-CD23-4A1D-E7AE-2F1D6AB55590}"/>
          </ac:inkMkLst>
        </pc:inkChg>
        <pc:inkChg chg="add del">
          <ac:chgData name="Venkatasubramanian, Mani V." userId="fbe5ce37-0145-4c31-b84a-b36f8beac5f3" providerId="ADAL" clId="{CD41D82F-260B-0840-BD29-78828A25BB7D}" dt="2023-03-23T15:19:00.297" v="1531"/>
          <ac:inkMkLst>
            <pc:docMk/>
            <pc:sldMk cId="1159911244" sldId="265"/>
            <ac:inkMk id="20" creationId="{75CE5E71-9EF3-3185-669F-2C4EE9346BF2}"/>
          </ac:inkMkLst>
        </pc:inkChg>
        <pc:inkChg chg="add del">
          <ac:chgData name="Venkatasubramanian, Mani V." userId="fbe5ce37-0145-4c31-b84a-b36f8beac5f3" providerId="ADAL" clId="{CD41D82F-260B-0840-BD29-78828A25BB7D}" dt="2023-03-23T15:19:00.297" v="1531"/>
          <ac:inkMkLst>
            <pc:docMk/>
            <pc:sldMk cId="1159911244" sldId="265"/>
            <ac:inkMk id="21" creationId="{2239A684-4C6A-C2B6-E389-D9AD951B9120}"/>
          </ac:inkMkLst>
        </pc:inkChg>
        <pc:inkChg chg="add del">
          <ac:chgData name="Venkatasubramanian, Mani V." userId="fbe5ce37-0145-4c31-b84a-b36f8beac5f3" providerId="ADAL" clId="{CD41D82F-260B-0840-BD29-78828A25BB7D}" dt="2023-03-23T15:19:00.297" v="1531"/>
          <ac:inkMkLst>
            <pc:docMk/>
            <pc:sldMk cId="1159911244" sldId="265"/>
            <ac:inkMk id="22" creationId="{58C5B45B-466A-CD3E-D931-73CE4667E54F}"/>
          </ac:inkMkLst>
        </pc:inkChg>
        <pc:inkChg chg="add del">
          <ac:chgData name="Venkatasubramanian, Mani V." userId="fbe5ce37-0145-4c31-b84a-b36f8beac5f3" providerId="ADAL" clId="{CD41D82F-260B-0840-BD29-78828A25BB7D}" dt="2023-03-23T15:19:00.297" v="1531"/>
          <ac:inkMkLst>
            <pc:docMk/>
            <pc:sldMk cId="1159911244" sldId="265"/>
            <ac:inkMk id="23" creationId="{5A93AD2B-9489-1306-FDEA-8FEEC4AE45A9}"/>
          </ac:inkMkLst>
        </pc:inkChg>
        <pc:inkChg chg="add del">
          <ac:chgData name="Venkatasubramanian, Mani V." userId="fbe5ce37-0145-4c31-b84a-b36f8beac5f3" providerId="ADAL" clId="{CD41D82F-260B-0840-BD29-78828A25BB7D}" dt="2023-03-23T15:19:00.297" v="1531"/>
          <ac:inkMkLst>
            <pc:docMk/>
            <pc:sldMk cId="1159911244" sldId="265"/>
            <ac:inkMk id="24" creationId="{8CD52D19-126E-12E1-51DC-B094A6AD8BCC}"/>
          </ac:inkMkLst>
        </pc:inkChg>
        <pc:inkChg chg="add del">
          <ac:chgData name="Venkatasubramanian, Mani V." userId="fbe5ce37-0145-4c31-b84a-b36f8beac5f3" providerId="ADAL" clId="{CD41D82F-260B-0840-BD29-78828A25BB7D}" dt="2023-03-23T15:19:00.297" v="1531"/>
          <ac:inkMkLst>
            <pc:docMk/>
            <pc:sldMk cId="1159911244" sldId="265"/>
            <ac:inkMk id="25" creationId="{5305F814-5DFF-94A1-7601-350B7102BEFF}"/>
          </ac:inkMkLst>
        </pc:inkChg>
        <pc:inkChg chg="add del">
          <ac:chgData name="Venkatasubramanian, Mani V." userId="fbe5ce37-0145-4c31-b84a-b36f8beac5f3" providerId="ADAL" clId="{CD41D82F-260B-0840-BD29-78828A25BB7D}" dt="2023-03-23T15:19:00.297" v="1531"/>
          <ac:inkMkLst>
            <pc:docMk/>
            <pc:sldMk cId="1159911244" sldId="265"/>
            <ac:inkMk id="26" creationId="{0D3720CD-8770-779D-0031-FA49C9BF98FD}"/>
          </ac:inkMkLst>
        </pc:inkChg>
        <pc:inkChg chg="add reco">
          <ac:chgData name="Venkatasubramanian, Mani V." userId="fbe5ce37-0145-4c31-b84a-b36f8beac5f3" providerId="ADAL" clId="{CD41D82F-260B-0840-BD29-78828A25BB7D}" dt="2023-03-23T15:19:00.297" v="1531"/>
          <ac:inkMkLst>
            <pc:docMk/>
            <pc:sldMk cId="1159911244" sldId="265"/>
            <ac:inkMk id="27" creationId="{4BB4A79B-EC1D-3D54-4482-292C7AC9C100}"/>
          </ac:inkMkLst>
        </pc:inkChg>
        <pc:inkChg chg="add reco">
          <ac:chgData name="Venkatasubramanian, Mani V." userId="fbe5ce37-0145-4c31-b84a-b36f8beac5f3" providerId="ADAL" clId="{CD41D82F-260B-0840-BD29-78828A25BB7D}" dt="2023-03-23T15:19:00.297" v="1531"/>
          <ac:inkMkLst>
            <pc:docMk/>
            <pc:sldMk cId="1159911244" sldId="265"/>
            <ac:inkMk id="28" creationId="{BDF166EA-1449-8FA7-AB5B-5CA4E4D314F9}"/>
          </ac:inkMkLst>
        </pc:inkChg>
        <pc:inkChg chg="add reco">
          <ac:chgData name="Venkatasubramanian, Mani V." userId="fbe5ce37-0145-4c31-b84a-b36f8beac5f3" providerId="ADAL" clId="{CD41D82F-260B-0840-BD29-78828A25BB7D}" dt="2023-03-23T15:19:00.297" v="1531"/>
          <ac:inkMkLst>
            <pc:docMk/>
            <pc:sldMk cId="1159911244" sldId="265"/>
            <ac:inkMk id="29" creationId="{83EA12D1-6014-B492-6075-4B8FBD576917}"/>
          </ac:inkMkLst>
        </pc:inkChg>
        <pc:inkChg chg="add del">
          <ac:chgData name="Venkatasubramanian, Mani V." userId="fbe5ce37-0145-4c31-b84a-b36f8beac5f3" providerId="ADAL" clId="{CD41D82F-260B-0840-BD29-78828A25BB7D}" dt="2023-03-23T15:19:16.270" v="1540"/>
          <ac:inkMkLst>
            <pc:docMk/>
            <pc:sldMk cId="1159911244" sldId="265"/>
            <ac:inkMk id="30" creationId="{EDFE998E-8FD3-1936-838A-4C907C72C174}"/>
          </ac:inkMkLst>
        </pc:inkChg>
        <pc:inkChg chg="add del">
          <ac:chgData name="Venkatasubramanian, Mani V." userId="fbe5ce37-0145-4c31-b84a-b36f8beac5f3" providerId="ADAL" clId="{CD41D82F-260B-0840-BD29-78828A25BB7D}" dt="2023-03-23T15:19:16.270" v="1540"/>
          <ac:inkMkLst>
            <pc:docMk/>
            <pc:sldMk cId="1159911244" sldId="265"/>
            <ac:inkMk id="31" creationId="{D4EC9CF4-12F0-4CDB-6B0F-393047E27B74}"/>
          </ac:inkMkLst>
        </pc:inkChg>
        <pc:inkChg chg="add del">
          <ac:chgData name="Venkatasubramanian, Mani V." userId="fbe5ce37-0145-4c31-b84a-b36f8beac5f3" providerId="ADAL" clId="{CD41D82F-260B-0840-BD29-78828A25BB7D}" dt="2023-03-23T15:19:16.270" v="1540"/>
          <ac:inkMkLst>
            <pc:docMk/>
            <pc:sldMk cId="1159911244" sldId="265"/>
            <ac:inkMk id="32" creationId="{3233C640-4A21-351E-946A-4F61247811ED}"/>
          </ac:inkMkLst>
        </pc:inkChg>
        <pc:inkChg chg="add del">
          <ac:chgData name="Venkatasubramanian, Mani V." userId="fbe5ce37-0145-4c31-b84a-b36f8beac5f3" providerId="ADAL" clId="{CD41D82F-260B-0840-BD29-78828A25BB7D}" dt="2023-03-23T15:19:16.270" v="1540"/>
          <ac:inkMkLst>
            <pc:docMk/>
            <pc:sldMk cId="1159911244" sldId="265"/>
            <ac:inkMk id="33" creationId="{7A566FB9-4FBB-6BDD-CD4B-28E43CBE7E08}"/>
          </ac:inkMkLst>
        </pc:inkChg>
        <pc:inkChg chg="add del">
          <ac:chgData name="Venkatasubramanian, Mani V." userId="fbe5ce37-0145-4c31-b84a-b36f8beac5f3" providerId="ADAL" clId="{CD41D82F-260B-0840-BD29-78828A25BB7D}" dt="2023-03-23T15:19:16.270" v="1540"/>
          <ac:inkMkLst>
            <pc:docMk/>
            <pc:sldMk cId="1159911244" sldId="265"/>
            <ac:inkMk id="34" creationId="{46CE8F31-80E2-A4A4-8CF6-0DE7F4BA6070}"/>
          </ac:inkMkLst>
        </pc:inkChg>
        <pc:inkChg chg="add del">
          <ac:chgData name="Venkatasubramanian, Mani V." userId="fbe5ce37-0145-4c31-b84a-b36f8beac5f3" providerId="ADAL" clId="{CD41D82F-260B-0840-BD29-78828A25BB7D}" dt="2023-03-23T15:19:16.270" v="1540"/>
          <ac:inkMkLst>
            <pc:docMk/>
            <pc:sldMk cId="1159911244" sldId="265"/>
            <ac:inkMk id="35" creationId="{17C2AF5E-B206-7C14-1F94-F77BD32BDBE1}"/>
          </ac:inkMkLst>
        </pc:inkChg>
        <pc:inkChg chg="add del">
          <ac:chgData name="Venkatasubramanian, Mani V." userId="fbe5ce37-0145-4c31-b84a-b36f8beac5f3" providerId="ADAL" clId="{CD41D82F-260B-0840-BD29-78828A25BB7D}" dt="2023-03-23T15:19:16.270" v="1540"/>
          <ac:inkMkLst>
            <pc:docMk/>
            <pc:sldMk cId="1159911244" sldId="265"/>
            <ac:inkMk id="36" creationId="{8F0C75D6-6BF2-B2A8-BCAB-5648203EEF6A}"/>
          </ac:inkMkLst>
        </pc:inkChg>
        <pc:inkChg chg="add del">
          <ac:chgData name="Venkatasubramanian, Mani V." userId="fbe5ce37-0145-4c31-b84a-b36f8beac5f3" providerId="ADAL" clId="{CD41D82F-260B-0840-BD29-78828A25BB7D}" dt="2023-03-23T15:19:16.270" v="1540"/>
          <ac:inkMkLst>
            <pc:docMk/>
            <pc:sldMk cId="1159911244" sldId="265"/>
            <ac:inkMk id="37" creationId="{FC4148B7-5E5B-D0DD-24B6-49192E520DAB}"/>
          </ac:inkMkLst>
        </pc:inkChg>
        <pc:inkChg chg="add reco">
          <ac:chgData name="Venkatasubramanian, Mani V." userId="fbe5ce37-0145-4c31-b84a-b36f8beac5f3" providerId="ADAL" clId="{CD41D82F-260B-0840-BD29-78828A25BB7D}" dt="2023-03-23T15:19:16.270" v="1540"/>
          <ac:inkMkLst>
            <pc:docMk/>
            <pc:sldMk cId="1159911244" sldId="265"/>
            <ac:inkMk id="38" creationId="{CCA5F987-F477-C27A-B647-5FC42B7F3980}"/>
          </ac:inkMkLst>
        </pc:inkChg>
        <pc:inkChg chg="add reco">
          <ac:chgData name="Venkatasubramanian, Mani V." userId="fbe5ce37-0145-4c31-b84a-b36f8beac5f3" providerId="ADAL" clId="{CD41D82F-260B-0840-BD29-78828A25BB7D}" dt="2023-03-23T15:19:16.270" v="1540"/>
          <ac:inkMkLst>
            <pc:docMk/>
            <pc:sldMk cId="1159911244" sldId="265"/>
            <ac:inkMk id="39" creationId="{548C1F03-1E91-A9B3-A13A-354AA995068B}"/>
          </ac:inkMkLst>
        </pc:inkChg>
        <pc:inkChg chg="add del">
          <ac:chgData name="Venkatasubramanian, Mani V." userId="fbe5ce37-0145-4c31-b84a-b36f8beac5f3" providerId="ADAL" clId="{CD41D82F-260B-0840-BD29-78828A25BB7D}" dt="2023-03-23T15:19:26.917" v="1543"/>
          <ac:inkMkLst>
            <pc:docMk/>
            <pc:sldMk cId="1159911244" sldId="265"/>
            <ac:inkMk id="40" creationId="{E6A193B3-0014-839B-4A3C-4CF6A3880982}"/>
          </ac:inkMkLst>
        </pc:inkChg>
        <pc:inkChg chg="add del">
          <ac:chgData name="Venkatasubramanian, Mani V." userId="fbe5ce37-0145-4c31-b84a-b36f8beac5f3" providerId="ADAL" clId="{CD41D82F-260B-0840-BD29-78828A25BB7D}" dt="2023-03-23T15:19:26.917" v="1543"/>
          <ac:inkMkLst>
            <pc:docMk/>
            <pc:sldMk cId="1159911244" sldId="265"/>
            <ac:inkMk id="41" creationId="{10E5337B-EDE8-DA86-ADAF-0158E076896D}"/>
          </ac:inkMkLst>
        </pc:inkChg>
        <pc:inkChg chg="add reco">
          <ac:chgData name="Venkatasubramanian, Mani V." userId="fbe5ce37-0145-4c31-b84a-b36f8beac5f3" providerId="ADAL" clId="{CD41D82F-260B-0840-BD29-78828A25BB7D}" dt="2023-03-23T15:19:26.917" v="1543"/>
          <ac:inkMkLst>
            <pc:docMk/>
            <pc:sldMk cId="1159911244" sldId="265"/>
            <ac:inkMk id="42" creationId="{DA350267-7383-6D0E-3460-F90CD0D5D68B}"/>
          </ac:inkMkLst>
        </pc:inkChg>
        <pc:inkChg chg="add del">
          <ac:chgData name="Venkatasubramanian, Mani V." userId="fbe5ce37-0145-4c31-b84a-b36f8beac5f3" providerId="ADAL" clId="{CD41D82F-260B-0840-BD29-78828A25BB7D}" dt="2023-03-23T15:19:31.003" v="1548"/>
          <ac:inkMkLst>
            <pc:docMk/>
            <pc:sldMk cId="1159911244" sldId="265"/>
            <ac:inkMk id="43" creationId="{A12AF32C-99E7-0526-823A-B77B4CCAD64A}"/>
          </ac:inkMkLst>
        </pc:inkChg>
        <pc:inkChg chg="add del">
          <ac:chgData name="Venkatasubramanian, Mani V." userId="fbe5ce37-0145-4c31-b84a-b36f8beac5f3" providerId="ADAL" clId="{CD41D82F-260B-0840-BD29-78828A25BB7D}" dt="2023-03-23T15:19:31.003" v="1548"/>
          <ac:inkMkLst>
            <pc:docMk/>
            <pc:sldMk cId="1159911244" sldId="265"/>
            <ac:inkMk id="44" creationId="{AB2B595D-4311-96C0-A065-5C00536CE39F}"/>
          </ac:inkMkLst>
        </pc:inkChg>
        <pc:inkChg chg="add del">
          <ac:chgData name="Venkatasubramanian, Mani V." userId="fbe5ce37-0145-4c31-b84a-b36f8beac5f3" providerId="ADAL" clId="{CD41D82F-260B-0840-BD29-78828A25BB7D}" dt="2023-03-23T15:19:31.003" v="1548"/>
          <ac:inkMkLst>
            <pc:docMk/>
            <pc:sldMk cId="1159911244" sldId="265"/>
            <ac:inkMk id="45" creationId="{BFFA3854-C81B-C6A7-CF6F-9E8E7DBD15BE}"/>
          </ac:inkMkLst>
        </pc:inkChg>
        <pc:inkChg chg="add del">
          <ac:chgData name="Venkatasubramanian, Mani V." userId="fbe5ce37-0145-4c31-b84a-b36f8beac5f3" providerId="ADAL" clId="{CD41D82F-260B-0840-BD29-78828A25BB7D}" dt="2023-03-23T15:19:31.003" v="1548"/>
          <ac:inkMkLst>
            <pc:docMk/>
            <pc:sldMk cId="1159911244" sldId="265"/>
            <ac:inkMk id="46" creationId="{AA947924-EBDC-4F77-71AC-1E685BADC910}"/>
          </ac:inkMkLst>
        </pc:inkChg>
        <pc:inkChg chg="add reco">
          <ac:chgData name="Venkatasubramanian, Mani V." userId="fbe5ce37-0145-4c31-b84a-b36f8beac5f3" providerId="ADAL" clId="{CD41D82F-260B-0840-BD29-78828A25BB7D}" dt="2023-03-23T15:19:31.003" v="1548"/>
          <ac:inkMkLst>
            <pc:docMk/>
            <pc:sldMk cId="1159911244" sldId="265"/>
            <ac:inkMk id="47" creationId="{70AA9200-DF24-36B8-2317-575B6C01307F}"/>
          </ac:inkMkLst>
        </pc:inkChg>
        <pc:inkChg chg="add del">
          <ac:chgData name="Venkatasubramanian, Mani V." userId="fbe5ce37-0145-4c31-b84a-b36f8beac5f3" providerId="ADAL" clId="{CD41D82F-260B-0840-BD29-78828A25BB7D}" dt="2023-03-23T15:19:35.444" v="1553"/>
          <ac:inkMkLst>
            <pc:docMk/>
            <pc:sldMk cId="1159911244" sldId="265"/>
            <ac:inkMk id="48" creationId="{C0F92161-9C2D-03B2-EA5A-639F67053CE7}"/>
          </ac:inkMkLst>
        </pc:inkChg>
        <pc:inkChg chg="add del">
          <ac:chgData name="Venkatasubramanian, Mani V." userId="fbe5ce37-0145-4c31-b84a-b36f8beac5f3" providerId="ADAL" clId="{CD41D82F-260B-0840-BD29-78828A25BB7D}" dt="2023-03-23T15:19:35.444" v="1553"/>
          <ac:inkMkLst>
            <pc:docMk/>
            <pc:sldMk cId="1159911244" sldId="265"/>
            <ac:inkMk id="49" creationId="{17F7B319-16C1-C63E-EFDA-9BD1FD883666}"/>
          </ac:inkMkLst>
        </pc:inkChg>
        <pc:inkChg chg="add del">
          <ac:chgData name="Venkatasubramanian, Mani V." userId="fbe5ce37-0145-4c31-b84a-b36f8beac5f3" providerId="ADAL" clId="{CD41D82F-260B-0840-BD29-78828A25BB7D}" dt="2023-03-23T15:19:35.444" v="1553"/>
          <ac:inkMkLst>
            <pc:docMk/>
            <pc:sldMk cId="1159911244" sldId="265"/>
            <ac:inkMk id="50" creationId="{3C2C34FA-6826-6A26-7FEF-3785937D5FA2}"/>
          </ac:inkMkLst>
        </pc:inkChg>
        <pc:inkChg chg="add del">
          <ac:chgData name="Venkatasubramanian, Mani V." userId="fbe5ce37-0145-4c31-b84a-b36f8beac5f3" providerId="ADAL" clId="{CD41D82F-260B-0840-BD29-78828A25BB7D}" dt="2023-03-23T15:19:35.444" v="1553"/>
          <ac:inkMkLst>
            <pc:docMk/>
            <pc:sldMk cId="1159911244" sldId="265"/>
            <ac:inkMk id="51" creationId="{F7A4871C-FD38-272A-91DD-0AF6C98F9F82}"/>
          </ac:inkMkLst>
        </pc:inkChg>
        <pc:inkChg chg="add reco">
          <ac:chgData name="Venkatasubramanian, Mani V." userId="fbe5ce37-0145-4c31-b84a-b36f8beac5f3" providerId="ADAL" clId="{CD41D82F-260B-0840-BD29-78828A25BB7D}" dt="2023-03-23T15:19:35.444" v="1553"/>
          <ac:inkMkLst>
            <pc:docMk/>
            <pc:sldMk cId="1159911244" sldId="265"/>
            <ac:inkMk id="52" creationId="{F336F01C-7ECF-F35A-8ACC-01A6546B0430}"/>
          </ac:inkMkLst>
        </pc:inkChg>
        <pc:inkChg chg="add del">
          <ac:chgData name="Venkatasubramanian, Mani V." userId="fbe5ce37-0145-4c31-b84a-b36f8beac5f3" providerId="ADAL" clId="{CD41D82F-260B-0840-BD29-78828A25BB7D}" dt="2023-03-23T15:19:49.410" v="1558"/>
          <ac:inkMkLst>
            <pc:docMk/>
            <pc:sldMk cId="1159911244" sldId="265"/>
            <ac:inkMk id="53" creationId="{B4B59F5F-651E-C3D1-E877-89F118C0B49A}"/>
          </ac:inkMkLst>
        </pc:inkChg>
        <pc:inkChg chg="add del">
          <ac:chgData name="Venkatasubramanian, Mani V." userId="fbe5ce37-0145-4c31-b84a-b36f8beac5f3" providerId="ADAL" clId="{CD41D82F-260B-0840-BD29-78828A25BB7D}" dt="2023-03-23T15:19:49.410" v="1558"/>
          <ac:inkMkLst>
            <pc:docMk/>
            <pc:sldMk cId="1159911244" sldId="265"/>
            <ac:inkMk id="54" creationId="{E7C4A4AC-F5D4-9FAA-2C70-92B691B0CA80}"/>
          </ac:inkMkLst>
        </pc:inkChg>
        <pc:inkChg chg="add del">
          <ac:chgData name="Venkatasubramanian, Mani V." userId="fbe5ce37-0145-4c31-b84a-b36f8beac5f3" providerId="ADAL" clId="{CD41D82F-260B-0840-BD29-78828A25BB7D}" dt="2023-03-23T15:19:49.410" v="1558"/>
          <ac:inkMkLst>
            <pc:docMk/>
            <pc:sldMk cId="1159911244" sldId="265"/>
            <ac:inkMk id="55" creationId="{E62FE2A3-D5DE-4DEC-9C9C-EB300ECC4157}"/>
          </ac:inkMkLst>
        </pc:inkChg>
        <pc:inkChg chg="add del">
          <ac:chgData name="Venkatasubramanian, Mani V." userId="fbe5ce37-0145-4c31-b84a-b36f8beac5f3" providerId="ADAL" clId="{CD41D82F-260B-0840-BD29-78828A25BB7D}" dt="2023-03-23T15:19:49.410" v="1558"/>
          <ac:inkMkLst>
            <pc:docMk/>
            <pc:sldMk cId="1159911244" sldId="265"/>
            <ac:inkMk id="56" creationId="{456FEA80-0CA2-16CD-5C6A-B09218F7798D}"/>
          </ac:inkMkLst>
        </pc:inkChg>
        <pc:inkChg chg="add reco">
          <ac:chgData name="Venkatasubramanian, Mani V." userId="fbe5ce37-0145-4c31-b84a-b36f8beac5f3" providerId="ADAL" clId="{CD41D82F-260B-0840-BD29-78828A25BB7D}" dt="2023-03-23T15:19:49.410" v="1558"/>
          <ac:inkMkLst>
            <pc:docMk/>
            <pc:sldMk cId="1159911244" sldId="265"/>
            <ac:inkMk id="57" creationId="{F7D659A8-C446-4151-76B7-55EBADE3301E}"/>
          </ac:inkMkLst>
        </pc:inkChg>
        <pc:inkChg chg="add del">
          <ac:chgData name="Venkatasubramanian, Mani V." userId="fbe5ce37-0145-4c31-b84a-b36f8beac5f3" providerId="ADAL" clId="{CD41D82F-260B-0840-BD29-78828A25BB7D}" dt="2023-03-23T15:19:54.497" v="1561"/>
          <ac:inkMkLst>
            <pc:docMk/>
            <pc:sldMk cId="1159911244" sldId="265"/>
            <ac:inkMk id="58" creationId="{5BF7DFBF-5F31-AA35-F4E3-7A6EEA290E33}"/>
          </ac:inkMkLst>
        </pc:inkChg>
        <pc:inkChg chg="add del">
          <ac:chgData name="Venkatasubramanian, Mani V." userId="fbe5ce37-0145-4c31-b84a-b36f8beac5f3" providerId="ADAL" clId="{CD41D82F-260B-0840-BD29-78828A25BB7D}" dt="2023-03-23T15:19:54.497" v="1561"/>
          <ac:inkMkLst>
            <pc:docMk/>
            <pc:sldMk cId="1159911244" sldId="265"/>
            <ac:inkMk id="59" creationId="{CBF0B05B-4E9A-3F7B-3AA1-D7ACD7255AAA}"/>
          </ac:inkMkLst>
        </pc:inkChg>
        <pc:inkChg chg="add reco">
          <ac:chgData name="Venkatasubramanian, Mani V." userId="fbe5ce37-0145-4c31-b84a-b36f8beac5f3" providerId="ADAL" clId="{CD41D82F-260B-0840-BD29-78828A25BB7D}" dt="2023-03-23T15:19:54.497" v="1561"/>
          <ac:inkMkLst>
            <pc:docMk/>
            <pc:sldMk cId="1159911244" sldId="265"/>
            <ac:inkMk id="60" creationId="{A180E510-A627-D338-D632-A11CB66BA8B0}"/>
          </ac:inkMkLst>
        </pc:inkChg>
        <pc:inkChg chg="add del">
          <ac:chgData name="Venkatasubramanian, Mani V." userId="fbe5ce37-0145-4c31-b84a-b36f8beac5f3" providerId="ADAL" clId="{CD41D82F-260B-0840-BD29-78828A25BB7D}" dt="2023-03-23T15:19:59.571" v="1567"/>
          <ac:inkMkLst>
            <pc:docMk/>
            <pc:sldMk cId="1159911244" sldId="265"/>
            <ac:inkMk id="61" creationId="{5102E532-948B-AB8B-9264-56250F31EB32}"/>
          </ac:inkMkLst>
        </pc:inkChg>
        <pc:inkChg chg="add del">
          <ac:chgData name="Venkatasubramanian, Mani V." userId="fbe5ce37-0145-4c31-b84a-b36f8beac5f3" providerId="ADAL" clId="{CD41D82F-260B-0840-BD29-78828A25BB7D}" dt="2023-03-23T15:19:59.571" v="1567"/>
          <ac:inkMkLst>
            <pc:docMk/>
            <pc:sldMk cId="1159911244" sldId="265"/>
            <ac:inkMk id="62" creationId="{87F07BDC-2B62-6281-3126-965914670AA9}"/>
          </ac:inkMkLst>
        </pc:inkChg>
        <pc:inkChg chg="add del">
          <ac:chgData name="Venkatasubramanian, Mani V." userId="fbe5ce37-0145-4c31-b84a-b36f8beac5f3" providerId="ADAL" clId="{CD41D82F-260B-0840-BD29-78828A25BB7D}" dt="2023-03-23T15:19:59.571" v="1567"/>
          <ac:inkMkLst>
            <pc:docMk/>
            <pc:sldMk cId="1159911244" sldId="265"/>
            <ac:inkMk id="63" creationId="{3369E533-78D0-05BE-74E9-41901279EEC5}"/>
          </ac:inkMkLst>
        </pc:inkChg>
        <pc:inkChg chg="add del">
          <ac:chgData name="Venkatasubramanian, Mani V." userId="fbe5ce37-0145-4c31-b84a-b36f8beac5f3" providerId="ADAL" clId="{CD41D82F-260B-0840-BD29-78828A25BB7D}" dt="2023-03-23T15:19:59.571" v="1567"/>
          <ac:inkMkLst>
            <pc:docMk/>
            <pc:sldMk cId="1159911244" sldId="265"/>
            <ac:inkMk id="64" creationId="{EB1D053D-4FE9-D99F-3D0D-1AB80529F3F6}"/>
          </ac:inkMkLst>
        </pc:inkChg>
        <pc:inkChg chg="add del">
          <ac:chgData name="Venkatasubramanian, Mani V." userId="fbe5ce37-0145-4c31-b84a-b36f8beac5f3" providerId="ADAL" clId="{CD41D82F-260B-0840-BD29-78828A25BB7D}" dt="2023-03-23T15:19:59.571" v="1567"/>
          <ac:inkMkLst>
            <pc:docMk/>
            <pc:sldMk cId="1159911244" sldId="265"/>
            <ac:inkMk id="65" creationId="{31D39678-1AC7-13CB-4469-F10F3FFE6E85}"/>
          </ac:inkMkLst>
        </pc:inkChg>
        <pc:inkChg chg="add mod reco modStrokes">
          <ac:chgData name="Venkatasubramanian, Mani V." userId="fbe5ce37-0145-4c31-b84a-b36f8beac5f3" providerId="ADAL" clId="{CD41D82F-260B-0840-BD29-78828A25BB7D}" dt="2023-03-23T15:25:14.248" v="1723"/>
          <ac:inkMkLst>
            <pc:docMk/>
            <pc:sldMk cId="1159911244" sldId="265"/>
            <ac:inkMk id="66" creationId="{5E6CAFAC-ED9D-1473-54CE-20C044EA3E23}"/>
          </ac:inkMkLst>
        </pc:inkChg>
        <pc:inkChg chg="add del">
          <ac:chgData name="Venkatasubramanian, Mani V." userId="fbe5ce37-0145-4c31-b84a-b36f8beac5f3" providerId="ADAL" clId="{CD41D82F-260B-0840-BD29-78828A25BB7D}" dt="2023-03-23T15:20:08.613" v="1573"/>
          <ac:inkMkLst>
            <pc:docMk/>
            <pc:sldMk cId="1159911244" sldId="265"/>
            <ac:inkMk id="67" creationId="{33DAC4A4-3D26-63FF-F724-89E4F7632654}"/>
          </ac:inkMkLst>
        </pc:inkChg>
        <pc:inkChg chg="add del">
          <ac:chgData name="Venkatasubramanian, Mani V." userId="fbe5ce37-0145-4c31-b84a-b36f8beac5f3" providerId="ADAL" clId="{CD41D82F-260B-0840-BD29-78828A25BB7D}" dt="2023-03-23T15:20:08.613" v="1573"/>
          <ac:inkMkLst>
            <pc:docMk/>
            <pc:sldMk cId="1159911244" sldId="265"/>
            <ac:inkMk id="68" creationId="{CE45E581-7D6F-BA26-00A0-F2A46FFB41A2}"/>
          </ac:inkMkLst>
        </pc:inkChg>
        <pc:inkChg chg="add del">
          <ac:chgData name="Venkatasubramanian, Mani V." userId="fbe5ce37-0145-4c31-b84a-b36f8beac5f3" providerId="ADAL" clId="{CD41D82F-260B-0840-BD29-78828A25BB7D}" dt="2023-03-23T15:20:08.613" v="1573"/>
          <ac:inkMkLst>
            <pc:docMk/>
            <pc:sldMk cId="1159911244" sldId="265"/>
            <ac:inkMk id="69" creationId="{7623467C-A5C8-A9CA-16D0-1B3BDBF72CB9}"/>
          </ac:inkMkLst>
        </pc:inkChg>
        <pc:inkChg chg="add del">
          <ac:chgData name="Venkatasubramanian, Mani V." userId="fbe5ce37-0145-4c31-b84a-b36f8beac5f3" providerId="ADAL" clId="{CD41D82F-260B-0840-BD29-78828A25BB7D}" dt="2023-03-23T15:20:08.613" v="1573"/>
          <ac:inkMkLst>
            <pc:docMk/>
            <pc:sldMk cId="1159911244" sldId="265"/>
            <ac:inkMk id="70" creationId="{F1DF4539-5D4C-8674-0DEC-46A92E7A66BD}"/>
          </ac:inkMkLst>
        </pc:inkChg>
        <pc:inkChg chg="add del">
          <ac:chgData name="Venkatasubramanian, Mani V." userId="fbe5ce37-0145-4c31-b84a-b36f8beac5f3" providerId="ADAL" clId="{CD41D82F-260B-0840-BD29-78828A25BB7D}" dt="2023-03-23T15:20:08.613" v="1573"/>
          <ac:inkMkLst>
            <pc:docMk/>
            <pc:sldMk cId="1159911244" sldId="265"/>
            <ac:inkMk id="71" creationId="{8135D805-02B2-BE90-DCF1-0EE3F6078CC0}"/>
          </ac:inkMkLst>
        </pc:inkChg>
        <pc:inkChg chg="add reco">
          <ac:chgData name="Venkatasubramanian, Mani V." userId="fbe5ce37-0145-4c31-b84a-b36f8beac5f3" providerId="ADAL" clId="{CD41D82F-260B-0840-BD29-78828A25BB7D}" dt="2023-03-23T15:20:08.613" v="1573"/>
          <ac:inkMkLst>
            <pc:docMk/>
            <pc:sldMk cId="1159911244" sldId="265"/>
            <ac:inkMk id="72" creationId="{2E58B72C-7E22-E0F2-13CC-B9858B9C5B9A}"/>
          </ac:inkMkLst>
        </pc:inkChg>
        <pc:inkChg chg="add del">
          <ac:chgData name="Venkatasubramanian, Mani V." userId="fbe5ce37-0145-4c31-b84a-b36f8beac5f3" providerId="ADAL" clId="{CD41D82F-260B-0840-BD29-78828A25BB7D}" dt="2023-03-23T15:20:11.786" v="1579"/>
          <ac:inkMkLst>
            <pc:docMk/>
            <pc:sldMk cId="1159911244" sldId="265"/>
            <ac:inkMk id="73" creationId="{EFFEFBD9-110A-A18E-7880-29DD90A96AB0}"/>
          </ac:inkMkLst>
        </pc:inkChg>
        <pc:inkChg chg="add del">
          <ac:chgData name="Venkatasubramanian, Mani V." userId="fbe5ce37-0145-4c31-b84a-b36f8beac5f3" providerId="ADAL" clId="{CD41D82F-260B-0840-BD29-78828A25BB7D}" dt="2023-03-23T15:20:11.786" v="1579"/>
          <ac:inkMkLst>
            <pc:docMk/>
            <pc:sldMk cId="1159911244" sldId="265"/>
            <ac:inkMk id="74" creationId="{AB4C7F7C-B18A-C44C-719B-8DF4772CA83E}"/>
          </ac:inkMkLst>
        </pc:inkChg>
        <pc:inkChg chg="add del">
          <ac:chgData name="Venkatasubramanian, Mani V." userId="fbe5ce37-0145-4c31-b84a-b36f8beac5f3" providerId="ADAL" clId="{CD41D82F-260B-0840-BD29-78828A25BB7D}" dt="2023-03-23T15:20:11.786" v="1579"/>
          <ac:inkMkLst>
            <pc:docMk/>
            <pc:sldMk cId="1159911244" sldId="265"/>
            <ac:inkMk id="75" creationId="{AD3EECD7-9C89-DED5-9C55-CC0C53A1AF6E}"/>
          </ac:inkMkLst>
        </pc:inkChg>
        <pc:inkChg chg="add del">
          <ac:chgData name="Venkatasubramanian, Mani V." userId="fbe5ce37-0145-4c31-b84a-b36f8beac5f3" providerId="ADAL" clId="{CD41D82F-260B-0840-BD29-78828A25BB7D}" dt="2023-03-23T15:20:11.786" v="1579"/>
          <ac:inkMkLst>
            <pc:docMk/>
            <pc:sldMk cId="1159911244" sldId="265"/>
            <ac:inkMk id="76" creationId="{AD440D84-764E-A004-F0F0-7A3110E5CD30}"/>
          </ac:inkMkLst>
        </pc:inkChg>
        <pc:inkChg chg="add del">
          <ac:chgData name="Venkatasubramanian, Mani V." userId="fbe5ce37-0145-4c31-b84a-b36f8beac5f3" providerId="ADAL" clId="{CD41D82F-260B-0840-BD29-78828A25BB7D}" dt="2023-03-23T15:20:11.786" v="1579"/>
          <ac:inkMkLst>
            <pc:docMk/>
            <pc:sldMk cId="1159911244" sldId="265"/>
            <ac:inkMk id="77" creationId="{7CD388F0-CF20-FB90-BCE5-5198B744FF8A}"/>
          </ac:inkMkLst>
        </pc:inkChg>
        <pc:inkChg chg="add reco">
          <ac:chgData name="Venkatasubramanian, Mani V." userId="fbe5ce37-0145-4c31-b84a-b36f8beac5f3" providerId="ADAL" clId="{CD41D82F-260B-0840-BD29-78828A25BB7D}" dt="2023-03-23T15:20:11.786" v="1579"/>
          <ac:inkMkLst>
            <pc:docMk/>
            <pc:sldMk cId="1159911244" sldId="265"/>
            <ac:inkMk id="78" creationId="{4CB4F5D5-9A58-A3D0-0960-184D02DA97CE}"/>
          </ac:inkMkLst>
        </pc:inkChg>
        <pc:inkChg chg="add del">
          <ac:chgData name="Venkatasubramanian, Mani V." userId="fbe5ce37-0145-4c31-b84a-b36f8beac5f3" providerId="ADAL" clId="{CD41D82F-260B-0840-BD29-78828A25BB7D}" dt="2023-03-23T15:20:17.143" v="1582"/>
          <ac:inkMkLst>
            <pc:docMk/>
            <pc:sldMk cId="1159911244" sldId="265"/>
            <ac:inkMk id="79" creationId="{29ADDB2A-B2E6-1EA5-85DA-5BD1F146EBA8}"/>
          </ac:inkMkLst>
        </pc:inkChg>
        <pc:inkChg chg="add del">
          <ac:chgData name="Venkatasubramanian, Mani V." userId="fbe5ce37-0145-4c31-b84a-b36f8beac5f3" providerId="ADAL" clId="{CD41D82F-260B-0840-BD29-78828A25BB7D}" dt="2023-03-23T15:20:17.143" v="1582"/>
          <ac:inkMkLst>
            <pc:docMk/>
            <pc:sldMk cId="1159911244" sldId="265"/>
            <ac:inkMk id="80" creationId="{D2A08BC0-71DB-A8DF-0B86-4C33ED1F7B3C}"/>
          </ac:inkMkLst>
        </pc:inkChg>
        <pc:inkChg chg="add reco">
          <ac:chgData name="Venkatasubramanian, Mani V." userId="fbe5ce37-0145-4c31-b84a-b36f8beac5f3" providerId="ADAL" clId="{CD41D82F-260B-0840-BD29-78828A25BB7D}" dt="2023-03-23T15:20:17.143" v="1582"/>
          <ac:inkMkLst>
            <pc:docMk/>
            <pc:sldMk cId="1159911244" sldId="265"/>
            <ac:inkMk id="81" creationId="{A2D41B06-CB28-015C-C317-3FB9EB62976A}"/>
          </ac:inkMkLst>
        </pc:inkChg>
        <pc:inkChg chg="add del">
          <ac:chgData name="Venkatasubramanian, Mani V." userId="fbe5ce37-0145-4c31-b84a-b36f8beac5f3" providerId="ADAL" clId="{CD41D82F-260B-0840-BD29-78828A25BB7D}" dt="2023-03-23T15:20:18.995" v="1585"/>
          <ac:inkMkLst>
            <pc:docMk/>
            <pc:sldMk cId="1159911244" sldId="265"/>
            <ac:inkMk id="82" creationId="{5609D652-2345-2E4F-1D6C-F4E113759859}"/>
          </ac:inkMkLst>
        </pc:inkChg>
        <pc:inkChg chg="add del">
          <ac:chgData name="Venkatasubramanian, Mani V." userId="fbe5ce37-0145-4c31-b84a-b36f8beac5f3" providerId="ADAL" clId="{CD41D82F-260B-0840-BD29-78828A25BB7D}" dt="2023-03-23T15:20:18.995" v="1585"/>
          <ac:inkMkLst>
            <pc:docMk/>
            <pc:sldMk cId="1159911244" sldId="265"/>
            <ac:inkMk id="83" creationId="{BEFF967E-B1F5-4B6B-7796-80441751FCC3}"/>
          </ac:inkMkLst>
        </pc:inkChg>
        <pc:inkChg chg="add reco">
          <ac:chgData name="Venkatasubramanian, Mani V." userId="fbe5ce37-0145-4c31-b84a-b36f8beac5f3" providerId="ADAL" clId="{CD41D82F-260B-0840-BD29-78828A25BB7D}" dt="2023-03-23T15:20:18.995" v="1585"/>
          <ac:inkMkLst>
            <pc:docMk/>
            <pc:sldMk cId="1159911244" sldId="265"/>
            <ac:inkMk id="84" creationId="{99DD3D2F-EE23-B0A0-7F2C-FB69D12DF9CC}"/>
          </ac:inkMkLst>
        </pc:inkChg>
        <pc:inkChg chg="add del">
          <ac:chgData name="Venkatasubramanian, Mani V." userId="fbe5ce37-0145-4c31-b84a-b36f8beac5f3" providerId="ADAL" clId="{CD41D82F-260B-0840-BD29-78828A25BB7D}" dt="2023-03-23T15:20:29.035" v="1592"/>
          <ac:inkMkLst>
            <pc:docMk/>
            <pc:sldMk cId="1159911244" sldId="265"/>
            <ac:inkMk id="85" creationId="{CDB36E15-1708-56DC-CECA-1C9D49C45563}"/>
          </ac:inkMkLst>
        </pc:inkChg>
        <pc:inkChg chg="add del">
          <ac:chgData name="Venkatasubramanian, Mani V." userId="fbe5ce37-0145-4c31-b84a-b36f8beac5f3" providerId="ADAL" clId="{CD41D82F-260B-0840-BD29-78828A25BB7D}" dt="2023-03-23T15:20:29.035" v="1592"/>
          <ac:inkMkLst>
            <pc:docMk/>
            <pc:sldMk cId="1159911244" sldId="265"/>
            <ac:inkMk id="86" creationId="{3511A567-DC2D-A52A-181F-733C70CB55F2}"/>
          </ac:inkMkLst>
        </pc:inkChg>
        <pc:inkChg chg="add del">
          <ac:chgData name="Venkatasubramanian, Mani V." userId="fbe5ce37-0145-4c31-b84a-b36f8beac5f3" providerId="ADAL" clId="{CD41D82F-260B-0840-BD29-78828A25BB7D}" dt="2023-03-23T15:20:29.035" v="1592"/>
          <ac:inkMkLst>
            <pc:docMk/>
            <pc:sldMk cId="1159911244" sldId="265"/>
            <ac:inkMk id="87" creationId="{0048E4A2-EEDF-7A6A-1DFD-10EBAF8704FA}"/>
          </ac:inkMkLst>
        </pc:inkChg>
        <pc:inkChg chg="add del">
          <ac:chgData name="Venkatasubramanian, Mani V." userId="fbe5ce37-0145-4c31-b84a-b36f8beac5f3" providerId="ADAL" clId="{CD41D82F-260B-0840-BD29-78828A25BB7D}" dt="2023-03-23T15:20:29.035" v="1592"/>
          <ac:inkMkLst>
            <pc:docMk/>
            <pc:sldMk cId="1159911244" sldId="265"/>
            <ac:inkMk id="88" creationId="{EB8755FA-1F02-D119-79BB-43493D394D7C}"/>
          </ac:inkMkLst>
        </pc:inkChg>
        <pc:inkChg chg="add del">
          <ac:chgData name="Venkatasubramanian, Mani V." userId="fbe5ce37-0145-4c31-b84a-b36f8beac5f3" providerId="ADAL" clId="{CD41D82F-260B-0840-BD29-78828A25BB7D}" dt="2023-03-23T15:20:29.035" v="1592"/>
          <ac:inkMkLst>
            <pc:docMk/>
            <pc:sldMk cId="1159911244" sldId="265"/>
            <ac:inkMk id="89" creationId="{8EBDC9CE-6505-CF2E-B1F9-6B0BA04424A2}"/>
          </ac:inkMkLst>
        </pc:inkChg>
        <pc:inkChg chg="add del">
          <ac:chgData name="Venkatasubramanian, Mani V." userId="fbe5ce37-0145-4c31-b84a-b36f8beac5f3" providerId="ADAL" clId="{CD41D82F-260B-0840-BD29-78828A25BB7D}" dt="2023-03-23T15:20:29.035" v="1592"/>
          <ac:inkMkLst>
            <pc:docMk/>
            <pc:sldMk cId="1159911244" sldId="265"/>
            <ac:inkMk id="90" creationId="{DE995707-6394-E58B-1F44-1A087CC8F47C}"/>
          </ac:inkMkLst>
        </pc:inkChg>
        <pc:inkChg chg="add reco">
          <ac:chgData name="Venkatasubramanian, Mani V." userId="fbe5ce37-0145-4c31-b84a-b36f8beac5f3" providerId="ADAL" clId="{CD41D82F-260B-0840-BD29-78828A25BB7D}" dt="2023-03-23T15:20:29.035" v="1592"/>
          <ac:inkMkLst>
            <pc:docMk/>
            <pc:sldMk cId="1159911244" sldId="265"/>
            <ac:inkMk id="91" creationId="{2324B22D-3C2A-2518-1081-84EA34B91436}"/>
          </ac:inkMkLst>
        </pc:inkChg>
        <pc:inkChg chg="add del">
          <ac:chgData name="Venkatasubramanian, Mani V." userId="fbe5ce37-0145-4c31-b84a-b36f8beac5f3" providerId="ADAL" clId="{CD41D82F-260B-0840-BD29-78828A25BB7D}" dt="2023-03-23T15:20:35.029" v="1596"/>
          <ac:inkMkLst>
            <pc:docMk/>
            <pc:sldMk cId="1159911244" sldId="265"/>
            <ac:inkMk id="92" creationId="{E69EB9BD-419A-C9B7-FD68-88E27018A047}"/>
          </ac:inkMkLst>
        </pc:inkChg>
        <pc:inkChg chg="add del">
          <ac:chgData name="Venkatasubramanian, Mani V." userId="fbe5ce37-0145-4c31-b84a-b36f8beac5f3" providerId="ADAL" clId="{CD41D82F-260B-0840-BD29-78828A25BB7D}" dt="2023-03-23T15:20:35.029" v="1596"/>
          <ac:inkMkLst>
            <pc:docMk/>
            <pc:sldMk cId="1159911244" sldId="265"/>
            <ac:inkMk id="93" creationId="{243C84CC-50A5-0EF1-13A5-05B5A57491CA}"/>
          </ac:inkMkLst>
        </pc:inkChg>
        <pc:inkChg chg="add del">
          <ac:chgData name="Venkatasubramanian, Mani V." userId="fbe5ce37-0145-4c31-b84a-b36f8beac5f3" providerId="ADAL" clId="{CD41D82F-260B-0840-BD29-78828A25BB7D}" dt="2023-03-23T15:20:35.029" v="1596"/>
          <ac:inkMkLst>
            <pc:docMk/>
            <pc:sldMk cId="1159911244" sldId="265"/>
            <ac:inkMk id="94" creationId="{948D9CBA-3883-81D3-96E4-899FFD6519E5}"/>
          </ac:inkMkLst>
        </pc:inkChg>
        <pc:inkChg chg="add reco">
          <ac:chgData name="Venkatasubramanian, Mani V." userId="fbe5ce37-0145-4c31-b84a-b36f8beac5f3" providerId="ADAL" clId="{CD41D82F-260B-0840-BD29-78828A25BB7D}" dt="2023-03-23T15:20:35.029" v="1596"/>
          <ac:inkMkLst>
            <pc:docMk/>
            <pc:sldMk cId="1159911244" sldId="265"/>
            <ac:inkMk id="95" creationId="{D4AE8D51-930D-E235-A896-9EEB1AC76DEC}"/>
          </ac:inkMkLst>
        </pc:inkChg>
        <pc:inkChg chg="add del">
          <ac:chgData name="Venkatasubramanian, Mani V." userId="fbe5ce37-0145-4c31-b84a-b36f8beac5f3" providerId="ADAL" clId="{CD41D82F-260B-0840-BD29-78828A25BB7D}" dt="2023-03-23T15:20:39.882" v="1601"/>
          <ac:inkMkLst>
            <pc:docMk/>
            <pc:sldMk cId="1159911244" sldId="265"/>
            <ac:inkMk id="96" creationId="{AEEAFD51-1BDB-CB82-D119-7EBB67C6BC84}"/>
          </ac:inkMkLst>
        </pc:inkChg>
        <pc:inkChg chg="add del">
          <ac:chgData name="Venkatasubramanian, Mani V." userId="fbe5ce37-0145-4c31-b84a-b36f8beac5f3" providerId="ADAL" clId="{CD41D82F-260B-0840-BD29-78828A25BB7D}" dt="2023-03-23T15:20:39.882" v="1601"/>
          <ac:inkMkLst>
            <pc:docMk/>
            <pc:sldMk cId="1159911244" sldId="265"/>
            <ac:inkMk id="97" creationId="{EEA40662-63A2-4B2A-12CE-CE8C974F7D33}"/>
          </ac:inkMkLst>
        </pc:inkChg>
        <pc:inkChg chg="add del">
          <ac:chgData name="Venkatasubramanian, Mani V." userId="fbe5ce37-0145-4c31-b84a-b36f8beac5f3" providerId="ADAL" clId="{CD41D82F-260B-0840-BD29-78828A25BB7D}" dt="2023-03-23T15:20:39.882" v="1601"/>
          <ac:inkMkLst>
            <pc:docMk/>
            <pc:sldMk cId="1159911244" sldId="265"/>
            <ac:inkMk id="98" creationId="{B0B2457D-ED64-9E5F-EA47-86C93AD4AE1B}"/>
          </ac:inkMkLst>
        </pc:inkChg>
        <pc:inkChg chg="add del">
          <ac:chgData name="Venkatasubramanian, Mani V." userId="fbe5ce37-0145-4c31-b84a-b36f8beac5f3" providerId="ADAL" clId="{CD41D82F-260B-0840-BD29-78828A25BB7D}" dt="2023-03-23T15:20:39.882" v="1601"/>
          <ac:inkMkLst>
            <pc:docMk/>
            <pc:sldMk cId="1159911244" sldId="265"/>
            <ac:inkMk id="99" creationId="{A0D40F0E-4BFB-DFA8-0D24-A7C2F35426B3}"/>
          </ac:inkMkLst>
        </pc:inkChg>
        <pc:inkChg chg="add reco">
          <ac:chgData name="Venkatasubramanian, Mani V." userId="fbe5ce37-0145-4c31-b84a-b36f8beac5f3" providerId="ADAL" clId="{CD41D82F-260B-0840-BD29-78828A25BB7D}" dt="2023-03-23T15:20:39.882" v="1601"/>
          <ac:inkMkLst>
            <pc:docMk/>
            <pc:sldMk cId="1159911244" sldId="265"/>
            <ac:inkMk id="100" creationId="{7369A184-B451-D66A-14D6-922217D6CAB5}"/>
          </ac:inkMkLst>
        </pc:inkChg>
        <pc:inkChg chg="add del">
          <ac:chgData name="Venkatasubramanian, Mani V." userId="fbe5ce37-0145-4c31-b84a-b36f8beac5f3" providerId="ADAL" clId="{CD41D82F-260B-0840-BD29-78828A25BB7D}" dt="2023-03-23T15:20:48.608" v="1606"/>
          <ac:inkMkLst>
            <pc:docMk/>
            <pc:sldMk cId="1159911244" sldId="265"/>
            <ac:inkMk id="101" creationId="{544E95F7-02FB-A513-C508-ABF90D5D3F5D}"/>
          </ac:inkMkLst>
        </pc:inkChg>
        <pc:inkChg chg="add del">
          <ac:chgData name="Venkatasubramanian, Mani V." userId="fbe5ce37-0145-4c31-b84a-b36f8beac5f3" providerId="ADAL" clId="{CD41D82F-260B-0840-BD29-78828A25BB7D}" dt="2023-03-23T15:20:48.608" v="1606"/>
          <ac:inkMkLst>
            <pc:docMk/>
            <pc:sldMk cId="1159911244" sldId="265"/>
            <ac:inkMk id="102" creationId="{98F75A5E-6CF8-DA38-0D13-1203A0124BF6}"/>
          </ac:inkMkLst>
        </pc:inkChg>
        <pc:inkChg chg="add del">
          <ac:chgData name="Venkatasubramanian, Mani V." userId="fbe5ce37-0145-4c31-b84a-b36f8beac5f3" providerId="ADAL" clId="{CD41D82F-260B-0840-BD29-78828A25BB7D}" dt="2023-03-23T15:20:48.608" v="1606"/>
          <ac:inkMkLst>
            <pc:docMk/>
            <pc:sldMk cId="1159911244" sldId="265"/>
            <ac:inkMk id="103" creationId="{F2481933-2B1B-9E73-F0BB-F2ECB859E867}"/>
          </ac:inkMkLst>
        </pc:inkChg>
        <pc:inkChg chg="add del">
          <ac:chgData name="Venkatasubramanian, Mani V." userId="fbe5ce37-0145-4c31-b84a-b36f8beac5f3" providerId="ADAL" clId="{CD41D82F-260B-0840-BD29-78828A25BB7D}" dt="2023-03-23T15:20:48.608" v="1606"/>
          <ac:inkMkLst>
            <pc:docMk/>
            <pc:sldMk cId="1159911244" sldId="265"/>
            <ac:inkMk id="104" creationId="{5CA636DF-37DA-8EE8-C615-C69397661605}"/>
          </ac:inkMkLst>
        </pc:inkChg>
        <pc:inkChg chg="add reco">
          <ac:chgData name="Venkatasubramanian, Mani V." userId="fbe5ce37-0145-4c31-b84a-b36f8beac5f3" providerId="ADAL" clId="{CD41D82F-260B-0840-BD29-78828A25BB7D}" dt="2023-03-23T15:20:48.608" v="1606"/>
          <ac:inkMkLst>
            <pc:docMk/>
            <pc:sldMk cId="1159911244" sldId="265"/>
            <ac:inkMk id="105" creationId="{9B2DB6D7-E16F-76B9-D235-349890D82754}"/>
          </ac:inkMkLst>
        </pc:inkChg>
        <pc:inkChg chg="add del">
          <ac:chgData name="Venkatasubramanian, Mani V." userId="fbe5ce37-0145-4c31-b84a-b36f8beac5f3" providerId="ADAL" clId="{CD41D82F-260B-0840-BD29-78828A25BB7D}" dt="2023-03-23T15:20:51.593" v="1609"/>
          <ac:inkMkLst>
            <pc:docMk/>
            <pc:sldMk cId="1159911244" sldId="265"/>
            <ac:inkMk id="106" creationId="{010F3772-4BEB-13A6-68AA-A90D8DC44786}"/>
          </ac:inkMkLst>
        </pc:inkChg>
        <pc:inkChg chg="add del">
          <ac:chgData name="Venkatasubramanian, Mani V." userId="fbe5ce37-0145-4c31-b84a-b36f8beac5f3" providerId="ADAL" clId="{CD41D82F-260B-0840-BD29-78828A25BB7D}" dt="2023-03-23T15:20:51.593" v="1609"/>
          <ac:inkMkLst>
            <pc:docMk/>
            <pc:sldMk cId="1159911244" sldId="265"/>
            <ac:inkMk id="107" creationId="{5AC7FA62-91BE-E5EF-20AA-D31D2C249CBE}"/>
          </ac:inkMkLst>
        </pc:inkChg>
        <pc:inkChg chg="add reco">
          <ac:chgData name="Venkatasubramanian, Mani V." userId="fbe5ce37-0145-4c31-b84a-b36f8beac5f3" providerId="ADAL" clId="{CD41D82F-260B-0840-BD29-78828A25BB7D}" dt="2023-03-23T15:20:51.593" v="1609"/>
          <ac:inkMkLst>
            <pc:docMk/>
            <pc:sldMk cId="1159911244" sldId="265"/>
            <ac:inkMk id="108" creationId="{A68ABA22-77A5-64B8-1805-5737D001FAC5}"/>
          </ac:inkMkLst>
        </pc:inkChg>
        <pc:inkChg chg="add del">
          <ac:chgData name="Venkatasubramanian, Mani V." userId="fbe5ce37-0145-4c31-b84a-b36f8beac5f3" providerId="ADAL" clId="{CD41D82F-260B-0840-BD29-78828A25BB7D}" dt="2023-03-23T15:20:55.993" v="1614"/>
          <ac:inkMkLst>
            <pc:docMk/>
            <pc:sldMk cId="1159911244" sldId="265"/>
            <ac:inkMk id="109" creationId="{A0B6C062-372C-E079-6933-801AFB1F0D61}"/>
          </ac:inkMkLst>
        </pc:inkChg>
        <pc:inkChg chg="add del">
          <ac:chgData name="Venkatasubramanian, Mani V." userId="fbe5ce37-0145-4c31-b84a-b36f8beac5f3" providerId="ADAL" clId="{CD41D82F-260B-0840-BD29-78828A25BB7D}" dt="2023-03-23T15:20:55.993" v="1614"/>
          <ac:inkMkLst>
            <pc:docMk/>
            <pc:sldMk cId="1159911244" sldId="265"/>
            <ac:inkMk id="110" creationId="{86399951-ABE6-4B2C-9A0C-DB1F8758F4C1}"/>
          </ac:inkMkLst>
        </pc:inkChg>
        <pc:inkChg chg="add del">
          <ac:chgData name="Venkatasubramanian, Mani V." userId="fbe5ce37-0145-4c31-b84a-b36f8beac5f3" providerId="ADAL" clId="{CD41D82F-260B-0840-BD29-78828A25BB7D}" dt="2023-03-23T15:20:55.993" v="1614"/>
          <ac:inkMkLst>
            <pc:docMk/>
            <pc:sldMk cId="1159911244" sldId="265"/>
            <ac:inkMk id="111" creationId="{080C3500-73CA-3534-A4AA-36EEBA54DD25}"/>
          </ac:inkMkLst>
        </pc:inkChg>
        <pc:inkChg chg="add del">
          <ac:chgData name="Venkatasubramanian, Mani V." userId="fbe5ce37-0145-4c31-b84a-b36f8beac5f3" providerId="ADAL" clId="{CD41D82F-260B-0840-BD29-78828A25BB7D}" dt="2023-03-23T15:20:55.993" v="1614"/>
          <ac:inkMkLst>
            <pc:docMk/>
            <pc:sldMk cId="1159911244" sldId="265"/>
            <ac:inkMk id="112" creationId="{925BFDCA-A90E-C8A9-22F2-037B17BE6D10}"/>
          </ac:inkMkLst>
        </pc:inkChg>
        <pc:inkChg chg="add reco">
          <ac:chgData name="Venkatasubramanian, Mani V." userId="fbe5ce37-0145-4c31-b84a-b36f8beac5f3" providerId="ADAL" clId="{CD41D82F-260B-0840-BD29-78828A25BB7D}" dt="2023-03-23T15:20:55.993" v="1614"/>
          <ac:inkMkLst>
            <pc:docMk/>
            <pc:sldMk cId="1159911244" sldId="265"/>
            <ac:inkMk id="113" creationId="{D65C3CC2-CEB7-8024-3B33-10003AF97495}"/>
          </ac:inkMkLst>
        </pc:inkChg>
        <pc:inkChg chg="add del">
          <ac:chgData name="Venkatasubramanian, Mani V." userId="fbe5ce37-0145-4c31-b84a-b36f8beac5f3" providerId="ADAL" clId="{CD41D82F-260B-0840-BD29-78828A25BB7D}" dt="2023-03-23T15:21:03.430" v="1619"/>
          <ac:inkMkLst>
            <pc:docMk/>
            <pc:sldMk cId="1159911244" sldId="265"/>
            <ac:inkMk id="114" creationId="{1E04D05C-3C63-A6FB-BB87-65BD1A2CCE6E}"/>
          </ac:inkMkLst>
        </pc:inkChg>
        <pc:inkChg chg="add del">
          <ac:chgData name="Venkatasubramanian, Mani V." userId="fbe5ce37-0145-4c31-b84a-b36f8beac5f3" providerId="ADAL" clId="{CD41D82F-260B-0840-BD29-78828A25BB7D}" dt="2023-03-23T15:21:03.430" v="1619"/>
          <ac:inkMkLst>
            <pc:docMk/>
            <pc:sldMk cId="1159911244" sldId="265"/>
            <ac:inkMk id="115" creationId="{C0AEB202-A6E1-A8CB-C921-3A6B2AFF1622}"/>
          </ac:inkMkLst>
        </pc:inkChg>
        <pc:inkChg chg="add del">
          <ac:chgData name="Venkatasubramanian, Mani V." userId="fbe5ce37-0145-4c31-b84a-b36f8beac5f3" providerId="ADAL" clId="{CD41D82F-260B-0840-BD29-78828A25BB7D}" dt="2023-03-23T15:21:03.430" v="1619"/>
          <ac:inkMkLst>
            <pc:docMk/>
            <pc:sldMk cId="1159911244" sldId="265"/>
            <ac:inkMk id="116" creationId="{B8159619-63C9-B71C-E7DA-5845A897BD29}"/>
          </ac:inkMkLst>
        </pc:inkChg>
        <pc:inkChg chg="add del">
          <ac:chgData name="Venkatasubramanian, Mani V." userId="fbe5ce37-0145-4c31-b84a-b36f8beac5f3" providerId="ADAL" clId="{CD41D82F-260B-0840-BD29-78828A25BB7D}" dt="2023-03-23T15:21:03.430" v="1619"/>
          <ac:inkMkLst>
            <pc:docMk/>
            <pc:sldMk cId="1159911244" sldId="265"/>
            <ac:inkMk id="117" creationId="{F3CE39CE-F6B1-2E36-B396-091EE79A8F9E}"/>
          </ac:inkMkLst>
        </pc:inkChg>
        <pc:inkChg chg="add reco">
          <ac:chgData name="Venkatasubramanian, Mani V." userId="fbe5ce37-0145-4c31-b84a-b36f8beac5f3" providerId="ADAL" clId="{CD41D82F-260B-0840-BD29-78828A25BB7D}" dt="2023-03-23T15:21:03.430" v="1619"/>
          <ac:inkMkLst>
            <pc:docMk/>
            <pc:sldMk cId="1159911244" sldId="265"/>
            <ac:inkMk id="118" creationId="{0FFA233B-91D8-48CA-5A74-5776DAFE01E1}"/>
          </ac:inkMkLst>
        </pc:inkChg>
        <pc:inkChg chg="add del">
          <ac:chgData name="Venkatasubramanian, Mani V." userId="fbe5ce37-0145-4c31-b84a-b36f8beac5f3" providerId="ADAL" clId="{CD41D82F-260B-0840-BD29-78828A25BB7D}" dt="2023-03-23T15:21:26.324" v="1622"/>
          <ac:inkMkLst>
            <pc:docMk/>
            <pc:sldMk cId="1159911244" sldId="265"/>
            <ac:inkMk id="119" creationId="{15F5A495-DE73-A35F-2D6E-7174BE206CAF}"/>
          </ac:inkMkLst>
        </pc:inkChg>
        <pc:inkChg chg="add del">
          <ac:chgData name="Venkatasubramanian, Mani V." userId="fbe5ce37-0145-4c31-b84a-b36f8beac5f3" providerId="ADAL" clId="{CD41D82F-260B-0840-BD29-78828A25BB7D}" dt="2023-03-23T15:21:26.324" v="1622"/>
          <ac:inkMkLst>
            <pc:docMk/>
            <pc:sldMk cId="1159911244" sldId="265"/>
            <ac:inkMk id="120" creationId="{D7987246-23BF-3D83-D41F-B6EC3376EC6B}"/>
          </ac:inkMkLst>
        </pc:inkChg>
        <pc:inkChg chg="add reco">
          <ac:chgData name="Venkatasubramanian, Mani V." userId="fbe5ce37-0145-4c31-b84a-b36f8beac5f3" providerId="ADAL" clId="{CD41D82F-260B-0840-BD29-78828A25BB7D}" dt="2023-03-23T15:21:26.324" v="1622"/>
          <ac:inkMkLst>
            <pc:docMk/>
            <pc:sldMk cId="1159911244" sldId="265"/>
            <ac:inkMk id="121" creationId="{47855DAC-DF1F-DB2D-E9E2-B6897DEFEDE3}"/>
          </ac:inkMkLst>
        </pc:inkChg>
        <pc:inkChg chg="add del">
          <ac:chgData name="Venkatasubramanian, Mani V." userId="fbe5ce37-0145-4c31-b84a-b36f8beac5f3" providerId="ADAL" clId="{CD41D82F-260B-0840-BD29-78828A25BB7D}" dt="2023-03-23T15:21:30.494" v="1627"/>
          <ac:inkMkLst>
            <pc:docMk/>
            <pc:sldMk cId="1159911244" sldId="265"/>
            <ac:inkMk id="122" creationId="{EC445F18-3489-3F8A-5A21-DD18A94F3ACA}"/>
          </ac:inkMkLst>
        </pc:inkChg>
        <pc:inkChg chg="add del">
          <ac:chgData name="Venkatasubramanian, Mani V." userId="fbe5ce37-0145-4c31-b84a-b36f8beac5f3" providerId="ADAL" clId="{CD41D82F-260B-0840-BD29-78828A25BB7D}" dt="2023-03-23T15:21:30.494" v="1627"/>
          <ac:inkMkLst>
            <pc:docMk/>
            <pc:sldMk cId="1159911244" sldId="265"/>
            <ac:inkMk id="123" creationId="{58EEC3B2-79EF-FE76-6802-CF69A37E454A}"/>
          </ac:inkMkLst>
        </pc:inkChg>
        <pc:inkChg chg="add del">
          <ac:chgData name="Venkatasubramanian, Mani V." userId="fbe5ce37-0145-4c31-b84a-b36f8beac5f3" providerId="ADAL" clId="{CD41D82F-260B-0840-BD29-78828A25BB7D}" dt="2023-03-23T15:21:30.494" v="1627"/>
          <ac:inkMkLst>
            <pc:docMk/>
            <pc:sldMk cId="1159911244" sldId="265"/>
            <ac:inkMk id="124" creationId="{39B956D6-5B84-1D33-524E-1EAEC9816747}"/>
          </ac:inkMkLst>
        </pc:inkChg>
        <pc:inkChg chg="add del">
          <ac:chgData name="Venkatasubramanian, Mani V." userId="fbe5ce37-0145-4c31-b84a-b36f8beac5f3" providerId="ADAL" clId="{CD41D82F-260B-0840-BD29-78828A25BB7D}" dt="2023-03-23T15:21:30.494" v="1627"/>
          <ac:inkMkLst>
            <pc:docMk/>
            <pc:sldMk cId="1159911244" sldId="265"/>
            <ac:inkMk id="125" creationId="{B702B2E4-C66B-798B-728F-4B0191075810}"/>
          </ac:inkMkLst>
        </pc:inkChg>
        <pc:inkChg chg="add reco">
          <ac:chgData name="Venkatasubramanian, Mani V." userId="fbe5ce37-0145-4c31-b84a-b36f8beac5f3" providerId="ADAL" clId="{CD41D82F-260B-0840-BD29-78828A25BB7D}" dt="2023-03-23T15:21:30.494" v="1627"/>
          <ac:inkMkLst>
            <pc:docMk/>
            <pc:sldMk cId="1159911244" sldId="265"/>
            <ac:inkMk id="126" creationId="{27C5CB90-2579-AB8E-5B27-733A446D727D}"/>
          </ac:inkMkLst>
        </pc:inkChg>
        <pc:inkChg chg="add del">
          <ac:chgData name="Venkatasubramanian, Mani V." userId="fbe5ce37-0145-4c31-b84a-b36f8beac5f3" providerId="ADAL" clId="{CD41D82F-260B-0840-BD29-78828A25BB7D}" dt="2023-03-23T15:21:47.598" v="1636"/>
          <ac:inkMkLst>
            <pc:docMk/>
            <pc:sldMk cId="1159911244" sldId="265"/>
            <ac:inkMk id="127" creationId="{C5D7B287-FA2F-B985-7584-165765BF37FF}"/>
          </ac:inkMkLst>
        </pc:inkChg>
        <pc:inkChg chg="add del">
          <ac:chgData name="Venkatasubramanian, Mani V." userId="fbe5ce37-0145-4c31-b84a-b36f8beac5f3" providerId="ADAL" clId="{CD41D82F-260B-0840-BD29-78828A25BB7D}" dt="2023-03-23T15:21:47.598" v="1636"/>
          <ac:inkMkLst>
            <pc:docMk/>
            <pc:sldMk cId="1159911244" sldId="265"/>
            <ac:inkMk id="128" creationId="{F1C82D67-8F55-FC91-AB53-467C552DEF78}"/>
          </ac:inkMkLst>
        </pc:inkChg>
        <pc:inkChg chg="add del">
          <ac:chgData name="Venkatasubramanian, Mani V." userId="fbe5ce37-0145-4c31-b84a-b36f8beac5f3" providerId="ADAL" clId="{CD41D82F-260B-0840-BD29-78828A25BB7D}" dt="2023-03-23T15:21:47.598" v="1636"/>
          <ac:inkMkLst>
            <pc:docMk/>
            <pc:sldMk cId="1159911244" sldId="265"/>
            <ac:inkMk id="129" creationId="{5A647A19-96C6-8F40-72A1-AD4CE71079C3}"/>
          </ac:inkMkLst>
        </pc:inkChg>
        <pc:inkChg chg="add del">
          <ac:chgData name="Venkatasubramanian, Mani V." userId="fbe5ce37-0145-4c31-b84a-b36f8beac5f3" providerId="ADAL" clId="{CD41D82F-260B-0840-BD29-78828A25BB7D}" dt="2023-03-23T15:21:47.598" v="1636"/>
          <ac:inkMkLst>
            <pc:docMk/>
            <pc:sldMk cId="1159911244" sldId="265"/>
            <ac:inkMk id="130" creationId="{2A6EFBB5-1F34-9D84-7D30-CB927FDAE66F}"/>
          </ac:inkMkLst>
        </pc:inkChg>
        <pc:inkChg chg="add del">
          <ac:chgData name="Venkatasubramanian, Mani V." userId="fbe5ce37-0145-4c31-b84a-b36f8beac5f3" providerId="ADAL" clId="{CD41D82F-260B-0840-BD29-78828A25BB7D}" dt="2023-03-23T15:21:47.598" v="1636"/>
          <ac:inkMkLst>
            <pc:docMk/>
            <pc:sldMk cId="1159911244" sldId="265"/>
            <ac:inkMk id="131" creationId="{D15AF8AD-ABE8-3ED6-32FE-1E7584BE5243}"/>
          </ac:inkMkLst>
        </pc:inkChg>
        <pc:inkChg chg="add del">
          <ac:chgData name="Venkatasubramanian, Mani V." userId="fbe5ce37-0145-4c31-b84a-b36f8beac5f3" providerId="ADAL" clId="{CD41D82F-260B-0840-BD29-78828A25BB7D}" dt="2023-03-23T15:21:47.598" v="1636"/>
          <ac:inkMkLst>
            <pc:docMk/>
            <pc:sldMk cId="1159911244" sldId="265"/>
            <ac:inkMk id="132" creationId="{90989BD0-2707-D4C3-2127-323A720B4E3E}"/>
          </ac:inkMkLst>
        </pc:inkChg>
        <pc:inkChg chg="add del">
          <ac:chgData name="Venkatasubramanian, Mani V." userId="fbe5ce37-0145-4c31-b84a-b36f8beac5f3" providerId="ADAL" clId="{CD41D82F-260B-0840-BD29-78828A25BB7D}" dt="2023-03-23T15:21:47.598" v="1636"/>
          <ac:inkMkLst>
            <pc:docMk/>
            <pc:sldMk cId="1159911244" sldId="265"/>
            <ac:inkMk id="133" creationId="{38ACE68F-8F5A-201A-1ADB-319C1DB05001}"/>
          </ac:inkMkLst>
        </pc:inkChg>
        <pc:inkChg chg="add del">
          <ac:chgData name="Venkatasubramanian, Mani V." userId="fbe5ce37-0145-4c31-b84a-b36f8beac5f3" providerId="ADAL" clId="{CD41D82F-260B-0840-BD29-78828A25BB7D}" dt="2023-03-23T15:21:47.598" v="1636"/>
          <ac:inkMkLst>
            <pc:docMk/>
            <pc:sldMk cId="1159911244" sldId="265"/>
            <ac:inkMk id="134" creationId="{64B70797-ECE1-42AA-9B62-956E42F4ACE6}"/>
          </ac:inkMkLst>
        </pc:inkChg>
        <pc:inkChg chg="add reco">
          <ac:chgData name="Venkatasubramanian, Mani V." userId="fbe5ce37-0145-4c31-b84a-b36f8beac5f3" providerId="ADAL" clId="{CD41D82F-260B-0840-BD29-78828A25BB7D}" dt="2023-03-23T15:21:47.598" v="1636"/>
          <ac:inkMkLst>
            <pc:docMk/>
            <pc:sldMk cId="1159911244" sldId="265"/>
            <ac:inkMk id="135" creationId="{4E8DD947-BAFB-E263-70C1-E4E300F38575}"/>
          </ac:inkMkLst>
        </pc:inkChg>
        <pc:inkChg chg="add del">
          <ac:chgData name="Venkatasubramanian, Mani V." userId="fbe5ce37-0145-4c31-b84a-b36f8beac5f3" providerId="ADAL" clId="{CD41D82F-260B-0840-BD29-78828A25BB7D}" dt="2023-03-23T15:21:50.254" v="1639"/>
          <ac:inkMkLst>
            <pc:docMk/>
            <pc:sldMk cId="1159911244" sldId="265"/>
            <ac:inkMk id="136" creationId="{10C30B11-5268-7428-6DC0-10640A7C1A31}"/>
          </ac:inkMkLst>
        </pc:inkChg>
        <pc:inkChg chg="add del">
          <ac:chgData name="Venkatasubramanian, Mani V." userId="fbe5ce37-0145-4c31-b84a-b36f8beac5f3" providerId="ADAL" clId="{CD41D82F-260B-0840-BD29-78828A25BB7D}" dt="2023-03-23T15:21:50.254" v="1639"/>
          <ac:inkMkLst>
            <pc:docMk/>
            <pc:sldMk cId="1159911244" sldId="265"/>
            <ac:inkMk id="137" creationId="{0103D59A-E931-2896-76E8-0A7DD064B375}"/>
          </ac:inkMkLst>
        </pc:inkChg>
        <pc:inkChg chg="add reco">
          <ac:chgData name="Venkatasubramanian, Mani V." userId="fbe5ce37-0145-4c31-b84a-b36f8beac5f3" providerId="ADAL" clId="{CD41D82F-260B-0840-BD29-78828A25BB7D}" dt="2023-03-23T15:21:50.254" v="1639"/>
          <ac:inkMkLst>
            <pc:docMk/>
            <pc:sldMk cId="1159911244" sldId="265"/>
            <ac:inkMk id="138" creationId="{57FB6AF7-5780-CDC3-DC7B-E3BA72D7937E}"/>
          </ac:inkMkLst>
        </pc:inkChg>
        <pc:inkChg chg="add del">
          <ac:chgData name="Venkatasubramanian, Mani V." userId="fbe5ce37-0145-4c31-b84a-b36f8beac5f3" providerId="ADAL" clId="{CD41D82F-260B-0840-BD29-78828A25BB7D}" dt="2023-03-23T15:21:54.831" v="1650"/>
          <ac:inkMkLst>
            <pc:docMk/>
            <pc:sldMk cId="1159911244" sldId="265"/>
            <ac:inkMk id="139" creationId="{DCF8BC90-FD5E-E53D-5872-1B5DEC719DC4}"/>
          </ac:inkMkLst>
        </pc:inkChg>
        <pc:inkChg chg="add del">
          <ac:chgData name="Venkatasubramanian, Mani V." userId="fbe5ce37-0145-4c31-b84a-b36f8beac5f3" providerId="ADAL" clId="{CD41D82F-260B-0840-BD29-78828A25BB7D}" dt="2023-03-23T15:21:54.831" v="1650"/>
          <ac:inkMkLst>
            <pc:docMk/>
            <pc:sldMk cId="1159911244" sldId="265"/>
            <ac:inkMk id="140" creationId="{36F17A36-D751-70D2-0B6E-8303E7FCF818}"/>
          </ac:inkMkLst>
        </pc:inkChg>
        <pc:inkChg chg="add del">
          <ac:chgData name="Venkatasubramanian, Mani V." userId="fbe5ce37-0145-4c31-b84a-b36f8beac5f3" providerId="ADAL" clId="{CD41D82F-260B-0840-BD29-78828A25BB7D}" dt="2023-03-23T15:21:54.831" v="1650"/>
          <ac:inkMkLst>
            <pc:docMk/>
            <pc:sldMk cId="1159911244" sldId="265"/>
            <ac:inkMk id="141" creationId="{99BD8580-4509-FFB7-4167-CF7D272A02A6}"/>
          </ac:inkMkLst>
        </pc:inkChg>
        <pc:inkChg chg="add del">
          <ac:chgData name="Venkatasubramanian, Mani V." userId="fbe5ce37-0145-4c31-b84a-b36f8beac5f3" providerId="ADAL" clId="{CD41D82F-260B-0840-BD29-78828A25BB7D}" dt="2023-03-23T15:21:54.831" v="1650"/>
          <ac:inkMkLst>
            <pc:docMk/>
            <pc:sldMk cId="1159911244" sldId="265"/>
            <ac:inkMk id="142" creationId="{61DB7367-29B2-4998-16AF-5B23A2BD6436}"/>
          </ac:inkMkLst>
        </pc:inkChg>
        <pc:inkChg chg="add del">
          <ac:chgData name="Venkatasubramanian, Mani V." userId="fbe5ce37-0145-4c31-b84a-b36f8beac5f3" providerId="ADAL" clId="{CD41D82F-260B-0840-BD29-78828A25BB7D}" dt="2023-03-23T15:21:54.831" v="1650"/>
          <ac:inkMkLst>
            <pc:docMk/>
            <pc:sldMk cId="1159911244" sldId="265"/>
            <ac:inkMk id="143" creationId="{02250351-F577-CF21-4604-07A93D63FE52}"/>
          </ac:inkMkLst>
        </pc:inkChg>
        <pc:inkChg chg="add del">
          <ac:chgData name="Venkatasubramanian, Mani V." userId="fbe5ce37-0145-4c31-b84a-b36f8beac5f3" providerId="ADAL" clId="{CD41D82F-260B-0840-BD29-78828A25BB7D}" dt="2023-03-23T15:21:54.831" v="1650"/>
          <ac:inkMkLst>
            <pc:docMk/>
            <pc:sldMk cId="1159911244" sldId="265"/>
            <ac:inkMk id="144" creationId="{8D4EF6B4-8177-A5FF-68AC-4E0477DE791C}"/>
          </ac:inkMkLst>
        </pc:inkChg>
        <pc:inkChg chg="add del">
          <ac:chgData name="Venkatasubramanian, Mani V." userId="fbe5ce37-0145-4c31-b84a-b36f8beac5f3" providerId="ADAL" clId="{CD41D82F-260B-0840-BD29-78828A25BB7D}" dt="2023-03-23T15:21:54.831" v="1650"/>
          <ac:inkMkLst>
            <pc:docMk/>
            <pc:sldMk cId="1159911244" sldId="265"/>
            <ac:inkMk id="145" creationId="{121A942E-116F-950F-D84D-4067E15CED5B}"/>
          </ac:inkMkLst>
        </pc:inkChg>
        <pc:inkChg chg="add del">
          <ac:chgData name="Venkatasubramanian, Mani V." userId="fbe5ce37-0145-4c31-b84a-b36f8beac5f3" providerId="ADAL" clId="{CD41D82F-260B-0840-BD29-78828A25BB7D}" dt="2023-03-23T15:21:54.831" v="1650"/>
          <ac:inkMkLst>
            <pc:docMk/>
            <pc:sldMk cId="1159911244" sldId="265"/>
            <ac:inkMk id="146" creationId="{AE42FABC-4A74-030E-6587-61D4B7669A71}"/>
          </ac:inkMkLst>
        </pc:inkChg>
        <pc:inkChg chg="add del">
          <ac:chgData name="Venkatasubramanian, Mani V." userId="fbe5ce37-0145-4c31-b84a-b36f8beac5f3" providerId="ADAL" clId="{CD41D82F-260B-0840-BD29-78828A25BB7D}" dt="2023-03-23T15:21:54.831" v="1650"/>
          <ac:inkMkLst>
            <pc:docMk/>
            <pc:sldMk cId="1159911244" sldId="265"/>
            <ac:inkMk id="147" creationId="{66AAE4DC-F97C-C92A-A536-6D7452F01E08}"/>
          </ac:inkMkLst>
        </pc:inkChg>
        <pc:inkChg chg="add del">
          <ac:chgData name="Venkatasubramanian, Mani V." userId="fbe5ce37-0145-4c31-b84a-b36f8beac5f3" providerId="ADAL" clId="{CD41D82F-260B-0840-BD29-78828A25BB7D}" dt="2023-03-23T15:21:54.831" v="1650"/>
          <ac:inkMkLst>
            <pc:docMk/>
            <pc:sldMk cId="1159911244" sldId="265"/>
            <ac:inkMk id="148" creationId="{D4713D8C-8978-CE02-CFBC-B9D921832699}"/>
          </ac:inkMkLst>
        </pc:inkChg>
        <pc:inkChg chg="add reco">
          <ac:chgData name="Venkatasubramanian, Mani V." userId="fbe5ce37-0145-4c31-b84a-b36f8beac5f3" providerId="ADAL" clId="{CD41D82F-260B-0840-BD29-78828A25BB7D}" dt="2023-03-23T15:21:54.831" v="1650"/>
          <ac:inkMkLst>
            <pc:docMk/>
            <pc:sldMk cId="1159911244" sldId="265"/>
            <ac:inkMk id="149" creationId="{8B551232-CCE5-8A01-5DF0-486AF516DA8F}"/>
          </ac:inkMkLst>
        </pc:inkChg>
        <pc:inkChg chg="add del">
          <ac:chgData name="Venkatasubramanian, Mani V." userId="fbe5ce37-0145-4c31-b84a-b36f8beac5f3" providerId="ADAL" clId="{CD41D82F-260B-0840-BD29-78828A25BB7D}" dt="2023-03-23T15:22:01.520" v="1653"/>
          <ac:inkMkLst>
            <pc:docMk/>
            <pc:sldMk cId="1159911244" sldId="265"/>
            <ac:inkMk id="150" creationId="{ED747B0E-8C9D-000D-EBD3-AEF6035EC830}"/>
          </ac:inkMkLst>
        </pc:inkChg>
        <pc:inkChg chg="add del">
          <ac:chgData name="Venkatasubramanian, Mani V." userId="fbe5ce37-0145-4c31-b84a-b36f8beac5f3" providerId="ADAL" clId="{CD41D82F-260B-0840-BD29-78828A25BB7D}" dt="2023-03-23T15:22:01.520" v="1653"/>
          <ac:inkMkLst>
            <pc:docMk/>
            <pc:sldMk cId="1159911244" sldId="265"/>
            <ac:inkMk id="151" creationId="{1907BEC1-9597-03C9-A6C8-D26760A8A573}"/>
          </ac:inkMkLst>
        </pc:inkChg>
        <pc:inkChg chg="add reco">
          <ac:chgData name="Venkatasubramanian, Mani V." userId="fbe5ce37-0145-4c31-b84a-b36f8beac5f3" providerId="ADAL" clId="{CD41D82F-260B-0840-BD29-78828A25BB7D}" dt="2023-03-23T15:22:01.520" v="1653"/>
          <ac:inkMkLst>
            <pc:docMk/>
            <pc:sldMk cId="1159911244" sldId="265"/>
            <ac:inkMk id="152" creationId="{1BECCB1A-0512-5BB0-A724-8B1D6DB2E12D}"/>
          </ac:inkMkLst>
        </pc:inkChg>
        <pc:inkChg chg="add del">
          <ac:chgData name="Venkatasubramanian, Mani V." userId="fbe5ce37-0145-4c31-b84a-b36f8beac5f3" providerId="ADAL" clId="{CD41D82F-260B-0840-BD29-78828A25BB7D}" dt="2023-03-23T15:22:11.723" v="1657"/>
          <ac:inkMkLst>
            <pc:docMk/>
            <pc:sldMk cId="1159911244" sldId="265"/>
            <ac:inkMk id="153" creationId="{BBA4C48B-4D78-AC62-1D71-5D46CFBAA6F6}"/>
          </ac:inkMkLst>
        </pc:inkChg>
        <pc:inkChg chg="add del">
          <ac:chgData name="Venkatasubramanian, Mani V." userId="fbe5ce37-0145-4c31-b84a-b36f8beac5f3" providerId="ADAL" clId="{CD41D82F-260B-0840-BD29-78828A25BB7D}" dt="2023-03-23T15:22:11.723" v="1657"/>
          <ac:inkMkLst>
            <pc:docMk/>
            <pc:sldMk cId="1159911244" sldId="265"/>
            <ac:inkMk id="154" creationId="{EF19E9C5-7848-172A-D3F3-4D3532D4BF8B}"/>
          </ac:inkMkLst>
        </pc:inkChg>
        <pc:inkChg chg="add del">
          <ac:chgData name="Venkatasubramanian, Mani V." userId="fbe5ce37-0145-4c31-b84a-b36f8beac5f3" providerId="ADAL" clId="{CD41D82F-260B-0840-BD29-78828A25BB7D}" dt="2023-03-23T15:22:11.723" v="1657"/>
          <ac:inkMkLst>
            <pc:docMk/>
            <pc:sldMk cId="1159911244" sldId="265"/>
            <ac:inkMk id="155" creationId="{B4C8BE5B-E155-C381-5B56-93A7C519FBB1}"/>
          </ac:inkMkLst>
        </pc:inkChg>
        <pc:inkChg chg="add reco">
          <ac:chgData name="Venkatasubramanian, Mani V." userId="fbe5ce37-0145-4c31-b84a-b36f8beac5f3" providerId="ADAL" clId="{CD41D82F-260B-0840-BD29-78828A25BB7D}" dt="2023-03-23T15:22:11.723" v="1657"/>
          <ac:inkMkLst>
            <pc:docMk/>
            <pc:sldMk cId="1159911244" sldId="265"/>
            <ac:inkMk id="156" creationId="{F72C49F5-2B86-7763-83EF-3540157117D4}"/>
          </ac:inkMkLst>
        </pc:inkChg>
        <pc:inkChg chg="add del">
          <ac:chgData name="Venkatasubramanian, Mani V." userId="fbe5ce37-0145-4c31-b84a-b36f8beac5f3" providerId="ADAL" clId="{CD41D82F-260B-0840-BD29-78828A25BB7D}" dt="2023-03-23T15:22:50.982" v="1669"/>
          <ac:inkMkLst>
            <pc:docMk/>
            <pc:sldMk cId="1159911244" sldId="265"/>
            <ac:inkMk id="157" creationId="{8085FB4D-B167-3769-F96C-7429D95B21E2}"/>
          </ac:inkMkLst>
        </pc:inkChg>
        <pc:inkChg chg="add del">
          <ac:chgData name="Venkatasubramanian, Mani V." userId="fbe5ce37-0145-4c31-b84a-b36f8beac5f3" providerId="ADAL" clId="{CD41D82F-260B-0840-BD29-78828A25BB7D}" dt="2023-03-23T15:22:50.982" v="1669"/>
          <ac:inkMkLst>
            <pc:docMk/>
            <pc:sldMk cId="1159911244" sldId="265"/>
            <ac:inkMk id="158" creationId="{6E8BC7B2-82C7-4E53-6D7C-991065BDE31D}"/>
          </ac:inkMkLst>
        </pc:inkChg>
        <pc:inkChg chg="add del">
          <ac:chgData name="Venkatasubramanian, Mani V." userId="fbe5ce37-0145-4c31-b84a-b36f8beac5f3" providerId="ADAL" clId="{CD41D82F-260B-0840-BD29-78828A25BB7D}" dt="2023-03-23T15:22:50.982" v="1669"/>
          <ac:inkMkLst>
            <pc:docMk/>
            <pc:sldMk cId="1159911244" sldId="265"/>
            <ac:inkMk id="159" creationId="{498ED6B8-4740-3842-065D-E43C266DF58B}"/>
          </ac:inkMkLst>
        </pc:inkChg>
        <pc:inkChg chg="add del">
          <ac:chgData name="Venkatasubramanian, Mani V." userId="fbe5ce37-0145-4c31-b84a-b36f8beac5f3" providerId="ADAL" clId="{CD41D82F-260B-0840-BD29-78828A25BB7D}" dt="2023-03-23T15:22:50.982" v="1669"/>
          <ac:inkMkLst>
            <pc:docMk/>
            <pc:sldMk cId="1159911244" sldId="265"/>
            <ac:inkMk id="160" creationId="{F0C3889D-9503-FF2A-A638-512ECC4FDD61}"/>
          </ac:inkMkLst>
        </pc:inkChg>
        <pc:inkChg chg="add del">
          <ac:chgData name="Venkatasubramanian, Mani V." userId="fbe5ce37-0145-4c31-b84a-b36f8beac5f3" providerId="ADAL" clId="{CD41D82F-260B-0840-BD29-78828A25BB7D}" dt="2023-03-23T15:22:50.982" v="1669"/>
          <ac:inkMkLst>
            <pc:docMk/>
            <pc:sldMk cId="1159911244" sldId="265"/>
            <ac:inkMk id="161" creationId="{CE96C2D3-4295-1421-703F-5618A7F751F7}"/>
          </ac:inkMkLst>
        </pc:inkChg>
        <pc:inkChg chg="add del">
          <ac:chgData name="Venkatasubramanian, Mani V." userId="fbe5ce37-0145-4c31-b84a-b36f8beac5f3" providerId="ADAL" clId="{CD41D82F-260B-0840-BD29-78828A25BB7D}" dt="2023-03-23T15:22:50.982" v="1669"/>
          <ac:inkMkLst>
            <pc:docMk/>
            <pc:sldMk cId="1159911244" sldId="265"/>
            <ac:inkMk id="162" creationId="{246D93D4-5C65-C3E0-399B-AAD67389877E}"/>
          </ac:inkMkLst>
        </pc:inkChg>
        <pc:inkChg chg="add del">
          <ac:chgData name="Venkatasubramanian, Mani V." userId="fbe5ce37-0145-4c31-b84a-b36f8beac5f3" providerId="ADAL" clId="{CD41D82F-260B-0840-BD29-78828A25BB7D}" dt="2023-03-23T15:22:50.982" v="1669"/>
          <ac:inkMkLst>
            <pc:docMk/>
            <pc:sldMk cId="1159911244" sldId="265"/>
            <ac:inkMk id="163" creationId="{A43398B1-1C9B-6162-3260-379D222573B8}"/>
          </ac:inkMkLst>
        </pc:inkChg>
        <pc:inkChg chg="add del">
          <ac:chgData name="Venkatasubramanian, Mani V." userId="fbe5ce37-0145-4c31-b84a-b36f8beac5f3" providerId="ADAL" clId="{CD41D82F-260B-0840-BD29-78828A25BB7D}" dt="2023-03-23T15:22:50.982" v="1669"/>
          <ac:inkMkLst>
            <pc:docMk/>
            <pc:sldMk cId="1159911244" sldId="265"/>
            <ac:inkMk id="164" creationId="{900A8DBF-BDF7-21A2-F9FF-0D6B7CC1B406}"/>
          </ac:inkMkLst>
        </pc:inkChg>
        <pc:inkChg chg="add del">
          <ac:chgData name="Venkatasubramanian, Mani V." userId="fbe5ce37-0145-4c31-b84a-b36f8beac5f3" providerId="ADAL" clId="{CD41D82F-260B-0840-BD29-78828A25BB7D}" dt="2023-03-23T15:22:50.982" v="1669"/>
          <ac:inkMkLst>
            <pc:docMk/>
            <pc:sldMk cId="1159911244" sldId="265"/>
            <ac:inkMk id="165" creationId="{196DC0E4-3761-2F48-6134-999E7A344868}"/>
          </ac:inkMkLst>
        </pc:inkChg>
        <pc:inkChg chg="add del">
          <ac:chgData name="Venkatasubramanian, Mani V." userId="fbe5ce37-0145-4c31-b84a-b36f8beac5f3" providerId="ADAL" clId="{CD41D82F-260B-0840-BD29-78828A25BB7D}" dt="2023-03-23T15:22:50.982" v="1669"/>
          <ac:inkMkLst>
            <pc:docMk/>
            <pc:sldMk cId="1159911244" sldId="265"/>
            <ac:inkMk id="166" creationId="{F2D2D30A-AF3C-7EEC-A549-8FBD10103A98}"/>
          </ac:inkMkLst>
        </pc:inkChg>
        <pc:inkChg chg="add del">
          <ac:chgData name="Venkatasubramanian, Mani V." userId="fbe5ce37-0145-4c31-b84a-b36f8beac5f3" providerId="ADAL" clId="{CD41D82F-260B-0840-BD29-78828A25BB7D}" dt="2023-03-23T15:22:50.982" v="1669"/>
          <ac:inkMkLst>
            <pc:docMk/>
            <pc:sldMk cId="1159911244" sldId="265"/>
            <ac:inkMk id="167" creationId="{0DB85D6B-BCB2-4D0A-BB12-CE9662B9E88B}"/>
          </ac:inkMkLst>
        </pc:inkChg>
        <pc:inkChg chg="add reco">
          <ac:chgData name="Venkatasubramanian, Mani V." userId="fbe5ce37-0145-4c31-b84a-b36f8beac5f3" providerId="ADAL" clId="{CD41D82F-260B-0840-BD29-78828A25BB7D}" dt="2023-03-23T15:22:50.982" v="1669"/>
          <ac:inkMkLst>
            <pc:docMk/>
            <pc:sldMk cId="1159911244" sldId="265"/>
            <ac:inkMk id="168" creationId="{DD906DD4-AB13-1980-1F49-4689579E7ABA}"/>
          </ac:inkMkLst>
        </pc:inkChg>
        <pc:inkChg chg="add">
          <ac:chgData name="Venkatasubramanian, Mani V." userId="fbe5ce37-0145-4c31-b84a-b36f8beac5f3" providerId="ADAL" clId="{CD41D82F-260B-0840-BD29-78828A25BB7D}" dt="2023-03-23T15:22:56.430" v="1670"/>
          <ac:inkMkLst>
            <pc:docMk/>
            <pc:sldMk cId="1159911244" sldId="265"/>
            <ac:inkMk id="169" creationId="{83B6CDD5-B713-C304-4D04-C2F6F611DD2E}"/>
          </ac:inkMkLst>
        </pc:inkChg>
        <pc:inkChg chg="add">
          <ac:chgData name="Venkatasubramanian, Mani V." userId="fbe5ce37-0145-4c31-b84a-b36f8beac5f3" providerId="ADAL" clId="{CD41D82F-260B-0840-BD29-78828A25BB7D}" dt="2023-03-23T15:22:58.209" v="1671"/>
          <ac:inkMkLst>
            <pc:docMk/>
            <pc:sldMk cId="1159911244" sldId="265"/>
            <ac:inkMk id="170" creationId="{86BA98FA-316C-A943-C600-842B531DBFAE}"/>
          </ac:inkMkLst>
        </pc:inkChg>
        <pc:inkChg chg="add del">
          <ac:chgData name="Venkatasubramanian, Mani V." userId="fbe5ce37-0145-4c31-b84a-b36f8beac5f3" providerId="ADAL" clId="{CD41D82F-260B-0840-BD29-78828A25BB7D}" dt="2023-03-23T15:23:02.308" v="1680"/>
          <ac:inkMkLst>
            <pc:docMk/>
            <pc:sldMk cId="1159911244" sldId="265"/>
            <ac:inkMk id="171" creationId="{F71742E9-1037-8D54-78BE-8E2520C2AF13}"/>
          </ac:inkMkLst>
        </pc:inkChg>
        <pc:inkChg chg="add del">
          <ac:chgData name="Venkatasubramanian, Mani V." userId="fbe5ce37-0145-4c31-b84a-b36f8beac5f3" providerId="ADAL" clId="{CD41D82F-260B-0840-BD29-78828A25BB7D}" dt="2023-03-23T15:23:02.308" v="1680"/>
          <ac:inkMkLst>
            <pc:docMk/>
            <pc:sldMk cId="1159911244" sldId="265"/>
            <ac:inkMk id="172" creationId="{325AD3AA-BF2F-2336-9D6F-BEBF7F270753}"/>
          </ac:inkMkLst>
        </pc:inkChg>
        <pc:inkChg chg="add del">
          <ac:chgData name="Venkatasubramanian, Mani V." userId="fbe5ce37-0145-4c31-b84a-b36f8beac5f3" providerId="ADAL" clId="{CD41D82F-260B-0840-BD29-78828A25BB7D}" dt="2023-03-23T15:23:02.308" v="1680"/>
          <ac:inkMkLst>
            <pc:docMk/>
            <pc:sldMk cId="1159911244" sldId="265"/>
            <ac:inkMk id="173" creationId="{A0543C3A-EC47-DFCB-63A4-48E011317FCE}"/>
          </ac:inkMkLst>
        </pc:inkChg>
        <pc:inkChg chg="add del">
          <ac:chgData name="Venkatasubramanian, Mani V." userId="fbe5ce37-0145-4c31-b84a-b36f8beac5f3" providerId="ADAL" clId="{CD41D82F-260B-0840-BD29-78828A25BB7D}" dt="2023-03-23T15:23:02.308" v="1680"/>
          <ac:inkMkLst>
            <pc:docMk/>
            <pc:sldMk cId="1159911244" sldId="265"/>
            <ac:inkMk id="174" creationId="{E10C34F8-BDA9-6D75-AF2D-2A9590F6CDCC}"/>
          </ac:inkMkLst>
        </pc:inkChg>
        <pc:inkChg chg="add del">
          <ac:chgData name="Venkatasubramanian, Mani V." userId="fbe5ce37-0145-4c31-b84a-b36f8beac5f3" providerId="ADAL" clId="{CD41D82F-260B-0840-BD29-78828A25BB7D}" dt="2023-03-23T15:23:02.308" v="1680"/>
          <ac:inkMkLst>
            <pc:docMk/>
            <pc:sldMk cId="1159911244" sldId="265"/>
            <ac:inkMk id="175" creationId="{B603FE21-8117-DEC9-5BE8-9C4E34E202E4}"/>
          </ac:inkMkLst>
        </pc:inkChg>
        <pc:inkChg chg="add del">
          <ac:chgData name="Venkatasubramanian, Mani V." userId="fbe5ce37-0145-4c31-b84a-b36f8beac5f3" providerId="ADAL" clId="{CD41D82F-260B-0840-BD29-78828A25BB7D}" dt="2023-03-23T15:23:02.308" v="1680"/>
          <ac:inkMkLst>
            <pc:docMk/>
            <pc:sldMk cId="1159911244" sldId="265"/>
            <ac:inkMk id="176" creationId="{DF298534-3AF4-BF74-609C-FBF8E806623B}"/>
          </ac:inkMkLst>
        </pc:inkChg>
        <pc:inkChg chg="add del">
          <ac:chgData name="Venkatasubramanian, Mani V." userId="fbe5ce37-0145-4c31-b84a-b36f8beac5f3" providerId="ADAL" clId="{CD41D82F-260B-0840-BD29-78828A25BB7D}" dt="2023-03-23T15:23:02.308" v="1680"/>
          <ac:inkMkLst>
            <pc:docMk/>
            <pc:sldMk cId="1159911244" sldId="265"/>
            <ac:inkMk id="177" creationId="{0A1FE034-8CCA-5171-59C8-E23EBB0A351D}"/>
          </ac:inkMkLst>
        </pc:inkChg>
        <pc:inkChg chg="add del">
          <ac:chgData name="Venkatasubramanian, Mani V." userId="fbe5ce37-0145-4c31-b84a-b36f8beac5f3" providerId="ADAL" clId="{CD41D82F-260B-0840-BD29-78828A25BB7D}" dt="2023-03-23T15:23:02.308" v="1680"/>
          <ac:inkMkLst>
            <pc:docMk/>
            <pc:sldMk cId="1159911244" sldId="265"/>
            <ac:inkMk id="178" creationId="{D30551C2-1051-346A-6F83-7054979CB2C3}"/>
          </ac:inkMkLst>
        </pc:inkChg>
        <pc:inkChg chg="add reco">
          <ac:chgData name="Venkatasubramanian, Mani V." userId="fbe5ce37-0145-4c31-b84a-b36f8beac5f3" providerId="ADAL" clId="{CD41D82F-260B-0840-BD29-78828A25BB7D}" dt="2023-03-23T15:23:02.308" v="1680"/>
          <ac:inkMkLst>
            <pc:docMk/>
            <pc:sldMk cId="1159911244" sldId="265"/>
            <ac:inkMk id="179" creationId="{FF5BBAC8-153D-7AAD-7F0D-87179BBB3439}"/>
          </ac:inkMkLst>
        </pc:inkChg>
        <pc:inkChg chg="add del">
          <ac:chgData name="Venkatasubramanian, Mani V." userId="fbe5ce37-0145-4c31-b84a-b36f8beac5f3" providerId="ADAL" clId="{CD41D82F-260B-0840-BD29-78828A25BB7D}" dt="2023-03-23T15:23:06.346" v="1689"/>
          <ac:inkMkLst>
            <pc:docMk/>
            <pc:sldMk cId="1159911244" sldId="265"/>
            <ac:inkMk id="180" creationId="{D1A5AEE8-BD73-87E0-E10C-2B641A89AA34}"/>
          </ac:inkMkLst>
        </pc:inkChg>
        <pc:inkChg chg="add del">
          <ac:chgData name="Venkatasubramanian, Mani V." userId="fbe5ce37-0145-4c31-b84a-b36f8beac5f3" providerId="ADAL" clId="{CD41D82F-260B-0840-BD29-78828A25BB7D}" dt="2023-03-23T15:23:06.346" v="1689"/>
          <ac:inkMkLst>
            <pc:docMk/>
            <pc:sldMk cId="1159911244" sldId="265"/>
            <ac:inkMk id="181" creationId="{CAFB916A-DD17-F76F-CE43-26342D7AE24C}"/>
          </ac:inkMkLst>
        </pc:inkChg>
        <pc:inkChg chg="add del">
          <ac:chgData name="Venkatasubramanian, Mani V." userId="fbe5ce37-0145-4c31-b84a-b36f8beac5f3" providerId="ADAL" clId="{CD41D82F-260B-0840-BD29-78828A25BB7D}" dt="2023-03-23T15:23:06.346" v="1689"/>
          <ac:inkMkLst>
            <pc:docMk/>
            <pc:sldMk cId="1159911244" sldId="265"/>
            <ac:inkMk id="182" creationId="{FBC2F947-B01F-B1C8-FABE-BE55A5856007}"/>
          </ac:inkMkLst>
        </pc:inkChg>
        <pc:inkChg chg="add del">
          <ac:chgData name="Venkatasubramanian, Mani V." userId="fbe5ce37-0145-4c31-b84a-b36f8beac5f3" providerId="ADAL" clId="{CD41D82F-260B-0840-BD29-78828A25BB7D}" dt="2023-03-23T15:23:06.346" v="1689"/>
          <ac:inkMkLst>
            <pc:docMk/>
            <pc:sldMk cId="1159911244" sldId="265"/>
            <ac:inkMk id="183" creationId="{83350C11-6D8B-F770-F7F2-431A6047ED46}"/>
          </ac:inkMkLst>
        </pc:inkChg>
        <pc:inkChg chg="add del">
          <ac:chgData name="Venkatasubramanian, Mani V." userId="fbe5ce37-0145-4c31-b84a-b36f8beac5f3" providerId="ADAL" clId="{CD41D82F-260B-0840-BD29-78828A25BB7D}" dt="2023-03-23T15:23:06.346" v="1689"/>
          <ac:inkMkLst>
            <pc:docMk/>
            <pc:sldMk cId="1159911244" sldId="265"/>
            <ac:inkMk id="184" creationId="{9CC06FB7-39C2-55DE-A28F-F58358BCFBE4}"/>
          </ac:inkMkLst>
        </pc:inkChg>
        <pc:inkChg chg="add del">
          <ac:chgData name="Venkatasubramanian, Mani V." userId="fbe5ce37-0145-4c31-b84a-b36f8beac5f3" providerId="ADAL" clId="{CD41D82F-260B-0840-BD29-78828A25BB7D}" dt="2023-03-23T15:23:06.346" v="1689"/>
          <ac:inkMkLst>
            <pc:docMk/>
            <pc:sldMk cId="1159911244" sldId="265"/>
            <ac:inkMk id="185" creationId="{C77D9099-8A62-E693-32AC-709CBA56FEF6}"/>
          </ac:inkMkLst>
        </pc:inkChg>
        <pc:inkChg chg="add del">
          <ac:chgData name="Venkatasubramanian, Mani V." userId="fbe5ce37-0145-4c31-b84a-b36f8beac5f3" providerId="ADAL" clId="{CD41D82F-260B-0840-BD29-78828A25BB7D}" dt="2023-03-23T15:23:06.346" v="1689"/>
          <ac:inkMkLst>
            <pc:docMk/>
            <pc:sldMk cId="1159911244" sldId="265"/>
            <ac:inkMk id="186" creationId="{E9E3705A-0BB1-D03C-3765-E16C564DCF33}"/>
          </ac:inkMkLst>
        </pc:inkChg>
        <pc:inkChg chg="add del">
          <ac:chgData name="Venkatasubramanian, Mani V." userId="fbe5ce37-0145-4c31-b84a-b36f8beac5f3" providerId="ADAL" clId="{CD41D82F-260B-0840-BD29-78828A25BB7D}" dt="2023-03-23T15:23:06.346" v="1689"/>
          <ac:inkMkLst>
            <pc:docMk/>
            <pc:sldMk cId="1159911244" sldId="265"/>
            <ac:inkMk id="187" creationId="{9BDE7F67-B195-0E60-F2FE-5F0A98273C87}"/>
          </ac:inkMkLst>
        </pc:inkChg>
        <pc:inkChg chg="add reco">
          <ac:chgData name="Venkatasubramanian, Mani V." userId="fbe5ce37-0145-4c31-b84a-b36f8beac5f3" providerId="ADAL" clId="{CD41D82F-260B-0840-BD29-78828A25BB7D}" dt="2023-03-23T15:23:06.346" v="1689"/>
          <ac:inkMkLst>
            <pc:docMk/>
            <pc:sldMk cId="1159911244" sldId="265"/>
            <ac:inkMk id="188" creationId="{F326B2B9-53E1-1C55-9E3B-BA75136AB5C1}"/>
          </ac:inkMkLst>
        </pc:inkChg>
        <pc:inkChg chg="add del">
          <ac:chgData name="Venkatasubramanian, Mani V." userId="fbe5ce37-0145-4c31-b84a-b36f8beac5f3" providerId="ADAL" clId="{CD41D82F-260B-0840-BD29-78828A25BB7D}" dt="2023-03-23T15:23:08.298" v="1692"/>
          <ac:inkMkLst>
            <pc:docMk/>
            <pc:sldMk cId="1159911244" sldId="265"/>
            <ac:inkMk id="189" creationId="{47159D4F-1C41-D4DA-0B3D-AF234991B46B}"/>
          </ac:inkMkLst>
        </pc:inkChg>
        <pc:inkChg chg="add del">
          <ac:chgData name="Venkatasubramanian, Mani V." userId="fbe5ce37-0145-4c31-b84a-b36f8beac5f3" providerId="ADAL" clId="{CD41D82F-260B-0840-BD29-78828A25BB7D}" dt="2023-03-23T15:23:08.298" v="1692"/>
          <ac:inkMkLst>
            <pc:docMk/>
            <pc:sldMk cId="1159911244" sldId="265"/>
            <ac:inkMk id="190" creationId="{E121FE16-A10D-D5CF-A465-A1B9D0A300D5}"/>
          </ac:inkMkLst>
        </pc:inkChg>
        <pc:inkChg chg="add reco">
          <ac:chgData name="Venkatasubramanian, Mani V." userId="fbe5ce37-0145-4c31-b84a-b36f8beac5f3" providerId="ADAL" clId="{CD41D82F-260B-0840-BD29-78828A25BB7D}" dt="2023-03-23T15:23:08.298" v="1692"/>
          <ac:inkMkLst>
            <pc:docMk/>
            <pc:sldMk cId="1159911244" sldId="265"/>
            <ac:inkMk id="191" creationId="{0AA5DEC0-79B9-680E-DAE7-B2C496D9A52F}"/>
          </ac:inkMkLst>
        </pc:inkChg>
        <pc:inkChg chg="add">
          <ac:chgData name="Venkatasubramanian, Mani V." userId="fbe5ce37-0145-4c31-b84a-b36f8beac5f3" providerId="ADAL" clId="{CD41D82F-260B-0840-BD29-78828A25BB7D}" dt="2023-03-23T15:23:09.524" v="1693"/>
          <ac:inkMkLst>
            <pc:docMk/>
            <pc:sldMk cId="1159911244" sldId="265"/>
            <ac:inkMk id="192" creationId="{DA49033C-176F-95CA-F941-C8A641710EA1}"/>
          </ac:inkMkLst>
        </pc:inkChg>
        <pc:inkChg chg="add del">
          <ac:chgData name="Venkatasubramanian, Mani V." userId="fbe5ce37-0145-4c31-b84a-b36f8beac5f3" providerId="ADAL" clId="{CD41D82F-260B-0840-BD29-78828A25BB7D}" dt="2023-03-23T15:23:12.480" v="1699"/>
          <ac:inkMkLst>
            <pc:docMk/>
            <pc:sldMk cId="1159911244" sldId="265"/>
            <ac:inkMk id="193" creationId="{0C29CA3C-8357-CA43-2F18-24CE5D65BC72}"/>
          </ac:inkMkLst>
        </pc:inkChg>
        <pc:inkChg chg="add del">
          <ac:chgData name="Venkatasubramanian, Mani V." userId="fbe5ce37-0145-4c31-b84a-b36f8beac5f3" providerId="ADAL" clId="{CD41D82F-260B-0840-BD29-78828A25BB7D}" dt="2023-03-23T15:23:12.480" v="1699"/>
          <ac:inkMkLst>
            <pc:docMk/>
            <pc:sldMk cId="1159911244" sldId="265"/>
            <ac:inkMk id="194" creationId="{01D7FD58-E71A-9E23-50FD-6A7099B666E8}"/>
          </ac:inkMkLst>
        </pc:inkChg>
        <pc:inkChg chg="add del">
          <ac:chgData name="Venkatasubramanian, Mani V." userId="fbe5ce37-0145-4c31-b84a-b36f8beac5f3" providerId="ADAL" clId="{CD41D82F-260B-0840-BD29-78828A25BB7D}" dt="2023-03-23T15:23:12.480" v="1699"/>
          <ac:inkMkLst>
            <pc:docMk/>
            <pc:sldMk cId="1159911244" sldId="265"/>
            <ac:inkMk id="195" creationId="{7EEDA07A-F3B5-C773-F6B6-D0A71E15882A}"/>
          </ac:inkMkLst>
        </pc:inkChg>
        <pc:inkChg chg="add del">
          <ac:chgData name="Venkatasubramanian, Mani V." userId="fbe5ce37-0145-4c31-b84a-b36f8beac5f3" providerId="ADAL" clId="{CD41D82F-260B-0840-BD29-78828A25BB7D}" dt="2023-03-23T15:23:12.480" v="1699"/>
          <ac:inkMkLst>
            <pc:docMk/>
            <pc:sldMk cId="1159911244" sldId="265"/>
            <ac:inkMk id="196" creationId="{23E04445-0A4E-01B9-B31F-67F90C1BBBB3}"/>
          </ac:inkMkLst>
        </pc:inkChg>
        <pc:inkChg chg="add del">
          <ac:chgData name="Venkatasubramanian, Mani V." userId="fbe5ce37-0145-4c31-b84a-b36f8beac5f3" providerId="ADAL" clId="{CD41D82F-260B-0840-BD29-78828A25BB7D}" dt="2023-03-23T15:23:12.480" v="1699"/>
          <ac:inkMkLst>
            <pc:docMk/>
            <pc:sldMk cId="1159911244" sldId="265"/>
            <ac:inkMk id="197" creationId="{11C125C1-2CF7-04AA-E0B0-5DC18E542381}"/>
          </ac:inkMkLst>
        </pc:inkChg>
        <pc:inkChg chg="add reco">
          <ac:chgData name="Venkatasubramanian, Mani V." userId="fbe5ce37-0145-4c31-b84a-b36f8beac5f3" providerId="ADAL" clId="{CD41D82F-260B-0840-BD29-78828A25BB7D}" dt="2023-03-23T15:23:12.480" v="1699"/>
          <ac:inkMkLst>
            <pc:docMk/>
            <pc:sldMk cId="1159911244" sldId="265"/>
            <ac:inkMk id="198" creationId="{2539B40B-3091-FD5F-FCF3-292EC900D636}"/>
          </ac:inkMkLst>
        </pc:inkChg>
        <pc:inkChg chg="add del">
          <ac:chgData name="Venkatasubramanian, Mani V." userId="fbe5ce37-0145-4c31-b84a-b36f8beac5f3" providerId="ADAL" clId="{CD41D82F-260B-0840-BD29-78828A25BB7D}" dt="2023-03-23T15:23:16.685" v="1705"/>
          <ac:inkMkLst>
            <pc:docMk/>
            <pc:sldMk cId="1159911244" sldId="265"/>
            <ac:inkMk id="199" creationId="{B9AF25B9-AF1E-8A5C-B4AE-565C8A144B8E}"/>
          </ac:inkMkLst>
        </pc:inkChg>
        <pc:inkChg chg="add del">
          <ac:chgData name="Venkatasubramanian, Mani V." userId="fbe5ce37-0145-4c31-b84a-b36f8beac5f3" providerId="ADAL" clId="{CD41D82F-260B-0840-BD29-78828A25BB7D}" dt="2023-03-23T15:23:16.685" v="1705"/>
          <ac:inkMkLst>
            <pc:docMk/>
            <pc:sldMk cId="1159911244" sldId="265"/>
            <ac:inkMk id="200" creationId="{965BC72F-3F88-4DDE-C5FD-938DEDFE6A59}"/>
          </ac:inkMkLst>
        </pc:inkChg>
        <pc:inkChg chg="add del">
          <ac:chgData name="Venkatasubramanian, Mani V." userId="fbe5ce37-0145-4c31-b84a-b36f8beac5f3" providerId="ADAL" clId="{CD41D82F-260B-0840-BD29-78828A25BB7D}" dt="2023-03-23T15:23:16.685" v="1705"/>
          <ac:inkMkLst>
            <pc:docMk/>
            <pc:sldMk cId="1159911244" sldId="265"/>
            <ac:inkMk id="201" creationId="{B5E6D2AC-37B3-58E2-52FF-A5C43D689D85}"/>
          </ac:inkMkLst>
        </pc:inkChg>
        <pc:inkChg chg="add del">
          <ac:chgData name="Venkatasubramanian, Mani V." userId="fbe5ce37-0145-4c31-b84a-b36f8beac5f3" providerId="ADAL" clId="{CD41D82F-260B-0840-BD29-78828A25BB7D}" dt="2023-03-23T15:23:16.685" v="1705"/>
          <ac:inkMkLst>
            <pc:docMk/>
            <pc:sldMk cId="1159911244" sldId="265"/>
            <ac:inkMk id="202" creationId="{984D2488-69DD-F24F-FD7F-C009E46B0AC4}"/>
          </ac:inkMkLst>
        </pc:inkChg>
        <pc:inkChg chg="add del">
          <ac:chgData name="Venkatasubramanian, Mani V." userId="fbe5ce37-0145-4c31-b84a-b36f8beac5f3" providerId="ADAL" clId="{CD41D82F-260B-0840-BD29-78828A25BB7D}" dt="2023-03-23T15:23:16.685" v="1705"/>
          <ac:inkMkLst>
            <pc:docMk/>
            <pc:sldMk cId="1159911244" sldId="265"/>
            <ac:inkMk id="203" creationId="{AA37078E-0561-CBA3-CCC0-EECFDF00561E}"/>
          </ac:inkMkLst>
        </pc:inkChg>
        <pc:inkChg chg="add reco">
          <ac:chgData name="Venkatasubramanian, Mani V." userId="fbe5ce37-0145-4c31-b84a-b36f8beac5f3" providerId="ADAL" clId="{CD41D82F-260B-0840-BD29-78828A25BB7D}" dt="2023-03-23T15:23:16.685" v="1705"/>
          <ac:inkMkLst>
            <pc:docMk/>
            <pc:sldMk cId="1159911244" sldId="265"/>
            <ac:inkMk id="204" creationId="{C829DD14-1DE4-DA91-B908-EFE6B816344E}"/>
          </ac:inkMkLst>
        </pc:inkChg>
        <pc:inkChg chg="add del">
          <ac:chgData name="Venkatasubramanian, Mani V." userId="fbe5ce37-0145-4c31-b84a-b36f8beac5f3" providerId="ADAL" clId="{CD41D82F-260B-0840-BD29-78828A25BB7D}" dt="2023-03-23T15:23:35.357" v="1715"/>
          <ac:inkMkLst>
            <pc:docMk/>
            <pc:sldMk cId="1159911244" sldId="265"/>
            <ac:inkMk id="205" creationId="{6CB2E9F8-28A5-77AA-34A4-4064CC694699}"/>
          </ac:inkMkLst>
        </pc:inkChg>
        <pc:inkChg chg="add del">
          <ac:chgData name="Venkatasubramanian, Mani V." userId="fbe5ce37-0145-4c31-b84a-b36f8beac5f3" providerId="ADAL" clId="{CD41D82F-260B-0840-BD29-78828A25BB7D}" dt="2023-03-23T15:23:35.357" v="1715"/>
          <ac:inkMkLst>
            <pc:docMk/>
            <pc:sldMk cId="1159911244" sldId="265"/>
            <ac:inkMk id="206" creationId="{9DD2F0DB-930F-B35D-CBDB-FA660A5AB7B5}"/>
          </ac:inkMkLst>
        </pc:inkChg>
        <pc:inkChg chg="add del">
          <ac:chgData name="Venkatasubramanian, Mani V." userId="fbe5ce37-0145-4c31-b84a-b36f8beac5f3" providerId="ADAL" clId="{CD41D82F-260B-0840-BD29-78828A25BB7D}" dt="2023-03-23T15:23:35.357" v="1715"/>
          <ac:inkMkLst>
            <pc:docMk/>
            <pc:sldMk cId="1159911244" sldId="265"/>
            <ac:inkMk id="207" creationId="{46FC8185-FF1C-4136-6EDC-8A0697E94371}"/>
          </ac:inkMkLst>
        </pc:inkChg>
        <pc:inkChg chg="add del">
          <ac:chgData name="Venkatasubramanian, Mani V." userId="fbe5ce37-0145-4c31-b84a-b36f8beac5f3" providerId="ADAL" clId="{CD41D82F-260B-0840-BD29-78828A25BB7D}" dt="2023-03-23T15:23:35.357" v="1715"/>
          <ac:inkMkLst>
            <pc:docMk/>
            <pc:sldMk cId="1159911244" sldId="265"/>
            <ac:inkMk id="208" creationId="{AA84693E-814B-1CF4-B6E9-E401A97A5FD3}"/>
          </ac:inkMkLst>
        </pc:inkChg>
        <pc:inkChg chg="add del">
          <ac:chgData name="Venkatasubramanian, Mani V." userId="fbe5ce37-0145-4c31-b84a-b36f8beac5f3" providerId="ADAL" clId="{CD41D82F-260B-0840-BD29-78828A25BB7D}" dt="2023-03-23T15:23:35.357" v="1715"/>
          <ac:inkMkLst>
            <pc:docMk/>
            <pc:sldMk cId="1159911244" sldId="265"/>
            <ac:inkMk id="209" creationId="{2C01A097-501E-2AD3-501D-2E627183C5DF}"/>
          </ac:inkMkLst>
        </pc:inkChg>
        <pc:inkChg chg="add del">
          <ac:chgData name="Venkatasubramanian, Mani V." userId="fbe5ce37-0145-4c31-b84a-b36f8beac5f3" providerId="ADAL" clId="{CD41D82F-260B-0840-BD29-78828A25BB7D}" dt="2023-03-23T15:23:35.357" v="1715"/>
          <ac:inkMkLst>
            <pc:docMk/>
            <pc:sldMk cId="1159911244" sldId="265"/>
            <ac:inkMk id="210" creationId="{3CF82E90-AE43-2936-AECD-9C3ABDC2B244}"/>
          </ac:inkMkLst>
        </pc:inkChg>
        <pc:inkChg chg="add del">
          <ac:chgData name="Venkatasubramanian, Mani V." userId="fbe5ce37-0145-4c31-b84a-b36f8beac5f3" providerId="ADAL" clId="{CD41D82F-260B-0840-BD29-78828A25BB7D}" dt="2023-03-23T15:23:35.357" v="1715"/>
          <ac:inkMkLst>
            <pc:docMk/>
            <pc:sldMk cId="1159911244" sldId="265"/>
            <ac:inkMk id="211" creationId="{C7550747-721C-03F5-BE43-3D058108C514}"/>
          </ac:inkMkLst>
        </pc:inkChg>
        <pc:inkChg chg="add del">
          <ac:chgData name="Venkatasubramanian, Mani V." userId="fbe5ce37-0145-4c31-b84a-b36f8beac5f3" providerId="ADAL" clId="{CD41D82F-260B-0840-BD29-78828A25BB7D}" dt="2023-03-23T15:23:35.357" v="1715"/>
          <ac:inkMkLst>
            <pc:docMk/>
            <pc:sldMk cId="1159911244" sldId="265"/>
            <ac:inkMk id="212" creationId="{ACC4BC25-8BFC-DD3C-BBA1-501621DEF2FB}"/>
          </ac:inkMkLst>
        </pc:inkChg>
        <pc:inkChg chg="add del">
          <ac:chgData name="Venkatasubramanian, Mani V." userId="fbe5ce37-0145-4c31-b84a-b36f8beac5f3" providerId="ADAL" clId="{CD41D82F-260B-0840-BD29-78828A25BB7D}" dt="2023-03-23T15:23:35.357" v="1715"/>
          <ac:inkMkLst>
            <pc:docMk/>
            <pc:sldMk cId="1159911244" sldId="265"/>
            <ac:inkMk id="213" creationId="{004357D3-670A-9149-92AF-EA8CC2FA1A95}"/>
          </ac:inkMkLst>
        </pc:inkChg>
        <pc:inkChg chg="add reco">
          <ac:chgData name="Venkatasubramanian, Mani V." userId="fbe5ce37-0145-4c31-b84a-b36f8beac5f3" providerId="ADAL" clId="{CD41D82F-260B-0840-BD29-78828A25BB7D}" dt="2023-03-23T15:23:35.357" v="1715"/>
          <ac:inkMkLst>
            <pc:docMk/>
            <pc:sldMk cId="1159911244" sldId="265"/>
            <ac:inkMk id="214" creationId="{E9F8A3B6-C136-62FB-BDDC-085860B68F0B}"/>
          </ac:inkMkLst>
        </pc:inkChg>
        <pc:inkChg chg="add">
          <ac:chgData name="Venkatasubramanian, Mani V." userId="fbe5ce37-0145-4c31-b84a-b36f8beac5f3" providerId="ADAL" clId="{CD41D82F-260B-0840-BD29-78828A25BB7D}" dt="2023-03-23T15:24:43.511" v="1716"/>
          <ac:inkMkLst>
            <pc:docMk/>
            <pc:sldMk cId="1159911244" sldId="265"/>
            <ac:inkMk id="215" creationId="{4DAD3947-EE80-48CF-73C1-40AAFFF1DC2B}"/>
          </ac:inkMkLst>
        </pc:inkChg>
        <pc:inkChg chg="add del">
          <ac:chgData name="Venkatasubramanian, Mani V." userId="fbe5ce37-0145-4c31-b84a-b36f8beac5f3" providerId="ADAL" clId="{CD41D82F-260B-0840-BD29-78828A25BB7D}" dt="2023-03-23T15:25:01.789" v="1722"/>
          <ac:inkMkLst>
            <pc:docMk/>
            <pc:sldMk cId="1159911244" sldId="265"/>
            <ac:inkMk id="216" creationId="{2A981C8F-A777-38F2-1F6F-25A206AF9E3F}"/>
          </ac:inkMkLst>
        </pc:inkChg>
        <pc:inkChg chg="add del">
          <ac:chgData name="Venkatasubramanian, Mani V." userId="fbe5ce37-0145-4c31-b84a-b36f8beac5f3" providerId="ADAL" clId="{CD41D82F-260B-0840-BD29-78828A25BB7D}" dt="2023-03-23T15:25:01.789" v="1722"/>
          <ac:inkMkLst>
            <pc:docMk/>
            <pc:sldMk cId="1159911244" sldId="265"/>
            <ac:inkMk id="217" creationId="{3E488A08-435F-6053-A663-9893DB2A73D5}"/>
          </ac:inkMkLst>
        </pc:inkChg>
        <pc:inkChg chg="add del">
          <ac:chgData name="Venkatasubramanian, Mani V." userId="fbe5ce37-0145-4c31-b84a-b36f8beac5f3" providerId="ADAL" clId="{CD41D82F-260B-0840-BD29-78828A25BB7D}" dt="2023-03-23T15:25:01.789" v="1722"/>
          <ac:inkMkLst>
            <pc:docMk/>
            <pc:sldMk cId="1159911244" sldId="265"/>
            <ac:inkMk id="218" creationId="{7018B812-C1E4-68F0-5D70-6B3FF0FAC9B0}"/>
          </ac:inkMkLst>
        </pc:inkChg>
        <pc:inkChg chg="add del">
          <ac:chgData name="Venkatasubramanian, Mani V." userId="fbe5ce37-0145-4c31-b84a-b36f8beac5f3" providerId="ADAL" clId="{CD41D82F-260B-0840-BD29-78828A25BB7D}" dt="2023-03-23T15:25:01.789" v="1722"/>
          <ac:inkMkLst>
            <pc:docMk/>
            <pc:sldMk cId="1159911244" sldId="265"/>
            <ac:inkMk id="219" creationId="{77BBFC3B-1829-7C3A-4B5D-5C50D4144DDF}"/>
          </ac:inkMkLst>
        </pc:inkChg>
        <pc:inkChg chg="add del">
          <ac:chgData name="Venkatasubramanian, Mani V." userId="fbe5ce37-0145-4c31-b84a-b36f8beac5f3" providerId="ADAL" clId="{CD41D82F-260B-0840-BD29-78828A25BB7D}" dt="2023-03-23T15:25:01.789" v="1722"/>
          <ac:inkMkLst>
            <pc:docMk/>
            <pc:sldMk cId="1159911244" sldId="265"/>
            <ac:inkMk id="220" creationId="{8FA5A21A-213C-0337-F08E-CF589AEF1FC5}"/>
          </ac:inkMkLst>
        </pc:inkChg>
        <pc:inkChg chg="add mod reco modStrokes">
          <ac:chgData name="Venkatasubramanian, Mani V." userId="fbe5ce37-0145-4c31-b84a-b36f8beac5f3" providerId="ADAL" clId="{CD41D82F-260B-0840-BD29-78828A25BB7D}" dt="2023-03-23T15:25:14.249" v="1724"/>
          <ac:inkMkLst>
            <pc:docMk/>
            <pc:sldMk cId="1159911244" sldId="265"/>
            <ac:inkMk id="221" creationId="{8024D5D8-CBAF-4505-0608-871A0E5793CC}"/>
          </ac:inkMkLst>
        </pc:inkChg>
        <pc:inkChg chg="add del">
          <ac:chgData name="Venkatasubramanian, Mani V." userId="fbe5ce37-0145-4c31-b84a-b36f8beac5f3" providerId="ADAL" clId="{CD41D82F-260B-0840-BD29-78828A25BB7D}" dt="2023-03-23T15:25:20.047" v="1729"/>
          <ac:inkMkLst>
            <pc:docMk/>
            <pc:sldMk cId="1159911244" sldId="265"/>
            <ac:inkMk id="222" creationId="{A6859438-32B2-9ED6-A0BF-53AF96D735D2}"/>
          </ac:inkMkLst>
        </pc:inkChg>
        <pc:inkChg chg="add del">
          <ac:chgData name="Venkatasubramanian, Mani V." userId="fbe5ce37-0145-4c31-b84a-b36f8beac5f3" providerId="ADAL" clId="{CD41D82F-260B-0840-BD29-78828A25BB7D}" dt="2023-03-23T15:25:20.047" v="1729"/>
          <ac:inkMkLst>
            <pc:docMk/>
            <pc:sldMk cId="1159911244" sldId="265"/>
            <ac:inkMk id="223" creationId="{FF2E54B5-24F2-98F7-DF9D-4D53EABEFA4B}"/>
          </ac:inkMkLst>
        </pc:inkChg>
        <pc:inkChg chg="add del">
          <ac:chgData name="Venkatasubramanian, Mani V." userId="fbe5ce37-0145-4c31-b84a-b36f8beac5f3" providerId="ADAL" clId="{CD41D82F-260B-0840-BD29-78828A25BB7D}" dt="2023-03-23T15:25:20.047" v="1729"/>
          <ac:inkMkLst>
            <pc:docMk/>
            <pc:sldMk cId="1159911244" sldId="265"/>
            <ac:inkMk id="224" creationId="{98BD1814-E7E2-04B1-E9C8-4965735368D2}"/>
          </ac:inkMkLst>
        </pc:inkChg>
        <pc:inkChg chg="add del">
          <ac:chgData name="Venkatasubramanian, Mani V." userId="fbe5ce37-0145-4c31-b84a-b36f8beac5f3" providerId="ADAL" clId="{CD41D82F-260B-0840-BD29-78828A25BB7D}" dt="2023-03-23T15:25:20.047" v="1729"/>
          <ac:inkMkLst>
            <pc:docMk/>
            <pc:sldMk cId="1159911244" sldId="265"/>
            <ac:inkMk id="225" creationId="{6117B50B-E53C-C858-D59C-B318829ACDEF}"/>
          </ac:inkMkLst>
        </pc:inkChg>
        <pc:inkChg chg="add reco">
          <ac:chgData name="Venkatasubramanian, Mani V." userId="fbe5ce37-0145-4c31-b84a-b36f8beac5f3" providerId="ADAL" clId="{CD41D82F-260B-0840-BD29-78828A25BB7D}" dt="2023-03-23T15:25:20.047" v="1729"/>
          <ac:inkMkLst>
            <pc:docMk/>
            <pc:sldMk cId="1159911244" sldId="265"/>
            <ac:inkMk id="226" creationId="{AEC5FA1B-2184-E0E1-46EE-DA5656AB522A}"/>
          </ac:inkMkLst>
        </pc:inkChg>
        <pc:inkChg chg="add del">
          <ac:chgData name="Venkatasubramanian, Mani V." userId="fbe5ce37-0145-4c31-b84a-b36f8beac5f3" providerId="ADAL" clId="{CD41D82F-260B-0840-BD29-78828A25BB7D}" dt="2023-03-23T15:26:21.875" v="1736"/>
          <ac:inkMkLst>
            <pc:docMk/>
            <pc:sldMk cId="1159911244" sldId="265"/>
            <ac:inkMk id="227" creationId="{7AFDC85E-11E9-2D23-275C-A9FB6DB9EEC5}"/>
          </ac:inkMkLst>
        </pc:inkChg>
        <pc:inkChg chg="add del">
          <ac:chgData name="Venkatasubramanian, Mani V." userId="fbe5ce37-0145-4c31-b84a-b36f8beac5f3" providerId="ADAL" clId="{CD41D82F-260B-0840-BD29-78828A25BB7D}" dt="2023-03-23T15:26:21.875" v="1736"/>
          <ac:inkMkLst>
            <pc:docMk/>
            <pc:sldMk cId="1159911244" sldId="265"/>
            <ac:inkMk id="228" creationId="{50B344C6-B0E4-0EFB-E36D-7841DC13C4B1}"/>
          </ac:inkMkLst>
        </pc:inkChg>
        <pc:inkChg chg="add del">
          <ac:chgData name="Venkatasubramanian, Mani V." userId="fbe5ce37-0145-4c31-b84a-b36f8beac5f3" providerId="ADAL" clId="{CD41D82F-260B-0840-BD29-78828A25BB7D}" dt="2023-03-23T15:26:21.875" v="1736"/>
          <ac:inkMkLst>
            <pc:docMk/>
            <pc:sldMk cId="1159911244" sldId="265"/>
            <ac:inkMk id="229" creationId="{4B29317E-F692-33DA-88B5-38623888586F}"/>
          </ac:inkMkLst>
        </pc:inkChg>
        <pc:inkChg chg="add del">
          <ac:chgData name="Venkatasubramanian, Mani V." userId="fbe5ce37-0145-4c31-b84a-b36f8beac5f3" providerId="ADAL" clId="{CD41D82F-260B-0840-BD29-78828A25BB7D}" dt="2023-03-23T15:26:21.875" v="1736"/>
          <ac:inkMkLst>
            <pc:docMk/>
            <pc:sldMk cId="1159911244" sldId="265"/>
            <ac:inkMk id="230" creationId="{4E263F77-074E-0F5D-4C02-66219B7FA6D5}"/>
          </ac:inkMkLst>
        </pc:inkChg>
        <pc:inkChg chg="add del">
          <ac:chgData name="Venkatasubramanian, Mani V." userId="fbe5ce37-0145-4c31-b84a-b36f8beac5f3" providerId="ADAL" clId="{CD41D82F-260B-0840-BD29-78828A25BB7D}" dt="2023-03-23T15:26:21.875" v="1736"/>
          <ac:inkMkLst>
            <pc:docMk/>
            <pc:sldMk cId="1159911244" sldId="265"/>
            <ac:inkMk id="231" creationId="{958C9DF6-9212-5E72-8614-8724976E097A}"/>
          </ac:inkMkLst>
        </pc:inkChg>
        <pc:inkChg chg="add del">
          <ac:chgData name="Venkatasubramanian, Mani V." userId="fbe5ce37-0145-4c31-b84a-b36f8beac5f3" providerId="ADAL" clId="{CD41D82F-260B-0840-BD29-78828A25BB7D}" dt="2023-03-23T15:26:21.875" v="1736"/>
          <ac:inkMkLst>
            <pc:docMk/>
            <pc:sldMk cId="1159911244" sldId="265"/>
            <ac:inkMk id="232" creationId="{279E4F38-325D-F025-0038-954E8971D914}"/>
          </ac:inkMkLst>
        </pc:inkChg>
        <pc:inkChg chg="add reco">
          <ac:chgData name="Venkatasubramanian, Mani V." userId="fbe5ce37-0145-4c31-b84a-b36f8beac5f3" providerId="ADAL" clId="{CD41D82F-260B-0840-BD29-78828A25BB7D}" dt="2023-03-23T15:26:21.875" v="1736"/>
          <ac:inkMkLst>
            <pc:docMk/>
            <pc:sldMk cId="1159911244" sldId="265"/>
            <ac:inkMk id="233" creationId="{78173611-83B6-A20F-9D25-0C76DFB7FAFA}"/>
          </ac:inkMkLst>
        </pc:inkChg>
        <pc:inkChg chg="add del">
          <ac:chgData name="Venkatasubramanian, Mani V." userId="fbe5ce37-0145-4c31-b84a-b36f8beac5f3" providerId="ADAL" clId="{CD41D82F-260B-0840-BD29-78828A25BB7D}" dt="2023-03-23T15:26:43.646" v="1748"/>
          <ac:inkMkLst>
            <pc:docMk/>
            <pc:sldMk cId="1159911244" sldId="265"/>
            <ac:inkMk id="234" creationId="{55A8EA16-B3E2-928E-7391-6BB66054F1BF}"/>
          </ac:inkMkLst>
        </pc:inkChg>
        <pc:inkChg chg="add del">
          <ac:chgData name="Venkatasubramanian, Mani V." userId="fbe5ce37-0145-4c31-b84a-b36f8beac5f3" providerId="ADAL" clId="{CD41D82F-260B-0840-BD29-78828A25BB7D}" dt="2023-03-23T15:26:43.646" v="1748"/>
          <ac:inkMkLst>
            <pc:docMk/>
            <pc:sldMk cId="1159911244" sldId="265"/>
            <ac:inkMk id="235" creationId="{C6FE9C4B-7468-B199-B3A6-0F1BD1E20B32}"/>
          </ac:inkMkLst>
        </pc:inkChg>
        <pc:inkChg chg="add del">
          <ac:chgData name="Venkatasubramanian, Mani V." userId="fbe5ce37-0145-4c31-b84a-b36f8beac5f3" providerId="ADAL" clId="{CD41D82F-260B-0840-BD29-78828A25BB7D}" dt="2023-03-23T15:26:43.646" v="1748"/>
          <ac:inkMkLst>
            <pc:docMk/>
            <pc:sldMk cId="1159911244" sldId="265"/>
            <ac:inkMk id="236" creationId="{D37C7775-ACEE-99D3-3C29-23BC327B8716}"/>
          </ac:inkMkLst>
        </pc:inkChg>
        <pc:inkChg chg="add del">
          <ac:chgData name="Venkatasubramanian, Mani V." userId="fbe5ce37-0145-4c31-b84a-b36f8beac5f3" providerId="ADAL" clId="{CD41D82F-260B-0840-BD29-78828A25BB7D}" dt="2023-03-23T15:26:43.646" v="1748"/>
          <ac:inkMkLst>
            <pc:docMk/>
            <pc:sldMk cId="1159911244" sldId="265"/>
            <ac:inkMk id="237" creationId="{C1CD1DC9-68DB-B886-8E1B-8F1E777AA89F}"/>
          </ac:inkMkLst>
        </pc:inkChg>
        <pc:inkChg chg="add del">
          <ac:chgData name="Venkatasubramanian, Mani V." userId="fbe5ce37-0145-4c31-b84a-b36f8beac5f3" providerId="ADAL" clId="{CD41D82F-260B-0840-BD29-78828A25BB7D}" dt="2023-03-23T15:26:43.646" v="1748"/>
          <ac:inkMkLst>
            <pc:docMk/>
            <pc:sldMk cId="1159911244" sldId="265"/>
            <ac:inkMk id="238" creationId="{0BFC3B07-AE1E-E7BB-9B3C-3355D0C65C8E}"/>
          </ac:inkMkLst>
        </pc:inkChg>
        <pc:inkChg chg="add del">
          <ac:chgData name="Venkatasubramanian, Mani V." userId="fbe5ce37-0145-4c31-b84a-b36f8beac5f3" providerId="ADAL" clId="{CD41D82F-260B-0840-BD29-78828A25BB7D}" dt="2023-03-23T15:26:43.646" v="1748"/>
          <ac:inkMkLst>
            <pc:docMk/>
            <pc:sldMk cId="1159911244" sldId="265"/>
            <ac:inkMk id="239" creationId="{6184243F-DAF6-22DC-6A87-3E9229D0C68F}"/>
          </ac:inkMkLst>
        </pc:inkChg>
        <pc:inkChg chg="add del">
          <ac:chgData name="Venkatasubramanian, Mani V." userId="fbe5ce37-0145-4c31-b84a-b36f8beac5f3" providerId="ADAL" clId="{CD41D82F-260B-0840-BD29-78828A25BB7D}" dt="2023-03-23T15:26:43.646" v="1748"/>
          <ac:inkMkLst>
            <pc:docMk/>
            <pc:sldMk cId="1159911244" sldId="265"/>
            <ac:inkMk id="240" creationId="{62320323-669A-5CAA-CF6F-826A00A04DF3}"/>
          </ac:inkMkLst>
        </pc:inkChg>
        <pc:inkChg chg="add del">
          <ac:chgData name="Venkatasubramanian, Mani V." userId="fbe5ce37-0145-4c31-b84a-b36f8beac5f3" providerId="ADAL" clId="{CD41D82F-260B-0840-BD29-78828A25BB7D}" dt="2023-03-23T15:26:43.646" v="1748"/>
          <ac:inkMkLst>
            <pc:docMk/>
            <pc:sldMk cId="1159911244" sldId="265"/>
            <ac:inkMk id="241" creationId="{E4AC61CF-767A-C8BC-273D-9BCE2C85D22E}"/>
          </ac:inkMkLst>
        </pc:inkChg>
        <pc:inkChg chg="add del">
          <ac:chgData name="Venkatasubramanian, Mani V." userId="fbe5ce37-0145-4c31-b84a-b36f8beac5f3" providerId="ADAL" clId="{CD41D82F-260B-0840-BD29-78828A25BB7D}" dt="2023-03-23T15:26:43.646" v="1748"/>
          <ac:inkMkLst>
            <pc:docMk/>
            <pc:sldMk cId="1159911244" sldId="265"/>
            <ac:inkMk id="242" creationId="{6A689AFA-23E3-EBD2-30D3-05C50382ABD1}"/>
          </ac:inkMkLst>
        </pc:inkChg>
        <pc:inkChg chg="add del">
          <ac:chgData name="Venkatasubramanian, Mani V." userId="fbe5ce37-0145-4c31-b84a-b36f8beac5f3" providerId="ADAL" clId="{CD41D82F-260B-0840-BD29-78828A25BB7D}" dt="2023-03-23T15:26:43.646" v="1748"/>
          <ac:inkMkLst>
            <pc:docMk/>
            <pc:sldMk cId="1159911244" sldId="265"/>
            <ac:inkMk id="243" creationId="{6D684325-A798-2434-532D-81275B1A1604}"/>
          </ac:inkMkLst>
        </pc:inkChg>
        <pc:inkChg chg="add del">
          <ac:chgData name="Venkatasubramanian, Mani V." userId="fbe5ce37-0145-4c31-b84a-b36f8beac5f3" providerId="ADAL" clId="{CD41D82F-260B-0840-BD29-78828A25BB7D}" dt="2023-03-23T15:26:43.646" v="1748"/>
          <ac:inkMkLst>
            <pc:docMk/>
            <pc:sldMk cId="1159911244" sldId="265"/>
            <ac:inkMk id="244" creationId="{AA605530-BF5B-3F4A-587D-C14A40A54FB0}"/>
          </ac:inkMkLst>
        </pc:inkChg>
        <pc:inkChg chg="add reco">
          <ac:chgData name="Venkatasubramanian, Mani V." userId="fbe5ce37-0145-4c31-b84a-b36f8beac5f3" providerId="ADAL" clId="{CD41D82F-260B-0840-BD29-78828A25BB7D}" dt="2023-03-23T15:26:43.646" v="1748"/>
          <ac:inkMkLst>
            <pc:docMk/>
            <pc:sldMk cId="1159911244" sldId="265"/>
            <ac:inkMk id="245" creationId="{7F53B8DE-8026-0AD0-E379-AB69CD68940D}"/>
          </ac:inkMkLst>
        </pc:inkChg>
        <pc:inkChg chg="add del">
          <ac:chgData name="Venkatasubramanian, Mani V." userId="fbe5ce37-0145-4c31-b84a-b36f8beac5f3" providerId="ADAL" clId="{CD41D82F-260B-0840-BD29-78828A25BB7D}" dt="2023-03-23T15:26:50.036" v="1751"/>
          <ac:inkMkLst>
            <pc:docMk/>
            <pc:sldMk cId="1159911244" sldId="265"/>
            <ac:inkMk id="246" creationId="{F33BE048-2078-BBD7-E1CE-75012DE67361}"/>
          </ac:inkMkLst>
        </pc:inkChg>
        <pc:inkChg chg="add del">
          <ac:chgData name="Venkatasubramanian, Mani V." userId="fbe5ce37-0145-4c31-b84a-b36f8beac5f3" providerId="ADAL" clId="{CD41D82F-260B-0840-BD29-78828A25BB7D}" dt="2023-03-23T15:26:50.036" v="1751"/>
          <ac:inkMkLst>
            <pc:docMk/>
            <pc:sldMk cId="1159911244" sldId="265"/>
            <ac:inkMk id="247" creationId="{590F4124-8657-76EE-08C9-253336E51DF2}"/>
          </ac:inkMkLst>
        </pc:inkChg>
        <pc:inkChg chg="add reco">
          <ac:chgData name="Venkatasubramanian, Mani V." userId="fbe5ce37-0145-4c31-b84a-b36f8beac5f3" providerId="ADAL" clId="{CD41D82F-260B-0840-BD29-78828A25BB7D}" dt="2023-03-23T15:26:50.036" v="1751"/>
          <ac:inkMkLst>
            <pc:docMk/>
            <pc:sldMk cId="1159911244" sldId="265"/>
            <ac:inkMk id="248" creationId="{6B1DD5E5-ABB3-E4E0-7B95-99967A15D40E}"/>
          </ac:inkMkLst>
        </pc:inkChg>
        <pc:inkChg chg="add">
          <ac:chgData name="Venkatasubramanian, Mani V." userId="fbe5ce37-0145-4c31-b84a-b36f8beac5f3" providerId="ADAL" clId="{CD41D82F-260B-0840-BD29-78828A25BB7D}" dt="2023-03-23T15:27:07.883" v="1752"/>
          <ac:inkMkLst>
            <pc:docMk/>
            <pc:sldMk cId="1159911244" sldId="265"/>
            <ac:inkMk id="249" creationId="{6E0AFBB5-758D-E49F-6B5B-730A895F58F5}"/>
          </ac:inkMkLst>
        </pc:inkChg>
        <pc:inkChg chg="add del">
          <ac:chgData name="Venkatasubramanian, Mani V." userId="fbe5ce37-0145-4c31-b84a-b36f8beac5f3" providerId="ADAL" clId="{CD41D82F-260B-0840-BD29-78828A25BB7D}" dt="2023-03-23T15:27:37.578" v="1756"/>
          <ac:inkMkLst>
            <pc:docMk/>
            <pc:sldMk cId="1159911244" sldId="265"/>
            <ac:inkMk id="250" creationId="{17374598-90AC-DD2E-CE5F-C0E0F60E0506}"/>
          </ac:inkMkLst>
        </pc:inkChg>
        <pc:inkChg chg="add del">
          <ac:chgData name="Venkatasubramanian, Mani V." userId="fbe5ce37-0145-4c31-b84a-b36f8beac5f3" providerId="ADAL" clId="{CD41D82F-260B-0840-BD29-78828A25BB7D}" dt="2023-03-23T15:27:37.578" v="1756"/>
          <ac:inkMkLst>
            <pc:docMk/>
            <pc:sldMk cId="1159911244" sldId="265"/>
            <ac:inkMk id="251" creationId="{95358805-7261-BD61-C037-E2247ECE17FC}"/>
          </ac:inkMkLst>
        </pc:inkChg>
        <pc:inkChg chg="add del">
          <ac:chgData name="Venkatasubramanian, Mani V." userId="fbe5ce37-0145-4c31-b84a-b36f8beac5f3" providerId="ADAL" clId="{CD41D82F-260B-0840-BD29-78828A25BB7D}" dt="2023-03-23T15:27:37.578" v="1756"/>
          <ac:inkMkLst>
            <pc:docMk/>
            <pc:sldMk cId="1159911244" sldId="265"/>
            <ac:inkMk id="252" creationId="{0DC50530-FA9F-E054-8AC5-DDEB97F206BD}"/>
          </ac:inkMkLst>
        </pc:inkChg>
        <pc:inkChg chg="add reco">
          <ac:chgData name="Venkatasubramanian, Mani V." userId="fbe5ce37-0145-4c31-b84a-b36f8beac5f3" providerId="ADAL" clId="{CD41D82F-260B-0840-BD29-78828A25BB7D}" dt="2023-03-23T15:27:37.578" v="1756"/>
          <ac:inkMkLst>
            <pc:docMk/>
            <pc:sldMk cId="1159911244" sldId="265"/>
            <ac:inkMk id="253" creationId="{F6EDBF87-09D1-B858-D33F-573BF1652183}"/>
          </ac:inkMkLst>
        </pc:inkChg>
        <pc:inkChg chg="add">
          <ac:chgData name="Venkatasubramanian, Mani V." userId="fbe5ce37-0145-4c31-b84a-b36f8beac5f3" providerId="ADAL" clId="{CD41D82F-260B-0840-BD29-78828A25BB7D}" dt="2023-03-23T15:27:38.139" v="1757"/>
          <ac:inkMkLst>
            <pc:docMk/>
            <pc:sldMk cId="1159911244" sldId="265"/>
            <ac:inkMk id="254" creationId="{41F95794-72BE-D63C-4D9A-A77AAD066EF6}"/>
          </ac:inkMkLst>
        </pc:inkChg>
        <pc:inkChg chg="add del">
          <ac:chgData name="Venkatasubramanian, Mani V." userId="fbe5ce37-0145-4c31-b84a-b36f8beac5f3" providerId="ADAL" clId="{CD41D82F-260B-0840-BD29-78828A25BB7D}" dt="2023-03-23T15:27:40.303" v="1762"/>
          <ac:inkMkLst>
            <pc:docMk/>
            <pc:sldMk cId="1159911244" sldId="265"/>
            <ac:inkMk id="255" creationId="{7FDFA9AA-5130-6105-FADA-EEB659FC6FF1}"/>
          </ac:inkMkLst>
        </pc:inkChg>
        <pc:inkChg chg="add del">
          <ac:chgData name="Venkatasubramanian, Mani V." userId="fbe5ce37-0145-4c31-b84a-b36f8beac5f3" providerId="ADAL" clId="{CD41D82F-260B-0840-BD29-78828A25BB7D}" dt="2023-03-23T15:27:40.303" v="1762"/>
          <ac:inkMkLst>
            <pc:docMk/>
            <pc:sldMk cId="1159911244" sldId="265"/>
            <ac:inkMk id="256" creationId="{875D37A3-A04F-4485-F318-06FCDB72D4C6}"/>
          </ac:inkMkLst>
        </pc:inkChg>
        <pc:inkChg chg="add del">
          <ac:chgData name="Venkatasubramanian, Mani V." userId="fbe5ce37-0145-4c31-b84a-b36f8beac5f3" providerId="ADAL" clId="{CD41D82F-260B-0840-BD29-78828A25BB7D}" dt="2023-03-23T15:27:40.303" v="1762"/>
          <ac:inkMkLst>
            <pc:docMk/>
            <pc:sldMk cId="1159911244" sldId="265"/>
            <ac:inkMk id="257" creationId="{7DE4DB78-0690-F079-B2D8-3F683FF543B3}"/>
          </ac:inkMkLst>
        </pc:inkChg>
        <pc:inkChg chg="add del">
          <ac:chgData name="Venkatasubramanian, Mani V." userId="fbe5ce37-0145-4c31-b84a-b36f8beac5f3" providerId="ADAL" clId="{CD41D82F-260B-0840-BD29-78828A25BB7D}" dt="2023-03-23T15:27:40.303" v="1762"/>
          <ac:inkMkLst>
            <pc:docMk/>
            <pc:sldMk cId="1159911244" sldId="265"/>
            <ac:inkMk id="258" creationId="{465CA0F7-13B0-6B96-647A-18E33E755DC8}"/>
          </ac:inkMkLst>
        </pc:inkChg>
        <pc:inkChg chg="add reco">
          <ac:chgData name="Venkatasubramanian, Mani V." userId="fbe5ce37-0145-4c31-b84a-b36f8beac5f3" providerId="ADAL" clId="{CD41D82F-260B-0840-BD29-78828A25BB7D}" dt="2023-03-23T15:27:40.303" v="1762"/>
          <ac:inkMkLst>
            <pc:docMk/>
            <pc:sldMk cId="1159911244" sldId="265"/>
            <ac:inkMk id="259" creationId="{BF647065-56AF-CE19-9867-67447D7F1633}"/>
          </ac:inkMkLst>
        </pc:inkChg>
        <pc:inkChg chg="add">
          <ac:chgData name="Venkatasubramanian, Mani V." userId="fbe5ce37-0145-4c31-b84a-b36f8beac5f3" providerId="ADAL" clId="{CD41D82F-260B-0840-BD29-78828A25BB7D}" dt="2023-03-23T15:27:45.407" v="1763"/>
          <ac:inkMkLst>
            <pc:docMk/>
            <pc:sldMk cId="1159911244" sldId="265"/>
            <ac:inkMk id="260" creationId="{F97AE4E8-12CA-8630-0F83-6FC848CFAB04}"/>
          </ac:inkMkLst>
        </pc:inkChg>
        <pc:inkChg chg="add del">
          <ac:chgData name="Venkatasubramanian, Mani V." userId="fbe5ce37-0145-4c31-b84a-b36f8beac5f3" providerId="ADAL" clId="{CD41D82F-260B-0840-BD29-78828A25BB7D}" dt="2023-03-23T15:27:56.286" v="1769"/>
          <ac:inkMkLst>
            <pc:docMk/>
            <pc:sldMk cId="1159911244" sldId="265"/>
            <ac:inkMk id="261" creationId="{C6FED5EF-E7C1-54FD-A83D-7CC6AE604435}"/>
          </ac:inkMkLst>
        </pc:inkChg>
        <pc:inkChg chg="add del">
          <ac:chgData name="Venkatasubramanian, Mani V." userId="fbe5ce37-0145-4c31-b84a-b36f8beac5f3" providerId="ADAL" clId="{CD41D82F-260B-0840-BD29-78828A25BB7D}" dt="2023-03-23T15:27:56.286" v="1769"/>
          <ac:inkMkLst>
            <pc:docMk/>
            <pc:sldMk cId="1159911244" sldId="265"/>
            <ac:inkMk id="262" creationId="{681D417A-483B-2980-7764-E94ADFD49969}"/>
          </ac:inkMkLst>
        </pc:inkChg>
        <pc:inkChg chg="add del">
          <ac:chgData name="Venkatasubramanian, Mani V." userId="fbe5ce37-0145-4c31-b84a-b36f8beac5f3" providerId="ADAL" clId="{CD41D82F-260B-0840-BD29-78828A25BB7D}" dt="2023-03-23T15:27:56.286" v="1769"/>
          <ac:inkMkLst>
            <pc:docMk/>
            <pc:sldMk cId="1159911244" sldId="265"/>
            <ac:inkMk id="263" creationId="{5FC3A4ED-7530-8A74-14BC-5F6C42176B55}"/>
          </ac:inkMkLst>
        </pc:inkChg>
        <pc:inkChg chg="add del">
          <ac:chgData name="Venkatasubramanian, Mani V." userId="fbe5ce37-0145-4c31-b84a-b36f8beac5f3" providerId="ADAL" clId="{CD41D82F-260B-0840-BD29-78828A25BB7D}" dt="2023-03-23T15:27:56.286" v="1769"/>
          <ac:inkMkLst>
            <pc:docMk/>
            <pc:sldMk cId="1159911244" sldId="265"/>
            <ac:inkMk id="264" creationId="{48A4C0A6-2C51-E380-EF67-DE1EFD5C5BD1}"/>
          </ac:inkMkLst>
        </pc:inkChg>
        <pc:inkChg chg="add del">
          <ac:chgData name="Venkatasubramanian, Mani V." userId="fbe5ce37-0145-4c31-b84a-b36f8beac5f3" providerId="ADAL" clId="{CD41D82F-260B-0840-BD29-78828A25BB7D}" dt="2023-03-23T15:27:56.286" v="1769"/>
          <ac:inkMkLst>
            <pc:docMk/>
            <pc:sldMk cId="1159911244" sldId="265"/>
            <ac:inkMk id="265" creationId="{57953020-9851-F776-0573-2ADBDA4B54FF}"/>
          </ac:inkMkLst>
        </pc:inkChg>
        <pc:inkChg chg="add reco">
          <ac:chgData name="Venkatasubramanian, Mani V." userId="fbe5ce37-0145-4c31-b84a-b36f8beac5f3" providerId="ADAL" clId="{CD41D82F-260B-0840-BD29-78828A25BB7D}" dt="2023-03-23T15:27:56.286" v="1769"/>
          <ac:inkMkLst>
            <pc:docMk/>
            <pc:sldMk cId="1159911244" sldId="265"/>
            <ac:inkMk id="266" creationId="{601AA0E4-2F98-9CA0-08E1-1DD1CC60F501}"/>
          </ac:inkMkLst>
        </pc:inkChg>
        <pc:inkChg chg="add del">
          <ac:chgData name="Venkatasubramanian, Mani V." userId="fbe5ce37-0145-4c31-b84a-b36f8beac5f3" providerId="ADAL" clId="{CD41D82F-260B-0840-BD29-78828A25BB7D}" dt="2023-03-23T15:28:25.207" v="1772"/>
          <ac:inkMkLst>
            <pc:docMk/>
            <pc:sldMk cId="1159911244" sldId="265"/>
            <ac:inkMk id="267" creationId="{7FFAF07B-7A56-27E9-A9CE-919E3785093A}"/>
          </ac:inkMkLst>
        </pc:inkChg>
        <pc:inkChg chg="add del">
          <ac:chgData name="Venkatasubramanian, Mani V." userId="fbe5ce37-0145-4c31-b84a-b36f8beac5f3" providerId="ADAL" clId="{CD41D82F-260B-0840-BD29-78828A25BB7D}" dt="2023-03-23T15:28:25.207" v="1772"/>
          <ac:inkMkLst>
            <pc:docMk/>
            <pc:sldMk cId="1159911244" sldId="265"/>
            <ac:inkMk id="268" creationId="{F3A22163-F90F-9646-83F4-FCFAAC5FC99D}"/>
          </ac:inkMkLst>
        </pc:inkChg>
        <pc:inkChg chg="add reco">
          <ac:chgData name="Venkatasubramanian, Mani V." userId="fbe5ce37-0145-4c31-b84a-b36f8beac5f3" providerId="ADAL" clId="{CD41D82F-260B-0840-BD29-78828A25BB7D}" dt="2023-03-23T15:28:25.207" v="1772"/>
          <ac:inkMkLst>
            <pc:docMk/>
            <pc:sldMk cId="1159911244" sldId="265"/>
            <ac:inkMk id="269" creationId="{49B21650-EF59-3381-5A06-3F26A0C96E32}"/>
          </ac:inkMkLst>
        </pc:inkChg>
        <pc:inkChg chg="add del">
          <ac:chgData name="Venkatasubramanian, Mani V." userId="fbe5ce37-0145-4c31-b84a-b36f8beac5f3" providerId="ADAL" clId="{CD41D82F-260B-0840-BD29-78828A25BB7D}" dt="2023-03-23T15:28:38.287" v="1783"/>
          <ac:inkMkLst>
            <pc:docMk/>
            <pc:sldMk cId="1159911244" sldId="265"/>
            <ac:inkMk id="270" creationId="{F6B0FE0D-D7A9-EE0C-9229-CDEED5A21978}"/>
          </ac:inkMkLst>
        </pc:inkChg>
        <pc:inkChg chg="add del">
          <ac:chgData name="Venkatasubramanian, Mani V." userId="fbe5ce37-0145-4c31-b84a-b36f8beac5f3" providerId="ADAL" clId="{CD41D82F-260B-0840-BD29-78828A25BB7D}" dt="2023-03-23T15:28:38.287" v="1783"/>
          <ac:inkMkLst>
            <pc:docMk/>
            <pc:sldMk cId="1159911244" sldId="265"/>
            <ac:inkMk id="271" creationId="{9FF9E14E-6CC5-77A4-BE40-B6DA6E07E7F0}"/>
          </ac:inkMkLst>
        </pc:inkChg>
        <pc:inkChg chg="add del">
          <ac:chgData name="Venkatasubramanian, Mani V." userId="fbe5ce37-0145-4c31-b84a-b36f8beac5f3" providerId="ADAL" clId="{CD41D82F-260B-0840-BD29-78828A25BB7D}" dt="2023-03-23T15:28:38.287" v="1783"/>
          <ac:inkMkLst>
            <pc:docMk/>
            <pc:sldMk cId="1159911244" sldId="265"/>
            <ac:inkMk id="272" creationId="{889DAE6B-90FA-6310-3C78-D19A1C01CCC0}"/>
          </ac:inkMkLst>
        </pc:inkChg>
        <pc:inkChg chg="add del">
          <ac:chgData name="Venkatasubramanian, Mani V." userId="fbe5ce37-0145-4c31-b84a-b36f8beac5f3" providerId="ADAL" clId="{CD41D82F-260B-0840-BD29-78828A25BB7D}" dt="2023-03-23T15:28:38.287" v="1783"/>
          <ac:inkMkLst>
            <pc:docMk/>
            <pc:sldMk cId="1159911244" sldId="265"/>
            <ac:inkMk id="273" creationId="{ED7A4BED-1D64-3738-CA62-E0120738394C}"/>
          </ac:inkMkLst>
        </pc:inkChg>
        <pc:inkChg chg="add del">
          <ac:chgData name="Venkatasubramanian, Mani V." userId="fbe5ce37-0145-4c31-b84a-b36f8beac5f3" providerId="ADAL" clId="{CD41D82F-260B-0840-BD29-78828A25BB7D}" dt="2023-03-23T15:28:38.287" v="1783"/>
          <ac:inkMkLst>
            <pc:docMk/>
            <pc:sldMk cId="1159911244" sldId="265"/>
            <ac:inkMk id="274" creationId="{2C247DEC-9545-2390-4450-08A08B4D5BD4}"/>
          </ac:inkMkLst>
        </pc:inkChg>
        <pc:inkChg chg="add del">
          <ac:chgData name="Venkatasubramanian, Mani V." userId="fbe5ce37-0145-4c31-b84a-b36f8beac5f3" providerId="ADAL" clId="{CD41D82F-260B-0840-BD29-78828A25BB7D}" dt="2023-03-23T15:28:38.287" v="1783"/>
          <ac:inkMkLst>
            <pc:docMk/>
            <pc:sldMk cId="1159911244" sldId="265"/>
            <ac:inkMk id="275" creationId="{E1D0C6C9-094F-FBD3-24D9-8867FBF5FEDC}"/>
          </ac:inkMkLst>
        </pc:inkChg>
        <pc:inkChg chg="add del">
          <ac:chgData name="Venkatasubramanian, Mani V." userId="fbe5ce37-0145-4c31-b84a-b36f8beac5f3" providerId="ADAL" clId="{CD41D82F-260B-0840-BD29-78828A25BB7D}" dt="2023-03-23T15:28:38.287" v="1783"/>
          <ac:inkMkLst>
            <pc:docMk/>
            <pc:sldMk cId="1159911244" sldId="265"/>
            <ac:inkMk id="276" creationId="{AC9016D6-B58D-49A8-6392-BD860DF8E893}"/>
          </ac:inkMkLst>
        </pc:inkChg>
        <pc:inkChg chg="add del">
          <ac:chgData name="Venkatasubramanian, Mani V." userId="fbe5ce37-0145-4c31-b84a-b36f8beac5f3" providerId="ADAL" clId="{CD41D82F-260B-0840-BD29-78828A25BB7D}" dt="2023-03-23T15:28:38.287" v="1783"/>
          <ac:inkMkLst>
            <pc:docMk/>
            <pc:sldMk cId="1159911244" sldId="265"/>
            <ac:inkMk id="277" creationId="{66447357-CE89-B4C0-670C-03D8E7E1DE5E}"/>
          </ac:inkMkLst>
        </pc:inkChg>
        <pc:inkChg chg="add del">
          <ac:chgData name="Venkatasubramanian, Mani V." userId="fbe5ce37-0145-4c31-b84a-b36f8beac5f3" providerId="ADAL" clId="{CD41D82F-260B-0840-BD29-78828A25BB7D}" dt="2023-03-23T15:28:38.287" v="1783"/>
          <ac:inkMkLst>
            <pc:docMk/>
            <pc:sldMk cId="1159911244" sldId="265"/>
            <ac:inkMk id="278" creationId="{F32759AD-4568-164E-D812-FEF702A8FEF3}"/>
          </ac:inkMkLst>
        </pc:inkChg>
        <pc:inkChg chg="add del">
          <ac:chgData name="Venkatasubramanian, Mani V." userId="fbe5ce37-0145-4c31-b84a-b36f8beac5f3" providerId="ADAL" clId="{CD41D82F-260B-0840-BD29-78828A25BB7D}" dt="2023-03-23T15:28:38.287" v="1783"/>
          <ac:inkMkLst>
            <pc:docMk/>
            <pc:sldMk cId="1159911244" sldId="265"/>
            <ac:inkMk id="279" creationId="{6F5B5D61-B84E-3800-4ECE-9CE7AF95F310}"/>
          </ac:inkMkLst>
        </pc:inkChg>
        <pc:inkChg chg="add reco">
          <ac:chgData name="Venkatasubramanian, Mani V." userId="fbe5ce37-0145-4c31-b84a-b36f8beac5f3" providerId="ADAL" clId="{CD41D82F-260B-0840-BD29-78828A25BB7D}" dt="2023-03-23T15:28:38.287" v="1783"/>
          <ac:inkMkLst>
            <pc:docMk/>
            <pc:sldMk cId="1159911244" sldId="265"/>
            <ac:inkMk id="280" creationId="{5D360211-8AC5-F8DA-A92F-E0AB2F363665}"/>
          </ac:inkMkLst>
        </pc:inkChg>
        <pc:inkChg chg="add reco">
          <ac:chgData name="Venkatasubramanian, Mani V." userId="fbe5ce37-0145-4c31-b84a-b36f8beac5f3" providerId="ADAL" clId="{CD41D82F-260B-0840-BD29-78828A25BB7D}" dt="2023-03-23T15:28:38.287" v="1783"/>
          <ac:inkMkLst>
            <pc:docMk/>
            <pc:sldMk cId="1159911244" sldId="265"/>
            <ac:inkMk id="281" creationId="{E1F0A9AB-DF2C-EA52-D755-D3FDF006D58B}"/>
          </ac:inkMkLst>
        </pc:inkChg>
        <pc:inkChg chg="add del">
          <ac:chgData name="Venkatasubramanian, Mani V." userId="fbe5ce37-0145-4c31-b84a-b36f8beac5f3" providerId="ADAL" clId="{CD41D82F-260B-0840-BD29-78828A25BB7D}" dt="2023-03-23T15:28:50.839" v="1796"/>
          <ac:inkMkLst>
            <pc:docMk/>
            <pc:sldMk cId="1159911244" sldId="265"/>
            <ac:inkMk id="282" creationId="{0709C7B4-8B43-95D9-0E86-7A344D5C52A8}"/>
          </ac:inkMkLst>
        </pc:inkChg>
        <pc:inkChg chg="add del">
          <ac:chgData name="Venkatasubramanian, Mani V." userId="fbe5ce37-0145-4c31-b84a-b36f8beac5f3" providerId="ADAL" clId="{CD41D82F-260B-0840-BD29-78828A25BB7D}" dt="2023-03-23T15:28:50.839" v="1796"/>
          <ac:inkMkLst>
            <pc:docMk/>
            <pc:sldMk cId="1159911244" sldId="265"/>
            <ac:inkMk id="283" creationId="{3944142F-0A07-0F0B-D773-0F0F355FDB1D}"/>
          </ac:inkMkLst>
        </pc:inkChg>
        <pc:inkChg chg="add del">
          <ac:chgData name="Venkatasubramanian, Mani V." userId="fbe5ce37-0145-4c31-b84a-b36f8beac5f3" providerId="ADAL" clId="{CD41D82F-260B-0840-BD29-78828A25BB7D}" dt="2023-03-23T15:28:50.839" v="1796"/>
          <ac:inkMkLst>
            <pc:docMk/>
            <pc:sldMk cId="1159911244" sldId="265"/>
            <ac:inkMk id="284" creationId="{DA2AED7D-D181-2B7B-E825-6481608B0D95}"/>
          </ac:inkMkLst>
        </pc:inkChg>
        <pc:inkChg chg="add del">
          <ac:chgData name="Venkatasubramanian, Mani V." userId="fbe5ce37-0145-4c31-b84a-b36f8beac5f3" providerId="ADAL" clId="{CD41D82F-260B-0840-BD29-78828A25BB7D}" dt="2023-03-23T15:28:50.839" v="1796"/>
          <ac:inkMkLst>
            <pc:docMk/>
            <pc:sldMk cId="1159911244" sldId="265"/>
            <ac:inkMk id="285" creationId="{8690EB88-154B-289D-B78F-735DF41F38CC}"/>
          </ac:inkMkLst>
        </pc:inkChg>
        <pc:inkChg chg="add del">
          <ac:chgData name="Venkatasubramanian, Mani V." userId="fbe5ce37-0145-4c31-b84a-b36f8beac5f3" providerId="ADAL" clId="{CD41D82F-260B-0840-BD29-78828A25BB7D}" dt="2023-03-23T15:28:50.839" v="1796"/>
          <ac:inkMkLst>
            <pc:docMk/>
            <pc:sldMk cId="1159911244" sldId="265"/>
            <ac:inkMk id="286" creationId="{B009159D-F9CD-9E67-9EE3-C4C97F934A3B}"/>
          </ac:inkMkLst>
        </pc:inkChg>
        <pc:inkChg chg="add del">
          <ac:chgData name="Venkatasubramanian, Mani V." userId="fbe5ce37-0145-4c31-b84a-b36f8beac5f3" providerId="ADAL" clId="{CD41D82F-260B-0840-BD29-78828A25BB7D}" dt="2023-03-23T15:28:50.839" v="1796"/>
          <ac:inkMkLst>
            <pc:docMk/>
            <pc:sldMk cId="1159911244" sldId="265"/>
            <ac:inkMk id="287" creationId="{38EEEBA5-D929-7392-E979-6E99B4216023}"/>
          </ac:inkMkLst>
        </pc:inkChg>
        <pc:inkChg chg="add del">
          <ac:chgData name="Venkatasubramanian, Mani V." userId="fbe5ce37-0145-4c31-b84a-b36f8beac5f3" providerId="ADAL" clId="{CD41D82F-260B-0840-BD29-78828A25BB7D}" dt="2023-03-23T15:28:50.839" v="1796"/>
          <ac:inkMkLst>
            <pc:docMk/>
            <pc:sldMk cId="1159911244" sldId="265"/>
            <ac:inkMk id="288" creationId="{2649BEFD-F76A-52E9-1F1B-ABCA672BCA23}"/>
          </ac:inkMkLst>
        </pc:inkChg>
        <pc:inkChg chg="add del">
          <ac:chgData name="Venkatasubramanian, Mani V." userId="fbe5ce37-0145-4c31-b84a-b36f8beac5f3" providerId="ADAL" clId="{CD41D82F-260B-0840-BD29-78828A25BB7D}" dt="2023-03-23T15:28:50.839" v="1796"/>
          <ac:inkMkLst>
            <pc:docMk/>
            <pc:sldMk cId="1159911244" sldId="265"/>
            <ac:inkMk id="289" creationId="{B800F114-DFB7-83C4-CC34-A3C9FFCD1ACA}"/>
          </ac:inkMkLst>
        </pc:inkChg>
        <pc:inkChg chg="add del">
          <ac:chgData name="Venkatasubramanian, Mani V." userId="fbe5ce37-0145-4c31-b84a-b36f8beac5f3" providerId="ADAL" clId="{CD41D82F-260B-0840-BD29-78828A25BB7D}" dt="2023-03-23T15:28:50.839" v="1796"/>
          <ac:inkMkLst>
            <pc:docMk/>
            <pc:sldMk cId="1159911244" sldId="265"/>
            <ac:inkMk id="290" creationId="{4A1136DA-04CA-DE73-A7DC-AED3C06FCDF9}"/>
          </ac:inkMkLst>
        </pc:inkChg>
        <pc:inkChg chg="add del">
          <ac:chgData name="Venkatasubramanian, Mani V." userId="fbe5ce37-0145-4c31-b84a-b36f8beac5f3" providerId="ADAL" clId="{CD41D82F-260B-0840-BD29-78828A25BB7D}" dt="2023-03-23T15:28:50.839" v="1796"/>
          <ac:inkMkLst>
            <pc:docMk/>
            <pc:sldMk cId="1159911244" sldId="265"/>
            <ac:inkMk id="291" creationId="{D4D1957B-F1DB-4048-2D05-A0D0A1F35262}"/>
          </ac:inkMkLst>
        </pc:inkChg>
        <pc:inkChg chg="add del">
          <ac:chgData name="Venkatasubramanian, Mani V." userId="fbe5ce37-0145-4c31-b84a-b36f8beac5f3" providerId="ADAL" clId="{CD41D82F-260B-0840-BD29-78828A25BB7D}" dt="2023-03-23T15:28:50.839" v="1796"/>
          <ac:inkMkLst>
            <pc:docMk/>
            <pc:sldMk cId="1159911244" sldId="265"/>
            <ac:inkMk id="292" creationId="{7DC5D368-9642-42D9-3F53-AB7984A53F33}"/>
          </ac:inkMkLst>
        </pc:inkChg>
        <pc:inkChg chg="add del">
          <ac:chgData name="Venkatasubramanian, Mani V." userId="fbe5ce37-0145-4c31-b84a-b36f8beac5f3" providerId="ADAL" clId="{CD41D82F-260B-0840-BD29-78828A25BB7D}" dt="2023-03-23T15:28:50.839" v="1796"/>
          <ac:inkMkLst>
            <pc:docMk/>
            <pc:sldMk cId="1159911244" sldId="265"/>
            <ac:inkMk id="293" creationId="{25230965-EA90-D906-48E2-AEC7CF12243E}"/>
          </ac:inkMkLst>
        </pc:inkChg>
        <pc:inkChg chg="add reco">
          <ac:chgData name="Venkatasubramanian, Mani V." userId="fbe5ce37-0145-4c31-b84a-b36f8beac5f3" providerId="ADAL" clId="{CD41D82F-260B-0840-BD29-78828A25BB7D}" dt="2023-03-23T15:28:50.839" v="1796"/>
          <ac:inkMkLst>
            <pc:docMk/>
            <pc:sldMk cId="1159911244" sldId="265"/>
            <ac:inkMk id="294" creationId="{1918B47F-63CA-F4E5-AD98-DBBF2917F7A0}"/>
          </ac:inkMkLst>
        </pc:inkChg>
        <pc:inkChg chg="add del">
          <ac:chgData name="Venkatasubramanian, Mani V." userId="fbe5ce37-0145-4c31-b84a-b36f8beac5f3" providerId="ADAL" clId="{CD41D82F-260B-0840-BD29-78828A25BB7D}" dt="2023-03-23T15:29:05.837" v="1799"/>
          <ac:inkMkLst>
            <pc:docMk/>
            <pc:sldMk cId="1159911244" sldId="265"/>
            <ac:inkMk id="295" creationId="{1A372330-391B-3DC0-6F4D-DAFAC413E28B}"/>
          </ac:inkMkLst>
        </pc:inkChg>
        <pc:inkChg chg="add del">
          <ac:chgData name="Venkatasubramanian, Mani V." userId="fbe5ce37-0145-4c31-b84a-b36f8beac5f3" providerId="ADAL" clId="{CD41D82F-260B-0840-BD29-78828A25BB7D}" dt="2023-03-23T15:29:05.837" v="1799"/>
          <ac:inkMkLst>
            <pc:docMk/>
            <pc:sldMk cId="1159911244" sldId="265"/>
            <ac:inkMk id="296" creationId="{A7F5F840-BE2C-1513-3E24-D410CBB3F653}"/>
          </ac:inkMkLst>
        </pc:inkChg>
        <pc:inkChg chg="add reco">
          <ac:chgData name="Venkatasubramanian, Mani V." userId="fbe5ce37-0145-4c31-b84a-b36f8beac5f3" providerId="ADAL" clId="{CD41D82F-260B-0840-BD29-78828A25BB7D}" dt="2023-03-23T15:29:05.837" v="1799"/>
          <ac:inkMkLst>
            <pc:docMk/>
            <pc:sldMk cId="1159911244" sldId="265"/>
            <ac:inkMk id="297" creationId="{D5F1B13F-6170-5471-BF5C-D0A191CC0EFD}"/>
          </ac:inkMkLst>
        </pc:inkChg>
        <pc:inkChg chg="add del">
          <ac:chgData name="Venkatasubramanian, Mani V." userId="fbe5ce37-0145-4c31-b84a-b36f8beac5f3" providerId="ADAL" clId="{CD41D82F-260B-0840-BD29-78828A25BB7D}" dt="2023-03-23T15:29:14.989" v="1817"/>
          <ac:inkMkLst>
            <pc:docMk/>
            <pc:sldMk cId="1159911244" sldId="265"/>
            <ac:inkMk id="298" creationId="{C05DBBF5-16D1-D479-C482-5BF7B62E3133}"/>
          </ac:inkMkLst>
        </pc:inkChg>
        <pc:inkChg chg="add del">
          <ac:chgData name="Venkatasubramanian, Mani V." userId="fbe5ce37-0145-4c31-b84a-b36f8beac5f3" providerId="ADAL" clId="{CD41D82F-260B-0840-BD29-78828A25BB7D}" dt="2023-03-23T15:29:14.989" v="1817"/>
          <ac:inkMkLst>
            <pc:docMk/>
            <pc:sldMk cId="1159911244" sldId="265"/>
            <ac:inkMk id="299" creationId="{5F4ED30B-D666-B89E-A58C-957BEE5F1A07}"/>
          </ac:inkMkLst>
        </pc:inkChg>
        <pc:inkChg chg="add del">
          <ac:chgData name="Venkatasubramanian, Mani V." userId="fbe5ce37-0145-4c31-b84a-b36f8beac5f3" providerId="ADAL" clId="{CD41D82F-260B-0840-BD29-78828A25BB7D}" dt="2023-03-23T15:29:14.989" v="1817"/>
          <ac:inkMkLst>
            <pc:docMk/>
            <pc:sldMk cId="1159911244" sldId="265"/>
            <ac:inkMk id="300" creationId="{BFBC4037-60DD-77E9-088E-8C47F8AEA690}"/>
          </ac:inkMkLst>
        </pc:inkChg>
        <pc:inkChg chg="add del">
          <ac:chgData name="Venkatasubramanian, Mani V." userId="fbe5ce37-0145-4c31-b84a-b36f8beac5f3" providerId="ADAL" clId="{CD41D82F-260B-0840-BD29-78828A25BB7D}" dt="2023-03-23T15:29:14.989" v="1817"/>
          <ac:inkMkLst>
            <pc:docMk/>
            <pc:sldMk cId="1159911244" sldId="265"/>
            <ac:inkMk id="301" creationId="{C72D2C87-95EB-F824-B01B-6E8035B03F53}"/>
          </ac:inkMkLst>
        </pc:inkChg>
        <pc:inkChg chg="add del">
          <ac:chgData name="Venkatasubramanian, Mani V." userId="fbe5ce37-0145-4c31-b84a-b36f8beac5f3" providerId="ADAL" clId="{CD41D82F-260B-0840-BD29-78828A25BB7D}" dt="2023-03-23T15:29:14.989" v="1817"/>
          <ac:inkMkLst>
            <pc:docMk/>
            <pc:sldMk cId="1159911244" sldId="265"/>
            <ac:inkMk id="302" creationId="{BD7AEF89-9BF6-3146-0B7E-CFE9BE8A8271}"/>
          </ac:inkMkLst>
        </pc:inkChg>
        <pc:inkChg chg="add del">
          <ac:chgData name="Venkatasubramanian, Mani V." userId="fbe5ce37-0145-4c31-b84a-b36f8beac5f3" providerId="ADAL" clId="{CD41D82F-260B-0840-BD29-78828A25BB7D}" dt="2023-03-23T15:29:14.989" v="1817"/>
          <ac:inkMkLst>
            <pc:docMk/>
            <pc:sldMk cId="1159911244" sldId="265"/>
            <ac:inkMk id="303" creationId="{7821F088-6403-D431-CE06-1D59880D389A}"/>
          </ac:inkMkLst>
        </pc:inkChg>
        <pc:inkChg chg="add del">
          <ac:chgData name="Venkatasubramanian, Mani V." userId="fbe5ce37-0145-4c31-b84a-b36f8beac5f3" providerId="ADAL" clId="{CD41D82F-260B-0840-BD29-78828A25BB7D}" dt="2023-03-23T15:29:14.989" v="1817"/>
          <ac:inkMkLst>
            <pc:docMk/>
            <pc:sldMk cId="1159911244" sldId="265"/>
            <ac:inkMk id="304" creationId="{70473978-8AB5-817B-E9A7-08DC9E9B402F}"/>
          </ac:inkMkLst>
        </pc:inkChg>
        <pc:inkChg chg="add del">
          <ac:chgData name="Venkatasubramanian, Mani V." userId="fbe5ce37-0145-4c31-b84a-b36f8beac5f3" providerId="ADAL" clId="{CD41D82F-260B-0840-BD29-78828A25BB7D}" dt="2023-03-23T15:29:14.989" v="1817"/>
          <ac:inkMkLst>
            <pc:docMk/>
            <pc:sldMk cId="1159911244" sldId="265"/>
            <ac:inkMk id="305" creationId="{53EFDA17-B5C1-4B84-335B-F29D025515E7}"/>
          </ac:inkMkLst>
        </pc:inkChg>
        <pc:inkChg chg="add del">
          <ac:chgData name="Venkatasubramanian, Mani V." userId="fbe5ce37-0145-4c31-b84a-b36f8beac5f3" providerId="ADAL" clId="{CD41D82F-260B-0840-BD29-78828A25BB7D}" dt="2023-03-23T15:29:14.989" v="1817"/>
          <ac:inkMkLst>
            <pc:docMk/>
            <pc:sldMk cId="1159911244" sldId="265"/>
            <ac:inkMk id="306" creationId="{FEDEE1EE-F22F-8AEB-29E2-D50F087196A0}"/>
          </ac:inkMkLst>
        </pc:inkChg>
        <pc:inkChg chg="add del">
          <ac:chgData name="Venkatasubramanian, Mani V." userId="fbe5ce37-0145-4c31-b84a-b36f8beac5f3" providerId="ADAL" clId="{CD41D82F-260B-0840-BD29-78828A25BB7D}" dt="2023-03-23T15:29:14.989" v="1817"/>
          <ac:inkMkLst>
            <pc:docMk/>
            <pc:sldMk cId="1159911244" sldId="265"/>
            <ac:inkMk id="307" creationId="{3682EDD3-C708-B573-3AC0-5D3B39F4608D}"/>
          </ac:inkMkLst>
        </pc:inkChg>
        <pc:inkChg chg="add del">
          <ac:chgData name="Venkatasubramanian, Mani V." userId="fbe5ce37-0145-4c31-b84a-b36f8beac5f3" providerId="ADAL" clId="{CD41D82F-260B-0840-BD29-78828A25BB7D}" dt="2023-03-23T15:29:14.989" v="1817"/>
          <ac:inkMkLst>
            <pc:docMk/>
            <pc:sldMk cId="1159911244" sldId="265"/>
            <ac:inkMk id="308" creationId="{89135E36-D980-24C0-0580-3F0DD298BD48}"/>
          </ac:inkMkLst>
        </pc:inkChg>
        <pc:inkChg chg="add del">
          <ac:chgData name="Venkatasubramanian, Mani V." userId="fbe5ce37-0145-4c31-b84a-b36f8beac5f3" providerId="ADAL" clId="{CD41D82F-260B-0840-BD29-78828A25BB7D}" dt="2023-03-23T15:29:14.989" v="1817"/>
          <ac:inkMkLst>
            <pc:docMk/>
            <pc:sldMk cId="1159911244" sldId="265"/>
            <ac:inkMk id="309" creationId="{8C657029-5F0E-DB5A-71D2-96AC58F2E8AB}"/>
          </ac:inkMkLst>
        </pc:inkChg>
        <pc:inkChg chg="add del">
          <ac:chgData name="Venkatasubramanian, Mani V." userId="fbe5ce37-0145-4c31-b84a-b36f8beac5f3" providerId="ADAL" clId="{CD41D82F-260B-0840-BD29-78828A25BB7D}" dt="2023-03-23T15:29:14.989" v="1817"/>
          <ac:inkMkLst>
            <pc:docMk/>
            <pc:sldMk cId="1159911244" sldId="265"/>
            <ac:inkMk id="310" creationId="{ACA222F2-A429-F442-4D65-5765599CA70A}"/>
          </ac:inkMkLst>
        </pc:inkChg>
        <pc:inkChg chg="add del">
          <ac:chgData name="Venkatasubramanian, Mani V." userId="fbe5ce37-0145-4c31-b84a-b36f8beac5f3" providerId="ADAL" clId="{CD41D82F-260B-0840-BD29-78828A25BB7D}" dt="2023-03-23T15:29:14.989" v="1817"/>
          <ac:inkMkLst>
            <pc:docMk/>
            <pc:sldMk cId="1159911244" sldId="265"/>
            <ac:inkMk id="311" creationId="{899C8515-D0D7-4BD9-424B-34238014EF1D}"/>
          </ac:inkMkLst>
        </pc:inkChg>
        <pc:inkChg chg="add del">
          <ac:chgData name="Venkatasubramanian, Mani V." userId="fbe5ce37-0145-4c31-b84a-b36f8beac5f3" providerId="ADAL" clId="{CD41D82F-260B-0840-BD29-78828A25BB7D}" dt="2023-03-23T15:29:14.989" v="1817"/>
          <ac:inkMkLst>
            <pc:docMk/>
            <pc:sldMk cId="1159911244" sldId="265"/>
            <ac:inkMk id="312" creationId="{3F9ED473-57F2-9252-1BE6-34103E708B42}"/>
          </ac:inkMkLst>
        </pc:inkChg>
        <pc:inkChg chg="add del">
          <ac:chgData name="Venkatasubramanian, Mani V." userId="fbe5ce37-0145-4c31-b84a-b36f8beac5f3" providerId="ADAL" clId="{CD41D82F-260B-0840-BD29-78828A25BB7D}" dt="2023-03-23T15:29:14.989" v="1817"/>
          <ac:inkMkLst>
            <pc:docMk/>
            <pc:sldMk cId="1159911244" sldId="265"/>
            <ac:inkMk id="313" creationId="{55DE1C0C-F8F3-246F-964D-982016B984F4}"/>
          </ac:inkMkLst>
        </pc:inkChg>
        <pc:inkChg chg="add del">
          <ac:chgData name="Venkatasubramanian, Mani V." userId="fbe5ce37-0145-4c31-b84a-b36f8beac5f3" providerId="ADAL" clId="{CD41D82F-260B-0840-BD29-78828A25BB7D}" dt="2023-03-23T15:29:14.989" v="1817"/>
          <ac:inkMkLst>
            <pc:docMk/>
            <pc:sldMk cId="1159911244" sldId="265"/>
            <ac:inkMk id="314" creationId="{A657B534-AC4D-D7B7-D067-6E71417F26C3}"/>
          </ac:inkMkLst>
        </pc:inkChg>
        <pc:inkChg chg="add reco">
          <ac:chgData name="Venkatasubramanian, Mani V." userId="fbe5ce37-0145-4c31-b84a-b36f8beac5f3" providerId="ADAL" clId="{CD41D82F-260B-0840-BD29-78828A25BB7D}" dt="2023-03-23T15:29:14.989" v="1817"/>
          <ac:inkMkLst>
            <pc:docMk/>
            <pc:sldMk cId="1159911244" sldId="265"/>
            <ac:inkMk id="315" creationId="{53A42998-3633-804B-E69E-D35E5E737A80}"/>
          </ac:inkMkLst>
        </pc:inkChg>
        <pc:inkChg chg="add reco">
          <ac:chgData name="Venkatasubramanian, Mani V." userId="fbe5ce37-0145-4c31-b84a-b36f8beac5f3" providerId="ADAL" clId="{CD41D82F-260B-0840-BD29-78828A25BB7D}" dt="2023-03-23T15:29:14.989" v="1817"/>
          <ac:inkMkLst>
            <pc:docMk/>
            <pc:sldMk cId="1159911244" sldId="265"/>
            <ac:inkMk id="316" creationId="{7FB77638-BCF2-33B2-B81C-A0CFD2190585}"/>
          </ac:inkMkLst>
        </pc:inkChg>
        <pc:inkChg chg="add del">
          <ac:chgData name="Venkatasubramanian, Mani V." userId="fbe5ce37-0145-4c31-b84a-b36f8beac5f3" providerId="ADAL" clId="{CD41D82F-260B-0840-BD29-78828A25BB7D}" dt="2023-03-23T15:29:20.134" v="1822"/>
          <ac:inkMkLst>
            <pc:docMk/>
            <pc:sldMk cId="1159911244" sldId="265"/>
            <ac:inkMk id="317" creationId="{7E8D770E-8761-4D62-F0AC-79931664FF36}"/>
          </ac:inkMkLst>
        </pc:inkChg>
        <pc:inkChg chg="add del">
          <ac:chgData name="Venkatasubramanian, Mani V." userId="fbe5ce37-0145-4c31-b84a-b36f8beac5f3" providerId="ADAL" clId="{CD41D82F-260B-0840-BD29-78828A25BB7D}" dt="2023-03-23T15:29:20.134" v="1822"/>
          <ac:inkMkLst>
            <pc:docMk/>
            <pc:sldMk cId="1159911244" sldId="265"/>
            <ac:inkMk id="318" creationId="{AE1D9308-2F28-0FCF-66FC-F76A9DA60A86}"/>
          </ac:inkMkLst>
        </pc:inkChg>
        <pc:inkChg chg="add del">
          <ac:chgData name="Venkatasubramanian, Mani V." userId="fbe5ce37-0145-4c31-b84a-b36f8beac5f3" providerId="ADAL" clId="{CD41D82F-260B-0840-BD29-78828A25BB7D}" dt="2023-03-23T15:29:20.134" v="1822"/>
          <ac:inkMkLst>
            <pc:docMk/>
            <pc:sldMk cId="1159911244" sldId="265"/>
            <ac:inkMk id="319" creationId="{7274D161-FC2A-24BB-4E63-8EFED97C70B7}"/>
          </ac:inkMkLst>
        </pc:inkChg>
        <pc:inkChg chg="add del">
          <ac:chgData name="Venkatasubramanian, Mani V." userId="fbe5ce37-0145-4c31-b84a-b36f8beac5f3" providerId="ADAL" clId="{CD41D82F-260B-0840-BD29-78828A25BB7D}" dt="2023-03-23T15:29:20.134" v="1822"/>
          <ac:inkMkLst>
            <pc:docMk/>
            <pc:sldMk cId="1159911244" sldId="265"/>
            <ac:inkMk id="320" creationId="{55B18359-0F0E-C218-D428-4C40A2B3763F}"/>
          </ac:inkMkLst>
        </pc:inkChg>
        <pc:inkChg chg="add reco">
          <ac:chgData name="Venkatasubramanian, Mani V." userId="fbe5ce37-0145-4c31-b84a-b36f8beac5f3" providerId="ADAL" clId="{CD41D82F-260B-0840-BD29-78828A25BB7D}" dt="2023-03-23T15:29:20.134" v="1822"/>
          <ac:inkMkLst>
            <pc:docMk/>
            <pc:sldMk cId="1159911244" sldId="265"/>
            <ac:inkMk id="321" creationId="{2B9C421F-6B6E-5EA4-CF07-04E1FFC768CE}"/>
          </ac:inkMkLst>
        </pc:inkChg>
        <pc:inkChg chg="add del">
          <ac:chgData name="Venkatasubramanian, Mani V." userId="fbe5ce37-0145-4c31-b84a-b36f8beac5f3" providerId="ADAL" clId="{CD41D82F-260B-0840-BD29-78828A25BB7D}" dt="2023-03-23T15:29:23.290" v="1828"/>
          <ac:inkMkLst>
            <pc:docMk/>
            <pc:sldMk cId="1159911244" sldId="265"/>
            <ac:inkMk id="322" creationId="{B820190B-C9BF-0120-C742-A48B3D14021D}"/>
          </ac:inkMkLst>
        </pc:inkChg>
        <pc:inkChg chg="add del">
          <ac:chgData name="Venkatasubramanian, Mani V." userId="fbe5ce37-0145-4c31-b84a-b36f8beac5f3" providerId="ADAL" clId="{CD41D82F-260B-0840-BD29-78828A25BB7D}" dt="2023-03-23T15:29:23.290" v="1828"/>
          <ac:inkMkLst>
            <pc:docMk/>
            <pc:sldMk cId="1159911244" sldId="265"/>
            <ac:inkMk id="323" creationId="{342F3666-EBEB-4896-E9A2-8E7952CA3EA7}"/>
          </ac:inkMkLst>
        </pc:inkChg>
        <pc:inkChg chg="add del">
          <ac:chgData name="Venkatasubramanian, Mani V." userId="fbe5ce37-0145-4c31-b84a-b36f8beac5f3" providerId="ADAL" clId="{CD41D82F-260B-0840-BD29-78828A25BB7D}" dt="2023-03-23T15:29:23.290" v="1828"/>
          <ac:inkMkLst>
            <pc:docMk/>
            <pc:sldMk cId="1159911244" sldId="265"/>
            <ac:inkMk id="324" creationId="{2A161893-08CF-07B1-735C-700AA43053BD}"/>
          </ac:inkMkLst>
        </pc:inkChg>
        <pc:inkChg chg="add del">
          <ac:chgData name="Venkatasubramanian, Mani V." userId="fbe5ce37-0145-4c31-b84a-b36f8beac5f3" providerId="ADAL" clId="{CD41D82F-260B-0840-BD29-78828A25BB7D}" dt="2023-03-23T15:29:23.290" v="1828"/>
          <ac:inkMkLst>
            <pc:docMk/>
            <pc:sldMk cId="1159911244" sldId="265"/>
            <ac:inkMk id="325" creationId="{A9AECC3A-8688-B89A-8A93-70F22B40D0A7}"/>
          </ac:inkMkLst>
        </pc:inkChg>
        <pc:inkChg chg="add del">
          <ac:chgData name="Venkatasubramanian, Mani V." userId="fbe5ce37-0145-4c31-b84a-b36f8beac5f3" providerId="ADAL" clId="{CD41D82F-260B-0840-BD29-78828A25BB7D}" dt="2023-03-23T15:29:23.290" v="1828"/>
          <ac:inkMkLst>
            <pc:docMk/>
            <pc:sldMk cId="1159911244" sldId="265"/>
            <ac:inkMk id="326" creationId="{2CA902CD-5E8E-C390-A9FB-9B89EC4576AD}"/>
          </ac:inkMkLst>
        </pc:inkChg>
        <pc:inkChg chg="add reco">
          <ac:chgData name="Venkatasubramanian, Mani V." userId="fbe5ce37-0145-4c31-b84a-b36f8beac5f3" providerId="ADAL" clId="{CD41D82F-260B-0840-BD29-78828A25BB7D}" dt="2023-03-23T15:29:23.290" v="1828"/>
          <ac:inkMkLst>
            <pc:docMk/>
            <pc:sldMk cId="1159911244" sldId="265"/>
            <ac:inkMk id="327" creationId="{5FD839EE-D265-D477-76A7-C6A98707AE84}"/>
          </ac:inkMkLst>
        </pc:inkChg>
        <pc:inkChg chg="add del">
          <ac:chgData name="Venkatasubramanian, Mani V." userId="fbe5ce37-0145-4c31-b84a-b36f8beac5f3" providerId="ADAL" clId="{CD41D82F-260B-0840-BD29-78828A25BB7D}" dt="2023-03-23T15:29:28.026" v="1839"/>
          <ac:inkMkLst>
            <pc:docMk/>
            <pc:sldMk cId="1159911244" sldId="265"/>
            <ac:inkMk id="328" creationId="{3B51E6A9-3F81-1918-D6E4-30FBBF32EB89}"/>
          </ac:inkMkLst>
        </pc:inkChg>
        <pc:inkChg chg="add del">
          <ac:chgData name="Venkatasubramanian, Mani V." userId="fbe5ce37-0145-4c31-b84a-b36f8beac5f3" providerId="ADAL" clId="{CD41D82F-260B-0840-BD29-78828A25BB7D}" dt="2023-03-23T15:29:28.026" v="1839"/>
          <ac:inkMkLst>
            <pc:docMk/>
            <pc:sldMk cId="1159911244" sldId="265"/>
            <ac:inkMk id="329" creationId="{A420174C-1C63-E189-7065-285FEF0C92B2}"/>
          </ac:inkMkLst>
        </pc:inkChg>
        <pc:inkChg chg="add del">
          <ac:chgData name="Venkatasubramanian, Mani V." userId="fbe5ce37-0145-4c31-b84a-b36f8beac5f3" providerId="ADAL" clId="{CD41D82F-260B-0840-BD29-78828A25BB7D}" dt="2023-03-23T15:29:28.026" v="1839"/>
          <ac:inkMkLst>
            <pc:docMk/>
            <pc:sldMk cId="1159911244" sldId="265"/>
            <ac:inkMk id="330" creationId="{D48E4005-FD14-D53E-CA4A-DB4CC9F98BD9}"/>
          </ac:inkMkLst>
        </pc:inkChg>
        <pc:inkChg chg="add del">
          <ac:chgData name="Venkatasubramanian, Mani V." userId="fbe5ce37-0145-4c31-b84a-b36f8beac5f3" providerId="ADAL" clId="{CD41D82F-260B-0840-BD29-78828A25BB7D}" dt="2023-03-23T15:29:28.026" v="1839"/>
          <ac:inkMkLst>
            <pc:docMk/>
            <pc:sldMk cId="1159911244" sldId="265"/>
            <ac:inkMk id="331" creationId="{2BDB8635-E4ED-5D69-8B9C-6792E647E08F}"/>
          </ac:inkMkLst>
        </pc:inkChg>
        <pc:inkChg chg="add del">
          <ac:chgData name="Venkatasubramanian, Mani V." userId="fbe5ce37-0145-4c31-b84a-b36f8beac5f3" providerId="ADAL" clId="{CD41D82F-260B-0840-BD29-78828A25BB7D}" dt="2023-03-23T15:29:28.026" v="1839"/>
          <ac:inkMkLst>
            <pc:docMk/>
            <pc:sldMk cId="1159911244" sldId="265"/>
            <ac:inkMk id="332" creationId="{98FCE19A-2B63-E181-A537-CD0E6B5BA6DF}"/>
          </ac:inkMkLst>
        </pc:inkChg>
        <pc:inkChg chg="add del">
          <ac:chgData name="Venkatasubramanian, Mani V." userId="fbe5ce37-0145-4c31-b84a-b36f8beac5f3" providerId="ADAL" clId="{CD41D82F-260B-0840-BD29-78828A25BB7D}" dt="2023-03-23T15:29:28.026" v="1839"/>
          <ac:inkMkLst>
            <pc:docMk/>
            <pc:sldMk cId="1159911244" sldId="265"/>
            <ac:inkMk id="333" creationId="{3CFB310C-59CC-075A-807F-AC3AAB36F259}"/>
          </ac:inkMkLst>
        </pc:inkChg>
        <pc:inkChg chg="add del">
          <ac:chgData name="Venkatasubramanian, Mani V." userId="fbe5ce37-0145-4c31-b84a-b36f8beac5f3" providerId="ADAL" clId="{CD41D82F-260B-0840-BD29-78828A25BB7D}" dt="2023-03-23T15:29:28.026" v="1839"/>
          <ac:inkMkLst>
            <pc:docMk/>
            <pc:sldMk cId="1159911244" sldId="265"/>
            <ac:inkMk id="334" creationId="{DDDFD8F0-99C0-D5E6-EB4D-234443AC2C9C}"/>
          </ac:inkMkLst>
        </pc:inkChg>
        <pc:inkChg chg="add del">
          <ac:chgData name="Venkatasubramanian, Mani V." userId="fbe5ce37-0145-4c31-b84a-b36f8beac5f3" providerId="ADAL" clId="{CD41D82F-260B-0840-BD29-78828A25BB7D}" dt="2023-03-23T15:29:28.026" v="1839"/>
          <ac:inkMkLst>
            <pc:docMk/>
            <pc:sldMk cId="1159911244" sldId="265"/>
            <ac:inkMk id="335" creationId="{A2D6C8BA-2C98-3951-5DD3-4F8C32B8361B}"/>
          </ac:inkMkLst>
        </pc:inkChg>
        <pc:inkChg chg="add del">
          <ac:chgData name="Venkatasubramanian, Mani V." userId="fbe5ce37-0145-4c31-b84a-b36f8beac5f3" providerId="ADAL" clId="{CD41D82F-260B-0840-BD29-78828A25BB7D}" dt="2023-03-23T15:29:28.026" v="1839"/>
          <ac:inkMkLst>
            <pc:docMk/>
            <pc:sldMk cId="1159911244" sldId="265"/>
            <ac:inkMk id="336" creationId="{FA6625B9-E58B-8C80-A2DF-EAAB461C2C6D}"/>
          </ac:inkMkLst>
        </pc:inkChg>
        <pc:inkChg chg="add del">
          <ac:chgData name="Venkatasubramanian, Mani V." userId="fbe5ce37-0145-4c31-b84a-b36f8beac5f3" providerId="ADAL" clId="{CD41D82F-260B-0840-BD29-78828A25BB7D}" dt="2023-03-23T15:29:28.026" v="1839"/>
          <ac:inkMkLst>
            <pc:docMk/>
            <pc:sldMk cId="1159911244" sldId="265"/>
            <ac:inkMk id="337" creationId="{8D9583EC-37A2-D143-2079-7C7F750D8C72}"/>
          </ac:inkMkLst>
        </pc:inkChg>
        <pc:inkChg chg="add reco">
          <ac:chgData name="Venkatasubramanian, Mani V." userId="fbe5ce37-0145-4c31-b84a-b36f8beac5f3" providerId="ADAL" clId="{CD41D82F-260B-0840-BD29-78828A25BB7D}" dt="2023-03-23T15:29:28.026" v="1839"/>
          <ac:inkMkLst>
            <pc:docMk/>
            <pc:sldMk cId="1159911244" sldId="265"/>
            <ac:inkMk id="338" creationId="{27DBB2CD-C59D-B123-C963-0D8DCB938EAF}"/>
          </ac:inkMkLst>
        </pc:inkChg>
        <pc:inkChg chg="add del">
          <ac:chgData name="Venkatasubramanian, Mani V." userId="fbe5ce37-0145-4c31-b84a-b36f8beac5f3" providerId="ADAL" clId="{CD41D82F-260B-0840-BD29-78828A25BB7D}" dt="2023-03-23T15:29:34.227" v="1843"/>
          <ac:inkMkLst>
            <pc:docMk/>
            <pc:sldMk cId="1159911244" sldId="265"/>
            <ac:inkMk id="339" creationId="{94AB6AA3-AFF7-5D77-10C0-3EBEDC69599B}"/>
          </ac:inkMkLst>
        </pc:inkChg>
        <pc:inkChg chg="add del">
          <ac:chgData name="Venkatasubramanian, Mani V." userId="fbe5ce37-0145-4c31-b84a-b36f8beac5f3" providerId="ADAL" clId="{CD41D82F-260B-0840-BD29-78828A25BB7D}" dt="2023-03-23T15:29:34.227" v="1843"/>
          <ac:inkMkLst>
            <pc:docMk/>
            <pc:sldMk cId="1159911244" sldId="265"/>
            <ac:inkMk id="340" creationId="{F78A83C7-090C-51B7-C0FC-C1A7F7C52628}"/>
          </ac:inkMkLst>
        </pc:inkChg>
        <pc:inkChg chg="add del">
          <ac:chgData name="Venkatasubramanian, Mani V." userId="fbe5ce37-0145-4c31-b84a-b36f8beac5f3" providerId="ADAL" clId="{CD41D82F-260B-0840-BD29-78828A25BB7D}" dt="2023-03-23T15:29:34.227" v="1843"/>
          <ac:inkMkLst>
            <pc:docMk/>
            <pc:sldMk cId="1159911244" sldId="265"/>
            <ac:inkMk id="341" creationId="{AFFEFC4F-4570-36C1-2FF6-20D041B7622F}"/>
          </ac:inkMkLst>
        </pc:inkChg>
        <pc:inkChg chg="add reco">
          <ac:chgData name="Venkatasubramanian, Mani V." userId="fbe5ce37-0145-4c31-b84a-b36f8beac5f3" providerId="ADAL" clId="{CD41D82F-260B-0840-BD29-78828A25BB7D}" dt="2023-03-23T15:29:34.227" v="1843"/>
          <ac:inkMkLst>
            <pc:docMk/>
            <pc:sldMk cId="1159911244" sldId="265"/>
            <ac:inkMk id="342" creationId="{B0221261-0898-9F6D-6758-0EE5879E1129}"/>
          </ac:inkMkLst>
        </pc:inkChg>
        <pc:inkChg chg="add">
          <ac:chgData name="Venkatasubramanian, Mani V." userId="fbe5ce37-0145-4c31-b84a-b36f8beac5f3" providerId="ADAL" clId="{CD41D82F-260B-0840-BD29-78828A25BB7D}" dt="2023-03-23T15:29:35.514" v="1844"/>
          <ac:inkMkLst>
            <pc:docMk/>
            <pc:sldMk cId="1159911244" sldId="265"/>
            <ac:inkMk id="343" creationId="{6529044A-2716-221E-44AC-80161760A751}"/>
          </ac:inkMkLst>
        </pc:inkChg>
        <pc:inkChg chg="add">
          <ac:chgData name="Venkatasubramanian, Mani V." userId="fbe5ce37-0145-4c31-b84a-b36f8beac5f3" providerId="ADAL" clId="{CD41D82F-260B-0840-BD29-78828A25BB7D}" dt="2023-03-23T15:56:03.207" v="3212"/>
          <ac:inkMkLst>
            <pc:docMk/>
            <pc:sldMk cId="1159911244" sldId="265"/>
            <ac:inkMk id="344" creationId="{94C5AF4E-BB33-2325-28CE-2A9542E53751}"/>
          </ac:inkMkLst>
        </pc:inkChg>
        <pc:inkChg chg="add del">
          <ac:chgData name="Venkatasubramanian, Mani V." userId="fbe5ce37-0145-4c31-b84a-b36f8beac5f3" providerId="ADAL" clId="{CD41D82F-260B-0840-BD29-78828A25BB7D}" dt="2023-03-23T15:56:15.240" v="3215"/>
          <ac:inkMkLst>
            <pc:docMk/>
            <pc:sldMk cId="1159911244" sldId="265"/>
            <ac:inkMk id="345" creationId="{9B1D7EEF-FAEB-5632-15A0-6343ED2F3C29}"/>
          </ac:inkMkLst>
        </pc:inkChg>
        <pc:inkChg chg="add del">
          <ac:chgData name="Venkatasubramanian, Mani V." userId="fbe5ce37-0145-4c31-b84a-b36f8beac5f3" providerId="ADAL" clId="{CD41D82F-260B-0840-BD29-78828A25BB7D}" dt="2023-03-23T15:56:15.240" v="3215"/>
          <ac:inkMkLst>
            <pc:docMk/>
            <pc:sldMk cId="1159911244" sldId="265"/>
            <ac:inkMk id="346" creationId="{9D64DB2E-90D8-F8A0-18DB-4CDE704CD777}"/>
          </ac:inkMkLst>
        </pc:inkChg>
        <pc:inkChg chg="add reco">
          <ac:chgData name="Venkatasubramanian, Mani V." userId="fbe5ce37-0145-4c31-b84a-b36f8beac5f3" providerId="ADAL" clId="{CD41D82F-260B-0840-BD29-78828A25BB7D}" dt="2023-03-23T15:56:15.240" v="3215"/>
          <ac:inkMkLst>
            <pc:docMk/>
            <pc:sldMk cId="1159911244" sldId="265"/>
            <ac:inkMk id="347" creationId="{675B00A6-1044-8F3C-1137-FAFE16EF688C}"/>
          </ac:inkMkLst>
        </pc:inkChg>
        <pc:inkChg chg="add">
          <ac:chgData name="Venkatasubramanian, Mani V." userId="fbe5ce37-0145-4c31-b84a-b36f8beac5f3" providerId="ADAL" clId="{CD41D82F-260B-0840-BD29-78828A25BB7D}" dt="2023-03-23T15:56:15.973" v="3216"/>
          <ac:inkMkLst>
            <pc:docMk/>
            <pc:sldMk cId="1159911244" sldId="265"/>
            <ac:inkMk id="348" creationId="{86AB16BF-0641-3169-BEC5-EBF0355D0A2E}"/>
          </ac:inkMkLst>
        </pc:inkChg>
        <pc:inkChg chg="add del">
          <ac:chgData name="Venkatasubramanian, Mani V." userId="fbe5ce37-0145-4c31-b84a-b36f8beac5f3" providerId="ADAL" clId="{CD41D82F-260B-0840-BD29-78828A25BB7D}" dt="2023-03-23T15:56:20.027" v="3222"/>
          <ac:inkMkLst>
            <pc:docMk/>
            <pc:sldMk cId="1159911244" sldId="265"/>
            <ac:inkMk id="349" creationId="{00909CA6-90F6-F381-DB1F-C905742EF246}"/>
          </ac:inkMkLst>
        </pc:inkChg>
        <pc:inkChg chg="add del">
          <ac:chgData name="Venkatasubramanian, Mani V." userId="fbe5ce37-0145-4c31-b84a-b36f8beac5f3" providerId="ADAL" clId="{CD41D82F-260B-0840-BD29-78828A25BB7D}" dt="2023-03-23T15:56:20.027" v="3222"/>
          <ac:inkMkLst>
            <pc:docMk/>
            <pc:sldMk cId="1159911244" sldId="265"/>
            <ac:inkMk id="350" creationId="{66BBE8AE-25D7-22CF-6499-342FFB1A1711}"/>
          </ac:inkMkLst>
        </pc:inkChg>
        <pc:inkChg chg="add del">
          <ac:chgData name="Venkatasubramanian, Mani V." userId="fbe5ce37-0145-4c31-b84a-b36f8beac5f3" providerId="ADAL" clId="{CD41D82F-260B-0840-BD29-78828A25BB7D}" dt="2023-03-23T15:56:20.027" v="3222"/>
          <ac:inkMkLst>
            <pc:docMk/>
            <pc:sldMk cId="1159911244" sldId="265"/>
            <ac:inkMk id="351" creationId="{E83D7D3F-FDD9-6AA6-90B0-85C4A85A8FA3}"/>
          </ac:inkMkLst>
        </pc:inkChg>
        <pc:inkChg chg="add del">
          <ac:chgData name="Venkatasubramanian, Mani V." userId="fbe5ce37-0145-4c31-b84a-b36f8beac5f3" providerId="ADAL" clId="{CD41D82F-260B-0840-BD29-78828A25BB7D}" dt="2023-03-23T15:56:20.027" v="3222"/>
          <ac:inkMkLst>
            <pc:docMk/>
            <pc:sldMk cId="1159911244" sldId="265"/>
            <ac:inkMk id="352" creationId="{BE43DE23-CB2F-4FF8-CD50-D58CAF475632}"/>
          </ac:inkMkLst>
        </pc:inkChg>
        <pc:inkChg chg="add del">
          <ac:chgData name="Venkatasubramanian, Mani V." userId="fbe5ce37-0145-4c31-b84a-b36f8beac5f3" providerId="ADAL" clId="{CD41D82F-260B-0840-BD29-78828A25BB7D}" dt="2023-03-23T15:56:20.027" v="3222"/>
          <ac:inkMkLst>
            <pc:docMk/>
            <pc:sldMk cId="1159911244" sldId="265"/>
            <ac:inkMk id="353" creationId="{12874444-4DFC-E0AC-17D6-F362488DBA8E}"/>
          </ac:inkMkLst>
        </pc:inkChg>
        <pc:inkChg chg="add reco">
          <ac:chgData name="Venkatasubramanian, Mani V." userId="fbe5ce37-0145-4c31-b84a-b36f8beac5f3" providerId="ADAL" clId="{CD41D82F-260B-0840-BD29-78828A25BB7D}" dt="2023-03-23T15:56:20.027" v="3222"/>
          <ac:inkMkLst>
            <pc:docMk/>
            <pc:sldMk cId="1159911244" sldId="265"/>
            <ac:inkMk id="354" creationId="{8C5BEAEC-4BAF-95E3-65C3-F8D9FFE2276D}"/>
          </ac:inkMkLst>
        </pc:inkChg>
      </pc:sldChg>
      <pc:sldChg chg="addSp delSp">
        <pc:chgData name="Venkatasubramanian, Mani V." userId="fbe5ce37-0145-4c31-b84a-b36f8beac5f3" providerId="ADAL" clId="{CD41D82F-260B-0840-BD29-78828A25BB7D}" dt="2023-03-23T15:39:48.267" v="2474"/>
        <pc:sldMkLst>
          <pc:docMk/>
          <pc:sldMk cId="2550577342" sldId="266"/>
        </pc:sldMkLst>
        <pc:inkChg chg="add">
          <ac:chgData name="Venkatasubramanian, Mani V." userId="fbe5ce37-0145-4c31-b84a-b36f8beac5f3" providerId="ADAL" clId="{CD41D82F-260B-0840-BD29-78828A25BB7D}" dt="2023-03-23T15:29:45.887" v="1845"/>
          <ac:inkMkLst>
            <pc:docMk/>
            <pc:sldMk cId="2550577342" sldId="266"/>
            <ac:inkMk id="2" creationId="{F57AF8FA-1298-D30E-59C2-D62E0BB7986F}"/>
          </ac:inkMkLst>
        </pc:inkChg>
        <pc:inkChg chg="add">
          <ac:chgData name="Venkatasubramanian, Mani V." userId="fbe5ce37-0145-4c31-b84a-b36f8beac5f3" providerId="ADAL" clId="{CD41D82F-260B-0840-BD29-78828A25BB7D}" dt="2023-03-23T15:29:46.046" v="1846"/>
          <ac:inkMkLst>
            <pc:docMk/>
            <pc:sldMk cId="2550577342" sldId="266"/>
            <ac:inkMk id="3" creationId="{442AEC27-6646-F404-B9DA-DE37A59C6F01}"/>
          </ac:inkMkLst>
        </pc:inkChg>
        <pc:inkChg chg="add">
          <ac:chgData name="Venkatasubramanian, Mani V." userId="fbe5ce37-0145-4c31-b84a-b36f8beac5f3" providerId="ADAL" clId="{CD41D82F-260B-0840-BD29-78828A25BB7D}" dt="2023-03-23T15:29:46.463" v="1847"/>
          <ac:inkMkLst>
            <pc:docMk/>
            <pc:sldMk cId="2550577342" sldId="266"/>
            <ac:inkMk id="4" creationId="{EFB062FC-EAA9-F09D-7454-19EA24A31547}"/>
          </ac:inkMkLst>
        </pc:inkChg>
        <pc:inkChg chg="add">
          <ac:chgData name="Venkatasubramanian, Mani V." userId="fbe5ce37-0145-4c31-b84a-b36f8beac5f3" providerId="ADAL" clId="{CD41D82F-260B-0840-BD29-78828A25BB7D}" dt="2023-03-23T15:29:46.930" v="1848"/>
          <ac:inkMkLst>
            <pc:docMk/>
            <pc:sldMk cId="2550577342" sldId="266"/>
            <ac:inkMk id="5" creationId="{58B8F322-9054-B66A-C9F9-8E6A2D0ABEAB}"/>
          </ac:inkMkLst>
        </pc:inkChg>
        <pc:inkChg chg="add">
          <ac:chgData name="Venkatasubramanian, Mani V." userId="fbe5ce37-0145-4c31-b84a-b36f8beac5f3" providerId="ADAL" clId="{CD41D82F-260B-0840-BD29-78828A25BB7D}" dt="2023-03-23T15:29:47.362" v="1849"/>
          <ac:inkMkLst>
            <pc:docMk/>
            <pc:sldMk cId="2550577342" sldId="266"/>
            <ac:inkMk id="6" creationId="{78033956-4995-47D1-8488-76A0D8575D04}"/>
          </ac:inkMkLst>
        </pc:inkChg>
        <pc:inkChg chg="add">
          <ac:chgData name="Venkatasubramanian, Mani V." userId="fbe5ce37-0145-4c31-b84a-b36f8beac5f3" providerId="ADAL" clId="{CD41D82F-260B-0840-BD29-78828A25BB7D}" dt="2023-03-23T15:29:47.513" v="1850"/>
          <ac:inkMkLst>
            <pc:docMk/>
            <pc:sldMk cId="2550577342" sldId="266"/>
            <ac:inkMk id="7" creationId="{ACD338A0-29D6-1C63-1DCD-34E670A2B2B0}"/>
          </ac:inkMkLst>
        </pc:inkChg>
        <pc:inkChg chg="add">
          <ac:chgData name="Venkatasubramanian, Mani V." userId="fbe5ce37-0145-4c31-b84a-b36f8beac5f3" providerId="ADAL" clId="{CD41D82F-260B-0840-BD29-78828A25BB7D}" dt="2023-03-23T15:29:47.946" v="1851"/>
          <ac:inkMkLst>
            <pc:docMk/>
            <pc:sldMk cId="2550577342" sldId="266"/>
            <ac:inkMk id="8" creationId="{ED64FC7D-6740-154C-7BF3-046F4FD2F24C}"/>
          </ac:inkMkLst>
        </pc:inkChg>
        <pc:inkChg chg="add">
          <ac:chgData name="Venkatasubramanian, Mani V." userId="fbe5ce37-0145-4c31-b84a-b36f8beac5f3" providerId="ADAL" clId="{CD41D82F-260B-0840-BD29-78828A25BB7D}" dt="2023-03-23T15:29:48.246" v="1852"/>
          <ac:inkMkLst>
            <pc:docMk/>
            <pc:sldMk cId="2550577342" sldId="266"/>
            <ac:inkMk id="9" creationId="{7A13A57B-4716-0BA0-473C-DB9711B6E002}"/>
          </ac:inkMkLst>
        </pc:inkChg>
        <pc:inkChg chg="add">
          <ac:chgData name="Venkatasubramanian, Mani V." userId="fbe5ce37-0145-4c31-b84a-b36f8beac5f3" providerId="ADAL" clId="{CD41D82F-260B-0840-BD29-78828A25BB7D}" dt="2023-03-23T15:29:48.613" v="1853"/>
          <ac:inkMkLst>
            <pc:docMk/>
            <pc:sldMk cId="2550577342" sldId="266"/>
            <ac:inkMk id="10" creationId="{F0072664-4D0F-E538-DF09-624C68A64B8C}"/>
          </ac:inkMkLst>
        </pc:inkChg>
        <pc:inkChg chg="add">
          <ac:chgData name="Venkatasubramanian, Mani V." userId="fbe5ce37-0145-4c31-b84a-b36f8beac5f3" providerId="ADAL" clId="{CD41D82F-260B-0840-BD29-78828A25BB7D}" dt="2023-03-23T15:29:49.063" v="1854"/>
          <ac:inkMkLst>
            <pc:docMk/>
            <pc:sldMk cId="2550577342" sldId="266"/>
            <ac:inkMk id="11" creationId="{E162F260-CFDD-CA22-F47E-449BDA74D9EE}"/>
          </ac:inkMkLst>
        </pc:inkChg>
        <pc:inkChg chg="add">
          <ac:chgData name="Venkatasubramanian, Mani V." userId="fbe5ce37-0145-4c31-b84a-b36f8beac5f3" providerId="ADAL" clId="{CD41D82F-260B-0840-BD29-78828A25BB7D}" dt="2023-03-23T15:29:49.212" v="1855"/>
          <ac:inkMkLst>
            <pc:docMk/>
            <pc:sldMk cId="2550577342" sldId="266"/>
            <ac:inkMk id="12" creationId="{7FE17643-E56B-99C2-BCEC-175E6B6C25A2}"/>
          </ac:inkMkLst>
        </pc:inkChg>
        <pc:inkChg chg="add">
          <ac:chgData name="Venkatasubramanian, Mani V." userId="fbe5ce37-0145-4c31-b84a-b36f8beac5f3" providerId="ADAL" clId="{CD41D82F-260B-0840-BD29-78828A25BB7D}" dt="2023-03-23T15:29:49.630" v="1856"/>
          <ac:inkMkLst>
            <pc:docMk/>
            <pc:sldMk cId="2550577342" sldId="266"/>
            <ac:inkMk id="13" creationId="{2DDD1816-41CE-87FF-2084-ED9A39E12042}"/>
          </ac:inkMkLst>
        </pc:inkChg>
        <pc:inkChg chg="add">
          <ac:chgData name="Venkatasubramanian, Mani V." userId="fbe5ce37-0145-4c31-b84a-b36f8beac5f3" providerId="ADAL" clId="{CD41D82F-260B-0840-BD29-78828A25BB7D}" dt="2023-03-23T15:29:50.430" v="1857"/>
          <ac:inkMkLst>
            <pc:docMk/>
            <pc:sldMk cId="2550577342" sldId="266"/>
            <ac:inkMk id="14" creationId="{412CF5B1-1BA9-6051-2768-64C416A8AACE}"/>
          </ac:inkMkLst>
        </pc:inkChg>
        <pc:inkChg chg="add">
          <ac:chgData name="Venkatasubramanian, Mani V." userId="fbe5ce37-0145-4c31-b84a-b36f8beac5f3" providerId="ADAL" clId="{CD41D82F-260B-0840-BD29-78828A25BB7D}" dt="2023-03-23T15:29:50.662" v="1858"/>
          <ac:inkMkLst>
            <pc:docMk/>
            <pc:sldMk cId="2550577342" sldId="266"/>
            <ac:inkMk id="15" creationId="{9ADB8302-E42F-D39D-A30D-B60988D212C0}"/>
          </ac:inkMkLst>
        </pc:inkChg>
        <pc:inkChg chg="add">
          <ac:chgData name="Venkatasubramanian, Mani V." userId="fbe5ce37-0145-4c31-b84a-b36f8beac5f3" providerId="ADAL" clId="{CD41D82F-260B-0840-BD29-78828A25BB7D}" dt="2023-03-23T15:29:50.980" v="1859"/>
          <ac:inkMkLst>
            <pc:docMk/>
            <pc:sldMk cId="2550577342" sldId="266"/>
            <ac:inkMk id="16" creationId="{D746D893-48E3-BCAA-87D8-CBAE5BAE17BA}"/>
          </ac:inkMkLst>
        </pc:inkChg>
        <pc:inkChg chg="add">
          <ac:chgData name="Venkatasubramanian, Mani V." userId="fbe5ce37-0145-4c31-b84a-b36f8beac5f3" providerId="ADAL" clId="{CD41D82F-260B-0840-BD29-78828A25BB7D}" dt="2023-03-23T15:29:51.230" v="1860"/>
          <ac:inkMkLst>
            <pc:docMk/>
            <pc:sldMk cId="2550577342" sldId="266"/>
            <ac:inkMk id="17" creationId="{05296910-16B9-447F-944B-C74C8C8543A7}"/>
          </ac:inkMkLst>
        </pc:inkChg>
        <pc:inkChg chg="add">
          <ac:chgData name="Venkatasubramanian, Mani V." userId="fbe5ce37-0145-4c31-b84a-b36f8beac5f3" providerId="ADAL" clId="{CD41D82F-260B-0840-BD29-78828A25BB7D}" dt="2023-03-23T15:29:51.446" v="1861"/>
          <ac:inkMkLst>
            <pc:docMk/>
            <pc:sldMk cId="2550577342" sldId="266"/>
            <ac:inkMk id="18" creationId="{F50BFD2D-AFF2-5F1D-CB5D-5BAA6081CDDE}"/>
          </ac:inkMkLst>
        </pc:inkChg>
        <pc:inkChg chg="add">
          <ac:chgData name="Venkatasubramanian, Mani V." userId="fbe5ce37-0145-4c31-b84a-b36f8beac5f3" providerId="ADAL" clId="{CD41D82F-260B-0840-BD29-78828A25BB7D}" dt="2023-03-23T15:29:51.680" v="1862"/>
          <ac:inkMkLst>
            <pc:docMk/>
            <pc:sldMk cId="2550577342" sldId="266"/>
            <ac:inkMk id="19" creationId="{FEF32280-C625-D8B6-ADB7-A70FE83A5746}"/>
          </ac:inkMkLst>
        </pc:inkChg>
        <pc:inkChg chg="add">
          <ac:chgData name="Venkatasubramanian, Mani V." userId="fbe5ce37-0145-4c31-b84a-b36f8beac5f3" providerId="ADAL" clId="{CD41D82F-260B-0840-BD29-78828A25BB7D}" dt="2023-03-23T15:29:52.046" v="1863"/>
          <ac:inkMkLst>
            <pc:docMk/>
            <pc:sldMk cId="2550577342" sldId="266"/>
            <ac:inkMk id="20" creationId="{ADCC73F2-416C-383F-7197-9B98074469CA}"/>
          </ac:inkMkLst>
        </pc:inkChg>
        <pc:inkChg chg="add">
          <ac:chgData name="Venkatasubramanian, Mani V." userId="fbe5ce37-0145-4c31-b84a-b36f8beac5f3" providerId="ADAL" clId="{CD41D82F-260B-0840-BD29-78828A25BB7D}" dt="2023-03-23T15:29:52.195" v="1864"/>
          <ac:inkMkLst>
            <pc:docMk/>
            <pc:sldMk cId="2550577342" sldId="266"/>
            <ac:inkMk id="21" creationId="{2AE4B88D-6320-7D68-EFBC-29A1A9938DE5}"/>
          </ac:inkMkLst>
        </pc:inkChg>
        <pc:inkChg chg="add">
          <ac:chgData name="Venkatasubramanian, Mani V." userId="fbe5ce37-0145-4c31-b84a-b36f8beac5f3" providerId="ADAL" clId="{CD41D82F-260B-0840-BD29-78828A25BB7D}" dt="2023-03-23T15:29:52.914" v="1865"/>
          <ac:inkMkLst>
            <pc:docMk/>
            <pc:sldMk cId="2550577342" sldId="266"/>
            <ac:inkMk id="22" creationId="{1D34E5C6-51EF-16B1-43C5-A12A49380EFB}"/>
          </ac:inkMkLst>
        </pc:inkChg>
        <pc:inkChg chg="add">
          <ac:chgData name="Venkatasubramanian, Mani V." userId="fbe5ce37-0145-4c31-b84a-b36f8beac5f3" providerId="ADAL" clId="{CD41D82F-260B-0840-BD29-78828A25BB7D}" dt="2023-03-23T15:29:53.613" v="1866"/>
          <ac:inkMkLst>
            <pc:docMk/>
            <pc:sldMk cId="2550577342" sldId="266"/>
            <ac:inkMk id="23" creationId="{1BC1DB78-B466-DE6B-2AD2-0094268BC8D8}"/>
          </ac:inkMkLst>
        </pc:inkChg>
        <pc:inkChg chg="add">
          <ac:chgData name="Venkatasubramanian, Mani V." userId="fbe5ce37-0145-4c31-b84a-b36f8beac5f3" providerId="ADAL" clId="{CD41D82F-260B-0840-BD29-78828A25BB7D}" dt="2023-03-23T15:29:53.813" v="1867"/>
          <ac:inkMkLst>
            <pc:docMk/>
            <pc:sldMk cId="2550577342" sldId="266"/>
            <ac:inkMk id="24" creationId="{6C3A76C5-37D3-E36F-AD9E-C1E093CE15EF}"/>
          </ac:inkMkLst>
        </pc:inkChg>
        <pc:inkChg chg="add">
          <ac:chgData name="Venkatasubramanian, Mani V." userId="fbe5ce37-0145-4c31-b84a-b36f8beac5f3" providerId="ADAL" clId="{CD41D82F-260B-0840-BD29-78828A25BB7D}" dt="2023-03-23T15:29:53.962" v="1868"/>
          <ac:inkMkLst>
            <pc:docMk/>
            <pc:sldMk cId="2550577342" sldId="266"/>
            <ac:inkMk id="25" creationId="{AFDD0215-FAC9-65D5-D093-61E4401233A5}"/>
          </ac:inkMkLst>
        </pc:inkChg>
        <pc:inkChg chg="add">
          <ac:chgData name="Venkatasubramanian, Mani V." userId="fbe5ce37-0145-4c31-b84a-b36f8beac5f3" providerId="ADAL" clId="{CD41D82F-260B-0840-BD29-78828A25BB7D}" dt="2023-03-23T15:29:54.096" v="1869"/>
          <ac:inkMkLst>
            <pc:docMk/>
            <pc:sldMk cId="2550577342" sldId="266"/>
            <ac:inkMk id="26" creationId="{F92F3224-151D-3FF7-1195-85B3342AAE7D}"/>
          </ac:inkMkLst>
        </pc:inkChg>
        <pc:inkChg chg="add">
          <ac:chgData name="Venkatasubramanian, Mani V." userId="fbe5ce37-0145-4c31-b84a-b36f8beac5f3" providerId="ADAL" clId="{CD41D82F-260B-0840-BD29-78828A25BB7D}" dt="2023-03-23T15:29:54.696" v="1870"/>
          <ac:inkMkLst>
            <pc:docMk/>
            <pc:sldMk cId="2550577342" sldId="266"/>
            <ac:inkMk id="27" creationId="{C513409A-1432-220E-D569-ECB30690486D}"/>
          </ac:inkMkLst>
        </pc:inkChg>
        <pc:inkChg chg="add">
          <ac:chgData name="Venkatasubramanian, Mani V." userId="fbe5ce37-0145-4c31-b84a-b36f8beac5f3" providerId="ADAL" clId="{CD41D82F-260B-0840-BD29-78828A25BB7D}" dt="2023-03-23T15:29:55.896" v="1871"/>
          <ac:inkMkLst>
            <pc:docMk/>
            <pc:sldMk cId="2550577342" sldId="266"/>
            <ac:inkMk id="28" creationId="{541347C8-19E7-D7EB-7381-B5415C44CA52}"/>
          </ac:inkMkLst>
        </pc:inkChg>
        <pc:inkChg chg="add">
          <ac:chgData name="Venkatasubramanian, Mani V." userId="fbe5ce37-0145-4c31-b84a-b36f8beac5f3" providerId="ADAL" clId="{CD41D82F-260B-0840-BD29-78828A25BB7D}" dt="2023-03-23T15:29:56.058" v="1872"/>
          <ac:inkMkLst>
            <pc:docMk/>
            <pc:sldMk cId="2550577342" sldId="266"/>
            <ac:inkMk id="29" creationId="{8C198988-D6D7-5C6F-AFAC-EDF9AE67E027}"/>
          </ac:inkMkLst>
        </pc:inkChg>
        <pc:inkChg chg="add">
          <ac:chgData name="Venkatasubramanian, Mani V." userId="fbe5ce37-0145-4c31-b84a-b36f8beac5f3" providerId="ADAL" clId="{CD41D82F-260B-0840-BD29-78828A25BB7D}" dt="2023-03-23T15:29:56.623" v="1873"/>
          <ac:inkMkLst>
            <pc:docMk/>
            <pc:sldMk cId="2550577342" sldId="266"/>
            <ac:inkMk id="30" creationId="{FABDEC81-FCEB-4AFE-3965-EFFA1829FB4D}"/>
          </ac:inkMkLst>
        </pc:inkChg>
        <pc:inkChg chg="add">
          <ac:chgData name="Venkatasubramanian, Mani V." userId="fbe5ce37-0145-4c31-b84a-b36f8beac5f3" providerId="ADAL" clId="{CD41D82F-260B-0840-BD29-78828A25BB7D}" dt="2023-03-23T15:29:56.773" v="1874"/>
          <ac:inkMkLst>
            <pc:docMk/>
            <pc:sldMk cId="2550577342" sldId="266"/>
            <ac:inkMk id="31" creationId="{C2F670B7-1CA0-3F21-30EF-27C47DCCEFA5}"/>
          </ac:inkMkLst>
        </pc:inkChg>
        <pc:inkChg chg="add">
          <ac:chgData name="Venkatasubramanian, Mani V." userId="fbe5ce37-0145-4c31-b84a-b36f8beac5f3" providerId="ADAL" clId="{CD41D82F-260B-0840-BD29-78828A25BB7D}" dt="2023-03-23T15:29:57.256" v="1875"/>
          <ac:inkMkLst>
            <pc:docMk/>
            <pc:sldMk cId="2550577342" sldId="266"/>
            <ac:inkMk id="32" creationId="{5C099346-377B-7933-8366-83984F55E98F}"/>
          </ac:inkMkLst>
        </pc:inkChg>
        <pc:inkChg chg="add">
          <ac:chgData name="Venkatasubramanian, Mani V." userId="fbe5ce37-0145-4c31-b84a-b36f8beac5f3" providerId="ADAL" clId="{CD41D82F-260B-0840-BD29-78828A25BB7D}" dt="2023-03-23T15:29:57.775" v="1876"/>
          <ac:inkMkLst>
            <pc:docMk/>
            <pc:sldMk cId="2550577342" sldId="266"/>
            <ac:inkMk id="33" creationId="{BCBA49EB-7A6D-39BD-7C98-299A4DA6B09A}"/>
          </ac:inkMkLst>
        </pc:inkChg>
        <pc:inkChg chg="add">
          <ac:chgData name="Venkatasubramanian, Mani V." userId="fbe5ce37-0145-4c31-b84a-b36f8beac5f3" providerId="ADAL" clId="{CD41D82F-260B-0840-BD29-78828A25BB7D}" dt="2023-03-23T15:29:58.413" v="1877"/>
          <ac:inkMkLst>
            <pc:docMk/>
            <pc:sldMk cId="2550577342" sldId="266"/>
            <ac:inkMk id="34" creationId="{5B1B8837-BC33-CED0-C417-494B1D9F4252}"/>
          </ac:inkMkLst>
        </pc:inkChg>
        <pc:inkChg chg="add">
          <ac:chgData name="Venkatasubramanian, Mani V." userId="fbe5ce37-0145-4c31-b84a-b36f8beac5f3" providerId="ADAL" clId="{CD41D82F-260B-0840-BD29-78828A25BB7D}" dt="2023-03-23T15:29:59.212" v="1878"/>
          <ac:inkMkLst>
            <pc:docMk/>
            <pc:sldMk cId="2550577342" sldId="266"/>
            <ac:inkMk id="35" creationId="{17FEE21C-39DF-9D9C-AF2D-8E9CA4457FE7}"/>
          </ac:inkMkLst>
        </pc:inkChg>
        <pc:inkChg chg="add">
          <ac:chgData name="Venkatasubramanian, Mani V." userId="fbe5ce37-0145-4c31-b84a-b36f8beac5f3" providerId="ADAL" clId="{CD41D82F-260B-0840-BD29-78828A25BB7D}" dt="2023-03-23T15:29:59.495" v="1879"/>
          <ac:inkMkLst>
            <pc:docMk/>
            <pc:sldMk cId="2550577342" sldId="266"/>
            <ac:inkMk id="36" creationId="{D556466D-2248-AABC-14BF-74957EC8CB23}"/>
          </ac:inkMkLst>
        </pc:inkChg>
        <pc:inkChg chg="add">
          <ac:chgData name="Venkatasubramanian, Mani V." userId="fbe5ce37-0145-4c31-b84a-b36f8beac5f3" providerId="ADAL" clId="{CD41D82F-260B-0840-BD29-78828A25BB7D}" dt="2023-03-23T15:29:59.779" v="1880"/>
          <ac:inkMkLst>
            <pc:docMk/>
            <pc:sldMk cId="2550577342" sldId="266"/>
            <ac:inkMk id="37" creationId="{FE12EA76-716E-A1DF-6F7C-71F2218F6B8B}"/>
          </ac:inkMkLst>
        </pc:inkChg>
        <pc:inkChg chg="add">
          <ac:chgData name="Venkatasubramanian, Mani V." userId="fbe5ce37-0145-4c31-b84a-b36f8beac5f3" providerId="ADAL" clId="{CD41D82F-260B-0840-BD29-78828A25BB7D}" dt="2023-03-23T15:29:59.928" v="1881"/>
          <ac:inkMkLst>
            <pc:docMk/>
            <pc:sldMk cId="2550577342" sldId="266"/>
            <ac:inkMk id="38" creationId="{2CAF8063-A9AF-2779-5C20-D1D5F0A6877B}"/>
          </ac:inkMkLst>
        </pc:inkChg>
        <pc:inkChg chg="add">
          <ac:chgData name="Venkatasubramanian, Mani V." userId="fbe5ce37-0145-4c31-b84a-b36f8beac5f3" providerId="ADAL" clId="{CD41D82F-260B-0840-BD29-78828A25BB7D}" dt="2023-03-23T15:30:00.061" v="1882"/>
          <ac:inkMkLst>
            <pc:docMk/>
            <pc:sldMk cId="2550577342" sldId="266"/>
            <ac:inkMk id="39" creationId="{ADAD8850-3844-788C-3BBB-31FFC4280FBA}"/>
          </ac:inkMkLst>
        </pc:inkChg>
        <pc:inkChg chg="add del">
          <ac:chgData name="Venkatasubramanian, Mani V." userId="fbe5ce37-0145-4c31-b84a-b36f8beac5f3" providerId="ADAL" clId="{CD41D82F-260B-0840-BD29-78828A25BB7D}" dt="2023-03-23T15:30:15.223" v="1895"/>
          <ac:inkMkLst>
            <pc:docMk/>
            <pc:sldMk cId="2550577342" sldId="266"/>
            <ac:inkMk id="45" creationId="{AC978851-6E03-E711-2D97-42771174EF6E}"/>
          </ac:inkMkLst>
        </pc:inkChg>
        <pc:inkChg chg="add del">
          <ac:chgData name="Venkatasubramanian, Mani V." userId="fbe5ce37-0145-4c31-b84a-b36f8beac5f3" providerId="ADAL" clId="{CD41D82F-260B-0840-BD29-78828A25BB7D}" dt="2023-03-23T15:30:15.223" v="1895"/>
          <ac:inkMkLst>
            <pc:docMk/>
            <pc:sldMk cId="2550577342" sldId="266"/>
            <ac:inkMk id="46" creationId="{455259ED-4F6B-6D71-E02F-C4F44226FA4F}"/>
          </ac:inkMkLst>
        </pc:inkChg>
        <pc:inkChg chg="add del">
          <ac:chgData name="Venkatasubramanian, Mani V." userId="fbe5ce37-0145-4c31-b84a-b36f8beac5f3" providerId="ADAL" clId="{CD41D82F-260B-0840-BD29-78828A25BB7D}" dt="2023-03-23T15:30:15.223" v="1895"/>
          <ac:inkMkLst>
            <pc:docMk/>
            <pc:sldMk cId="2550577342" sldId="266"/>
            <ac:inkMk id="47" creationId="{7C85D3D6-CE7E-B746-172E-081E2E8A93D4}"/>
          </ac:inkMkLst>
        </pc:inkChg>
        <pc:inkChg chg="add del">
          <ac:chgData name="Venkatasubramanian, Mani V." userId="fbe5ce37-0145-4c31-b84a-b36f8beac5f3" providerId="ADAL" clId="{CD41D82F-260B-0840-BD29-78828A25BB7D}" dt="2023-03-23T15:30:15.223" v="1895"/>
          <ac:inkMkLst>
            <pc:docMk/>
            <pc:sldMk cId="2550577342" sldId="266"/>
            <ac:inkMk id="48" creationId="{92D9E0B9-9828-F6F2-6BC4-C79D652931D8}"/>
          </ac:inkMkLst>
        </pc:inkChg>
        <pc:inkChg chg="add del">
          <ac:chgData name="Venkatasubramanian, Mani V." userId="fbe5ce37-0145-4c31-b84a-b36f8beac5f3" providerId="ADAL" clId="{CD41D82F-260B-0840-BD29-78828A25BB7D}" dt="2023-03-23T15:30:15.223" v="1895"/>
          <ac:inkMkLst>
            <pc:docMk/>
            <pc:sldMk cId="2550577342" sldId="266"/>
            <ac:inkMk id="49" creationId="{689C3EA9-E89C-57B0-C368-E196803567EA}"/>
          </ac:inkMkLst>
        </pc:inkChg>
        <pc:inkChg chg="add del">
          <ac:chgData name="Venkatasubramanian, Mani V." userId="fbe5ce37-0145-4c31-b84a-b36f8beac5f3" providerId="ADAL" clId="{CD41D82F-260B-0840-BD29-78828A25BB7D}" dt="2023-03-23T15:30:15.223" v="1895"/>
          <ac:inkMkLst>
            <pc:docMk/>
            <pc:sldMk cId="2550577342" sldId="266"/>
            <ac:inkMk id="50" creationId="{D225293F-688F-B185-8514-D8EE6CC2F08B}"/>
          </ac:inkMkLst>
        </pc:inkChg>
        <pc:inkChg chg="add del">
          <ac:chgData name="Venkatasubramanian, Mani V." userId="fbe5ce37-0145-4c31-b84a-b36f8beac5f3" providerId="ADAL" clId="{CD41D82F-260B-0840-BD29-78828A25BB7D}" dt="2023-03-23T15:30:15.223" v="1895"/>
          <ac:inkMkLst>
            <pc:docMk/>
            <pc:sldMk cId="2550577342" sldId="266"/>
            <ac:inkMk id="51" creationId="{411BB355-DB6E-D5CD-1F9A-19ADC58607AD}"/>
          </ac:inkMkLst>
        </pc:inkChg>
        <pc:inkChg chg="add del">
          <ac:chgData name="Venkatasubramanian, Mani V." userId="fbe5ce37-0145-4c31-b84a-b36f8beac5f3" providerId="ADAL" clId="{CD41D82F-260B-0840-BD29-78828A25BB7D}" dt="2023-03-23T15:30:15.223" v="1895"/>
          <ac:inkMkLst>
            <pc:docMk/>
            <pc:sldMk cId="2550577342" sldId="266"/>
            <ac:inkMk id="52" creationId="{438B1CBD-874F-077E-ADB6-F7FD61E76C5C}"/>
          </ac:inkMkLst>
        </pc:inkChg>
        <pc:inkChg chg="add del">
          <ac:chgData name="Venkatasubramanian, Mani V." userId="fbe5ce37-0145-4c31-b84a-b36f8beac5f3" providerId="ADAL" clId="{CD41D82F-260B-0840-BD29-78828A25BB7D}" dt="2023-03-23T15:30:15.223" v="1895"/>
          <ac:inkMkLst>
            <pc:docMk/>
            <pc:sldMk cId="2550577342" sldId="266"/>
            <ac:inkMk id="53" creationId="{72B646F8-51B3-A88D-40A5-938FBA8FE677}"/>
          </ac:inkMkLst>
        </pc:inkChg>
        <pc:inkChg chg="add del">
          <ac:chgData name="Venkatasubramanian, Mani V." userId="fbe5ce37-0145-4c31-b84a-b36f8beac5f3" providerId="ADAL" clId="{CD41D82F-260B-0840-BD29-78828A25BB7D}" dt="2023-03-23T15:30:15.223" v="1895"/>
          <ac:inkMkLst>
            <pc:docMk/>
            <pc:sldMk cId="2550577342" sldId="266"/>
            <ac:inkMk id="54" creationId="{C642AC67-5B71-2080-6167-B7E4DA005882}"/>
          </ac:inkMkLst>
        </pc:inkChg>
        <pc:inkChg chg="add del">
          <ac:chgData name="Venkatasubramanian, Mani V." userId="fbe5ce37-0145-4c31-b84a-b36f8beac5f3" providerId="ADAL" clId="{CD41D82F-260B-0840-BD29-78828A25BB7D}" dt="2023-03-23T15:30:15.223" v="1895"/>
          <ac:inkMkLst>
            <pc:docMk/>
            <pc:sldMk cId="2550577342" sldId="266"/>
            <ac:inkMk id="55" creationId="{82A2BC2E-2754-FA5A-96D4-CD0F2C1F0AB6}"/>
          </ac:inkMkLst>
        </pc:inkChg>
        <pc:inkChg chg="add del">
          <ac:chgData name="Venkatasubramanian, Mani V." userId="fbe5ce37-0145-4c31-b84a-b36f8beac5f3" providerId="ADAL" clId="{CD41D82F-260B-0840-BD29-78828A25BB7D}" dt="2023-03-23T15:30:15.223" v="1895"/>
          <ac:inkMkLst>
            <pc:docMk/>
            <pc:sldMk cId="2550577342" sldId="266"/>
            <ac:inkMk id="56" creationId="{863DA333-4C6E-D7E2-845D-F41D8F4B713D}"/>
          </ac:inkMkLst>
        </pc:inkChg>
        <pc:inkChg chg="add reco">
          <ac:chgData name="Venkatasubramanian, Mani V." userId="fbe5ce37-0145-4c31-b84a-b36f8beac5f3" providerId="ADAL" clId="{CD41D82F-260B-0840-BD29-78828A25BB7D}" dt="2023-03-23T15:30:15.223" v="1895"/>
          <ac:inkMkLst>
            <pc:docMk/>
            <pc:sldMk cId="2550577342" sldId="266"/>
            <ac:inkMk id="57" creationId="{9D480CB8-5722-03C1-5121-B9EDF04002DA}"/>
          </ac:inkMkLst>
        </pc:inkChg>
        <pc:inkChg chg="add del">
          <ac:chgData name="Venkatasubramanian, Mani V." userId="fbe5ce37-0145-4c31-b84a-b36f8beac5f3" providerId="ADAL" clId="{CD41D82F-260B-0840-BD29-78828A25BB7D}" dt="2023-03-23T15:30:22.201" v="1909"/>
          <ac:inkMkLst>
            <pc:docMk/>
            <pc:sldMk cId="2550577342" sldId="266"/>
            <ac:inkMk id="58" creationId="{F785F4D6-2D71-9829-284A-9BB87F5CA28A}"/>
          </ac:inkMkLst>
        </pc:inkChg>
        <pc:inkChg chg="add del">
          <ac:chgData name="Venkatasubramanian, Mani V." userId="fbe5ce37-0145-4c31-b84a-b36f8beac5f3" providerId="ADAL" clId="{CD41D82F-260B-0840-BD29-78828A25BB7D}" dt="2023-03-23T15:30:22.201" v="1909"/>
          <ac:inkMkLst>
            <pc:docMk/>
            <pc:sldMk cId="2550577342" sldId="266"/>
            <ac:inkMk id="59" creationId="{061024FB-A1F5-959A-F80B-821BBAB73201}"/>
          </ac:inkMkLst>
        </pc:inkChg>
        <pc:inkChg chg="add del">
          <ac:chgData name="Venkatasubramanian, Mani V." userId="fbe5ce37-0145-4c31-b84a-b36f8beac5f3" providerId="ADAL" clId="{CD41D82F-260B-0840-BD29-78828A25BB7D}" dt="2023-03-23T15:30:22.201" v="1909"/>
          <ac:inkMkLst>
            <pc:docMk/>
            <pc:sldMk cId="2550577342" sldId="266"/>
            <ac:inkMk id="60" creationId="{21D7FA9B-FBD0-1ACB-4F3A-692EE9F588E0}"/>
          </ac:inkMkLst>
        </pc:inkChg>
        <pc:inkChg chg="add del">
          <ac:chgData name="Venkatasubramanian, Mani V." userId="fbe5ce37-0145-4c31-b84a-b36f8beac5f3" providerId="ADAL" clId="{CD41D82F-260B-0840-BD29-78828A25BB7D}" dt="2023-03-23T15:30:22.201" v="1909"/>
          <ac:inkMkLst>
            <pc:docMk/>
            <pc:sldMk cId="2550577342" sldId="266"/>
            <ac:inkMk id="61" creationId="{E4DE8197-475A-5F95-D4B3-481DFC941BBD}"/>
          </ac:inkMkLst>
        </pc:inkChg>
        <pc:inkChg chg="add del">
          <ac:chgData name="Venkatasubramanian, Mani V." userId="fbe5ce37-0145-4c31-b84a-b36f8beac5f3" providerId="ADAL" clId="{CD41D82F-260B-0840-BD29-78828A25BB7D}" dt="2023-03-23T15:30:22.201" v="1909"/>
          <ac:inkMkLst>
            <pc:docMk/>
            <pc:sldMk cId="2550577342" sldId="266"/>
            <ac:inkMk id="62" creationId="{A410804C-3B04-533A-F9E1-CDE3EDBBA3ED}"/>
          </ac:inkMkLst>
        </pc:inkChg>
        <pc:inkChg chg="add del">
          <ac:chgData name="Venkatasubramanian, Mani V." userId="fbe5ce37-0145-4c31-b84a-b36f8beac5f3" providerId="ADAL" clId="{CD41D82F-260B-0840-BD29-78828A25BB7D}" dt="2023-03-23T15:30:22.201" v="1909"/>
          <ac:inkMkLst>
            <pc:docMk/>
            <pc:sldMk cId="2550577342" sldId="266"/>
            <ac:inkMk id="63" creationId="{FBE2BAD1-74F0-E765-CB63-9D0A4EF2C51F}"/>
          </ac:inkMkLst>
        </pc:inkChg>
        <pc:inkChg chg="add del">
          <ac:chgData name="Venkatasubramanian, Mani V." userId="fbe5ce37-0145-4c31-b84a-b36f8beac5f3" providerId="ADAL" clId="{CD41D82F-260B-0840-BD29-78828A25BB7D}" dt="2023-03-23T15:30:22.201" v="1909"/>
          <ac:inkMkLst>
            <pc:docMk/>
            <pc:sldMk cId="2550577342" sldId="266"/>
            <ac:inkMk id="64" creationId="{79A076FE-621E-C442-44DF-50A8879A9A4E}"/>
          </ac:inkMkLst>
        </pc:inkChg>
        <pc:inkChg chg="add del">
          <ac:chgData name="Venkatasubramanian, Mani V." userId="fbe5ce37-0145-4c31-b84a-b36f8beac5f3" providerId="ADAL" clId="{CD41D82F-260B-0840-BD29-78828A25BB7D}" dt="2023-03-23T15:30:22.201" v="1909"/>
          <ac:inkMkLst>
            <pc:docMk/>
            <pc:sldMk cId="2550577342" sldId="266"/>
            <ac:inkMk id="65" creationId="{E3A1275F-2CC7-3463-DDB5-EB220256F944}"/>
          </ac:inkMkLst>
        </pc:inkChg>
        <pc:inkChg chg="add del">
          <ac:chgData name="Venkatasubramanian, Mani V." userId="fbe5ce37-0145-4c31-b84a-b36f8beac5f3" providerId="ADAL" clId="{CD41D82F-260B-0840-BD29-78828A25BB7D}" dt="2023-03-23T15:30:22.201" v="1909"/>
          <ac:inkMkLst>
            <pc:docMk/>
            <pc:sldMk cId="2550577342" sldId="266"/>
            <ac:inkMk id="66" creationId="{794D4462-96B4-72C7-E56C-0D5D6E576010}"/>
          </ac:inkMkLst>
        </pc:inkChg>
        <pc:inkChg chg="add del">
          <ac:chgData name="Venkatasubramanian, Mani V." userId="fbe5ce37-0145-4c31-b84a-b36f8beac5f3" providerId="ADAL" clId="{CD41D82F-260B-0840-BD29-78828A25BB7D}" dt="2023-03-23T15:30:22.201" v="1909"/>
          <ac:inkMkLst>
            <pc:docMk/>
            <pc:sldMk cId="2550577342" sldId="266"/>
            <ac:inkMk id="67" creationId="{4EE607B8-B502-C871-79EA-CE6E857F6516}"/>
          </ac:inkMkLst>
        </pc:inkChg>
        <pc:inkChg chg="add del">
          <ac:chgData name="Venkatasubramanian, Mani V." userId="fbe5ce37-0145-4c31-b84a-b36f8beac5f3" providerId="ADAL" clId="{CD41D82F-260B-0840-BD29-78828A25BB7D}" dt="2023-03-23T15:30:22.201" v="1909"/>
          <ac:inkMkLst>
            <pc:docMk/>
            <pc:sldMk cId="2550577342" sldId="266"/>
            <ac:inkMk id="68" creationId="{0887809C-E50D-AD60-92EA-DFD4A9355868}"/>
          </ac:inkMkLst>
        </pc:inkChg>
        <pc:inkChg chg="add del">
          <ac:chgData name="Venkatasubramanian, Mani V." userId="fbe5ce37-0145-4c31-b84a-b36f8beac5f3" providerId="ADAL" clId="{CD41D82F-260B-0840-BD29-78828A25BB7D}" dt="2023-03-23T15:30:22.201" v="1909"/>
          <ac:inkMkLst>
            <pc:docMk/>
            <pc:sldMk cId="2550577342" sldId="266"/>
            <ac:inkMk id="69" creationId="{9488841A-8B7C-4D31-B2C0-186E8300D4FF}"/>
          </ac:inkMkLst>
        </pc:inkChg>
        <pc:inkChg chg="add del">
          <ac:chgData name="Venkatasubramanian, Mani V." userId="fbe5ce37-0145-4c31-b84a-b36f8beac5f3" providerId="ADAL" clId="{CD41D82F-260B-0840-BD29-78828A25BB7D}" dt="2023-03-23T15:30:22.201" v="1909"/>
          <ac:inkMkLst>
            <pc:docMk/>
            <pc:sldMk cId="2550577342" sldId="266"/>
            <ac:inkMk id="70" creationId="{52524A80-F801-82C6-62E7-7E4E6FB12896}"/>
          </ac:inkMkLst>
        </pc:inkChg>
        <pc:inkChg chg="add reco">
          <ac:chgData name="Venkatasubramanian, Mani V." userId="fbe5ce37-0145-4c31-b84a-b36f8beac5f3" providerId="ADAL" clId="{CD41D82F-260B-0840-BD29-78828A25BB7D}" dt="2023-03-23T15:30:22.201" v="1909"/>
          <ac:inkMkLst>
            <pc:docMk/>
            <pc:sldMk cId="2550577342" sldId="266"/>
            <ac:inkMk id="71" creationId="{86DB9DD4-B797-D744-68A2-038EAF9EB83A}"/>
          </ac:inkMkLst>
        </pc:inkChg>
        <pc:inkChg chg="add reco">
          <ac:chgData name="Venkatasubramanian, Mani V." userId="fbe5ce37-0145-4c31-b84a-b36f8beac5f3" providerId="ADAL" clId="{CD41D82F-260B-0840-BD29-78828A25BB7D}" dt="2023-03-23T15:30:22.201" v="1909"/>
          <ac:inkMkLst>
            <pc:docMk/>
            <pc:sldMk cId="2550577342" sldId="266"/>
            <ac:inkMk id="72" creationId="{74204FB3-B871-DCC8-50D9-C265F9307DF1}"/>
          </ac:inkMkLst>
        </pc:inkChg>
        <pc:inkChg chg="add reco">
          <ac:chgData name="Venkatasubramanian, Mani V." userId="fbe5ce37-0145-4c31-b84a-b36f8beac5f3" providerId="ADAL" clId="{CD41D82F-260B-0840-BD29-78828A25BB7D}" dt="2023-03-23T15:30:22.201" v="1909"/>
          <ac:inkMkLst>
            <pc:docMk/>
            <pc:sldMk cId="2550577342" sldId="266"/>
            <ac:inkMk id="73" creationId="{0F0A2D35-52E7-9C65-784E-28B4C63265BE}"/>
          </ac:inkMkLst>
        </pc:inkChg>
        <pc:inkChg chg="add del">
          <ac:chgData name="Venkatasubramanian, Mani V." userId="fbe5ce37-0145-4c31-b84a-b36f8beac5f3" providerId="ADAL" clId="{CD41D82F-260B-0840-BD29-78828A25BB7D}" dt="2023-03-23T15:30:24.048" v="1912"/>
          <ac:inkMkLst>
            <pc:docMk/>
            <pc:sldMk cId="2550577342" sldId="266"/>
            <ac:inkMk id="74" creationId="{C2EB2F5E-EC5F-DEBC-6BED-7DD0ACAA2E93}"/>
          </ac:inkMkLst>
        </pc:inkChg>
        <pc:inkChg chg="add del">
          <ac:chgData name="Venkatasubramanian, Mani V." userId="fbe5ce37-0145-4c31-b84a-b36f8beac5f3" providerId="ADAL" clId="{CD41D82F-260B-0840-BD29-78828A25BB7D}" dt="2023-03-23T15:30:24.048" v="1912"/>
          <ac:inkMkLst>
            <pc:docMk/>
            <pc:sldMk cId="2550577342" sldId="266"/>
            <ac:inkMk id="75" creationId="{0BE5891D-E6D1-D068-E577-91B0CA3B36C6}"/>
          </ac:inkMkLst>
        </pc:inkChg>
        <pc:inkChg chg="add reco">
          <ac:chgData name="Venkatasubramanian, Mani V." userId="fbe5ce37-0145-4c31-b84a-b36f8beac5f3" providerId="ADAL" clId="{CD41D82F-260B-0840-BD29-78828A25BB7D}" dt="2023-03-23T15:30:24.048" v="1912"/>
          <ac:inkMkLst>
            <pc:docMk/>
            <pc:sldMk cId="2550577342" sldId="266"/>
            <ac:inkMk id="76" creationId="{BD952E98-8F35-4FD3-0219-B3B713A568F8}"/>
          </ac:inkMkLst>
        </pc:inkChg>
        <pc:inkChg chg="add del">
          <ac:chgData name="Venkatasubramanian, Mani V." userId="fbe5ce37-0145-4c31-b84a-b36f8beac5f3" providerId="ADAL" clId="{CD41D82F-260B-0840-BD29-78828A25BB7D}" dt="2023-03-23T15:30:49.265" v="1915"/>
          <ac:inkMkLst>
            <pc:docMk/>
            <pc:sldMk cId="2550577342" sldId="266"/>
            <ac:inkMk id="77" creationId="{25813E44-E809-20DE-E39E-F38B613F2EAB}"/>
          </ac:inkMkLst>
        </pc:inkChg>
        <pc:inkChg chg="add del">
          <ac:chgData name="Venkatasubramanian, Mani V." userId="fbe5ce37-0145-4c31-b84a-b36f8beac5f3" providerId="ADAL" clId="{CD41D82F-260B-0840-BD29-78828A25BB7D}" dt="2023-03-23T15:30:49.265" v="1915"/>
          <ac:inkMkLst>
            <pc:docMk/>
            <pc:sldMk cId="2550577342" sldId="266"/>
            <ac:inkMk id="78" creationId="{CF6BBA4C-D017-BF4F-0D65-E1E10A01DE0C}"/>
          </ac:inkMkLst>
        </pc:inkChg>
        <pc:inkChg chg="add reco">
          <ac:chgData name="Venkatasubramanian, Mani V." userId="fbe5ce37-0145-4c31-b84a-b36f8beac5f3" providerId="ADAL" clId="{CD41D82F-260B-0840-BD29-78828A25BB7D}" dt="2023-03-23T15:30:49.265" v="1915"/>
          <ac:inkMkLst>
            <pc:docMk/>
            <pc:sldMk cId="2550577342" sldId="266"/>
            <ac:inkMk id="79" creationId="{2988647E-1247-C2AF-2EA1-EA059D8760E4}"/>
          </ac:inkMkLst>
        </pc:inkChg>
        <pc:inkChg chg="add del">
          <ac:chgData name="Venkatasubramanian, Mani V." userId="fbe5ce37-0145-4c31-b84a-b36f8beac5f3" providerId="ADAL" clId="{CD41D82F-260B-0840-BD29-78828A25BB7D}" dt="2023-03-23T15:30:51.681" v="1919"/>
          <ac:inkMkLst>
            <pc:docMk/>
            <pc:sldMk cId="2550577342" sldId="266"/>
            <ac:inkMk id="80" creationId="{A58A5C1D-86DF-68B1-EAD6-041E54E46DE4}"/>
          </ac:inkMkLst>
        </pc:inkChg>
        <pc:inkChg chg="add del">
          <ac:chgData name="Venkatasubramanian, Mani V." userId="fbe5ce37-0145-4c31-b84a-b36f8beac5f3" providerId="ADAL" clId="{CD41D82F-260B-0840-BD29-78828A25BB7D}" dt="2023-03-23T15:30:51.681" v="1919"/>
          <ac:inkMkLst>
            <pc:docMk/>
            <pc:sldMk cId="2550577342" sldId="266"/>
            <ac:inkMk id="81" creationId="{7DB1E22C-86AB-018B-BBA7-2ACBE0B706E4}"/>
          </ac:inkMkLst>
        </pc:inkChg>
        <pc:inkChg chg="add del">
          <ac:chgData name="Venkatasubramanian, Mani V." userId="fbe5ce37-0145-4c31-b84a-b36f8beac5f3" providerId="ADAL" clId="{CD41D82F-260B-0840-BD29-78828A25BB7D}" dt="2023-03-23T15:30:51.681" v="1919"/>
          <ac:inkMkLst>
            <pc:docMk/>
            <pc:sldMk cId="2550577342" sldId="266"/>
            <ac:inkMk id="82" creationId="{3A6FBE3D-4D06-694D-8524-71CA929FD2AE}"/>
          </ac:inkMkLst>
        </pc:inkChg>
        <pc:inkChg chg="add reco">
          <ac:chgData name="Venkatasubramanian, Mani V." userId="fbe5ce37-0145-4c31-b84a-b36f8beac5f3" providerId="ADAL" clId="{CD41D82F-260B-0840-BD29-78828A25BB7D}" dt="2023-03-23T15:30:51.681" v="1919"/>
          <ac:inkMkLst>
            <pc:docMk/>
            <pc:sldMk cId="2550577342" sldId="266"/>
            <ac:inkMk id="83" creationId="{7DDC8578-07A6-F014-C538-F9CD0B2C250F}"/>
          </ac:inkMkLst>
        </pc:inkChg>
        <pc:inkChg chg="add del">
          <ac:chgData name="Venkatasubramanian, Mani V." userId="fbe5ce37-0145-4c31-b84a-b36f8beac5f3" providerId="ADAL" clId="{CD41D82F-260B-0840-BD29-78828A25BB7D}" dt="2023-03-23T15:30:58.208" v="1923"/>
          <ac:inkMkLst>
            <pc:docMk/>
            <pc:sldMk cId="2550577342" sldId="266"/>
            <ac:inkMk id="84" creationId="{56C77D53-1FB1-7DCE-69E2-C81B394F906D}"/>
          </ac:inkMkLst>
        </pc:inkChg>
        <pc:inkChg chg="add del">
          <ac:chgData name="Venkatasubramanian, Mani V." userId="fbe5ce37-0145-4c31-b84a-b36f8beac5f3" providerId="ADAL" clId="{CD41D82F-260B-0840-BD29-78828A25BB7D}" dt="2023-03-23T15:30:58.208" v="1923"/>
          <ac:inkMkLst>
            <pc:docMk/>
            <pc:sldMk cId="2550577342" sldId="266"/>
            <ac:inkMk id="85" creationId="{AEFB0110-C9B5-39E7-D44B-6BEC8C230ED9}"/>
          </ac:inkMkLst>
        </pc:inkChg>
        <pc:inkChg chg="add del">
          <ac:chgData name="Venkatasubramanian, Mani V." userId="fbe5ce37-0145-4c31-b84a-b36f8beac5f3" providerId="ADAL" clId="{CD41D82F-260B-0840-BD29-78828A25BB7D}" dt="2023-03-23T15:30:58.208" v="1923"/>
          <ac:inkMkLst>
            <pc:docMk/>
            <pc:sldMk cId="2550577342" sldId="266"/>
            <ac:inkMk id="86" creationId="{B148E54F-BE8F-F176-0E61-B4C13B5680A8}"/>
          </ac:inkMkLst>
        </pc:inkChg>
        <pc:inkChg chg="add reco">
          <ac:chgData name="Venkatasubramanian, Mani V." userId="fbe5ce37-0145-4c31-b84a-b36f8beac5f3" providerId="ADAL" clId="{CD41D82F-260B-0840-BD29-78828A25BB7D}" dt="2023-03-23T15:30:58.208" v="1923"/>
          <ac:inkMkLst>
            <pc:docMk/>
            <pc:sldMk cId="2550577342" sldId="266"/>
            <ac:inkMk id="87" creationId="{D562740D-F590-AC91-7B60-426966A01952}"/>
          </ac:inkMkLst>
        </pc:inkChg>
        <pc:inkChg chg="add">
          <ac:chgData name="Venkatasubramanian, Mani V." userId="fbe5ce37-0145-4c31-b84a-b36f8beac5f3" providerId="ADAL" clId="{CD41D82F-260B-0840-BD29-78828A25BB7D}" dt="2023-03-23T15:31:01.240" v="1924"/>
          <ac:inkMkLst>
            <pc:docMk/>
            <pc:sldMk cId="2550577342" sldId="266"/>
            <ac:inkMk id="88" creationId="{76C9B68E-B664-ABCF-5D9C-316D4D66CC0A}"/>
          </ac:inkMkLst>
        </pc:inkChg>
        <pc:inkChg chg="add del">
          <ac:chgData name="Venkatasubramanian, Mani V." userId="fbe5ce37-0145-4c31-b84a-b36f8beac5f3" providerId="ADAL" clId="{CD41D82F-260B-0840-BD29-78828A25BB7D}" dt="2023-03-23T15:31:08.229" v="1928"/>
          <ac:inkMkLst>
            <pc:docMk/>
            <pc:sldMk cId="2550577342" sldId="266"/>
            <ac:inkMk id="89" creationId="{FD03E757-88D8-3FF3-346C-CD97C28AE3E4}"/>
          </ac:inkMkLst>
        </pc:inkChg>
        <pc:inkChg chg="add del">
          <ac:chgData name="Venkatasubramanian, Mani V." userId="fbe5ce37-0145-4c31-b84a-b36f8beac5f3" providerId="ADAL" clId="{CD41D82F-260B-0840-BD29-78828A25BB7D}" dt="2023-03-23T15:31:08.229" v="1928"/>
          <ac:inkMkLst>
            <pc:docMk/>
            <pc:sldMk cId="2550577342" sldId="266"/>
            <ac:inkMk id="90" creationId="{952B8AF6-BB50-5F34-1475-3B4300940004}"/>
          </ac:inkMkLst>
        </pc:inkChg>
        <pc:inkChg chg="add del">
          <ac:chgData name="Venkatasubramanian, Mani V." userId="fbe5ce37-0145-4c31-b84a-b36f8beac5f3" providerId="ADAL" clId="{CD41D82F-260B-0840-BD29-78828A25BB7D}" dt="2023-03-23T15:31:08.229" v="1928"/>
          <ac:inkMkLst>
            <pc:docMk/>
            <pc:sldMk cId="2550577342" sldId="266"/>
            <ac:inkMk id="91" creationId="{645E3A37-9522-FB13-4D51-380F821BC5C0}"/>
          </ac:inkMkLst>
        </pc:inkChg>
        <pc:inkChg chg="add reco">
          <ac:chgData name="Venkatasubramanian, Mani V." userId="fbe5ce37-0145-4c31-b84a-b36f8beac5f3" providerId="ADAL" clId="{CD41D82F-260B-0840-BD29-78828A25BB7D}" dt="2023-03-23T15:31:08.229" v="1928"/>
          <ac:inkMkLst>
            <pc:docMk/>
            <pc:sldMk cId="2550577342" sldId="266"/>
            <ac:inkMk id="92" creationId="{2E5BCCC8-2A1A-7038-04E7-FE770CDA19B7}"/>
          </ac:inkMkLst>
        </pc:inkChg>
        <pc:inkChg chg="add del">
          <ac:chgData name="Venkatasubramanian, Mani V." userId="fbe5ce37-0145-4c31-b84a-b36f8beac5f3" providerId="ADAL" clId="{CD41D82F-260B-0840-BD29-78828A25BB7D}" dt="2023-03-23T15:31:19.178" v="1932"/>
          <ac:inkMkLst>
            <pc:docMk/>
            <pc:sldMk cId="2550577342" sldId="266"/>
            <ac:inkMk id="93" creationId="{DF8F60C1-92F8-FAA8-4AF1-3FF54713E5AD}"/>
          </ac:inkMkLst>
        </pc:inkChg>
        <pc:inkChg chg="add del">
          <ac:chgData name="Venkatasubramanian, Mani V." userId="fbe5ce37-0145-4c31-b84a-b36f8beac5f3" providerId="ADAL" clId="{CD41D82F-260B-0840-BD29-78828A25BB7D}" dt="2023-03-23T15:31:19.178" v="1932"/>
          <ac:inkMkLst>
            <pc:docMk/>
            <pc:sldMk cId="2550577342" sldId="266"/>
            <ac:inkMk id="94" creationId="{8652FFCB-1389-C0E1-7F89-380FE917646F}"/>
          </ac:inkMkLst>
        </pc:inkChg>
        <pc:inkChg chg="add del">
          <ac:chgData name="Venkatasubramanian, Mani V." userId="fbe5ce37-0145-4c31-b84a-b36f8beac5f3" providerId="ADAL" clId="{CD41D82F-260B-0840-BD29-78828A25BB7D}" dt="2023-03-23T15:31:19.178" v="1932"/>
          <ac:inkMkLst>
            <pc:docMk/>
            <pc:sldMk cId="2550577342" sldId="266"/>
            <ac:inkMk id="95" creationId="{6A1CEC37-8771-6B47-A3CA-D097E430EFFD}"/>
          </ac:inkMkLst>
        </pc:inkChg>
        <pc:inkChg chg="add reco">
          <ac:chgData name="Venkatasubramanian, Mani V." userId="fbe5ce37-0145-4c31-b84a-b36f8beac5f3" providerId="ADAL" clId="{CD41D82F-260B-0840-BD29-78828A25BB7D}" dt="2023-03-23T15:31:19.178" v="1932"/>
          <ac:inkMkLst>
            <pc:docMk/>
            <pc:sldMk cId="2550577342" sldId="266"/>
            <ac:inkMk id="96" creationId="{DFB2243A-BB46-F08A-79F9-28BBCA9D745C}"/>
          </ac:inkMkLst>
        </pc:inkChg>
        <pc:inkChg chg="add del">
          <ac:chgData name="Venkatasubramanian, Mani V." userId="fbe5ce37-0145-4c31-b84a-b36f8beac5f3" providerId="ADAL" clId="{CD41D82F-260B-0840-BD29-78828A25BB7D}" dt="2023-03-23T15:31:22.337" v="1940"/>
          <ac:inkMkLst>
            <pc:docMk/>
            <pc:sldMk cId="2550577342" sldId="266"/>
            <ac:inkMk id="97" creationId="{E633EC62-0188-F87D-ECA9-E36BC5B8F2BB}"/>
          </ac:inkMkLst>
        </pc:inkChg>
        <pc:inkChg chg="add del">
          <ac:chgData name="Venkatasubramanian, Mani V." userId="fbe5ce37-0145-4c31-b84a-b36f8beac5f3" providerId="ADAL" clId="{CD41D82F-260B-0840-BD29-78828A25BB7D}" dt="2023-03-23T15:31:22.337" v="1940"/>
          <ac:inkMkLst>
            <pc:docMk/>
            <pc:sldMk cId="2550577342" sldId="266"/>
            <ac:inkMk id="98" creationId="{E73C8035-3873-89BC-94D8-ADE94523B295}"/>
          </ac:inkMkLst>
        </pc:inkChg>
        <pc:inkChg chg="add del">
          <ac:chgData name="Venkatasubramanian, Mani V." userId="fbe5ce37-0145-4c31-b84a-b36f8beac5f3" providerId="ADAL" clId="{CD41D82F-260B-0840-BD29-78828A25BB7D}" dt="2023-03-23T15:31:22.337" v="1940"/>
          <ac:inkMkLst>
            <pc:docMk/>
            <pc:sldMk cId="2550577342" sldId="266"/>
            <ac:inkMk id="99" creationId="{2BFFEA00-0472-907E-A850-2AC48C90161D}"/>
          </ac:inkMkLst>
        </pc:inkChg>
        <pc:inkChg chg="add del">
          <ac:chgData name="Venkatasubramanian, Mani V." userId="fbe5ce37-0145-4c31-b84a-b36f8beac5f3" providerId="ADAL" clId="{CD41D82F-260B-0840-BD29-78828A25BB7D}" dt="2023-03-23T15:31:22.337" v="1940"/>
          <ac:inkMkLst>
            <pc:docMk/>
            <pc:sldMk cId="2550577342" sldId="266"/>
            <ac:inkMk id="100" creationId="{80B52994-4B61-DA06-6F8B-CCA00A423020}"/>
          </ac:inkMkLst>
        </pc:inkChg>
        <pc:inkChg chg="add del">
          <ac:chgData name="Venkatasubramanian, Mani V." userId="fbe5ce37-0145-4c31-b84a-b36f8beac5f3" providerId="ADAL" clId="{CD41D82F-260B-0840-BD29-78828A25BB7D}" dt="2023-03-23T15:31:22.337" v="1940"/>
          <ac:inkMkLst>
            <pc:docMk/>
            <pc:sldMk cId="2550577342" sldId="266"/>
            <ac:inkMk id="101" creationId="{A5A8B304-811E-DBE0-A333-9B42CC02D045}"/>
          </ac:inkMkLst>
        </pc:inkChg>
        <pc:inkChg chg="add del">
          <ac:chgData name="Venkatasubramanian, Mani V." userId="fbe5ce37-0145-4c31-b84a-b36f8beac5f3" providerId="ADAL" clId="{CD41D82F-260B-0840-BD29-78828A25BB7D}" dt="2023-03-23T15:31:22.337" v="1940"/>
          <ac:inkMkLst>
            <pc:docMk/>
            <pc:sldMk cId="2550577342" sldId="266"/>
            <ac:inkMk id="102" creationId="{6606E70C-1E82-E0A6-E70F-45E82833949F}"/>
          </ac:inkMkLst>
        </pc:inkChg>
        <pc:inkChg chg="add del">
          <ac:chgData name="Venkatasubramanian, Mani V." userId="fbe5ce37-0145-4c31-b84a-b36f8beac5f3" providerId="ADAL" clId="{CD41D82F-260B-0840-BD29-78828A25BB7D}" dt="2023-03-23T15:31:22.337" v="1940"/>
          <ac:inkMkLst>
            <pc:docMk/>
            <pc:sldMk cId="2550577342" sldId="266"/>
            <ac:inkMk id="103" creationId="{172F8EB0-340F-97FA-D33A-160DEF96BE15}"/>
          </ac:inkMkLst>
        </pc:inkChg>
        <pc:inkChg chg="add reco">
          <ac:chgData name="Venkatasubramanian, Mani V." userId="fbe5ce37-0145-4c31-b84a-b36f8beac5f3" providerId="ADAL" clId="{CD41D82F-260B-0840-BD29-78828A25BB7D}" dt="2023-03-23T15:31:22.337" v="1940"/>
          <ac:inkMkLst>
            <pc:docMk/>
            <pc:sldMk cId="2550577342" sldId="266"/>
            <ac:inkMk id="104" creationId="{529C48F3-945E-0A07-4005-9854E9FADA82}"/>
          </ac:inkMkLst>
        </pc:inkChg>
        <pc:inkChg chg="add del">
          <ac:chgData name="Venkatasubramanian, Mani V." userId="fbe5ce37-0145-4c31-b84a-b36f8beac5f3" providerId="ADAL" clId="{CD41D82F-260B-0840-BD29-78828A25BB7D}" dt="2023-03-23T15:31:29.187" v="1955"/>
          <ac:inkMkLst>
            <pc:docMk/>
            <pc:sldMk cId="2550577342" sldId="266"/>
            <ac:inkMk id="105" creationId="{23ED1EAD-B601-11B0-E827-2B871A55B8D2}"/>
          </ac:inkMkLst>
        </pc:inkChg>
        <pc:inkChg chg="add del">
          <ac:chgData name="Venkatasubramanian, Mani V." userId="fbe5ce37-0145-4c31-b84a-b36f8beac5f3" providerId="ADAL" clId="{CD41D82F-260B-0840-BD29-78828A25BB7D}" dt="2023-03-23T15:31:29.187" v="1955"/>
          <ac:inkMkLst>
            <pc:docMk/>
            <pc:sldMk cId="2550577342" sldId="266"/>
            <ac:inkMk id="106" creationId="{4345C152-8398-4DE5-4530-F0129E6BC7E3}"/>
          </ac:inkMkLst>
        </pc:inkChg>
        <pc:inkChg chg="add del">
          <ac:chgData name="Venkatasubramanian, Mani V." userId="fbe5ce37-0145-4c31-b84a-b36f8beac5f3" providerId="ADAL" clId="{CD41D82F-260B-0840-BD29-78828A25BB7D}" dt="2023-03-23T15:31:29.187" v="1955"/>
          <ac:inkMkLst>
            <pc:docMk/>
            <pc:sldMk cId="2550577342" sldId="266"/>
            <ac:inkMk id="107" creationId="{D86604AC-2153-3119-FAFE-4489F49A62A6}"/>
          </ac:inkMkLst>
        </pc:inkChg>
        <pc:inkChg chg="add del">
          <ac:chgData name="Venkatasubramanian, Mani V." userId="fbe5ce37-0145-4c31-b84a-b36f8beac5f3" providerId="ADAL" clId="{CD41D82F-260B-0840-BD29-78828A25BB7D}" dt="2023-03-23T15:31:29.187" v="1955"/>
          <ac:inkMkLst>
            <pc:docMk/>
            <pc:sldMk cId="2550577342" sldId="266"/>
            <ac:inkMk id="108" creationId="{72348A9B-7627-88E3-B3ED-F562F97F6A95}"/>
          </ac:inkMkLst>
        </pc:inkChg>
        <pc:inkChg chg="add del">
          <ac:chgData name="Venkatasubramanian, Mani V." userId="fbe5ce37-0145-4c31-b84a-b36f8beac5f3" providerId="ADAL" clId="{CD41D82F-260B-0840-BD29-78828A25BB7D}" dt="2023-03-23T15:31:29.187" v="1955"/>
          <ac:inkMkLst>
            <pc:docMk/>
            <pc:sldMk cId="2550577342" sldId="266"/>
            <ac:inkMk id="109" creationId="{A1C95A65-1AC2-9F6C-2487-3C4C9B0F7CC9}"/>
          </ac:inkMkLst>
        </pc:inkChg>
        <pc:inkChg chg="add del">
          <ac:chgData name="Venkatasubramanian, Mani V." userId="fbe5ce37-0145-4c31-b84a-b36f8beac5f3" providerId="ADAL" clId="{CD41D82F-260B-0840-BD29-78828A25BB7D}" dt="2023-03-23T15:31:29.187" v="1955"/>
          <ac:inkMkLst>
            <pc:docMk/>
            <pc:sldMk cId="2550577342" sldId="266"/>
            <ac:inkMk id="110" creationId="{11C55AE4-4076-E1F6-5FD8-EB510021E3E7}"/>
          </ac:inkMkLst>
        </pc:inkChg>
        <pc:inkChg chg="add del">
          <ac:chgData name="Venkatasubramanian, Mani V." userId="fbe5ce37-0145-4c31-b84a-b36f8beac5f3" providerId="ADAL" clId="{CD41D82F-260B-0840-BD29-78828A25BB7D}" dt="2023-03-23T15:31:29.187" v="1955"/>
          <ac:inkMkLst>
            <pc:docMk/>
            <pc:sldMk cId="2550577342" sldId="266"/>
            <ac:inkMk id="111" creationId="{384B0110-BE4E-F9F4-6314-8B610DA71775}"/>
          </ac:inkMkLst>
        </pc:inkChg>
        <pc:inkChg chg="add del">
          <ac:chgData name="Venkatasubramanian, Mani V." userId="fbe5ce37-0145-4c31-b84a-b36f8beac5f3" providerId="ADAL" clId="{CD41D82F-260B-0840-BD29-78828A25BB7D}" dt="2023-03-23T15:31:29.187" v="1955"/>
          <ac:inkMkLst>
            <pc:docMk/>
            <pc:sldMk cId="2550577342" sldId="266"/>
            <ac:inkMk id="112" creationId="{D255EC4D-341C-C902-C487-9BA75F3DC67F}"/>
          </ac:inkMkLst>
        </pc:inkChg>
        <pc:inkChg chg="add del">
          <ac:chgData name="Venkatasubramanian, Mani V." userId="fbe5ce37-0145-4c31-b84a-b36f8beac5f3" providerId="ADAL" clId="{CD41D82F-260B-0840-BD29-78828A25BB7D}" dt="2023-03-23T15:31:29.187" v="1955"/>
          <ac:inkMkLst>
            <pc:docMk/>
            <pc:sldMk cId="2550577342" sldId="266"/>
            <ac:inkMk id="113" creationId="{A66825B9-69F0-44A6-E3BC-5762C99E5808}"/>
          </ac:inkMkLst>
        </pc:inkChg>
        <pc:inkChg chg="add del">
          <ac:chgData name="Venkatasubramanian, Mani V." userId="fbe5ce37-0145-4c31-b84a-b36f8beac5f3" providerId="ADAL" clId="{CD41D82F-260B-0840-BD29-78828A25BB7D}" dt="2023-03-23T15:31:29.187" v="1955"/>
          <ac:inkMkLst>
            <pc:docMk/>
            <pc:sldMk cId="2550577342" sldId="266"/>
            <ac:inkMk id="114" creationId="{15CB3084-D36B-E6B8-59CE-6C7F0F2726FD}"/>
          </ac:inkMkLst>
        </pc:inkChg>
        <pc:inkChg chg="add del">
          <ac:chgData name="Venkatasubramanian, Mani V." userId="fbe5ce37-0145-4c31-b84a-b36f8beac5f3" providerId="ADAL" clId="{CD41D82F-260B-0840-BD29-78828A25BB7D}" dt="2023-03-23T15:31:29.187" v="1955"/>
          <ac:inkMkLst>
            <pc:docMk/>
            <pc:sldMk cId="2550577342" sldId="266"/>
            <ac:inkMk id="115" creationId="{C045C8DF-57EB-12BC-183C-243F064159BC}"/>
          </ac:inkMkLst>
        </pc:inkChg>
        <pc:inkChg chg="add del">
          <ac:chgData name="Venkatasubramanian, Mani V." userId="fbe5ce37-0145-4c31-b84a-b36f8beac5f3" providerId="ADAL" clId="{CD41D82F-260B-0840-BD29-78828A25BB7D}" dt="2023-03-23T15:31:29.187" v="1955"/>
          <ac:inkMkLst>
            <pc:docMk/>
            <pc:sldMk cId="2550577342" sldId="266"/>
            <ac:inkMk id="116" creationId="{CBAF059E-EF03-E571-2072-FE6C508D1B40}"/>
          </ac:inkMkLst>
        </pc:inkChg>
        <pc:inkChg chg="add del">
          <ac:chgData name="Venkatasubramanian, Mani V." userId="fbe5ce37-0145-4c31-b84a-b36f8beac5f3" providerId="ADAL" clId="{CD41D82F-260B-0840-BD29-78828A25BB7D}" dt="2023-03-23T15:31:29.187" v="1955"/>
          <ac:inkMkLst>
            <pc:docMk/>
            <pc:sldMk cId="2550577342" sldId="266"/>
            <ac:inkMk id="117" creationId="{FDF90261-F729-E187-2C69-FBDB601ED63A}"/>
          </ac:inkMkLst>
        </pc:inkChg>
        <pc:inkChg chg="add del">
          <ac:chgData name="Venkatasubramanian, Mani V." userId="fbe5ce37-0145-4c31-b84a-b36f8beac5f3" providerId="ADAL" clId="{CD41D82F-260B-0840-BD29-78828A25BB7D}" dt="2023-03-23T15:31:29.187" v="1955"/>
          <ac:inkMkLst>
            <pc:docMk/>
            <pc:sldMk cId="2550577342" sldId="266"/>
            <ac:inkMk id="118" creationId="{A2722D14-1CAE-D13F-6C8D-77B4B8D98EEA}"/>
          </ac:inkMkLst>
        </pc:inkChg>
        <pc:inkChg chg="add reco">
          <ac:chgData name="Venkatasubramanian, Mani V." userId="fbe5ce37-0145-4c31-b84a-b36f8beac5f3" providerId="ADAL" clId="{CD41D82F-260B-0840-BD29-78828A25BB7D}" dt="2023-03-23T15:31:29.187" v="1955"/>
          <ac:inkMkLst>
            <pc:docMk/>
            <pc:sldMk cId="2550577342" sldId="266"/>
            <ac:inkMk id="119" creationId="{D660FF89-546B-90DB-47D8-88C8517FD932}"/>
          </ac:inkMkLst>
        </pc:inkChg>
        <pc:inkChg chg="add reco">
          <ac:chgData name="Venkatasubramanian, Mani V." userId="fbe5ce37-0145-4c31-b84a-b36f8beac5f3" providerId="ADAL" clId="{CD41D82F-260B-0840-BD29-78828A25BB7D}" dt="2023-03-23T15:31:29.187" v="1955"/>
          <ac:inkMkLst>
            <pc:docMk/>
            <pc:sldMk cId="2550577342" sldId="266"/>
            <ac:inkMk id="120" creationId="{86BAA374-BCD1-990A-03BD-9CC8E63EF427}"/>
          </ac:inkMkLst>
        </pc:inkChg>
        <pc:inkChg chg="add del">
          <ac:chgData name="Venkatasubramanian, Mani V." userId="fbe5ce37-0145-4c31-b84a-b36f8beac5f3" providerId="ADAL" clId="{CD41D82F-260B-0840-BD29-78828A25BB7D}" dt="2023-03-23T15:31:33.293" v="1959"/>
          <ac:inkMkLst>
            <pc:docMk/>
            <pc:sldMk cId="2550577342" sldId="266"/>
            <ac:inkMk id="121" creationId="{43BAA17C-4F1F-F42A-072F-0923DCC3C969}"/>
          </ac:inkMkLst>
        </pc:inkChg>
        <pc:inkChg chg="add del">
          <ac:chgData name="Venkatasubramanian, Mani V." userId="fbe5ce37-0145-4c31-b84a-b36f8beac5f3" providerId="ADAL" clId="{CD41D82F-260B-0840-BD29-78828A25BB7D}" dt="2023-03-23T15:31:33.293" v="1959"/>
          <ac:inkMkLst>
            <pc:docMk/>
            <pc:sldMk cId="2550577342" sldId="266"/>
            <ac:inkMk id="122" creationId="{F9200A96-DC77-DC99-790D-8A559C6E7D73}"/>
          </ac:inkMkLst>
        </pc:inkChg>
        <pc:inkChg chg="add del">
          <ac:chgData name="Venkatasubramanian, Mani V." userId="fbe5ce37-0145-4c31-b84a-b36f8beac5f3" providerId="ADAL" clId="{CD41D82F-260B-0840-BD29-78828A25BB7D}" dt="2023-03-23T15:31:33.293" v="1959"/>
          <ac:inkMkLst>
            <pc:docMk/>
            <pc:sldMk cId="2550577342" sldId="266"/>
            <ac:inkMk id="123" creationId="{18E56B03-E7B0-5C2D-7C3A-26E786CCED2C}"/>
          </ac:inkMkLst>
        </pc:inkChg>
        <pc:inkChg chg="add reco">
          <ac:chgData name="Venkatasubramanian, Mani V." userId="fbe5ce37-0145-4c31-b84a-b36f8beac5f3" providerId="ADAL" clId="{CD41D82F-260B-0840-BD29-78828A25BB7D}" dt="2023-03-23T15:31:33.293" v="1959"/>
          <ac:inkMkLst>
            <pc:docMk/>
            <pc:sldMk cId="2550577342" sldId="266"/>
            <ac:inkMk id="124" creationId="{D679909E-4969-4AF5-6DB0-2AB892590F2F}"/>
          </ac:inkMkLst>
        </pc:inkChg>
        <pc:inkChg chg="add del">
          <ac:chgData name="Venkatasubramanian, Mani V." userId="fbe5ce37-0145-4c31-b84a-b36f8beac5f3" providerId="ADAL" clId="{CD41D82F-260B-0840-BD29-78828A25BB7D}" dt="2023-03-23T15:31:36.381" v="1966"/>
          <ac:inkMkLst>
            <pc:docMk/>
            <pc:sldMk cId="2550577342" sldId="266"/>
            <ac:inkMk id="125" creationId="{F95735E0-E403-017F-0752-0C18053A6339}"/>
          </ac:inkMkLst>
        </pc:inkChg>
        <pc:inkChg chg="add del">
          <ac:chgData name="Venkatasubramanian, Mani V." userId="fbe5ce37-0145-4c31-b84a-b36f8beac5f3" providerId="ADAL" clId="{CD41D82F-260B-0840-BD29-78828A25BB7D}" dt="2023-03-23T15:31:36.381" v="1966"/>
          <ac:inkMkLst>
            <pc:docMk/>
            <pc:sldMk cId="2550577342" sldId="266"/>
            <ac:inkMk id="126" creationId="{D4B38970-0A8C-D44E-BDAA-3089DEA873F6}"/>
          </ac:inkMkLst>
        </pc:inkChg>
        <pc:inkChg chg="add del">
          <ac:chgData name="Venkatasubramanian, Mani V." userId="fbe5ce37-0145-4c31-b84a-b36f8beac5f3" providerId="ADAL" clId="{CD41D82F-260B-0840-BD29-78828A25BB7D}" dt="2023-03-23T15:31:36.381" v="1966"/>
          <ac:inkMkLst>
            <pc:docMk/>
            <pc:sldMk cId="2550577342" sldId="266"/>
            <ac:inkMk id="127" creationId="{CEB01950-3DB6-1E1D-245D-738835F0D97E}"/>
          </ac:inkMkLst>
        </pc:inkChg>
        <pc:inkChg chg="add del">
          <ac:chgData name="Venkatasubramanian, Mani V." userId="fbe5ce37-0145-4c31-b84a-b36f8beac5f3" providerId="ADAL" clId="{CD41D82F-260B-0840-BD29-78828A25BB7D}" dt="2023-03-23T15:31:36.381" v="1966"/>
          <ac:inkMkLst>
            <pc:docMk/>
            <pc:sldMk cId="2550577342" sldId="266"/>
            <ac:inkMk id="128" creationId="{D9166831-92D8-E3C5-8C08-38D5CA5FA1D1}"/>
          </ac:inkMkLst>
        </pc:inkChg>
        <pc:inkChg chg="add del">
          <ac:chgData name="Venkatasubramanian, Mani V." userId="fbe5ce37-0145-4c31-b84a-b36f8beac5f3" providerId="ADAL" clId="{CD41D82F-260B-0840-BD29-78828A25BB7D}" dt="2023-03-23T15:31:36.381" v="1966"/>
          <ac:inkMkLst>
            <pc:docMk/>
            <pc:sldMk cId="2550577342" sldId="266"/>
            <ac:inkMk id="129" creationId="{8817DFC7-0181-E57F-5478-3ABF8EA194D8}"/>
          </ac:inkMkLst>
        </pc:inkChg>
        <pc:inkChg chg="add del">
          <ac:chgData name="Venkatasubramanian, Mani V." userId="fbe5ce37-0145-4c31-b84a-b36f8beac5f3" providerId="ADAL" clId="{CD41D82F-260B-0840-BD29-78828A25BB7D}" dt="2023-03-23T15:31:36.381" v="1966"/>
          <ac:inkMkLst>
            <pc:docMk/>
            <pc:sldMk cId="2550577342" sldId="266"/>
            <ac:inkMk id="130" creationId="{4279B90C-25B1-C5CE-1EEE-1799AE4CE2B3}"/>
          </ac:inkMkLst>
        </pc:inkChg>
        <pc:inkChg chg="add reco">
          <ac:chgData name="Venkatasubramanian, Mani V." userId="fbe5ce37-0145-4c31-b84a-b36f8beac5f3" providerId="ADAL" clId="{CD41D82F-260B-0840-BD29-78828A25BB7D}" dt="2023-03-23T15:31:36.381" v="1966"/>
          <ac:inkMkLst>
            <pc:docMk/>
            <pc:sldMk cId="2550577342" sldId="266"/>
            <ac:inkMk id="131" creationId="{24789E74-D520-CC88-CC47-B01715555C17}"/>
          </ac:inkMkLst>
        </pc:inkChg>
        <pc:inkChg chg="add del">
          <ac:chgData name="Venkatasubramanian, Mani V." userId="fbe5ce37-0145-4c31-b84a-b36f8beac5f3" providerId="ADAL" clId="{CD41D82F-260B-0840-BD29-78828A25BB7D}" dt="2023-03-23T15:31:37.708" v="1969"/>
          <ac:inkMkLst>
            <pc:docMk/>
            <pc:sldMk cId="2550577342" sldId="266"/>
            <ac:inkMk id="132" creationId="{E78E51C1-9293-D2C2-72B2-9075E4F4A177}"/>
          </ac:inkMkLst>
        </pc:inkChg>
        <pc:inkChg chg="add del">
          <ac:chgData name="Venkatasubramanian, Mani V." userId="fbe5ce37-0145-4c31-b84a-b36f8beac5f3" providerId="ADAL" clId="{CD41D82F-260B-0840-BD29-78828A25BB7D}" dt="2023-03-23T15:31:37.708" v="1969"/>
          <ac:inkMkLst>
            <pc:docMk/>
            <pc:sldMk cId="2550577342" sldId="266"/>
            <ac:inkMk id="133" creationId="{4B5608E0-D2D3-9AD8-40FC-6D19814FAD4C}"/>
          </ac:inkMkLst>
        </pc:inkChg>
        <pc:inkChg chg="add reco">
          <ac:chgData name="Venkatasubramanian, Mani V." userId="fbe5ce37-0145-4c31-b84a-b36f8beac5f3" providerId="ADAL" clId="{CD41D82F-260B-0840-BD29-78828A25BB7D}" dt="2023-03-23T15:31:37.708" v="1969"/>
          <ac:inkMkLst>
            <pc:docMk/>
            <pc:sldMk cId="2550577342" sldId="266"/>
            <ac:inkMk id="134" creationId="{002C8081-698D-CF15-D4D1-21D84BBAE414}"/>
          </ac:inkMkLst>
        </pc:inkChg>
        <pc:inkChg chg="add del">
          <ac:chgData name="Venkatasubramanian, Mani V." userId="fbe5ce37-0145-4c31-b84a-b36f8beac5f3" providerId="ADAL" clId="{CD41D82F-260B-0840-BD29-78828A25BB7D}" dt="2023-03-23T15:31:41.617" v="1978"/>
          <ac:inkMkLst>
            <pc:docMk/>
            <pc:sldMk cId="2550577342" sldId="266"/>
            <ac:inkMk id="135" creationId="{10917D53-1FA5-B3B1-1376-95248912B26B}"/>
          </ac:inkMkLst>
        </pc:inkChg>
        <pc:inkChg chg="add del">
          <ac:chgData name="Venkatasubramanian, Mani V." userId="fbe5ce37-0145-4c31-b84a-b36f8beac5f3" providerId="ADAL" clId="{CD41D82F-260B-0840-BD29-78828A25BB7D}" dt="2023-03-23T15:31:41.617" v="1978"/>
          <ac:inkMkLst>
            <pc:docMk/>
            <pc:sldMk cId="2550577342" sldId="266"/>
            <ac:inkMk id="136" creationId="{2AA312BC-F711-91A0-05C5-3582B88984D8}"/>
          </ac:inkMkLst>
        </pc:inkChg>
        <pc:inkChg chg="add del">
          <ac:chgData name="Venkatasubramanian, Mani V." userId="fbe5ce37-0145-4c31-b84a-b36f8beac5f3" providerId="ADAL" clId="{CD41D82F-260B-0840-BD29-78828A25BB7D}" dt="2023-03-23T15:31:41.617" v="1978"/>
          <ac:inkMkLst>
            <pc:docMk/>
            <pc:sldMk cId="2550577342" sldId="266"/>
            <ac:inkMk id="137" creationId="{942301EE-B4CF-3D89-005C-130494959DD2}"/>
          </ac:inkMkLst>
        </pc:inkChg>
        <pc:inkChg chg="add del">
          <ac:chgData name="Venkatasubramanian, Mani V." userId="fbe5ce37-0145-4c31-b84a-b36f8beac5f3" providerId="ADAL" clId="{CD41D82F-260B-0840-BD29-78828A25BB7D}" dt="2023-03-23T15:31:41.617" v="1978"/>
          <ac:inkMkLst>
            <pc:docMk/>
            <pc:sldMk cId="2550577342" sldId="266"/>
            <ac:inkMk id="138" creationId="{2F686AD2-ECCC-DACA-B985-1641CDDF24B8}"/>
          </ac:inkMkLst>
        </pc:inkChg>
        <pc:inkChg chg="add del">
          <ac:chgData name="Venkatasubramanian, Mani V." userId="fbe5ce37-0145-4c31-b84a-b36f8beac5f3" providerId="ADAL" clId="{CD41D82F-260B-0840-BD29-78828A25BB7D}" dt="2023-03-23T15:31:41.617" v="1978"/>
          <ac:inkMkLst>
            <pc:docMk/>
            <pc:sldMk cId="2550577342" sldId="266"/>
            <ac:inkMk id="139" creationId="{0F373676-D156-7FA6-B55D-AB89FA3138B5}"/>
          </ac:inkMkLst>
        </pc:inkChg>
        <pc:inkChg chg="add del">
          <ac:chgData name="Venkatasubramanian, Mani V." userId="fbe5ce37-0145-4c31-b84a-b36f8beac5f3" providerId="ADAL" clId="{CD41D82F-260B-0840-BD29-78828A25BB7D}" dt="2023-03-23T15:31:41.617" v="1978"/>
          <ac:inkMkLst>
            <pc:docMk/>
            <pc:sldMk cId="2550577342" sldId="266"/>
            <ac:inkMk id="140" creationId="{053A7206-5B70-165B-191D-ED75113FC4E8}"/>
          </ac:inkMkLst>
        </pc:inkChg>
        <pc:inkChg chg="add del">
          <ac:chgData name="Venkatasubramanian, Mani V." userId="fbe5ce37-0145-4c31-b84a-b36f8beac5f3" providerId="ADAL" clId="{CD41D82F-260B-0840-BD29-78828A25BB7D}" dt="2023-03-23T15:31:41.617" v="1978"/>
          <ac:inkMkLst>
            <pc:docMk/>
            <pc:sldMk cId="2550577342" sldId="266"/>
            <ac:inkMk id="141" creationId="{AADCA573-145C-5B6F-D9E2-D55A27E6A590}"/>
          </ac:inkMkLst>
        </pc:inkChg>
        <pc:inkChg chg="add del">
          <ac:chgData name="Venkatasubramanian, Mani V." userId="fbe5ce37-0145-4c31-b84a-b36f8beac5f3" providerId="ADAL" clId="{CD41D82F-260B-0840-BD29-78828A25BB7D}" dt="2023-03-23T15:31:41.617" v="1978"/>
          <ac:inkMkLst>
            <pc:docMk/>
            <pc:sldMk cId="2550577342" sldId="266"/>
            <ac:inkMk id="142" creationId="{641A15FD-2519-D4FF-B2C6-48C3878ADAFA}"/>
          </ac:inkMkLst>
        </pc:inkChg>
        <pc:inkChg chg="add reco">
          <ac:chgData name="Venkatasubramanian, Mani V." userId="fbe5ce37-0145-4c31-b84a-b36f8beac5f3" providerId="ADAL" clId="{CD41D82F-260B-0840-BD29-78828A25BB7D}" dt="2023-03-23T15:31:41.617" v="1978"/>
          <ac:inkMkLst>
            <pc:docMk/>
            <pc:sldMk cId="2550577342" sldId="266"/>
            <ac:inkMk id="143" creationId="{331E1022-5CED-7C79-FCE8-A3D7F5691F3D}"/>
          </ac:inkMkLst>
        </pc:inkChg>
        <pc:inkChg chg="add del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44" creationId="{5592DEF7-3759-B173-F0AC-E05A982A111D}"/>
          </ac:inkMkLst>
        </pc:inkChg>
        <pc:inkChg chg="add del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45" creationId="{7F15EAB7-D606-F4AE-1033-4BC6C73B9B0A}"/>
          </ac:inkMkLst>
        </pc:inkChg>
        <pc:inkChg chg="add del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46" creationId="{436CC5AE-4489-2C36-D765-BCB8BAF82F3A}"/>
          </ac:inkMkLst>
        </pc:inkChg>
        <pc:inkChg chg="add">
          <ac:chgData name="Venkatasubramanian, Mani V." userId="fbe5ce37-0145-4c31-b84a-b36f8beac5f3" providerId="ADAL" clId="{CD41D82F-260B-0840-BD29-78828A25BB7D}" dt="2023-03-23T15:31:43.937" v="1982"/>
          <ac:inkMkLst>
            <pc:docMk/>
            <pc:sldMk cId="2550577342" sldId="266"/>
            <ac:inkMk id="147" creationId="{479A6C36-CCC2-5106-B7B9-77B64DCA71E8}"/>
          </ac:inkMkLst>
        </pc:inkChg>
        <pc:inkChg chg="add del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48" creationId="{9D277BF9-8BD2-F554-35B6-FBC2E7C07735}"/>
          </ac:inkMkLst>
        </pc:inkChg>
        <pc:inkChg chg="add del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49" creationId="{575B3799-C524-004E-F1F1-3FFDF987B254}"/>
          </ac:inkMkLst>
        </pc:inkChg>
        <pc:inkChg chg="add del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50" creationId="{5750875B-5452-2ED6-BDE1-F1C87AA6A6D5}"/>
          </ac:inkMkLst>
        </pc:inkChg>
        <pc:inkChg chg="add del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51" creationId="{E434B396-2F6C-E327-F6F8-E3107C8DE754}"/>
          </ac:inkMkLst>
        </pc:inkChg>
        <pc:inkChg chg="add del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52" creationId="{09EA3683-884F-CB2A-6170-049935C48AE8}"/>
          </ac:inkMkLst>
        </pc:inkChg>
        <pc:inkChg chg="add del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53" creationId="{C9318C70-9424-4475-04DA-3E68BAD24D7A}"/>
          </ac:inkMkLst>
        </pc:inkChg>
        <pc:inkChg chg="add">
          <ac:chgData name="Venkatasubramanian, Mani V." userId="fbe5ce37-0145-4c31-b84a-b36f8beac5f3" providerId="ADAL" clId="{CD41D82F-260B-0840-BD29-78828A25BB7D}" dt="2023-03-23T15:31:46.820" v="1989"/>
          <ac:inkMkLst>
            <pc:docMk/>
            <pc:sldMk cId="2550577342" sldId="266"/>
            <ac:inkMk id="154" creationId="{1CF2AC62-A09C-4F61-CFBA-54F3D8E72A7E}"/>
          </ac:inkMkLst>
        </pc:inkChg>
        <pc:inkChg chg="add">
          <ac:chgData name="Venkatasubramanian, Mani V." userId="fbe5ce37-0145-4c31-b84a-b36f8beac5f3" providerId="ADAL" clId="{CD41D82F-260B-0840-BD29-78828A25BB7D}" dt="2023-03-23T15:31:46.949" v="1990"/>
          <ac:inkMkLst>
            <pc:docMk/>
            <pc:sldMk cId="2550577342" sldId="266"/>
            <ac:inkMk id="155" creationId="{09BB8E9D-CAA7-22E5-542C-F96E2D622A16}"/>
          </ac:inkMkLst>
        </pc:inkChg>
        <pc:inkChg chg="add del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56" creationId="{87EC7D6D-BB36-336C-3D9A-A5C339D4F6BF}"/>
          </ac:inkMkLst>
        </pc:inkChg>
        <pc:inkChg chg="add del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57" creationId="{2FA17B59-C48B-9D20-40D8-834F4A441D12}"/>
          </ac:inkMkLst>
        </pc:inkChg>
        <pc:inkChg chg="add del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58" creationId="{6C1AF561-FF87-D187-B2EA-C33057E0ABD3}"/>
          </ac:inkMkLst>
        </pc:inkChg>
        <pc:inkChg chg="add del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59" creationId="{20164629-44A5-90ED-E0F7-1702EDAD4F45}"/>
          </ac:inkMkLst>
        </pc:inkChg>
        <pc:inkChg chg="add del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60" creationId="{7CDA9972-C965-4676-D5D1-89049EEFDD53}"/>
          </ac:inkMkLst>
        </pc:inkChg>
        <pc:inkChg chg="add del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61" creationId="{010919B0-70A4-D290-24CE-1EC3504618FE}"/>
          </ac:inkMkLst>
        </pc:inkChg>
        <pc:inkChg chg="add del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62" creationId="{51D86C3F-7374-FE2A-5FF4-B4C9D4796401}"/>
          </ac:inkMkLst>
        </pc:inkChg>
        <pc:inkChg chg="add del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63" creationId="{6CD004C1-BA51-D7AF-1AAF-66BACD7BCCF8}"/>
          </ac:inkMkLst>
        </pc:inkChg>
        <pc:inkChg chg="add del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64" creationId="{BF2D76B0-0F4D-460E-5F15-B55A9015A09C}"/>
          </ac:inkMkLst>
        </pc:inkChg>
        <pc:inkChg chg="add del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65" creationId="{39D180B3-2DD0-B1A1-D265-6333503CBA81}"/>
          </ac:inkMkLst>
        </pc:inkChg>
        <pc:inkChg chg="add del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66" creationId="{C61BA239-6558-4F2D-5A95-166D8DBB1BC8}"/>
          </ac:inkMkLst>
        </pc:inkChg>
        <pc:inkChg chg="add del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67" creationId="{EF895791-4287-5B2B-1A91-EFAF0070E2CF}"/>
          </ac:inkMkLst>
        </pc:inkChg>
        <pc:inkChg chg="add del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68" creationId="{D38FE48E-C4D3-14A3-FCFF-3B46F01E016D}"/>
          </ac:inkMkLst>
        </pc:inkChg>
        <pc:inkChg chg="add reco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69" creationId="{2F0D63F6-4A4A-BD20-C23B-48C168D211AA}"/>
          </ac:inkMkLst>
        </pc:inkChg>
        <pc:inkChg chg="add reco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70" creationId="{AB3E5BD1-841F-3854-2A73-EDB3AE0D853F}"/>
          </ac:inkMkLst>
        </pc:inkChg>
        <pc:inkChg chg="add reco">
          <ac:chgData name="Venkatasubramanian, Mani V." userId="fbe5ce37-0145-4c31-b84a-b36f8beac5f3" providerId="ADAL" clId="{CD41D82F-260B-0840-BD29-78828A25BB7D}" dt="2023-03-23T15:31:52.211" v="2004"/>
          <ac:inkMkLst>
            <pc:docMk/>
            <pc:sldMk cId="2550577342" sldId="266"/>
            <ac:inkMk id="171" creationId="{5D362B8B-2386-2128-DA3D-6F31D39507AA}"/>
          </ac:inkMkLst>
        </pc:inkChg>
        <pc:inkChg chg="add del">
          <ac:chgData name="Venkatasubramanian, Mani V." userId="fbe5ce37-0145-4c31-b84a-b36f8beac5f3" providerId="ADAL" clId="{CD41D82F-260B-0840-BD29-78828A25BB7D}" dt="2023-03-23T15:31:58.502" v="2012"/>
          <ac:inkMkLst>
            <pc:docMk/>
            <pc:sldMk cId="2550577342" sldId="266"/>
            <ac:inkMk id="172" creationId="{7E9F3F92-B5E6-7535-D418-C7F066C94564}"/>
          </ac:inkMkLst>
        </pc:inkChg>
        <pc:inkChg chg="add del">
          <ac:chgData name="Venkatasubramanian, Mani V." userId="fbe5ce37-0145-4c31-b84a-b36f8beac5f3" providerId="ADAL" clId="{CD41D82F-260B-0840-BD29-78828A25BB7D}" dt="2023-03-23T15:31:58.502" v="2012"/>
          <ac:inkMkLst>
            <pc:docMk/>
            <pc:sldMk cId="2550577342" sldId="266"/>
            <ac:inkMk id="173" creationId="{B004CA04-2626-5DC0-5BDF-6D514AFC69D0}"/>
          </ac:inkMkLst>
        </pc:inkChg>
        <pc:inkChg chg="add del">
          <ac:chgData name="Venkatasubramanian, Mani V." userId="fbe5ce37-0145-4c31-b84a-b36f8beac5f3" providerId="ADAL" clId="{CD41D82F-260B-0840-BD29-78828A25BB7D}" dt="2023-03-23T15:31:58.502" v="2012"/>
          <ac:inkMkLst>
            <pc:docMk/>
            <pc:sldMk cId="2550577342" sldId="266"/>
            <ac:inkMk id="174" creationId="{77E8BB4A-9FE6-EB10-62B9-09CE4717B627}"/>
          </ac:inkMkLst>
        </pc:inkChg>
        <pc:inkChg chg="add del">
          <ac:chgData name="Venkatasubramanian, Mani V." userId="fbe5ce37-0145-4c31-b84a-b36f8beac5f3" providerId="ADAL" clId="{CD41D82F-260B-0840-BD29-78828A25BB7D}" dt="2023-03-23T15:31:58.502" v="2012"/>
          <ac:inkMkLst>
            <pc:docMk/>
            <pc:sldMk cId="2550577342" sldId="266"/>
            <ac:inkMk id="175" creationId="{75F96905-12FE-232B-C7D3-8C0A2C01E537}"/>
          </ac:inkMkLst>
        </pc:inkChg>
        <pc:inkChg chg="add del">
          <ac:chgData name="Venkatasubramanian, Mani V." userId="fbe5ce37-0145-4c31-b84a-b36f8beac5f3" providerId="ADAL" clId="{CD41D82F-260B-0840-BD29-78828A25BB7D}" dt="2023-03-23T15:31:58.502" v="2012"/>
          <ac:inkMkLst>
            <pc:docMk/>
            <pc:sldMk cId="2550577342" sldId="266"/>
            <ac:inkMk id="176" creationId="{FAA5D1A6-8ED6-B6F4-D786-D4684E17208A}"/>
          </ac:inkMkLst>
        </pc:inkChg>
        <pc:inkChg chg="add del">
          <ac:chgData name="Venkatasubramanian, Mani V." userId="fbe5ce37-0145-4c31-b84a-b36f8beac5f3" providerId="ADAL" clId="{CD41D82F-260B-0840-BD29-78828A25BB7D}" dt="2023-03-23T15:31:58.502" v="2012"/>
          <ac:inkMkLst>
            <pc:docMk/>
            <pc:sldMk cId="2550577342" sldId="266"/>
            <ac:inkMk id="177" creationId="{A371DC4F-E5E7-AE08-92F7-B4D79E8F4F0D}"/>
          </ac:inkMkLst>
        </pc:inkChg>
        <pc:inkChg chg="add del">
          <ac:chgData name="Venkatasubramanian, Mani V." userId="fbe5ce37-0145-4c31-b84a-b36f8beac5f3" providerId="ADAL" clId="{CD41D82F-260B-0840-BD29-78828A25BB7D}" dt="2023-03-23T15:31:58.502" v="2012"/>
          <ac:inkMkLst>
            <pc:docMk/>
            <pc:sldMk cId="2550577342" sldId="266"/>
            <ac:inkMk id="178" creationId="{0BAB83CE-FE82-A911-16B1-B644B753BB18}"/>
          </ac:inkMkLst>
        </pc:inkChg>
        <pc:inkChg chg="add reco">
          <ac:chgData name="Venkatasubramanian, Mani V." userId="fbe5ce37-0145-4c31-b84a-b36f8beac5f3" providerId="ADAL" clId="{CD41D82F-260B-0840-BD29-78828A25BB7D}" dt="2023-03-23T15:31:58.502" v="2012"/>
          <ac:inkMkLst>
            <pc:docMk/>
            <pc:sldMk cId="2550577342" sldId="266"/>
            <ac:inkMk id="179" creationId="{C0C10325-B4B5-0696-599A-516375919BBB}"/>
          </ac:inkMkLst>
        </pc:inkChg>
        <pc:inkChg chg="add reco">
          <ac:chgData name="Venkatasubramanian, Mani V." userId="fbe5ce37-0145-4c31-b84a-b36f8beac5f3" providerId="ADAL" clId="{CD41D82F-260B-0840-BD29-78828A25BB7D}" dt="2023-03-23T15:31:58.502" v="2012"/>
          <ac:inkMkLst>
            <pc:docMk/>
            <pc:sldMk cId="2550577342" sldId="266"/>
            <ac:inkMk id="180" creationId="{0CB6765E-9383-18ED-D73F-32480683EBF2}"/>
          </ac:inkMkLst>
        </pc:inkChg>
        <pc:inkChg chg="add del">
          <ac:chgData name="Venkatasubramanian, Mani V." userId="fbe5ce37-0145-4c31-b84a-b36f8beac5f3" providerId="ADAL" clId="{CD41D82F-260B-0840-BD29-78828A25BB7D}" dt="2023-03-23T15:32:01.172" v="2016"/>
          <ac:inkMkLst>
            <pc:docMk/>
            <pc:sldMk cId="2550577342" sldId="266"/>
            <ac:inkMk id="181" creationId="{898B7E14-2874-1A18-5204-51E56A3A6FC5}"/>
          </ac:inkMkLst>
        </pc:inkChg>
        <pc:inkChg chg="add del">
          <ac:chgData name="Venkatasubramanian, Mani V." userId="fbe5ce37-0145-4c31-b84a-b36f8beac5f3" providerId="ADAL" clId="{CD41D82F-260B-0840-BD29-78828A25BB7D}" dt="2023-03-23T15:32:01.172" v="2016"/>
          <ac:inkMkLst>
            <pc:docMk/>
            <pc:sldMk cId="2550577342" sldId="266"/>
            <ac:inkMk id="182" creationId="{EA6C8D43-9CE1-782B-EC5B-47391CF61513}"/>
          </ac:inkMkLst>
        </pc:inkChg>
        <pc:inkChg chg="add del">
          <ac:chgData name="Venkatasubramanian, Mani V." userId="fbe5ce37-0145-4c31-b84a-b36f8beac5f3" providerId="ADAL" clId="{CD41D82F-260B-0840-BD29-78828A25BB7D}" dt="2023-03-23T15:32:01.172" v="2016"/>
          <ac:inkMkLst>
            <pc:docMk/>
            <pc:sldMk cId="2550577342" sldId="266"/>
            <ac:inkMk id="183" creationId="{CD607F02-E3A8-0958-6FBB-1A72C75A7B33}"/>
          </ac:inkMkLst>
        </pc:inkChg>
        <pc:inkChg chg="add reco">
          <ac:chgData name="Venkatasubramanian, Mani V." userId="fbe5ce37-0145-4c31-b84a-b36f8beac5f3" providerId="ADAL" clId="{CD41D82F-260B-0840-BD29-78828A25BB7D}" dt="2023-03-23T15:32:01.172" v="2016"/>
          <ac:inkMkLst>
            <pc:docMk/>
            <pc:sldMk cId="2550577342" sldId="266"/>
            <ac:inkMk id="184" creationId="{D836763E-75DD-64C0-A950-D4FCBE256DC1}"/>
          </ac:inkMkLst>
        </pc:inkChg>
        <pc:inkChg chg="add">
          <ac:chgData name="Venkatasubramanian, Mani V." userId="fbe5ce37-0145-4c31-b84a-b36f8beac5f3" providerId="ADAL" clId="{CD41D82F-260B-0840-BD29-78828A25BB7D}" dt="2023-03-23T15:32:01.686" v="2017"/>
          <ac:inkMkLst>
            <pc:docMk/>
            <pc:sldMk cId="2550577342" sldId="266"/>
            <ac:inkMk id="185" creationId="{35EDFD64-DF86-756D-B9A5-A441C8D80671}"/>
          </ac:inkMkLst>
        </pc:inkChg>
        <pc:inkChg chg="add del">
          <ac:chgData name="Venkatasubramanian, Mani V." userId="fbe5ce37-0145-4c31-b84a-b36f8beac5f3" providerId="ADAL" clId="{CD41D82F-260B-0840-BD29-78828A25BB7D}" dt="2023-03-23T15:32:09.573" v="2035"/>
          <ac:inkMkLst>
            <pc:docMk/>
            <pc:sldMk cId="2550577342" sldId="266"/>
            <ac:inkMk id="186" creationId="{7BEEB340-7942-580D-3D4F-718029AC918B}"/>
          </ac:inkMkLst>
        </pc:inkChg>
        <pc:inkChg chg="add del">
          <ac:chgData name="Venkatasubramanian, Mani V." userId="fbe5ce37-0145-4c31-b84a-b36f8beac5f3" providerId="ADAL" clId="{CD41D82F-260B-0840-BD29-78828A25BB7D}" dt="2023-03-23T15:32:09.573" v="2035"/>
          <ac:inkMkLst>
            <pc:docMk/>
            <pc:sldMk cId="2550577342" sldId="266"/>
            <ac:inkMk id="187" creationId="{525FC896-86AB-5D9C-65FA-A3E3EA20C330}"/>
          </ac:inkMkLst>
        </pc:inkChg>
        <pc:inkChg chg="add del">
          <ac:chgData name="Venkatasubramanian, Mani V." userId="fbe5ce37-0145-4c31-b84a-b36f8beac5f3" providerId="ADAL" clId="{CD41D82F-260B-0840-BD29-78828A25BB7D}" dt="2023-03-23T15:32:09.573" v="2035"/>
          <ac:inkMkLst>
            <pc:docMk/>
            <pc:sldMk cId="2550577342" sldId="266"/>
            <ac:inkMk id="188" creationId="{F05ACDF7-68C8-ED28-2DA5-D0AB0E0CE6CB}"/>
          </ac:inkMkLst>
        </pc:inkChg>
        <pc:inkChg chg="add del">
          <ac:chgData name="Venkatasubramanian, Mani V." userId="fbe5ce37-0145-4c31-b84a-b36f8beac5f3" providerId="ADAL" clId="{CD41D82F-260B-0840-BD29-78828A25BB7D}" dt="2023-03-23T15:32:09.573" v="2035"/>
          <ac:inkMkLst>
            <pc:docMk/>
            <pc:sldMk cId="2550577342" sldId="266"/>
            <ac:inkMk id="189" creationId="{E51F5AA3-8B58-C53E-BB8E-205A73B930B6}"/>
          </ac:inkMkLst>
        </pc:inkChg>
        <pc:inkChg chg="add del">
          <ac:chgData name="Venkatasubramanian, Mani V." userId="fbe5ce37-0145-4c31-b84a-b36f8beac5f3" providerId="ADAL" clId="{CD41D82F-260B-0840-BD29-78828A25BB7D}" dt="2023-03-23T15:32:09.573" v="2035"/>
          <ac:inkMkLst>
            <pc:docMk/>
            <pc:sldMk cId="2550577342" sldId="266"/>
            <ac:inkMk id="190" creationId="{D8D55D37-68E5-1E49-1FB5-53A0EDCA97BD}"/>
          </ac:inkMkLst>
        </pc:inkChg>
        <pc:inkChg chg="add del">
          <ac:chgData name="Venkatasubramanian, Mani V." userId="fbe5ce37-0145-4c31-b84a-b36f8beac5f3" providerId="ADAL" clId="{CD41D82F-260B-0840-BD29-78828A25BB7D}" dt="2023-03-23T15:32:09.573" v="2035"/>
          <ac:inkMkLst>
            <pc:docMk/>
            <pc:sldMk cId="2550577342" sldId="266"/>
            <ac:inkMk id="191" creationId="{5392F5DC-1FBA-6713-FD81-CF85F36102A5}"/>
          </ac:inkMkLst>
        </pc:inkChg>
        <pc:inkChg chg="add del">
          <ac:chgData name="Venkatasubramanian, Mani V." userId="fbe5ce37-0145-4c31-b84a-b36f8beac5f3" providerId="ADAL" clId="{CD41D82F-260B-0840-BD29-78828A25BB7D}" dt="2023-03-23T15:32:09.573" v="2035"/>
          <ac:inkMkLst>
            <pc:docMk/>
            <pc:sldMk cId="2550577342" sldId="266"/>
            <ac:inkMk id="192" creationId="{B81F834D-DC1D-F684-83FE-88A383144D72}"/>
          </ac:inkMkLst>
        </pc:inkChg>
        <pc:inkChg chg="add del">
          <ac:chgData name="Venkatasubramanian, Mani V." userId="fbe5ce37-0145-4c31-b84a-b36f8beac5f3" providerId="ADAL" clId="{CD41D82F-260B-0840-BD29-78828A25BB7D}" dt="2023-03-23T15:32:09.573" v="2035"/>
          <ac:inkMkLst>
            <pc:docMk/>
            <pc:sldMk cId="2550577342" sldId="266"/>
            <ac:inkMk id="193" creationId="{C1745895-F08E-E9AF-5B0A-5EF97642F4AB}"/>
          </ac:inkMkLst>
        </pc:inkChg>
        <pc:inkChg chg="add del">
          <ac:chgData name="Venkatasubramanian, Mani V." userId="fbe5ce37-0145-4c31-b84a-b36f8beac5f3" providerId="ADAL" clId="{CD41D82F-260B-0840-BD29-78828A25BB7D}" dt="2023-03-23T15:32:09.573" v="2035"/>
          <ac:inkMkLst>
            <pc:docMk/>
            <pc:sldMk cId="2550577342" sldId="266"/>
            <ac:inkMk id="194" creationId="{586210CC-C1B4-B09F-119C-980858BBD190}"/>
          </ac:inkMkLst>
        </pc:inkChg>
        <pc:inkChg chg="add del">
          <ac:chgData name="Venkatasubramanian, Mani V." userId="fbe5ce37-0145-4c31-b84a-b36f8beac5f3" providerId="ADAL" clId="{CD41D82F-260B-0840-BD29-78828A25BB7D}" dt="2023-03-23T15:32:09.573" v="2035"/>
          <ac:inkMkLst>
            <pc:docMk/>
            <pc:sldMk cId="2550577342" sldId="266"/>
            <ac:inkMk id="195" creationId="{DF1DD0F7-D219-2294-C576-D4F51077B720}"/>
          </ac:inkMkLst>
        </pc:inkChg>
        <pc:inkChg chg="add del">
          <ac:chgData name="Venkatasubramanian, Mani V." userId="fbe5ce37-0145-4c31-b84a-b36f8beac5f3" providerId="ADAL" clId="{CD41D82F-260B-0840-BD29-78828A25BB7D}" dt="2023-03-23T15:32:09.573" v="2035"/>
          <ac:inkMkLst>
            <pc:docMk/>
            <pc:sldMk cId="2550577342" sldId="266"/>
            <ac:inkMk id="196" creationId="{C644FB92-37E0-5DD8-1B57-F0E334337AC4}"/>
          </ac:inkMkLst>
        </pc:inkChg>
        <pc:inkChg chg="add del">
          <ac:chgData name="Venkatasubramanian, Mani V." userId="fbe5ce37-0145-4c31-b84a-b36f8beac5f3" providerId="ADAL" clId="{CD41D82F-260B-0840-BD29-78828A25BB7D}" dt="2023-03-23T15:32:09.573" v="2035"/>
          <ac:inkMkLst>
            <pc:docMk/>
            <pc:sldMk cId="2550577342" sldId="266"/>
            <ac:inkMk id="197" creationId="{E87EBD31-BBC8-CAEC-B77F-53D836D5E6E8}"/>
          </ac:inkMkLst>
        </pc:inkChg>
        <pc:inkChg chg="add del">
          <ac:chgData name="Venkatasubramanian, Mani V." userId="fbe5ce37-0145-4c31-b84a-b36f8beac5f3" providerId="ADAL" clId="{CD41D82F-260B-0840-BD29-78828A25BB7D}" dt="2023-03-23T15:32:09.573" v="2035"/>
          <ac:inkMkLst>
            <pc:docMk/>
            <pc:sldMk cId="2550577342" sldId="266"/>
            <ac:inkMk id="198" creationId="{36D9810E-DADA-3C36-2BC4-F9FD965FCF20}"/>
          </ac:inkMkLst>
        </pc:inkChg>
        <pc:inkChg chg="add del">
          <ac:chgData name="Venkatasubramanian, Mani V." userId="fbe5ce37-0145-4c31-b84a-b36f8beac5f3" providerId="ADAL" clId="{CD41D82F-260B-0840-BD29-78828A25BB7D}" dt="2023-03-23T15:32:09.573" v="2035"/>
          <ac:inkMkLst>
            <pc:docMk/>
            <pc:sldMk cId="2550577342" sldId="266"/>
            <ac:inkMk id="199" creationId="{066274F7-0902-6838-5F72-DD039432B630}"/>
          </ac:inkMkLst>
        </pc:inkChg>
        <pc:inkChg chg="add del">
          <ac:chgData name="Venkatasubramanian, Mani V." userId="fbe5ce37-0145-4c31-b84a-b36f8beac5f3" providerId="ADAL" clId="{CD41D82F-260B-0840-BD29-78828A25BB7D}" dt="2023-03-23T15:32:09.573" v="2035"/>
          <ac:inkMkLst>
            <pc:docMk/>
            <pc:sldMk cId="2550577342" sldId="266"/>
            <ac:inkMk id="200" creationId="{2ABA2DF3-C02F-8B41-7FF6-F8F09CAB117D}"/>
          </ac:inkMkLst>
        </pc:inkChg>
        <pc:inkChg chg="add del">
          <ac:chgData name="Venkatasubramanian, Mani V." userId="fbe5ce37-0145-4c31-b84a-b36f8beac5f3" providerId="ADAL" clId="{CD41D82F-260B-0840-BD29-78828A25BB7D}" dt="2023-03-23T15:32:09.573" v="2035"/>
          <ac:inkMkLst>
            <pc:docMk/>
            <pc:sldMk cId="2550577342" sldId="266"/>
            <ac:inkMk id="201" creationId="{97AAA91E-89AA-08F2-B38D-F0DAFA32DE08}"/>
          </ac:inkMkLst>
        </pc:inkChg>
        <pc:inkChg chg="add del">
          <ac:chgData name="Venkatasubramanian, Mani V." userId="fbe5ce37-0145-4c31-b84a-b36f8beac5f3" providerId="ADAL" clId="{CD41D82F-260B-0840-BD29-78828A25BB7D}" dt="2023-03-23T15:32:09.573" v="2035"/>
          <ac:inkMkLst>
            <pc:docMk/>
            <pc:sldMk cId="2550577342" sldId="266"/>
            <ac:inkMk id="202" creationId="{A1E63600-A174-D8E4-BFC4-121C2EE332CA}"/>
          </ac:inkMkLst>
        </pc:inkChg>
        <pc:inkChg chg="add reco">
          <ac:chgData name="Venkatasubramanian, Mani V." userId="fbe5ce37-0145-4c31-b84a-b36f8beac5f3" providerId="ADAL" clId="{CD41D82F-260B-0840-BD29-78828A25BB7D}" dt="2023-03-23T15:32:09.573" v="2035"/>
          <ac:inkMkLst>
            <pc:docMk/>
            <pc:sldMk cId="2550577342" sldId="266"/>
            <ac:inkMk id="203" creationId="{FD9850EF-F956-E36C-C8D7-612D622DF00F}"/>
          </ac:inkMkLst>
        </pc:inkChg>
        <pc:inkChg chg="add del">
          <ac:chgData name="Venkatasubramanian, Mani V." userId="fbe5ce37-0145-4c31-b84a-b36f8beac5f3" providerId="ADAL" clId="{CD41D82F-260B-0840-BD29-78828A25BB7D}" dt="2023-03-23T15:32:13.103" v="2044"/>
          <ac:inkMkLst>
            <pc:docMk/>
            <pc:sldMk cId="2550577342" sldId="266"/>
            <ac:inkMk id="204" creationId="{19E6B69A-28CF-BCDF-50AB-3C7C5CD7C707}"/>
          </ac:inkMkLst>
        </pc:inkChg>
        <pc:inkChg chg="add del">
          <ac:chgData name="Venkatasubramanian, Mani V." userId="fbe5ce37-0145-4c31-b84a-b36f8beac5f3" providerId="ADAL" clId="{CD41D82F-260B-0840-BD29-78828A25BB7D}" dt="2023-03-23T15:32:13.103" v="2044"/>
          <ac:inkMkLst>
            <pc:docMk/>
            <pc:sldMk cId="2550577342" sldId="266"/>
            <ac:inkMk id="205" creationId="{2BB8CFAE-313C-3EFA-D8CC-B6FEFC4B969F}"/>
          </ac:inkMkLst>
        </pc:inkChg>
        <pc:inkChg chg="add del">
          <ac:chgData name="Venkatasubramanian, Mani V." userId="fbe5ce37-0145-4c31-b84a-b36f8beac5f3" providerId="ADAL" clId="{CD41D82F-260B-0840-BD29-78828A25BB7D}" dt="2023-03-23T15:32:13.103" v="2044"/>
          <ac:inkMkLst>
            <pc:docMk/>
            <pc:sldMk cId="2550577342" sldId="266"/>
            <ac:inkMk id="206" creationId="{97D945AB-4F7E-E8A7-B0F5-18196CCBBC41}"/>
          </ac:inkMkLst>
        </pc:inkChg>
        <pc:inkChg chg="add del">
          <ac:chgData name="Venkatasubramanian, Mani V." userId="fbe5ce37-0145-4c31-b84a-b36f8beac5f3" providerId="ADAL" clId="{CD41D82F-260B-0840-BD29-78828A25BB7D}" dt="2023-03-23T15:32:13.103" v="2044"/>
          <ac:inkMkLst>
            <pc:docMk/>
            <pc:sldMk cId="2550577342" sldId="266"/>
            <ac:inkMk id="207" creationId="{C95C13E9-33CD-375E-0815-3D065EC80DCC}"/>
          </ac:inkMkLst>
        </pc:inkChg>
        <pc:inkChg chg="add del">
          <ac:chgData name="Venkatasubramanian, Mani V." userId="fbe5ce37-0145-4c31-b84a-b36f8beac5f3" providerId="ADAL" clId="{CD41D82F-260B-0840-BD29-78828A25BB7D}" dt="2023-03-23T15:32:13.103" v="2044"/>
          <ac:inkMkLst>
            <pc:docMk/>
            <pc:sldMk cId="2550577342" sldId="266"/>
            <ac:inkMk id="208" creationId="{620687B2-5C87-5BEF-04CA-07ABFCDE229B}"/>
          </ac:inkMkLst>
        </pc:inkChg>
        <pc:inkChg chg="add del">
          <ac:chgData name="Venkatasubramanian, Mani V." userId="fbe5ce37-0145-4c31-b84a-b36f8beac5f3" providerId="ADAL" clId="{CD41D82F-260B-0840-BD29-78828A25BB7D}" dt="2023-03-23T15:32:13.103" v="2044"/>
          <ac:inkMkLst>
            <pc:docMk/>
            <pc:sldMk cId="2550577342" sldId="266"/>
            <ac:inkMk id="209" creationId="{6D45C2FB-9CBD-9E8D-3283-BA76861297E6}"/>
          </ac:inkMkLst>
        </pc:inkChg>
        <pc:inkChg chg="add del">
          <ac:chgData name="Venkatasubramanian, Mani V." userId="fbe5ce37-0145-4c31-b84a-b36f8beac5f3" providerId="ADAL" clId="{CD41D82F-260B-0840-BD29-78828A25BB7D}" dt="2023-03-23T15:32:13.103" v="2044"/>
          <ac:inkMkLst>
            <pc:docMk/>
            <pc:sldMk cId="2550577342" sldId="266"/>
            <ac:inkMk id="210" creationId="{20CF0890-7D5C-1DD4-E472-B339BDFBC73B}"/>
          </ac:inkMkLst>
        </pc:inkChg>
        <pc:inkChg chg="add del">
          <ac:chgData name="Venkatasubramanian, Mani V." userId="fbe5ce37-0145-4c31-b84a-b36f8beac5f3" providerId="ADAL" clId="{CD41D82F-260B-0840-BD29-78828A25BB7D}" dt="2023-03-23T15:32:13.103" v="2044"/>
          <ac:inkMkLst>
            <pc:docMk/>
            <pc:sldMk cId="2550577342" sldId="266"/>
            <ac:inkMk id="211" creationId="{0FFED57A-785D-B1C5-7720-DF88AB8F5DE0}"/>
          </ac:inkMkLst>
        </pc:inkChg>
        <pc:inkChg chg="add reco">
          <ac:chgData name="Venkatasubramanian, Mani V." userId="fbe5ce37-0145-4c31-b84a-b36f8beac5f3" providerId="ADAL" clId="{CD41D82F-260B-0840-BD29-78828A25BB7D}" dt="2023-03-23T15:32:13.103" v="2044"/>
          <ac:inkMkLst>
            <pc:docMk/>
            <pc:sldMk cId="2550577342" sldId="266"/>
            <ac:inkMk id="212" creationId="{364C422B-16D5-DD0E-A194-C52C49B85785}"/>
          </ac:inkMkLst>
        </pc:inkChg>
        <pc:inkChg chg="add">
          <ac:chgData name="Venkatasubramanian, Mani V." userId="fbe5ce37-0145-4c31-b84a-b36f8beac5f3" providerId="ADAL" clId="{CD41D82F-260B-0840-BD29-78828A25BB7D}" dt="2023-03-23T15:32:31.889" v="2045"/>
          <ac:inkMkLst>
            <pc:docMk/>
            <pc:sldMk cId="2550577342" sldId="266"/>
            <ac:inkMk id="213" creationId="{9CDD0936-92E3-DA46-AB8C-9AFDBA9CD086}"/>
          </ac:inkMkLst>
        </pc:inkChg>
        <pc:inkChg chg="add del">
          <ac:chgData name="Venkatasubramanian, Mani V." userId="fbe5ce37-0145-4c31-b84a-b36f8beac5f3" providerId="ADAL" clId="{CD41D82F-260B-0840-BD29-78828A25BB7D}" dt="2023-03-23T15:39:19.913" v="2459"/>
          <ac:inkMkLst>
            <pc:docMk/>
            <pc:sldMk cId="2550577342" sldId="266"/>
            <ac:inkMk id="214" creationId="{DE8C744E-715C-525C-3CB9-36BCBACD0F7B}"/>
          </ac:inkMkLst>
        </pc:inkChg>
        <pc:inkChg chg="add del">
          <ac:chgData name="Venkatasubramanian, Mani V." userId="fbe5ce37-0145-4c31-b84a-b36f8beac5f3" providerId="ADAL" clId="{CD41D82F-260B-0840-BD29-78828A25BB7D}" dt="2023-03-23T15:39:19.913" v="2459"/>
          <ac:inkMkLst>
            <pc:docMk/>
            <pc:sldMk cId="2550577342" sldId="266"/>
            <ac:inkMk id="215" creationId="{2F013574-7056-6CA8-563B-68D883F2645E}"/>
          </ac:inkMkLst>
        </pc:inkChg>
        <pc:inkChg chg="add reco">
          <ac:chgData name="Venkatasubramanian, Mani V." userId="fbe5ce37-0145-4c31-b84a-b36f8beac5f3" providerId="ADAL" clId="{CD41D82F-260B-0840-BD29-78828A25BB7D}" dt="2023-03-23T15:39:19.913" v="2459"/>
          <ac:inkMkLst>
            <pc:docMk/>
            <pc:sldMk cId="2550577342" sldId="266"/>
            <ac:inkMk id="216" creationId="{CBE9B9F7-9C2F-FD17-C150-009789E22CCA}"/>
          </ac:inkMkLst>
        </pc:inkChg>
        <pc:inkChg chg="add del">
          <ac:chgData name="Venkatasubramanian, Mani V." userId="fbe5ce37-0145-4c31-b84a-b36f8beac5f3" providerId="ADAL" clId="{CD41D82F-260B-0840-BD29-78828A25BB7D}" dt="2023-03-23T15:39:40.369" v="2462"/>
          <ac:inkMkLst>
            <pc:docMk/>
            <pc:sldMk cId="2550577342" sldId="266"/>
            <ac:inkMk id="217" creationId="{D2521E4D-7D9A-A8BB-CCB3-13CE35801498}"/>
          </ac:inkMkLst>
        </pc:inkChg>
        <pc:inkChg chg="add del">
          <ac:chgData name="Venkatasubramanian, Mani V." userId="fbe5ce37-0145-4c31-b84a-b36f8beac5f3" providerId="ADAL" clId="{CD41D82F-260B-0840-BD29-78828A25BB7D}" dt="2023-03-23T15:39:40.369" v="2462"/>
          <ac:inkMkLst>
            <pc:docMk/>
            <pc:sldMk cId="2550577342" sldId="266"/>
            <ac:inkMk id="218" creationId="{852536E0-51FD-D6BF-574C-7D9E7AC0F348}"/>
          </ac:inkMkLst>
        </pc:inkChg>
        <pc:inkChg chg="add reco">
          <ac:chgData name="Venkatasubramanian, Mani V." userId="fbe5ce37-0145-4c31-b84a-b36f8beac5f3" providerId="ADAL" clId="{CD41D82F-260B-0840-BD29-78828A25BB7D}" dt="2023-03-23T15:39:40.369" v="2462"/>
          <ac:inkMkLst>
            <pc:docMk/>
            <pc:sldMk cId="2550577342" sldId="266"/>
            <ac:inkMk id="219" creationId="{584E5222-470F-DD34-E0B8-A0CC68923923}"/>
          </ac:inkMkLst>
        </pc:inkChg>
        <pc:inkChg chg="add del">
          <ac:chgData name="Venkatasubramanian, Mani V." userId="fbe5ce37-0145-4c31-b84a-b36f8beac5f3" providerId="ADAL" clId="{CD41D82F-260B-0840-BD29-78828A25BB7D}" dt="2023-03-23T15:39:46.016" v="2467"/>
          <ac:inkMkLst>
            <pc:docMk/>
            <pc:sldMk cId="2550577342" sldId="266"/>
            <ac:inkMk id="220" creationId="{280CDF97-7389-B158-2F12-E5264A11D757}"/>
          </ac:inkMkLst>
        </pc:inkChg>
        <pc:inkChg chg="add del">
          <ac:chgData name="Venkatasubramanian, Mani V." userId="fbe5ce37-0145-4c31-b84a-b36f8beac5f3" providerId="ADAL" clId="{CD41D82F-260B-0840-BD29-78828A25BB7D}" dt="2023-03-23T15:39:46.016" v="2467"/>
          <ac:inkMkLst>
            <pc:docMk/>
            <pc:sldMk cId="2550577342" sldId="266"/>
            <ac:inkMk id="221" creationId="{170670AD-7042-A70D-AA0F-F758ED7BE1C2}"/>
          </ac:inkMkLst>
        </pc:inkChg>
        <pc:inkChg chg="add del">
          <ac:chgData name="Venkatasubramanian, Mani V." userId="fbe5ce37-0145-4c31-b84a-b36f8beac5f3" providerId="ADAL" clId="{CD41D82F-260B-0840-BD29-78828A25BB7D}" dt="2023-03-23T15:39:46.016" v="2467"/>
          <ac:inkMkLst>
            <pc:docMk/>
            <pc:sldMk cId="2550577342" sldId="266"/>
            <ac:inkMk id="222" creationId="{61794A1C-6874-8F72-8D71-BB44F33180F2}"/>
          </ac:inkMkLst>
        </pc:inkChg>
        <pc:inkChg chg="add del">
          <ac:chgData name="Venkatasubramanian, Mani V." userId="fbe5ce37-0145-4c31-b84a-b36f8beac5f3" providerId="ADAL" clId="{CD41D82F-260B-0840-BD29-78828A25BB7D}" dt="2023-03-23T15:39:48.267" v="2474"/>
          <ac:inkMkLst>
            <pc:docMk/>
            <pc:sldMk cId="2550577342" sldId="266"/>
            <ac:inkMk id="223" creationId="{FE195EBC-1FE6-6FDC-731F-CA8AE1FD9487}"/>
          </ac:inkMkLst>
        </pc:inkChg>
        <pc:inkChg chg="add reco">
          <ac:chgData name="Venkatasubramanian, Mani V." userId="fbe5ce37-0145-4c31-b84a-b36f8beac5f3" providerId="ADAL" clId="{CD41D82F-260B-0840-BD29-78828A25BB7D}" dt="2023-03-23T15:39:46.016" v="2467"/>
          <ac:inkMkLst>
            <pc:docMk/>
            <pc:sldMk cId="2550577342" sldId="266"/>
            <ac:inkMk id="224" creationId="{19578E22-3C9A-17FE-B3DB-D2EBF03E87CB}"/>
          </ac:inkMkLst>
        </pc:inkChg>
        <pc:inkChg chg="add">
          <ac:chgData name="Venkatasubramanian, Mani V." userId="fbe5ce37-0145-4c31-b84a-b36f8beac5f3" providerId="ADAL" clId="{CD41D82F-260B-0840-BD29-78828A25BB7D}" dt="2023-03-23T15:39:46.196" v="2468"/>
          <ac:inkMkLst>
            <pc:docMk/>
            <pc:sldMk cId="2550577342" sldId="266"/>
            <ac:inkMk id="225" creationId="{3F9DE719-18F2-BF8C-6A3B-8AA815CDCEA8}"/>
          </ac:inkMkLst>
        </pc:inkChg>
        <pc:inkChg chg="add del">
          <ac:chgData name="Venkatasubramanian, Mani V." userId="fbe5ce37-0145-4c31-b84a-b36f8beac5f3" providerId="ADAL" clId="{CD41D82F-260B-0840-BD29-78828A25BB7D}" dt="2023-03-23T15:39:48.267" v="2474"/>
          <ac:inkMkLst>
            <pc:docMk/>
            <pc:sldMk cId="2550577342" sldId="266"/>
            <ac:inkMk id="226" creationId="{09EFB41B-CFE9-D9CC-C9A2-BA1AF9F74009}"/>
          </ac:inkMkLst>
        </pc:inkChg>
        <pc:inkChg chg="add del">
          <ac:chgData name="Venkatasubramanian, Mani V." userId="fbe5ce37-0145-4c31-b84a-b36f8beac5f3" providerId="ADAL" clId="{CD41D82F-260B-0840-BD29-78828A25BB7D}" dt="2023-03-23T15:39:48.267" v="2474"/>
          <ac:inkMkLst>
            <pc:docMk/>
            <pc:sldMk cId="2550577342" sldId="266"/>
            <ac:inkMk id="227" creationId="{07217E37-1C7B-67B7-4464-6A9D7F5FD672}"/>
          </ac:inkMkLst>
        </pc:inkChg>
        <pc:inkChg chg="add del">
          <ac:chgData name="Venkatasubramanian, Mani V." userId="fbe5ce37-0145-4c31-b84a-b36f8beac5f3" providerId="ADAL" clId="{CD41D82F-260B-0840-BD29-78828A25BB7D}" dt="2023-03-23T15:39:48.267" v="2474"/>
          <ac:inkMkLst>
            <pc:docMk/>
            <pc:sldMk cId="2550577342" sldId="266"/>
            <ac:inkMk id="228" creationId="{31A37E92-E78D-7356-1FF9-583E5DDF2C7C}"/>
          </ac:inkMkLst>
        </pc:inkChg>
        <pc:inkChg chg="add del">
          <ac:chgData name="Venkatasubramanian, Mani V." userId="fbe5ce37-0145-4c31-b84a-b36f8beac5f3" providerId="ADAL" clId="{CD41D82F-260B-0840-BD29-78828A25BB7D}" dt="2023-03-23T15:39:48.267" v="2474"/>
          <ac:inkMkLst>
            <pc:docMk/>
            <pc:sldMk cId="2550577342" sldId="266"/>
            <ac:inkMk id="229" creationId="{DD36496B-D31E-7181-2E99-599CA55676EB}"/>
          </ac:inkMkLst>
        </pc:inkChg>
        <pc:inkChg chg="add del">
          <ac:chgData name="Venkatasubramanian, Mani V." userId="fbe5ce37-0145-4c31-b84a-b36f8beac5f3" providerId="ADAL" clId="{CD41D82F-260B-0840-BD29-78828A25BB7D}" dt="2023-03-23T15:39:48.267" v="2474"/>
          <ac:inkMkLst>
            <pc:docMk/>
            <pc:sldMk cId="2550577342" sldId="266"/>
            <ac:inkMk id="230" creationId="{AAA075B1-65A2-9B5D-9BA2-318AC49C5993}"/>
          </ac:inkMkLst>
        </pc:inkChg>
        <pc:inkChg chg="add reco">
          <ac:chgData name="Venkatasubramanian, Mani V." userId="fbe5ce37-0145-4c31-b84a-b36f8beac5f3" providerId="ADAL" clId="{CD41D82F-260B-0840-BD29-78828A25BB7D}" dt="2023-03-23T15:39:48.267" v="2474"/>
          <ac:inkMkLst>
            <pc:docMk/>
            <pc:sldMk cId="2550577342" sldId="266"/>
            <ac:inkMk id="231" creationId="{139E59D4-E80B-C092-D870-4BD7E849B7DE}"/>
          </ac:inkMkLst>
        </pc:inkChg>
      </pc:sldChg>
      <pc:sldChg chg="addSp delSp modSp">
        <pc:chgData name="Venkatasubramanian, Mani V." userId="fbe5ce37-0145-4c31-b84a-b36f8beac5f3" providerId="ADAL" clId="{CD41D82F-260B-0840-BD29-78828A25BB7D}" dt="2023-03-23T15:48:38.337" v="2929"/>
        <pc:sldMkLst>
          <pc:docMk/>
          <pc:sldMk cId="1823701416" sldId="267"/>
        </pc:sldMkLst>
        <pc:inkChg chg="add del">
          <ac:chgData name="Venkatasubramanian, Mani V." userId="fbe5ce37-0145-4c31-b84a-b36f8beac5f3" providerId="ADAL" clId="{CD41D82F-260B-0840-BD29-78828A25BB7D}" dt="2023-03-23T15:33:10.756" v="2053"/>
          <ac:inkMkLst>
            <pc:docMk/>
            <pc:sldMk cId="1823701416" sldId="267"/>
            <ac:inkMk id="2" creationId="{87FB7092-CEE1-E924-D879-30C08D381B5E}"/>
          </ac:inkMkLst>
        </pc:inkChg>
        <pc:inkChg chg="add del">
          <ac:chgData name="Venkatasubramanian, Mani V." userId="fbe5ce37-0145-4c31-b84a-b36f8beac5f3" providerId="ADAL" clId="{CD41D82F-260B-0840-BD29-78828A25BB7D}" dt="2023-03-23T15:33:10.756" v="2053"/>
          <ac:inkMkLst>
            <pc:docMk/>
            <pc:sldMk cId="1823701416" sldId="267"/>
            <ac:inkMk id="3" creationId="{E1B177B8-C829-0C61-A1EF-E36E391EDB4B}"/>
          </ac:inkMkLst>
        </pc:inkChg>
        <pc:inkChg chg="add del">
          <ac:chgData name="Venkatasubramanian, Mani V." userId="fbe5ce37-0145-4c31-b84a-b36f8beac5f3" providerId="ADAL" clId="{CD41D82F-260B-0840-BD29-78828A25BB7D}" dt="2023-03-23T15:33:10.756" v="2053"/>
          <ac:inkMkLst>
            <pc:docMk/>
            <pc:sldMk cId="1823701416" sldId="267"/>
            <ac:inkMk id="4" creationId="{E3A2E208-A49C-0463-7A3B-76BE82A492AD}"/>
          </ac:inkMkLst>
        </pc:inkChg>
        <pc:inkChg chg="add del">
          <ac:chgData name="Venkatasubramanian, Mani V." userId="fbe5ce37-0145-4c31-b84a-b36f8beac5f3" providerId="ADAL" clId="{CD41D82F-260B-0840-BD29-78828A25BB7D}" dt="2023-03-23T15:33:10.756" v="2053"/>
          <ac:inkMkLst>
            <pc:docMk/>
            <pc:sldMk cId="1823701416" sldId="267"/>
            <ac:inkMk id="5" creationId="{9BC6B4A0-334F-7D2F-EE63-E8B36CD833D2}"/>
          </ac:inkMkLst>
        </pc:inkChg>
        <pc:inkChg chg="add del">
          <ac:chgData name="Venkatasubramanian, Mani V." userId="fbe5ce37-0145-4c31-b84a-b36f8beac5f3" providerId="ADAL" clId="{CD41D82F-260B-0840-BD29-78828A25BB7D}" dt="2023-03-23T15:33:10.756" v="2053"/>
          <ac:inkMkLst>
            <pc:docMk/>
            <pc:sldMk cId="1823701416" sldId="267"/>
            <ac:inkMk id="6" creationId="{9EE93B3A-742D-A679-F023-952D7D0AAC0E}"/>
          </ac:inkMkLst>
        </pc:inkChg>
        <pc:inkChg chg="add del">
          <ac:chgData name="Venkatasubramanian, Mani V." userId="fbe5ce37-0145-4c31-b84a-b36f8beac5f3" providerId="ADAL" clId="{CD41D82F-260B-0840-BD29-78828A25BB7D}" dt="2023-03-23T15:33:19.060" v="2066"/>
          <ac:inkMkLst>
            <pc:docMk/>
            <pc:sldMk cId="1823701416" sldId="267"/>
            <ac:inkMk id="7" creationId="{19898E6F-D109-4703-D4DA-51577F8BB8DF}"/>
          </ac:inkMkLst>
        </pc:inkChg>
        <pc:inkChg chg="add del">
          <ac:chgData name="Venkatasubramanian, Mani V." userId="fbe5ce37-0145-4c31-b84a-b36f8beac5f3" providerId="ADAL" clId="{CD41D82F-260B-0840-BD29-78828A25BB7D}" dt="2023-03-23T15:33:19.060" v="2066"/>
          <ac:inkMkLst>
            <pc:docMk/>
            <pc:sldMk cId="1823701416" sldId="267"/>
            <ac:inkMk id="8" creationId="{76D70857-AB55-31B0-DC89-B7C2693F9874}"/>
          </ac:inkMkLst>
        </pc:inkChg>
        <pc:inkChg chg="add reco">
          <ac:chgData name="Venkatasubramanian, Mani V." userId="fbe5ce37-0145-4c31-b84a-b36f8beac5f3" providerId="ADAL" clId="{CD41D82F-260B-0840-BD29-78828A25BB7D}" dt="2023-03-23T15:33:10.756" v="2053"/>
          <ac:inkMkLst>
            <pc:docMk/>
            <pc:sldMk cId="1823701416" sldId="267"/>
            <ac:inkMk id="9" creationId="{D4B6129B-21F1-1CEF-0146-DC227A40E3B2}"/>
          </ac:inkMkLst>
        </pc:inkChg>
        <pc:inkChg chg="add del">
          <ac:chgData name="Venkatasubramanian, Mani V." userId="fbe5ce37-0145-4c31-b84a-b36f8beac5f3" providerId="ADAL" clId="{CD41D82F-260B-0840-BD29-78828A25BB7D}" dt="2023-03-23T15:33:19.060" v="2066"/>
          <ac:inkMkLst>
            <pc:docMk/>
            <pc:sldMk cId="1823701416" sldId="267"/>
            <ac:inkMk id="10" creationId="{84A76C5A-B2BF-8D0E-BB2C-5C49F244123E}"/>
          </ac:inkMkLst>
        </pc:inkChg>
        <pc:inkChg chg="add del">
          <ac:chgData name="Venkatasubramanian, Mani V." userId="fbe5ce37-0145-4c31-b84a-b36f8beac5f3" providerId="ADAL" clId="{CD41D82F-260B-0840-BD29-78828A25BB7D}" dt="2023-03-23T15:33:19.060" v="2066"/>
          <ac:inkMkLst>
            <pc:docMk/>
            <pc:sldMk cId="1823701416" sldId="267"/>
            <ac:inkMk id="11" creationId="{78674CA1-E02E-C127-070C-E6E1A5804999}"/>
          </ac:inkMkLst>
        </pc:inkChg>
        <pc:inkChg chg="add del">
          <ac:chgData name="Venkatasubramanian, Mani V." userId="fbe5ce37-0145-4c31-b84a-b36f8beac5f3" providerId="ADAL" clId="{CD41D82F-260B-0840-BD29-78828A25BB7D}" dt="2023-03-23T15:33:19.060" v="2066"/>
          <ac:inkMkLst>
            <pc:docMk/>
            <pc:sldMk cId="1823701416" sldId="267"/>
            <ac:inkMk id="12" creationId="{6182038D-FA1D-D36F-D3DD-39634C0F4A21}"/>
          </ac:inkMkLst>
        </pc:inkChg>
        <pc:inkChg chg="add del">
          <ac:chgData name="Venkatasubramanian, Mani V." userId="fbe5ce37-0145-4c31-b84a-b36f8beac5f3" providerId="ADAL" clId="{CD41D82F-260B-0840-BD29-78828A25BB7D}" dt="2023-03-23T15:33:19.060" v="2066"/>
          <ac:inkMkLst>
            <pc:docMk/>
            <pc:sldMk cId="1823701416" sldId="267"/>
            <ac:inkMk id="13" creationId="{F19C9EA2-D0D5-10A0-8EFF-BE2EFBB1F343}"/>
          </ac:inkMkLst>
        </pc:inkChg>
        <pc:inkChg chg="add del">
          <ac:chgData name="Venkatasubramanian, Mani V." userId="fbe5ce37-0145-4c31-b84a-b36f8beac5f3" providerId="ADAL" clId="{CD41D82F-260B-0840-BD29-78828A25BB7D}" dt="2023-03-23T15:33:19.060" v="2066"/>
          <ac:inkMkLst>
            <pc:docMk/>
            <pc:sldMk cId="1823701416" sldId="267"/>
            <ac:inkMk id="14" creationId="{05470AFF-9D64-42FD-52AD-DA5BD97943B1}"/>
          </ac:inkMkLst>
        </pc:inkChg>
        <pc:inkChg chg="add del">
          <ac:chgData name="Venkatasubramanian, Mani V." userId="fbe5ce37-0145-4c31-b84a-b36f8beac5f3" providerId="ADAL" clId="{CD41D82F-260B-0840-BD29-78828A25BB7D}" dt="2023-03-23T15:33:19.060" v="2066"/>
          <ac:inkMkLst>
            <pc:docMk/>
            <pc:sldMk cId="1823701416" sldId="267"/>
            <ac:inkMk id="15" creationId="{763ABF9D-0AAA-7D97-FEDF-8A54132A82F6}"/>
          </ac:inkMkLst>
        </pc:inkChg>
        <pc:inkChg chg="add del">
          <ac:chgData name="Venkatasubramanian, Mani V." userId="fbe5ce37-0145-4c31-b84a-b36f8beac5f3" providerId="ADAL" clId="{CD41D82F-260B-0840-BD29-78828A25BB7D}" dt="2023-03-23T15:33:19.060" v="2066"/>
          <ac:inkMkLst>
            <pc:docMk/>
            <pc:sldMk cId="1823701416" sldId="267"/>
            <ac:inkMk id="16" creationId="{3A513AD7-6FA4-A0C2-F32E-7490D042B631}"/>
          </ac:inkMkLst>
        </pc:inkChg>
        <pc:inkChg chg="add del">
          <ac:chgData name="Venkatasubramanian, Mani V." userId="fbe5ce37-0145-4c31-b84a-b36f8beac5f3" providerId="ADAL" clId="{CD41D82F-260B-0840-BD29-78828A25BB7D}" dt="2023-03-23T15:33:19.060" v="2066"/>
          <ac:inkMkLst>
            <pc:docMk/>
            <pc:sldMk cId="1823701416" sldId="267"/>
            <ac:inkMk id="17" creationId="{32745DB7-230B-864A-B651-DDE2C5B5FA0F}"/>
          </ac:inkMkLst>
        </pc:inkChg>
        <pc:inkChg chg="add del">
          <ac:chgData name="Venkatasubramanian, Mani V." userId="fbe5ce37-0145-4c31-b84a-b36f8beac5f3" providerId="ADAL" clId="{CD41D82F-260B-0840-BD29-78828A25BB7D}" dt="2023-03-23T15:33:19.060" v="2066"/>
          <ac:inkMkLst>
            <pc:docMk/>
            <pc:sldMk cId="1823701416" sldId="267"/>
            <ac:inkMk id="18" creationId="{3D6F305E-0D2E-EE8B-EEA0-4618DB45AF9F}"/>
          </ac:inkMkLst>
        </pc:inkChg>
        <pc:inkChg chg="add del">
          <ac:chgData name="Venkatasubramanian, Mani V." userId="fbe5ce37-0145-4c31-b84a-b36f8beac5f3" providerId="ADAL" clId="{CD41D82F-260B-0840-BD29-78828A25BB7D}" dt="2023-03-23T15:33:19.060" v="2066"/>
          <ac:inkMkLst>
            <pc:docMk/>
            <pc:sldMk cId="1823701416" sldId="267"/>
            <ac:inkMk id="19" creationId="{399D9608-407C-32D7-4B66-07670A48A78C}"/>
          </ac:inkMkLst>
        </pc:inkChg>
        <pc:inkChg chg="add del">
          <ac:chgData name="Venkatasubramanian, Mani V." userId="fbe5ce37-0145-4c31-b84a-b36f8beac5f3" providerId="ADAL" clId="{CD41D82F-260B-0840-BD29-78828A25BB7D}" dt="2023-03-23T15:33:19.060" v="2066"/>
          <ac:inkMkLst>
            <pc:docMk/>
            <pc:sldMk cId="1823701416" sldId="267"/>
            <ac:inkMk id="20" creationId="{35157E48-BDB0-2AD2-4B63-B1D806194D4F}"/>
          </ac:inkMkLst>
        </pc:inkChg>
        <pc:inkChg chg="add del">
          <ac:chgData name="Venkatasubramanian, Mani V." userId="fbe5ce37-0145-4c31-b84a-b36f8beac5f3" providerId="ADAL" clId="{CD41D82F-260B-0840-BD29-78828A25BB7D}" dt="2023-03-23T15:33:19.060" v="2066"/>
          <ac:inkMkLst>
            <pc:docMk/>
            <pc:sldMk cId="1823701416" sldId="267"/>
            <ac:inkMk id="21" creationId="{4F92ABEE-CC50-B29E-A0F7-74BD41CDF9B3}"/>
          </ac:inkMkLst>
        </pc:inkChg>
        <pc:inkChg chg="add reco">
          <ac:chgData name="Venkatasubramanian, Mani V." userId="fbe5ce37-0145-4c31-b84a-b36f8beac5f3" providerId="ADAL" clId="{CD41D82F-260B-0840-BD29-78828A25BB7D}" dt="2023-03-23T15:33:19.060" v="2066"/>
          <ac:inkMkLst>
            <pc:docMk/>
            <pc:sldMk cId="1823701416" sldId="267"/>
            <ac:inkMk id="22" creationId="{A57F7A5F-47E6-FD8D-CFCF-9134AF690454}"/>
          </ac:inkMkLst>
        </pc:inkChg>
        <pc:inkChg chg="add reco">
          <ac:chgData name="Venkatasubramanian, Mani V." userId="fbe5ce37-0145-4c31-b84a-b36f8beac5f3" providerId="ADAL" clId="{CD41D82F-260B-0840-BD29-78828A25BB7D}" dt="2023-03-23T15:33:19.060" v="2066"/>
          <ac:inkMkLst>
            <pc:docMk/>
            <pc:sldMk cId="1823701416" sldId="267"/>
            <ac:inkMk id="23" creationId="{70B31ABF-D9FC-59F1-48E5-14424DF924CF}"/>
          </ac:inkMkLst>
        </pc:inkChg>
        <pc:inkChg chg="add del">
          <ac:chgData name="Venkatasubramanian, Mani V." userId="fbe5ce37-0145-4c31-b84a-b36f8beac5f3" providerId="ADAL" clId="{CD41D82F-260B-0840-BD29-78828A25BB7D}" dt="2023-03-23T15:33:27.153" v="2074"/>
          <ac:inkMkLst>
            <pc:docMk/>
            <pc:sldMk cId="1823701416" sldId="267"/>
            <ac:inkMk id="24" creationId="{49CA98F7-262E-07CE-BD66-91BF211B402E}"/>
          </ac:inkMkLst>
        </pc:inkChg>
        <pc:inkChg chg="add del">
          <ac:chgData name="Venkatasubramanian, Mani V." userId="fbe5ce37-0145-4c31-b84a-b36f8beac5f3" providerId="ADAL" clId="{CD41D82F-260B-0840-BD29-78828A25BB7D}" dt="2023-03-23T15:33:27.153" v="2074"/>
          <ac:inkMkLst>
            <pc:docMk/>
            <pc:sldMk cId="1823701416" sldId="267"/>
            <ac:inkMk id="25" creationId="{3493E4C2-D35F-7BF6-FC5E-AC1453493D51}"/>
          </ac:inkMkLst>
        </pc:inkChg>
        <pc:inkChg chg="add del">
          <ac:chgData name="Venkatasubramanian, Mani V." userId="fbe5ce37-0145-4c31-b84a-b36f8beac5f3" providerId="ADAL" clId="{CD41D82F-260B-0840-BD29-78828A25BB7D}" dt="2023-03-23T15:33:27.153" v="2074"/>
          <ac:inkMkLst>
            <pc:docMk/>
            <pc:sldMk cId="1823701416" sldId="267"/>
            <ac:inkMk id="26" creationId="{A3EF6468-BF5A-CBA4-AF3E-5549ED3ECA8E}"/>
          </ac:inkMkLst>
        </pc:inkChg>
        <pc:inkChg chg="add del">
          <ac:chgData name="Venkatasubramanian, Mani V." userId="fbe5ce37-0145-4c31-b84a-b36f8beac5f3" providerId="ADAL" clId="{CD41D82F-260B-0840-BD29-78828A25BB7D}" dt="2023-03-23T15:33:27.153" v="2074"/>
          <ac:inkMkLst>
            <pc:docMk/>
            <pc:sldMk cId="1823701416" sldId="267"/>
            <ac:inkMk id="27" creationId="{88B108C5-6CB1-189F-B02E-DE77EFFB6FC2}"/>
          </ac:inkMkLst>
        </pc:inkChg>
        <pc:inkChg chg="add del">
          <ac:chgData name="Venkatasubramanian, Mani V." userId="fbe5ce37-0145-4c31-b84a-b36f8beac5f3" providerId="ADAL" clId="{CD41D82F-260B-0840-BD29-78828A25BB7D}" dt="2023-03-23T15:33:27.153" v="2074"/>
          <ac:inkMkLst>
            <pc:docMk/>
            <pc:sldMk cId="1823701416" sldId="267"/>
            <ac:inkMk id="28" creationId="{7504FBC4-33FA-A247-1AFB-22B21FD72707}"/>
          </ac:inkMkLst>
        </pc:inkChg>
        <pc:inkChg chg="add del">
          <ac:chgData name="Venkatasubramanian, Mani V." userId="fbe5ce37-0145-4c31-b84a-b36f8beac5f3" providerId="ADAL" clId="{CD41D82F-260B-0840-BD29-78828A25BB7D}" dt="2023-03-23T15:33:27.153" v="2074"/>
          <ac:inkMkLst>
            <pc:docMk/>
            <pc:sldMk cId="1823701416" sldId="267"/>
            <ac:inkMk id="29" creationId="{BE58FA51-ED4C-A1AE-6302-60233BCC4CDF}"/>
          </ac:inkMkLst>
        </pc:inkChg>
        <pc:inkChg chg="add del">
          <ac:chgData name="Venkatasubramanian, Mani V." userId="fbe5ce37-0145-4c31-b84a-b36f8beac5f3" providerId="ADAL" clId="{CD41D82F-260B-0840-BD29-78828A25BB7D}" dt="2023-03-23T15:33:27.153" v="2074"/>
          <ac:inkMkLst>
            <pc:docMk/>
            <pc:sldMk cId="1823701416" sldId="267"/>
            <ac:inkMk id="30" creationId="{90F5BE2A-26BD-EAD3-7FB5-8287791858BD}"/>
          </ac:inkMkLst>
        </pc:inkChg>
        <pc:inkChg chg="add reco">
          <ac:chgData name="Venkatasubramanian, Mani V." userId="fbe5ce37-0145-4c31-b84a-b36f8beac5f3" providerId="ADAL" clId="{CD41D82F-260B-0840-BD29-78828A25BB7D}" dt="2023-03-23T15:33:27.153" v="2074"/>
          <ac:inkMkLst>
            <pc:docMk/>
            <pc:sldMk cId="1823701416" sldId="267"/>
            <ac:inkMk id="31" creationId="{BA8B7147-EF2F-8F8F-32E4-CE67F843DE96}"/>
          </ac:inkMkLst>
        </pc:inkChg>
        <pc:inkChg chg="add reco">
          <ac:chgData name="Venkatasubramanian, Mani V." userId="fbe5ce37-0145-4c31-b84a-b36f8beac5f3" providerId="ADAL" clId="{CD41D82F-260B-0840-BD29-78828A25BB7D}" dt="2023-03-23T15:33:27.153" v="2074"/>
          <ac:inkMkLst>
            <pc:docMk/>
            <pc:sldMk cId="1823701416" sldId="267"/>
            <ac:inkMk id="32" creationId="{E151528C-42D0-5B41-C3C0-723129E41E61}"/>
          </ac:inkMkLst>
        </pc:inkChg>
        <pc:inkChg chg="add del">
          <ac:chgData name="Venkatasubramanian, Mani V." userId="fbe5ce37-0145-4c31-b84a-b36f8beac5f3" providerId="ADAL" clId="{CD41D82F-260B-0840-BD29-78828A25BB7D}" dt="2023-03-23T15:33:30.085" v="2082"/>
          <ac:inkMkLst>
            <pc:docMk/>
            <pc:sldMk cId="1823701416" sldId="267"/>
            <ac:inkMk id="33" creationId="{BA27BAC3-B83F-2ACF-BFC6-FEB9F3231DA6}"/>
          </ac:inkMkLst>
        </pc:inkChg>
        <pc:inkChg chg="add del">
          <ac:chgData name="Venkatasubramanian, Mani V." userId="fbe5ce37-0145-4c31-b84a-b36f8beac5f3" providerId="ADAL" clId="{CD41D82F-260B-0840-BD29-78828A25BB7D}" dt="2023-03-23T15:33:30.085" v="2082"/>
          <ac:inkMkLst>
            <pc:docMk/>
            <pc:sldMk cId="1823701416" sldId="267"/>
            <ac:inkMk id="34" creationId="{DD039A49-48FD-EB5A-D5F7-7C39B7A1E9D2}"/>
          </ac:inkMkLst>
        </pc:inkChg>
        <pc:inkChg chg="add del">
          <ac:chgData name="Venkatasubramanian, Mani V." userId="fbe5ce37-0145-4c31-b84a-b36f8beac5f3" providerId="ADAL" clId="{CD41D82F-260B-0840-BD29-78828A25BB7D}" dt="2023-03-23T15:33:30.085" v="2082"/>
          <ac:inkMkLst>
            <pc:docMk/>
            <pc:sldMk cId="1823701416" sldId="267"/>
            <ac:inkMk id="35" creationId="{5C99A406-648F-9B4E-3BB2-822B76AA183D}"/>
          </ac:inkMkLst>
        </pc:inkChg>
        <pc:inkChg chg="add del">
          <ac:chgData name="Venkatasubramanian, Mani V." userId="fbe5ce37-0145-4c31-b84a-b36f8beac5f3" providerId="ADAL" clId="{CD41D82F-260B-0840-BD29-78828A25BB7D}" dt="2023-03-23T15:33:30.085" v="2082"/>
          <ac:inkMkLst>
            <pc:docMk/>
            <pc:sldMk cId="1823701416" sldId="267"/>
            <ac:inkMk id="36" creationId="{826F79DD-3DC6-FB97-CF44-A8BC3612561A}"/>
          </ac:inkMkLst>
        </pc:inkChg>
        <pc:inkChg chg="add del">
          <ac:chgData name="Venkatasubramanian, Mani V." userId="fbe5ce37-0145-4c31-b84a-b36f8beac5f3" providerId="ADAL" clId="{CD41D82F-260B-0840-BD29-78828A25BB7D}" dt="2023-03-23T15:33:30.085" v="2082"/>
          <ac:inkMkLst>
            <pc:docMk/>
            <pc:sldMk cId="1823701416" sldId="267"/>
            <ac:inkMk id="37" creationId="{2809A529-775A-C1B7-5D87-B43E6061CC0B}"/>
          </ac:inkMkLst>
        </pc:inkChg>
        <pc:inkChg chg="add del">
          <ac:chgData name="Venkatasubramanian, Mani V." userId="fbe5ce37-0145-4c31-b84a-b36f8beac5f3" providerId="ADAL" clId="{CD41D82F-260B-0840-BD29-78828A25BB7D}" dt="2023-03-23T15:33:30.085" v="2082"/>
          <ac:inkMkLst>
            <pc:docMk/>
            <pc:sldMk cId="1823701416" sldId="267"/>
            <ac:inkMk id="38" creationId="{3E62172C-571C-54A4-A29C-FA55C4951F1B}"/>
          </ac:inkMkLst>
        </pc:inkChg>
        <pc:inkChg chg="add del">
          <ac:chgData name="Venkatasubramanian, Mani V." userId="fbe5ce37-0145-4c31-b84a-b36f8beac5f3" providerId="ADAL" clId="{CD41D82F-260B-0840-BD29-78828A25BB7D}" dt="2023-03-23T15:33:30.085" v="2082"/>
          <ac:inkMkLst>
            <pc:docMk/>
            <pc:sldMk cId="1823701416" sldId="267"/>
            <ac:inkMk id="39" creationId="{2B3833D6-3393-8BFF-C4FA-11276FEDE7DF}"/>
          </ac:inkMkLst>
        </pc:inkChg>
        <pc:inkChg chg="add reco">
          <ac:chgData name="Venkatasubramanian, Mani V." userId="fbe5ce37-0145-4c31-b84a-b36f8beac5f3" providerId="ADAL" clId="{CD41D82F-260B-0840-BD29-78828A25BB7D}" dt="2023-03-23T15:33:30.085" v="2082"/>
          <ac:inkMkLst>
            <pc:docMk/>
            <pc:sldMk cId="1823701416" sldId="267"/>
            <ac:inkMk id="40" creationId="{A4161B20-914D-7473-ECB4-C9CBB2E161FF}"/>
          </ac:inkMkLst>
        </pc:inkChg>
        <pc:inkChg chg="add del">
          <ac:chgData name="Venkatasubramanian, Mani V." userId="fbe5ce37-0145-4c31-b84a-b36f8beac5f3" providerId="ADAL" clId="{CD41D82F-260B-0840-BD29-78828A25BB7D}" dt="2023-03-23T15:35:15.495" v="2209"/>
          <ac:inkMkLst>
            <pc:docMk/>
            <pc:sldMk cId="1823701416" sldId="267"/>
            <ac:inkMk id="41" creationId="{0E279181-5F8B-0ABC-F0F1-5DDCF0456A67}"/>
          </ac:inkMkLst>
        </pc:inkChg>
        <pc:inkChg chg="add del">
          <ac:chgData name="Venkatasubramanian, Mani V." userId="fbe5ce37-0145-4c31-b84a-b36f8beac5f3" providerId="ADAL" clId="{CD41D82F-260B-0840-BD29-78828A25BB7D}" dt="2023-03-23T15:35:15.495" v="2209"/>
          <ac:inkMkLst>
            <pc:docMk/>
            <pc:sldMk cId="1823701416" sldId="267"/>
            <ac:inkMk id="42" creationId="{6B6431C9-5CCA-5E7A-9440-CA11F73D6DB2}"/>
          </ac:inkMkLst>
        </pc:inkChg>
        <pc:inkChg chg="add del">
          <ac:chgData name="Venkatasubramanian, Mani V." userId="fbe5ce37-0145-4c31-b84a-b36f8beac5f3" providerId="ADAL" clId="{CD41D82F-260B-0840-BD29-78828A25BB7D}" dt="2023-03-23T15:35:15.495" v="2209"/>
          <ac:inkMkLst>
            <pc:docMk/>
            <pc:sldMk cId="1823701416" sldId="267"/>
            <ac:inkMk id="43" creationId="{83F07064-7191-B849-3378-A4CF869A728E}"/>
          </ac:inkMkLst>
        </pc:inkChg>
        <pc:inkChg chg="add del">
          <ac:chgData name="Venkatasubramanian, Mani V." userId="fbe5ce37-0145-4c31-b84a-b36f8beac5f3" providerId="ADAL" clId="{CD41D82F-260B-0840-BD29-78828A25BB7D}" dt="2023-03-23T15:35:15.495" v="2209"/>
          <ac:inkMkLst>
            <pc:docMk/>
            <pc:sldMk cId="1823701416" sldId="267"/>
            <ac:inkMk id="44" creationId="{CA0A5B41-90FB-03A9-FE90-8CE9F8BCAAD4}"/>
          </ac:inkMkLst>
        </pc:inkChg>
        <pc:inkChg chg="add del">
          <ac:chgData name="Venkatasubramanian, Mani V." userId="fbe5ce37-0145-4c31-b84a-b36f8beac5f3" providerId="ADAL" clId="{CD41D82F-260B-0840-BD29-78828A25BB7D}" dt="2023-03-23T15:35:15.495" v="2209"/>
          <ac:inkMkLst>
            <pc:docMk/>
            <pc:sldMk cId="1823701416" sldId="267"/>
            <ac:inkMk id="45" creationId="{84431939-75D9-7440-D86E-2509C14C8176}"/>
          </ac:inkMkLst>
        </pc:inkChg>
        <pc:inkChg chg="add del">
          <ac:chgData name="Venkatasubramanian, Mani V." userId="fbe5ce37-0145-4c31-b84a-b36f8beac5f3" providerId="ADAL" clId="{CD41D82F-260B-0840-BD29-78828A25BB7D}" dt="2023-03-23T15:35:15.495" v="2209"/>
          <ac:inkMkLst>
            <pc:docMk/>
            <pc:sldMk cId="1823701416" sldId="267"/>
            <ac:inkMk id="46" creationId="{61011166-3E1F-44A4-1B46-1A11B6E11418}"/>
          </ac:inkMkLst>
        </pc:inkChg>
        <pc:inkChg chg="add del">
          <ac:chgData name="Venkatasubramanian, Mani V." userId="fbe5ce37-0145-4c31-b84a-b36f8beac5f3" providerId="ADAL" clId="{CD41D82F-260B-0840-BD29-78828A25BB7D}" dt="2023-03-23T15:35:15.495" v="2209"/>
          <ac:inkMkLst>
            <pc:docMk/>
            <pc:sldMk cId="1823701416" sldId="267"/>
            <ac:inkMk id="47" creationId="{632D16DC-882C-3B13-45AE-453F5CE5CA83}"/>
          </ac:inkMkLst>
        </pc:inkChg>
        <pc:inkChg chg="add del">
          <ac:chgData name="Venkatasubramanian, Mani V." userId="fbe5ce37-0145-4c31-b84a-b36f8beac5f3" providerId="ADAL" clId="{CD41D82F-260B-0840-BD29-78828A25BB7D}" dt="2023-03-23T15:35:15.495" v="2209"/>
          <ac:inkMkLst>
            <pc:docMk/>
            <pc:sldMk cId="1823701416" sldId="267"/>
            <ac:inkMk id="48" creationId="{9090C0D6-0785-92D0-4FBE-3DAFF45048D9}"/>
          </ac:inkMkLst>
        </pc:inkChg>
        <pc:inkChg chg="add del">
          <ac:chgData name="Venkatasubramanian, Mani V." userId="fbe5ce37-0145-4c31-b84a-b36f8beac5f3" providerId="ADAL" clId="{CD41D82F-260B-0840-BD29-78828A25BB7D}" dt="2023-03-23T15:35:15.495" v="2209"/>
          <ac:inkMkLst>
            <pc:docMk/>
            <pc:sldMk cId="1823701416" sldId="267"/>
            <ac:inkMk id="49" creationId="{1EA07FE9-5FC2-FD38-920C-48AFB3BA6DBF}"/>
          </ac:inkMkLst>
        </pc:inkChg>
        <pc:inkChg chg="add del">
          <ac:chgData name="Venkatasubramanian, Mani V." userId="fbe5ce37-0145-4c31-b84a-b36f8beac5f3" providerId="ADAL" clId="{CD41D82F-260B-0840-BD29-78828A25BB7D}" dt="2023-03-23T15:35:15.495" v="2209"/>
          <ac:inkMkLst>
            <pc:docMk/>
            <pc:sldMk cId="1823701416" sldId="267"/>
            <ac:inkMk id="50" creationId="{2DE8142E-0FCA-CB8C-5FE6-9F2385B6BB70}"/>
          </ac:inkMkLst>
        </pc:inkChg>
        <pc:inkChg chg="add del">
          <ac:chgData name="Venkatasubramanian, Mani V." userId="fbe5ce37-0145-4c31-b84a-b36f8beac5f3" providerId="ADAL" clId="{CD41D82F-260B-0840-BD29-78828A25BB7D}" dt="2023-03-23T15:35:15.495" v="2209"/>
          <ac:inkMkLst>
            <pc:docMk/>
            <pc:sldMk cId="1823701416" sldId="267"/>
            <ac:inkMk id="51" creationId="{C89EF945-F326-6374-35C6-B6C67E97AFF3}"/>
          </ac:inkMkLst>
        </pc:inkChg>
        <pc:inkChg chg="add del">
          <ac:chgData name="Venkatasubramanian, Mani V." userId="fbe5ce37-0145-4c31-b84a-b36f8beac5f3" providerId="ADAL" clId="{CD41D82F-260B-0840-BD29-78828A25BB7D}" dt="2023-03-23T15:35:15.495" v="2209"/>
          <ac:inkMkLst>
            <pc:docMk/>
            <pc:sldMk cId="1823701416" sldId="267"/>
            <ac:inkMk id="52" creationId="{86197683-71FB-4033-BB1C-78F3377E37A6}"/>
          </ac:inkMkLst>
        </pc:inkChg>
        <pc:inkChg chg="add del">
          <ac:chgData name="Venkatasubramanian, Mani V." userId="fbe5ce37-0145-4c31-b84a-b36f8beac5f3" providerId="ADAL" clId="{CD41D82F-260B-0840-BD29-78828A25BB7D}" dt="2023-03-23T15:35:15.495" v="2209"/>
          <ac:inkMkLst>
            <pc:docMk/>
            <pc:sldMk cId="1823701416" sldId="267"/>
            <ac:inkMk id="53" creationId="{04B8B09B-3D66-DA7D-31DE-849C8312418B}"/>
          </ac:inkMkLst>
        </pc:inkChg>
        <pc:inkChg chg="add del">
          <ac:chgData name="Venkatasubramanian, Mani V." userId="fbe5ce37-0145-4c31-b84a-b36f8beac5f3" providerId="ADAL" clId="{CD41D82F-260B-0840-BD29-78828A25BB7D}" dt="2023-03-23T15:33:43.008" v="2104"/>
          <ac:inkMkLst>
            <pc:docMk/>
            <pc:sldMk cId="1823701416" sldId="267"/>
            <ac:inkMk id="57" creationId="{A7D0F3B5-FF14-8639-496E-3C46526D3595}"/>
          </ac:inkMkLst>
        </pc:inkChg>
        <pc:inkChg chg="add del">
          <ac:chgData name="Venkatasubramanian, Mani V." userId="fbe5ce37-0145-4c31-b84a-b36f8beac5f3" providerId="ADAL" clId="{CD41D82F-260B-0840-BD29-78828A25BB7D}" dt="2023-03-23T15:33:43.008" v="2104"/>
          <ac:inkMkLst>
            <pc:docMk/>
            <pc:sldMk cId="1823701416" sldId="267"/>
            <ac:inkMk id="58" creationId="{68C63F8A-4E57-A491-9390-76AF0ED776C6}"/>
          </ac:inkMkLst>
        </pc:inkChg>
        <pc:inkChg chg="add del">
          <ac:chgData name="Venkatasubramanian, Mani V." userId="fbe5ce37-0145-4c31-b84a-b36f8beac5f3" providerId="ADAL" clId="{CD41D82F-260B-0840-BD29-78828A25BB7D}" dt="2023-03-23T15:33:43.008" v="2104"/>
          <ac:inkMkLst>
            <pc:docMk/>
            <pc:sldMk cId="1823701416" sldId="267"/>
            <ac:inkMk id="59" creationId="{6C10912F-12EA-FA75-3E66-C584B12A28E1}"/>
          </ac:inkMkLst>
        </pc:inkChg>
        <pc:inkChg chg="add del">
          <ac:chgData name="Venkatasubramanian, Mani V." userId="fbe5ce37-0145-4c31-b84a-b36f8beac5f3" providerId="ADAL" clId="{CD41D82F-260B-0840-BD29-78828A25BB7D}" dt="2023-03-23T15:33:43.008" v="2104"/>
          <ac:inkMkLst>
            <pc:docMk/>
            <pc:sldMk cId="1823701416" sldId="267"/>
            <ac:inkMk id="60" creationId="{6FD0EC1A-2AC9-5EE1-5B2C-91F796F2AA11}"/>
          </ac:inkMkLst>
        </pc:inkChg>
        <pc:inkChg chg="add del">
          <ac:chgData name="Venkatasubramanian, Mani V." userId="fbe5ce37-0145-4c31-b84a-b36f8beac5f3" providerId="ADAL" clId="{CD41D82F-260B-0840-BD29-78828A25BB7D}" dt="2023-03-23T15:33:43.008" v="2104"/>
          <ac:inkMkLst>
            <pc:docMk/>
            <pc:sldMk cId="1823701416" sldId="267"/>
            <ac:inkMk id="61" creationId="{CE22B3EA-699B-6615-BB5F-56E057C316B4}"/>
          </ac:inkMkLst>
        </pc:inkChg>
        <pc:inkChg chg="add del">
          <ac:chgData name="Venkatasubramanian, Mani V." userId="fbe5ce37-0145-4c31-b84a-b36f8beac5f3" providerId="ADAL" clId="{CD41D82F-260B-0840-BD29-78828A25BB7D}" dt="2023-03-23T15:33:43.008" v="2104"/>
          <ac:inkMkLst>
            <pc:docMk/>
            <pc:sldMk cId="1823701416" sldId="267"/>
            <ac:inkMk id="62" creationId="{FA70C307-DF87-1FE5-1819-B4A22125BEF7}"/>
          </ac:inkMkLst>
        </pc:inkChg>
        <pc:inkChg chg="add del">
          <ac:chgData name="Venkatasubramanian, Mani V." userId="fbe5ce37-0145-4c31-b84a-b36f8beac5f3" providerId="ADAL" clId="{CD41D82F-260B-0840-BD29-78828A25BB7D}" dt="2023-03-23T15:33:43.008" v="2104"/>
          <ac:inkMkLst>
            <pc:docMk/>
            <pc:sldMk cId="1823701416" sldId="267"/>
            <ac:inkMk id="63" creationId="{6E303D60-6576-82BD-C44B-2B34408C1D74}"/>
          </ac:inkMkLst>
        </pc:inkChg>
        <pc:inkChg chg="add">
          <ac:chgData name="Venkatasubramanian, Mani V." userId="fbe5ce37-0145-4c31-b84a-b36f8beac5f3" providerId="ADAL" clId="{CD41D82F-260B-0840-BD29-78828A25BB7D}" dt="2023-03-23T15:33:42.210" v="2103"/>
          <ac:inkMkLst>
            <pc:docMk/>
            <pc:sldMk cId="1823701416" sldId="267"/>
            <ac:inkMk id="64" creationId="{B6DF087C-9CDD-AA90-3D20-C33A7CE48B05}"/>
          </ac:inkMkLst>
        </pc:inkChg>
        <pc:inkChg chg="add reco">
          <ac:chgData name="Venkatasubramanian, Mani V." userId="fbe5ce37-0145-4c31-b84a-b36f8beac5f3" providerId="ADAL" clId="{CD41D82F-260B-0840-BD29-78828A25BB7D}" dt="2023-03-23T15:33:43.008" v="2104"/>
          <ac:inkMkLst>
            <pc:docMk/>
            <pc:sldMk cId="1823701416" sldId="267"/>
            <ac:inkMk id="65" creationId="{67B1A4BD-1AE0-A8F8-4B68-DE4EBA8B9696}"/>
          </ac:inkMkLst>
        </pc:inkChg>
        <pc:inkChg chg="add reco">
          <ac:chgData name="Venkatasubramanian, Mani V." userId="fbe5ce37-0145-4c31-b84a-b36f8beac5f3" providerId="ADAL" clId="{CD41D82F-260B-0840-BD29-78828A25BB7D}" dt="2023-03-23T15:33:43.008" v="2104"/>
          <ac:inkMkLst>
            <pc:docMk/>
            <pc:sldMk cId="1823701416" sldId="267"/>
            <ac:inkMk id="66" creationId="{73B15F3D-5143-EC3B-F9C1-5D8EB583C0B3}"/>
          </ac:inkMkLst>
        </pc:inkChg>
        <pc:inkChg chg="add">
          <ac:chgData name="Venkatasubramanian, Mani V." userId="fbe5ce37-0145-4c31-b84a-b36f8beac5f3" providerId="ADAL" clId="{CD41D82F-260B-0840-BD29-78828A25BB7D}" dt="2023-03-23T15:33:45.726" v="2105"/>
          <ac:inkMkLst>
            <pc:docMk/>
            <pc:sldMk cId="1823701416" sldId="267"/>
            <ac:inkMk id="67" creationId="{59611DF7-B3B4-AB98-F219-47313C61C1C0}"/>
          </ac:inkMkLst>
        </pc:inkChg>
        <pc:inkChg chg="add del">
          <ac:chgData name="Venkatasubramanian, Mani V." userId="fbe5ce37-0145-4c31-b84a-b36f8beac5f3" providerId="ADAL" clId="{CD41D82F-260B-0840-BD29-78828A25BB7D}" dt="2023-03-23T15:33:49.389" v="2113"/>
          <ac:inkMkLst>
            <pc:docMk/>
            <pc:sldMk cId="1823701416" sldId="267"/>
            <ac:inkMk id="68" creationId="{81762914-8A28-5898-FDA6-A3C390ACDFE2}"/>
          </ac:inkMkLst>
        </pc:inkChg>
        <pc:inkChg chg="add del">
          <ac:chgData name="Venkatasubramanian, Mani V." userId="fbe5ce37-0145-4c31-b84a-b36f8beac5f3" providerId="ADAL" clId="{CD41D82F-260B-0840-BD29-78828A25BB7D}" dt="2023-03-23T15:33:49.389" v="2113"/>
          <ac:inkMkLst>
            <pc:docMk/>
            <pc:sldMk cId="1823701416" sldId="267"/>
            <ac:inkMk id="69" creationId="{21C36015-AA40-FC5F-CC06-F914CF224398}"/>
          </ac:inkMkLst>
        </pc:inkChg>
        <pc:inkChg chg="add del">
          <ac:chgData name="Venkatasubramanian, Mani V." userId="fbe5ce37-0145-4c31-b84a-b36f8beac5f3" providerId="ADAL" clId="{CD41D82F-260B-0840-BD29-78828A25BB7D}" dt="2023-03-23T15:33:49.389" v="2113"/>
          <ac:inkMkLst>
            <pc:docMk/>
            <pc:sldMk cId="1823701416" sldId="267"/>
            <ac:inkMk id="70" creationId="{BEE95297-46DD-1A6B-9B9F-9AA901B15E8A}"/>
          </ac:inkMkLst>
        </pc:inkChg>
        <pc:inkChg chg="add del">
          <ac:chgData name="Venkatasubramanian, Mani V." userId="fbe5ce37-0145-4c31-b84a-b36f8beac5f3" providerId="ADAL" clId="{CD41D82F-260B-0840-BD29-78828A25BB7D}" dt="2023-03-23T15:33:49.389" v="2113"/>
          <ac:inkMkLst>
            <pc:docMk/>
            <pc:sldMk cId="1823701416" sldId="267"/>
            <ac:inkMk id="71" creationId="{DE7A0BE6-21E7-1466-16E6-AD66CEE75BBF}"/>
          </ac:inkMkLst>
        </pc:inkChg>
        <pc:inkChg chg="add del">
          <ac:chgData name="Venkatasubramanian, Mani V." userId="fbe5ce37-0145-4c31-b84a-b36f8beac5f3" providerId="ADAL" clId="{CD41D82F-260B-0840-BD29-78828A25BB7D}" dt="2023-03-23T15:33:49.389" v="2113"/>
          <ac:inkMkLst>
            <pc:docMk/>
            <pc:sldMk cId="1823701416" sldId="267"/>
            <ac:inkMk id="72" creationId="{D21803A5-87AC-B599-1FE0-AEFCE0630326}"/>
          </ac:inkMkLst>
        </pc:inkChg>
        <pc:inkChg chg="add del">
          <ac:chgData name="Venkatasubramanian, Mani V." userId="fbe5ce37-0145-4c31-b84a-b36f8beac5f3" providerId="ADAL" clId="{CD41D82F-260B-0840-BD29-78828A25BB7D}" dt="2023-03-23T15:33:49.389" v="2113"/>
          <ac:inkMkLst>
            <pc:docMk/>
            <pc:sldMk cId="1823701416" sldId="267"/>
            <ac:inkMk id="73" creationId="{35CFE62E-D9E9-AD8F-033A-A17F5E263389}"/>
          </ac:inkMkLst>
        </pc:inkChg>
        <pc:inkChg chg="add del">
          <ac:chgData name="Venkatasubramanian, Mani V." userId="fbe5ce37-0145-4c31-b84a-b36f8beac5f3" providerId="ADAL" clId="{CD41D82F-260B-0840-BD29-78828A25BB7D}" dt="2023-03-23T15:33:49.389" v="2113"/>
          <ac:inkMkLst>
            <pc:docMk/>
            <pc:sldMk cId="1823701416" sldId="267"/>
            <ac:inkMk id="74" creationId="{84B52260-E984-C7FD-9ADE-227D9280FB45}"/>
          </ac:inkMkLst>
        </pc:inkChg>
        <pc:inkChg chg="add reco">
          <ac:chgData name="Venkatasubramanian, Mani V." userId="fbe5ce37-0145-4c31-b84a-b36f8beac5f3" providerId="ADAL" clId="{CD41D82F-260B-0840-BD29-78828A25BB7D}" dt="2023-03-23T15:33:49.389" v="2113"/>
          <ac:inkMkLst>
            <pc:docMk/>
            <pc:sldMk cId="1823701416" sldId="267"/>
            <ac:inkMk id="75" creationId="{F12D5AAE-8923-383B-38D5-8410C8DF22B8}"/>
          </ac:inkMkLst>
        </pc:inkChg>
        <pc:inkChg chg="add">
          <ac:chgData name="Venkatasubramanian, Mani V." userId="fbe5ce37-0145-4c31-b84a-b36f8beac5f3" providerId="ADAL" clId="{CD41D82F-260B-0840-BD29-78828A25BB7D}" dt="2023-03-23T15:33:49.826" v="2114"/>
          <ac:inkMkLst>
            <pc:docMk/>
            <pc:sldMk cId="1823701416" sldId="267"/>
            <ac:inkMk id="76" creationId="{AC9C51E4-EEAA-EECD-97FC-16E0EF65653D}"/>
          </ac:inkMkLst>
        </pc:inkChg>
        <pc:inkChg chg="add del">
          <ac:chgData name="Venkatasubramanian, Mani V." userId="fbe5ce37-0145-4c31-b84a-b36f8beac5f3" providerId="ADAL" clId="{CD41D82F-260B-0840-BD29-78828A25BB7D}" dt="2023-03-23T15:33:56.798" v="2127"/>
          <ac:inkMkLst>
            <pc:docMk/>
            <pc:sldMk cId="1823701416" sldId="267"/>
            <ac:inkMk id="77" creationId="{014C8AF2-7797-A3AE-65D3-1C8DD45DC881}"/>
          </ac:inkMkLst>
        </pc:inkChg>
        <pc:inkChg chg="add del">
          <ac:chgData name="Venkatasubramanian, Mani V." userId="fbe5ce37-0145-4c31-b84a-b36f8beac5f3" providerId="ADAL" clId="{CD41D82F-260B-0840-BD29-78828A25BB7D}" dt="2023-03-23T15:33:56.798" v="2127"/>
          <ac:inkMkLst>
            <pc:docMk/>
            <pc:sldMk cId="1823701416" sldId="267"/>
            <ac:inkMk id="78" creationId="{8CD0BEFD-FEE6-CD04-0A24-4E978813DCE5}"/>
          </ac:inkMkLst>
        </pc:inkChg>
        <pc:inkChg chg="add del">
          <ac:chgData name="Venkatasubramanian, Mani V." userId="fbe5ce37-0145-4c31-b84a-b36f8beac5f3" providerId="ADAL" clId="{CD41D82F-260B-0840-BD29-78828A25BB7D}" dt="2023-03-23T15:33:56.798" v="2127"/>
          <ac:inkMkLst>
            <pc:docMk/>
            <pc:sldMk cId="1823701416" sldId="267"/>
            <ac:inkMk id="79" creationId="{1388C2AB-24FA-8F0D-38CD-CAC9DB481A07}"/>
          </ac:inkMkLst>
        </pc:inkChg>
        <pc:inkChg chg="add del">
          <ac:chgData name="Venkatasubramanian, Mani V." userId="fbe5ce37-0145-4c31-b84a-b36f8beac5f3" providerId="ADAL" clId="{CD41D82F-260B-0840-BD29-78828A25BB7D}" dt="2023-03-23T15:33:56.798" v="2127"/>
          <ac:inkMkLst>
            <pc:docMk/>
            <pc:sldMk cId="1823701416" sldId="267"/>
            <ac:inkMk id="80" creationId="{48F20268-C7C5-5382-B030-89A1B618E0D1}"/>
          </ac:inkMkLst>
        </pc:inkChg>
        <pc:inkChg chg="add del">
          <ac:chgData name="Venkatasubramanian, Mani V." userId="fbe5ce37-0145-4c31-b84a-b36f8beac5f3" providerId="ADAL" clId="{CD41D82F-260B-0840-BD29-78828A25BB7D}" dt="2023-03-23T15:33:56.798" v="2127"/>
          <ac:inkMkLst>
            <pc:docMk/>
            <pc:sldMk cId="1823701416" sldId="267"/>
            <ac:inkMk id="81" creationId="{69AA8C5D-DA28-9782-81E4-7C2D0ABA9169}"/>
          </ac:inkMkLst>
        </pc:inkChg>
        <pc:inkChg chg="add del">
          <ac:chgData name="Venkatasubramanian, Mani V." userId="fbe5ce37-0145-4c31-b84a-b36f8beac5f3" providerId="ADAL" clId="{CD41D82F-260B-0840-BD29-78828A25BB7D}" dt="2023-03-23T15:33:56.798" v="2127"/>
          <ac:inkMkLst>
            <pc:docMk/>
            <pc:sldMk cId="1823701416" sldId="267"/>
            <ac:inkMk id="82" creationId="{5BB58858-9CEC-1128-5DE4-2FF9F001AD67}"/>
          </ac:inkMkLst>
        </pc:inkChg>
        <pc:inkChg chg="add del">
          <ac:chgData name="Venkatasubramanian, Mani V." userId="fbe5ce37-0145-4c31-b84a-b36f8beac5f3" providerId="ADAL" clId="{CD41D82F-260B-0840-BD29-78828A25BB7D}" dt="2023-03-23T15:33:56.798" v="2127"/>
          <ac:inkMkLst>
            <pc:docMk/>
            <pc:sldMk cId="1823701416" sldId="267"/>
            <ac:inkMk id="83" creationId="{CF5D99CB-D9CA-1E9A-1935-820C3AB6300D}"/>
          </ac:inkMkLst>
        </pc:inkChg>
        <pc:inkChg chg="add del">
          <ac:chgData name="Venkatasubramanian, Mani V." userId="fbe5ce37-0145-4c31-b84a-b36f8beac5f3" providerId="ADAL" clId="{CD41D82F-260B-0840-BD29-78828A25BB7D}" dt="2023-03-23T15:33:56.798" v="2127"/>
          <ac:inkMkLst>
            <pc:docMk/>
            <pc:sldMk cId="1823701416" sldId="267"/>
            <ac:inkMk id="84" creationId="{B9EB7B5D-E593-77EB-FF36-A0C0698BD4AE}"/>
          </ac:inkMkLst>
        </pc:inkChg>
        <pc:inkChg chg="add del">
          <ac:chgData name="Venkatasubramanian, Mani V." userId="fbe5ce37-0145-4c31-b84a-b36f8beac5f3" providerId="ADAL" clId="{CD41D82F-260B-0840-BD29-78828A25BB7D}" dt="2023-03-23T15:33:56.798" v="2127"/>
          <ac:inkMkLst>
            <pc:docMk/>
            <pc:sldMk cId="1823701416" sldId="267"/>
            <ac:inkMk id="85" creationId="{A328EBD8-0A5D-3D47-0896-6DE08B5F201A}"/>
          </ac:inkMkLst>
        </pc:inkChg>
        <pc:inkChg chg="add del">
          <ac:chgData name="Venkatasubramanian, Mani V." userId="fbe5ce37-0145-4c31-b84a-b36f8beac5f3" providerId="ADAL" clId="{CD41D82F-260B-0840-BD29-78828A25BB7D}" dt="2023-03-23T15:33:56.798" v="2127"/>
          <ac:inkMkLst>
            <pc:docMk/>
            <pc:sldMk cId="1823701416" sldId="267"/>
            <ac:inkMk id="86" creationId="{571341AA-D323-6CBD-6D87-1E69BD221ABF}"/>
          </ac:inkMkLst>
        </pc:inkChg>
        <pc:inkChg chg="add del">
          <ac:chgData name="Venkatasubramanian, Mani V." userId="fbe5ce37-0145-4c31-b84a-b36f8beac5f3" providerId="ADAL" clId="{CD41D82F-260B-0840-BD29-78828A25BB7D}" dt="2023-03-23T15:33:56.798" v="2127"/>
          <ac:inkMkLst>
            <pc:docMk/>
            <pc:sldMk cId="1823701416" sldId="267"/>
            <ac:inkMk id="87" creationId="{D5A3FFA3-8383-5300-1FCB-9A96ACB5704C}"/>
          </ac:inkMkLst>
        </pc:inkChg>
        <pc:inkChg chg="add del">
          <ac:chgData name="Venkatasubramanian, Mani V." userId="fbe5ce37-0145-4c31-b84a-b36f8beac5f3" providerId="ADAL" clId="{CD41D82F-260B-0840-BD29-78828A25BB7D}" dt="2023-03-23T15:33:56.798" v="2127"/>
          <ac:inkMkLst>
            <pc:docMk/>
            <pc:sldMk cId="1823701416" sldId="267"/>
            <ac:inkMk id="88" creationId="{419AE894-886F-1861-05A9-C7CCC38A9208}"/>
          </ac:inkMkLst>
        </pc:inkChg>
        <pc:inkChg chg="add reco">
          <ac:chgData name="Venkatasubramanian, Mani V." userId="fbe5ce37-0145-4c31-b84a-b36f8beac5f3" providerId="ADAL" clId="{CD41D82F-260B-0840-BD29-78828A25BB7D}" dt="2023-03-23T15:33:56.798" v="2127"/>
          <ac:inkMkLst>
            <pc:docMk/>
            <pc:sldMk cId="1823701416" sldId="267"/>
            <ac:inkMk id="89" creationId="{105635D4-76A3-1F5C-CFE3-0949DAB112D6}"/>
          </ac:inkMkLst>
        </pc:inkChg>
        <pc:inkChg chg="add reco">
          <ac:chgData name="Venkatasubramanian, Mani V." userId="fbe5ce37-0145-4c31-b84a-b36f8beac5f3" providerId="ADAL" clId="{CD41D82F-260B-0840-BD29-78828A25BB7D}" dt="2023-03-23T15:33:56.798" v="2127"/>
          <ac:inkMkLst>
            <pc:docMk/>
            <pc:sldMk cId="1823701416" sldId="267"/>
            <ac:inkMk id="90" creationId="{4DB4C143-EB9E-BEA3-A9BA-6B15FD786897}"/>
          </ac:inkMkLst>
        </pc:inkChg>
        <pc:inkChg chg="add del">
          <ac:chgData name="Venkatasubramanian, Mani V." userId="fbe5ce37-0145-4c31-b84a-b36f8beac5f3" providerId="ADAL" clId="{CD41D82F-260B-0840-BD29-78828A25BB7D}" dt="2023-03-23T15:34:01.465" v="2136"/>
          <ac:inkMkLst>
            <pc:docMk/>
            <pc:sldMk cId="1823701416" sldId="267"/>
            <ac:inkMk id="91" creationId="{BE6DA3D6-4D14-0DBD-FC48-A935541AF85C}"/>
          </ac:inkMkLst>
        </pc:inkChg>
        <pc:inkChg chg="add del">
          <ac:chgData name="Venkatasubramanian, Mani V." userId="fbe5ce37-0145-4c31-b84a-b36f8beac5f3" providerId="ADAL" clId="{CD41D82F-260B-0840-BD29-78828A25BB7D}" dt="2023-03-23T15:34:01.465" v="2136"/>
          <ac:inkMkLst>
            <pc:docMk/>
            <pc:sldMk cId="1823701416" sldId="267"/>
            <ac:inkMk id="92" creationId="{7542340D-1A4E-5881-5F6E-9AB15BC8A1CA}"/>
          </ac:inkMkLst>
        </pc:inkChg>
        <pc:inkChg chg="add del">
          <ac:chgData name="Venkatasubramanian, Mani V." userId="fbe5ce37-0145-4c31-b84a-b36f8beac5f3" providerId="ADAL" clId="{CD41D82F-260B-0840-BD29-78828A25BB7D}" dt="2023-03-23T15:34:01.465" v="2136"/>
          <ac:inkMkLst>
            <pc:docMk/>
            <pc:sldMk cId="1823701416" sldId="267"/>
            <ac:inkMk id="93" creationId="{B5FF7D3E-7331-33D4-AF33-CBCC3754BA5B}"/>
          </ac:inkMkLst>
        </pc:inkChg>
        <pc:inkChg chg="add del">
          <ac:chgData name="Venkatasubramanian, Mani V." userId="fbe5ce37-0145-4c31-b84a-b36f8beac5f3" providerId="ADAL" clId="{CD41D82F-260B-0840-BD29-78828A25BB7D}" dt="2023-03-23T15:34:01.465" v="2136"/>
          <ac:inkMkLst>
            <pc:docMk/>
            <pc:sldMk cId="1823701416" sldId="267"/>
            <ac:inkMk id="94" creationId="{8ED9E540-1585-EB91-33E6-0F9A1051514F}"/>
          </ac:inkMkLst>
        </pc:inkChg>
        <pc:inkChg chg="add del">
          <ac:chgData name="Venkatasubramanian, Mani V." userId="fbe5ce37-0145-4c31-b84a-b36f8beac5f3" providerId="ADAL" clId="{CD41D82F-260B-0840-BD29-78828A25BB7D}" dt="2023-03-23T15:34:01.465" v="2136"/>
          <ac:inkMkLst>
            <pc:docMk/>
            <pc:sldMk cId="1823701416" sldId="267"/>
            <ac:inkMk id="95" creationId="{7B2B7548-8D19-DCB8-00D9-42EF653C133E}"/>
          </ac:inkMkLst>
        </pc:inkChg>
        <pc:inkChg chg="add del">
          <ac:chgData name="Venkatasubramanian, Mani V." userId="fbe5ce37-0145-4c31-b84a-b36f8beac5f3" providerId="ADAL" clId="{CD41D82F-260B-0840-BD29-78828A25BB7D}" dt="2023-03-23T15:34:01.465" v="2136"/>
          <ac:inkMkLst>
            <pc:docMk/>
            <pc:sldMk cId="1823701416" sldId="267"/>
            <ac:inkMk id="96" creationId="{1772EAC0-2C1B-F4EE-91A8-F62DBF71AC7C}"/>
          </ac:inkMkLst>
        </pc:inkChg>
        <pc:inkChg chg="add del">
          <ac:chgData name="Venkatasubramanian, Mani V." userId="fbe5ce37-0145-4c31-b84a-b36f8beac5f3" providerId="ADAL" clId="{CD41D82F-260B-0840-BD29-78828A25BB7D}" dt="2023-03-23T15:34:01.465" v="2136"/>
          <ac:inkMkLst>
            <pc:docMk/>
            <pc:sldMk cId="1823701416" sldId="267"/>
            <ac:inkMk id="97" creationId="{103B6C8B-658B-F5CE-62B1-82C4FFF69FD3}"/>
          </ac:inkMkLst>
        </pc:inkChg>
        <pc:inkChg chg="add del">
          <ac:chgData name="Venkatasubramanian, Mani V." userId="fbe5ce37-0145-4c31-b84a-b36f8beac5f3" providerId="ADAL" clId="{CD41D82F-260B-0840-BD29-78828A25BB7D}" dt="2023-03-23T15:34:01.465" v="2136"/>
          <ac:inkMkLst>
            <pc:docMk/>
            <pc:sldMk cId="1823701416" sldId="267"/>
            <ac:inkMk id="98" creationId="{604BF014-4D0C-4271-1297-5F24D8B7CDF1}"/>
          </ac:inkMkLst>
        </pc:inkChg>
        <pc:inkChg chg="add reco">
          <ac:chgData name="Venkatasubramanian, Mani V." userId="fbe5ce37-0145-4c31-b84a-b36f8beac5f3" providerId="ADAL" clId="{CD41D82F-260B-0840-BD29-78828A25BB7D}" dt="2023-03-23T15:34:01.465" v="2136"/>
          <ac:inkMkLst>
            <pc:docMk/>
            <pc:sldMk cId="1823701416" sldId="267"/>
            <ac:inkMk id="99" creationId="{71BAA0F8-F08F-99E5-BE4B-32F50224908E}"/>
          </ac:inkMkLst>
        </pc:inkChg>
        <pc:inkChg chg="add reco">
          <ac:chgData name="Venkatasubramanian, Mani V." userId="fbe5ce37-0145-4c31-b84a-b36f8beac5f3" providerId="ADAL" clId="{CD41D82F-260B-0840-BD29-78828A25BB7D}" dt="2023-03-23T15:34:01.465" v="2136"/>
          <ac:inkMkLst>
            <pc:docMk/>
            <pc:sldMk cId="1823701416" sldId="267"/>
            <ac:inkMk id="100" creationId="{B0CE9A60-2331-70FE-A4ED-F3AA4800876F}"/>
          </ac:inkMkLst>
        </pc:inkChg>
        <pc:inkChg chg="add del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01" creationId="{10C4AC76-C4A6-4518-ADA9-7A3D82864C85}"/>
          </ac:inkMkLst>
        </pc:inkChg>
        <pc:inkChg chg="add del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02" creationId="{12886AD6-F0E4-2663-7A81-4A92A2417924}"/>
          </ac:inkMkLst>
        </pc:inkChg>
        <pc:inkChg chg="add del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03" creationId="{68553176-11E9-C4EB-A2A2-839640FAC4A4}"/>
          </ac:inkMkLst>
        </pc:inkChg>
        <pc:inkChg chg="add del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04" creationId="{BB97FBEB-2506-115F-3746-7571F6F3ACE2}"/>
          </ac:inkMkLst>
        </pc:inkChg>
        <pc:inkChg chg="add del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05" creationId="{15C26929-3CE6-6632-5A8D-B4B3438BCE30}"/>
          </ac:inkMkLst>
        </pc:inkChg>
        <pc:inkChg chg="add del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06" creationId="{D57B69E0-90D5-FE51-060F-C9AF75D940D8}"/>
          </ac:inkMkLst>
        </pc:inkChg>
        <pc:inkChg chg="add del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07" creationId="{3ABA8546-856C-FA99-CAE8-6AA7901CE2FD}"/>
          </ac:inkMkLst>
        </pc:inkChg>
        <pc:inkChg chg="add del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08" creationId="{722CDE17-5A95-B265-8E30-383A18D58D17}"/>
          </ac:inkMkLst>
        </pc:inkChg>
        <pc:inkChg chg="add del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09" creationId="{160D08A3-1743-C3F0-EAC6-7E2ACED145E6}"/>
          </ac:inkMkLst>
        </pc:inkChg>
        <pc:inkChg chg="add del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10" creationId="{42BADF82-6E35-C30F-C570-3580FD244FDC}"/>
          </ac:inkMkLst>
        </pc:inkChg>
        <pc:inkChg chg="add del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11" creationId="{20E4798E-1938-9E71-A120-32E89F31078F}"/>
          </ac:inkMkLst>
        </pc:inkChg>
        <pc:inkChg chg="add del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12" creationId="{949EBB9D-C98B-2826-78E1-87656649BE41}"/>
          </ac:inkMkLst>
        </pc:inkChg>
        <pc:inkChg chg="add del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13" creationId="{035C242B-4B7C-57D5-E2B1-673D7999106E}"/>
          </ac:inkMkLst>
        </pc:inkChg>
        <pc:inkChg chg="add del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14" creationId="{CFF7A57B-7797-1337-1F4C-A158264CCDAD}"/>
          </ac:inkMkLst>
        </pc:inkChg>
        <pc:inkChg chg="add del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15" creationId="{4D76404F-497F-1CE5-7050-61817326A0A4}"/>
          </ac:inkMkLst>
        </pc:inkChg>
        <pc:inkChg chg="add del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16" creationId="{158F6F22-7BC8-E460-0510-42B9F259543A}"/>
          </ac:inkMkLst>
        </pc:inkChg>
        <pc:inkChg chg="add del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17" creationId="{E98F2F1C-381E-648F-9DE0-BD7463D569BF}"/>
          </ac:inkMkLst>
        </pc:inkChg>
        <pc:inkChg chg="add del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18" creationId="{18976BE2-15A0-2E54-2756-7CB6EC0030F8}"/>
          </ac:inkMkLst>
        </pc:inkChg>
        <pc:inkChg chg="add del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19" creationId="{8B9FE2B3-5D98-980E-8132-6D969E87E171}"/>
          </ac:inkMkLst>
        </pc:inkChg>
        <pc:inkChg chg="add del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20" creationId="{1CDAA14A-8A76-E7F6-4F1D-3B9DEF25C8FF}"/>
          </ac:inkMkLst>
        </pc:inkChg>
        <pc:inkChg chg="add del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21" creationId="{D9F78107-72BB-74CC-DC18-57857EA861A0}"/>
          </ac:inkMkLst>
        </pc:inkChg>
        <pc:inkChg chg="add del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22" creationId="{89760A00-36A9-5B34-585B-FFA6DB4A0D54}"/>
          </ac:inkMkLst>
        </pc:inkChg>
        <pc:inkChg chg="add reco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23" creationId="{26923761-2AE4-68D2-33CC-634903B4BCD9}"/>
          </ac:inkMkLst>
        </pc:inkChg>
        <pc:inkChg chg="add reco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24" creationId="{99E25B11-A059-5C41-EF46-73449BDB0C4C}"/>
          </ac:inkMkLst>
        </pc:inkChg>
        <pc:inkChg chg="add reco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25" creationId="{371E1C80-2D94-D2AD-BD6C-82F03884E911}"/>
          </ac:inkMkLst>
        </pc:inkChg>
        <pc:inkChg chg="add reco">
          <ac:chgData name="Venkatasubramanian, Mani V." userId="fbe5ce37-0145-4c31-b84a-b36f8beac5f3" providerId="ADAL" clId="{CD41D82F-260B-0840-BD29-78828A25BB7D}" dt="2023-03-23T15:34:12.925" v="2159"/>
          <ac:inkMkLst>
            <pc:docMk/>
            <pc:sldMk cId="1823701416" sldId="267"/>
            <ac:inkMk id="126" creationId="{64DC689A-1741-A431-8A39-62D51388CCD4}"/>
          </ac:inkMkLst>
        </pc:inkChg>
        <pc:inkChg chg="add del">
          <ac:chgData name="Venkatasubramanian, Mani V." userId="fbe5ce37-0145-4c31-b84a-b36f8beac5f3" providerId="ADAL" clId="{CD41D82F-260B-0840-BD29-78828A25BB7D}" dt="2023-03-23T15:34:18.321" v="2165"/>
          <ac:inkMkLst>
            <pc:docMk/>
            <pc:sldMk cId="1823701416" sldId="267"/>
            <ac:inkMk id="127" creationId="{175FED02-A2A2-24E6-3EB0-EBC36CC12735}"/>
          </ac:inkMkLst>
        </pc:inkChg>
        <pc:inkChg chg="add del">
          <ac:chgData name="Venkatasubramanian, Mani V." userId="fbe5ce37-0145-4c31-b84a-b36f8beac5f3" providerId="ADAL" clId="{CD41D82F-260B-0840-BD29-78828A25BB7D}" dt="2023-03-23T15:34:18.321" v="2165"/>
          <ac:inkMkLst>
            <pc:docMk/>
            <pc:sldMk cId="1823701416" sldId="267"/>
            <ac:inkMk id="128" creationId="{2DB2A12B-943A-5643-F63F-6BEC7F187BB3}"/>
          </ac:inkMkLst>
        </pc:inkChg>
        <pc:inkChg chg="add del">
          <ac:chgData name="Venkatasubramanian, Mani V." userId="fbe5ce37-0145-4c31-b84a-b36f8beac5f3" providerId="ADAL" clId="{CD41D82F-260B-0840-BD29-78828A25BB7D}" dt="2023-03-23T15:34:18.321" v="2165"/>
          <ac:inkMkLst>
            <pc:docMk/>
            <pc:sldMk cId="1823701416" sldId="267"/>
            <ac:inkMk id="129" creationId="{71D99F52-8142-0F3F-A2C5-AC0F208E6558}"/>
          </ac:inkMkLst>
        </pc:inkChg>
        <pc:inkChg chg="add del">
          <ac:chgData name="Venkatasubramanian, Mani V." userId="fbe5ce37-0145-4c31-b84a-b36f8beac5f3" providerId="ADAL" clId="{CD41D82F-260B-0840-BD29-78828A25BB7D}" dt="2023-03-23T15:34:18.321" v="2165"/>
          <ac:inkMkLst>
            <pc:docMk/>
            <pc:sldMk cId="1823701416" sldId="267"/>
            <ac:inkMk id="130" creationId="{BEA9743F-69A0-EAAF-F8DD-ABD724F20A7D}"/>
          </ac:inkMkLst>
        </pc:inkChg>
        <pc:inkChg chg="add del">
          <ac:chgData name="Venkatasubramanian, Mani V." userId="fbe5ce37-0145-4c31-b84a-b36f8beac5f3" providerId="ADAL" clId="{CD41D82F-260B-0840-BD29-78828A25BB7D}" dt="2023-03-23T15:34:18.321" v="2165"/>
          <ac:inkMkLst>
            <pc:docMk/>
            <pc:sldMk cId="1823701416" sldId="267"/>
            <ac:inkMk id="131" creationId="{8453E233-DF10-AF4F-4E76-52D9971AF658}"/>
          </ac:inkMkLst>
        </pc:inkChg>
        <pc:inkChg chg="add reco">
          <ac:chgData name="Venkatasubramanian, Mani V." userId="fbe5ce37-0145-4c31-b84a-b36f8beac5f3" providerId="ADAL" clId="{CD41D82F-260B-0840-BD29-78828A25BB7D}" dt="2023-03-23T15:34:18.321" v="2165"/>
          <ac:inkMkLst>
            <pc:docMk/>
            <pc:sldMk cId="1823701416" sldId="267"/>
            <ac:inkMk id="132" creationId="{CF0074E7-2B76-ECDC-B46C-109039833514}"/>
          </ac:inkMkLst>
        </pc:inkChg>
        <pc:inkChg chg="add del">
          <ac:chgData name="Venkatasubramanian, Mani V." userId="fbe5ce37-0145-4c31-b84a-b36f8beac5f3" providerId="ADAL" clId="{CD41D82F-260B-0840-BD29-78828A25BB7D}" dt="2023-03-23T15:34:21.140" v="2170"/>
          <ac:inkMkLst>
            <pc:docMk/>
            <pc:sldMk cId="1823701416" sldId="267"/>
            <ac:inkMk id="133" creationId="{890CF228-48D2-037D-1CBE-7C44C5763828}"/>
          </ac:inkMkLst>
        </pc:inkChg>
        <pc:inkChg chg="add del">
          <ac:chgData name="Venkatasubramanian, Mani V." userId="fbe5ce37-0145-4c31-b84a-b36f8beac5f3" providerId="ADAL" clId="{CD41D82F-260B-0840-BD29-78828A25BB7D}" dt="2023-03-23T15:34:21.140" v="2170"/>
          <ac:inkMkLst>
            <pc:docMk/>
            <pc:sldMk cId="1823701416" sldId="267"/>
            <ac:inkMk id="134" creationId="{395D7A51-4ADE-E939-8126-BE4246928449}"/>
          </ac:inkMkLst>
        </pc:inkChg>
        <pc:inkChg chg="add del">
          <ac:chgData name="Venkatasubramanian, Mani V." userId="fbe5ce37-0145-4c31-b84a-b36f8beac5f3" providerId="ADAL" clId="{CD41D82F-260B-0840-BD29-78828A25BB7D}" dt="2023-03-23T15:34:21.140" v="2170"/>
          <ac:inkMkLst>
            <pc:docMk/>
            <pc:sldMk cId="1823701416" sldId="267"/>
            <ac:inkMk id="135" creationId="{CDA6F87C-8D27-CCBF-4C54-074A7BACA290}"/>
          </ac:inkMkLst>
        </pc:inkChg>
        <pc:inkChg chg="add">
          <ac:chgData name="Venkatasubramanian, Mani V." userId="fbe5ce37-0145-4c31-b84a-b36f8beac5f3" providerId="ADAL" clId="{CD41D82F-260B-0840-BD29-78828A25BB7D}" dt="2023-03-23T15:34:20.505" v="2169"/>
          <ac:inkMkLst>
            <pc:docMk/>
            <pc:sldMk cId="1823701416" sldId="267"/>
            <ac:inkMk id="136" creationId="{69C67C77-9A6F-3342-09D8-8F1D24BE6CF2}"/>
          </ac:inkMkLst>
        </pc:inkChg>
        <pc:inkChg chg="add mod reco modStrokes">
          <ac:chgData name="Venkatasubramanian, Mani V." userId="fbe5ce37-0145-4c31-b84a-b36f8beac5f3" providerId="ADAL" clId="{CD41D82F-260B-0840-BD29-78828A25BB7D}" dt="2023-03-23T15:34:24.824" v="2171"/>
          <ac:inkMkLst>
            <pc:docMk/>
            <pc:sldMk cId="1823701416" sldId="267"/>
            <ac:inkMk id="137" creationId="{F44A034F-BA3E-C24F-F94A-8F2BC9308B18}"/>
          </ac:inkMkLst>
        </pc:inkChg>
        <pc:inkChg chg="add">
          <ac:chgData name="Venkatasubramanian, Mani V." userId="fbe5ce37-0145-4c31-b84a-b36f8beac5f3" providerId="ADAL" clId="{CD41D82F-260B-0840-BD29-78828A25BB7D}" dt="2023-03-23T15:34:29.259" v="2172"/>
          <ac:inkMkLst>
            <pc:docMk/>
            <pc:sldMk cId="1823701416" sldId="267"/>
            <ac:inkMk id="138" creationId="{A6722566-D3DE-C6C4-D81F-22B803C5AE08}"/>
          </ac:inkMkLst>
        </pc:inkChg>
        <pc:inkChg chg="add del">
          <ac:chgData name="Venkatasubramanian, Mani V." userId="fbe5ce37-0145-4c31-b84a-b36f8beac5f3" providerId="ADAL" clId="{CD41D82F-260B-0840-BD29-78828A25BB7D}" dt="2023-03-23T15:34:51.160" v="2180"/>
          <ac:inkMkLst>
            <pc:docMk/>
            <pc:sldMk cId="1823701416" sldId="267"/>
            <ac:inkMk id="139" creationId="{957DADFE-05C7-4B68-7DE7-6681E67CAEAF}"/>
          </ac:inkMkLst>
        </pc:inkChg>
        <pc:inkChg chg="add del">
          <ac:chgData name="Venkatasubramanian, Mani V." userId="fbe5ce37-0145-4c31-b84a-b36f8beac5f3" providerId="ADAL" clId="{CD41D82F-260B-0840-BD29-78828A25BB7D}" dt="2023-03-23T15:34:51.160" v="2180"/>
          <ac:inkMkLst>
            <pc:docMk/>
            <pc:sldMk cId="1823701416" sldId="267"/>
            <ac:inkMk id="140" creationId="{D276A90C-1F8F-5D3F-29CE-C67AC4B6F9B6}"/>
          </ac:inkMkLst>
        </pc:inkChg>
        <pc:inkChg chg="add del">
          <ac:chgData name="Venkatasubramanian, Mani V." userId="fbe5ce37-0145-4c31-b84a-b36f8beac5f3" providerId="ADAL" clId="{CD41D82F-260B-0840-BD29-78828A25BB7D}" dt="2023-03-23T15:34:51.160" v="2180"/>
          <ac:inkMkLst>
            <pc:docMk/>
            <pc:sldMk cId="1823701416" sldId="267"/>
            <ac:inkMk id="141" creationId="{67C93F8B-587B-C288-9A0E-1EDA1568514C}"/>
          </ac:inkMkLst>
        </pc:inkChg>
        <pc:inkChg chg="add del">
          <ac:chgData name="Venkatasubramanian, Mani V." userId="fbe5ce37-0145-4c31-b84a-b36f8beac5f3" providerId="ADAL" clId="{CD41D82F-260B-0840-BD29-78828A25BB7D}" dt="2023-03-23T15:34:51.160" v="2180"/>
          <ac:inkMkLst>
            <pc:docMk/>
            <pc:sldMk cId="1823701416" sldId="267"/>
            <ac:inkMk id="142" creationId="{93646FE5-8EC7-FC04-FC7A-273CA96B6A41}"/>
          </ac:inkMkLst>
        </pc:inkChg>
        <pc:inkChg chg="add del">
          <ac:chgData name="Venkatasubramanian, Mani V." userId="fbe5ce37-0145-4c31-b84a-b36f8beac5f3" providerId="ADAL" clId="{CD41D82F-260B-0840-BD29-78828A25BB7D}" dt="2023-03-23T15:34:51.160" v="2180"/>
          <ac:inkMkLst>
            <pc:docMk/>
            <pc:sldMk cId="1823701416" sldId="267"/>
            <ac:inkMk id="143" creationId="{B43F8D41-2A5C-528C-0A42-232389CE7D85}"/>
          </ac:inkMkLst>
        </pc:inkChg>
        <pc:inkChg chg="add del">
          <ac:chgData name="Venkatasubramanian, Mani V." userId="fbe5ce37-0145-4c31-b84a-b36f8beac5f3" providerId="ADAL" clId="{CD41D82F-260B-0840-BD29-78828A25BB7D}" dt="2023-03-23T15:34:51.160" v="2180"/>
          <ac:inkMkLst>
            <pc:docMk/>
            <pc:sldMk cId="1823701416" sldId="267"/>
            <ac:inkMk id="144" creationId="{2463C3CE-4EA6-C076-33EB-8D31D4F9BBD1}"/>
          </ac:inkMkLst>
        </pc:inkChg>
        <pc:inkChg chg="add del">
          <ac:chgData name="Venkatasubramanian, Mani V." userId="fbe5ce37-0145-4c31-b84a-b36f8beac5f3" providerId="ADAL" clId="{CD41D82F-260B-0840-BD29-78828A25BB7D}" dt="2023-03-23T15:34:51.160" v="2180"/>
          <ac:inkMkLst>
            <pc:docMk/>
            <pc:sldMk cId="1823701416" sldId="267"/>
            <ac:inkMk id="145" creationId="{FBE412B1-D504-70C3-6E2B-8B5A2A704429}"/>
          </ac:inkMkLst>
        </pc:inkChg>
        <pc:inkChg chg="add reco">
          <ac:chgData name="Venkatasubramanian, Mani V." userId="fbe5ce37-0145-4c31-b84a-b36f8beac5f3" providerId="ADAL" clId="{CD41D82F-260B-0840-BD29-78828A25BB7D}" dt="2023-03-23T15:34:51.160" v="2180"/>
          <ac:inkMkLst>
            <pc:docMk/>
            <pc:sldMk cId="1823701416" sldId="267"/>
            <ac:inkMk id="146" creationId="{71665841-5CD3-BBFD-0586-7F56B00478EF}"/>
          </ac:inkMkLst>
        </pc:inkChg>
        <pc:inkChg chg="add del">
          <ac:chgData name="Venkatasubramanian, Mani V." userId="fbe5ce37-0145-4c31-b84a-b36f8beac5f3" providerId="ADAL" clId="{CD41D82F-260B-0840-BD29-78828A25BB7D}" dt="2023-03-23T15:35:02.788" v="2192"/>
          <ac:inkMkLst>
            <pc:docMk/>
            <pc:sldMk cId="1823701416" sldId="267"/>
            <ac:inkMk id="147" creationId="{83EB9B24-AA79-95E6-2AB1-2FD67DD9D5D8}"/>
          </ac:inkMkLst>
        </pc:inkChg>
        <pc:inkChg chg="add del">
          <ac:chgData name="Venkatasubramanian, Mani V." userId="fbe5ce37-0145-4c31-b84a-b36f8beac5f3" providerId="ADAL" clId="{CD41D82F-260B-0840-BD29-78828A25BB7D}" dt="2023-03-23T15:35:02.788" v="2192"/>
          <ac:inkMkLst>
            <pc:docMk/>
            <pc:sldMk cId="1823701416" sldId="267"/>
            <ac:inkMk id="148" creationId="{673C51C3-5C5E-88F9-53D0-5DAF759D7C7C}"/>
          </ac:inkMkLst>
        </pc:inkChg>
        <pc:inkChg chg="add del">
          <ac:chgData name="Venkatasubramanian, Mani V." userId="fbe5ce37-0145-4c31-b84a-b36f8beac5f3" providerId="ADAL" clId="{CD41D82F-260B-0840-BD29-78828A25BB7D}" dt="2023-03-23T15:35:02.788" v="2192"/>
          <ac:inkMkLst>
            <pc:docMk/>
            <pc:sldMk cId="1823701416" sldId="267"/>
            <ac:inkMk id="149" creationId="{BB98D2D4-6B47-C2F5-DD22-6483A03FE8BE}"/>
          </ac:inkMkLst>
        </pc:inkChg>
        <pc:inkChg chg="add del">
          <ac:chgData name="Venkatasubramanian, Mani V." userId="fbe5ce37-0145-4c31-b84a-b36f8beac5f3" providerId="ADAL" clId="{CD41D82F-260B-0840-BD29-78828A25BB7D}" dt="2023-03-23T15:35:02.788" v="2192"/>
          <ac:inkMkLst>
            <pc:docMk/>
            <pc:sldMk cId="1823701416" sldId="267"/>
            <ac:inkMk id="150" creationId="{8525C491-DB8A-EE92-91C4-17C7095F5026}"/>
          </ac:inkMkLst>
        </pc:inkChg>
        <pc:inkChg chg="add del">
          <ac:chgData name="Venkatasubramanian, Mani V." userId="fbe5ce37-0145-4c31-b84a-b36f8beac5f3" providerId="ADAL" clId="{CD41D82F-260B-0840-BD29-78828A25BB7D}" dt="2023-03-23T15:35:02.788" v="2192"/>
          <ac:inkMkLst>
            <pc:docMk/>
            <pc:sldMk cId="1823701416" sldId="267"/>
            <ac:inkMk id="151" creationId="{53884982-F511-01D0-971A-272AFF2BB62F}"/>
          </ac:inkMkLst>
        </pc:inkChg>
        <pc:inkChg chg="add del">
          <ac:chgData name="Venkatasubramanian, Mani V." userId="fbe5ce37-0145-4c31-b84a-b36f8beac5f3" providerId="ADAL" clId="{CD41D82F-260B-0840-BD29-78828A25BB7D}" dt="2023-03-23T15:35:02.788" v="2192"/>
          <ac:inkMkLst>
            <pc:docMk/>
            <pc:sldMk cId="1823701416" sldId="267"/>
            <ac:inkMk id="152" creationId="{00D3DBF5-A35E-895F-3D97-C5F91B0A5F9B}"/>
          </ac:inkMkLst>
        </pc:inkChg>
        <pc:inkChg chg="add del">
          <ac:chgData name="Venkatasubramanian, Mani V." userId="fbe5ce37-0145-4c31-b84a-b36f8beac5f3" providerId="ADAL" clId="{CD41D82F-260B-0840-BD29-78828A25BB7D}" dt="2023-03-23T15:35:02.788" v="2192"/>
          <ac:inkMkLst>
            <pc:docMk/>
            <pc:sldMk cId="1823701416" sldId="267"/>
            <ac:inkMk id="153" creationId="{C2C8FA96-D405-D45B-E20F-418E9533D33E}"/>
          </ac:inkMkLst>
        </pc:inkChg>
        <pc:inkChg chg="add del">
          <ac:chgData name="Venkatasubramanian, Mani V." userId="fbe5ce37-0145-4c31-b84a-b36f8beac5f3" providerId="ADAL" clId="{CD41D82F-260B-0840-BD29-78828A25BB7D}" dt="2023-03-23T15:35:02.788" v="2192"/>
          <ac:inkMkLst>
            <pc:docMk/>
            <pc:sldMk cId="1823701416" sldId="267"/>
            <ac:inkMk id="154" creationId="{FB580D0E-08E2-C287-5FCC-D7D90054C438}"/>
          </ac:inkMkLst>
        </pc:inkChg>
        <pc:inkChg chg="add del">
          <ac:chgData name="Venkatasubramanian, Mani V." userId="fbe5ce37-0145-4c31-b84a-b36f8beac5f3" providerId="ADAL" clId="{CD41D82F-260B-0840-BD29-78828A25BB7D}" dt="2023-03-23T15:35:02.788" v="2192"/>
          <ac:inkMkLst>
            <pc:docMk/>
            <pc:sldMk cId="1823701416" sldId="267"/>
            <ac:inkMk id="155" creationId="{20F408F0-5EF0-20D5-0D52-71D87F54FC62}"/>
          </ac:inkMkLst>
        </pc:inkChg>
        <pc:inkChg chg="add del">
          <ac:chgData name="Venkatasubramanian, Mani V." userId="fbe5ce37-0145-4c31-b84a-b36f8beac5f3" providerId="ADAL" clId="{CD41D82F-260B-0840-BD29-78828A25BB7D}" dt="2023-03-23T15:35:02.788" v="2192"/>
          <ac:inkMkLst>
            <pc:docMk/>
            <pc:sldMk cId="1823701416" sldId="267"/>
            <ac:inkMk id="156" creationId="{614B9DD0-81AA-05F6-FE71-728E058D80F4}"/>
          </ac:inkMkLst>
        </pc:inkChg>
        <pc:inkChg chg="add del">
          <ac:chgData name="Venkatasubramanian, Mani V." userId="fbe5ce37-0145-4c31-b84a-b36f8beac5f3" providerId="ADAL" clId="{CD41D82F-260B-0840-BD29-78828A25BB7D}" dt="2023-03-23T15:35:02.788" v="2192"/>
          <ac:inkMkLst>
            <pc:docMk/>
            <pc:sldMk cId="1823701416" sldId="267"/>
            <ac:inkMk id="157" creationId="{2EF2CE8C-40C6-0DC5-F89E-6CF7B2978AE7}"/>
          </ac:inkMkLst>
        </pc:inkChg>
        <pc:inkChg chg="add reco">
          <ac:chgData name="Venkatasubramanian, Mani V." userId="fbe5ce37-0145-4c31-b84a-b36f8beac5f3" providerId="ADAL" clId="{CD41D82F-260B-0840-BD29-78828A25BB7D}" dt="2023-03-23T15:35:02.788" v="2192"/>
          <ac:inkMkLst>
            <pc:docMk/>
            <pc:sldMk cId="1823701416" sldId="267"/>
            <ac:inkMk id="158" creationId="{6AC0E250-CB91-B4E9-C3DE-80D1FA4D9563}"/>
          </ac:inkMkLst>
        </pc:inkChg>
        <pc:inkChg chg="add del">
          <ac:chgData name="Venkatasubramanian, Mani V." userId="fbe5ce37-0145-4c31-b84a-b36f8beac5f3" providerId="ADAL" clId="{CD41D82F-260B-0840-BD29-78828A25BB7D}" dt="2023-03-23T15:35:11.593" v="2201"/>
          <ac:inkMkLst>
            <pc:docMk/>
            <pc:sldMk cId="1823701416" sldId="267"/>
            <ac:inkMk id="159" creationId="{91790F98-E9B2-40BB-D138-4B7E1ABE8709}"/>
          </ac:inkMkLst>
        </pc:inkChg>
        <pc:inkChg chg="add del">
          <ac:chgData name="Venkatasubramanian, Mani V." userId="fbe5ce37-0145-4c31-b84a-b36f8beac5f3" providerId="ADAL" clId="{CD41D82F-260B-0840-BD29-78828A25BB7D}" dt="2023-03-23T15:35:11.593" v="2201"/>
          <ac:inkMkLst>
            <pc:docMk/>
            <pc:sldMk cId="1823701416" sldId="267"/>
            <ac:inkMk id="160" creationId="{71B70E57-265C-3B55-2DDB-19BF6D11E6ED}"/>
          </ac:inkMkLst>
        </pc:inkChg>
        <pc:inkChg chg="add del">
          <ac:chgData name="Venkatasubramanian, Mani V." userId="fbe5ce37-0145-4c31-b84a-b36f8beac5f3" providerId="ADAL" clId="{CD41D82F-260B-0840-BD29-78828A25BB7D}" dt="2023-03-23T15:35:11.593" v="2201"/>
          <ac:inkMkLst>
            <pc:docMk/>
            <pc:sldMk cId="1823701416" sldId="267"/>
            <ac:inkMk id="161" creationId="{44A42094-759F-7C2E-2BCC-7E2F8CD3B7F5}"/>
          </ac:inkMkLst>
        </pc:inkChg>
        <pc:inkChg chg="add del">
          <ac:chgData name="Venkatasubramanian, Mani V." userId="fbe5ce37-0145-4c31-b84a-b36f8beac5f3" providerId="ADAL" clId="{CD41D82F-260B-0840-BD29-78828A25BB7D}" dt="2023-03-23T15:35:11.593" v="2201"/>
          <ac:inkMkLst>
            <pc:docMk/>
            <pc:sldMk cId="1823701416" sldId="267"/>
            <ac:inkMk id="162" creationId="{7D007C9E-8B69-08D6-3146-D7DF700320D2}"/>
          </ac:inkMkLst>
        </pc:inkChg>
        <pc:inkChg chg="add del">
          <ac:chgData name="Venkatasubramanian, Mani V." userId="fbe5ce37-0145-4c31-b84a-b36f8beac5f3" providerId="ADAL" clId="{CD41D82F-260B-0840-BD29-78828A25BB7D}" dt="2023-03-23T15:35:11.593" v="2201"/>
          <ac:inkMkLst>
            <pc:docMk/>
            <pc:sldMk cId="1823701416" sldId="267"/>
            <ac:inkMk id="163" creationId="{BA4A9D3A-8788-620D-FF7A-DCDD28E1C18C}"/>
          </ac:inkMkLst>
        </pc:inkChg>
        <pc:inkChg chg="add del">
          <ac:chgData name="Venkatasubramanian, Mani V." userId="fbe5ce37-0145-4c31-b84a-b36f8beac5f3" providerId="ADAL" clId="{CD41D82F-260B-0840-BD29-78828A25BB7D}" dt="2023-03-23T15:35:11.593" v="2201"/>
          <ac:inkMkLst>
            <pc:docMk/>
            <pc:sldMk cId="1823701416" sldId="267"/>
            <ac:inkMk id="164" creationId="{8842B0F1-D6F8-BF35-9237-0395F7B19649}"/>
          </ac:inkMkLst>
        </pc:inkChg>
        <pc:inkChg chg="add del">
          <ac:chgData name="Venkatasubramanian, Mani V." userId="fbe5ce37-0145-4c31-b84a-b36f8beac5f3" providerId="ADAL" clId="{CD41D82F-260B-0840-BD29-78828A25BB7D}" dt="2023-03-23T15:35:11.593" v="2201"/>
          <ac:inkMkLst>
            <pc:docMk/>
            <pc:sldMk cId="1823701416" sldId="267"/>
            <ac:inkMk id="165" creationId="{464C5EF2-3E1E-4DB9-9645-8496F036FC90}"/>
          </ac:inkMkLst>
        </pc:inkChg>
        <pc:inkChg chg="add del">
          <ac:chgData name="Venkatasubramanian, Mani V." userId="fbe5ce37-0145-4c31-b84a-b36f8beac5f3" providerId="ADAL" clId="{CD41D82F-260B-0840-BD29-78828A25BB7D}" dt="2023-03-23T15:35:11.593" v="2201"/>
          <ac:inkMkLst>
            <pc:docMk/>
            <pc:sldMk cId="1823701416" sldId="267"/>
            <ac:inkMk id="166" creationId="{AB91730A-7B29-DA3F-9A29-BA014F54AAA2}"/>
          </ac:inkMkLst>
        </pc:inkChg>
        <pc:inkChg chg="add reco">
          <ac:chgData name="Venkatasubramanian, Mani V." userId="fbe5ce37-0145-4c31-b84a-b36f8beac5f3" providerId="ADAL" clId="{CD41D82F-260B-0840-BD29-78828A25BB7D}" dt="2023-03-23T15:35:11.593" v="2201"/>
          <ac:inkMkLst>
            <pc:docMk/>
            <pc:sldMk cId="1823701416" sldId="267"/>
            <ac:inkMk id="167" creationId="{4A08BA82-9185-A18F-77EC-85D1DCAF3F72}"/>
          </ac:inkMkLst>
        </pc:inkChg>
        <pc:inkChg chg="add del">
          <ac:chgData name="Venkatasubramanian, Mani V." userId="fbe5ce37-0145-4c31-b84a-b36f8beac5f3" providerId="ADAL" clId="{CD41D82F-260B-0840-BD29-78828A25BB7D}" dt="2023-03-23T15:35:15.495" v="2209"/>
          <ac:inkMkLst>
            <pc:docMk/>
            <pc:sldMk cId="1823701416" sldId="267"/>
            <ac:inkMk id="168" creationId="{0058CCA2-EBC1-EB94-BCE1-64B9AC4B71AC}"/>
          </ac:inkMkLst>
        </pc:inkChg>
        <pc:inkChg chg="add del">
          <ac:chgData name="Venkatasubramanian, Mani V." userId="fbe5ce37-0145-4c31-b84a-b36f8beac5f3" providerId="ADAL" clId="{CD41D82F-260B-0840-BD29-78828A25BB7D}" dt="2023-03-23T15:35:15.495" v="2209"/>
          <ac:inkMkLst>
            <pc:docMk/>
            <pc:sldMk cId="1823701416" sldId="267"/>
            <ac:inkMk id="169" creationId="{CD955745-F4E0-C449-05B9-B4A4F7ED6908}"/>
          </ac:inkMkLst>
        </pc:inkChg>
        <pc:inkChg chg="add del">
          <ac:chgData name="Venkatasubramanian, Mani V." userId="fbe5ce37-0145-4c31-b84a-b36f8beac5f3" providerId="ADAL" clId="{CD41D82F-260B-0840-BD29-78828A25BB7D}" dt="2023-03-23T15:35:15.495" v="2209"/>
          <ac:inkMkLst>
            <pc:docMk/>
            <pc:sldMk cId="1823701416" sldId="267"/>
            <ac:inkMk id="170" creationId="{AB67B50C-F6E4-7C13-EBAB-BC03C094D23F}"/>
          </ac:inkMkLst>
        </pc:inkChg>
        <pc:inkChg chg="add del">
          <ac:chgData name="Venkatasubramanian, Mani V." userId="fbe5ce37-0145-4c31-b84a-b36f8beac5f3" providerId="ADAL" clId="{CD41D82F-260B-0840-BD29-78828A25BB7D}" dt="2023-03-23T15:35:15.495" v="2209"/>
          <ac:inkMkLst>
            <pc:docMk/>
            <pc:sldMk cId="1823701416" sldId="267"/>
            <ac:inkMk id="171" creationId="{6C96441E-5164-F525-E932-07CF23677413}"/>
          </ac:inkMkLst>
        </pc:inkChg>
        <pc:inkChg chg="add del">
          <ac:chgData name="Venkatasubramanian, Mani V." userId="fbe5ce37-0145-4c31-b84a-b36f8beac5f3" providerId="ADAL" clId="{CD41D82F-260B-0840-BD29-78828A25BB7D}" dt="2023-03-23T15:35:15.495" v="2209"/>
          <ac:inkMkLst>
            <pc:docMk/>
            <pc:sldMk cId="1823701416" sldId="267"/>
            <ac:inkMk id="172" creationId="{EA9245D8-6F8B-F4E7-2F5A-A0ECDD1750FB}"/>
          </ac:inkMkLst>
        </pc:inkChg>
        <pc:inkChg chg="add del">
          <ac:chgData name="Venkatasubramanian, Mani V." userId="fbe5ce37-0145-4c31-b84a-b36f8beac5f3" providerId="ADAL" clId="{CD41D82F-260B-0840-BD29-78828A25BB7D}" dt="2023-03-23T15:35:15.495" v="2209"/>
          <ac:inkMkLst>
            <pc:docMk/>
            <pc:sldMk cId="1823701416" sldId="267"/>
            <ac:inkMk id="173" creationId="{B39E802E-5A74-1127-FAB5-A0D92C02C81A}"/>
          </ac:inkMkLst>
        </pc:inkChg>
        <pc:inkChg chg="add del">
          <ac:chgData name="Venkatasubramanian, Mani V." userId="fbe5ce37-0145-4c31-b84a-b36f8beac5f3" providerId="ADAL" clId="{CD41D82F-260B-0840-BD29-78828A25BB7D}" dt="2023-03-23T15:35:15.495" v="2209"/>
          <ac:inkMkLst>
            <pc:docMk/>
            <pc:sldMk cId="1823701416" sldId="267"/>
            <ac:inkMk id="174" creationId="{25BBED17-6E72-3FB3-B29F-9B03B41071EB}"/>
          </ac:inkMkLst>
        </pc:inkChg>
        <pc:inkChg chg="add reco">
          <ac:chgData name="Venkatasubramanian, Mani V." userId="fbe5ce37-0145-4c31-b84a-b36f8beac5f3" providerId="ADAL" clId="{CD41D82F-260B-0840-BD29-78828A25BB7D}" dt="2023-03-23T15:35:15.495" v="2209"/>
          <ac:inkMkLst>
            <pc:docMk/>
            <pc:sldMk cId="1823701416" sldId="267"/>
            <ac:inkMk id="175" creationId="{6F8505CA-58C1-3018-014A-0618D538ADE6}"/>
          </ac:inkMkLst>
        </pc:inkChg>
        <pc:inkChg chg="add">
          <ac:chgData name="Venkatasubramanian, Mani V." userId="fbe5ce37-0145-4c31-b84a-b36f8beac5f3" providerId="ADAL" clId="{CD41D82F-260B-0840-BD29-78828A25BB7D}" dt="2023-03-23T15:35:16.352" v="2210"/>
          <ac:inkMkLst>
            <pc:docMk/>
            <pc:sldMk cId="1823701416" sldId="267"/>
            <ac:inkMk id="176" creationId="{72E256B0-7E5F-792B-6AFA-4A971C01BB3D}"/>
          </ac:inkMkLst>
        </pc:inkChg>
        <pc:inkChg chg="add del">
          <ac:chgData name="Venkatasubramanian, Mani V." userId="fbe5ce37-0145-4c31-b84a-b36f8beac5f3" providerId="ADAL" clId="{CD41D82F-260B-0840-BD29-78828A25BB7D}" dt="2023-03-23T15:35:25.828" v="2219"/>
          <ac:inkMkLst>
            <pc:docMk/>
            <pc:sldMk cId="1823701416" sldId="267"/>
            <ac:inkMk id="177" creationId="{3F27999B-EA61-9D32-6468-5D3E5FAB4DED}"/>
          </ac:inkMkLst>
        </pc:inkChg>
        <pc:inkChg chg="add del">
          <ac:chgData name="Venkatasubramanian, Mani V." userId="fbe5ce37-0145-4c31-b84a-b36f8beac5f3" providerId="ADAL" clId="{CD41D82F-260B-0840-BD29-78828A25BB7D}" dt="2023-03-23T15:35:25.828" v="2219"/>
          <ac:inkMkLst>
            <pc:docMk/>
            <pc:sldMk cId="1823701416" sldId="267"/>
            <ac:inkMk id="178" creationId="{5E72B6B2-C074-6774-07A2-5E35447C8E9F}"/>
          </ac:inkMkLst>
        </pc:inkChg>
        <pc:inkChg chg="add del">
          <ac:chgData name="Venkatasubramanian, Mani V." userId="fbe5ce37-0145-4c31-b84a-b36f8beac5f3" providerId="ADAL" clId="{CD41D82F-260B-0840-BD29-78828A25BB7D}" dt="2023-03-23T15:35:25.828" v="2219"/>
          <ac:inkMkLst>
            <pc:docMk/>
            <pc:sldMk cId="1823701416" sldId="267"/>
            <ac:inkMk id="179" creationId="{F00C88E4-17BE-AE32-89DA-67564630637F}"/>
          </ac:inkMkLst>
        </pc:inkChg>
        <pc:inkChg chg="add del">
          <ac:chgData name="Venkatasubramanian, Mani V." userId="fbe5ce37-0145-4c31-b84a-b36f8beac5f3" providerId="ADAL" clId="{CD41D82F-260B-0840-BD29-78828A25BB7D}" dt="2023-03-23T15:35:25.828" v="2219"/>
          <ac:inkMkLst>
            <pc:docMk/>
            <pc:sldMk cId="1823701416" sldId="267"/>
            <ac:inkMk id="180" creationId="{799450B1-ECCA-045D-02FE-CC57AAB0B4D2}"/>
          </ac:inkMkLst>
        </pc:inkChg>
        <pc:inkChg chg="add del">
          <ac:chgData name="Venkatasubramanian, Mani V." userId="fbe5ce37-0145-4c31-b84a-b36f8beac5f3" providerId="ADAL" clId="{CD41D82F-260B-0840-BD29-78828A25BB7D}" dt="2023-03-23T15:35:25.828" v="2219"/>
          <ac:inkMkLst>
            <pc:docMk/>
            <pc:sldMk cId="1823701416" sldId="267"/>
            <ac:inkMk id="181" creationId="{32189678-C7D1-1BC9-4422-4C9F9D9E9EDD}"/>
          </ac:inkMkLst>
        </pc:inkChg>
        <pc:inkChg chg="add del">
          <ac:chgData name="Venkatasubramanian, Mani V." userId="fbe5ce37-0145-4c31-b84a-b36f8beac5f3" providerId="ADAL" clId="{CD41D82F-260B-0840-BD29-78828A25BB7D}" dt="2023-03-23T15:35:25.828" v="2219"/>
          <ac:inkMkLst>
            <pc:docMk/>
            <pc:sldMk cId="1823701416" sldId="267"/>
            <ac:inkMk id="182" creationId="{D0BBA53C-B809-948D-D700-52B2F6B2EA5F}"/>
          </ac:inkMkLst>
        </pc:inkChg>
        <pc:inkChg chg="add del">
          <ac:chgData name="Venkatasubramanian, Mani V." userId="fbe5ce37-0145-4c31-b84a-b36f8beac5f3" providerId="ADAL" clId="{CD41D82F-260B-0840-BD29-78828A25BB7D}" dt="2023-03-23T15:35:25.828" v="2219"/>
          <ac:inkMkLst>
            <pc:docMk/>
            <pc:sldMk cId="1823701416" sldId="267"/>
            <ac:inkMk id="183" creationId="{E50EEC8F-7BC3-BC73-303D-9ABF4310684F}"/>
          </ac:inkMkLst>
        </pc:inkChg>
        <pc:inkChg chg="add del">
          <ac:chgData name="Venkatasubramanian, Mani V." userId="fbe5ce37-0145-4c31-b84a-b36f8beac5f3" providerId="ADAL" clId="{CD41D82F-260B-0840-BD29-78828A25BB7D}" dt="2023-03-23T15:35:25.828" v="2219"/>
          <ac:inkMkLst>
            <pc:docMk/>
            <pc:sldMk cId="1823701416" sldId="267"/>
            <ac:inkMk id="184" creationId="{E9AA521E-9129-1B97-0DF5-7DBD8013455E}"/>
          </ac:inkMkLst>
        </pc:inkChg>
        <pc:inkChg chg="add reco">
          <ac:chgData name="Venkatasubramanian, Mani V." userId="fbe5ce37-0145-4c31-b84a-b36f8beac5f3" providerId="ADAL" clId="{CD41D82F-260B-0840-BD29-78828A25BB7D}" dt="2023-03-23T15:35:25.828" v="2219"/>
          <ac:inkMkLst>
            <pc:docMk/>
            <pc:sldMk cId="1823701416" sldId="267"/>
            <ac:inkMk id="185" creationId="{A37598A4-C750-D18E-AF7F-455CAEE72DF4}"/>
          </ac:inkMkLst>
        </pc:inkChg>
        <pc:inkChg chg="add del">
          <ac:chgData name="Venkatasubramanian, Mani V." userId="fbe5ce37-0145-4c31-b84a-b36f8beac5f3" providerId="ADAL" clId="{CD41D82F-260B-0840-BD29-78828A25BB7D}" dt="2023-03-23T15:35:29.798" v="2227"/>
          <ac:inkMkLst>
            <pc:docMk/>
            <pc:sldMk cId="1823701416" sldId="267"/>
            <ac:inkMk id="186" creationId="{9C958229-6D71-DE0C-7AEA-1703A5C39F72}"/>
          </ac:inkMkLst>
        </pc:inkChg>
        <pc:inkChg chg="add del">
          <ac:chgData name="Venkatasubramanian, Mani V." userId="fbe5ce37-0145-4c31-b84a-b36f8beac5f3" providerId="ADAL" clId="{CD41D82F-260B-0840-BD29-78828A25BB7D}" dt="2023-03-23T15:35:29.798" v="2227"/>
          <ac:inkMkLst>
            <pc:docMk/>
            <pc:sldMk cId="1823701416" sldId="267"/>
            <ac:inkMk id="187" creationId="{5A5E555C-CD17-83F2-CCB9-39CDA66A2677}"/>
          </ac:inkMkLst>
        </pc:inkChg>
        <pc:inkChg chg="add del">
          <ac:chgData name="Venkatasubramanian, Mani V." userId="fbe5ce37-0145-4c31-b84a-b36f8beac5f3" providerId="ADAL" clId="{CD41D82F-260B-0840-BD29-78828A25BB7D}" dt="2023-03-23T15:35:29.798" v="2227"/>
          <ac:inkMkLst>
            <pc:docMk/>
            <pc:sldMk cId="1823701416" sldId="267"/>
            <ac:inkMk id="188" creationId="{656BB9EB-FAB0-4A7A-36A1-0B89BF5E8F3A}"/>
          </ac:inkMkLst>
        </pc:inkChg>
        <pc:inkChg chg="add del">
          <ac:chgData name="Venkatasubramanian, Mani V." userId="fbe5ce37-0145-4c31-b84a-b36f8beac5f3" providerId="ADAL" clId="{CD41D82F-260B-0840-BD29-78828A25BB7D}" dt="2023-03-23T15:35:29.798" v="2227"/>
          <ac:inkMkLst>
            <pc:docMk/>
            <pc:sldMk cId="1823701416" sldId="267"/>
            <ac:inkMk id="189" creationId="{69368B04-F3FC-B774-3C69-9CF02D803996}"/>
          </ac:inkMkLst>
        </pc:inkChg>
        <pc:inkChg chg="add del">
          <ac:chgData name="Venkatasubramanian, Mani V." userId="fbe5ce37-0145-4c31-b84a-b36f8beac5f3" providerId="ADAL" clId="{CD41D82F-260B-0840-BD29-78828A25BB7D}" dt="2023-03-23T15:35:29.798" v="2227"/>
          <ac:inkMkLst>
            <pc:docMk/>
            <pc:sldMk cId="1823701416" sldId="267"/>
            <ac:inkMk id="190" creationId="{00FA01E0-BFA3-4EC7-B0F5-751613EF43D3}"/>
          </ac:inkMkLst>
        </pc:inkChg>
        <pc:inkChg chg="add del">
          <ac:chgData name="Venkatasubramanian, Mani V." userId="fbe5ce37-0145-4c31-b84a-b36f8beac5f3" providerId="ADAL" clId="{CD41D82F-260B-0840-BD29-78828A25BB7D}" dt="2023-03-23T15:35:29.798" v="2227"/>
          <ac:inkMkLst>
            <pc:docMk/>
            <pc:sldMk cId="1823701416" sldId="267"/>
            <ac:inkMk id="191" creationId="{C84C219C-E8D9-04C6-18C2-EC51295B8EAE}"/>
          </ac:inkMkLst>
        </pc:inkChg>
        <pc:inkChg chg="add del">
          <ac:chgData name="Venkatasubramanian, Mani V." userId="fbe5ce37-0145-4c31-b84a-b36f8beac5f3" providerId="ADAL" clId="{CD41D82F-260B-0840-BD29-78828A25BB7D}" dt="2023-03-23T15:35:29.798" v="2227"/>
          <ac:inkMkLst>
            <pc:docMk/>
            <pc:sldMk cId="1823701416" sldId="267"/>
            <ac:inkMk id="192" creationId="{9B840180-2395-D0F8-3BDD-8EC0D0FDC712}"/>
          </ac:inkMkLst>
        </pc:inkChg>
        <pc:inkChg chg="add reco">
          <ac:chgData name="Venkatasubramanian, Mani V." userId="fbe5ce37-0145-4c31-b84a-b36f8beac5f3" providerId="ADAL" clId="{CD41D82F-260B-0840-BD29-78828A25BB7D}" dt="2023-03-23T15:35:29.798" v="2227"/>
          <ac:inkMkLst>
            <pc:docMk/>
            <pc:sldMk cId="1823701416" sldId="267"/>
            <ac:inkMk id="193" creationId="{F9FDCC1D-C1A9-CE8A-5964-1E66BF9363EF}"/>
          </ac:inkMkLst>
        </pc:inkChg>
        <pc:inkChg chg="add reco">
          <ac:chgData name="Venkatasubramanian, Mani V." userId="fbe5ce37-0145-4c31-b84a-b36f8beac5f3" providerId="ADAL" clId="{CD41D82F-260B-0840-BD29-78828A25BB7D}" dt="2023-03-23T15:35:29.798" v="2227"/>
          <ac:inkMkLst>
            <pc:docMk/>
            <pc:sldMk cId="1823701416" sldId="267"/>
            <ac:inkMk id="194" creationId="{E1347C85-3C74-AC41-F807-8EE4BF192A3F}"/>
          </ac:inkMkLst>
        </pc:inkChg>
        <pc:inkChg chg="add del">
          <ac:chgData name="Venkatasubramanian, Mani V." userId="fbe5ce37-0145-4c31-b84a-b36f8beac5f3" providerId="ADAL" clId="{CD41D82F-260B-0840-BD29-78828A25BB7D}" dt="2023-03-23T15:35:39.032" v="2237"/>
          <ac:inkMkLst>
            <pc:docMk/>
            <pc:sldMk cId="1823701416" sldId="267"/>
            <ac:inkMk id="195" creationId="{DC3FB5EE-1BC4-CFD2-7E13-5E430DD4F8A6}"/>
          </ac:inkMkLst>
        </pc:inkChg>
        <pc:inkChg chg="add del">
          <ac:chgData name="Venkatasubramanian, Mani V." userId="fbe5ce37-0145-4c31-b84a-b36f8beac5f3" providerId="ADAL" clId="{CD41D82F-260B-0840-BD29-78828A25BB7D}" dt="2023-03-23T15:35:39.032" v="2237"/>
          <ac:inkMkLst>
            <pc:docMk/>
            <pc:sldMk cId="1823701416" sldId="267"/>
            <ac:inkMk id="196" creationId="{92B9B620-CD6E-EA3B-527A-A0E42B0725CF}"/>
          </ac:inkMkLst>
        </pc:inkChg>
        <pc:inkChg chg="add del">
          <ac:chgData name="Venkatasubramanian, Mani V." userId="fbe5ce37-0145-4c31-b84a-b36f8beac5f3" providerId="ADAL" clId="{CD41D82F-260B-0840-BD29-78828A25BB7D}" dt="2023-03-23T15:35:39.032" v="2237"/>
          <ac:inkMkLst>
            <pc:docMk/>
            <pc:sldMk cId="1823701416" sldId="267"/>
            <ac:inkMk id="197" creationId="{CB7A139B-963D-84A3-7C58-1BAED9CFF927}"/>
          </ac:inkMkLst>
        </pc:inkChg>
        <pc:inkChg chg="add del">
          <ac:chgData name="Venkatasubramanian, Mani V." userId="fbe5ce37-0145-4c31-b84a-b36f8beac5f3" providerId="ADAL" clId="{CD41D82F-260B-0840-BD29-78828A25BB7D}" dt="2023-03-23T15:35:39.032" v="2237"/>
          <ac:inkMkLst>
            <pc:docMk/>
            <pc:sldMk cId="1823701416" sldId="267"/>
            <ac:inkMk id="198" creationId="{97B2DADB-4BC7-DE3C-64F9-AD6D5829893F}"/>
          </ac:inkMkLst>
        </pc:inkChg>
        <pc:inkChg chg="add del">
          <ac:chgData name="Venkatasubramanian, Mani V." userId="fbe5ce37-0145-4c31-b84a-b36f8beac5f3" providerId="ADAL" clId="{CD41D82F-260B-0840-BD29-78828A25BB7D}" dt="2023-03-23T15:35:39.032" v="2237"/>
          <ac:inkMkLst>
            <pc:docMk/>
            <pc:sldMk cId="1823701416" sldId="267"/>
            <ac:inkMk id="199" creationId="{44AD30C7-3C5F-F8B0-9C9B-6D7FCA91DDDE}"/>
          </ac:inkMkLst>
        </pc:inkChg>
        <pc:inkChg chg="add del">
          <ac:chgData name="Venkatasubramanian, Mani V." userId="fbe5ce37-0145-4c31-b84a-b36f8beac5f3" providerId="ADAL" clId="{CD41D82F-260B-0840-BD29-78828A25BB7D}" dt="2023-03-23T15:35:39.032" v="2237"/>
          <ac:inkMkLst>
            <pc:docMk/>
            <pc:sldMk cId="1823701416" sldId="267"/>
            <ac:inkMk id="200" creationId="{18078AFE-D7A6-69E6-DB16-76B2C2885746}"/>
          </ac:inkMkLst>
        </pc:inkChg>
        <pc:inkChg chg="add del">
          <ac:chgData name="Venkatasubramanian, Mani V." userId="fbe5ce37-0145-4c31-b84a-b36f8beac5f3" providerId="ADAL" clId="{CD41D82F-260B-0840-BD29-78828A25BB7D}" dt="2023-03-23T15:35:39.032" v="2237"/>
          <ac:inkMkLst>
            <pc:docMk/>
            <pc:sldMk cId="1823701416" sldId="267"/>
            <ac:inkMk id="201" creationId="{7D5EDE22-7FC3-C98F-4EEE-2B5E740604BB}"/>
          </ac:inkMkLst>
        </pc:inkChg>
        <pc:inkChg chg="add del">
          <ac:chgData name="Venkatasubramanian, Mani V." userId="fbe5ce37-0145-4c31-b84a-b36f8beac5f3" providerId="ADAL" clId="{CD41D82F-260B-0840-BD29-78828A25BB7D}" dt="2023-03-23T15:35:39.032" v="2237"/>
          <ac:inkMkLst>
            <pc:docMk/>
            <pc:sldMk cId="1823701416" sldId="267"/>
            <ac:inkMk id="202" creationId="{7C5ACB72-6FD1-D253-8B6A-3F5894349764}"/>
          </ac:inkMkLst>
        </pc:inkChg>
        <pc:inkChg chg="add del">
          <ac:chgData name="Venkatasubramanian, Mani V." userId="fbe5ce37-0145-4c31-b84a-b36f8beac5f3" providerId="ADAL" clId="{CD41D82F-260B-0840-BD29-78828A25BB7D}" dt="2023-03-23T15:35:39.032" v="2237"/>
          <ac:inkMkLst>
            <pc:docMk/>
            <pc:sldMk cId="1823701416" sldId="267"/>
            <ac:inkMk id="203" creationId="{7DB2E591-23F5-A397-D979-BCFA2D0BF6B9}"/>
          </ac:inkMkLst>
        </pc:inkChg>
        <pc:inkChg chg="add reco">
          <ac:chgData name="Venkatasubramanian, Mani V." userId="fbe5ce37-0145-4c31-b84a-b36f8beac5f3" providerId="ADAL" clId="{CD41D82F-260B-0840-BD29-78828A25BB7D}" dt="2023-03-23T15:35:39.032" v="2237"/>
          <ac:inkMkLst>
            <pc:docMk/>
            <pc:sldMk cId="1823701416" sldId="267"/>
            <ac:inkMk id="204" creationId="{23579F0D-0A0D-5187-10FE-F30195BF6379}"/>
          </ac:inkMkLst>
        </pc:inkChg>
        <pc:inkChg chg="add del">
          <ac:chgData name="Venkatasubramanian, Mani V." userId="fbe5ce37-0145-4c31-b84a-b36f8beac5f3" providerId="ADAL" clId="{CD41D82F-260B-0840-BD29-78828A25BB7D}" dt="2023-03-23T15:35:43.695" v="2246"/>
          <ac:inkMkLst>
            <pc:docMk/>
            <pc:sldMk cId="1823701416" sldId="267"/>
            <ac:inkMk id="205" creationId="{44DA5AF6-C6E7-3043-1586-3BDBE6768DC5}"/>
          </ac:inkMkLst>
        </pc:inkChg>
        <pc:inkChg chg="add del">
          <ac:chgData name="Venkatasubramanian, Mani V." userId="fbe5ce37-0145-4c31-b84a-b36f8beac5f3" providerId="ADAL" clId="{CD41D82F-260B-0840-BD29-78828A25BB7D}" dt="2023-03-23T15:35:43.695" v="2246"/>
          <ac:inkMkLst>
            <pc:docMk/>
            <pc:sldMk cId="1823701416" sldId="267"/>
            <ac:inkMk id="206" creationId="{770DE53F-DD2E-8075-26E9-FB79D9749946}"/>
          </ac:inkMkLst>
        </pc:inkChg>
        <pc:inkChg chg="add del">
          <ac:chgData name="Venkatasubramanian, Mani V." userId="fbe5ce37-0145-4c31-b84a-b36f8beac5f3" providerId="ADAL" clId="{CD41D82F-260B-0840-BD29-78828A25BB7D}" dt="2023-03-23T15:35:43.695" v="2246"/>
          <ac:inkMkLst>
            <pc:docMk/>
            <pc:sldMk cId="1823701416" sldId="267"/>
            <ac:inkMk id="207" creationId="{B11FB737-3A9D-80DB-2FE2-10ACEF581261}"/>
          </ac:inkMkLst>
        </pc:inkChg>
        <pc:inkChg chg="add del">
          <ac:chgData name="Venkatasubramanian, Mani V." userId="fbe5ce37-0145-4c31-b84a-b36f8beac5f3" providerId="ADAL" clId="{CD41D82F-260B-0840-BD29-78828A25BB7D}" dt="2023-03-23T15:35:43.695" v="2246"/>
          <ac:inkMkLst>
            <pc:docMk/>
            <pc:sldMk cId="1823701416" sldId="267"/>
            <ac:inkMk id="208" creationId="{4AF037F8-30A0-EF4D-1919-51DD2B5A1E03}"/>
          </ac:inkMkLst>
        </pc:inkChg>
        <pc:inkChg chg="add del">
          <ac:chgData name="Venkatasubramanian, Mani V." userId="fbe5ce37-0145-4c31-b84a-b36f8beac5f3" providerId="ADAL" clId="{CD41D82F-260B-0840-BD29-78828A25BB7D}" dt="2023-03-23T15:35:43.695" v="2246"/>
          <ac:inkMkLst>
            <pc:docMk/>
            <pc:sldMk cId="1823701416" sldId="267"/>
            <ac:inkMk id="209" creationId="{9E1EAE6D-3037-3DDA-66DE-C066ABF621C2}"/>
          </ac:inkMkLst>
        </pc:inkChg>
        <pc:inkChg chg="add del">
          <ac:chgData name="Venkatasubramanian, Mani V." userId="fbe5ce37-0145-4c31-b84a-b36f8beac5f3" providerId="ADAL" clId="{CD41D82F-260B-0840-BD29-78828A25BB7D}" dt="2023-03-23T15:35:43.695" v="2246"/>
          <ac:inkMkLst>
            <pc:docMk/>
            <pc:sldMk cId="1823701416" sldId="267"/>
            <ac:inkMk id="210" creationId="{07FA30D5-2A35-7AC9-19C3-198214DF0017}"/>
          </ac:inkMkLst>
        </pc:inkChg>
        <pc:inkChg chg="add del">
          <ac:chgData name="Venkatasubramanian, Mani V." userId="fbe5ce37-0145-4c31-b84a-b36f8beac5f3" providerId="ADAL" clId="{CD41D82F-260B-0840-BD29-78828A25BB7D}" dt="2023-03-23T15:35:43.695" v="2246"/>
          <ac:inkMkLst>
            <pc:docMk/>
            <pc:sldMk cId="1823701416" sldId="267"/>
            <ac:inkMk id="211" creationId="{BB4D7669-786D-985E-2D27-E0FE06E789F8}"/>
          </ac:inkMkLst>
        </pc:inkChg>
        <pc:inkChg chg="add del">
          <ac:chgData name="Venkatasubramanian, Mani V." userId="fbe5ce37-0145-4c31-b84a-b36f8beac5f3" providerId="ADAL" clId="{CD41D82F-260B-0840-BD29-78828A25BB7D}" dt="2023-03-23T15:35:43.695" v="2246"/>
          <ac:inkMkLst>
            <pc:docMk/>
            <pc:sldMk cId="1823701416" sldId="267"/>
            <ac:inkMk id="212" creationId="{08630292-EF90-4B14-DDFD-B3B1E53F2113}"/>
          </ac:inkMkLst>
        </pc:inkChg>
        <pc:inkChg chg="add reco">
          <ac:chgData name="Venkatasubramanian, Mani V." userId="fbe5ce37-0145-4c31-b84a-b36f8beac5f3" providerId="ADAL" clId="{CD41D82F-260B-0840-BD29-78828A25BB7D}" dt="2023-03-23T15:35:43.695" v="2246"/>
          <ac:inkMkLst>
            <pc:docMk/>
            <pc:sldMk cId="1823701416" sldId="267"/>
            <ac:inkMk id="213" creationId="{4451E843-80F1-797B-C808-6F654CBAC5C7}"/>
          </ac:inkMkLst>
        </pc:inkChg>
        <pc:inkChg chg="add del">
          <ac:chgData name="Venkatasubramanian, Mani V." userId="fbe5ce37-0145-4c31-b84a-b36f8beac5f3" providerId="ADAL" clId="{CD41D82F-260B-0840-BD29-78828A25BB7D}" dt="2023-03-23T15:35:56.164" v="2256"/>
          <ac:inkMkLst>
            <pc:docMk/>
            <pc:sldMk cId="1823701416" sldId="267"/>
            <ac:inkMk id="214" creationId="{3AEF0725-8C27-F15E-F1CF-C4AE49A13DDA}"/>
          </ac:inkMkLst>
        </pc:inkChg>
        <pc:inkChg chg="add del">
          <ac:chgData name="Venkatasubramanian, Mani V." userId="fbe5ce37-0145-4c31-b84a-b36f8beac5f3" providerId="ADAL" clId="{CD41D82F-260B-0840-BD29-78828A25BB7D}" dt="2023-03-23T15:35:56.164" v="2256"/>
          <ac:inkMkLst>
            <pc:docMk/>
            <pc:sldMk cId="1823701416" sldId="267"/>
            <ac:inkMk id="215" creationId="{0BA3132B-5FDF-217C-AFBE-81E61254A095}"/>
          </ac:inkMkLst>
        </pc:inkChg>
        <pc:inkChg chg="add del">
          <ac:chgData name="Venkatasubramanian, Mani V." userId="fbe5ce37-0145-4c31-b84a-b36f8beac5f3" providerId="ADAL" clId="{CD41D82F-260B-0840-BD29-78828A25BB7D}" dt="2023-03-23T15:35:56.164" v="2256"/>
          <ac:inkMkLst>
            <pc:docMk/>
            <pc:sldMk cId="1823701416" sldId="267"/>
            <ac:inkMk id="216" creationId="{2B2BB2B8-2273-0009-2510-FD52DF1FD7B3}"/>
          </ac:inkMkLst>
        </pc:inkChg>
        <pc:inkChg chg="add del">
          <ac:chgData name="Venkatasubramanian, Mani V." userId="fbe5ce37-0145-4c31-b84a-b36f8beac5f3" providerId="ADAL" clId="{CD41D82F-260B-0840-BD29-78828A25BB7D}" dt="2023-03-23T15:35:56.164" v="2256"/>
          <ac:inkMkLst>
            <pc:docMk/>
            <pc:sldMk cId="1823701416" sldId="267"/>
            <ac:inkMk id="217" creationId="{A6976E19-A7F6-3DEC-7FAB-B7F058C24E5D}"/>
          </ac:inkMkLst>
        </pc:inkChg>
        <pc:inkChg chg="add del">
          <ac:chgData name="Venkatasubramanian, Mani V." userId="fbe5ce37-0145-4c31-b84a-b36f8beac5f3" providerId="ADAL" clId="{CD41D82F-260B-0840-BD29-78828A25BB7D}" dt="2023-03-23T15:35:56.164" v="2256"/>
          <ac:inkMkLst>
            <pc:docMk/>
            <pc:sldMk cId="1823701416" sldId="267"/>
            <ac:inkMk id="218" creationId="{388A1736-ACAF-C508-CB61-2683CA33D785}"/>
          </ac:inkMkLst>
        </pc:inkChg>
        <pc:inkChg chg="add del">
          <ac:chgData name="Venkatasubramanian, Mani V." userId="fbe5ce37-0145-4c31-b84a-b36f8beac5f3" providerId="ADAL" clId="{CD41D82F-260B-0840-BD29-78828A25BB7D}" dt="2023-03-23T15:35:56.164" v="2256"/>
          <ac:inkMkLst>
            <pc:docMk/>
            <pc:sldMk cId="1823701416" sldId="267"/>
            <ac:inkMk id="219" creationId="{14043AE3-634D-3B39-4B60-74D0253679EE}"/>
          </ac:inkMkLst>
        </pc:inkChg>
        <pc:inkChg chg="add del">
          <ac:chgData name="Venkatasubramanian, Mani V." userId="fbe5ce37-0145-4c31-b84a-b36f8beac5f3" providerId="ADAL" clId="{CD41D82F-260B-0840-BD29-78828A25BB7D}" dt="2023-03-23T15:35:56.164" v="2256"/>
          <ac:inkMkLst>
            <pc:docMk/>
            <pc:sldMk cId="1823701416" sldId="267"/>
            <ac:inkMk id="220" creationId="{C191CC1F-EF0C-5974-6B83-5A257028A0E1}"/>
          </ac:inkMkLst>
        </pc:inkChg>
        <pc:inkChg chg="add del">
          <ac:chgData name="Venkatasubramanian, Mani V." userId="fbe5ce37-0145-4c31-b84a-b36f8beac5f3" providerId="ADAL" clId="{CD41D82F-260B-0840-BD29-78828A25BB7D}" dt="2023-03-23T15:35:56.164" v="2256"/>
          <ac:inkMkLst>
            <pc:docMk/>
            <pc:sldMk cId="1823701416" sldId="267"/>
            <ac:inkMk id="221" creationId="{4802D895-A1EC-E540-85C8-3D94587FE831}"/>
          </ac:inkMkLst>
        </pc:inkChg>
        <pc:inkChg chg="add del">
          <ac:chgData name="Venkatasubramanian, Mani V." userId="fbe5ce37-0145-4c31-b84a-b36f8beac5f3" providerId="ADAL" clId="{CD41D82F-260B-0840-BD29-78828A25BB7D}" dt="2023-03-23T15:35:56.164" v="2256"/>
          <ac:inkMkLst>
            <pc:docMk/>
            <pc:sldMk cId="1823701416" sldId="267"/>
            <ac:inkMk id="222" creationId="{7EBB8941-E2AA-F473-0E00-412024D52E39}"/>
          </ac:inkMkLst>
        </pc:inkChg>
        <pc:inkChg chg="add reco">
          <ac:chgData name="Venkatasubramanian, Mani V." userId="fbe5ce37-0145-4c31-b84a-b36f8beac5f3" providerId="ADAL" clId="{CD41D82F-260B-0840-BD29-78828A25BB7D}" dt="2023-03-23T15:35:56.164" v="2256"/>
          <ac:inkMkLst>
            <pc:docMk/>
            <pc:sldMk cId="1823701416" sldId="267"/>
            <ac:inkMk id="223" creationId="{43CAE4B7-483C-B96D-456E-FA597E7F0F5D}"/>
          </ac:inkMkLst>
        </pc:inkChg>
        <pc:inkChg chg="add del">
          <ac:chgData name="Venkatasubramanian, Mani V." userId="fbe5ce37-0145-4c31-b84a-b36f8beac5f3" providerId="ADAL" clId="{CD41D82F-260B-0840-BD29-78828A25BB7D}" dt="2023-03-23T15:36:01.266" v="2267"/>
          <ac:inkMkLst>
            <pc:docMk/>
            <pc:sldMk cId="1823701416" sldId="267"/>
            <ac:inkMk id="224" creationId="{CE56D0B4-9CFA-7FA8-DA3D-C98CC17014A5}"/>
          </ac:inkMkLst>
        </pc:inkChg>
        <pc:inkChg chg="add del">
          <ac:chgData name="Venkatasubramanian, Mani V." userId="fbe5ce37-0145-4c31-b84a-b36f8beac5f3" providerId="ADAL" clId="{CD41D82F-260B-0840-BD29-78828A25BB7D}" dt="2023-03-23T15:36:01.266" v="2267"/>
          <ac:inkMkLst>
            <pc:docMk/>
            <pc:sldMk cId="1823701416" sldId="267"/>
            <ac:inkMk id="225" creationId="{EAC2A981-F490-5F57-204F-6EE722F9A86F}"/>
          </ac:inkMkLst>
        </pc:inkChg>
        <pc:inkChg chg="add del">
          <ac:chgData name="Venkatasubramanian, Mani V." userId="fbe5ce37-0145-4c31-b84a-b36f8beac5f3" providerId="ADAL" clId="{CD41D82F-260B-0840-BD29-78828A25BB7D}" dt="2023-03-23T15:36:01.266" v="2267"/>
          <ac:inkMkLst>
            <pc:docMk/>
            <pc:sldMk cId="1823701416" sldId="267"/>
            <ac:inkMk id="226" creationId="{5F2D1CED-E37B-1844-D747-2793F9CD38AA}"/>
          </ac:inkMkLst>
        </pc:inkChg>
        <pc:inkChg chg="add del">
          <ac:chgData name="Venkatasubramanian, Mani V." userId="fbe5ce37-0145-4c31-b84a-b36f8beac5f3" providerId="ADAL" clId="{CD41D82F-260B-0840-BD29-78828A25BB7D}" dt="2023-03-23T15:36:01.266" v="2267"/>
          <ac:inkMkLst>
            <pc:docMk/>
            <pc:sldMk cId="1823701416" sldId="267"/>
            <ac:inkMk id="227" creationId="{8188ED9A-EB4F-CEDB-D8BA-30AFA0A3A28F}"/>
          </ac:inkMkLst>
        </pc:inkChg>
        <pc:inkChg chg="add del">
          <ac:chgData name="Venkatasubramanian, Mani V." userId="fbe5ce37-0145-4c31-b84a-b36f8beac5f3" providerId="ADAL" clId="{CD41D82F-260B-0840-BD29-78828A25BB7D}" dt="2023-03-23T15:36:01.266" v="2267"/>
          <ac:inkMkLst>
            <pc:docMk/>
            <pc:sldMk cId="1823701416" sldId="267"/>
            <ac:inkMk id="228" creationId="{30980B13-361C-B77F-E097-0EEF3B62788A}"/>
          </ac:inkMkLst>
        </pc:inkChg>
        <pc:inkChg chg="add del">
          <ac:chgData name="Venkatasubramanian, Mani V." userId="fbe5ce37-0145-4c31-b84a-b36f8beac5f3" providerId="ADAL" clId="{CD41D82F-260B-0840-BD29-78828A25BB7D}" dt="2023-03-23T15:36:01.266" v="2267"/>
          <ac:inkMkLst>
            <pc:docMk/>
            <pc:sldMk cId="1823701416" sldId="267"/>
            <ac:inkMk id="229" creationId="{8CEA22E8-7D5A-1850-68DC-173CEBD99611}"/>
          </ac:inkMkLst>
        </pc:inkChg>
        <pc:inkChg chg="add del">
          <ac:chgData name="Venkatasubramanian, Mani V." userId="fbe5ce37-0145-4c31-b84a-b36f8beac5f3" providerId="ADAL" clId="{CD41D82F-260B-0840-BD29-78828A25BB7D}" dt="2023-03-23T15:36:01.266" v="2267"/>
          <ac:inkMkLst>
            <pc:docMk/>
            <pc:sldMk cId="1823701416" sldId="267"/>
            <ac:inkMk id="230" creationId="{0FEC8635-46F2-9405-DD1C-A1AEB8DCD1B8}"/>
          </ac:inkMkLst>
        </pc:inkChg>
        <pc:inkChg chg="add del">
          <ac:chgData name="Venkatasubramanian, Mani V." userId="fbe5ce37-0145-4c31-b84a-b36f8beac5f3" providerId="ADAL" clId="{CD41D82F-260B-0840-BD29-78828A25BB7D}" dt="2023-03-23T15:36:01.266" v="2267"/>
          <ac:inkMkLst>
            <pc:docMk/>
            <pc:sldMk cId="1823701416" sldId="267"/>
            <ac:inkMk id="231" creationId="{4E3046B7-94D8-6BF3-B00A-A713443383DC}"/>
          </ac:inkMkLst>
        </pc:inkChg>
        <pc:inkChg chg="add del">
          <ac:chgData name="Venkatasubramanian, Mani V." userId="fbe5ce37-0145-4c31-b84a-b36f8beac5f3" providerId="ADAL" clId="{CD41D82F-260B-0840-BD29-78828A25BB7D}" dt="2023-03-23T15:36:01.266" v="2267"/>
          <ac:inkMkLst>
            <pc:docMk/>
            <pc:sldMk cId="1823701416" sldId="267"/>
            <ac:inkMk id="232" creationId="{2E6DAD34-DD0C-942C-18FC-13A8F5855365}"/>
          </ac:inkMkLst>
        </pc:inkChg>
        <pc:inkChg chg="add del">
          <ac:chgData name="Venkatasubramanian, Mani V." userId="fbe5ce37-0145-4c31-b84a-b36f8beac5f3" providerId="ADAL" clId="{CD41D82F-260B-0840-BD29-78828A25BB7D}" dt="2023-03-23T15:36:01.266" v="2267"/>
          <ac:inkMkLst>
            <pc:docMk/>
            <pc:sldMk cId="1823701416" sldId="267"/>
            <ac:inkMk id="233" creationId="{83FA65D7-23C9-264E-2219-CB22EF4EE426}"/>
          </ac:inkMkLst>
        </pc:inkChg>
        <pc:inkChg chg="add reco">
          <ac:chgData name="Venkatasubramanian, Mani V." userId="fbe5ce37-0145-4c31-b84a-b36f8beac5f3" providerId="ADAL" clId="{CD41D82F-260B-0840-BD29-78828A25BB7D}" dt="2023-03-23T15:36:01.266" v="2267"/>
          <ac:inkMkLst>
            <pc:docMk/>
            <pc:sldMk cId="1823701416" sldId="267"/>
            <ac:inkMk id="234" creationId="{CFADDCC1-85AC-53BF-52B8-CBA11DAF6EEE}"/>
          </ac:inkMkLst>
        </pc:inkChg>
        <pc:inkChg chg="add">
          <ac:chgData name="Venkatasubramanian, Mani V." userId="fbe5ce37-0145-4c31-b84a-b36f8beac5f3" providerId="ADAL" clId="{CD41D82F-260B-0840-BD29-78828A25BB7D}" dt="2023-03-23T15:36:03.228" v="2268"/>
          <ac:inkMkLst>
            <pc:docMk/>
            <pc:sldMk cId="1823701416" sldId="267"/>
            <ac:inkMk id="235" creationId="{C624D9B9-928C-A99B-D733-12CF7BB818B4}"/>
          </ac:inkMkLst>
        </pc:inkChg>
        <pc:inkChg chg="add">
          <ac:chgData name="Venkatasubramanian, Mani V." userId="fbe5ce37-0145-4c31-b84a-b36f8beac5f3" providerId="ADAL" clId="{CD41D82F-260B-0840-BD29-78828A25BB7D}" dt="2023-03-23T15:36:04.042" v="2269"/>
          <ac:inkMkLst>
            <pc:docMk/>
            <pc:sldMk cId="1823701416" sldId="267"/>
            <ac:inkMk id="236" creationId="{4D5CACC5-A6E9-0792-9AB8-6E13DEF44EA0}"/>
          </ac:inkMkLst>
        </pc:inkChg>
        <pc:inkChg chg="add">
          <ac:chgData name="Venkatasubramanian, Mani V." userId="fbe5ce37-0145-4c31-b84a-b36f8beac5f3" providerId="ADAL" clId="{CD41D82F-260B-0840-BD29-78828A25BB7D}" dt="2023-03-23T15:36:06.998" v="2270"/>
          <ac:inkMkLst>
            <pc:docMk/>
            <pc:sldMk cId="1823701416" sldId="267"/>
            <ac:inkMk id="237" creationId="{2CD353F8-E010-C10A-78BD-866FCB413660}"/>
          </ac:inkMkLst>
        </pc:inkChg>
        <pc:inkChg chg="add">
          <ac:chgData name="Venkatasubramanian, Mani V." userId="fbe5ce37-0145-4c31-b84a-b36f8beac5f3" providerId="ADAL" clId="{CD41D82F-260B-0840-BD29-78828A25BB7D}" dt="2023-03-23T15:48:34.528" v="2928"/>
          <ac:inkMkLst>
            <pc:docMk/>
            <pc:sldMk cId="1823701416" sldId="267"/>
            <ac:inkMk id="238" creationId="{2BED65E0-E1CA-D7D5-1EC0-24E8F8D6B8F0}"/>
          </ac:inkMkLst>
        </pc:inkChg>
        <pc:inkChg chg="add">
          <ac:chgData name="Venkatasubramanian, Mani V." userId="fbe5ce37-0145-4c31-b84a-b36f8beac5f3" providerId="ADAL" clId="{CD41D82F-260B-0840-BD29-78828A25BB7D}" dt="2023-03-23T15:48:38.337" v="2929"/>
          <ac:inkMkLst>
            <pc:docMk/>
            <pc:sldMk cId="1823701416" sldId="267"/>
            <ac:inkMk id="239" creationId="{4896249D-C839-E1E4-A587-0330AFF2107A}"/>
          </ac:inkMkLst>
        </pc:inkChg>
      </pc:sldChg>
      <pc:sldChg chg="addSp delSp">
        <pc:chgData name="Venkatasubramanian, Mani V." userId="fbe5ce37-0145-4c31-b84a-b36f8beac5f3" providerId="ADAL" clId="{CD41D82F-260B-0840-BD29-78828A25BB7D}" dt="2023-03-23T15:40:28.698" v="2485"/>
        <pc:sldMkLst>
          <pc:docMk/>
          <pc:sldMk cId="1526379761" sldId="268"/>
        </pc:sldMkLst>
        <pc:inkChg chg="add del">
          <ac:chgData name="Venkatasubramanian, Mani V." userId="fbe5ce37-0145-4c31-b84a-b36f8beac5f3" providerId="ADAL" clId="{CD41D82F-260B-0840-BD29-78828A25BB7D}" dt="2023-03-23T15:36:39.046" v="2281"/>
          <ac:inkMkLst>
            <pc:docMk/>
            <pc:sldMk cId="1526379761" sldId="268"/>
            <ac:inkMk id="2" creationId="{79F8A8A1-4F57-6559-9A1E-AC7BEE328374}"/>
          </ac:inkMkLst>
        </pc:inkChg>
        <pc:inkChg chg="add del">
          <ac:chgData name="Venkatasubramanian, Mani V." userId="fbe5ce37-0145-4c31-b84a-b36f8beac5f3" providerId="ADAL" clId="{CD41D82F-260B-0840-BD29-78828A25BB7D}" dt="2023-03-23T15:36:39.046" v="2281"/>
          <ac:inkMkLst>
            <pc:docMk/>
            <pc:sldMk cId="1526379761" sldId="268"/>
            <ac:inkMk id="3" creationId="{B0E9710F-A51C-4210-0110-B5BABF1A49E0}"/>
          </ac:inkMkLst>
        </pc:inkChg>
        <pc:inkChg chg="add del">
          <ac:chgData name="Venkatasubramanian, Mani V." userId="fbe5ce37-0145-4c31-b84a-b36f8beac5f3" providerId="ADAL" clId="{CD41D82F-260B-0840-BD29-78828A25BB7D}" dt="2023-03-23T15:36:39.046" v="2281"/>
          <ac:inkMkLst>
            <pc:docMk/>
            <pc:sldMk cId="1526379761" sldId="268"/>
            <ac:inkMk id="4" creationId="{7A5EEF09-A741-B479-EAA1-13B545431CD2}"/>
          </ac:inkMkLst>
        </pc:inkChg>
        <pc:inkChg chg="add del">
          <ac:chgData name="Venkatasubramanian, Mani V." userId="fbe5ce37-0145-4c31-b84a-b36f8beac5f3" providerId="ADAL" clId="{CD41D82F-260B-0840-BD29-78828A25BB7D}" dt="2023-03-23T15:36:39.046" v="2281"/>
          <ac:inkMkLst>
            <pc:docMk/>
            <pc:sldMk cId="1526379761" sldId="268"/>
            <ac:inkMk id="5" creationId="{82DAD820-4FAA-A977-2DDC-6CB30BBFCAFC}"/>
          </ac:inkMkLst>
        </pc:inkChg>
        <pc:inkChg chg="add del">
          <ac:chgData name="Venkatasubramanian, Mani V." userId="fbe5ce37-0145-4c31-b84a-b36f8beac5f3" providerId="ADAL" clId="{CD41D82F-260B-0840-BD29-78828A25BB7D}" dt="2023-03-23T15:36:39.046" v="2281"/>
          <ac:inkMkLst>
            <pc:docMk/>
            <pc:sldMk cId="1526379761" sldId="268"/>
            <ac:inkMk id="6" creationId="{AF185D07-B4E5-383E-F4FE-CFF08F49709D}"/>
          </ac:inkMkLst>
        </pc:inkChg>
        <pc:inkChg chg="add del">
          <ac:chgData name="Venkatasubramanian, Mani V." userId="fbe5ce37-0145-4c31-b84a-b36f8beac5f3" providerId="ADAL" clId="{CD41D82F-260B-0840-BD29-78828A25BB7D}" dt="2023-03-23T15:36:39.046" v="2281"/>
          <ac:inkMkLst>
            <pc:docMk/>
            <pc:sldMk cId="1526379761" sldId="268"/>
            <ac:inkMk id="7" creationId="{E160DEDF-0FA7-B1F2-2FB7-2A49018D5B64}"/>
          </ac:inkMkLst>
        </pc:inkChg>
        <pc:inkChg chg="add del">
          <ac:chgData name="Venkatasubramanian, Mani V." userId="fbe5ce37-0145-4c31-b84a-b36f8beac5f3" providerId="ADAL" clId="{CD41D82F-260B-0840-BD29-78828A25BB7D}" dt="2023-03-23T15:36:39.046" v="2281"/>
          <ac:inkMkLst>
            <pc:docMk/>
            <pc:sldMk cId="1526379761" sldId="268"/>
            <ac:inkMk id="8" creationId="{7FAB5F87-232F-FA98-ADCA-7EE7EBC1D709}"/>
          </ac:inkMkLst>
        </pc:inkChg>
        <pc:inkChg chg="add del">
          <ac:chgData name="Venkatasubramanian, Mani V." userId="fbe5ce37-0145-4c31-b84a-b36f8beac5f3" providerId="ADAL" clId="{CD41D82F-260B-0840-BD29-78828A25BB7D}" dt="2023-03-23T15:36:39.046" v="2281"/>
          <ac:inkMkLst>
            <pc:docMk/>
            <pc:sldMk cId="1526379761" sldId="268"/>
            <ac:inkMk id="9" creationId="{DE7E4BC8-CABE-1C57-634B-A91257B7C1BF}"/>
          </ac:inkMkLst>
        </pc:inkChg>
        <pc:inkChg chg="add del">
          <ac:chgData name="Venkatasubramanian, Mani V." userId="fbe5ce37-0145-4c31-b84a-b36f8beac5f3" providerId="ADAL" clId="{CD41D82F-260B-0840-BD29-78828A25BB7D}" dt="2023-03-23T15:36:39.046" v="2281"/>
          <ac:inkMkLst>
            <pc:docMk/>
            <pc:sldMk cId="1526379761" sldId="268"/>
            <ac:inkMk id="10" creationId="{C5E9F2C9-A315-95A2-43F1-169D56A9F372}"/>
          </ac:inkMkLst>
        </pc:inkChg>
        <pc:inkChg chg="add del">
          <ac:chgData name="Venkatasubramanian, Mani V." userId="fbe5ce37-0145-4c31-b84a-b36f8beac5f3" providerId="ADAL" clId="{CD41D82F-260B-0840-BD29-78828A25BB7D}" dt="2023-03-23T15:36:39.046" v="2281"/>
          <ac:inkMkLst>
            <pc:docMk/>
            <pc:sldMk cId="1526379761" sldId="268"/>
            <ac:inkMk id="11" creationId="{9547731A-6D45-4300-9DA1-9359263C793A}"/>
          </ac:inkMkLst>
        </pc:inkChg>
        <pc:inkChg chg="add reco">
          <ac:chgData name="Venkatasubramanian, Mani V." userId="fbe5ce37-0145-4c31-b84a-b36f8beac5f3" providerId="ADAL" clId="{CD41D82F-260B-0840-BD29-78828A25BB7D}" dt="2023-03-23T15:36:39.046" v="2281"/>
          <ac:inkMkLst>
            <pc:docMk/>
            <pc:sldMk cId="1526379761" sldId="268"/>
            <ac:inkMk id="12" creationId="{C0FFD137-1BF6-B75D-5D54-003CB8BC016A}"/>
          </ac:inkMkLst>
        </pc:inkChg>
        <pc:inkChg chg="add reco">
          <ac:chgData name="Venkatasubramanian, Mani V." userId="fbe5ce37-0145-4c31-b84a-b36f8beac5f3" providerId="ADAL" clId="{CD41D82F-260B-0840-BD29-78828A25BB7D}" dt="2023-03-23T15:36:39.046" v="2281"/>
          <ac:inkMkLst>
            <pc:docMk/>
            <pc:sldMk cId="1526379761" sldId="268"/>
            <ac:inkMk id="13" creationId="{CD10F7F7-FA74-384D-E3B7-38312F641345}"/>
          </ac:inkMkLst>
        </pc:inkChg>
        <pc:inkChg chg="add del">
          <ac:chgData name="Venkatasubramanian, Mani V." userId="fbe5ce37-0145-4c31-b84a-b36f8beac5f3" providerId="ADAL" clId="{CD41D82F-260B-0840-BD29-78828A25BB7D}" dt="2023-03-23T15:36:51.261" v="2290"/>
          <ac:inkMkLst>
            <pc:docMk/>
            <pc:sldMk cId="1526379761" sldId="268"/>
            <ac:inkMk id="14" creationId="{DF8C47CF-625C-F92F-E41C-ACC12456F02E}"/>
          </ac:inkMkLst>
        </pc:inkChg>
        <pc:inkChg chg="add del">
          <ac:chgData name="Venkatasubramanian, Mani V." userId="fbe5ce37-0145-4c31-b84a-b36f8beac5f3" providerId="ADAL" clId="{CD41D82F-260B-0840-BD29-78828A25BB7D}" dt="2023-03-23T15:36:51.261" v="2290"/>
          <ac:inkMkLst>
            <pc:docMk/>
            <pc:sldMk cId="1526379761" sldId="268"/>
            <ac:inkMk id="15" creationId="{97A4D8F3-927E-7AB3-8156-0F34F83D6E87}"/>
          </ac:inkMkLst>
        </pc:inkChg>
        <pc:inkChg chg="add del">
          <ac:chgData name="Venkatasubramanian, Mani V." userId="fbe5ce37-0145-4c31-b84a-b36f8beac5f3" providerId="ADAL" clId="{CD41D82F-260B-0840-BD29-78828A25BB7D}" dt="2023-03-23T15:36:51.261" v="2290"/>
          <ac:inkMkLst>
            <pc:docMk/>
            <pc:sldMk cId="1526379761" sldId="268"/>
            <ac:inkMk id="16" creationId="{7CF73FF5-E56E-9135-9664-1A8DA60D13FB}"/>
          </ac:inkMkLst>
        </pc:inkChg>
        <pc:inkChg chg="add del">
          <ac:chgData name="Venkatasubramanian, Mani V." userId="fbe5ce37-0145-4c31-b84a-b36f8beac5f3" providerId="ADAL" clId="{CD41D82F-260B-0840-BD29-78828A25BB7D}" dt="2023-03-23T15:36:51.261" v="2290"/>
          <ac:inkMkLst>
            <pc:docMk/>
            <pc:sldMk cId="1526379761" sldId="268"/>
            <ac:inkMk id="17" creationId="{BBF93E5D-344D-0286-1B38-6FCEE4D1EA6B}"/>
          </ac:inkMkLst>
        </pc:inkChg>
        <pc:inkChg chg="add del">
          <ac:chgData name="Venkatasubramanian, Mani V." userId="fbe5ce37-0145-4c31-b84a-b36f8beac5f3" providerId="ADAL" clId="{CD41D82F-260B-0840-BD29-78828A25BB7D}" dt="2023-03-23T15:36:51.261" v="2290"/>
          <ac:inkMkLst>
            <pc:docMk/>
            <pc:sldMk cId="1526379761" sldId="268"/>
            <ac:inkMk id="18" creationId="{B984372F-4FE7-927C-2178-91FC55F558A8}"/>
          </ac:inkMkLst>
        </pc:inkChg>
        <pc:inkChg chg="add del">
          <ac:chgData name="Venkatasubramanian, Mani V." userId="fbe5ce37-0145-4c31-b84a-b36f8beac5f3" providerId="ADAL" clId="{CD41D82F-260B-0840-BD29-78828A25BB7D}" dt="2023-03-23T15:36:51.261" v="2290"/>
          <ac:inkMkLst>
            <pc:docMk/>
            <pc:sldMk cId="1526379761" sldId="268"/>
            <ac:inkMk id="19" creationId="{DA6D7647-AE4E-179E-D64F-09502D2D5B12}"/>
          </ac:inkMkLst>
        </pc:inkChg>
        <pc:inkChg chg="add del">
          <ac:chgData name="Venkatasubramanian, Mani V." userId="fbe5ce37-0145-4c31-b84a-b36f8beac5f3" providerId="ADAL" clId="{CD41D82F-260B-0840-BD29-78828A25BB7D}" dt="2023-03-23T15:36:51.261" v="2290"/>
          <ac:inkMkLst>
            <pc:docMk/>
            <pc:sldMk cId="1526379761" sldId="268"/>
            <ac:inkMk id="20" creationId="{1CA3FE2B-FE5D-DCEB-25A9-1ADE50E03D02}"/>
          </ac:inkMkLst>
        </pc:inkChg>
        <pc:inkChg chg="add del">
          <ac:chgData name="Venkatasubramanian, Mani V." userId="fbe5ce37-0145-4c31-b84a-b36f8beac5f3" providerId="ADAL" clId="{CD41D82F-260B-0840-BD29-78828A25BB7D}" dt="2023-03-23T15:36:51.261" v="2290"/>
          <ac:inkMkLst>
            <pc:docMk/>
            <pc:sldMk cId="1526379761" sldId="268"/>
            <ac:inkMk id="21" creationId="{537CDFDA-455A-BC8B-1051-101BDCA4C95A}"/>
          </ac:inkMkLst>
        </pc:inkChg>
        <pc:inkChg chg="add reco">
          <ac:chgData name="Venkatasubramanian, Mani V." userId="fbe5ce37-0145-4c31-b84a-b36f8beac5f3" providerId="ADAL" clId="{CD41D82F-260B-0840-BD29-78828A25BB7D}" dt="2023-03-23T15:36:51.261" v="2290"/>
          <ac:inkMkLst>
            <pc:docMk/>
            <pc:sldMk cId="1526379761" sldId="268"/>
            <ac:inkMk id="22" creationId="{2C25793C-7F61-9C8D-A6AA-71DD3B793074}"/>
          </ac:inkMkLst>
        </pc:inkChg>
        <pc:inkChg chg="add reco">
          <ac:chgData name="Venkatasubramanian, Mani V." userId="fbe5ce37-0145-4c31-b84a-b36f8beac5f3" providerId="ADAL" clId="{CD41D82F-260B-0840-BD29-78828A25BB7D}" dt="2023-03-23T15:36:51.261" v="2290"/>
          <ac:inkMkLst>
            <pc:docMk/>
            <pc:sldMk cId="1526379761" sldId="268"/>
            <ac:inkMk id="23" creationId="{BCC2C615-EB1E-B4A0-CE31-1771B291E93E}"/>
          </ac:inkMkLst>
        </pc:inkChg>
        <pc:inkChg chg="add del">
          <ac:chgData name="Venkatasubramanian, Mani V." userId="fbe5ce37-0145-4c31-b84a-b36f8beac5f3" providerId="ADAL" clId="{CD41D82F-260B-0840-BD29-78828A25BB7D}" dt="2023-03-23T15:36:59.224" v="2298"/>
          <ac:inkMkLst>
            <pc:docMk/>
            <pc:sldMk cId="1526379761" sldId="268"/>
            <ac:inkMk id="24" creationId="{00F3D6B3-8E97-B4F8-72FA-528C76445861}"/>
          </ac:inkMkLst>
        </pc:inkChg>
        <pc:inkChg chg="add del">
          <ac:chgData name="Venkatasubramanian, Mani V." userId="fbe5ce37-0145-4c31-b84a-b36f8beac5f3" providerId="ADAL" clId="{CD41D82F-260B-0840-BD29-78828A25BB7D}" dt="2023-03-23T15:36:59.224" v="2298"/>
          <ac:inkMkLst>
            <pc:docMk/>
            <pc:sldMk cId="1526379761" sldId="268"/>
            <ac:inkMk id="25" creationId="{728B4504-CDD0-F442-EB51-BA96F520E34B}"/>
          </ac:inkMkLst>
        </pc:inkChg>
        <pc:inkChg chg="add del">
          <ac:chgData name="Venkatasubramanian, Mani V." userId="fbe5ce37-0145-4c31-b84a-b36f8beac5f3" providerId="ADAL" clId="{CD41D82F-260B-0840-BD29-78828A25BB7D}" dt="2023-03-23T15:36:59.224" v="2298"/>
          <ac:inkMkLst>
            <pc:docMk/>
            <pc:sldMk cId="1526379761" sldId="268"/>
            <ac:inkMk id="26" creationId="{905B55EC-B676-A321-0B43-47CC8CE88381}"/>
          </ac:inkMkLst>
        </pc:inkChg>
        <pc:inkChg chg="add del">
          <ac:chgData name="Venkatasubramanian, Mani V." userId="fbe5ce37-0145-4c31-b84a-b36f8beac5f3" providerId="ADAL" clId="{CD41D82F-260B-0840-BD29-78828A25BB7D}" dt="2023-03-23T15:36:59.224" v="2298"/>
          <ac:inkMkLst>
            <pc:docMk/>
            <pc:sldMk cId="1526379761" sldId="268"/>
            <ac:inkMk id="27" creationId="{D94D461B-4A37-7F34-8228-BC8728367342}"/>
          </ac:inkMkLst>
        </pc:inkChg>
        <pc:inkChg chg="add del">
          <ac:chgData name="Venkatasubramanian, Mani V." userId="fbe5ce37-0145-4c31-b84a-b36f8beac5f3" providerId="ADAL" clId="{CD41D82F-260B-0840-BD29-78828A25BB7D}" dt="2023-03-23T15:36:59.224" v="2298"/>
          <ac:inkMkLst>
            <pc:docMk/>
            <pc:sldMk cId="1526379761" sldId="268"/>
            <ac:inkMk id="28" creationId="{2826F1CF-0F9F-4011-3788-F7075F629BA5}"/>
          </ac:inkMkLst>
        </pc:inkChg>
        <pc:inkChg chg="add del">
          <ac:chgData name="Venkatasubramanian, Mani V." userId="fbe5ce37-0145-4c31-b84a-b36f8beac5f3" providerId="ADAL" clId="{CD41D82F-260B-0840-BD29-78828A25BB7D}" dt="2023-03-23T15:36:59.224" v="2298"/>
          <ac:inkMkLst>
            <pc:docMk/>
            <pc:sldMk cId="1526379761" sldId="268"/>
            <ac:inkMk id="29" creationId="{B2490A57-821D-B7C5-00A6-C0F6172F939F}"/>
          </ac:inkMkLst>
        </pc:inkChg>
        <pc:inkChg chg="add">
          <ac:chgData name="Venkatasubramanian, Mani V." userId="fbe5ce37-0145-4c31-b84a-b36f8beac5f3" providerId="ADAL" clId="{CD41D82F-260B-0840-BD29-78828A25BB7D}" dt="2023-03-23T15:36:58.478" v="2297"/>
          <ac:inkMkLst>
            <pc:docMk/>
            <pc:sldMk cId="1526379761" sldId="268"/>
            <ac:inkMk id="30" creationId="{DB8A8084-8A35-8223-356A-2041A037438C}"/>
          </ac:inkMkLst>
        </pc:inkChg>
        <pc:inkChg chg="add reco">
          <ac:chgData name="Venkatasubramanian, Mani V." userId="fbe5ce37-0145-4c31-b84a-b36f8beac5f3" providerId="ADAL" clId="{CD41D82F-260B-0840-BD29-78828A25BB7D}" dt="2023-03-23T15:36:59.224" v="2298"/>
          <ac:inkMkLst>
            <pc:docMk/>
            <pc:sldMk cId="1526379761" sldId="268"/>
            <ac:inkMk id="31" creationId="{084B3B9A-7123-1456-D4FE-EE0463000401}"/>
          </ac:inkMkLst>
        </pc:inkChg>
        <pc:inkChg chg="add del">
          <ac:chgData name="Venkatasubramanian, Mani V." userId="fbe5ce37-0145-4c31-b84a-b36f8beac5f3" providerId="ADAL" clId="{CD41D82F-260B-0840-BD29-78828A25BB7D}" dt="2023-03-23T15:37:07.616" v="2304"/>
          <ac:inkMkLst>
            <pc:docMk/>
            <pc:sldMk cId="1526379761" sldId="268"/>
            <ac:inkMk id="32" creationId="{274F34BD-8680-DC14-374E-CA1C24A57A30}"/>
          </ac:inkMkLst>
        </pc:inkChg>
        <pc:inkChg chg="add del">
          <ac:chgData name="Venkatasubramanian, Mani V." userId="fbe5ce37-0145-4c31-b84a-b36f8beac5f3" providerId="ADAL" clId="{CD41D82F-260B-0840-BD29-78828A25BB7D}" dt="2023-03-23T15:37:07.616" v="2304"/>
          <ac:inkMkLst>
            <pc:docMk/>
            <pc:sldMk cId="1526379761" sldId="268"/>
            <ac:inkMk id="33" creationId="{AB9C18DF-E887-B14E-E0C0-0ED91A7AC859}"/>
          </ac:inkMkLst>
        </pc:inkChg>
        <pc:inkChg chg="add del">
          <ac:chgData name="Venkatasubramanian, Mani V." userId="fbe5ce37-0145-4c31-b84a-b36f8beac5f3" providerId="ADAL" clId="{CD41D82F-260B-0840-BD29-78828A25BB7D}" dt="2023-03-23T15:37:07.616" v="2304"/>
          <ac:inkMkLst>
            <pc:docMk/>
            <pc:sldMk cId="1526379761" sldId="268"/>
            <ac:inkMk id="34" creationId="{932192DF-0BED-E5F9-DCBD-E1C65A694AB4}"/>
          </ac:inkMkLst>
        </pc:inkChg>
        <pc:inkChg chg="add">
          <ac:chgData name="Venkatasubramanian, Mani V." userId="fbe5ce37-0145-4c31-b84a-b36f8beac5f3" providerId="ADAL" clId="{CD41D82F-260B-0840-BD29-78828A25BB7D}" dt="2023-03-23T15:37:06.509" v="2302"/>
          <ac:inkMkLst>
            <pc:docMk/>
            <pc:sldMk cId="1526379761" sldId="268"/>
            <ac:inkMk id="35" creationId="{76663646-1EB1-1E76-C9DA-CFD2C5BE6B1C}"/>
          </ac:inkMkLst>
        </pc:inkChg>
        <pc:inkChg chg="add">
          <ac:chgData name="Venkatasubramanian, Mani V." userId="fbe5ce37-0145-4c31-b84a-b36f8beac5f3" providerId="ADAL" clId="{CD41D82F-260B-0840-BD29-78828A25BB7D}" dt="2023-03-23T15:37:06.659" v="2303"/>
          <ac:inkMkLst>
            <pc:docMk/>
            <pc:sldMk cId="1526379761" sldId="268"/>
            <ac:inkMk id="36" creationId="{B748D709-03AD-600C-D38E-6E1BEFB2F15F}"/>
          </ac:inkMkLst>
        </pc:inkChg>
        <pc:inkChg chg="add reco">
          <ac:chgData name="Venkatasubramanian, Mani V." userId="fbe5ce37-0145-4c31-b84a-b36f8beac5f3" providerId="ADAL" clId="{CD41D82F-260B-0840-BD29-78828A25BB7D}" dt="2023-03-23T15:37:07.616" v="2304"/>
          <ac:inkMkLst>
            <pc:docMk/>
            <pc:sldMk cId="1526379761" sldId="268"/>
            <ac:inkMk id="37" creationId="{27C06E58-8D62-D294-812B-6FAE3D70F657}"/>
          </ac:inkMkLst>
        </pc:inkChg>
        <pc:inkChg chg="add del">
          <ac:chgData name="Venkatasubramanian, Mani V." userId="fbe5ce37-0145-4c31-b84a-b36f8beac5f3" providerId="ADAL" clId="{CD41D82F-260B-0840-BD29-78828A25BB7D}" dt="2023-03-23T15:37:15.860" v="2313"/>
          <ac:inkMkLst>
            <pc:docMk/>
            <pc:sldMk cId="1526379761" sldId="268"/>
            <ac:inkMk id="38" creationId="{EEC8B40D-B138-C219-6D17-E4E858405667}"/>
          </ac:inkMkLst>
        </pc:inkChg>
        <pc:inkChg chg="add del">
          <ac:chgData name="Venkatasubramanian, Mani V." userId="fbe5ce37-0145-4c31-b84a-b36f8beac5f3" providerId="ADAL" clId="{CD41D82F-260B-0840-BD29-78828A25BB7D}" dt="2023-03-23T15:37:15.860" v="2313"/>
          <ac:inkMkLst>
            <pc:docMk/>
            <pc:sldMk cId="1526379761" sldId="268"/>
            <ac:inkMk id="39" creationId="{9A79BCED-7FC2-A77E-5F8A-7575378B34AA}"/>
          </ac:inkMkLst>
        </pc:inkChg>
        <pc:inkChg chg="add del">
          <ac:chgData name="Venkatasubramanian, Mani V." userId="fbe5ce37-0145-4c31-b84a-b36f8beac5f3" providerId="ADAL" clId="{CD41D82F-260B-0840-BD29-78828A25BB7D}" dt="2023-03-23T15:37:15.860" v="2313"/>
          <ac:inkMkLst>
            <pc:docMk/>
            <pc:sldMk cId="1526379761" sldId="268"/>
            <ac:inkMk id="40" creationId="{E77E0259-3458-872C-C65A-729763B706C9}"/>
          </ac:inkMkLst>
        </pc:inkChg>
        <pc:inkChg chg="add del">
          <ac:chgData name="Venkatasubramanian, Mani V." userId="fbe5ce37-0145-4c31-b84a-b36f8beac5f3" providerId="ADAL" clId="{CD41D82F-260B-0840-BD29-78828A25BB7D}" dt="2023-03-23T15:37:15.860" v="2313"/>
          <ac:inkMkLst>
            <pc:docMk/>
            <pc:sldMk cId="1526379761" sldId="268"/>
            <ac:inkMk id="41" creationId="{D1608998-C0D8-B70B-99F8-58C8C14D3969}"/>
          </ac:inkMkLst>
        </pc:inkChg>
        <pc:inkChg chg="add del">
          <ac:chgData name="Venkatasubramanian, Mani V." userId="fbe5ce37-0145-4c31-b84a-b36f8beac5f3" providerId="ADAL" clId="{CD41D82F-260B-0840-BD29-78828A25BB7D}" dt="2023-03-23T15:37:15.860" v="2313"/>
          <ac:inkMkLst>
            <pc:docMk/>
            <pc:sldMk cId="1526379761" sldId="268"/>
            <ac:inkMk id="42" creationId="{A25D77CD-4501-9970-4C78-323D30382530}"/>
          </ac:inkMkLst>
        </pc:inkChg>
        <pc:inkChg chg="add del">
          <ac:chgData name="Venkatasubramanian, Mani V." userId="fbe5ce37-0145-4c31-b84a-b36f8beac5f3" providerId="ADAL" clId="{CD41D82F-260B-0840-BD29-78828A25BB7D}" dt="2023-03-23T15:37:15.860" v="2313"/>
          <ac:inkMkLst>
            <pc:docMk/>
            <pc:sldMk cId="1526379761" sldId="268"/>
            <ac:inkMk id="43" creationId="{95A7A4F9-43C3-F061-FC98-4E351BB9B861}"/>
          </ac:inkMkLst>
        </pc:inkChg>
        <pc:inkChg chg="add del">
          <ac:chgData name="Venkatasubramanian, Mani V." userId="fbe5ce37-0145-4c31-b84a-b36f8beac5f3" providerId="ADAL" clId="{CD41D82F-260B-0840-BD29-78828A25BB7D}" dt="2023-03-23T15:37:15.860" v="2313"/>
          <ac:inkMkLst>
            <pc:docMk/>
            <pc:sldMk cId="1526379761" sldId="268"/>
            <ac:inkMk id="44" creationId="{B490F600-9854-82E9-D36B-C6DBCF86E536}"/>
          </ac:inkMkLst>
        </pc:inkChg>
        <pc:inkChg chg="add del">
          <ac:chgData name="Venkatasubramanian, Mani V." userId="fbe5ce37-0145-4c31-b84a-b36f8beac5f3" providerId="ADAL" clId="{CD41D82F-260B-0840-BD29-78828A25BB7D}" dt="2023-03-23T15:37:15.860" v="2313"/>
          <ac:inkMkLst>
            <pc:docMk/>
            <pc:sldMk cId="1526379761" sldId="268"/>
            <ac:inkMk id="45" creationId="{24120D47-789C-3886-9356-13F3B967C081}"/>
          </ac:inkMkLst>
        </pc:inkChg>
        <pc:inkChg chg="add reco">
          <ac:chgData name="Venkatasubramanian, Mani V." userId="fbe5ce37-0145-4c31-b84a-b36f8beac5f3" providerId="ADAL" clId="{CD41D82F-260B-0840-BD29-78828A25BB7D}" dt="2023-03-23T15:37:15.860" v="2313"/>
          <ac:inkMkLst>
            <pc:docMk/>
            <pc:sldMk cId="1526379761" sldId="268"/>
            <ac:inkMk id="46" creationId="{9B30C1D4-0943-1510-5CB5-EAA0D1A1561B}"/>
          </ac:inkMkLst>
        </pc:inkChg>
        <pc:inkChg chg="add reco">
          <ac:chgData name="Venkatasubramanian, Mani V." userId="fbe5ce37-0145-4c31-b84a-b36f8beac5f3" providerId="ADAL" clId="{CD41D82F-260B-0840-BD29-78828A25BB7D}" dt="2023-03-23T15:37:15.860" v="2313"/>
          <ac:inkMkLst>
            <pc:docMk/>
            <pc:sldMk cId="1526379761" sldId="268"/>
            <ac:inkMk id="47" creationId="{471C023A-114C-A5CB-3AE1-4A26BB40E3E6}"/>
          </ac:inkMkLst>
        </pc:inkChg>
        <pc:inkChg chg="add del">
          <ac:chgData name="Venkatasubramanian, Mani V." userId="fbe5ce37-0145-4c31-b84a-b36f8beac5f3" providerId="ADAL" clId="{CD41D82F-260B-0840-BD29-78828A25BB7D}" dt="2023-03-23T15:37:29.231" v="2321"/>
          <ac:inkMkLst>
            <pc:docMk/>
            <pc:sldMk cId="1526379761" sldId="268"/>
            <ac:inkMk id="48" creationId="{116410FA-E9C1-D5BC-0EC6-25741E353E04}"/>
          </ac:inkMkLst>
        </pc:inkChg>
        <pc:inkChg chg="add del">
          <ac:chgData name="Venkatasubramanian, Mani V." userId="fbe5ce37-0145-4c31-b84a-b36f8beac5f3" providerId="ADAL" clId="{CD41D82F-260B-0840-BD29-78828A25BB7D}" dt="2023-03-23T15:37:29.231" v="2321"/>
          <ac:inkMkLst>
            <pc:docMk/>
            <pc:sldMk cId="1526379761" sldId="268"/>
            <ac:inkMk id="49" creationId="{0D181E9C-B88A-4DF5-7DCC-DEF9815A53D7}"/>
          </ac:inkMkLst>
        </pc:inkChg>
        <pc:inkChg chg="add del">
          <ac:chgData name="Venkatasubramanian, Mani V." userId="fbe5ce37-0145-4c31-b84a-b36f8beac5f3" providerId="ADAL" clId="{CD41D82F-260B-0840-BD29-78828A25BB7D}" dt="2023-03-23T15:37:29.231" v="2321"/>
          <ac:inkMkLst>
            <pc:docMk/>
            <pc:sldMk cId="1526379761" sldId="268"/>
            <ac:inkMk id="50" creationId="{206D110A-9AD2-5AF9-0A4D-0CA9A520E6DC}"/>
          </ac:inkMkLst>
        </pc:inkChg>
        <pc:inkChg chg="add del">
          <ac:chgData name="Venkatasubramanian, Mani V." userId="fbe5ce37-0145-4c31-b84a-b36f8beac5f3" providerId="ADAL" clId="{CD41D82F-260B-0840-BD29-78828A25BB7D}" dt="2023-03-23T15:37:29.231" v="2321"/>
          <ac:inkMkLst>
            <pc:docMk/>
            <pc:sldMk cId="1526379761" sldId="268"/>
            <ac:inkMk id="51" creationId="{ED5BE16F-0A58-843A-0FF6-23F3D54C679E}"/>
          </ac:inkMkLst>
        </pc:inkChg>
        <pc:inkChg chg="add del">
          <ac:chgData name="Venkatasubramanian, Mani V." userId="fbe5ce37-0145-4c31-b84a-b36f8beac5f3" providerId="ADAL" clId="{CD41D82F-260B-0840-BD29-78828A25BB7D}" dt="2023-03-23T15:37:29.231" v="2321"/>
          <ac:inkMkLst>
            <pc:docMk/>
            <pc:sldMk cId="1526379761" sldId="268"/>
            <ac:inkMk id="52" creationId="{D66000FC-662E-482F-9338-7126A3AA998E}"/>
          </ac:inkMkLst>
        </pc:inkChg>
        <pc:inkChg chg="add del">
          <ac:chgData name="Venkatasubramanian, Mani V." userId="fbe5ce37-0145-4c31-b84a-b36f8beac5f3" providerId="ADAL" clId="{CD41D82F-260B-0840-BD29-78828A25BB7D}" dt="2023-03-23T15:37:29.231" v="2321"/>
          <ac:inkMkLst>
            <pc:docMk/>
            <pc:sldMk cId="1526379761" sldId="268"/>
            <ac:inkMk id="53" creationId="{12F7581D-B72B-4E8D-86EF-AEFBAABB983E}"/>
          </ac:inkMkLst>
        </pc:inkChg>
        <pc:inkChg chg="add del">
          <ac:chgData name="Venkatasubramanian, Mani V." userId="fbe5ce37-0145-4c31-b84a-b36f8beac5f3" providerId="ADAL" clId="{CD41D82F-260B-0840-BD29-78828A25BB7D}" dt="2023-03-23T15:37:29.231" v="2321"/>
          <ac:inkMkLst>
            <pc:docMk/>
            <pc:sldMk cId="1526379761" sldId="268"/>
            <ac:inkMk id="54" creationId="{586CB96E-3343-ECB5-AC75-7C4D1616DDE0}"/>
          </ac:inkMkLst>
        </pc:inkChg>
        <pc:inkChg chg="add reco">
          <ac:chgData name="Venkatasubramanian, Mani V." userId="fbe5ce37-0145-4c31-b84a-b36f8beac5f3" providerId="ADAL" clId="{CD41D82F-260B-0840-BD29-78828A25BB7D}" dt="2023-03-23T15:37:29.231" v="2321"/>
          <ac:inkMkLst>
            <pc:docMk/>
            <pc:sldMk cId="1526379761" sldId="268"/>
            <ac:inkMk id="55" creationId="{28F2B570-9581-6BC7-D3D9-BF83D41B4291}"/>
          </ac:inkMkLst>
        </pc:inkChg>
        <pc:inkChg chg="add">
          <ac:chgData name="Venkatasubramanian, Mani V." userId="fbe5ce37-0145-4c31-b84a-b36f8beac5f3" providerId="ADAL" clId="{CD41D82F-260B-0840-BD29-78828A25BB7D}" dt="2023-03-23T15:37:29.958" v="2322"/>
          <ac:inkMkLst>
            <pc:docMk/>
            <pc:sldMk cId="1526379761" sldId="268"/>
            <ac:inkMk id="56" creationId="{952F98B1-CD62-9A36-6CD2-33E6265C8E0A}"/>
          </ac:inkMkLst>
        </pc:inkChg>
        <pc:inkChg chg="add del">
          <ac:chgData name="Venkatasubramanian, Mani V." userId="fbe5ce37-0145-4c31-b84a-b36f8beac5f3" providerId="ADAL" clId="{CD41D82F-260B-0840-BD29-78828A25BB7D}" dt="2023-03-23T15:37:31.916" v="2326"/>
          <ac:inkMkLst>
            <pc:docMk/>
            <pc:sldMk cId="1526379761" sldId="268"/>
            <ac:inkMk id="57" creationId="{4D09A844-6DE0-40D1-7870-83154DF26B20}"/>
          </ac:inkMkLst>
        </pc:inkChg>
        <pc:inkChg chg="add del">
          <ac:chgData name="Venkatasubramanian, Mani V." userId="fbe5ce37-0145-4c31-b84a-b36f8beac5f3" providerId="ADAL" clId="{CD41D82F-260B-0840-BD29-78828A25BB7D}" dt="2023-03-23T15:37:31.916" v="2326"/>
          <ac:inkMkLst>
            <pc:docMk/>
            <pc:sldMk cId="1526379761" sldId="268"/>
            <ac:inkMk id="58" creationId="{6DE7AFC5-1A5F-64E8-F42E-42731F67619C}"/>
          </ac:inkMkLst>
        </pc:inkChg>
        <pc:inkChg chg="add del">
          <ac:chgData name="Venkatasubramanian, Mani V." userId="fbe5ce37-0145-4c31-b84a-b36f8beac5f3" providerId="ADAL" clId="{CD41D82F-260B-0840-BD29-78828A25BB7D}" dt="2023-03-23T15:37:31.916" v="2326"/>
          <ac:inkMkLst>
            <pc:docMk/>
            <pc:sldMk cId="1526379761" sldId="268"/>
            <ac:inkMk id="59" creationId="{FF01F69D-EC4B-6AA9-AB24-2E45849D79C6}"/>
          </ac:inkMkLst>
        </pc:inkChg>
        <pc:inkChg chg="add reco">
          <ac:chgData name="Venkatasubramanian, Mani V." userId="fbe5ce37-0145-4c31-b84a-b36f8beac5f3" providerId="ADAL" clId="{CD41D82F-260B-0840-BD29-78828A25BB7D}" dt="2023-03-23T15:37:31.916" v="2326"/>
          <ac:inkMkLst>
            <pc:docMk/>
            <pc:sldMk cId="1526379761" sldId="268"/>
            <ac:inkMk id="60" creationId="{5412220F-1764-7468-9561-7D24362E5952}"/>
          </ac:inkMkLst>
        </pc:inkChg>
        <pc:inkChg chg="add">
          <ac:chgData name="Venkatasubramanian, Mani V." userId="fbe5ce37-0145-4c31-b84a-b36f8beac5f3" providerId="ADAL" clId="{CD41D82F-260B-0840-BD29-78828A25BB7D}" dt="2023-03-23T15:37:32.908" v="2327"/>
          <ac:inkMkLst>
            <pc:docMk/>
            <pc:sldMk cId="1526379761" sldId="268"/>
            <ac:inkMk id="61" creationId="{FB7E2163-9329-CEAB-1876-6ADCA38BB87A}"/>
          </ac:inkMkLst>
        </pc:inkChg>
        <pc:inkChg chg="add">
          <ac:chgData name="Venkatasubramanian, Mani V." userId="fbe5ce37-0145-4c31-b84a-b36f8beac5f3" providerId="ADAL" clId="{CD41D82F-260B-0840-BD29-78828A25BB7D}" dt="2023-03-23T15:37:33.425" v="2328"/>
          <ac:inkMkLst>
            <pc:docMk/>
            <pc:sldMk cId="1526379761" sldId="268"/>
            <ac:inkMk id="62" creationId="{97C1CCD2-8A38-71F8-514F-1E2FCBFFD020}"/>
          </ac:inkMkLst>
        </pc:inkChg>
        <pc:inkChg chg="add">
          <ac:chgData name="Venkatasubramanian, Mani V." userId="fbe5ce37-0145-4c31-b84a-b36f8beac5f3" providerId="ADAL" clId="{CD41D82F-260B-0840-BD29-78828A25BB7D}" dt="2023-03-23T15:37:33.558" v="2329"/>
          <ac:inkMkLst>
            <pc:docMk/>
            <pc:sldMk cId="1526379761" sldId="268"/>
            <ac:inkMk id="63" creationId="{8C627523-6479-C892-68E9-6E62AC4161F1}"/>
          </ac:inkMkLst>
        </pc:inkChg>
        <pc:inkChg chg="add del">
          <ac:chgData name="Venkatasubramanian, Mani V." userId="fbe5ce37-0145-4c31-b84a-b36f8beac5f3" providerId="ADAL" clId="{CD41D82F-260B-0840-BD29-78828A25BB7D}" dt="2023-03-23T15:37:41.410" v="2352"/>
          <ac:inkMkLst>
            <pc:docMk/>
            <pc:sldMk cId="1526379761" sldId="268"/>
            <ac:inkMk id="64" creationId="{9902D568-BC59-04C9-96A0-15771B168A4C}"/>
          </ac:inkMkLst>
        </pc:inkChg>
        <pc:inkChg chg="add del">
          <ac:chgData name="Venkatasubramanian, Mani V." userId="fbe5ce37-0145-4c31-b84a-b36f8beac5f3" providerId="ADAL" clId="{CD41D82F-260B-0840-BD29-78828A25BB7D}" dt="2023-03-23T15:37:41.410" v="2352"/>
          <ac:inkMkLst>
            <pc:docMk/>
            <pc:sldMk cId="1526379761" sldId="268"/>
            <ac:inkMk id="65" creationId="{C071E594-0C89-6DC6-2D3C-A9C49794D5FF}"/>
          </ac:inkMkLst>
        </pc:inkChg>
        <pc:inkChg chg="add del">
          <ac:chgData name="Venkatasubramanian, Mani V." userId="fbe5ce37-0145-4c31-b84a-b36f8beac5f3" providerId="ADAL" clId="{CD41D82F-260B-0840-BD29-78828A25BB7D}" dt="2023-03-23T15:37:41.410" v="2352"/>
          <ac:inkMkLst>
            <pc:docMk/>
            <pc:sldMk cId="1526379761" sldId="268"/>
            <ac:inkMk id="66" creationId="{53B38607-8E24-6CD1-2F77-0CE0FE44A8B4}"/>
          </ac:inkMkLst>
        </pc:inkChg>
        <pc:inkChg chg="add del">
          <ac:chgData name="Venkatasubramanian, Mani V." userId="fbe5ce37-0145-4c31-b84a-b36f8beac5f3" providerId="ADAL" clId="{CD41D82F-260B-0840-BD29-78828A25BB7D}" dt="2023-03-23T15:37:41.410" v="2352"/>
          <ac:inkMkLst>
            <pc:docMk/>
            <pc:sldMk cId="1526379761" sldId="268"/>
            <ac:inkMk id="67" creationId="{2E473F1B-35AB-A133-769A-E17ABFF8BDC1}"/>
          </ac:inkMkLst>
        </pc:inkChg>
        <pc:inkChg chg="add del">
          <ac:chgData name="Venkatasubramanian, Mani V." userId="fbe5ce37-0145-4c31-b84a-b36f8beac5f3" providerId="ADAL" clId="{CD41D82F-260B-0840-BD29-78828A25BB7D}" dt="2023-03-23T15:37:41.410" v="2352"/>
          <ac:inkMkLst>
            <pc:docMk/>
            <pc:sldMk cId="1526379761" sldId="268"/>
            <ac:inkMk id="68" creationId="{F245135F-669C-8CB8-2483-1A73436BC4C5}"/>
          </ac:inkMkLst>
        </pc:inkChg>
        <pc:inkChg chg="add del">
          <ac:chgData name="Venkatasubramanian, Mani V." userId="fbe5ce37-0145-4c31-b84a-b36f8beac5f3" providerId="ADAL" clId="{CD41D82F-260B-0840-BD29-78828A25BB7D}" dt="2023-03-23T15:37:41.410" v="2352"/>
          <ac:inkMkLst>
            <pc:docMk/>
            <pc:sldMk cId="1526379761" sldId="268"/>
            <ac:inkMk id="69" creationId="{A90B835E-58F3-6AAE-C8A2-FACA566C7617}"/>
          </ac:inkMkLst>
        </pc:inkChg>
        <pc:inkChg chg="add del">
          <ac:chgData name="Venkatasubramanian, Mani V." userId="fbe5ce37-0145-4c31-b84a-b36f8beac5f3" providerId="ADAL" clId="{CD41D82F-260B-0840-BD29-78828A25BB7D}" dt="2023-03-23T15:37:41.410" v="2352"/>
          <ac:inkMkLst>
            <pc:docMk/>
            <pc:sldMk cId="1526379761" sldId="268"/>
            <ac:inkMk id="70" creationId="{CEF80946-D363-A91D-CE63-6C3A4B4FC8AA}"/>
          </ac:inkMkLst>
        </pc:inkChg>
        <pc:inkChg chg="add del">
          <ac:chgData name="Venkatasubramanian, Mani V." userId="fbe5ce37-0145-4c31-b84a-b36f8beac5f3" providerId="ADAL" clId="{CD41D82F-260B-0840-BD29-78828A25BB7D}" dt="2023-03-23T15:37:41.410" v="2352"/>
          <ac:inkMkLst>
            <pc:docMk/>
            <pc:sldMk cId="1526379761" sldId="268"/>
            <ac:inkMk id="71" creationId="{8CC7C90C-26A3-10E4-B60D-D70CB22C411E}"/>
          </ac:inkMkLst>
        </pc:inkChg>
        <pc:inkChg chg="add del">
          <ac:chgData name="Venkatasubramanian, Mani V." userId="fbe5ce37-0145-4c31-b84a-b36f8beac5f3" providerId="ADAL" clId="{CD41D82F-260B-0840-BD29-78828A25BB7D}" dt="2023-03-23T15:37:41.410" v="2352"/>
          <ac:inkMkLst>
            <pc:docMk/>
            <pc:sldMk cId="1526379761" sldId="268"/>
            <ac:inkMk id="72" creationId="{C30C0A52-C175-8E75-F983-1F8B6BCB1AED}"/>
          </ac:inkMkLst>
        </pc:inkChg>
        <pc:inkChg chg="add del">
          <ac:chgData name="Venkatasubramanian, Mani V." userId="fbe5ce37-0145-4c31-b84a-b36f8beac5f3" providerId="ADAL" clId="{CD41D82F-260B-0840-BD29-78828A25BB7D}" dt="2023-03-23T15:37:41.410" v="2352"/>
          <ac:inkMkLst>
            <pc:docMk/>
            <pc:sldMk cId="1526379761" sldId="268"/>
            <ac:inkMk id="73" creationId="{3E6384FB-0EF6-F797-07FF-60B8EE723E38}"/>
          </ac:inkMkLst>
        </pc:inkChg>
        <pc:inkChg chg="add del">
          <ac:chgData name="Venkatasubramanian, Mani V." userId="fbe5ce37-0145-4c31-b84a-b36f8beac5f3" providerId="ADAL" clId="{CD41D82F-260B-0840-BD29-78828A25BB7D}" dt="2023-03-23T15:37:41.410" v="2352"/>
          <ac:inkMkLst>
            <pc:docMk/>
            <pc:sldMk cId="1526379761" sldId="268"/>
            <ac:inkMk id="74" creationId="{4D8EDFCB-46DF-83DD-6884-8C70E15B4EEC}"/>
          </ac:inkMkLst>
        </pc:inkChg>
        <pc:inkChg chg="add">
          <ac:chgData name="Venkatasubramanian, Mani V." userId="fbe5ce37-0145-4c31-b84a-b36f8beac5f3" providerId="ADAL" clId="{CD41D82F-260B-0840-BD29-78828A25BB7D}" dt="2023-03-23T15:37:37.685" v="2341"/>
          <ac:inkMkLst>
            <pc:docMk/>
            <pc:sldMk cId="1526379761" sldId="268"/>
            <ac:inkMk id="75" creationId="{FDAFB92D-4267-71B0-9524-3727827E310E}"/>
          </ac:inkMkLst>
        </pc:inkChg>
        <pc:inkChg chg="add del">
          <ac:chgData name="Venkatasubramanian, Mani V." userId="fbe5ce37-0145-4c31-b84a-b36f8beac5f3" providerId="ADAL" clId="{CD41D82F-260B-0840-BD29-78828A25BB7D}" dt="2023-03-23T15:37:41.410" v="2352"/>
          <ac:inkMkLst>
            <pc:docMk/>
            <pc:sldMk cId="1526379761" sldId="268"/>
            <ac:inkMk id="76" creationId="{C58E93EE-14F3-4400-7653-E71EF1626101}"/>
          </ac:inkMkLst>
        </pc:inkChg>
        <pc:inkChg chg="add del">
          <ac:chgData name="Venkatasubramanian, Mani V." userId="fbe5ce37-0145-4c31-b84a-b36f8beac5f3" providerId="ADAL" clId="{CD41D82F-260B-0840-BD29-78828A25BB7D}" dt="2023-03-23T15:37:41.410" v="2352"/>
          <ac:inkMkLst>
            <pc:docMk/>
            <pc:sldMk cId="1526379761" sldId="268"/>
            <ac:inkMk id="77" creationId="{6DF8A0EA-6090-630D-1B35-8B631F4E13B5}"/>
          </ac:inkMkLst>
        </pc:inkChg>
        <pc:inkChg chg="add del">
          <ac:chgData name="Venkatasubramanian, Mani V." userId="fbe5ce37-0145-4c31-b84a-b36f8beac5f3" providerId="ADAL" clId="{CD41D82F-260B-0840-BD29-78828A25BB7D}" dt="2023-03-23T15:37:41.410" v="2352"/>
          <ac:inkMkLst>
            <pc:docMk/>
            <pc:sldMk cId="1526379761" sldId="268"/>
            <ac:inkMk id="78" creationId="{E68B05F0-F9FB-8083-404E-2023990B266C}"/>
          </ac:inkMkLst>
        </pc:inkChg>
        <pc:inkChg chg="add del">
          <ac:chgData name="Venkatasubramanian, Mani V." userId="fbe5ce37-0145-4c31-b84a-b36f8beac5f3" providerId="ADAL" clId="{CD41D82F-260B-0840-BD29-78828A25BB7D}" dt="2023-03-23T15:37:41.410" v="2352"/>
          <ac:inkMkLst>
            <pc:docMk/>
            <pc:sldMk cId="1526379761" sldId="268"/>
            <ac:inkMk id="79" creationId="{E87A59E7-802C-E1AE-3738-E46BCBC17265}"/>
          </ac:inkMkLst>
        </pc:inkChg>
        <pc:inkChg chg="add del">
          <ac:chgData name="Venkatasubramanian, Mani V." userId="fbe5ce37-0145-4c31-b84a-b36f8beac5f3" providerId="ADAL" clId="{CD41D82F-260B-0840-BD29-78828A25BB7D}" dt="2023-03-23T15:37:41.410" v="2352"/>
          <ac:inkMkLst>
            <pc:docMk/>
            <pc:sldMk cId="1526379761" sldId="268"/>
            <ac:inkMk id="80" creationId="{8FF0971A-418D-7483-9117-4D64BC9C68E9}"/>
          </ac:inkMkLst>
        </pc:inkChg>
        <pc:inkChg chg="add del">
          <ac:chgData name="Venkatasubramanian, Mani V." userId="fbe5ce37-0145-4c31-b84a-b36f8beac5f3" providerId="ADAL" clId="{CD41D82F-260B-0840-BD29-78828A25BB7D}" dt="2023-03-23T15:37:41.410" v="2352"/>
          <ac:inkMkLst>
            <pc:docMk/>
            <pc:sldMk cId="1526379761" sldId="268"/>
            <ac:inkMk id="81" creationId="{6D816DD6-2881-392D-001B-1DEF5528CF0D}"/>
          </ac:inkMkLst>
        </pc:inkChg>
        <pc:inkChg chg="add del">
          <ac:chgData name="Venkatasubramanian, Mani V." userId="fbe5ce37-0145-4c31-b84a-b36f8beac5f3" providerId="ADAL" clId="{CD41D82F-260B-0840-BD29-78828A25BB7D}" dt="2023-03-23T15:37:41.410" v="2352"/>
          <ac:inkMkLst>
            <pc:docMk/>
            <pc:sldMk cId="1526379761" sldId="268"/>
            <ac:inkMk id="82" creationId="{A787F2B8-410E-1CA5-716F-53CCCC666021}"/>
          </ac:inkMkLst>
        </pc:inkChg>
        <pc:inkChg chg="add del">
          <ac:chgData name="Venkatasubramanian, Mani V." userId="fbe5ce37-0145-4c31-b84a-b36f8beac5f3" providerId="ADAL" clId="{CD41D82F-260B-0840-BD29-78828A25BB7D}" dt="2023-03-23T15:37:41.410" v="2352"/>
          <ac:inkMkLst>
            <pc:docMk/>
            <pc:sldMk cId="1526379761" sldId="268"/>
            <ac:inkMk id="83" creationId="{15CFB23B-97A3-0463-90C1-AF8531F3AAAD}"/>
          </ac:inkMkLst>
        </pc:inkChg>
        <pc:inkChg chg="add del">
          <ac:chgData name="Venkatasubramanian, Mani V." userId="fbe5ce37-0145-4c31-b84a-b36f8beac5f3" providerId="ADAL" clId="{CD41D82F-260B-0840-BD29-78828A25BB7D}" dt="2023-03-23T15:37:41.410" v="2352"/>
          <ac:inkMkLst>
            <pc:docMk/>
            <pc:sldMk cId="1526379761" sldId="268"/>
            <ac:inkMk id="84" creationId="{35A0657C-302D-4CE3-9DB3-26A87E975A4E}"/>
          </ac:inkMkLst>
        </pc:inkChg>
        <pc:inkChg chg="add del">
          <ac:chgData name="Venkatasubramanian, Mani V." userId="fbe5ce37-0145-4c31-b84a-b36f8beac5f3" providerId="ADAL" clId="{CD41D82F-260B-0840-BD29-78828A25BB7D}" dt="2023-03-23T15:37:41.410" v="2352"/>
          <ac:inkMkLst>
            <pc:docMk/>
            <pc:sldMk cId="1526379761" sldId="268"/>
            <ac:inkMk id="85" creationId="{CE9ACC06-CAF7-46BC-38D8-D58B8E0A9F8F}"/>
          </ac:inkMkLst>
        </pc:inkChg>
        <pc:inkChg chg="add reco">
          <ac:chgData name="Venkatasubramanian, Mani V." userId="fbe5ce37-0145-4c31-b84a-b36f8beac5f3" providerId="ADAL" clId="{CD41D82F-260B-0840-BD29-78828A25BB7D}" dt="2023-03-23T15:37:41.410" v="2352"/>
          <ac:inkMkLst>
            <pc:docMk/>
            <pc:sldMk cId="1526379761" sldId="268"/>
            <ac:inkMk id="86" creationId="{7764BC07-4EFA-EAD0-582C-8C00B86DC026}"/>
          </ac:inkMkLst>
        </pc:inkChg>
        <pc:inkChg chg="add reco">
          <ac:chgData name="Venkatasubramanian, Mani V." userId="fbe5ce37-0145-4c31-b84a-b36f8beac5f3" providerId="ADAL" clId="{CD41D82F-260B-0840-BD29-78828A25BB7D}" dt="2023-03-23T15:37:41.410" v="2352"/>
          <ac:inkMkLst>
            <pc:docMk/>
            <pc:sldMk cId="1526379761" sldId="268"/>
            <ac:inkMk id="87" creationId="{FE4072BA-4B87-A0A7-DB4D-EC7A8ED62E71}"/>
          </ac:inkMkLst>
        </pc:inkChg>
        <pc:inkChg chg="add del">
          <ac:chgData name="Venkatasubramanian, Mani V." userId="fbe5ce37-0145-4c31-b84a-b36f8beac5f3" providerId="ADAL" clId="{CD41D82F-260B-0840-BD29-78828A25BB7D}" dt="2023-03-23T15:37:42.911" v="2355"/>
          <ac:inkMkLst>
            <pc:docMk/>
            <pc:sldMk cId="1526379761" sldId="268"/>
            <ac:inkMk id="88" creationId="{0B87DB2E-D506-9344-8D66-C030CF5DB8A7}"/>
          </ac:inkMkLst>
        </pc:inkChg>
        <pc:inkChg chg="add del">
          <ac:chgData name="Venkatasubramanian, Mani V." userId="fbe5ce37-0145-4c31-b84a-b36f8beac5f3" providerId="ADAL" clId="{CD41D82F-260B-0840-BD29-78828A25BB7D}" dt="2023-03-23T15:37:42.911" v="2355"/>
          <ac:inkMkLst>
            <pc:docMk/>
            <pc:sldMk cId="1526379761" sldId="268"/>
            <ac:inkMk id="89" creationId="{A24E2504-738C-26BE-85D5-ABFDFA5D4355}"/>
          </ac:inkMkLst>
        </pc:inkChg>
        <pc:inkChg chg="add reco">
          <ac:chgData name="Venkatasubramanian, Mani V." userId="fbe5ce37-0145-4c31-b84a-b36f8beac5f3" providerId="ADAL" clId="{CD41D82F-260B-0840-BD29-78828A25BB7D}" dt="2023-03-23T15:37:42.911" v="2355"/>
          <ac:inkMkLst>
            <pc:docMk/>
            <pc:sldMk cId="1526379761" sldId="268"/>
            <ac:inkMk id="90" creationId="{75B1FF8C-8339-E1BB-2393-2FBD59E61860}"/>
          </ac:inkMkLst>
        </pc:inkChg>
        <pc:inkChg chg="add del">
          <ac:chgData name="Venkatasubramanian, Mani V." userId="fbe5ce37-0145-4c31-b84a-b36f8beac5f3" providerId="ADAL" clId="{CD41D82F-260B-0840-BD29-78828A25BB7D}" dt="2023-03-23T15:37:46.703" v="2363"/>
          <ac:inkMkLst>
            <pc:docMk/>
            <pc:sldMk cId="1526379761" sldId="268"/>
            <ac:inkMk id="91" creationId="{EF304208-B4EB-C9FB-21F1-8989F1CDCD84}"/>
          </ac:inkMkLst>
        </pc:inkChg>
        <pc:inkChg chg="add del">
          <ac:chgData name="Venkatasubramanian, Mani V." userId="fbe5ce37-0145-4c31-b84a-b36f8beac5f3" providerId="ADAL" clId="{CD41D82F-260B-0840-BD29-78828A25BB7D}" dt="2023-03-23T15:37:46.703" v="2363"/>
          <ac:inkMkLst>
            <pc:docMk/>
            <pc:sldMk cId="1526379761" sldId="268"/>
            <ac:inkMk id="92" creationId="{1652F28E-E09B-793E-8698-B2F948683C8C}"/>
          </ac:inkMkLst>
        </pc:inkChg>
        <pc:inkChg chg="add del">
          <ac:chgData name="Venkatasubramanian, Mani V." userId="fbe5ce37-0145-4c31-b84a-b36f8beac5f3" providerId="ADAL" clId="{CD41D82F-260B-0840-BD29-78828A25BB7D}" dt="2023-03-23T15:37:46.703" v="2363"/>
          <ac:inkMkLst>
            <pc:docMk/>
            <pc:sldMk cId="1526379761" sldId="268"/>
            <ac:inkMk id="93" creationId="{16CBB0E3-124D-4D49-28EC-5AC56DE4F799}"/>
          </ac:inkMkLst>
        </pc:inkChg>
        <pc:inkChg chg="add del">
          <ac:chgData name="Venkatasubramanian, Mani V." userId="fbe5ce37-0145-4c31-b84a-b36f8beac5f3" providerId="ADAL" clId="{CD41D82F-260B-0840-BD29-78828A25BB7D}" dt="2023-03-23T15:37:46.703" v="2363"/>
          <ac:inkMkLst>
            <pc:docMk/>
            <pc:sldMk cId="1526379761" sldId="268"/>
            <ac:inkMk id="94" creationId="{6BDA210F-7013-16BE-25A0-368E4961C8B6}"/>
          </ac:inkMkLst>
        </pc:inkChg>
        <pc:inkChg chg="add del">
          <ac:chgData name="Venkatasubramanian, Mani V." userId="fbe5ce37-0145-4c31-b84a-b36f8beac5f3" providerId="ADAL" clId="{CD41D82F-260B-0840-BD29-78828A25BB7D}" dt="2023-03-23T15:37:46.703" v="2363"/>
          <ac:inkMkLst>
            <pc:docMk/>
            <pc:sldMk cId="1526379761" sldId="268"/>
            <ac:inkMk id="95" creationId="{A05537DA-FDF6-DE56-8E7E-F2124E6DB8B4}"/>
          </ac:inkMkLst>
        </pc:inkChg>
        <pc:inkChg chg="add del">
          <ac:chgData name="Venkatasubramanian, Mani V." userId="fbe5ce37-0145-4c31-b84a-b36f8beac5f3" providerId="ADAL" clId="{CD41D82F-260B-0840-BD29-78828A25BB7D}" dt="2023-03-23T15:37:46.703" v="2363"/>
          <ac:inkMkLst>
            <pc:docMk/>
            <pc:sldMk cId="1526379761" sldId="268"/>
            <ac:inkMk id="96" creationId="{8D545897-833F-ACAC-93AA-844862B7D5BC}"/>
          </ac:inkMkLst>
        </pc:inkChg>
        <pc:inkChg chg="add del">
          <ac:chgData name="Venkatasubramanian, Mani V." userId="fbe5ce37-0145-4c31-b84a-b36f8beac5f3" providerId="ADAL" clId="{CD41D82F-260B-0840-BD29-78828A25BB7D}" dt="2023-03-23T15:37:46.703" v="2363"/>
          <ac:inkMkLst>
            <pc:docMk/>
            <pc:sldMk cId="1526379761" sldId="268"/>
            <ac:inkMk id="97" creationId="{1E80EF20-A014-034F-9F29-6FD13926C800}"/>
          </ac:inkMkLst>
        </pc:inkChg>
        <pc:inkChg chg="add reco">
          <ac:chgData name="Venkatasubramanian, Mani V." userId="fbe5ce37-0145-4c31-b84a-b36f8beac5f3" providerId="ADAL" clId="{CD41D82F-260B-0840-BD29-78828A25BB7D}" dt="2023-03-23T15:37:46.703" v="2363"/>
          <ac:inkMkLst>
            <pc:docMk/>
            <pc:sldMk cId="1526379761" sldId="268"/>
            <ac:inkMk id="98" creationId="{76FBB59C-2A22-02BE-DCDF-82DB5B1C4A01}"/>
          </ac:inkMkLst>
        </pc:inkChg>
        <pc:inkChg chg="add reco">
          <ac:chgData name="Venkatasubramanian, Mani V." userId="fbe5ce37-0145-4c31-b84a-b36f8beac5f3" providerId="ADAL" clId="{CD41D82F-260B-0840-BD29-78828A25BB7D}" dt="2023-03-23T15:37:46.703" v="2363"/>
          <ac:inkMkLst>
            <pc:docMk/>
            <pc:sldMk cId="1526379761" sldId="268"/>
            <ac:inkMk id="99" creationId="{A7569010-97A0-B3B8-66F6-4681C7DCAA80}"/>
          </ac:inkMkLst>
        </pc:inkChg>
        <pc:inkChg chg="add del">
          <ac:chgData name="Venkatasubramanian, Mani V." userId="fbe5ce37-0145-4c31-b84a-b36f8beac5f3" providerId="ADAL" clId="{CD41D82F-260B-0840-BD29-78828A25BB7D}" dt="2023-03-23T15:37:52.081" v="2369"/>
          <ac:inkMkLst>
            <pc:docMk/>
            <pc:sldMk cId="1526379761" sldId="268"/>
            <ac:inkMk id="100" creationId="{EEB1DA52-60F1-691A-67E3-07A0063CFBA4}"/>
          </ac:inkMkLst>
        </pc:inkChg>
        <pc:inkChg chg="add del">
          <ac:chgData name="Venkatasubramanian, Mani V." userId="fbe5ce37-0145-4c31-b84a-b36f8beac5f3" providerId="ADAL" clId="{CD41D82F-260B-0840-BD29-78828A25BB7D}" dt="2023-03-23T15:37:52.081" v="2369"/>
          <ac:inkMkLst>
            <pc:docMk/>
            <pc:sldMk cId="1526379761" sldId="268"/>
            <ac:inkMk id="101" creationId="{7021C477-AF59-D7F3-8614-3A371C3CD453}"/>
          </ac:inkMkLst>
        </pc:inkChg>
        <pc:inkChg chg="add del">
          <ac:chgData name="Venkatasubramanian, Mani V." userId="fbe5ce37-0145-4c31-b84a-b36f8beac5f3" providerId="ADAL" clId="{CD41D82F-260B-0840-BD29-78828A25BB7D}" dt="2023-03-23T15:37:52.081" v="2369"/>
          <ac:inkMkLst>
            <pc:docMk/>
            <pc:sldMk cId="1526379761" sldId="268"/>
            <ac:inkMk id="102" creationId="{0AC66B6A-073F-64B2-1243-0B80FBA9F277}"/>
          </ac:inkMkLst>
        </pc:inkChg>
        <pc:inkChg chg="add del">
          <ac:chgData name="Venkatasubramanian, Mani V." userId="fbe5ce37-0145-4c31-b84a-b36f8beac5f3" providerId="ADAL" clId="{CD41D82F-260B-0840-BD29-78828A25BB7D}" dt="2023-03-23T15:37:52.081" v="2369"/>
          <ac:inkMkLst>
            <pc:docMk/>
            <pc:sldMk cId="1526379761" sldId="268"/>
            <ac:inkMk id="103" creationId="{0F0D3D0C-DDFB-2A1C-31D1-03AE1CB12BF5}"/>
          </ac:inkMkLst>
        </pc:inkChg>
        <pc:inkChg chg="add del">
          <ac:chgData name="Venkatasubramanian, Mani V." userId="fbe5ce37-0145-4c31-b84a-b36f8beac5f3" providerId="ADAL" clId="{CD41D82F-260B-0840-BD29-78828A25BB7D}" dt="2023-03-23T15:37:52.081" v="2369"/>
          <ac:inkMkLst>
            <pc:docMk/>
            <pc:sldMk cId="1526379761" sldId="268"/>
            <ac:inkMk id="104" creationId="{1DD82D52-5095-A9FB-8E6A-7EEBD67A49FA}"/>
          </ac:inkMkLst>
        </pc:inkChg>
        <pc:inkChg chg="add reco">
          <ac:chgData name="Venkatasubramanian, Mani V." userId="fbe5ce37-0145-4c31-b84a-b36f8beac5f3" providerId="ADAL" clId="{CD41D82F-260B-0840-BD29-78828A25BB7D}" dt="2023-03-23T15:37:52.081" v="2369"/>
          <ac:inkMkLst>
            <pc:docMk/>
            <pc:sldMk cId="1526379761" sldId="268"/>
            <ac:inkMk id="105" creationId="{C3C793D0-66C4-EA80-F780-4B7DB6616172}"/>
          </ac:inkMkLst>
        </pc:inkChg>
        <pc:inkChg chg="add">
          <ac:chgData name="Venkatasubramanian, Mani V." userId="fbe5ce37-0145-4c31-b84a-b36f8beac5f3" providerId="ADAL" clId="{CD41D82F-260B-0840-BD29-78828A25BB7D}" dt="2023-03-23T15:37:52.422" v="2370"/>
          <ac:inkMkLst>
            <pc:docMk/>
            <pc:sldMk cId="1526379761" sldId="268"/>
            <ac:inkMk id="106" creationId="{862F5B33-3430-9FFB-EEE7-5738B529215C}"/>
          </ac:inkMkLst>
        </pc:inkChg>
        <pc:inkChg chg="add">
          <ac:chgData name="Venkatasubramanian, Mani V." userId="fbe5ce37-0145-4c31-b84a-b36f8beac5f3" providerId="ADAL" clId="{CD41D82F-260B-0840-BD29-78828A25BB7D}" dt="2023-03-23T15:37:52.553" v="2371"/>
          <ac:inkMkLst>
            <pc:docMk/>
            <pc:sldMk cId="1526379761" sldId="268"/>
            <ac:inkMk id="107" creationId="{B122836D-5CB0-C945-FDA0-3D67B2384788}"/>
          </ac:inkMkLst>
        </pc:inkChg>
        <pc:inkChg chg="add del">
          <ac:chgData name="Venkatasubramanian, Mani V." userId="fbe5ce37-0145-4c31-b84a-b36f8beac5f3" providerId="ADAL" clId="{CD41D82F-260B-0840-BD29-78828A25BB7D}" dt="2023-03-23T15:37:55.892" v="2374"/>
          <ac:inkMkLst>
            <pc:docMk/>
            <pc:sldMk cId="1526379761" sldId="268"/>
            <ac:inkMk id="108" creationId="{7ED21C07-4828-7FCE-DDD4-36CB9D3A5420}"/>
          </ac:inkMkLst>
        </pc:inkChg>
        <pc:inkChg chg="add del">
          <ac:chgData name="Venkatasubramanian, Mani V." userId="fbe5ce37-0145-4c31-b84a-b36f8beac5f3" providerId="ADAL" clId="{CD41D82F-260B-0840-BD29-78828A25BB7D}" dt="2023-03-23T15:37:55.892" v="2374"/>
          <ac:inkMkLst>
            <pc:docMk/>
            <pc:sldMk cId="1526379761" sldId="268"/>
            <ac:inkMk id="109" creationId="{A24401DC-BF04-2130-D89D-26F1C72E307C}"/>
          </ac:inkMkLst>
        </pc:inkChg>
        <pc:inkChg chg="add reco">
          <ac:chgData name="Venkatasubramanian, Mani V." userId="fbe5ce37-0145-4c31-b84a-b36f8beac5f3" providerId="ADAL" clId="{CD41D82F-260B-0840-BD29-78828A25BB7D}" dt="2023-03-23T15:37:55.892" v="2374"/>
          <ac:inkMkLst>
            <pc:docMk/>
            <pc:sldMk cId="1526379761" sldId="268"/>
            <ac:inkMk id="110" creationId="{1BBB5F59-532C-A8FE-9444-755E14C7C8A6}"/>
          </ac:inkMkLst>
        </pc:inkChg>
        <pc:inkChg chg="add del">
          <ac:chgData name="Venkatasubramanian, Mani V." userId="fbe5ce37-0145-4c31-b84a-b36f8beac5f3" providerId="ADAL" clId="{CD41D82F-260B-0840-BD29-78828A25BB7D}" dt="2023-03-23T15:37:59.182" v="2381"/>
          <ac:inkMkLst>
            <pc:docMk/>
            <pc:sldMk cId="1526379761" sldId="268"/>
            <ac:inkMk id="111" creationId="{D6181CEB-02B4-671A-8629-E02DB498E4F9}"/>
          </ac:inkMkLst>
        </pc:inkChg>
        <pc:inkChg chg="add del">
          <ac:chgData name="Venkatasubramanian, Mani V." userId="fbe5ce37-0145-4c31-b84a-b36f8beac5f3" providerId="ADAL" clId="{CD41D82F-260B-0840-BD29-78828A25BB7D}" dt="2023-03-23T15:37:59.182" v="2381"/>
          <ac:inkMkLst>
            <pc:docMk/>
            <pc:sldMk cId="1526379761" sldId="268"/>
            <ac:inkMk id="112" creationId="{9B7407B5-9001-20CD-2C86-ACCA1CCB4F34}"/>
          </ac:inkMkLst>
        </pc:inkChg>
        <pc:inkChg chg="add del">
          <ac:chgData name="Venkatasubramanian, Mani V." userId="fbe5ce37-0145-4c31-b84a-b36f8beac5f3" providerId="ADAL" clId="{CD41D82F-260B-0840-BD29-78828A25BB7D}" dt="2023-03-23T15:37:59.182" v="2381"/>
          <ac:inkMkLst>
            <pc:docMk/>
            <pc:sldMk cId="1526379761" sldId="268"/>
            <ac:inkMk id="113" creationId="{72420942-CEA5-A033-8B05-CA3DBE7FA162}"/>
          </ac:inkMkLst>
        </pc:inkChg>
        <pc:inkChg chg="add del">
          <ac:chgData name="Venkatasubramanian, Mani V." userId="fbe5ce37-0145-4c31-b84a-b36f8beac5f3" providerId="ADAL" clId="{CD41D82F-260B-0840-BD29-78828A25BB7D}" dt="2023-03-23T15:37:59.182" v="2381"/>
          <ac:inkMkLst>
            <pc:docMk/>
            <pc:sldMk cId="1526379761" sldId="268"/>
            <ac:inkMk id="114" creationId="{FCC53C7A-8DC5-4314-8753-5A9E493329ED}"/>
          </ac:inkMkLst>
        </pc:inkChg>
        <pc:inkChg chg="add del">
          <ac:chgData name="Venkatasubramanian, Mani V." userId="fbe5ce37-0145-4c31-b84a-b36f8beac5f3" providerId="ADAL" clId="{CD41D82F-260B-0840-BD29-78828A25BB7D}" dt="2023-03-23T15:37:59.182" v="2381"/>
          <ac:inkMkLst>
            <pc:docMk/>
            <pc:sldMk cId="1526379761" sldId="268"/>
            <ac:inkMk id="115" creationId="{15B9D9CC-F11B-F836-CBFE-3878338A3311}"/>
          </ac:inkMkLst>
        </pc:inkChg>
        <pc:inkChg chg="add del">
          <ac:chgData name="Venkatasubramanian, Mani V." userId="fbe5ce37-0145-4c31-b84a-b36f8beac5f3" providerId="ADAL" clId="{CD41D82F-260B-0840-BD29-78828A25BB7D}" dt="2023-03-23T15:37:59.182" v="2381"/>
          <ac:inkMkLst>
            <pc:docMk/>
            <pc:sldMk cId="1526379761" sldId="268"/>
            <ac:inkMk id="116" creationId="{B27FBB0E-EC66-108B-E96A-5B2C2FA20626}"/>
          </ac:inkMkLst>
        </pc:inkChg>
        <pc:inkChg chg="add reco">
          <ac:chgData name="Venkatasubramanian, Mani V." userId="fbe5ce37-0145-4c31-b84a-b36f8beac5f3" providerId="ADAL" clId="{CD41D82F-260B-0840-BD29-78828A25BB7D}" dt="2023-03-23T15:37:59.182" v="2381"/>
          <ac:inkMkLst>
            <pc:docMk/>
            <pc:sldMk cId="1526379761" sldId="268"/>
            <ac:inkMk id="117" creationId="{D85219F1-9517-C9F5-E516-0715D8E9C1B3}"/>
          </ac:inkMkLst>
        </pc:inkChg>
        <pc:inkChg chg="add reco">
          <ac:chgData name="Venkatasubramanian, Mani V." userId="fbe5ce37-0145-4c31-b84a-b36f8beac5f3" providerId="ADAL" clId="{CD41D82F-260B-0840-BD29-78828A25BB7D}" dt="2023-03-23T15:37:59.182" v="2381"/>
          <ac:inkMkLst>
            <pc:docMk/>
            <pc:sldMk cId="1526379761" sldId="268"/>
            <ac:inkMk id="118" creationId="{9100DA2F-526B-572D-0687-E51B777D1D08}"/>
          </ac:inkMkLst>
        </pc:inkChg>
        <pc:inkChg chg="add del">
          <ac:chgData name="Venkatasubramanian, Mani V." userId="fbe5ce37-0145-4c31-b84a-b36f8beac5f3" providerId="ADAL" clId="{CD41D82F-260B-0840-BD29-78828A25BB7D}" dt="2023-03-23T15:38:22.525" v="2396"/>
          <ac:inkMkLst>
            <pc:docMk/>
            <pc:sldMk cId="1526379761" sldId="268"/>
            <ac:inkMk id="119" creationId="{C2B60EFA-6259-60A8-B03B-D26D72CD49D6}"/>
          </ac:inkMkLst>
        </pc:inkChg>
        <pc:inkChg chg="add del">
          <ac:chgData name="Venkatasubramanian, Mani V." userId="fbe5ce37-0145-4c31-b84a-b36f8beac5f3" providerId="ADAL" clId="{CD41D82F-260B-0840-BD29-78828A25BB7D}" dt="2023-03-23T15:38:22.525" v="2396"/>
          <ac:inkMkLst>
            <pc:docMk/>
            <pc:sldMk cId="1526379761" sldId="268"/>
            <ac:inkMk id="120" creationId="{987ECA76-0848-9970-8EF6-A8F1376EE106}"/>
          </ac:inkMkLst>
        </pc:inkChg>
        <pc:inkChg chg="add del">
          <ac:chgData name="Venkatasubramanian, Mani V." userId="fbe5ce37-0145-4c31-b84a-b36f8beac5f3" providerId="ADAL" clId="{CD41D82F-260B-0840-BD29-78828A25BB7D}" dt="2023-03-23T15:38:22.525" v="2396"/>
          <ac:inkMkLst>
            <pc:docMk/>
            <pc:sldMk cId="1526379761" sldId="268"/>
            <ac:inkMk id="121" creationId="{4CA5E775-851B-1BF1-9DC5-E111372B7EE1}"/>
          </ac:inkMkLst>
        </pc:inkChg>
        <pc:inkChg chg="add del">
          <ac:chgData name="Venkatasubramanian, Mani V." userId="fbe5ce37-0145-4c31-b84a-b36f8beac5f3" providerId="ADAL" clId="{CD41D82F-260B-0840-BD29-78828A25BB7D}" dt="2023-03-23T15:38:22.525" v="2396"/>
          <ac:inkMkLst>
            <pc:docMk/>
            <pc:sldMk cId="1526379761" sldId="268"/>
            <ac:inkMk id="122" creationId="{15071AC0-489E-99F3-70CA-5F69183A9F15}"/>
          </ac:inkMkLst>
        </pc:inkChg>
        <pc:inkChg chg="add del">
          <ac:chgData name="Venkatasubramanian, Mani V." userId="fbe5ce37-0145-4c31-b84a-b36f8beac5f3" providerId="ADAL" clId="{CD41D82F-260B-0840-BD29-78828A25BB7D}" dt="2023-03-23T15:38:22.525" v="2396"/>
          <ac:inkMkLst>
            <pc:docMk/>
            <pc:sldMk cId="1526379761" sldId="268"/>
            <ac:inkMk id="123" creationId="{D7E38E64-CCF9-06BC-DBC2-1E8EBEC9F238}"/>
          </ac:inkMkLst>
        </pc:inkChg>
        <pc:inkChg chg="add del">
          <ac:chgData name="Venkatasubramanian, Mani V." userId="fbe5ce37-0145-4c31-b84a-b36f8beac5f3" providerId="ADAL" clId="{CD41D82F-260B-0840-BD29-78828A25BB7D}" dt="2023-03-23T15:38:22.525" v="2396"/>
          <ac:inkMkLst>
            <pc:docMk/>
            <pc:sldMk cId="1526379761" sldId="268"/>
            <ac:inkMk id="124" creationId="{4B4B2353-3EBE-41CA-3B01-0585CE52D5DF}"/>
          </ac:inkMkLst>
        </pc:inkChg>
        <pc:inkChg chg="add del">
          <ac:chgData name="Venkatasubramanian, Mani V." userId="fbe5ce37-0145-4c31-b84a-b36f8beac5f3" providerId="ADAL" clId="{CD41D82F-260B-0840-BD29-78828A25BB7D}" dt="2023-03-23T15:38:22.525" v="2396"/>
          <ac:inkMkLst>
            <pc:docMk/>
            <pc:sldMk cId="1526379761" sldId="268"/>
            <ac:inkMk id="125" creationId="{829AE1D3-5E7D-E412-4F05-A11586D6FFF6}"/>
          </ac:inkMkLst>
        </pc:inkChg>
        <pc:inkChg chg="add del">
          <ac:chgData name="Venkatasubramanian, Mani V." userId="fbe5ce37-0145-4c31-b84a-b36f8beac5f3" providerId="ADAL" clId="{CD41D82F-260B-0840-BD29-78828A25BB7D}" dt="2023-03-23T15:38:22.525" v="2396"/>
          <ac:inkMkLst>
            <pc:docMk/>
            <pc:sldMk cId="1526379761" sldId="268"/>
            <ac:inkMk id="126" creationId="{674AAC6E-43AE-C55C-A660-1B9478A3DFD3}"/>
          </ac:inkMkLst>
        </pc:inkChg>
        <pc:inkChg chg="add del">
          <ac:chgData name="Venkatasubramanian, Mani V." userId="fbe5ce37-0145-4c31-b84a-b36f8beac5f3" providerId="ADAL" clId="{CD41D82F-260B-0840-BD29-78828A25BB7D}" dt="2023-03-23T15:38:22.525" v="2396"/>
          <ac:inkMkLst>
            <pc:docMk/>
            <pc:sldMk cId="1526379761" sldId="268"/>
            <ac:inkMk id="127" creationId="{C24999B2-6DBE-C55F-AE6E-8A6865A507DE}"/>
          </ac:inkMkLst>
        </pc:inkChg>
        <pc:inkChg chg="add del">
          <ac:chgData name="Venkatasubramanian, Mani V." userId="fbe5ce37-0145-4c31-b84a-b36f8beac5f3" providerId="ADAL" clId="{CD41D82F-260B-0840-BD29-78828A25BB7D}" dt="2023-03-23T15:38:22.525" v="2396"/>
          <ac:inkMkLst>
            <pc:docMk/>
            <pc:sldMk cId="1526379761" sldId="268"/>
            <ac:inkMk id="128" creationId="{5032A9FD-ECAD-8035-1D4C-DABD457DF0A4}"/>
          </ac:inkMkLst>
        </pc:inkChg>
        <pc:inkChg chg="add del">
          <ac:chgData name="Venkatasubramanian, Mani V." userId="fbe5ce37-0145-4c31-b84a-b36f8beac5f3" providerId="ADAL" clId="{CD41D82F-260B-0840-BD29-78828A25BB7D}" dt="2023-03-23T15:38:22.525" v="2396"/>
          <ac:inkMkLst>
            <pc:docMk/>
            <pc:sldMk cId="1526379761" sldId="268"/>
            <ac:inkMk id="129" creationId="{21F5ECAA-FB97-972C-2C9C-E3CA6697C946}"/>
          </ac:inkMkLst>
        </pc:inkChg>
        <pc:inkChg chg="add del">
          <ac:chgData name="Venkatasubramanian, Mani V." userId="fbe5ce37-0145-4c31-b84a-b36f8beac5f3" providerId="ADAL" clId="{CD41D82F-260B-0840-BD29-78828A25BB7D}" dt="2023-03-23T15:38:22.525" v="2396"/>
          <ac:inkMkLst>
            <pc:docMk/>
            <pc:sldMk cId="1526379761" sldId="268"/>
            <ac:inkMk id="130" creationId="{5A60A7DA-1C2C-F3E6-0BAF-B9F67ED37EA4}"/>
          </ac:inkMkLst>
        </pc:inkChg>
        <pc:inkChg chg="add del">
          <ac:chgData name="Venkatasubramanian, Mani V." userId="fbe5ce37-0145-4c31-b84a-b36f8beac5f3" providerId="ADAL" clId="{CD41D82F-260B-0840-BD29-78828A25BB7D}" dt="2023-03-23T15:38:22.525" v="2396"/>
          <ac:inkMkLst>
            <pc:docMk/>
            <pc:sldMk cId="1526379761" sldId="268"/>
            <ac:inkMk id="131" creationId="{424497FA-52B6-5D8C-0509-871A5F21C6F2}"/>
          </ac:inkMkLst>
        </pc:inkChg>
        <pc:inkChg chg="add del">
          <ac:chgData name="Venkatasubramanian, Mani V." userId="fbe5ce37-0145-4c31-b84a-b36f8beac5f3" providerId="ADAL" clId="{CD41D82F-260B-0840-BD29-78828A25BB7D}" dt="2023-03-23T15:38:22.525" v="2396"/>
          <ac:inkMkLst>
            <pc:docMk/>
            <pc:sldMk cId="1526379761" sldId="268"/>
            <ac:inkMk id="132" creationId="{3DCD5124-6601-FDE8-17F7-125C5EC0B937}"/>
          </ac:inkMkLst>
        </pc:inkChg>
        <pc:inkChg chg="add reco">
          <ac:chgData name="Venkatasubramanian, Mani V." userId="fbe5ce37-0145-4c31-b84a-b36f8beac5f3" providerId="ADAL" clId="{CD41D82F-260B-0840-BD29-78828A25BB7D}" dt="2023-03-23T15:38:22.525" v="2396"/>
          <ac:inkMkLst>
            <pc:docMk/>
            <pc:sldMk cId="1526379761" sldId="268"/>
            <ac:inkMk id="133" creationId="{87C290B2-336D-8B7B-CB3B-7A50AF33F4F9}"/>
          </ac:inkMkLst>
        </pc:inkChg>
        <pc:inkChg chg="add reco">
          <ac:chgData name="Venkatasubramanian, Mani V." userId="fbe5ce37-0145-4c31-b84a-b36f8beac5f3" providerId="ADAL" clId="{CD41D82F-260B-0840-BD29-78828A25BB7D}" dt="2023-03-23T15:38:22.525" v="2396"/>
          <ac:inkMkLst>
            <pc:docMk/>
            <pc:sldMk cId="1526379761" sldId="268"/>
            <ac:inkMk id="134" creationId="{5FF88EDA-0003-06D4-57F9-0A26CB47D7E6}"/>
          </ac:inkMkLst>
        </pc:inkChg>
        <pc:inkChg chg="add del">
          <ac:chgData name="Venkatasubramanian, Mani V." userId="fbe5ce37-0145-4c31-b84a-b36f8beac5f3" providerId="ADAL" clId="{CD41D82F-260B-0840-BD29-78828A25BB7D}" dt="2023-03-23T15:38:23.822" v="2400"/>
          <ac:inkMkLst>
            <pc:docMk/>
            <pc:sldMk cId="1526379761" sldId="268"/>
            <ac:inkMk id="135" creationId="{0FA1F3F5-A10F-6220-A8D5-5D2AD0E2C359}"/>
          </ac:inkMkLst>
        </pc:inkChg>
        <pc:inkChg chg="add del">
          <ac:chgData name="Venkatasubramanian, Mani V." userId="fbe5ce37-0145-4c31-b84a-b36f8beac5f3" providerId="ADAL" clId="{CD41D82F-260B-0840-BD29-78828A25BB7D}" dt="2023-03-23T15:38:23.822" v="2400"/>
          <ac:inkMkLst>
            <pc:docMk/>
            <pc:sldMk cId="1526379761" sldId="268"/>
            <ac:inkMk id="136" creationId="{46E6B56C-3510-AE61-DF92-A932CD330B4D}"/>
          </ac:inkMkLst>
        </pc:inkChg>
        <pc:inkChg chg="add del">
          <ac:chgData name="Venkatasubramanian, Mani V." userId="fbe5ce37-0145-4c31-b84a-b36f8beac5f3" providerId="ADAL" clId="{CD41D82F-260B-0840-BD29-78828A25BB7D}" dt="2023-03-23T15:38:23.822" v="2400"/>
          <ac:inkMkLst>
            <pc:docMk/>
            <pc:sldMk cId="1526379761" sldId="268"/>
            <ac:inkMk id="137" creationId="{0E076FB7-C140-76EA-ACD0-817D0762865D}"/>
          </ac:inkMkLst>
        </pc:inkChg>
        <pc:inkChg chg="add reco">
          <ac:chgData name="Venkatasubramanian, Mani V." userId="fbe5ce37-0145-4c31-b84a-b36f8beac5f3" providerId="ADAL" clId="{CD41D82F-260B-0840-BD29-78828A25BB7D}" dt="2023-03-23T15:38:23.822" v="2400"/>
          <ac:inkMkLst>
            <pc:docMk/>
            <pc:sldMk cId="1526379761" sldId="268"/>
            <ac:inkMk id="138" creationId="{0F1CAE01-E2B6-74C1-BE70-F09F56B7A62A}"/>
          </ac:inkMkLst>
        </pc:inkChg>
        <pc:inkChg chg="add del">
          <ac:chgData name="Venkatasubramanian, Mani V." userId="fbe5ce37-0145-4c31-b84a-b36f8beac5f3" providerId="ADAL" clId="{CD41D82F-260B-0840-BD29-78828A25BB7D}" dt="2023-03-23T15:38:29.429" v="2419"/>
          <ac:inkMkLst>
            <pc:docMk/>
            <pc:sldMk cId="1526379761" sldId="268"/>
            <ac:inkMk id="139" creationId="{601FAD20-A3B8-607E-AB24-7BDF1849630F}"/>
          </ac:inkMkLst>
        </pc:inkChg>
        <pc:inkChg chg="add del">
          <ac:chgData name="Venkatasubramanian, Mani V." userId="fbe5ce37-0145-4c31-b84a-b36f8beac5f3" providerId="ADAL" clId="{CD41D82F-260B-0840-BD29-78828A25BB7D}" dt="2023-03-23T15:38:29.429" v="2419"/>
          <ac:inkMkLst>
            <pc:docMk/>
            <pc:sldMk cId="1526379761" sldId="268"/>
            <ac:inkMk id="140" creationId="{D7275E01-678E-796B-3599-9BE8F9A395B1}"/>
          </ac:inkMkLst>
        </pc:inkChg>
        <pc:inkChg chg="add del">
          <ac:chgData name="Venkatasubramanian, Mani V." userId="fbe5ce37-0145-4c31-b84a-b36f8beac5f3" providerId="ADAL" clId="{CD41D82F-260B-0840-BD29-78828A25BB7D}" dt="2023-03-23T15:38:29.429" v="2419"/>
          <ac:inkMkLst>
            <pc:docMk/>
            <pc:sldMk cId="1526379761" sldId="268"/>
            <ac:inkMk id="141" creationId="{BED5987E-E75D-9A48-2B45-0254A9CC1538}"/>
          </ac:inkMkLst>
        </pc:inkChg>
        <pc:inkChg chg="add del">
          <ac:chgData name="Venkatasubramanian, Mani V." userId="fbe5ce37-0145-4c31-b84a-b36f8beac5f3" providerId="ADAL" clId="{CD41D82F-260B-0840-BD29-78828A25BB7D}" dt="2023-03-23T15:38:29.429" v="2419"/>
          <ac:inkMkLst>
            <pc:docMk/>
            <pc:sldMk cId="1526379761" sldId="268"/>
            <ac:inkMk id="142" creationId="{F9097243-6A5A-18FA-8B3E-7CD6E5F4B039}"/>
          </ac:inkMkLst>
        </pc:inkChg>
        <pc:inkChg chg="add del">
          <ac:chgData name="Venkatasubramanian, Mani V." userId="fbe5ce37-0145-4c31-b84a-b36f8beac5f3" providerId="ADAL" clId="{CD41D82F-260B-0840-BD29-78828A25BB7D}" dt="2023-03-23T15:38:29.429" v="2419"/>
          <ac:inkMkLst>
            <pc:docMk/>
            <pc:sldMk cId="1526379761" sldId="268"/>
            <ac:inkMk id="143" creationId="{205A3473-378C-0107-5652-B1B3A95904CF}"/>
          </ac:inkMkLst>
        </pc:inkChg>
        <pc:inkChg chg="add del">
          <ac:chgData name="Venkatasubramanian, Mani V." userId="fbe5ce37-0145-4c31-b84a-b36f8beac5f3" providerId="ADAL" clId="{CD41D82F-260B-0840-BD29-78828A25BB7D}" dt="2023-03-23T15:38:29.429" v="2419"/>
          <ac:inkMkLst>
            <pc:docMk/>
            <pc:sldMk cId="1526379761" sldId="268"/>
            <ac:inkMk id="144" creationId="{EDD7FC98-F534-C782-6E8C-67C082B4DB3D}"/>
          </ac:inkMkLst>
        </pc:inkChg>
        <pc:inkChg chg="add del">
          <ac:chgData name="Venkatasubramanian, Mani V." userId="fbe5ce37-0145-4c31-b84a-b36f8beac5f3" providerId="ADAL" clId="{CD41D82F-260B-0840-BD29-78828A25BB7D}" dt="2023-03-23T15:38:29.429" v="2419"/>
          <ac:inkMkLst>
            <pc:docMk/>
            <pc:sldMk cId="1526379761" sldId="268"/>
            <ac:inkMk id="145" creationId="{584D2E7E-82F3-94F2-8DCE-2E598FFE3620}"/>
          </ac:inkMkLst>
        </pc:inkChg>
        <pc:inkChg chg="add del">
          <ac:chgData name="Venkatasubramanian, Mani V." userId="fbe5ce37-0145-4c31-b84a-b36f8beac5f3" providerId="ADAL" clId="{CD41D82F-260B-0840-BD29-78828A25BB7D}" dt="2023-03-23T15:38:29.429" v="2419"/>
          <ac:inkMkLst>
            <pc:docMk/>
            <pc:sldMk cId="1526379761" sldId="268"/>
            <ac:inkMk id="146" creationId="{1F88D403-99DF-1A03-4FB5-134C77B8BBEC}"/>
          </ac:inkMkLst>
        </pc:inkChg>
        <pc:inkChg chg="add del">
          <ac:chgData name="Venkatasubramanian, Mani V." userId="fbe5ce37-0145-4c31-b84a-b36f8beac5f3" providerId="ADAL" clId="{CD41D82F-260B-0840-BD29-78828A25BB7D}" dt="2023-03-23T15:38:29.429" v="2419"/>
          <ac:inkMkLst>
            <pc:docMk/>
            <pc:sldMk cId="1526379761" sldId="268"/>
            <ac:inkMk id="147" creationId="{E7C525DD-F6CA-55F1-87D9-CFCC99316748}"/>
          </ac:inkMkLst>
        </pc:inkChg>
        <pc:inkChg chg="add del">
          <ac:chgData name="Venkatasubramanian, Mani V." userId="fbe5ce37-0145-4c31-b84a-b36f8beac5f3" providerId="ADAL" clId="{CD41D82F-260B-0840-BD29-78828A25BB7D}" dt="2023-03-23T15:38:29.429" v="2419"/>
          <ac:inkMkLst>
            <pc:docMk/>
            <pc:sldMk cId="1526379761" sldId="268"/>
            <ac:inkMk id="148" creationId="{2AF1764D-71A4-7A0E-EB60-2CC35D8A0BAA}"/>
          </ac:inkMkLst>
        </pc:inkChg>
        <pc:inkChg chg="add del">
          <ac:chgData name="Venkatasubramanian, Mani V." userId="fbe5ce37-0145-4c31-b84a-b36f8beac5f3" providerId="ADAL" clId="{CD41D82F-260B-0840-BD29-78828A25BB7D}" dt="2023-03-23T15:38:29.429" v="2419"/>
          <ac:inkMkLst>
            <pc:docMk/>
            <pc:sldMk cId="1526379761" sldId="268"/>
            <ac:inkMk id="149" creationId="{ED03430A-9A7D-AA53-2660-1228D70718CA}"/>
          </ac:inkMkLst>
        </pc:inkChg>
        <pc:inkChg chg="add del">
          <ac:chgData name="Venkatasubramanian, Mani V." userId="fbe5ce37-0145-4c31-b84a-b36f8beac5f3" providerId="ADAL" clId="{CD41D82F-260B-0840-BD29-78828A25BB7D}" dt="2023-03-23T15:38:29.429" v="2419"/>
          <ac:inkMkLst>
            <pc:docMk/>
            <pc:sldMk cId="1526379761" sldId="268"/>
            <ac:inkMk id="150" creationId="{89802A76-49D0-19BC-5C49-9ABF56D3869E}"/>
          </ac:inkMkLst>
        </pc:inkChg>
        <pc:inkChg chg="add del">
          <ac:chgData name="Venkatasubramanian, Mani V." userId="fbe5ce37-0145-4c31-b84a-b36f8beac5f3" providerId="ADAL" clId="{CD41D82F-260B-0840-BD29-78828A25BB7D}" dt="2023-03-23T15:38:29.429" v="2419"/>
          <ac:inkMkLst>
            <pc:docMk/>
            <pc:sldMk cId="1526379761" sldId="268"/>
            <ac:inkMk id="151" creationId="{5DDBFD3D-1D74-B233-5387-93C1134C03C5}"/>
          </ac:inkMkLst>
        </pc:inkChg>
        <pc:inkChg chg="add del">
          <ac:chgData name="Venkatasubramanian, Mani V." userId="fbe5ce37-0145-4c31-b84a-b36f8beac5f3" providerId="ADAL" clId="{CD41D82F-260B-0840-BD29-78828A25BB7D}" dt="2023-03-23T15:38:29.429" v="2419"/>
          <ac:inkMkLst>
            <pc:docMk/>
            <pc:sldMk cId="1526379761" sldId="268"/>
            <ac:inkMk id="152" creationId="{41E71D34-4C7C-9072-A9D5-8C929DA996AD}"/>
          </ac:inkMkLst>
        </pc:inkChg>
        <pc:inkChg chg="add del">
          <ac:chgData name="Venkatasubramanian, Mani V." userId="fbe5ce37-0145-4c31-b84a-b36f8beac5f3" providerId="ADAL" clId="{CD41D82F-260B-0840-BD29-78828A25BB7D}" dt="2023-03-23T15:38:29.429" v="2419"/>
          <ac:inkMkLst>
            <pc:docMk/>
            <pc:sldMk cId="1526379761" sldId="268"/>
            <ac:inkMk id="153" creationId="{FBBCB007-0EE1-1ABC-91FD-F2D87F91524E}"/>
          </ac:inkMkLst>
        </pc:inkChg>
        <pc:inkChg chg="add del">
          <ac:chgData name="Venkatasubramanian, Mani V." userId="fbe5ce37-0145-4c31-b84a-b36f8beac5f3" providerId="ADAL" clId="{CD41D82F-260B-0840-BD29-78828A25BB7D}" dt="2023-03-23T15:38:29.429" v="2419"/>
          <ac:inkMkLst>
            <pc:docMk/>
            <pc:sldMk cId="1526379761" sldId="268"/>
            <ac:inkMk id="154" creationId="{16346BDC-C8BE-992D-B48D-3F80EF71330A}"/>
          </ac:inkMkLst>
        </pc:inkChg>
        <pc:inkChg chg="add del">
          <ac:chgData name="Venkatasubramanian, Mani V." userId="fbe5ce37-0145-4c31-b84a-b36f8beac5f3" providerId="ADAL" clId="{CD41D82F-260B-0840-BD29-78828A25BB7D}" dt="2023-03-23T15:38:29.429" v="2419"/>
          <ac:inkMkLst>
            <pc:docMk/>
            <pc:sldMk cId="1526379761" sldId="268"/>
            <ac:inkMk id="155" creationId="{9937E484-A485-B05A-450C-A05F28EEF311}"/>
          </ac:inkMkLst>
        </pc:inkChg>
        <pc:inkChg chg="add del">
          <ac:chgData name="Venkatasubramanian, Mani V." userId="fbe5ce37-0145-4c31-b84a-b36f8beac5f3" providerId="ADAL" clId="{CD41D82F-260B-0840-BD29-78828A25BB7D}" dt="2023-03-23T15:38:29.429" v="2419"/>
          <ac:inkMkLst>
            <pc:docMk/>
            <pc:sldMk cId="1526379761" sldId="268"/>
            <ac:inkMk id="156" creationId="{8C087898-9F16-96C6-C8A5-A0FBD9E1E75C}"/>
          </ac:inkMkLst>
        </pc:inkChg>
        <pc:inkChg chg="add reco">
          <ac:chgData name="Venkatasubramanian, Mani V." userId="fbe5ce37-0145-4c31-b84a-b36f8beac5f3" providerId="ADAL" clId="{CD41D82F-260B-0840-BD29-78828A25BB7D}" dt="2023-03-23T15:38:29.429" v="2419"/>
          <ac:inkMkLst>
            <pc:docMk/>
            <pc:sldMk cId="1526379761" sldId="268"/>
            <ac:inkMk id="157" creationId="{1663B783-2372-EC29-F2F0-0195E87850E2}"/>
          </ac:inkMkLst>
        </pc:inkChg>
        <pc:inkChg chg="add del">
          <ac:chgData name="Venkatasubramanian, Mani V." userId="fbe5ce37-0145-4c31-b84a-b36f8beac5f3" providerId="ADAL" clId="{CD41D82F-260B-0840-BD29-78828A25BB7D}" dt="2023-03-23T15:38:34.870" v="2430"/>
          <ac:inkMkLst>
            <pc:docMk/>
            <pc:sldMk cId="1526379761" sldId="268"/>
            <ac:inkMk id="158" creationId="{D7E77217-FDE2-7573-1126-CC2E1BE2E624}"/>
          </ac:inkMkLst>
        </pc:inkChg>
        <pc:inkChg chg="add del">
          <ac:chgData name="Venkatasubramanian, Mani V." userId="fbe5ce37-0145-4c31-b84a-b36f8beac5f3" providerId="ADAL" clId="{CD41D82F-260B-0840-BD29-78828A25BB7D}" dt="2023-03-23T15:38:34.870" v="2430"/>
          <ac:inkMkLst>
            <pc:docMk/>
            <pc:sldMk cId="1526379761" sldId="268"/>
            <ac:inkMk id="159" creationId="{C8857F43-E619-6CE7-0F61-A0AF96D5AF53}"/>
          </ac:inkMkLst>
        </pc:inkChg>
        <pc:inkChg chg="add del">
          <ac:chgData name="Venkatasubramanian, Mani V." userId="fbe5ce37-0145-4c31-b84a-b36f8beac5f3" providerId="ADAL" clId="{CD41D82F-260B-0840-BD29-78828A25BB7D}" dt="2023-03-23T15:38:34.870" v="2430"/>
          <ac:inkMkLst>
            <pc:docMk/>
            <pc:sldMk cId="1526379761" sldId="268"/>
            <ac:inkMk id="160" creationId="{3CBD451C-E6E6-6161-8F7D-EFE033773A6E}"/>
          </ac:inkMkLst>
        </pc:inkChg>
        <pc:inkChg chg="add del">
          <ac:chgData name="Venkatasubramanian, Mani V." userId="fbe5ce37-0145-4c31-b84a-b36f8beac5f3" providerId="ADAL" clId="{CD41D82F-260B-0840-BD29-78828A25BB7D}" dt="2023-03-23T15:38:34.870" v="2430"/>
          <ac:inkMkLst>
            <pc:docMk/>
            <pc:sldMk cId="1526379761" sldId="268"/>
            <ac:inkMk id="161" creationId="{5993886C-C898-D92F-D172-746AD75A7BB4}"/>
          </ac:inkMkLst>
        </pc:inkChg>
        <pc:inkChg chg="add del">
          <ac:chgData name="Venkatasubramanian, Mani V." userId="fbe5ce37-0145-4c31-b84a-b36f8beac5f3" providerId="ADAL" clId="{CD41D82F-260B-0840-BD29-78828A25BB7D}" dt="2023-03-23T15:38:34.870" v="2430"/>
          <ac:inkMkLst>
            <pc:docMk/>
            <pc:sldMk cId="1526379761" sldId="268"/>
            <ac:inkMk id="162" creationId="{3C224849-EBB6-78D7-EFF4-CD453F26A7D8}"/>
          </ac:inkMkLst>
        </pc:inkChg>
        <pc:inkChg chg="add del">
          <ac:chgData name="Venkatasubramanian, Mani V." userId="fbe5ce37-0145-4c31-b84a-b36f8beac5f3" providerId="ADAL" clId="{CD41D82F-260B-0840-BD29-78828A25BB7D}" dt="2023-03-23T15:38:34.870" v="2430"/>
          <ac:inkMkLst>
            <pc:docMk/>
            <pc:sldMk cId="1526379761" sldId="268"/>
            <ac:inkMk id="163" creationId="{3DEA17C1-7B98-72B2-54A6-A8E4B1C8DD24}"/>
          </ac:inkMkLst>
        </pc:inkChg>
        <pc:inkChg chg="add del">
          <ac:chgData name="Venkatasubramanian, Mani V." userId="fbe5ce37-0145-4c31-b84a-b36f8beac5f3" providerId="ADAL" clId="{CD41D82F-260B-0840-BD29-78828A25BB7D}" dt="2023-03-23T15:38:34.870" v="2430"/>
          <ac:inkMkLst>
            <pc:docMk/>
            <pc:sldMk cId="1526379761" sldId="268"/>
            <ac:inkMk id="164" creationId="{729CCC0E-A366-8C5E-8BEE-2FE26871A6A7}"/>
          </ac:inkMkLst>
        </pc:inkChg>
        <pc:inkChg chg="add del">
          <ac:chgData name="Venkatasubramanian, Mani V." userId="fbe5ce37-0145-4c31-b84a-b36f8beac5f3" providerId="ADAL" clId="{CD41D82F-260B-0840-BD29-78828A25BB7D}" dt="2023-03-23T15:38:34.870" v="2430"/>
          <ac:inkMkLst>
            <pc:docMk/>
            <pc:sldMk cId="1526379761" sldId="268"/>
            <ac:inkMk id="165" creationId="{A0B0BF51-226F-A786-99E1-72080AC2DFA5}"/>
          </ac:inkMkLst>
        </pc:inkChg>
        <pc:inkChg chg="add del">
          <ac:chgData name="Venkatasubramanian, Mani V." userId="fbe5ce37-0145-4c31-b84a-b36f8beac5f3" providerId="ADAL" clId="{CD41D82F-260B-0840-BD29-78828A25BB7D}" dt="2023-03-23T15:38:34.870" v="2430"/>
          <ac:inkMkLst>
            <pc:docMk/>
            <pc:sldMk cId="1526379761" sldId="268"/>
            <ac:inkMk id="166" creationId="{9533A6AF-C0E2-DDFD-4F42-5B0076B8051E}"/>
          </ac:inkMkLst>
        </pc:inkChg>
        <pc:inkChg chg="add del">
          <ac:chgData name="Venkatasubramanian, Mani V." userId="fbe5ce37-0145-4c31-b84a-b36f8beac5f3" providerId="ADAL" clId="{CD41D82F-260B-0840-BD29-78828A25BB7D}" dt="2023-03-23T15:38:34.870" v="2430"/>
          <ac:inkMkLst>
            <pc:docMk/>
            <pc:sldMk cId="1526379761" sldId="268"/>
            <ac:inkMk id="167" creationId="{06158D9E-6918-8CD2-6F46-34BF8BE03D12}"/>
          </ac:inkMkLst>
        </pc:inkChg>
        <pc:inkChg chg="add reco">
          <ac:chgData name="Venkatasubramanian, Mani V." userId="fbe5ce37-0145-4c31-b84a-b36f8beac5f3" providerId="ADAL" clId="{CD41D82F-260B-0840-BD29-78828A25BB7D}" dt="2023-03-23T15:38:34.870" v="2430"/>
          <ac:inkMkLst>
            <pc:docMk/>
            <pc:sldMk cId="1526379761" sldId="268"/>
            <ac:inkMk id="168" creationId="{9DBE6356-2132-978F-70C1-C1335D276326}"/>
          </ac:inkMkLst>
        </pc:inkChg>
        <pc:inkChg chg="add del">
          <ac:chgData name="Venkatasubramanian, Mani V." userId="fbe5ce37-0145-4c31-b84a-b36f8beac5f3" providerId="ADAL" clId="{CD41D82F-260B-0840-BD29-78828A25BB7D}" dt="2023-03-23T15:38:37.415" v="2437"/>
          <ac:inkMkLst>
            <pc:docMk/>
            <pc:sldMk cId="1526379761" sldId="268"/>
            <ac:inkMk id="169" creationId="{BAEF34DF-7370-15D5-8C2A-6196FAC78B5C}"/>
          </ac:inkMkLst>
        </pc:inkChg>
        <pc:inkChg chg="add del">
          <ac:chgData name="Venkatasubramanian, Mani V." userId="fbe5ce37-0145-4c31-b84a-b36f8beac5f3" providerId="ADAL" clId="{CD41D82F-260B-0840-BD29-78828A25BB7D}" dt="2023-03-23T15:38:37.415" v="2437"/>
          <ac:inkMkLst>
            <pc:docMk/>
            <pc:sldMk cId="1526379761" sldId="268"/>
            <ac:inkMk id="170" creationId="{1CF525B9-34C6-2B2D-C2D3-43B350624B45}"/>
          </ac:inkMkLst>
        </pc:inkChg>
        <pc:inkChg chg="add del">
          <ac:chgData name="Venkatasubramanian, Mani V." userId="fbe5ce37-0145-4c31-b84a-b36f8beac5f3" providerId="ADAL" clId="{CD41D82F-260B-0840-BD29-78828A25BB7D}" dt="2023-03-23T15:38:37.415" v="2437"/>
          <ac:inkMkLst>
            <pc:docMk/>
            <pc:sldMk cId="1526379761" sldId="268"/>
            <ac:inkMk id="171" creationId="{A6919E01-C40B-0FF3-228F-9060A0363261}"/>
          </ac:inkMkLst>
        </pc:inkChg>
        <pc:inkChg chg="add del">
          <ac:chgData name="Venkatasubramanian, Mani V." userId="fbe5ce37-0145-4c31-b84a-b36f8beac5f3" providerId="ADAL" clId="{CD41D82F-260B-0840-BD29-78828A25BB7D}" dt="2023-03-23T15:38:37.415" v="2437"/>
          <ac:inkMkLst>
            <pc:docMk/>
            <pc:sldMk cId="1526379761" sldId="268"/>
            <ac:inkMk id="172" creationId="{1E30C8C6-D425-8FA1-BC25-37C2AEEF1B19}"/>
          </ac:inkMkLst>
        </pc:inkChg>
        <pc:inkChg chg="add del">
          <ac:chgData name="Venkatasubramanian, Mani V." userId="fbe5ce37-0145-4c31-b84a-b36f8beac5f3" providerId="ADAL" clId="{CD41D82F-260B-0840-BD29-78828A25BB7D}" dt="2023-03-23T15:38:37.415" v="2437"/>
          <ac:inkMkLst>
            <pc:docMk/>
            <pc:sldMk cId="1526379761" sldId="268"/>
            <ac:inkMk id="173" creationId="{8E798B5E-B99A-D79A-6AB6-6C3DE23A8989}"/>
          </ac:inkMkLst>
        </pc:inkChg>
        <pc:inkChg chg="add del">
          <ac:chgData name="Venkatasubramanian, Mani V." userId="fbe5ce37-0145-4c31-b84a-b36f8beac5f3" providerId="ADAL" clId="{CD41D82F-260B-0840-BD29-78828A25BB7D}" dt="2023-03-23T15:38:37.415" v="2437"/>
          <ac:inkMkLst>
            <pc:docMk/>
            <pc:sldMk cId="1526379761" sldId="268"/>
            <ac:inkMk id="174" creationId="{DA2265B0-0032-37D8-9618-36F0DEEB9540}"/>
          </ac:inkMkLst>
        </pc:inkChg>
        <pc:inkChg chg="add reco">
          <ac:chgData name="Venkatasubramanian, Mani V." userId="fbe5ce37-0145-4c31-b84a-b36f8beac5f3" providerId="ADAL" clId="{CD41D82F-260B-0840-BD29-78828A25BB7D}" dt="2023-03-23T15:38:37.415" v="2437"/>
          <ac:inkMkLst>
            <pc:docMk/>
            <pc:sldMk cId="1526379761" sldId="268"/>
            <ac:inkMk id="175" creationId="{F64DB3A0-6340-496B-3888-29EF34BED354}"/>
          </ac:inkMkLst>
        </pc:inkChg>
        <pc:inkChg chg="add del">
          <ac:chgData name="Venkatasubramanian, Mani V." userId="fbe5ce37-0145-4c31-b84a-b36f8beac5f3" providerId="ADAL" clId="{CD41D82F-260B-0840-BD29-78828A25BB7D}" dt="2023-03-23T15:38:46.411" v="2456"/>
          <ac:inkMkLst>
            <pc:docMk/>
            <pc:sldMk cId="1526379761" sldId="268"/>
            <ac:inkMk id="176" creationId="{0CC5E7CB-8037-0A3B-B71E-5C78C9150E62}"/>
          </ac:inkMkLst>
        </pc:inkChg>
        <pc:inkChg chg="add del">
          <ac:chgData name="Venkatasubramanian, Mani V." userId="fbe5ce37-0145-4c31-b84a-b36f8beac5f3" providerId="ADAL" clId="{CD41D82F-260B-0840-BD29-78828A25BB7D}" dt="2023-03-23T15:38:46.411" v="2456"/>
          <ac:inkMkLst>
            <pc:docMk/>
            <pc:sldMk cId="1526379761" sldId="268"/>
            <ac:inkMk id="177" creationId="{0972E1B4-5516-CF6C-1595-C97A00B96585}"/>
          </ac:inkMkLst>
        </pc:inkChg>
        <pc:inkChg chg="add del">
          <ac:chgData name="Venkatasubramanian, Mani V." userId="fbe5ce37-0145-4c31-b84a-b36f8beac5f3" providerId="ADAL" clId="{CD41D82F-260B-0840-BD29-78828A25BB7D}" dt="2023-03-23T15:38:46.411" v="2456"/>
          <ac:inkMkLst>
            <pc:docMk/>
            <pc:sldMk cId="1526379761" sldId="268"/>
            <ac:inkMk id="178" creationId="{ED2A0EBB-B42C-DAFB-3BEC-111ED94DCD1C}"/>
          </ac:inkMkLst>
        </pc:inkChg>
        <pc:inkChg chg="add del">
          <ac:chgData name="Venkatasubramanian, Mani V." userId="fbe5ce37-0145-4c31-b84a-b36f8beac5f3" providerId="ADAL" clId="{CD41D82F-260B-0840-BD29-78828A25BB7D}" dt="2023-03-23T15:38:46.411" v="2456"/>
          <ac:inkMkLst>
            <pc:docMk/>
            <pc:sldMk cId="1526379761" sldId="268"/>
            <ac:inkMk id="179" creationId="{655279AF-6AFB-B753-1C49-0728ED133DD0}"/>
          </ac:inkMkLst>
        </pc:inkChg>
        <pc:inkChg chg="add del">
          <ac:chgData name="Venkatasubramanian, Mani V." userId="fbe5ce37-0145-4c31-b84a-b36f8beac5f3" providerId="ADAL" clId="{CD41D82F-260B-0840-BD29-78828A25BB7D}" dt="2023-03-23T15:38:46.411" v="2456"/>
          <ac:inkMkLst>
            <pc:docMk/>
            <pc:sldMk cId="1526379761" sldId="268"/>
            <ac:inkMk id="180" creationId="{0F7F5040-63DC-039E-0E25-9305B250A31E}"/>
          </ac:inkMkLst>
        </pc:inkChg>
        <pc:inkChg chg="add del">
          <ac:chgData name="Venkatasubramanian, Mani V." userId="fbe5ce37-0145-4c31-b84a-b36f8beac5f3" providerId="ADAL" clId="{CD41D82F-260B-0840-BD29-78828A25BB7D}" dt="2023-03-23T15:38:46.411" v="2456"/>
          <ac:inkMkLst>
            <pc:docMk/>
            <pc:sldMk cId="1526379761" sldId="268"/>
            <ac:inkMk id="181" creationId="{08D21A02-17C3-BBEB-092E-5CF76C9ED310}"/>
          </ac:inkMkLst>
        </pc:inkChg>
        <pc:inkChg chg="add del">
          <ac:chgData name="Venkatasubramanian, Mani V." userId="fbe5ce37-0145-4c31-b84a-b36f8beac5f3" providerId="ADAL" clId="{CD41D82F-260B-0840-BD29-78828A25BB7D}" dt="2023-03-23T15:38:46.411" v="2456"/>
          <ac:inkMkLst>
            <pc:docMk/>
            <pc:sldMk cId="1526379761" sldId="268"/>
            <ac:inkMk id="182" creationId="{67347CD6-CDD5-5AA4-635F-B9828AE1DD61}"/>
          </ac:inkMkLst>
        </pc:inkChg>
        <pc:inkChg chg="add del">
          <ac:chgData name="Venkatasubramanian, Mani V." userId="fbe5ce37-0145-4c31-b84a-b36f8beac5f3" providerId="ADAL" clId="{CD41D82F-260B-0840-BD29-78828A25BB7D}" dt="2023-03-23T15:38:46.411" v="2456"/>
          <ac:inkMkLst>
            <pc:docMk/>
            <pc:sldMk cId="1526379761" sldId="268"/>
            <ac:inkMk id="183" creationId="{DA688903-5490-5048-64B9-70003D198C45}"/>
          </ac:inkMkLst>
        </pc:inkChg>
        <pc:inkChg chg="add del">
          <ac:chgData name="Venkatasubramanian, Mani V." userId="fbe5ce37-0145-4c31-b84a-b36f8beac5f3" providerId="ADAL" clId="{CD41D82F-260B-0840-BD29-78828A25BB7D}" dt="2023-03-23T15:38:46.411" v="2456"/>
          <ac:inkMkLst>
            <pc:docMk/>
            <pc:sldMk cId="1526379761" sldId="268"/>
            <ac:inkMk id="184" creationId="{2177C58C-745B-3451-9E52-2D605E097EEE}"/>
          </ac:inkMkLst>
        </pc:inkChg>
        <pc:inkChg chg="add del">
          <ac:chgData name="Venkatasubramanian, Mani V." userId="fbe5ce37-0145-4c31-b84a-b36f8beac5f3" providerId="ADAL" clId="{CD41D82F-260B-0840-BD29-78828A25BB7D}" dt="2023-03-23T15:38:46.411" v="2456"/>
          <ac:inkMkLst>
            <pc:docMk/>
            <pc:sldMk cId="1526379761" sldId="268"/>
            <ac:inkMk id="185" creationId="{E2000E21-E781-B606-3D8C-64139F971E0E}"/>
          </ac:inkMkLst>
        </pc:inkChg>
        <pc:inkChg chg="add del">
          <ac:chgData name="Venkatasubramanian, Mani V." userId="fbe5ce37-0145-4c31-b84a-b36f8beac5f3" providerId="ADAL" clId="{CD41D82F-260B-0840-BD29-78828A25BB7D}" dt="2023-03-23T15:38:46.411" v="2456"/>
          <ac:inkMkLst>
            <pc:docMk/>
            <pc:sldMk cId="1526379761" sldId="268"/>
            <ac:inkMk id="186" creationId="{AB4F75E8-B459-8BD6-A4EB-3C6713FBDEA2}"/>
          </ac:inkMkLst>
        </pc:inkChg>
        <pc:inkChg chg="add del">
          <ac:chgData name="Venkatasubramanian, Mani V." userId="fbe5ce37-0145-4c31-b84a-b36f8beac5f3" providerId="ADAL" clId="{CD41D82F-260B-0840-BD29-78828A25BB7D}" dt="2023-03-23T15:38:46.411" v="2456"/>
          <ac:inkMkLst>
            <pc:docMk/>
            <pc:sldMk cId="1526379761" sldId="268"/>
            <ac:inkMk id="187" creationId="{F22F5D66-D447-F009-27F1-5A313E729157}"/>
          </ac:inkMkLst>
        </pc:inkChg>
        <pc:inkChg chg="add del">
          <ac:chgData name="Venkatasubramanian, Mani V." userId="fbe5ce37-0145-4c31-b84a-b36f8beac5f3" providerId="ADAL" clId="{CD41D82F-260B-0840-BD29-78828A25BB7D}" dt="2023-03-23T15:38:46.411" v="2456"/>
          <ac:inkMkLst>
            <pc:docMk/>
            <pc:sldMk cId="1526379761" sldId="268"/>
            <ac:inkMk id="188" creationId="{33DA92D7-B29E-58D0-C65F-423C68B0D110}"/>
          </ac:inkMkLst>
        </pc:inkChg>
        <pc:inkChg chg="add del">
          <ac:chgData name="Venkatasubramanian, Mani V." userId="fbe5ce37-0145-4c31-b84a-b36f8beac5f3" providerId="ADAL" clId="{CD41D82F-260B-0840-BD29-78828A25BB7D}" dt="2023-03-23T15:38:46.411" v="2456"/>
          <ac:inkMkLst>
            <pc:docMk/>
            <pc:sldMk cId="1526379761" sldId="268"/>
            <ac:inkMk id="189" creationId="{64D9BF87-403F-F877-5353-2BD582BDD035}"/>
          </ac:inkMkLst>
        </pc:inkChg>
        <pc:inkChg chg="add del">
          <ac:chgData name="Venkatasubramanian, Mani V." userId="fbe5ce37-0145-4c31-b84a-b36f8beac5f3" providerId="ADAL" clId="{CD41D82F-260B-0840-BD29-78828A25BB7D}" dt="2023-03-23T15:38:46.411" v="2456"/>
          <ac:inkMkLst>
            <pc:docMk/>
            <pc:sldMk cId="1526379761" sldId="268"/>
            <ac:inkMk id="190" creationId="{40958889-9804-CA3C-9D47-64054F8B91F7}"/>
          </ac:inkMkLst>
        </pc:inkChg>
        <pc:inkChg chg="add del">
          <ac:chgData name="Venkatasubramanian, Mani V." userId="fbe5ce37-0145-4c31-b84a-b36f8beac5f3" providerId="ADAL" clId="{CD41D82F-260B-0840-BD29-78828A25BB7D}" dt="2023-03-23T15:38:46.411" v="2456"/>
          <ac:inkMkLst>
            <pc:docMk/>
            <pc:sldMk cId="1526379761" sldId="268"/>
            <ac:inkMk id="191" creationId="{04041881-2EBE-5F10-1AF1-9117D47A35B9}"/>
          </ac:inkMkLst>
        </pc:inkChg>
        <pc:inkChg chg="add del">
          <ac:chgData name="Venkatasubramanian, Mani V." userId="fbe5ce37-0145-4c31-b84a-b36f8beac5f3" providerId="ADAL" clId="{CD41D82F-260B-0840-BD29-78828A25BB7D}" dt="2023-03-23T15:38:46.411" v="2456"/>
          <ac:inkMkLst>
            <pc:docMk/>
            <pc:sldMk cId="1526379761" sldId="268"/>
            <ac:inkMk id="192" creationId="{0627EEDE-5BFD-FD2A-7EFB-46AED3BF7CD2}"/>
          </ac:inkMkLst>
        </pc:inkChg>
        <pc:inkChg chg="add del">
          <ac:chgData name="Venkatasubramanian, Mani V." userId="fbe5ce37-0145-4c31-b84a-b36f8beac5f3" providerId="ADAL" clId="{CD41D82F-260B-0840-BD29-78828A25BB7D}" dt="2023-03-23T15:38:46.411" v="2456"/>
          <ac:inkMkLst>
            <pc:docMk/>
            <pc:sldMk cId="1526379761" sldId="268"/>
            <ac:inkMk id="193" creationId="{5B1BA254-A4E4-9190-C1F8-2BB8361E95BB}"/>
          </ac:inkMkLst>
        </pc:inkChg>
        <pc:inkChg chg="add reco">
          <ac:chgData name="Venkatasubramanian, Mani V." userId="fbe5ce37-0145-4c31-b84a-b36f8beac5f3" providerId="ADAL" clId="{CD41D82F-260B-0840-BD29-78828A25BB7D}" dt="2023-03-23T15:38:46.411" v="2456"/>
          <ac:inkMkLst>
            <pc:docMk/>
            <pc:sldMk cId="1526379761" sldId="268"/>
            <ac:inkMk id="194" creationId="{CD29CFC9-7D28-6E5D-CA1C-26CBAEB8EC29}"/>
          </ac:inkMkLst>
        </pc:inkChg>
        <pc:inkChg chg="add reco">
          <ac:chgData name="Venkatasubramanian, Mani V." userId="fbe5ce37-0145-4c31-b84a-b36f8beac5f3" providerId="ADAL" clId="{CD41D82F-260B-0840-BD29-78828A25BB7D}" dt="2023-03-23T15:38:46.411" v="2456"/>
          <ac:inkMkLst>
            <pc:docMk/>
            <pc:sldMk cId="1526379761" sldId="268"/>
            <ac:inkMk id="195" creationId="{74C09E78-5511-1943-F35B-B4D89795F250}"/>
          </ac:inkMkLst>
        </pc:inkChg>
        <pc:inkChg chg="add">
          <ac:chgData name="Venkatasubramanian, Mani V." userId="fbe5ce37-0145-4c31-b84a-b36f8beac5f3" providerId="ADAL" clId="{CD41D82F-260B-0840-BD29-78828A25BB7D}" dt="2023-03-23T15:40:21.035" v="2475"/>
          <ac:inkMkLst>
            <pc:docMk/>
            <pc:sldMk cId="1526379761" sldId="268"/>
            <ac:inkMk id="196" creationId="{C8F1C191-E6D2-094E-CA4D-1412821B7CAE}"/>
          </ac:inkMkLst>
        </pc:inkChg>
        <pc:inkChg chg="add del">
          <ac:chgData name="Venkatasubramanian, Mani V." userId="fbe5ce37-0145-4c31-b84a-b36f8beac5f3" providerId="ADAL" clId="{CD41D82F-260B-0840-BD29-78828A25BB7D}" dt="2023-03-23T15:40:22.879" v="2479"/>
          <ac:inkMkLst>
            <pc:docMk/>
            <pc:sldMk cId="1526379761" sldId="268"/>
            <ac:inkMk id="197" creationId="{973433A8-9F3D-6739-7DA6-60C149955B52}"/>
          </ac:inkMkLst>
        </pc:inkChg>
        <pc:inkChg chg="add del">
          <ac:chgData name="Venkatasubramanian, Mani V." userId="fbe5ce37-0145-4c31-b84a-b36f8beac5f3" providerId="ADAL" clId="{CD41D82F-260B-0840-BD29-78828A25BB7D}" dt="2023-03-23T15:40:22.879" v="2479"/>
          <ac:inkMkLst>
            <pc:docMk/>
            <pc:sldMk cId="1526379761" sldId="268"/>
            <ac:inkMk id="198" creationId="{6BD7CEB1-59D4-CB6D-AE55-C7DA6C1C150B}"/>
          </ac:inkMkLst>
        </pc:inkChg>
        <pc:inkChg chg="add del">
          <ac:chgData name="Venkatasubramanian, Mani V." userId="fbe5ce37-0145-4c31-b84a-b36f8beac5f3" providerId="ADAL" clId="{CD41D82F-260B-0840-BD29-78828A25BB7D}" dt="2023-03-23T15:40:22.879" v="2479"/>
          <ac:inkMkLst>
            <pc:docMk/>
            <pc:sldMk cId="1526379761" sldId="268"/>
            <ac:inkMk id="199" creationId="{1CDA2EDA-20CA-1748-E7EC-62C9E2E28F72}"/>
          </ac:inkMkLst>
        </pc:inkChg>
        <pc:inkChg chg="add reco">
          <ac:chgData name="Venkatasubramanian, Mani V." userId="fbe5ce37-0145-4c31-b84a-b36f8beac5f3" providerId="ADAL" clId="{CD41D82F-260B-0840-BD29-78828A25BB7D}" dt="2023-03-23T15:40:22.879" v="2479"/>
          <ac:inkMkLst>
            <pc:docMk/>
            <pc:sldMk cId="1526379761" sldId="268"/>
            <ac:inkMk id="200" creationId="{10C9E4ED-8828-10B9-64AD-060FAA9B62C4}"/>
          </ac:inkMkLst>
        </pc:inkChg>
        <pc:inkChg chg="add del">
          <ac:chgData name="Venkatasubramanian, Mani V." userId="fbe5ce37-0145-4c31-b84a-b36f8beac5f3" providerId="ADAL" clId="{CD41D82F-260B-0840-BD29-78828A25BB7D}" dt="2023-03-23T15:40:25.543" v="2482"/>
          <ac:inkMkLst>
            <pc:docMk/>
            <pc:sldMk cId="1526379761" sldId="268"/>
            <ac:inkMk id="201" creationId="{8316F10F-4B8D-64F9-BE1A-BFA79B85AF62}"/>
          </ac:inkMkLst>
        </pc:inkChg>
        <pc:inkChg chg="add del">
          <ac:chgData name="Venkatasubramanian, Mani V." userId="fbe5ce37-0145-4c31-b84a-b36f8beac5f3" providerId="ADAL" clId="{CD41D82F-260B-0840-BD29-78828A25BB7D}" dt="2023-03-23T15:40:25.543" v="2482"/>
          <ac:inkMkLst>
            <pc:docMk/>
            <pc:sldMk cId="1526379761" sldId="268"/>
            <ac:inkMk id="202" creationId="{CA1BB239-2E29-5E3A-8B27-07F1524C65D8}"/>
          </ac:inkMkLst>
        </pc:inkChg>
        <pc:inkChg chg="add reco">
          <ac:chgData name="Venkatasubramanian, Mani V." userId="fbe5ce37-0145-4c31-b84a-b36f8beac5f3" providerId="ADAL" clId="{CD41D82F-260B-0840-BD29-78828A25BB7D}" dt="2023-03-23T15:40:25.543" v="2482"/>
          <ac:inkMkLst>
            <pc:docMk/>
            <pc:sldMk cId="1526379761" sldId="268"/>
            <ac:inkMk id="203" creationId="{6892DF52-709A-2218-C217-FBEFA888F3A0}"/>
          </ac:inkMkLst>
        </pc:inkChg>
        <pc:inkChg chg="add del">
          <ac:chgData name="Venkatasubramanian, Mani V." userId="fbe5ce37-0145-4c31-b84a-b36f8beac5f3" providerId="ADAL" clId="{CD41D82F-260B-0840-BD29-78828A25BB7D}" dt="2023-03-23T15:40:28.698" v="2485"/>
          <ac:inkMkLst>
            <pc:docMk/>
            <pc:sldMk cId="1526379761" sldId="268"/>
            <ac:inkMk id="204" creationId="{58D56F83-E064-5EAC-83F8-7098FD81A09E}"/>
          </ac:inkMkLst>
        </pc:inkChg>
        <pc:inkChg chg="add del">
          <ac:chgData name="Venkatasubramanian, Mani V." userId="fbe5ce37-0145-4c31-b84a-b36f8beac5f3" providerId="ADAL" clId="{CD41D82F-260B-0840-BD29-78828A25BB7D}" dt="2023-03-23T15:40:28.698" v="2485"/>
          <ac:inkMkLst>
            <pc:docMk/>
            <pc:sldMk cId="1526379761" sldId="268"/>
            <ac:inkMk id="205" creationId="{0760177A-1493-786D-F062-23BA0BD4234E}"/>
          </ac:inkMkLst>
        </pc:inkChg>
        <pc:inkChg chg="add reco">
          <ac:chgData name="Venkatasubramanian, Mani V." userId="fbe5ce37-0145-4c31-b84a-b36f8beac5f3" providerId="ADAL" clId="{CD41D82F-260B-0840-BD29-78828A25BB7D}" dt="2023-03-23T15:40:28.698" v="2485"/>
          <ac:inkMkLst>
            <pc:docMk/>
            <pc:sldMk cId="1526379761" sldId="268"/>
            <ac:inkMk id="206" creationId="{38CB1FC4-B5B3-14C5-0795-446E04AF25B5}"/>
          </ac:inkMkLst>
        </pc:inkChg>
      </pc:sldChg>
      <pc:sldChg chg="addSp delSp">
        <pc:chgData name="Venkatasubramanian, Mani V." userId="fbe5ce37-0145-4c31-b84a-b36f8beac5f3" providerId="ADAL" clId="{CD41D82F-260B-0840-BD29-78828A25BB7D}" dt="2023-03-23T15:42:31.886" v="2589"/>
        <pc:sldMkLst>
          <pc:docMk/>
          <pc:sldMk cId="1416524453" sldId="269"/>
        </pc:sldMkLst>
        <pc:inkChg chg="add del">
          <ac:chgData name="Venkatasubramanian, Mani V." userId="fbe5ce37-0145-4c31-b84a-b36f8beac5f3" providerId="ADAL" clId="{CD41D82F-260B-0840-BD29-78828A25BB7D}" dt="2023-03-23T15:41:13.235" v="2497"/>
          <ac:inkMkLst>
            <pc:docMk/>
            <pc:sldMk cId="1416524453" sldId="269"/>
            <ac:inkMk id="2" creationId="{584BAF8E-E20A-BC05-D915-F4F8A27734B3}"/>
          </ac:inkMkLst>
        </pc:inkChg>
        <pc:inkChg chg="add del">
          <ac:chgData name="Venkatasubramanian, Mani V." userId="fbe5ce37-0145-4c31-b84a-b36f8beac5f3" providerId="ADAL" clId="{CD41D82F-260B-0840-BD29-78828A25BB7D}" dt="2023-03-23T15:41:13.235" v="2497"/>
          <ac:inkMkLst>
            <pc:docMk/>
            <pc:sldMk cId="1416524453" sldId="269"/>
            <ac:inkMk id="3" creationId="{7BEB1EC5-657D-22AA-ED23-6AD6CA3F69C9}"/>
          </ac:inkMkLst>
        </pc:inkChg>
        <pc:inkChg chg="add del">
          <ac:chgData name="Venkatasubramanian, Mani V." userId="fbe5ce37-0145-4c31-b84a-b36f8beac5f3" providerId="ADAL" clId="{CD41D82F-260B-0840-BD29-78828A25BB7D}" dt="2023-03-23T15:41:13.235" v="2497"/>
          <ac:inkMkLst>
            <pc:docMk/>
            <pc:sldMk cId="1416524453" sldId="269"/>
            <ac:inkMk id="4" creationId="{797F1D0E-DEB3-B1A7-AF51-7CD90B4FB6E8}"/>
          </ac:inkMkLst>
        </pc:inkChg>
        <pc:inkChg chg="add del">
          <ac:chgData name="Venkatasubramanian, Mani V." userId="fbe5ce37-0145-4c31-b84a-b36f8beac5f3" providerId="ADAL" clId="{CD41D82F-260B-0840-BD29-78828A25BB7D}" dt="2023-03-23T15:41:13.235" v="2497"/>
          <ac:inkMkLst>
            <pc:docMk/>
            <pc:sldMk cId="1416524453" sldId="269"/>
            <ac:inkMk id="5" creationId="{A29B4567-B49B-5D4F-222D-6C974EFD8CCB}"/>
          </ac:inkMkLst>
        </pc:inkChg>
        <pc:inkChg chg="add del">
          <ac:chgData name="Venkatasubramanian, Mani V." userId="fbe5ce37-0145-4c31-b84a-b36f8beac5f3" providerId="ADAL" clId="{CD41D82F-260B-0840-BD29-78828A25BB7D}" dt="2023-03-23T15:41:13.235" v="2497"/>
          <ac:inkMkLst>
            <pc:docMk/>
            <pc:sldMk cId="1416524453" sldId="269"/>
            <ac:inkMk id="6" creationId="{D185ADB3-3D82-FC2E-F4D8-8C049A188037}"/>
          </ac:inkMkLst>
        </pc:inkChg>
        <pc:inkChg chg="add del">
          <ac:chgData name="Venkatasubramanian, Mani V." userId="fbe5ce37-0145-4c31-b84a-b36f8beac5f3" providerId="ADAL" clId="{CD41D82F-260B-0840-BD29-78828A25BB7D}" dt="2023-03-23T15:41:13.235" v="2497"/>
          <ac:inkMkLst>
            <pc:docMk/>
            <pc:sldMk cId="1416524453" sldId="269"/>
            <ac:inkMk id="7" creationId="{F6F666FE-134A-DA85-E034-8B100973E791}"/>
          </ac:inkMkLst>
        </pc:inkChg>
        <pc:inkChg chg="add del">
          <ac:chgData name="Venkatasubramanian, Mani V." userId="fbe5ce37-0145-4c31-b84a-b36f8beac5f3" providerId="ADAL" clId="{CD41D82F-260B-0840-BD29-78828A25BB7D}" dt="2023-03-23T15:41:13.235" v="2497"/>
          <ac:inkMkLst>
            <pc:docMk/>
            <pc:sldMk cId="1416524453" sldId="269"/>
            <ac:inkMk id="8" creationId="{E79BC61C-1284-89E9-4F2D-8C3E9F2D088C}"/>
          </ac:inkMkLst>
        </pc:inkChg>
        <pc:inkChg chg="add del">
          <ac:chgData name="Venkatasubramanian, Mani V." userId="fbe5ce37-0145-4c31-b84a-b36f8beac5f3" providerId="ADAL" clId="{CD41D82F-260B-0840-BD29-78828A25BB7D}" dt="2023-03-23T15:41:13.235" v="2497"/>
          <ac:inkMkLst>
            <pc:docMk/>
            <pc:sldMk cId="1416524453" sldId="269"/>
            <ac:inkMk id="9" creationId="{53F274E1-D473-24C9-1E4E-5B8C5F8DC3C1}"/>
          </ac:inkMkLst>
        </pc:inkChg>
        <pc:inkChg chg="add del">
          <ac:chgData name="Venkatasubramanian, Mani V." userId="fbe5ce37-0145-4c31-b84a-b36f8beac5f3" providerId="ADAL" clId="{CD41D82F-260B-0840-BD29-78828A25BB7D}" dt="2023-03-23T15:41:13.235" v="2497"/>
          <ac:inkMkLst>
            <pc:docMk/>
            <pc:sldMk cId="1416524453" sldId="269"/>
            <ac:inkMk id="10" creationId="{3346ACB5-869F-2B18-D447-8BB4248E5B62}"/>
          </ac:inkMkLst>
        </pc:inkChg>
        <pc:inkChg chg="add">
          <ac:chgData name="Venkatasubramanian, Mani V." userId="fbe5ce37-0145-4c31-b84a-b36f8beac5f3" providerId="ADAL" clId="{CD41D82F-260B-0840-BD29-78828A25BB7D}" dt="2023-03-23T15:41:12.527" v="2495"/>
          <ac:inkMkLst>
            <pc:docMk/>
            <pc:sldMk cId="1416524453" sldId="269"/>
            <ac:inkMk id="11" creationId="{E4F0E288-9BAD-9395-601F-F86D7CD9E20E}"/>
          </ac:inkMkLst>
        </pc:inkChg>
        <pc:inkChg chg="add">
          <ac:chgData name="Venkatasubramanian, Mani V." userId="fbe5ce37-0145-4c31-b84a-b36f8beac5f3" providerId="ADAL" clId="{CD41D82F-260B-0840-BD29-78828A25BB7D}" dt="2023-03-23T15:41:12.660" v="2496"/>
          <ac:inkMkLst>
            <pc:docMk/>
            <pc:sldMk cId="1416524453" sldId="269"/>
            <ac:inkMk id="12" creationId="{DE5BF97F-2B36-CAB2-EC61-A7C7A3FA800E}"/>
          </ac:inkMkLst>
        </pc:inkChg>
        <pc:inkChg chg="add reco">
          <ac:chgData name="Venkatasubramanian, Mani V." userId="fbe5ce37-0145-4c31-b84a-b36f8beac5f3" providerId="ADAL" clId="{CD41D82F-260B-0840-BD29-78828A25BB7D}" dt="2023-03-23T15:41:13.235" v="2497"/>
          <ac:inkMkLst>
            <pc:docMk/>
            <pc:sldMk cId="1416524453" sldId="269"/>
            <ac:inkMk id="13" creationId="{AD4FEEAF-870B-426F-5ECC-974A6C205D72}"/>
          </ac:inkMkLst>
        </pc:inkChg>
        <pc:inkChg chg="add del">
          <ac:chgData name="Venkatasubramanian, Mani V." userId="fbe5ce37-0145-4c31-b84a-b36f8beac5f3" providerId="ADAL" clId="{CD41D82F-260B-0840-BD29-78828A25BB7D}" dt="2023-03-23T15:41:25.474" v="2506"/>
          <ac:inkMkLst>
            <pc:docMk/>
            <pc:sldMk cId="1416524453" sldId="269"/>
            <ac:inkMk id="14" creationId="{A13FF9FC-6F39-68BB-EE67-AEA364FA405F}"/>
          </ac:inkMkLst>
        </pc:inkChg>
        <pc:inkChg chg="add del">
          <ac:chgData name="Venkatasubramanian, Mani V." userId="fbe5ce37-0145-4c31-b84a-b36f8beac5f3" providerId="ADAL" clId="{CD41D82F-260B-0840-BD29-78828A25BB7D}" dt="2023-03-23T15:41:25.474" v="2506"/>
          <ac:inkMkLst>
            <pc:docMk/>
            <pc:sldMk cId="1416524453" sldId="269"/>
            <ac:inkMk id="15" creationId="{16708316-769E-B0EE-9067-50E85348E596}"/>
          </ac:inkMkLst>
        </pc:inkChg>
        <pc:inkChg chg="add del">
          <ac:chgData name="Venkatasubramanian, Mani V." userId="fbe5ce37-0145-4c31-b84a-b36f8beac5f3" providerId="ADAL" clId="{CD41D82F-260B-0840-BD29-78828A25BB7D}" dt="2023-03-23T15:41:25.474" v="2506"/>
          <ac:inkMkLst>
            <pc:docMk/>
            <pc:sldMk cId="1416524453" sldId="269"/>
            <ac:inkMk id="16" creationId="{B30ED5C1-5855-9E58-67C1-DB18DA2CE7F5}"/>
          </ac:inkMkLst>
        </pc:inkChg>
        <pc:inkChg chg="add del">
          <ac:chgData name="Venkatasubramanian, Mani V." userId="fbe5ce37-0145-4c31-b84a-b36f8beac5f3" providerId="ADAL" clId="{CD41D82F-260B-0840-BD29-78828A25BB7D}" dt="2023-03-23T15:41:25.474" v="2506"/>
          <ac:inkMkLst>
            <pc:docMk/>
            <pc:sldMk cId="1416524453" sldId="269"/>
            <ac:inkMk id="17" creationId="{3913DAF6-5CBC-24F8-DB8C-EBB03A97BD02}"/>
          </ac:inkMkLst>
        </pc:inkChg>
        <pc:inkChg chg="add del">
          <ac:chgData name="Venkatasubramanian, Mani V." userId="fbe5ce37-0145-4c31-b84a-b36f8beac5f3" providerId="ADAL" clId="{CD41D82F-260B-0840-BD29-78828A25BB7D}" dt="2023-03-23T15:41:25.474" v="2506"/>
          <ac:inkMkLst>
            <pc:docMk/>
            <pc:sldMk cId="1416524453" sldId="269"/>
            <ac:inkMk id="18" creationId="{743C63E7-7649-49ED-57B5-036A8F794C94}"/>
          </ac:inkMkLst>
        </pc:inkChg>
        <pc:inkChg chg="add del">
          <ac:chgData name="Venkatasubramanian, Mani V." userId="fbe5ce37-0145-4c31-b84a-b36f8beac5f3" providerId="ADAL" clId="{CD41D82F-260B-0840-BD29-78828A25BB7D}" dt="2023-03-23T15:41:25.474" v="2506"/>
          <ac:inkMkLst>
            <pc:docMk/>
            <pc:sldMk cId="1416524453" sldId="269"/>
            <ac:inkMk id="19" creationId="{4BBFAD8A-29A2-1414-91CE-C1E2CF4B7EE1}"/>
          </ac:inkMkLst>
        </pc:inkChg>
        <pc:inkChg chg="add del">
          <ac:chgData name="Venkatasubramanian, Mani V." userId="fbe5ce37-0145-4c31-b84a-b36f8beac5f3" providerId="ADAL" clId="{CD41D82F-260B-0840-BD29-78828A25BB7D}" dt="2023-03-23T15:41:25.474" v="2506"/>
          <ac:inkMkLst>
            <pc:docMk/>
            <pc:sldMk cId="1416524453" sldId="269"/>
            <ac:inkMk id="20" creationId="{8FE54EB4-5164-C840-7C31-9C3B4BD65903}"/>
          </ac:inkMkLst>
        </pc:inkChg>
        <pc:inkChg chg="add del">
          <ac:chgData name="Venkatasubramanian, Mani V." userId="fbe5ce37-0145-4c31-b84a-b36f8beac5f3" providerId="ADAL" clId="{CD41D82F-260B-0840-BD29-78828A25BB7D}" dt="2023-03-23T15:41:25.474" v="2506"/>
          <ac:inkMkLst>
            <pc:docMk/>
            <pc:sldMk cId="1416524453" sldId="269"/>
            <ac:inkMk id="21" creationId="{FF889DDA-2661-8F23-9935-64C4C50CD81D}"/>
          </ac:inkMkLst>
        </pc:inkChg>
        <pc:inkChg chg="add reco">
          <ac:chgData name="Venkatasubramanian, Mani V." userId="fbe5ce37-0145-4c31-b84a-b36f8beac5f3" providerId="ADAL" clId="{CD41D82F-260B-0840-BD29-78828A25BB7D}" dt="2023-03-23T15:41:25.474" v="2506"/>
          <ac:inkMkLst>
            <pc:docMk/>
            <pc:sldMk cId="1416524453" sldId="269"/>
            <ac:inkMk id="22" creationId="{19E7A7F9-37F0-E51F-9F12-B44B5AF7AB6C}"/>
          </ac:inkMkLst>
        </pc:inkChg>
        <pc:inkChg chg="add reco">
          <ac:chgData name="Venkatasubramanian, Mani V." userId="fbe5ce37-0145-4c31-b84a-b36f8beac5f3" providerId="ADAL" clId="{CD41D82F-260B-0840-BD29-78828A25BB7D}" dt="2023-03-23T15:41:25.474" v="2506"/>
          <ac:inkMkLst>
            <pc:docMk/>
            <pc:sldMk cId="1416524453" sldId="269"/>
            <ac:inkMk id="23" creationId="{4A1030E3-BB3C-31CE-0382-2A10F39FB1B5}"/>
          </ac:inkMkLst>
        </pc:inkChg>
        <pc:inkChg chg="add">
          <ac:chgData name="Venkatasubramanian, Mani V." userId="fbe5ce37-0145-4c31-b84a-b36f8beac5f3" providerId="ADAL" clId="{CD41D82F-260B-0840-BD29-78828A25BB7D}" dt="2023-03-23T15:41:26.759" v="2507"/>
          <ac:inkMkLst>
            <pc:docMk/>
            <pc:sldMk cId="1416524453" sldId="269"/>
            <ac:inkMk id="24" creationId="{A9090693-F806-15B4-00FC-A914B1DF1150}"/>
          </ac:inkMkLst>
        </pc:inkChg>
        <pc:inkChg chg="add">
          <ac:chgData name="Venkatasubramanian, Mani V." userId="fbe5ce37-0145-4c31-b84a-b36f8beac5f3" providerId="ADAL" clId="{CD41D82F-260B-0840-BD29-78828A25BB7D}" dt="2023-03-23T15:41:26.893" v="2508"/>
          <ac:inkMkLst>
            <pc:docMk/>
            <pc:sldMk cId="1416524453" sldId="269"/>
            <ac:inkMk id="25" creationId="{F8F42607-7DFB-19B0-4B91-A62C6E70FE1C}"/>
          </ac:inkMkLst>
        </pc:inkChg>
        <pc:inkChg chg="add del">
          <ac:chgData name="Venkatasubramanian, Mani V." userId="fbe5ce37-0145-4c31-b84a-b36f8beac5f3" providerId="ADAL" clId="{CD41D82F-260B-0840-BD29-78828A25BB7D}" dt="2023-03-23T15:41:29.886" v="2516"/>
          <ac:inkMkLst>
            <pc:docMk/>
            <pc:sldMk cId="1416524453" sldId="269"/>
            <ac:inkMk id="26" creationId="{32C6C52C-B7F8-F301-D7A3-72C42842CE7B}"/>
          </ac:inkMkLst>
        </pc:inkChg>
        <pc:inkChg chg="add del">
          <ac:chgData name="Venkatasubramanian, Mani V." userId="fbe5ce37-0145-4c31-b84a-b36f8beac5f3" providerId="ADAL" clId="{CD41D82F-260B-0840-BD29-78828A25BB7D}" dt="2023-03-23T15:41:29.886" v="2516"/>
          <ac:inkMkLst>
            <pc:docMk/>
            <pc:sldMk cId="1416524453" sldId="269"/>
            <ac:inkMk id="27" creationId="{3C9DCE13-2A2F-8964-5742-E2D9ED51C0DB}"/>
          </ac:inkMkLst>
        </pc:inkChg>
        <pc:inkChg chg="add del">
          <ac:chgData name="Venkatasubramanian, Mani V." userId="fbe5ce37-0145-4c31-b84a-b36f8beac5f3" providerId="ADAL" clId="{CD41D82F-260B-0840-BD29-78828A25BB7D}" dt="2023-03-23T15:41:29.886" v="2516"/>
          <ac:inkMkLst>
            <pc:docMk/>
            <pc:sldMk cId="1416524453" sldId="269"/>
            <ac:inkMk id="28" creationId="{688E28FD-0862-F3A2-07A6-FD7C73C3F35C}"/>
          </ac:inkMkLst>
        </pc:inkChg>
        <pc:inkChg chg="add del">
          <ac:chgData name="Venkatasubramanian, Mani V." userId="fbe5ce37-0145-4c31-b84a-b36f8beac5f3" providerId="ADAL" clId="{CD41D82F-260B-0840-BD29-78828A25BB7D}" dt="2023-03-23T15:41:29.886" v="2516"/>
          <ac:inkMkLst>
            <pc:docMk/>
            <pc:sldMk cId="1416524453" sldId="269"/>
            <ac:inkMk id="29" creationId="{3DB88701-130F-88B4-B192-099C55004D6E}"/>
          </ac:inkMkLst>
        </pc:inkChg>
        <pc:inkChg chg="add del">
          <ac:chgData name="Venkatasubramanian, Mani V." userId="fbe5ce37-0145-4c31-b84a-b36f8beac5f3" providerId="ADAL" clId="{CD41D82F-260B-0840-BD29-78828A25BB7D}" dt="2023-03-23T15:41:29.886" v="2516"/>
          <ac:inkMkLst>
            <pc:docMk/>
            <pc:sldMk cId="1416524453" sldId="269"/>
            <ac:inkMk id="30" creationId="{E185CBB5-F8A5-8E21-150C-C073AC2BD03B}"/>
          </ac:inkMkLst>
        </pc:inkChg>
        <pc:inkChg chg="add del">
          <ac:chgData name="Venkatasubramanian, Mani V." userId="fbe5ce37-0145-4c31-b84a-b36f8beac5f3" providerId="ADAL" clId="{CD41D82F-260B-0840-BD29-78828A25BB7D}" dt="2023-03-23T15:41:29.886" v="2516"/>
          <ac:inkMkLst>
            <pc:docMk/>
            <pc:sldMk cId="1416524453" sldId="269"/>
            <ac:inkMk id="31" creationId="{FD2E93A4-BE21-9288-7CEA-D1DF82B54D7F}"/>
          </ac:inkMkLst>
        </pc:inkChg>
        <pc:inkChg chg="add del">
          <ac:chgData name="Venkatasubramanian, Mani V." userId="fbe5ce37-0145-4c31-b84a-b36f8beac5f3" providerId="ADAL" clId="{CD41D82F-260B-0840-BD29-78828A25BB7D}" dt="2023-03-23T15:41:29.886" v="2516"/>
          <ac:inkMkLst>
            <pc:docMk/>
            <pc:sldMk cId="1416524453" sldId="269"/>
            <ac:inkMk id="32" creationId="{781679F0-E130-8E4D-6C1E-4C337B138BD9}"/>
          </ac:inkMkLst>
        </pc:inkChg>
        <pc:inkChg chg="add reco">
          <ac:chgData name="Venkatasubramanian, Mani V." userId="fbe5ce37-0145-4c31-b84a-b36f8beac5f3" providerId="ADAL" clId="{CD41D82F-260B-0840-BD29-78828A25BB7D}" dt="2023-03-23T15:41:29.886" v="2516"/>
          <ac:inkMkLst>
            <pc:docMk/>
            <pc:sldMk cId="1416524453" sldId="269"/>
            <ac:inkMk id="33" creationId="{7974246C-EB23-1007-1397-2B217BFA12B4}"/>
          </ac:inkMkLst>
        </pc:inkChg>
        <pc:inkChg chg="add del">
          <ac:chgData name="Venkatasubramanian, Mani V." userId="fbe5ce37-0145-4c31-b84a-b36f8beac5f3" providerId="ADAL" clId="{CD41D82F-260B-0840-BD29-78828A25BB7D}" dt="2023-03-23T15:41:42.932" v="2523"/>
          <ac:inkMkLst>
            <pc:docMk/>
            <pc:sldMk cId="1416524453" sldId="269"/>
            <ac:inkMk id="34" creationId="{EE9A1F09-D83C-C3EC-D97D-0927F40CA6DB}"/>
          </ac:inkMkLst>
        </pc:inkChg>
        <pc:inkChg chg="add del">
          <ac:chgData name="Venkatasubramanian, Mani V." userId="fbe5ce37-0145-4c31-b84a-b36f8beac5f3" providerId="ADAL" clId="{CD41D82F-260B-0840-BD29-78828A25BB7D}" dt="2023-03-23T15:41:42.932" v="2523"/>
          <ac:inkMkLst>
            <pc:docMk/>
            <pc:sldMk cId="1416524453" sldId="269"/>
            <ac:inkMk id="35" creationId="{845C7935-A3E2-D84D-6982-18B0B943BDC0}"/>
          </ac:inkMkLst>
        </pc:inkChg>
        <pc:inkChg chg="add del">
          <ac:chgData name="Venkatasubramanian, Mani V." userId="fbe5ce37-0145-4c31-b84a-b36f8beac5f3" providerId="ADAL" clId="{CD41D82F-260B-0840-BD29-78828A25BB7D}" dt="2023-03-23T15:41:42.932" v="2523"/>
          <ac:inkMkLst>
            <pc:docMk/>
            <pc:sldMk cId="1416524453" sldId="269"/>
            <ac:inkMk id="36" creationId="{A3511AB4-F984-5219-0584-3BD7E9EF9DA1}"/>
          </ac:inkMkLst>
        </pc:inkChg>
        <pc:inkChg chg="add del">
          <ac:chgData name="Venkatasubramanian, Mani V." userId="fbe5ce37-0145-4c31-b84a-b36f8beac5f3" providerId="ADAL" clId="{CD41D82F-260B-0840-BD29-78828A25BB7D}" dt="2023-03-23T15:41:42.932" v="2523"/>
          <ac:inkMkLst>
            <pc:docMk/>
            <pc:sldMk cId="1416524453" sldId="269"/>
            <ac:inkMk id="37" creationId="{138A093F-319C-065B-DA42-0395DAEC09BB}"/>
          </ac:inkMkLst>
        </pc:inkChg>
        <pc:inkChg chg="add">
          <ac:chgData name="Venkatasubramanian, Mani V." userId="fbe5ce37-0145-4c31-b84a-b36f8beac5f3" providerId="ADAL" clId="{CD41D82F-260B-0840-BD29-78828A25BB7D}" dt="2023-03-23T15:41:42.106" v="2521"/>
          <ac:inkMkLst>
            <pc:docMk/>
            <pc:sldMk cId="1416524453" sldId="269"/>
            <ac:inkMk id="38" creationId="{81767830-E111-D486-61F8-DA24C98225A3}"/>
          </ac:inkMkLst>
        </pc:inkChg>
        <pc:inkChg chg="add">
          <ac:chgData name="Venkatasubramanian, Mani V." userId="fbe5ce37-0145-4c31-b84a-b36f8beac5f3" providerId="ADAL" clId="{CD41D82F-260B-0840-BD29-78828A25BB7D}" dt="2023-03-23T15:41:42.258" v="2522"/>
          <ac:inkMkLst>
            <pc:docMk/>
            <pc:sldMk cId="1416524453" sldId="269"/>
            <ac:inkMk id="39" creationId="{DF73FEBC-0283-2DA9-0F34-D4EC0F529D8B}"/>
          </ac:inkMkLst>
        </pc:inkChg>
        <pc:inkChg chg="add reco">
          <ac:chgData name="Venkatasubramanian, Mani V." userId="fbe5ce37-0145-4c31-b84a-b36f8beac5f3" providerId="ADAL" clId="{CD41D82F-260B-0840-BD29-78828A25BB7D}" dt="2023-03-23T15:41:42.932" v="2523"/>
          <ac:inkMkLst>
            <pc:docMk/>
            <pc:sldMk cId="1416524453" sldId="269"/>
            <ac:inkMk id="40" creationId="{C85FFE68-026D-0B8E-7F16-80317AEC7514}"/>
          </ac:inkMkLst>
        </pc:inkChg>
        <pc:inkChg chg="add del">
          <ac:chgData name="Venkatasubramanian, Mani V." userId="fbe5ce37-0145-4c31-b84a-b36f8beac5f3" providerId="ADAL" clId="{CD41D82F-260B-0840-BD29-78828A25BB7D}" dt="2023-03-23T15:41:49.446" v="2528"/>
          <ac:inkMkLst>
            <pc:docMk/>
            <pc:sldMk cId="1416524453" sldId="269"/>
            <ac:inkMk id="41" creationId="{8C249DEE-6327-0B2B-64DD-DF4361492DDA}"/>
          </ac:inkMkLst>
        </pc:inkChg>
        <pc:inkChg chg="add del">
          <ac:chgData name="Venkatasubramanian, Mani V." userId="fbe5ce37-0145-4c31-b84a-b36f8beac5f3" providerId="ADAL" clId="{CD41D82F-260B-0840-BD29-78828A25BB7D}" dt="2023-03-23T15:41:49.446" v="2528"/>
          <ac:inkMkLst>
            <pc:docMk/>
            <pc:sldMk cId="1416524453" sldId="269"/>
            <ac:inkMk id="42" creationId="{061140F7-0580-ED8D-6514-2D246AB66F58}"/>
          </ac:inkMkLst>
        </pc:inkChg>
        <pc:inkChg chg="add del">
          <ac:chgData name="Venkatasubramanian, Mani V." userId="fbe5ce37-0145-4c31-b84a-b36f8beac5f3" providerId="ADAL" clId="{CD41D82F-260B-0840-BD29-78828A25BB7D}" dt="2023-03-23T15:41:49.446" v="2528"/>
          <ac:inkMkLst>
            <pc:docMk/>
            <pc:sldMk cId="1416524453" sldId="269"/>
            <ac:inkMk id="43" creationId="{531E392F-8CDF-6E16-8344-9D0906EFEA92}"/>
          </ac:inkMkLst>
        </pc:inkChg>
        <pc:inkChg chg="add del">
          <ac:chgData name="Venkatasubramanian, Mani V." userId="fbe5ce37-0145-4c31-b84a-b36f8beac5f3" providerId="ADAL" clId="{CD41D82F-260B-0840-BD29-78828A25BB7D}" dt="2023-03-23T15:41:49.446" v="2528"/>
          <ac:inkMkLst>
            <pc:docMk/>
            <pc:sldMk cId="1416524453" sldId="269"/>
            <ac:inkMk id="44" creationId="{F1492E90-712D-9EA3-6B89-20A199594C7A}"/>
          </ac:inkMkLst>
        </pc:inkChg>
        <pc:inkChg chg="add reco">
          <ac:chgData name="Venkatasubramanian, Mani V." userId="fbe5ce37-0145-4c31-b84a-b36f8beac5f3" providerId="ADAL" clId="{CD41D82F-260B-0840-BD29-78828A25BB7D}" dt="2023-03-23T15:41:49.446" v="2528"/>
          <ac:inkMkLst>
            <pc:docMk/>
            <pc:sldMk cId="1416524453" sldId="269"/>
            <ac:inkMk id="45" creationId="{B74255B9-2E24-408C-3A3B-9195F795CEA2}"/>
          </ac:inkMkLst>
        </pc:inkChg>
        <pc:inkChg chg="add del">
          <ac:chgData name="Venkatasubramanian, Mani V." userId="fbe5ce37-0145-4c31-b84a-b36f8beac5f3" providerId="ADAL" clId="{CD41D82F-260B-0840-BD29-78828A25BB7D}" dt="2023-03-23T15:41:58.662" v="2531"/>
          <ac:inkMkLst>
            <pc:docMk/>
            <pc:sldMk cId="1416524453" sldId="269"/>
            <ac:inkMk id="46" creationId="{1A4C6C64-1DB1-4FCC-17A4-081471021A80}"/>
          </ac:inkMkLst>
        </pc:inkChg>
        <pc:inkChg chg="add del">
          <ac:chgData name="Venkatasubramanian, Mani V." userId="fbe5ce37-0145-4c31-b84a-b36f8beac5f3" providerId="ADAL" clId="{CD41D82F-260B-0840-BD29-78828A25BB7D}" dt="2023-03-23T15:41:58.662" v="2531"/>
          <ac:inkMkLst>
            <pc:docMk/>
            <pc:sldMk cId="1416524453" sldId="269"/>
            <ac:inkMk id="47" creationId="{74E86029-A2D7-009D-A70F-55AEDB0A5BDC}"/>
          </ac:inkMkLst>
        </pc:inkChg>
        <pc:inkChg chg="add reco">
          <ac:chgData name="Venkatasubramanian, Mani V." userId="fbe5ce37-0145-4c31-b84a-b36f8beac5f3" providerId="ADAL" clId="{CD41D82F-260B-0840-BD29-78828A25BB7D}" dt="2023-03-23T15:41:58.662" v="2531"/>
          <ac:inkMkLst>
            <pc:docMk/>
            <pc:sldMk cId="1416524453" sldId="269"/>
            <ac:inkMk id="48" creationId="{E25977A7-54F6-8BF6-3E0E-A8B9CBFEEB22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49" creationId="{918AA825-ACE9-8022-F5E0-B8271B67581F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50" creationId="{13B5E866-266D-9D82-F45F-F096EE0BF0DA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51" creationId="{59CFBFF1-76F9-F98A-E6AF-3034C865D93A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52" creationId="{20A9070E-632C-2B25-4858-7678F00F57C3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53" creationId="{E4C72E81-6405-68BD-ECBD-C90D56A608D2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54" creationId="{7C0E7D3B-FD3D-4751-3B5B-6C04C315B357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55" creationId="{36F916EE-BA9D-98D1-2353-D4BE530D83C3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56" creationId="{D3EEF43D-88B6-115E-5E9A-2C3F4D8F05C5}"/>
          </ac:inkMkLst>
        </pc:inkChg>
        <pc:inkChg chg="add">
          <ac:chgData name="Venkatasubramanian, Mani V." userId="fbe5ce37-0145-4c31-b84a-b36f8beac5f3" providerId="ADAL" clId="{CD41D82F-260B-0840-BD29-78828A25BB7D}" dt="2023-03-23T15:42:02.606" v="2540"/>
          <ac:inkMkLst>
            <pc:docMk/>
            <pc:sldMk cId="1416524453" sldId="269"/>
            <ac:inkMk id="57" creationId="{94634DBB-65B8-3B86-0BAC-D53864AFD0CA}"/>
          </ac:inkMkLst>
        </pc:inkChg>
        <pc:inkChg chg="add">
          <ac:chgData name="Venkatasubramanian, Mani V." userId="fbe5ce37-0145-4c31-b84a-b36f8beac5f3" providerId="ADAL" clId="{CD41D82F-260B-0840-BD29-78828A25BB7D}" dt="2023-03-23T15:42:02.738" v="2541"/>
          <ac:inkMkLst>
            <pc:docMk/>
            <pc:sldMk cId="1416524453" sldId="269"/>
            <ac:inkMk id="58" creationId="{0CCCDE2F-7043-FF5D-6FFB-AD55724194EA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59" creationId="{03855854-08A0-D3C2-34F6-A045647A370D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60" creationId="{E41FD764-455E-3E20-E8B3-B4D422372D80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61" creationId="{A04B8868-7601-DD1A-9A10-1141CCD2A53D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62" creationId="{D54A82F0-7722-703E-0015-2FD4111BDE00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63" creationId="{6C23A6C8-4957-E05F-0548-4DC5C9AFF840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64" creationId="{7F59A198-1F69-74E8-94D6-3B3D7B33CCCE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65" creationId="{65EAFACA-2E43-0B47-1AAA-04DBFA596727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66" creationId="{4F4F29E5-64C6-3EAC-5444-9B784C4CC979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67" creationId="{30DEE75B-4E68-9DE8-BF2B-4241F89CEBE4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68" creationId="{1E536BA8-8B5B-06B1-7439-B0EBBB9B2D2D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69" creationId="{C0E14C21-9789-9743-C9E2-80BDF201A4BA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70" creationId="{2C7F7108-EB3B-080B-24B6-82555C596CC9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71" creationId="{5D87A70F-5F8D-648D-7FE3-493C2A9D3EAC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72" creationId="{3BA2AA78-60B3-7616-0B97-E7EA7A02DFF8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73" creationId="{8269BDC7-26CE-9048-1074-C16E190C1D73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74" creationId="{8BAC6132-4244-CCD0-8597-7CFCC1016734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75" creationId="{C7DD5F71-F968-708D-D30E-ED5A029BE6B3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76" creationId="{6AB6BF3D-5F3D-11CE-3613-45041B11D023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77" creationId="{45B72F5E-0346-E71D-9A41-EC6DC7DA4273}"/>
          </ac:inkMkLst>
        </pc:inkChg>
        <pc:inkChg chg="add del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78" creationId="{87F6D3B2-AB15-7F4F-F87F-6AC0C8039FF4}"/>
          </ac:inkMkLst>
        </pc:inkChg>
        <pc:inkChg chg="add reco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79" creationId="{63A5110F-091E-1EAB-309C-1504043B9F8D}"/>
          </ac:inkMkLst>
        </pc:inkChg>
        <pc:inkChg chg="add reco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80" creationId="{0F7B6E80-658F-89B5-A3ED-1A7128489E3E}"/>
          </ac:inkMkLst>
        </pc:inkChg>
        <pc:inkChg chg="add reco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81" creationId="{DFDFB5E3-8618-869F-92DE-2B5B8DB5F080}"/>
          </ac:inkMkLst>
        </pc:inkChg>
        <pc:inkChg chg="add reco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82" creationId="{E869F53F-5F5E-A043-BB7E-B5855C3A5A58}"/>
          </ac:inkMkLst>
        </pc:inkChg>
        <pc:inkChg chg="add reco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83" creationId="{F242A653-DD80-8E1B-E8B5-A496245B25BE}"/>
          </ac:inkMkLst>
        </pc:inkChg>
        <pc:inkChg chg="add reco">
          <ac:chgData name="Venkatasubramanian, Mani V." userId="fbe5ce37-0145-4c31-b84a-b36f8beac5f3" providerId="ADAL" clId="{CD41D82F-260B-0840-BD29-78828A25BB7D}" dt="2023-03-23T15:42:10.495" v="2562"/>
          <ac:inkMkLst>
            <pc:docMk/>
            <pc:sldMk cId="1416524453" sldId="269"/>
            <ac:inkMk id="84" creationId="{6ECC89B5-3882-BA13-F0A4-DABA65D241BF}"/>
          </ac:inkMkLst>
        </pc:inkChg>
        <pc:inkChg chg="add del">
          <ac:chgData name="Venkatasubramanian, Mani V." userId="fbe5ce37-0145-4c31-b84a-b36f8beac5f3" providerId="ADAL" clId="{CD41D82F-260B-0840-BD29-78828A25BB7D}" dt="2023-03-23T15:42:14.964" v="2573"/>
          <ac:inkMkLst>
            <pc:docMk/>
            <pc:sldMk cId="1416524453" sldId="269"/>
            <ac:inkMk id="85" creationId="{86308179-C5E3-3346-BD85-DEA9E744802C}"/>
          </ac:inkMkLst>
        </pc:inkChg>
        <pc:inkChg chg="add del">
          <ac:chgData name="Venkatasubramanian, Mani V." userId="fbe5ce37-0145-4c31-b84a-b36f8beac5f3" providerId="ADAL" clId="{CD41D82F-260B-0840-BD29-78828A25BB7D}" dt="2023-03-23T15:42:14.964" v="2573"/>
          <ac:inkMkLst>
            <pc:docMk/>
            <pc:sldMk cId="1416524453" sldId="269"/>
            <ac:inkMk id="86" creationId="{CD5556B3-B1A4-F00D-BC68-158D463EE1B9}"/>
          </ac:inkMkLst>
        </pc:inkChg>
        <pc:inkChg chg="add del">
          <ac:chgData name="Venkatasubramanian, Mani V." userId="fbe5ce37-0145-4c31-b84a-b36f8beac5f3" providerId="ADAL" clId="{CD41D82F-260B-0840-BD29-78828A25BB7D}" dt="2023-03-23T15:42:14.964" v="2573"/>
          <ac:inkMkLst>
            <pc:docMk/>
            <pc:sldMk cId="1416524453" sldId="269"/>
            <ac:inkMk id="87" creationId="{140E7596-2BE1-4876-C271-7714E332E9BC}"/>
          </ac:inkMkLst>
        </pc:inkChg>
        <pc:inkChg chg="add del">
          <ac:chgData name="Venkatasubramanian, Mani V." userId="fbe5ce37-0145-4c31-b84a-b36f8beac5f3" providerId="ADAL" clId="{CD41D82F-260B-0840-BD29-78828A25BB7D}" dt="2023-03-23T15:42:14.964" v="2573"/>
          <ac:inkMkLst>
            <pc:docMk/>
            <pc:sldMk cId="1416524453" sldId="269"/>
            <ac:inkMk id="88" creationId="{A22F2D43-877B-9186-2CE4-F61A83376464}"/>
          </ac:inkMkLst>
        </pc:inkChg>
        <pc:inkChg chg="add del">
          <ac:chgData name="Venkatasubramanian, Mani V." userId="fbe5ce37-0145-4c31-b84a-b36f8beac5f3" providerId="ADAL" clId="{CD41D82F-260B-0840-BD29-78828A25BB7D}" dt="2023-03-23T15:42:14.964" v="2573"/>
          <ac:inkMkLst>
            <pc:docMk/>
            <pc:sldMk cId="1416524453" sldId="269"/>
            <ac:inkMk id="89" creationId="{CD8BBCC5-86F6-8322-1983-C08DD5E45DFB}"/>
          </ac:inkMkLst>
        </pc:inkChg>
        <pc:inkChg chg="add del">
          <ac:chgData name="Venkatasubramanian, Mani V." userId="fbe5ce37-0145-4c31-b84a-b36f8beac5f3" providerId="ADAL" clId="{CD41D82F-260B-0840-BD29-78828A25BB7D}" dt="2023-03-23T15:42:14.964" v="2573"/>
          <ac:inkMkLst>
            <pc:docMk/>
            <pc:sldMk cId="1416524453" sldId="269"/>
            <ac:inkMk id="90" creationId="{FF2A3B85-0786-06DE-4A43-5CC4DF3FF3D7}"/>
          </ac:inkMkLst>
        </pc:inkChg>
        <pc:inkChg chg="add del">
          <ac:chgData name="Venkatasubramanian, Mani V." userId="fbe5ce37-0145-4c31-b84a-b36f8beac5f3" providerId="ADAL" clId="{CD41D82F-260B-0840-BD29-78828A25BB7D}" dt="2023-03-23T15:42:14.964" v="2573"/>
          <ac:inkMkLst>
            <pc:docMk/>
            <pc:sldMk cId="1416524453" sldId="269"/>
            <ac:inkMk id="91" creationId="{D66232E5-B72B-C98A-B98E-74646991AA32}"/>
          </ac:inkMkLst>
        </pc:inkChg>
        <pc:inkChg chg="add del">
          <ac:chgData name="Venkatasubramanian, Mani V." userId="fbe5ce37-0145-4c31-b84a-b36f8beac5f3" providerId="ADAL" clId="{CD41D82F-260B-0840-BD29-78828A25BB7D}" dt="2023-03-23T15:42:14.964" v="2573"/>
          <ac:inkMkLst>
            <pc:docMk/>
            <pc:sldMk cId="1416524453" sldId="269"/>
            <ac:inkMk id="92" creationId="{509EDBA8-FD4C-8267-FEE1-43ABEAE29F1E}"/>
          </ac:inkMkLst>
        </pc:inkChg>
        <pc:inkChg chg="add del">
          <ac:chgData name="Venkatasubramanian, Mani V." userId="fbe5ce37-0145-4c31-b84a-b36f8beac5f3" providerId="ADAL" clId="{CD41D82F-260B-0840-BD29-78828A25BB7D}" dt="2023-03-23T15:42:14.964" v="2573"/>
          <ac:inkMkLst>
            <pc:docMk/>
            <pc:sldMk cId="1416524453" sldId="269"/>
            <ac:inkMk id="93" creationId="{6640D02C-0C83-5CDE-DF60-75B9967EC4E2}"/>
          </ac:inkMkLst>
        </pc:inkChg>
        <pc:inkChg chg="add del">
          <ac:chgData name="Venkatasubramanian, Mani V." userId="fbe5ce37-0145-4c31-b84a-b36f8beac5f3" providerId="ADAL" clId="{CD41D82F-260B-0840-BD29-78828A25BB7D}" dt="2023-03-23T15:42:14.964" v="2573"/>
          <ac:inkMkLst>
            <pc:docMk/>
            <pc:sldMk cId="1416524453" sldId="269"/>
            <ac:inkMk id="94" creationId="{78E23DC0-CD37-5BD5-D0BE-642494D23DBA}"/>
          </ac:inkMkLst>
        </pc:inkChg>
        <pc:inkChg chg="add reco">
          <ac:chgData name="Venkatasubramanian, Mani V." userId="fbe5ce37-0145-4c31-b84a-b36f8beac5f3" providerId="ADAL" clId="{CD41D82F-260B-0840-BD29-78828A25BB7D}" dt="2023-03-23T15:42:14.964" v="2573"/>
          <ac:inkMkLst>
            <pc:docMk/>
            <pc:sldMk cId="1416524453" sldId="269"/>
            <ac:inkMk id="95" creationId="{70BC0DD3-F585-99F7-25BA-A2B5BFBA0959}"/>
          </ac:inkMkLst>
        </pc:inkChg>
        <pc:inkChg chg="add reco">
          <ac:chgData name="Venkatasubramanian, Mani V." userId="fbe5ce37-0145-4c31-b84a-b36f8beac5f3" providerId="ADAL" clId="{CD41D82F-260B-0840-BD29-78828A25BB7D}" dt="2023-03-23T15:42:14.964" v="2573"/>
          <ac:inkMkLst>
            <pc:docMk/>
            <pc:sldMk cId="1416524453" sldId="269"/>
            <ac:inkMk id="96" creationId="{C67D1A0A-FB01-9EF1-5EF7-F27B33B597FE}"/>
          </ac:inkMkLst>
        </pc:inkChg>
        <pc:inkChg chg="add del">
          <ac:chgData name="Venkatasubramanian, Mani V." userId="fbe5ce37-0145-4c31-b84a-b36f8beac5f3" providerId="ADAL" clId="{CD41D82F-260B-0840-BD29-78828A25BB7D}" dt="2023-03-23T15:42:21.858" v="2582"/>
          <ac:inkMkLst>
            <pc:docMk/>
            <pc:sldMk cId="1416524453" sldId="269"/>
            <ac:inkMk id="97" creationId="{AF551086-7A43-764F-0C8F-96333A53F991}"/>
          </ac:inkMkLst>
        </pc:inkChg>
        <pc:inkChg chg="add del">
          <ac:chgData name="Venkatasubramanian, Mani V." userId="fbe5ce37-0145-4c31-b84a-b36f8beac5f3" providerId="ADAL" clId="{CD41D82F-260B-0840-BD29-78828A25BB7D}" dt="2023-03-23T15:42:21.858" v="2582"/>
          <ac:inkMkLst>
            <pc:docMk/>
            <pc:sldMk cId="1416524453" sldId="269"/>
            <ac:inkMk id="98" creationId="{9AD9B0BC-6A02-C057-7A14-DD76090A1125}"/>
          </ac:inkMkLst>
        </pc:inkChg>
        <pc:inkChg chg="add del">
          <ac:chgData name="Venkatasubramanian, Mani V." userId="fbe5ce37-0145-4c31-b84a-b36f8beac5f3" providerId="ADAL" clId="{CD41D82F-260B-0840-BD29-78828A25BB7D}" dt="2023-03-23T15:42:21.858" v="2582"/>
          <ac:inkMkLst>
            <pc:docMk/>
            <pc:sldMk cId="1416524453" sldId="269"/>
            <ac:inkMk id="99" creationId="{F413F3E2-3EE1-F74B-607D-584073F3E564}"/>
          </ac:inkMkLst>
        </pc:inkChg>
        <pc:inkChg chg="add del">
          <ac:chgData name="Venkatasubramanian, Mani V." userId="fbe5ce37-0145-4c31-b84a-b36f8beac5f3" providerId="ADAL" clId="{CD41D82F-260B-0840-BD29-78828A25BB7D}" dt="2023-03-23T15:42:21.858" v="2582"/>
          <ac:inkMkLst>
            <pc:docMk/>
            <pc:sldMk cId="1416524453" sldId="269"/>
            <ac:inkMk id="100" creationId="{474C6345-1B41-F26D-2FE9-EEF9379601E5}"/>
          </ac:inkMkLst>
        </pc:inkChg>
        <pc:inkChg chg="add del">
          <ac:chgData name="Venkatasubramanian, Mani V." userId="fbe5ce37-0145-4c31-b84a-b36f8beac5f3" providerId="ADAL" clId="{CD41D82F-260B-0840-BD29-78828A25BB7D}" dt="2023-03-23T15:42:21.858" v="2582"/>
          <ac:inkMkLst>
            <pc:docMk/>
            <pc:sldMk cId="1416524453" sldId="269"/>
            <ac:inkMk id="101" creationId="{31A2346E-4DF7-21FE-84D1-A860D15AC015}"/>
          </ac:inkMkLst>
        </pc:inkChg>
        <pc:inkChg chg="add del">
          <ac:chgData name="Venkatasubramanian, Mani V." userId="fbe5ce37-0145-4c31-b84a-b36f8beac5f3" providerId="ADAL" clId="{CD41D82F-260B-0840-BD29-78828A25BB7D}" dt="2023-03-23T15:42:21.858" v="2582"/>
          <ac:inkMkLst>
            <pc:docMk/>
            <pc:sldMk cId="1416524453" sldId="269"/>
            <ac:inkMk id="102" creationId="{D775E406-7F15-D80A-E6D3-3A2B8FA578E7}"/>
          </ac:inkMkLst>
        </pc:inkChg>
        <pc:inkChg chg="add del">
          <ac:chgData name="Venkatasubramanian, Mani V." userId="fbe5ce37-0145-4c31-b84a-b36f8beac5f3" providerId="ADAL" clId="{CD41D82F-260B-0840-BD29-78828A25BB7D}" dt="2023-03-23T15:42:21.858" v="2582"/>
          <ac:inkMkLst>
            <pc:docMk/>
            <pc:sldMk cId="1416524453" sldId="269"/>
            <ac:inkMk id="103" creationId="{2CAEFCD2-F615-1027-13D5-12698A00CB52}"/>
          </ac:inkMkLst>
        </pc:inkChg>
        <pc:inkChg chg="add del">
          <ac:chgData name="Venkatasubramanian, Mani V." userId="fbe5ce37-0145-4c31-b84a-b36f8beac5f3" providerId="ADAL" clId="{CD41D82F-260B-0840-BD29-78828A25BB7D}" dt="2023-03-23T15:42:21.858" v="2582"/>
          <ac:inkMkLst>
            <pc:docMk/>
            <pc:sldMk cId="1416524453" sldId="269"/>
            <ac:inkMk id="104" creationId="{BC2B80BB-EFAF-69D4-DBE8-DC82F43CAE45}"/>
          </ac:inkMkLst>
        </pc:inkChg>
        <pc:inkChg chg="add reco">
          <ac:chgData name="Venkatasubramanian, Mani V." userId="fbe5ce37-0145-4c31-b84a-b36f8beac5f3" providerId="ADAL" clId="{CD41D82F-260B-0840-BD29-78828A25BB7D}" dt="2023-03-23T15:42:21.858" v="2582"/>
          <ac:inkMkLst>
            <pc:docMk/>
            <pc:sldMk cId="1416524453" sldId="269"/>
            <ac:inkMk id="105" creationId="{117B893F-640A-298A-D49A-DCEFFEBCA059}"/>
          </ac:inkMkLst>
        </pc:inkChg>
        <pc:inkChg chg="add del">
          <ac:chgData name="Venkatasubramanian, Mani V." userId="fbe5ce37-0145-4c31-b84a-b36f8beac5f3" providerId="ADAL" clId="{CD41D82F-260B-0840-BD29-78828A25BB7D}" dt="2023-03-23T15:42:31.886" v="2589"/>
          <ac:inkMkLst>
            <pc:docMk/>
            <pc:sldMk cId="1416524453" sldId="269"/>
            <ac:inkMk id="106" creationId="{5E21D8B7-A58A-3057-C3B5-4953B21E2EDF}"/>
          </ac:inkMkLst>
        </pc:inkChg>
        <pc:inkChg chg="add del">
          <ac:chgData name="Venkatasubramanian, Mani V." userId="fbe5ce37-0145-4c31-b84a-b36f8beac5f3" providerId="ADAL" clId="{CD41D82F-260B-0840-BD29-78828A25BB7D}" dt="2023-03-23T15:42:31.886" v="2589"/>
          <ac:inkMkLst>
            <pc:docMk/>
            <pc:sldMk cId="1416524453" sldId="269"/>
            <ac:inkMk id="107" creationId="{36C12C2E-FAA0-5BBC-FA55-D1DAF39567B5}"/>
          </ac:inkMkLst>
        </pc:inkChg>
        <pc:inkChg chg="add del">
          <ac:chgData name="Venkatasubramanian, Mani V." userId="fbe5ce37-0145-4c31-b84a-b36f8beac5f3" providerId="ADAL" clId="{CD41D82F-260B-0840-BD29-78828A25BB7D}" dt="2023-03-23T15:42:31.886" v="2589"/>
          <ac:inkMkLst>
            <pc:docMk/>
            <pc:sldMk cId="1416524453" sldId="269"/>
            <ac:inkMk id="108" creationId="{C84EE9DC-86AF-C826-7426-D12E0A5ABA99}"/>
          </ac:inkMkLst>
        </pc:inkChg>
        <pc:inkChg chg="add del">
          <ac:chgData name="Venkatasubramanian, Mani V." userId="fbe5ce37-0145-4c31-b84a-b36f8beac5f3" providerId="ADAL" clId="{CD41D82F-260B-0840-BD29-78828A25BB7D}" dt="2023-03-23T15:42:31.886" v="2589"/>
          <ac:inkMkLst>
            <pc:docMk/>
            <pc:sldMk cId="1416524453" sldId="269"/>
            <ac:inkMk id="109" creationId="{D23987B7-193E-C7F1-033E-71732AFBC0D8}"/>
          </ac:inkMkLst>
        </pc:inkChg>
        <pc:inkChg chg="add del">
          <ac:chgData name="Venkatasubramanian, Mani V." userId="fbe5ce37-0145-4c31-b84a-b36f8beac5f3" providerId="ADAL" clId="{CD41D82F-260B-0840-BD29-78828A25BB7D}" dt="2023-03-23T15:42:31.886" v="2589"/>
          <ac:inkMkLst>
            <pc:docMk/>
            <pc:sldMk cId="1416524453" sldId="269"/>
            <ac:inkMk id="110" creationId="{BE6CA86C-7140-F8F1-7437-E9B5BFABC7B1}"/>
          </ac:inkMkLst>
        </pc:inkChg>
        <pc:inkChg chg="add del">
          <ac:chgData name="Venkatasubramanian, Mani V." userId="fbe5ce37-0145-4c31-b84a-b36f8beac5f3" providerId="ADAL" clId="{CD41D82F-260B-0840-BD29-78828A25BB7D}" dt="2023-03-23T15:42:31.886" v="2589"/>
          <ac:inkMkLst>
            <pc:docMk/>
            <pc:sldMk cId="1416524453" sldId="269"/>
            <ac:inkMk id="111" creationId="{9C79FB98-7E62-312D-BD4A-A8062EE728F2}"/>
          </ac:inkMkLst>
        </pc:inkChg>
        <pc:inkChg chg="add reco">
          <ac:chgData name="Venkatasubramanian, Mani V." userId="fbe5ce37-0145-4c31-b84a-b36f8beac5f3" providerId="ADAL" clId="{CD41D82F-260B-0840-BD29-78828A25BB7D}" dt="2023-03-23T15:42:31.886" v="2589"/>
          <ac:inkMkLst>
            <pc:docMk/>
            <pc:sldMk cId="1416524453" sldId="269"/>
            <ac:inkMk id="112" creationId="{956D6AB6-3F30-3666-D57F-F67E443A3D87}"/>
          </ac:inkMkLst>
        </pc:inkChg>
      </pc:sldChg>
      <pc:sldChg chg="addSp delSp modSp">
        <pc:chgData name="Venkatasubramanian, Mani V." userId="fbe5ce37-0145-4c31-b84a-b36f8beac5f3" providerId="ADAL" clId="{CD41D82F-260B-0840-BD29-78828A25BB7D}" dt="2023-03-23T15:54:03.991" v="3211"/>
        <pc:sldMkLst>
          <pc:docMk/>
          <pc:sldMk cId="1858090535" sldId="270"/>
        </pc:sldMkLst>
        <pc:inkChg chg="add del">
          <ac:chgData name="Venkatasubramanian, Mani V." userId="fbe5ce37-0145-4c31-b84a-b36f8beac5f3" providerId="ADAL" clId="{CD41D82F-260B-0840-BD29-78828A25BB7D}" dt="2023-03-23T15:42:48.503" v="2601"/>
          <ac:inkMkLst>
            <pc:docMk/>
            <pc:sldMk cId="1858090535" sldId="270"/>
            <ac:inkMk id="2" creationId="{46F1012F-E1FA-8527-6356-27D0F85ADE65}"/>
          </ac:inkMkLst>
        </pc:inkChg>
        <pc:inkChg chg="add del">
          <ac:chgData name="Venkatasubramanian, Mani V." userId="fbe5ce37-0145-4c31-b84a-b36f8beac5f3" providerId="ADAL" clId="{CD41D82F-260B-0840-BD29-78828A25BB7D}" dt="2023-03-23T15:42:48.503" v="2601"/>
          <ac:inkMkLst>
            <pc:docMk/>
            <pc:sldMk cId="1858090535" sldId="270"/>
            <ac:inkMk id="3" creationId="{E69C3453-4411-CD3F-0AAB-F31BDF609652}"/>
          </ac:inkMkLst>
        </pc:inkChg>
        <pc:inkChg chg="add del">
          <ac:chgData name="Venkatasubramanian, Mani V." userId="fbe5ce37-0145-4c31-b84a-b36f8beac5f3" providerId="ADAL" clId="{CD41D82F-260B-0840-BD29-78828A25BB7D}" dt="2023-03-23T15:42:48.503" v="2601"/>
          <ac:inkMkLst>
            <pc:docMk/>
            <pc:sldMk cId="1858090535" sldId="270"/>
            <ac:inkMk id="4" creationId="{C6D82CDF-C7CA-112C-46CB-337038F299E1}"/>
          </ac:inkMkLst>
        </pc:inkChg>
        <pc:inkChg chg="add del">
          <ac:chgData name="Venkatasubramanian, Mani V." userId="fbe5ce37-0145-4c31-b84a-b36f8beac5f3" providerId="ADAL" clId="{CD41D82F-260B-0840-BD29-78828A25BB7D}" dt="2023-03-23T15:42:48.503" v="2601"/>
          <ac:inkMkLst>
            <pc:docMk/>
            <pc:sldMk cId="1858090535" sldId="270"/>
            <ac:inkMk id="5" creationId="{A3D41E80-F74D-0EEC-2F5D-43FF5E48EBAD}"/>
          </ac:inkMkLst>
        </pc:inkChg>
        <pc:inkChg chg="add del">
          <ac:chgData name="Venkatasubramanian, Mani V." userId="fbe5ce37-0145-4c31-b84a-b36f8beac5f3" providerId="ADAL" clId="{CD41D82F-260B-0840-BD29-78828A25BB7D}" dt="2023-03-23T15:42:48.503" v="2601"/>
          <ac:inkMkLst>
            <pc:docMk/>
            <pc:sldMk cId="1858090535" sldId="270"/>
            <ac:inkMk id="6" creationId="{70FDC72E-CC8D-DFB6-D901-57786262E05D}"/>
          </ac:inkMkLst>
        </pc:inkChg>
        <pc:inkChg chg="add del">
          <ac:chgData name="Venkatasubramanian, Mani V." userId="fbe5ce37-0145-4c31-b84a-b36f8beac5f3" providerId="ADAL" clId="{CD41D82F-260B-0840-BD29-78828A25BB7D}" dt="2023-03-23T15:42:48.503" v="2601"/>
          <ac:inkMkLst>
            <pc:docMk/>
            <pc:sldMk cId="1858090535" sldId="270"/>
            <ac:inkMk id="7" creationId="{25BF746C-EAC8-88AD-AAA6-6F59B6D73731}"/>
          </ac:inkMkLst>
        </pc:inkChg>
        <pc:inkChg chg="add del">
          <ac:chgData name="Venkatasubramanian, Mani V." userId="fbe5ce37-0145-4c31-b84a-b36f8beac5f3" providerId="ADAL" clId="{CD41D82F-260B-0840-BD29-78828A25BB7D}" dt="2023-03-23T15:42:48.503" v="2601"/>
          <ac:inkMkLst>
            <pc:docMk/>
            <pc:sldMk cId="1858090535" sldId="270"/>
            <ac:inkMk id="8" creationId="{EC7F3130-2DC1-F082-B9F2-CE11427E81F6}"/>
          </ac:inkMkLst>
        </pc:inkChg>
        <pc:inkChg chg="add del">
          <ac:chgData name="Venkatasubramanian, Mani V." userId="fbe5ce37-0145-4c31-b84a-b36f8beac5f3" providerId="ADAL" clId="{CD41D82F-260B-0840-BD29-78828A25BB7D}" dt="2023-03-23T15:42:48.503" v="2601"/>
          <ac:inkMkLst>
            <pc:docMk/>
            <pc:sldMk cId="1858090535" sldId="270"/>
            <ac:inkMk id="9" creationId="{02E57F44-42D8-387B-9325-D221C8748366}"/>
          </ac:inkMkLst>
        </pc:inkChg>
        <pc:inkChg chg="add del">
          <ac:chgData name="Venkatasubramanian, Mani V." userId="fbe5ce37-0145-4c31-b84a-b36f8beac5f3" providerId="ADAL" clId="{CD41D82F-260B-0840-BD29-78828A25BB7D}" dt="2023-03-23T15:42:48.503" v="2601"/>
          <ac:inkMkLst>
            <pc:docMk/>
            <pc:sldMk cId="1858090535" sldId="270"/>
            <ac:inkMk id="10" creationId="{3DD0FC52-BA77-33DC-AD7D-F84F72383B22}"/>
          </ac:inkMkLst>
        </pc:inkChg>
        <pc:inkChg chg="add del">
          <ac:chgData name="Venkatasubramanian, Mani V." userId="fbe5ce37-0145-4c31-b84a-b36f8beac5f3" providerId="ADAL" clId="{CD41D82F-260B-0840-BD29-78828A25BB7D}" dt="2023-03-23T15:42:48.503" v="2601"/>
          <ac:inkMkLst>
            <pc:docMk/>
            <pc:sldMk cId="1858090535" sldId="270"/>
            <ac:inkMk id="11" creationId="{B46CF1F3-2555-E342-6FCB-8A9883556A7F}"/>
          </ac:inkMkLst>
        </pc:inkChg>
        <pc:inkChg chg="add del">
          <ac:chgData name="Venkatasubramanian, Mani V." userId="fbe5ce37-0145-4c31-b84a-b36f8beac5f3" providerId="ADAL" clId="{CD41D82F-260B-0840-BD29-78828A25BB7D}" dt="2023-03-23T15:42:48.503" v="2601"/>
          <ac:inkMkLst>
            <pc:docMk/>
            <pc:sldMk cId="1858090535" sldId="270"/>
            <ac:inkMk id="12" creationId="{F8FEC77C-B062-9180-D1BD-B8F60F1D8F29}"/>
          </ac:inkMkLst>
        </pc:inkChg>
        <pc:inkChg chg="add reco">
          <ac:chgData name="Venkatasubramanian, Mani V." userId="fbe5ce37-0145-4c31-b84a-b36f8beac5f3" providerId="ADAL" clId="{CD41D82F-260B-0840-BD29-78828A25BB7D}" dt="2023-03-23T15:42:48.503" v="2601"/>
          <ac:inkMkLst>
            <pc:docMk/>
            <pc:sldMk cId="1858090535" sldId="270"/>
            <ac:inkMk id="13" creationId="{29D3C02E-1E52-F97A-A502-4FBB40A651E9}"/>
          </ac:inkMkLst>
        </pc:inkChg>
        <pc:inkChg chg="add reco">
          <ac:chgData name="Venkatasubramanian, Mani V." userId="fbe5ce37-0145-4c31-b84a-b36f8beac5f3" providerId="ADAL" clId="{CD41D82F-260B-0840-BD29-78828A25BB7D}" dt="2023-03-23T15:42:48.503" v="2601"/>
          <ac:inkMkLst>
            <pc:docMk/>
            <pc:sldMk cId="1858090535" sldId="270"/>
            <ac:inkMk id="14" creationId="{7CC90644-D7EE-148C-D628-3A8F6073BDC0}"/>
          </ac:inkMkLst>
        </pc:inkChg>
        <pc:inkChg chg="add del">
          <ac:chgData name="Venkatasubramanian, Mani V." userId="fbe5ce37-0145-4c31-b84a-b36f8beac5f3" providerId="ADAL" clId="{CD41D82F-260B-0840-BD29-78828A25BB7D}" dt="2023-03-23T15:51:48.009" v="3090"/>
          <ac:inkMkLst>
            <pc:docMk/>
            <pc:sldMk cId="1858090535" sldId="270"/>
            <ac:inkMk id="15" creationId="{537E772F-923D-DFAF-E777-2BC3EE133869}"/>
          </ac:inkMkLst>
        </pc:inkChg>
        <pc:inkChg chg="add del">
          <ac:chgData name="Venkatasubramanian, Mani V." userId="fbe5ce37-0145-4c31-b84a-b36f8beac5f3" providerId="ADAL" clId="{CD41D82F-260B-0840-BD29-78828A25BB7D}" dt="2023-03-23T15:43:02.980" v="2610"/>
          <ac:inkMkLst>
            <pc:docMk/>
            <pc:sldMk cId="1858090535" sldId="270"/>
            <ac:inkMk id="16" creationId="{4CBF0D6B-8BB1-6A45-8826-08DF6F0CA491}"/>
          </ac:inkMkLst>
        </pc:inkChg>
        <pc:inkChg chg="add del">
          <ac:chgData name="Venkatasubramanian, Mani V." userId="fbe5ce37-0145-4c31-b84a-b36f8beac5f3" providerId="ADAL" clId="{CD41D82F-260B-0840-BD29-78828A25BB7D}" dt="2023-03-23T15:43:02.980" v="2610"/>
          <ac:inkMkLst>
            <pc:docMk/>
            <pc:sldMk cId="1858090535" sldId="270"/>
            <ac:inkMk id="17" creationId="{1420E827-381E-07F7-D5CC-697015A67DA3}"/>
          </ac:inkMkLst>
        </pc:inkChg>
        <pc:inkChg chg="add del">
          <ac:chgData name="Venkatasubramanian, Mani V." userId="fbe5ce37-0145-4c31-b84a-b36f8beac5f3" providerId="ADAL" clId="{CD41D82F-260B-0840-BD29-78828A25BB7D}" dt="2023-03-23T15:43:02.980" v="2610"/>
          <ac:inkMkLst>
            <pc:docMk/>
            <pc:sldMk cId="1858090535" sldId="270"/>
            <ac:inkMk id="18" creationId="{E3483728-F083-A4D9-EB13-3FC6706851AD}"/>
          </ac:inkMkLst>
        </pc:inkChg>
        <pc:inkChg chg="add del">
          <ac:chgData name="Venkatasubramanian, Mani V." userId="fbe5ce37-0145-4c31-b84a-b36f8beac5f3" providerId="ADAL" clId="{CD41D82F-260B-0840-BD29-78828A25BB7D}" dt="2023-03-23T15:43:02.980" v="2610"/>
          <ac:inkMkLst>
            <pc:docMk/>
            <pc:sldMk cId="1858090535" sldId="270"/>
            <ac:inkMk id="19" creationId="{7C7D3938-7204-C06E-370A-6ADF76D099C9}"/>
          </ac:inkMkLst>
        </pc:inkChg>
        <pc:inkChg chg="add del">
          <ac:chgData name="Venkatasubramanian, Mani V." userId="fbe5ce37-0145-4c31-b84a-b36f8beac5f3" providerId="ADAL" clId="{CD41D82F-260B-0840-BD29-78828A25BB7D}" dt="2023-03-23T15:43:02.980" v="2610"/>
          <ac:inkMkLst>
            <pc:docMk/>
            <pc:sldMk cId="1858090535" sldId="270"/>
            <ac:inkMk id="20" creationId="{91AEAD20-E319-4693-1161-3C8CC3E97A51}"/>
          </ac:inkMkLst>
        </pc:inkChg>
        <pc:inkChg chg="add del">
          <ac:chgData name="Venkatasubramanian, Mani V." userId="fbe5ce37-0145-4c31-b84a-b36f8beac5f3" providerId="ADAL" clId="{CD41D82F-260B-0840-BD29-78828A25BB7D}" dt="2023-03-23T15:43:02.980" v="2610"/>
          <ac:inkMkLst>
            <pc:docMk/>
            <pc:sldMk cId="1858090535" sldId="270"/>
            <ac:inkMk id="21" creationId="{D6AB6A42-B1E7-25DD-A222-5C32CE4AAAA8}"/>
          </ac:inkMkLst>
        </pc:inkChg>
        <pc:inkChg chg="add del">
          <ac:chgData name="Venkatasubramanian, Mani V." userId="fbe5ce37-0145-4c31-b84a-b36f8beac5f3" providerId="ADAL" clId="{CD41D82F-260B-0840-BD29-78828A25BB7D}" dt="2023-03-23T15:43:02.980" v="2610"/>
          <ac:inkMkLst>
            <pc:docMk/>
            <pc:sldMk cId="1858090535" sldId="270"/>
            <ac:inkMk id="22" creationId="{46AE8E9B-0099-D2AF-8056-B89A2951FA7F}"/>
          </ac:inkMkLst>
        </pc:inkChg>
        <pc:inkChg chg="add del reco">
          <ac:chgData name="Venkatasubramanian, Mani V." userId="fbe5ce37-0145-4c31-b84a-b36f8beac5f3" providerId="ADAL" clId="{CD41D82F-260B-0840-BD29-78828A25BB7D}" dt="2023-03-23T15:51:48.017" v="3095"/>
          <ac:inkMkLst>
            <pc:docMk/>
            <pc:sldMk cId="1858090535" sldId="270"/>
            <ac:inkMk id="23" creationId="{01FF676B-567A-1B1E-B6B9-078E343ACEBB}"/>
          </ac:inkMkLst>
        </pc:inkChg>
        <pc:inkChg chg="add mod reco modStrokes">
          <ac:chgData name="Venkatasubramanian, Mani V." userId="fbe5ce37-0145-4c31-b84a-b36f8beac5f3" providerId="ADAL" clId="{CD41D82F-260B-0840-BD29-78828A25BB7D}" dt="2023-03-23T15:51:48.019" v="3096"/>
          <ac:inkMkLst>
            <pc:docMk/>
            <pc:sldMk cId="1858090535" sldId="270"/>
            <ac:inkMk id="24" creationId="{2F6F367F-5930-9967-F55A-BE7DD7F33DC5}"/>
          </ac:inkMkLst>
        </pc:inkChg>
        <pc:inkChg chg="add del">
          <ac:chgData name="Venkatasubramanian, Mani V." userId="fbe5ce37-0145-4c31-b84a-b36f8beac5f3" providerId="ADAL" clId="{CD41D82F-260B-0840-BD29-78828A25BB7D}" dt="2023-03-23T15:51:58.048" v="3113"/>
          <ac:inkMkLst>
            <pc:docMk/>
            <pc:sldMk cId="1858090535" sldId="270"/>
            <ac:inkMk id="25" creationId="{DB572040-1B84-66CF-C674-7E97756DAA27}"/>
          </ac:inkMkLst>
        </pc:inkChg>
        <pc:inkChg chg="add del">
          <ac:chgData name="Venkatasubramanian, Mani V." userId="fbe5ce37-0145-4c31-b84a-b36f8beac5f3" providerId="ADAL" clId="{CD41D82F-260B-0840-BD29-78828A25BB7D}" dt="2023-03-23T15:51:48.020" v="3097"/>
          <ac:inkMkLst>
            <pc:docMk/>
            <pc:sldMk cId="1858090535" sldId="270"/>
            <ac:inkMk id="26" creationId="{50B8CF7D-9F0B-9BA3-1771-15634681E1DF}"/>
          </ac:inkMkLst>
        </pc:inkChg>
        <pc:inkChg chg="add del">
          <ac:chgData name="Venkatasubramanian, Mani V." userId="fbe5ce37-0145-4c31-b84a-b36f8beac5f3" providerId="ADAL" clId="{CD41D82F-260B-0840-BD29-78828A25BB7D}" dt="2023-03-23T15:43:41.407" v="2620"/>
          <ac:inkMkLst>
            <pc:docMk/>
            <pc:sldMk cId="1858090535" sldId="270"/>
            <ac:inkMk id="27" creationId="{B18C4646-DEC4-D161-94B6-CEF3E48E44F3}"/>
          </ac:inkMkLst>
        </pc:inkChg>
        <pc:inkChg chg="add del">
          <ac:chgData name="Venkatasubramanian, Mani V." userId="fbe5ce37-0145-4c31-b84a-b36f8beac5f3" providerId="ADAL" clId="{CD41D82F-260B-0840-BD29-78828A25BB7D}" dt="2023-03-23T15:43:41.407" v="2620"/>
          <ac:inkMkLst>
            <pc:docMk/>
            <pc:sldMk cId="1858090535" sldId="270"/>
            <ac:inkMk id="28" creationId="{4D2BAFE1-00E1-ACBE-29D4-428C1C08AE7C}"/>
          </ac:inkMkLst>
        </pc:inkChg>
        <pc:inkChg chg="add del">
          <ac:chgData name="Venkatasubramanian, Mani V." userId="fbe5ce37-0145-4c31-b84a-b36f8beac5f3" providerId="ADAL" clId="{CD41D82F-260B-0840-BD29-78828A25BB7D}" dt="2023-03-23T15:43:41.407" v="2620"/>
          <ac:inkMkLst>
            <pc:docMk/>
            <pc:sldMk cId="1858090535" sldId="270"/>
            <ac:inkMk id="29" creationId="{157F2525-4487-6CF5-CB66-9C88995B451D}"/>
          </ac:inkMkLst>
        </pc:inkChg>
        <pc:inkChg chg="add del">
          <ac:chgData name="Venkatasubramanian, Mani V." userId="fbe5ce37-0145-4c31-b84a-b36f8beac5f3" providerId="ADAL" clId="{CD41D82F-260B-0840-BD29-78828A25BB7D}" dt="2023-03-23T15:43:41.407" v="2620"/>
          <ac:inkMkLst>
            <pc:docMk/>
            <pc:sldMk cId="1858090535" sldId="270"/>
            <ac:inkMk id="30" creationId="{9BCB3A11-B44E-7E12-2657-600EB3404477}"/>
          </ac:inkMkLst>
        </pc:inkChg>
        <pc:inkChg chg="add del">
          <ac:chgData name="Venkatasubramanian, Mani V." userId="fbe5ce37-0145-4c31-b84a-b36f8beac5f3" providerId="ADAL" clId="{CD41D82F-260B-0840-BD29-78828A25BB7D}" dt="2023-03-23T15:43:41.407" v="2620"/>
          <ac:inkMkLst>
            <pc:docMk/>
            <pc:sldMk cId="1858090535" sldId="270"/>
            <ac:inkMk id="31" creationId="{D1A09AB9-8394-69AF-E891-CD649E0B83A6}"/>
          </ac:inkMkLst>
        </pc:inkChg>
        <pc:inkChg chg="add del">
          <ac:chgData name="Venkatasubramanian, Mani V." userId="fbe5ce37-0145-4c31-b84a-b36f8beac5f3" providerId="ADAL" clId="{CD41D82F-260B-0840-BD29-78828A25BB7D}" dt="2023-03-23T15:43:41.407" v="2620"/>
          <ac:inkMkLst>
            <pc:docMk/>
            <pc:sldMk cId="1858090535" sldId="270"/>
            <ac:inkMk id="32" creationId="{C5332AE8-734F-87B9-3FC1-2DFFAD529326}"/>
          </ac:inkMkLst>
        </pc:inkChg>
        <pc:inkChg chg="add del">
          <ac:chgData name="Venkatasubramanian, Mani V." userId="fbe5ce37-0145-4c31-b84a-b36f8beac5f3" providerId="ADAL" clId="{CD41D82F-260B-0840-BD29-78828A25BB7D}" dt="2023-03-23T15:51:48.007" v="3089"/>
          <ac:inkMkLst>
            <pc:docMk/>
            <pc:sldMk cId="1858090535" sldId="270"/>
            <ac:inkMk id="33" creationId="{8BF9A262-85A0-8DE4-2AC6-55E44626DA20}"/>
          </ac:inkMkLst>
        </pc:inkChg>
        <pc:inkChg chg="add del mod reco modStrokes">
          <ac:chgData name="Venkatasubramanian, Mani V." userId="fbe5ce37-0145-4c31-b84a-b36f8beac5f3" providerId="ADAL" clId="{CD41D82F-260B-0840-BD29-78828A25BB7D}" dt="2023-03-23T15:51:58.028" v="3099"/>
          <ac:inkMkLst>
            <pc:docMk/>
            <pc:sldMk cId="1858090535" sldId="270"/>
            <ac:inkMk id="34" creationId="{A53447D3-1AE8-852D-0AA2-71075133A83F}"/>
          </ac:inkMkLst>
        </pc:inkChg>
        <pc:inkChg chg="add del">
          <ac:chgData name="Venkatasubramanian, Mani V." userId="fbe5ce37-0145-4c31-b84a-b36f8beac5f3" providerId="ADAL" clId="{CD41D82F-260B-0840-BD29-78828A25BB7D}" dt="2023-03-23T15:43:54.483" v="2627"/>
          <ac:inkMkLst>
            <pc:docMk/>
            <pc:sldMk cId="1858090535" sldId="270"/>
            <ac:inkMk id="35" creationId="{D0E2FF9D-0692-3A12-A5E9-6241A32757A3}"/>
          </ac:inkMkLst>
        </pc:inkChg>
        <pc:inkChg chg="add del">
          <ac:chgData name="Venkatasubramanian, Mani V." userId="fbe5ce37-0145-4c31-b84a-b36f8beac5f3" providerId="ADAL" clId="{CD41D82F-260B-0840-BD29-78828A25BB7D}" dt="2023-03-23T15:43:54.483" v="2627"/>
          <ac:inkMkLst>
            <pc:docMk/>
            <pc:sldMk cId="1858090535" sldId="270"/>
            <ac:inkMk id="36" creationId="{23A2F2E3-AE30-557A-E29B-BB29BAC9E7F3}"/>
          </ac:inkMkLst>
        </pc:inkChg>
        <pc:inkChg chg="add del">
          <ac:chgData name="Venkatasubramanian, Mani V." userId="fbe5ce37-0145-4c31-b84a-b36f8beac5f3" providerId="ADAL" clId="{CD41D82F-260B-0840-BD29-78828A25BB7D}" dt="2023-03-23T15:43:54.483" v="2627"/>
          <ac:inkMkLst>
            <pc:docMk/>
            <pc:sldMk cId="1858090535" sldId="270"/>
            <ac:inkMk id="37" creationId="{50043803-B064-488D-76BC-89090ADDD0A6}"/>
          </ac:inkMkLst>
        </pc:inkChg>
        <pc:inkChg chg="add del">
          <ac:chgData name="Venkatasubramanian, Mani V." userId="fbe5ce37-0145-4c31-b84a-b36f8beac5f3" providerId="ADAL" clId="{CD41D82F-260B-0840-BD29-78828A25BB7D}" dt="2023-03-23T15:43:54.483" v="2627"/>
          <ac:inkMkLst>
            <pc:docMk/>
            <pc:sldMk cId="1858090535" sldId="270"/>
            <ac:inkMk id="38" creationId="{D130EFA7-FAC3-3A21-4A0D-B68A7921AC3E}"/>
          </ac:inkMkLst>
        </pc:inkChg>
        <pc:inkChg chg="add del">
          <ac:chgData name="Venkatasubramanian, Mani V." userId="fbe5ce37-0145-4c31-b84a-b36f8beac5f3" providerId="ADAL" clId="{CD41D82F-260B-0840-BD29-78828A25BB7D}" dt="2023-03-23T15:51:58.032" v="3102"/>
          <ac:inkMkLst>
            <pc:docMk/>
            <pc:sldMk cId="1858090535" sldId="270"/>
            <ac:inkMk id="39" creationId="{457ACBCC-54D7-2449-2309-477BA7430950}"/>
          </ac:inkMkLst>
        </pc:inkChg>
        <pc:inkChg chg="add del">
          <ac:chgData name="Venkatasubramanian, Mani V." userId="fbe5ce37-0145-4c31-b84a-b36f8beac5f3" providerId="ADAL" clId="{CD41D82F-260B-0840-BD29-78828A25BB7D}" dt="2023-03-23T15:51:58.036" v="3104"/>
          <ac:inkMkLst>
            <pc:docMk/>
            <pc:sldMk cId="1858090535" sldId="270"/>
            <ac:inkMk id="40" creationId="{0556DCA4-1630-0BB7-DA33-757C99CF7006}"/>
          </ac:inkMkLst>
        </pc:inkChg>
        <pc:inkChg chg="add del reco">
          <ac:chgData name="Venkatasubramanian, Mani V." userId="fbe5ce37-0145-4c31-b84a-b36f8beac5f3" providerId="ADAL" clId="{CD41D82F-260B-0840-BD29-78828A25BB7D}" dt="2023-03-23T15:51:48.013" v="3092"/>
          <ac:inkMkLst>
            <pc:docMk/>
            <pc:sldMk cId="1858090535" sldId="270"/>
            <ac:inkMk id="41" creationId="{D885E77A-635D-72F8-2E50-FC790DAB74E8}"/>
          </ac:inkMkLst>
        </pc:inkChg>
        <pc:inkChg chg="add del">
          <ac:chgData name="Venkatasubramanian, Mani V." userId="fbe5ce37-0145-4c31-b84a-b36f8beac5f3" providerId="ADAL" clId="{CD41D82F-260B-0840-BD29-78828A25BB7D}" dt="2023-03-23T15:44:08.542" v="2638"/>
          <ac:inkMkLst>
            <pc:docMk/>
            <pc:sldMk cId="1858090535" sldId="270"/>
            <ac:inkMk id="42" creationId="{110C99C7-318D-BA96-9C70-8CE78DBAC306}"/>
          </ac:inkMkLst>
        </pc:inkChg>
        <pc:inkChg chg="add del">
          <ac:chgData name="Venkatasubramanian, Mani V." userId="fbe5ce37-0145-4c31-b84a-b36f8beac5f3" providerId="ADAL" clId="{CD41D82F-260B-0840-BD29-78828A25BB7D}" dt="2023-03-23T15:44:08.542" v="2638"/>
          <ac:inkMkLst>
            <pc:docMk/>
            <pc:sldMk cId="1858090535" sldId="270"/>
            <ac:inkMk id="43" creationId="{CA2BEA2C-B658-C7AC-09D9-60D0AA11E3F0}"/>
          </ac:inkMkLst>
        </pc:inkChg>
        <pc:inkChg chg="add del">
          <ac:chgData name="Venkatasubramanian, Mani V." userId="fbe5ce37-0145-4c31-b84a-b36f8beac5f3" providerId="ADAL" clId="{CD41D82F-260B-0840-BD29-78828A25BB7D}" dt="2023-03-23T15:44:08.542" v="2638"/>
          <ac:inkMkLst>
            <pc:docMk/>
            <pc:sldMk cId="1858090535" sldId="270"/>
            <ac:inkMk id="44" creationId="{F0275762-4F7A-3211-9A99-1A0B6A882FCD}"/>
          </ac:inkMkLst>
        </pc:inkChg>
        <pc:inkChg chg="add del">
          <ac:chgData name="Venkatasubramanian, Mani V." userId="fbe5ce37-0145-4c31-b84a-b36f8beac5f3" providerId="ADAL" clId="{CD41D82F-260B-0840-BD29-78828A25BB7D}" dt="2023-03-23T15:44:08.542" v="2638"/>
          <ac:inkMkLst>
            <pc:docMk/>
            <pc:sldMk cId="1858090535" sldId="270"/>
            <ac:inkMk id="45" creationId="{6E84C51A-16B3-8DF5-536E-85823DC3C6FE}"/>
          </ac:inkMkLst>
        </pc:inkChg>
        <pc:inkChg chg="add del">
          <ac:chgData name="Venkatasubramanian, Mani V." userId="fbe5ce37-0145-4c31-b84a-b36f8beac5f3" providerId="ADAL" clId="{CD41D82F-260B-0840-BD29-78828A25BB7D}" dt="2023-03-23T15:44:08.542" v="2638"/>
          <ac:inkMkLst>
            <pc:docMk/>
            <pc:sldMk cId="1858090535" sldId="270"/>
            <ac:inkMk id="46" creationId="{A3D83099-DE51-5767-1710-9ED8ACC9E73B}"/>
          </ac:inkMkLst>
        </pc:inkChg>
        <pc:inkChg chg="add del">
          <ac:chgData name="Venkatasubramanian, Mani V." userId="fbe5ce37-0145-4c31-b84a-b36f8beac5f3" providerId="ADAL" clId="{CD41D82F-260B-0840-BD29-78828A25BB7D}" dt="2023-03-23T15:44:08.542" v="2638"/>
          <ac:inkMkLst>
            <pc:docMk/>
            <pc:sldMk cId="1858090535" sldId="270"/>
            <ac:inkMk id="47" creationId="{6CC9716B-64B2-3ED6-B9A2-22DC144E1107}"/>
          </ac:inkMkLst>
        </pc:inkChg>
        <pc:inkChg chg="add del">
          <ac:chgData name="Venkatasubramanian, Mani V." userId="fbe5ce37-0145-4c31-b84a-b36f8beac5f3" providerId="ADAL" clId="{CD41D82F-260B-0840-BD29-78828A25BB7D}" dt="2023-03-23T15:44:08.542" v="2638"/>
          <ac:inkMkLst>
            <pc:docMk/>
            <pc:sldMk cId="1858090535" sldId="270"/>
            <ac:inkMk id="48" creationId="{1D84A1A1-8E56-B3B0-634E-43A71D68B0FE}"/>
          </ac:inkMkLst>
        </pc:inkChg>
        <pc:inkChg chg="add del">
          <ac:chgData name="Venkatasubramanian, Mani V." userId="fbe5ce37-0145-4c31-b84a-b36f8beac5f3" providerId="ADAL" clId="{CD41D82F-260B-0840-BD29-78828A25BB7D}" dt="2023-03-23T15:44:08.542" v="2638"/>
          <ac:inkMkLst>
            <pc:docMk/>
            <pc:sldMk cId="1858090535" sldId="270"/>
            <ac:inkMk id="49" creationId="{04842BD7-DD31-24BA-C9F8-A50FF8A1B043}"/>
          </ac:inkMkLst>
        </pc:inkChg>
        <pc:inkChg chg="add del">
          <ac:chgData name="Venkatasubramanian, Mani V." userId="fbe5ce37-0145-4c31-b84a-b36f8beac5f3" providerId="ADAL" clId="{CD41D82F-260B-0840-BD29-78828A25BB7D}" dt="2023-03-23T15:44:08.542" v="2638"/>
          <ac:inkMkLst>
            <pc:docMk/>
            <pc:sldMk cId="1858090535" sldId="270"/>
            <ac:inkMk id="50" creationId="{7759FDF5-D82B-AAB3-FA51-37FC82C50A73}"/>
          </ac:inkMkLst>
        </pc:inkChg>
        <pc:inkChg chg="add del">
          <ac:chgData name="Venkatasubramanian, Mani V." userId="fbe5ce37-0145-4c31-b84a-b36f8beac5f3" providerId="ADAL" clId="{CD41D82F-260B-0840-BD29-78828A25BB7D}" dt="2023-03-23T15:44:08.542" v="2638"/>
          <ac:inkMkLst>
            <pc:docMk/>
            <pc:sldMk cId="1858090535" sldId="270"/>
            <ac:inkMk id="51" creationId="{61AE2784-FE4B-FBA0-2525-68A4F938CE53}"/>
          </ac:inkMkLst>
        </pc:inkChg>
        <pc:inkChg chg="add del reco">
          <ac:chgData name="Venkatasubramanian, Mani V." userId="fbe5ce37-0145-4c31-b84a-b36f8beac5f3" providerId="ADAL" clId="{CD41D82F-260B-0840-BD29-78828A25BB7D}" dt="2023-03-23T15:51:58.040" v="3107"/>
          <ac:inkMkLst>
            <pc:docMk/>
            <pc:sldMk cId="1858090535" sldId="270"/>
            <ac:inkMk id="52" creationId="{FE2C886A-BBEB-0369-681F-3C797F7A5589}"/>
          </ac:inkMkLst>
        </pc:inkChg>
        <pc:inkChg chg="add del mod reco modStrokes">
          <ac:chgData name="Venkatasubramanian, Mani V." userId="fbe5ce37-0145-4c31-b84a-b36f8beac5f3" providerId="ADAL" clId="{CD41D82F-260B-0840-BD29-78828A25BB7D}" dt="2023-03-23T15:51:58.042" v="3108"/>
          <ac:inkMkLst>
            <pc:docMk/>
            <pc:sldMk cId="1858090535" sldId="270"/>
            <ac:inkMk id="53" creationId="{BF598D82-06B4-473B-F84F-D2C66EB1C498}"/>
          </ac:inkMkLst>
        </pc:inkChg>
        <pc:inkChg chg="add del">
          <ac:chgData name="Venkatasubramanian, Mani V." userId="fbe5ce37-0145-4c31-b84a-b36f8beac5f3" providerId="ADAL" clId="{CD41D82F-260B-0840-BD29-78828A25BB7D}" dt="2023-03-23T15:44:09.997" v="2641"/>
          <ac:inkMkLst>
            <pc:docMk/>
            <pc:sldMk cId="1858090535" sldId="270"/>
            <ac:inkMk id="54" creationId="{313F78DE-B71C-D996-FEAC-DE5716B18A58}"/>
          </ac:inkMkLst>
        </pc:inkChg>
        <pc:inkChg chg="add del">
          <ac:chgData name="Venkatasubramanian, Mani V." userId="fbe5ce37-0145-4c31-b84a-b36f8beac5f3" providerId="ADAL" clId="{CD41D82F-260B-0840-BD29-78828A25BB7D}" dt="2023-03-23T15:44:09.997" v="2641"/>
          <ac:inkMkLst>
            <pc:docMk/>
            <pc:sldMk cId="1858090535" sldId="270"/>
            <ac:inkMk id="55" creationId="{92C96E27-1BA5-252D-1551-FA81F2E35272}"/>
          </ac:inkMkLst>
        </pc:inkChg>
        <pc:inkChg chg="add del reco">
          <ac:chgData name="Venkatasubramanian, Mani V." userId="fbe5ce37-0145-4c31-b84a-b36f8beac5f3" providerId="ADAL" clId="{CD41D82F-260B-0840-BD29-78828A25BB7D}" dt="2023-03-23T15:51:58.045" v="3110"/>
          <ac:inkMkLst>
            <pc:docMk/>
            <pc:sldMk cId="1858090535" sldId="270"/>
            <ac:inkMk id="56" creationId="{E3F187B4-2208-0B0B-9297-90D3C7C1BE29}"/>
          </ac:inkMkLst>
        </pc:inkChg>
        <pc:inkChg chg="add del">
          <ac:chgData name="Venkatasubramanian, Mani V." userId="fbe5ce37-0145-4c31-b84a-b36f8beac5f3" providerId="ADAL" clId="{CD41D82F-260B-0840-BD29-78828A25BB7D}" dt="2023-03-23T15:44:14.831" v="2652"/>
          <ac:inkMkLst>
            <pc:docMk/>
            <pc:sldMk cId="1858090535" sldId="270"/>
            <ac:inkMk id="57" creationId="{E23BC1CA-CABD-27F3-3709-341C88BFA30D}"/>
          </ac:inkMkLst>
        </pc:inkChg>
        <pc:inkChg chg="add del">
          <ac:chgData name="Venkatasubramanian, Mani V." userId="fbe5ce37-0145-4c31-b84a-b36f8beac5f3" providerId="ADAL" clId="{CD41D82F-260B-0840-BD29-78828A25BB7D}" dt="2023-03-23T15:44:14.831" v="2652"/>
          <ac:inkMkLst>
            <pc:docMk/>
            <pc:sldMk cId="1858090535" sldId="270"/>
            <ac:inkMk id="58" creationId="{A34138D1-3781-3EC5-D327-FBA69D0E9895}"/>
          </ac:inkMkLst>
        </pc:inkChg>
        <pc:inkChg chg="add del">
          <ac:chgData name="Venkatasubramanian, Mani V." userId="fbe5ce37-0145-4c31-b84a-b36f8beac5f3" providerId="ADAL" clId="{CD41D82F-260B-0840-BD29-78828A25BB7D}" dt="2023-03-23T15:44:14.831" v="2652"/>
          <ac:inkMkLst>
            <pc:docMk/>
            <pc:sldMk cId="1858090535" sldId="270"/>
            <ac:inkMk id="59" creationId="{BD77A007-EF54-BC34-FCFC-D56E3908800F}"/>
          </ac:inkMkLst>
        </pc:inkChg>
        <pc:inkChg chg="add del">
          <ac:chgData name="Venkatasubramanian, Mani V." userId="fbe5ce37-0145-4c31-b84a-b36f8beac5f3" providerId="ADAL" clId="{CD41D82F-260B-0840-BD29-78828A25BB7D}" dt="2023-03-23T15:44:14.831" v="2652"/>
          <ac:inkMkLst>
            <pc:docMk/>
            <pc:sldMk cId="1858090535" sldId="270"/>
            <ac:inkMk id="60" creationId="{9D248D36-7BF7-83A7-ADAB-51F98AF802E4}"/>
          </ac:inkMkLst>
        </pc:inkChg>
        <pc:inkChg chg="add del">
          <ac:chgData name="Venkatasubramanian, Mani V." userId="fbe5ce37-0145-4c31-b84a-b36f8beac5f3" providerId="ADAL" clId="{CD41D82F-260B-0840-BD29-78828A25BB7D}" dt="2023-03-23T15:44:14.831" v="2652"/>
          <ac:inkMkLst>
            <pc:docMk/>
            <pc:sldMk cId="1858090535" sldId="270"/>
            <ac:inkMk id="61" creationId="{BF14F8F8-E9CE-88D5-D1F7-BCAC86023FB0}"/>
          </ac:inkMkLst>
        </pc:inkChg>
        <pc:inkChg chg="add del">
          <ac:chgData name="Venkatasubramanian, Mani V." userId="fbe5ce37-0145-4c31-b84a-b36f8beac5f3" providerId="ADAL" clId="{CD41D82F-260B-0840-BD29-78828A25BB7D}" dt="2023-03-23T15:44:14.831" v="2652"/>
          <ac:inkMkLst>
            <pc:docMk/>
            <pc:sldMk cId="1858090535" sldId="270"/>
            <ac:inkMk id="62" creationId="{03B6752E-A5E4-5C1B-E437-26179463C847}"/>
          </ac:inkMkLst>
        </pc:inkChg>
        <pc:inkChg chg="add del">
          <ac:chgData name="Venkatasubramanian, Mani V." userId="fbe5ce37-0145-4c31-b84a-b36f8beac5f3" providerId="ADAL" clId="{CD41D82F-260B-0840-BD29-78828A25BB7D}" dt="2023-03-23T15:44:14.831" v="2652"/>
          <ac:inkMkLst>
            <pc:docMk/>
            <pc:sldMk cId="1858090535" sldId="270"/>
            <ac:inkMk id="63" creationId="{42E0524B-0BF7-F074-9F3E-0C3A79F38BA0}"/>
          </ac:inkMkLst>
        </pc:inkChg>
        <pc:inkChg chg="add del">
          <ac:chgData name="Venkatasubramanian, Mani V." userId="fbe5ce37-0145-4c31-b84a-b36f8beac5f3" providerId="ADAL" clId="{CD41D82F-260B-0840-BD29-78828A25BB7D}" dt="2023-03-23T15:44:14.831" v="2652"/>
          <ac:inkMkLst>
            <pc:docMk/>
            <pc:sldMk cId="1858090535" sldId="270"/>
            <ac:inkMk id="64" creationId="{5F39AEC1-90C3-1B6C-1976-743F2A373418}"/>
          </ac:inkMkLst>
        </pc:inkChg>
        <pc:inkChg chg="add del">
          <ac:chgData name="Venkatasubramanian, Mani V." userId="fbe5ce37-0145-4c31-b84a-b36f8beac5f3" providerId="ADAL" clId="{CD41D82F-260B-0840-BD29-78828A25BB7D}" dt="2023-03-23T15:44:14.831" v="2652"/>
          <ac:inkMkLst>
            <pc:docMk/>
            <pc:sldMk cId="1858090535" sldId="270"/>
            <ac:inkMk id="65" creationId="{7FFFE23C-42B5-B15F-F9E4-89D3C738CD76}"/>
          </ac:inkMkLst>
        </pc:inkChg>
        <pc:inkChg chg="add del">
          <ac:chgData name="Venkatasubramanian, Mani V." userId="fbe5ce37-0145-4c31-b84a-b36f8beac5f3" providerId="ADAL" clId="{CD41D82F-260B-0840-BD29-78828A25BB7D}" dt="2023-03-23T15:44:14.831" v="2652"/>
          <ac:inkMkLst>
            <pc:docMk/>
            <pc:sldMk cId="1858090535" sldId="270"/>
            <ac:inkMk id="66" creationId="{A13B4E97-36F1-7CBD-F659-036E334D711A}"/>
          </ac:inkMkLst>
        </pc:inkChg>
        <pc:inkChg chg="add reco">
          <ac:chgData name="Venkatasubramanian, Mani V." userId="fbe5ce37-0145-4c31-b84a-b36f8beac5f3" providerId="ADAL" clId="{CD41D82F-260B-0840-BD29-78828A25BB7D}" dt="2023-03-23T15:44:14.831" v="2652"/>
          <ac:inkMkLst>
            <pc:docMk/>
            <pc:sldMk cId="1858090535" sldId="270"/>
            <ac:inkMk id="67" creationId="{1C644F94-CED9-9CA7-88B7-CC23404B8FC8}"/>
          </ac:inkMkLst>
        </pc:inkChg>
        <pc:inkChg chg="add del">
          <ac:chgData name="Venkatasubramanian, Mani V." userId="fbe5ce37-0145-4c31-b84a-b36f8beac5f3" providerId="ADAL" clId="{CD41D82F-260B-0840-BD29-78828A25BB7D}" dt="2023-03-23T15:44:19.952" v="2661"/>
          <ac:inkMkLst>
            <pc:docMk/>
            <pc:sldMk cId="1858090535" sldId="270"/>
            <ac:inkMk id="68" creationId="{6EEAF426-BBC7-3247-852B-6AB732CC7409}"/>
          </ac:inkMkLst>
        </pc:inkChg>
        <pc:inkChg chg="add del">
          <ac:chgData name="Venkatasubramanian, Mani V." userId="fbe5ce37-0145-4c31-b84a-b36f8beac5f3" providerId="ADAL" clId="{CD41D82F-260B-0840-BD29-78828A25BB7D}" dt="2023-03-23T15:44:19.952" v="2661"/>
          <ac:inkMkLst>
            <pc:docMk/>
            <pc:sldMk cId="1858090535" sldId="270"/>
            <ac:inkMk id="69" creationId="{B14D451C-2FF0-8B01-8599-D4C890AD09A7}"/>
          </ac:inkMkLst>
        </pc:inkChg>
        <pc:inkChg chg="add del">
          <ac:chgData name="Venkatasubramanian, Mani V." userId="fbe5ce37-0145-4c31-b84a-b36f8beac5f3" providerId="ADAL" clId="{CD41D82F-260B-0840-BD29-78828A25BB7D}" dt="2023-03-23T15:44:19.952" v="2661"/>
          <ac:inkMkLst>
            <pc:docMk/>
            <pc:sldMk cId="1858090535" sldId="270"/>
            <ac:inkMk id="70" creationId="{2728CAF9-2050-936B-9B15-913A214E2ED3}"/>
          </ac:inkMkLst>
        </pc:inkChg>
        <pc:inkChg chg="add del">
          <ac:chgData name="Venkatasubramanian, Mani V." userId="fbe5ce37-0145-4c31-b84a-b36f8beac5f3" providerId="ADAL" clId="{CD41D82F-260B-0840-BD29-78828A25BB7D}" dt="2023-03-23T15:44:19.952" v="2661"/>
          <ac:inkMkLst>
            <pc:docMk/>
            <pc:sldMk cId="1858090535" sldId="270"/>
            <ac:inkMk id="71" creationId="{5539A075-05D8-3FE3-52F4-E80BB01832FC}"/>
          </ac:inkMkLst>
        </pc:inkChg>
        <pc:inkChg chg="add del">
          <ac:chgData name="Venkatasubramanian, Mani V." userId="fbe5ce37-0145-4c31-b84a-b36f8beac5f3" providerId="ADAL" clId="{CD41D82F-260B-0840-BD29-78828A25BB7D}" dt="2023-03-23T15:44:19.952" v="2661"/>
          <ac:inkMkLst>
            <pc:docMk/>
            <pc:sldMk cId="1858090535" sldId="270"/>
            <ac:inkMk id="72" creationId="{3B896BE5-7C7C-07B3-0C8A-E6A9F934E5BA}"/>
          </ac:inkMkLst>
        </pc:inkChg>
        <pc:inkChg chg="add del">
          <ac:chgData name="Venkatasubramanian, Mani V." userId="fbe5ce37-0145-4c31-b84a-b36f8beac5f3" providerId="ADAL" clId="{CD41D82F-260B-0840-BD29-78828A25BB7D}" dt="2023-03-23T15:44:19.952" v="2661"/>
          <ac:inkMkLst>
            <pc:docMk/>
            <pc:sldMk cId="1858090535" sldId="270"/>
            <ac:inkMk id="73" creationId="{4EDE40C4-6326-D8E9-22FE-20EECF9C0CCB}"/>
          </ac:inkMkLst>
        </pc:inkChg>
        <pc:inkChg chg="add del">
          <ac:chgData name="Venkatasubramanian, Mani V." userId="fbe5ce37-0145-4c31-b84a-b36f8beac5f3" providerId="ADAL" clId="{CD41D82F-260B-0840-BD29-78828A25BB7D}" dt="2023-03-23T15:44:19.952" v="2661"/>
          <ac:inkMkLst>
            <pc:docMk/>
            <pc:sldMk cId="1858090535" sldId="270"/>
            <ac:inkMk id="74" creationId="{0E52BB0F-AF75-1BF6-1D41-A33241E0E282}"/>
          </ac:inkMkLst>
        </pc:inkChg>
        <pc:inkChg chg="add del">
          <ac:chgData name="Venkatasubramanian, Mani V." userId="fbe5ce37-0145-4c31-b84a-b36f8beac5f3" providerId="ADAL" clId="{CD41D82F-260B-0840-BD29-78828A25BB7D}" dt="2023-03-23T15:44:19.952" v="2661"/>
          <ac:inkMkLst>
            <pc:docMk/>
            <pc:sldMk cId="1858090535" sldId="270"/>
            <ac:inkMk id="75" creationId="{43DF8AFE-4407-B101-1E31-BA475EF9A8BD}"/>
          </ac:inkMkLst>
        </pc:inkChg>
        <pc:inkChg chg="add mod reco modStrokes">
          <ac:chgData name="Venkatasubramanian, Mani V." userId="fbe5ce37-0145-4c31-b84a-b36f8beac5f3" providerId="ADAL" clId="{CD41D82F-260B-0840-BD29-78828A25BB7D}" dt="2023-03-23T15:51:58.046" v="3111"/>
          <ac:inkMkLst>
            <pc:docMk/>
            <pc:sldMk cId="1858090535" sldId="270"/>
            <ac:inkMk id="76" creationId="{5FC8D916-1D6F-8167-65C8-D87ECA1E4B42}"/>
          </ac:inkMkLst>
        </pc:inkChg>
        <pc:inkChg chg="add del">
          <ac:chgData name="Venkatasubramanian, Mani V." userId="fbe5ce37-0145-4c31-b84a-b36f8beac5f3" providerId="ADAL" clId="{CD41D82F-260B-0840-BD29-78828A25BB7D}" dt="2023-03-23T15:44:38.125" v="2675"/>
          <ac:inkMkLst>
            <pc:docMk/>
            <pc:sldMk cId="1858090535" sldId="270"/>
            <ac:inkMk id="77" creationId="{19FACAFC-D9C2-A7E3-D112-1432128F3537}"/>
          </ac:inkMkLst>
        </pc:inkChg>
        <pc:inkChg chg="add del">
          <ac:chgData name="Venkatasubramanian, Mani V." userId="fbe5ce37-0145-4c31-b84a-b36f8beac5f3" providerId="ADAL" clId="{CD41D82F-260B-0840-BD29-78828A25BB7D}" dt="2023-03-23T15:44:38.125" v="2675"/>
          <ac:inkMkLst>
            <pc:docMk/>
            <pc:sldMk cId="1858090535" sldId="270"/>
            <ac:inkMk id="78" creationId="{8D9A2FE7-41C0-9B39-2524-D00F2987EFC7}"/>
          </ac:inkMkLst>
        </pc:inkChg>
        <pc:inkChg chg="add del">
          <ac:chgData name="Venkatasubramanian, Mani V." userId="fbe5ce37-0145-4c31-b84a-b36f8beac5f3" providerId="ADAL" clId="{CD41D82F-260B-0840-BD29-78828A25BB7D}" dt="2023-03-23T15:44:38.125" v="2675"/>
          <ac:inkMkLst>
            <pc:docMk/>
            <pc:sldMk cId="1858090535" sldId="270"/>
            <ac:inkMk id="79" creationId="{87E33797-DBE7-F80F-9EF2-B1561B04BAB0}"/>
          </ac:inkMkLst>
        </pc:inkChg>
        <pc:inkChg chg="add del">
          <ac:chgData name="Venkatasubramanian, Mani V." userId="fbe5ce37-0145-4c31-b84a-b36f8beac5f3" providerId="ADAL" clId="{CD41D82F-260B-0840-BD29-78828A25BB7D}" dt="2023-03-23T15:44:38.125" v="2675"/>
          <ac:inkMkLst>
            <pc:docMk/>
            <pc:sldMk cId="1858090535" sldId="270"/>
            <ac:inkMk id="80" creationId="{B0927602-5A9A-C475-28A0-90E3B9871D04}"/>
          </ac:inkMkLst>
        </pc:inkChg>
        <pc:inkChg chg="add del">
          <ac:chgData name="Venkatasubramanian, Mani V." userId="fbe5ce37-0145-4c31-b84a-b36f8beac5f3" providerId="ADAL" clId="{CD41D82F-260B-0840-BD29-78828A25BB7D}" dt="2023-03-23T15:44:38.125" v="2675"/>
          <ac:inkMkLst>
            <pc:docMk/>
            <pc:sldMk cId="1858090535" sldId="270"/>
            <ac:inkMk id="81" creationId="{AD753686-3D4D-0156-FF67-78E6BB3ABA79}"/>
          </ac:inkMkLst>
        </pc:inkChg>
        <pc:inkChg chg="add del">
          <ac:chgData name="Venkatasubramanian, Mani V." userId="fbe5ce37-0145-4c31-b84a-b36f8beac5f3" providerId="ADAL" clId="{CD41D82F-260B-0840-BD29-78828A25BB7D}" dt="2023-03-23T15:44:38.125" v="2675"/>
          <ac:inkMkLst>
            <pc:docMk/>
            <pc:sldMk cId="1858090535" sldId="270"/>
            <ac:inkMk id="82" creationId="{85B2E44B-7C95-E0E5-9702-8B54E098E8E3}"/>
          </ac:inkMkLst>
        </pc:inkChg>
        <pc:inkChg chg="add del">
          <ac:chgData name="Venkatasubramanian, Mani V." userId="fbe5ce37-0145-4c31-b84a-b36f8beac5f3" providerId="ADAL" clId="{CD41D82F-260B-0840-BD29-78828A25BB7D}" dt="2023-03-23T15:44:38.125" v="2675"/>
          <ac:inkMkLst>
            <pc:docMk/>
            <pc:sldMk cId="1858090535" sldId="270"/>
            <ac:inkMk id="83" creationId="{9E362631-A9B9-A585-BBDC-4AFAD588FDE0}"/>
          </ac:inkMkLst>
        </pc:inkChg>
        <pc:inkChg chg="add del">
          <ac:chgData name="Venkatasubramanian, Mani V." userId="fbe5ce37-0145-4c31-b84a-b36f8beac5f3" providerId="ADAL" clId="{CD41D82F-260B-0840-BD29-78828A25BB7D}" dt="2023-03-23T15:44:38.125" v="2675"/>
          <ac:inkMkLst>
            <pc:docMk/>
            <pc:sldMk cId="1858090535" sldId="270"/>
            <ac:inkMk id="84" creationId="{5C4665A5-7485-C0D3-14C2-9025E679B1F5}"/>
          </ac:inkMkLst>
        </pc:inkChg>
        <pc:inkChg chg="add del">
          <ac:chgData name="Venkatasubramanian, Mani V." userId="fbe5ce37-0145-4c31-b84a-b36f8beac5f3" providerId="ADAL" clId="{CD41D82F-260B-0840-BD29-78828A25BB7D}" dt="2023-03-23T15:44:38.125" v="2675"/>
          <ac:inkMkLst>
            <pc:docMk/>
            <pc:sldMk cId="1858090535" sldId="270"/>
            <ac:inkMk id="85" creationId="{AA4418FC-E708-2A62-D048-A492446F6C4C}"/>
          </ac:inkMkLst>
        </pc:inkChg>
        <pc:inkChg chg="add del">
          <ac:chgData name="Venkatasubramanian, Mani V." userId="fbe5ce37-0145-4c31-b84a-b36f8beac5f3" providerId="ADAL" clId="{CD41D82F-260B-0840-BD29-78828A25BB7D}" dt="2023-03-23T15:44:38.125" v="2675"/>
          <ac:inkMkLst>
            <pc:docMk/>
            <pc:sldMk cId="1858090535" sldId="270"/>
            <ac:inkMk id="86" creationId="{18F64F08-3858-5FA3-40E6-66DD6B790258}"/>
          </ac:inkMkLst>
        </pc:inkChg>
        <pc:inkChg chg="add del">
          <ac:chgData name="Venkatasubramanian, Mani V." userId="fbe5ce37-0145-4c31-b84a-b36f8beac5f3" providerId="ADAL" clId="{CD41D82F-260B-0840-BD29-78828A25BB7D}" dt="2023-03-23T15:44:38.125" v="2675"/>
          <ac:inkMkLst>
            <pc:docMk/>
            <pc:sldMk cId="1858090535" sldId="270"/>
            <ac:inkMk id="87" creationId="{77F30162-37EE-5F34-091A-23B8956AB268}"/>
          </ac:inkMkLst>
        </pc:inkChg>
        <pc:inkChg chg="add del">
          <ac:chgData name="Venkatasubramanian, Mani V." userId="fbe5ce37-0145-4c31-b84a-b36f8beac5f3" providerId="ADAL" clId="{CD41D82F-260B-0840-BD29-78828A25BB7D}" dt="2023-03-23T15:44:38.125" v="2675"/>
          <ac:inkMkLst>
            <pc:docMk/>
            <pc:sldMk cId="1858090535" sldId="270"/>
            <ac:inkMk id="90" creationId="{3940717E-A728-891F-A2E6-3752376CA48C}"/>
          </ac:inkMkLst>
        </pc:inkChg>
        <pc:inkChg chg="add del">
          <ac:chgData name="Venkatasubramanian, Mani V." userId="fbe5ce37-0145-4c31-b84a-b36f8beac5f3" providerId="ADAL" clId="{CD41D82F-260B-0840-BD29-78828A25BB7D}" dt="2023-03-23T15:44:38.125" v="2675"/>
          <ac:inkMkLst>
            <pc:docMk/>
            <pc:sldMk cId="1858090535" sldId="270"/>
            <ac:inkMk id="91" creationId="{02C669E9-6171-2CA7-0FAF-F10C9D8DF249}"/>
          </ac:inkMkLst>
        </pc:inkChg>
        <pc:inkChg chg="add mod reco modStrokes">
          <ac:chgData name="Venkatasubramanian, Mani V." userId="fbe5ce37-0145-4c31-b84a-b36f8beac5f3" providerId="ADAL" clId="{CD41D82F-260B-0840-BD29-78828A25BB7D}" dt="2023-03-23T15:44:40.830" v="2676"/>
          <ac:inkMkLst>
            <pc:docMk/>
            <pc:sldMk cId="1858090535" sldId="270"/>
            <ac:inkMk id="92" creationId="{B638A4E1-79AE-0480-023F-0D8D2F4F7A54}"/>
          </ac:inkMkLst>
        </pc:inkChg>
        <pc:inkChg chg="add del">
          <ac:chgData name="Venkatasubramanian, Mani V." userId="fbe5ce37-0145-4c31-b84a-b36f8beac5f3" providerId="ADAL" clId="{CD41D82F-260B-0840-BD29-78828A25BB7D}" dt="2023-03-23T15:44:46.265" v="2686"/>
          <ac:inkMkLst>
            <pc:docMk/>
            <pc:sldMk cId="1858090535" sldId="270"/>
            <ac:inkMk id="93" creationId="{18559356-CB98-9091-9A1C-4466EF024315}"/>
          </ac:inkMkLst>
        </pc:inkChg>
        <pc:inkChg chg="add del">
          <ac:chgData name="Venkatasubramanian, Mani V." userId="fbe5ce37-0145-4c31-b84a-b36f8beac5f3" providerId="ADAL" clId="{CD41D82F-260B-0840-BD29-78828A25BB7D}" dt="2023-03-23T15:44:46.265" v="2686"/>
          <ac:inkMkLst>
            <pc:docMk/>
            <pc:sldMk cId="1858090535" sldId="270"/>
            <ac:inkMk id="94" creationId="{E9DDDA5C-C9EE-DFE7-4D07-EDB3013B0D17}"/>
          </ac:inkMkLst>
        </pc:inkChg>
        <pc:inkChg chg="add del">
          <ac:chgData name="Venkatasubramanian, Mani V." userId="fbe5ce37-0145-4c31-b84a-b36f8beac5f3" providerId="ADAL" clId="{CD41D82F-260B-0840-BD29-78828A25BB7D}" dt="2023-03-23T15:44:46.265" v="2686"/>
          <ac:inkMkLst>
            <pc:docMk/>
            <pc:sldMk cId="1858090535" sldId="270"/>
            <ac:inkMk id="95" creationId="{678BFF9C-CACF-94E1-4501-497535CAEE6C}"/>
          </ac:inkMkLst>
        </pc:inkChg>
        <pc:inkChg chg="add del">
          <ac:chgData name="Venkatasubramanian, Mani V." userId="fbe5ce37-0145-4c31-b84a-b36f8beac5f3" providerId="ADAL" clId="{CD41D82F-260B-0840-BD29-78828A25BB7D}" dt="2023-03-23T15:44:46.265" v="2686"/>
          <ac:inkMkLst>
            <pc:docMk/>
            <pc:sldMk cId="1858090535" sldId="270"/>
            <ac:inkMk id="96" creationId="{AB5A81F2-0CEB-4820-5BB0-CB0EC750D083}"/>
          </ac:inkMkLst>
        </pc:inkChg>
        <pc:inkChg chg="add del">
          <ac:chgData name="Venkatasubramanian, Mani V." userId="fbe5ce37-0145-4c31-b84a-b36f8beac5f3" providerId="ADAL" clId="{CD41D82F-260B-0840-BD29-78828A25BB7D}" dt="2023-03-23T15:44:46.265" v="2686"/>
          <ac:inkMkLst>
            <pc:docMk/>
            <pc:sldMk cId="1858090535" sldId="270"/>
            <ac:inkMk id="97" creationId="{D4D7DDC6-0E68-D117-9C9F-B990BDBA15F0}"/>
          </ac:inkMkLst>
        </pc:inkChg>
        <pc:inkChg chg="add del">
          <ac:chgData name="Venkatasubramanian, Mani V." userId="fbe5ce37-0145-4c31-b84a-b36f8beac5f3" providerId="ADAL" clId="{CD41D82F-260B-0840-BD29-78828A25BB7D}" dt="2023-03-23T15:44:46.265" v="2686"/>
          <ac:inkMkLst>
            <pc:docMk/>
            <pc:sldMk cId="1858090535" sldId="270"/>
            <ac:inkMk id="98" creationId="{9E3AAABF-C554-96F0-9353-9247799FE743}"/>
          </ac:inkMkLst>
        </pc:inkChg>
        <pc:inkChg chg="add del">
          <ac:chgData name="Venkatasubramanian, Mani V." userId="fbe5ce37-0145-4c31-b84a-b36f8beac5f3" providerId="ADAL" clId="{CD41D82F-260B-0840-BD29-78828A25BB7D}" dt="2023-03-23T15:44:46.265" v="2686"/>
          <ac:inkMkLst>
            <pc:docMk/>
            <pc:sldMk cId="1858090535" sldId="270"/>
            <ac:inkMk id="99" creationId="{5A0C704A-5C5C-6653-0E82-6EAA782EE940}"/>
          </ac:inkMkLst>
        </pc:inkChg>
        <pc:inkChg chg="add del">
          <ac:chgData name="Venkatasubramanian, Mani V." userId="fbe5ce37-0145-4c31-b84a-b36f8beac5f3" providerId="ADAL" clId="{CD41D82F-260B-0840-BD29-78828A25BB7D}" dt="2023-03-23T15:44:46.265" v="2686"/>
          <ac:inkMkLst>
            <pc:docMk/>
            <pc:sldMk cId="1858090535" sldId="270"/>
            <ac:inkMk id="100" creationId="{0844542E-73F1-23A5-6BCA-4489689839AE}"/>
          </ac:inkMkLst>
        </pc:inkChg>
        <pc:inkChg chg="add del">
          <ac:chgData name="Venkatasubramanian, Mani V." userId="fbe5ce37-0145-4c31-b84a-b36f8beac5f3" providerId="ADAL" clId="{CD41D82F-260B-0840-BD29-78828A25BB7D}" dt="2023-03-23T15:44:46.265" v="2686"/>
          <ac:inkMkLst>
            <pc:docMk/>
            <pc:sldMk cId="1858090535" sldId="270"/>
            <ac:inkMk id="101" creationId="{E2BC661C-04E4-D555-2877-012C9511FABF}"/>
          </ac:inkMkLst>
        </pc:inkChg>
        <pc:inkChg chg="add reco">
          <ac:chgData name="Venkatasubramanian, Mani V." userId="fbe5ce37-0145-4c31-b84a-b36f8beac5f3" providerId="ADAL" clId="{CD41D82F-260B-0840-BD29-78828A25BB7D}" dt="2023-03-23T15:44:46.265" v="2686"/>
          <ac:inkMkLst>
            <pc:docMk/>
            <pc:sldMk cId="1858090535" sldId="270"/>
            <ac:inkMk id="102" creationId="{A10B7EA4-1747-C76B-A19B-903B8C1AD86A}"/>
          </ac:inkMkLst>
        </pc:inkChg>
        <pc:inkChg chg="add">
          <ac:chgData name="Venkatasubramanian, Mani V." userId="fbe5ce37-0145-4c31-b84a-b36f8beac5f3" providerId="ADAL" clId="{CD41D82F-260B-0840-BD29-78828A25BB7D}" dt="2023-03-23T15:44:46.337" v="2687"/>
          <ac:inkMkLst>
            <pc:docMk/>
            <pc:sldMk cId="1858090535" sldId="270"/>
            <ac:inkMk id="103" creationId="{824AEEB0-F8C0-123F-5F97-B12FC5C3E810}"/>
          </ac:inkMkLst>
        </pc:inkChg>
        <pc:inkChg chg="add">
          <ac:chgData name="Venkatasubramanian, Mani V." userId="fbe5ce37-0145-4c31-b84a-b36f8beac5f3" providerId="ADAL" clId="{CD41D82F-260B-0840-BD29-78828A25BB7D}" dt="2023-03-23T15:44:46.453" v="2688"/>
          <ac:inkMkLst>
            <pc:docMk/>
            <pc:sldMk cId="1858090535" sldId="270"/>
            <ac:inkMk id="104" creationId="{D25F26CA-096E-FCC6-ED98-4DD15C7AD3AE}"/>
          </ac:inkMkLst>
        </pc:inkChg>
        <pc:inkChg chg="add del">
          <ac:chgData name="Venkatasubramanian, Mani V." userId="fbe5ce37-0145-4c31-b84a-b36f8beac5f3" providerId="ADAL" clId="{CD41D82F-260B-0840-BD29-78828A25BB7D}" dt="2023-03-23T15:44:50.540" v="2692"/>
          <ac:inkMkLst>
            <pc:docMk/>
            <pc:sldMk cId="1858090535" sldId="270"/>
            <ac:inkMk id="105" creationId="{DE9F10B8-223D-6E4F-BCEB-664DD3D8BCE7}"/>
          </ac:inkMkLst>
        </pc:inkChg>
        <pc:inkChg chg="add del">
          <ac:chgData name="Venkatasubramanian, Mani V." userId="fbe5ce37-0145-4c31-b84a-b36f8beac5f3" providerId="ADAL" clId="{CD41D82F-260B-0840-BD29-78828A25BB7D}" dt="2023-03-23T15:44:50.540" v="2692"/>
          <ac:inkMkLst>
            <pc:docMk/>
            <pc:sldMk cId="1858090535" sldId="270"/>
            <ac:inkMk id="106" creationId="{5ED3925E-4FB7-668D-81F7-978703BC13FB}"/>
          </ac:inkMkLst>
        </pc:inkChg>
        <pc:inkChg chg="add del">
          <ac:chgData name="Venkatasubramanian, Mani V." userId="fbe5ce37-0145-4c31-b84a-b36f8beac5f3" providerId="ADAL" clId="{CD41D82F-260B-0840-BD29-78828A25BB7D}" dt="2023-03-23T15:44:50.540" v="2692"/>
          <ac:inkMkLst>
            <pc:docMk/>
            <pc:sldMk cId="1858090535" sldId="270"/>
            <ac:inkMk id="107" creationId="{A9486380-8B65-2A6D-B5CE-E476159FEE9B}"/>
          </ac:inkMkLst>
        </pc:inkChg>
        <pc:inkChg chg="add mod reco modStrokes">
          <ac:chgData name="Venkatasubramanian, Mani V." userId="fbe5ce37-0145-4c31-b84a-b36f8beac5f3" providerId="ADAL" clId="{CD41D82F-260B-0840-BD29-78828A25BB7D}" dt="2023-03-23T15:51:58.031" v="3101"/>
          <ac:inkMkLst>
            <pc:docMk/>
            <pc:sldMk cId="1858090535" sldId="270"/>
            <ac:inkMk id="108" creationId="{C711FCD2-E503-B6D6-E49F-32E85AE1496A}"/>
          </ac:inkMkLst>
        </pc:inkChg>
        <pc:inkChg chg="add">
          <ac:chgData name="Venkatasubramanian, Mani V." userId="fbe5ce37-0145-4c31-b84a-b36f8beac5f3" providerId="ADAL" clId="{CD41D82F-260B-0840-BD29-78828A25BB7D}" dt="2023-03-23T15:44:54.090" v="2693"/>
          <ac:inkMkLst>
            <pc:docMk/>
            <pc:sldMk cId="1858090535" sldId="270"/>
            <ac:inkMk id="109" creationId="{65107E1B-6FE5-A34C-F1A1-E5625FC63ED6}"/>
          </ac:inkMkLst>
        </pc:inkChg>
        <pc:inkChg chg="add del">
          <ac:chgData name="Venkatasubramanian, Mani V." userId="fbe5ce37-0145-4c31-b84a-b36f8beac5f3" providerId="ADAL" clId="{CD41D82F-260B-0840-BD29-78828A25BB7D}" dt="2023-03-23T15:45:07.014" v="2699"/>
          <ac:inkMkLst>
            <pc:docMk/>
            <pc:sldMk cId="1858090535" sldId="270"/>
            <ac:inkMk id="110" creationId="{21E59277-71C1-A073-620A-3D055B0E662C}"/>
          </ac:inkMkLst>
        </pc:inkChg>
        <pc:inkChg chg="add del">
          <ac:chgData name="Venkatasubramanian, Mani V." userId="fbe5ce37-0145-4c31-b84a-b36f8beac5f3" providerId="ADAL" clId="{CD41D82F-260B-0840-BD29-78828A25BB7D}" dt="2023-03-23T15:45:07.014" v="2699"/>
          <ac:inkMkLst>
            <pc:docMk/>
            <pc:sldMk cId="1858090535" sldId="270"/>
            <ac:inkMk id="111" creationId="{9C8A5141-8A30-B505-1B37-2C3D00115A9D}"/>
          </ac:inkMkLst>
        </pc:inkChg>
        <pc:inkChg chg="add del">
          <ac:chgData name="Venkatasubramanian, Mani V." userId="fbe5ce37-0145-4c31-b84a-b36f8beac5f3" providerId="ADAL" clId="{CD41D82F-260B-0840-BD29-78828A25BB7D}" dt="2023-03-23T15:45:07.014" v="2699"/>
          <ac:inkMkLst>
            <pc:docMk/>
            <pc:sldMk cId="1858090535" sldId="270"/>
            <ac:inkMk id="112" creationId="{9C96D52B-F862-D199-E8DB-454178CFF56E}"/>
          </ac:inkMkLst>
        </pc:inkChg>
        <pc:inkChg chg="add del">
          <ac:chgData name="Venkatasubramanian, Mani V." userId="fbe5ce37-0145-4c31-b84a-b36f8beac5f3" providerId="ADAL" clId="{CD41D82F-260B-0840-BD29-78828A25BB7D}" dt="2023-03-23T15:45:07.014" v="2699"/>
          <ac:inkMkLst>
            <pc:docMk/>
            <pc:sldMk cId="1858090535" sldId="270"/>
            <ac:inkMk id="113" creationId="{367A6A1A-68A7-27EE-2836-9F8982D45EEF}"/>
          </ac:inkMkLst>
        </pc:inkChg>
        <pc:inkChg chg="add del">
          <ac:chgData name="Venkatasubramanian, Mani V." userId="fbe5ce37-0145-4c31-b84a-b36f8beac5f3" providerId="ADAL" clId="{CD41D82F-260B-0840-BD29-78828A25BB7D}" dt="2023-03-23T15:45:07.014" v="2699"/>
          <ac:inkMkLst>
            <pc:docMk/>
            <pc:sldMk cId="1858090535" sldId="270"/>
            <ac:inkMk id="114" creationId="{0F8E6234-A3D7-8E49-EDC0-F6664426FAC8}"/>
          </ac:inkMkLst>
        </pc:inkChg>
        <pc:inkChg chg="add del reco">
          <ac:chgData name="Venkatasubramanian, Mani V." userId="fbe5ce37-0145-4c31-b84a-b36f8beac5f3" providerId="ADAL" clId="{CD41D82F-260B-0840-BD29-78828A25BB7D}" dt="2023-03-23T15:51:58.039" v="3106"/>
          <ac:inkMkLst>
            <pc:docMk/>
            <pc:sldMk cId="1858090535" sldId="270"/>
            <ac:inkMk id="115" creationId="{62277A5A-54A3-B3F7-2F2C-924C8A5CD356}"/>
          </ac:inkMkLst>
        </pc:inkChg>
        <pc:inkChg chg="add del">
          <ac:chgData name="Venkatasubramanian, Mani V." userId="fbe5ce37-0145-4c31-b84a-b36f8beac5f3" providerId="ADAL" clId="{CD41D82F-260B-0840-BD29-78828A25BB7D}" dt="2023-03-23T15:45:09.539" v="2703"/>
          <ac:inkMkLst>
            <pc:docMk/>
            <pc:sldMk cId="1858090535" sldId="270"/>
            <ac:inkMk id="116" creationId="{415450C4-7544-25AF-8051-217E12F01915}"/>
          </ac:inkMkLst>
        </pc:inkChg>
        <pc:inkChg chg="add del">
          <ac:chgData name="Venkatasubramanian, Mani V." userId="fbe5ce37-0145-4c31-b84a-b36f8beac5f3" providerId="ADAL" clId="{CD41D82F-260B-0840-BD29-78828A25BB7D}" dt="2023-03-23T15:45:09.539" v="2703"/>
          <ac:inkMkLst>
            <pc:docMk/>
            <pc:sldMk cId="1858090535" sldId="270"/>
            <ac:inkMk id="117" creationId="{F549FAE8-756E-64E2-6976-9F10B7C1F0D0}"/>
          </ac:inkMkLst>
        </pc:inkChg>
        <pc:inkChg chg="add del">
          <ac:chgData name="Venkatasubramanian, Mani V." userId="fbe5ce37-0145-4c31-b84a-b36f8beac5f3" providerId="ADAL" clId="{CD41D82F-260B-0840-BD29-78828A25BB7D}" dt="2023-03-23T15:45:09.539" v="2703"/>
          <ac:inkMkLst>
            <pc:docMk/>
            <pc:sldMk cId="1858090535" sldId="270"/>
            <ac:inkMk id="118" creationId="{F235EF4F-FDC0-4C23-E379-1085D5991762}"/>
          </ac:inkMkLst>
        </pc:inkChg>
        <pc:inkChg chg="add reco">
          <ac:chgData name="Venkatasubramanian, Mani V." userId="fbe5ce37-0145-4c31-b84a-b36f8beac5f3" providerId="ADAL" clId="{CD41D82F-260B-0840-BD29-78828A25BB7D}" dt="2023-03-23T15:45:09.539" v="2703"/>
          <ac:inkMkLst>
            <pc:docMk/>
            <pc:sldMk cId="1858090535" sldId="270"/>
            <ac:inkMk id="119" creationId="{5DD51C70-651B-035D-4E7D-70712AFF3EA0}"/>
          </ac:inkMkLst>
        </pc:inkChg>
        <pc:inkChg chg="add del">
          <ac:chgData name="Venkatasubramanian, Mani V." userId="fbe5ce37-0145-4c31-b84a-b36f8beac5f3" providerId="ADAL" clId="{CD41D82F-260B-0840-BD29-78828A25BB7D}" dt="2023-03-23T15:45:16.151" v="2715"/>
          <ac:inkMkLst>
            <pc:docMk/>
            <pc:sldMk cId="1858090535" sldId="270"/>
            <ac:inkMk id="120" creationId="{4CE2E875-9300-D473-C678-1EBA25CC078C}"/>
          </ac:inkMkLst>
        </pc:inkChg>
        <pc:inkChg chg="add del">
          <ac:chgData name="Venkatasubramanian, Mani V." userId="fbe5ce37-0145-4c31-b84a-b36f8beac5f3" providerId="ADAL" clId="{CD41D82F-260B-0840-BD29-78828A25BB7D}" dt="2023-03-23T15:45:16.151" v="2715"/>
          <ac:inkMkLst>
            <pc:docMk/>
            <pc:sldMk cId="1858090535" sldId="270"/>
            <ac:inkMk id="121" creationId="{39CFC33E-3FEE-85F4-429A-6DD47538E154}"/>
          </ac:inkMkLst>
        </pc:inkChg>
        <pc:inkChg chg="add del">
          <ac:chgData name="Venkatasubramanian, Mani V." userId="fbe5ce37-0145-4c31-b84a-b36f8beac5f3" providerId="ADAL" clId="{CD41D82F-260B-0840-BD29-78828A25BB7D}" dt="2023-03-23T15:45:16.151" v="2715"/>
          <ac:inkMkLst>
            <pc:docMk/>
            <pc:sldMk cId="1858090535" sldId="270"/>
            <ac:inkMk id="122" creationId="{476C4F28-BACB-1D5A-231C-532132DB698D}"/>
          </ac:inkMkLst>
        </pc:inkChg>
        <pc:inkChg chg="add del">
          <ac:chgData name="Venkatasubramanian, Mani V." userId="fbe5ce37-0145-4c31-b84a-b36f8beac5f3" providerId="ADAL" clId="{CD41D82F-260B-0840-BD29-78828A25BB7D}" dt="2023-03-23T15:45:16.151" v="2715"/>
          <ac:inkMkLst>
            <pc:docMk/>
            <pc:sldMk cId="1858090535" sldId="270"/>
            <ac:inkMk id="123" creationId="{5B258D47-8E48-CF65-8645-3E347AF2FBA0}"/>
          </ac:inkMkLst>
        </pc:inkChg>
        <pc:inkChg chg="add del">
          <ac:chgData name="Venkatasubramanian, Mani V." userId="fbe5ce37-0145-4c31-b84a-b36f8beac5f3" providerId="ADAL" clId="{CD41D82F-260B-0840-BD29-78828A25BB7D}" dt="2023-03-23T15:45:16.151" v="2715"/>
          <ac:inkMkLst>
            <pc:docMk/>
            <pc:sldMk cId="1858090535" sldId="270"/>
            <ac:inkMk id="124" creationId="{CB26854B-2E1D-13D2-BAE5-F033ED0D8430}"/>
          </ac:inkMkLst>
        </pc:inkChg>
        <pc:inkChg chg="add del">
          <ac:chgData name="Venkatasubramanian, Mani V." userId="fbe5ce37-0145-4c31-b84a-b36f8beac5f3" providerId="ADAL" clId="{CD41D82F-260B-0840-BD29-78828A25BB7D}" dt="2023-03-23T15:45:16.151" v="2715"/>
          <ac:inkMkLst>
            <pc:docMk/>
            <pc:sldMk cId="1858090535" sldId="270"/>
            <ac:inkMk id="125" creationId="{1C706FFF-5836-59D1-60F8-14291350A0F4}"/>
          </ac:inkMkLst>
        </pc:inkChg>
        <pc:inkChg chg="add del">
          <ac:chgData name="Venkatasubramanian, Mani V." userId="fbe5ce37-0145-4c31-b84a-b36f8beac5f3" providerId="ADAL" clId="{CD41D82F-260B-0840-BD29-78828A25BB7D}" dt="2023-03-23T15:45:16.151" v="2715"/>
          <ac:inkMkLst>
            <pc:docMk/>
            <pc:sldMk cId="1858090535" sldId="270"/>
            <ac:inkMk id="126" creationId="{3B888C9F-F5D1-209E-26B2-077B5479EB0B}"/>
          </ac:inkMkLst>
        </pc:inkChg>
        <pc:inkChg chg="add del">
          <ac:chgData name="Venkatasubramanian, Mani V." userId="fbe5ce37-0145-4c31-b84a-b36f8beac5f3" providerId="ADAL" clId="{CD41D82F-260B-0840-BD29-78828A25BB7D}" dt="2023-03-23T15:45:16.151" v="2715"/>
          <ac:inkMkLst>
            <pc:docMk/>
            <pc:sldMk cId="1858090535" sldId="270"/>
            <ac:inkMk id="127" creationId="{90D74D4A-6C0F-5F02-6D86-CA501014D1B7}"/>
          </ac:inkMkLst>
        </pc:inkChg>
        <pc:inkChg chg="add del">
          <ac:chgData name="Venkatasubramanian, Mani V." userId="fbe5ce37-0145-4c31-b84a-b36f8beac5f3" providerId="ADAL" clId="{CD41D82F-260B-0840-BD29-78828A25BB7D}" dt="2023-03-23T15:45:16.151" v="2715"/>
          <ac:inkMkLst>
            <pc:docMk/>
            <pc:sldMk cId="1858090535" sldId="270"/>
            <ac:inkMk id="128" creationId="{AA079C1D-7198-20E5-A62E-56949603FFF0}"/>
          </ac:inkMkLst>
        </pc:inkChg>
        <pc:inkChg chg="add del">
          <ac:chgData name="Venkatasubramanian, Mani V." userId="fbe5ce37-0145-4c31-b84a-b36f8beac5f3" providerId="ADAL" clId="{CD41D82F-260B-0840-BD29-78828A25BB7D}" dt="2023-03-23T15:45:16.151" v="2715"/>
          <ac:inkMkLst>
            <pc:docMk/>
            <pc:sldMk cId="1858090535" sldId="270"/>
            <ac:inkMk id="129" creationId="{BA1124C6-BA54-AD73-A26D-684424B1C5B1}"/>
          </ac:inkMkLst>
        </pc:inkChg>
        <pc:inkChg chg="add del">
          <ac:chgData name="Venkatasubramanian, Mani V." userId="fbe5ce37-0145-4c31-b84a-b36f8beac5f3" providerId="ADAL" clId="{CD41D82F-260B-0840-BD29-78828A25BB7D}" dt="2023-03-23T15:45:16.151" v="2715"/>
          <ac:inkMkLst>
            <pc:docMk/>
            <pc:sldMk cId="1858090535" sldId="270"/>
            <ac:inkMk id="130" creationId="{32B764D8-437D-8E97-F0EC-58B09001F31B}"/>
          </ac:inkMkLst>
        </pc:inkChg>
        <pc:inkChg chg="add reco">
          <ac:chgData name="Venkatasubramanian, Mani V." userId="fbe5ce37-0145-4c31-b84a-b36f8beac5f3" providerId="ADAL" clId="{CD41D82F-260B-0840-BD29-78828A25BB7D}" dt="2023-03-23T15:45:16.151" v="2715"/>
          <ac:inkMkLst>
            <pc:docMk/>
            <pc:sldMk cId="1858090535" sldId="270"/>
            <ac:inkMk id="131" creationId="{D2A6750E-7493-71C8-AEF8-EB836D91E1D9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32" creationId="{C70ACBE1-A95D-5233-EFC8-7524179601B5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33" creationId="{77F9E801-1880-30A3-4093-29F50B7B2DCC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34" creationId="{B736A722-934B-2A72-F9E8-EC6F35623016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35" creationId="{B5A547C1-6131-D6D9-D703-5D802B5B36AC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36" creationId="{7AA84B7C-EA7F-FB0E-96AD-DBEE964B68B7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37" creationId="{06C870B7-303A-AB1B-810C-201AE5759EDE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38" creationId="{E8D04FCB-E782-A405-21F0-D3F58CE6EC0A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39" creationId="{AD0B527B-AA7A-243D-F165-4096858AB3A2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40" creationId="{7A7EE19E-D91C-C6B9-01DA-118012A0E25B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41" creationId="{AE17F3DF-7DDA-D657-692E-A8AAC0DE802E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42" creationId="{1DBAEBC5-2D98-3181-F88C-F7960A507D4D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43" creationId="{F0B88762-F811-6FDD-DF79-994346441A82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44" creationId="{8E65176F-336F-AC2E-7655-670B8D53525D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45" creationId="{B034FE92-647F-CA2B-CD07-6EF502443928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46" creationId="{3E9408CE-1DEB-4BBD-7BD1-720CB9003B6C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47" creationId="{6FE26728-5789-5696-244F-00523A9ED6A9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48" creationId="{CF978B16-F7D8-4698-EA61-66CE6A89F6B7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49" creationId="{05AF416B-2A87-328A-3FB1-B70F48C2DC41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50" creationId="{71B0189B-03E3-12B5-A250-378A359EB042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51" creationId="{B3EBF5F0-2118-F5EA-1501-FE0CB703EB98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52" creationId="{57CC7D70-D69A-9FB0-33A1-BFF2BFA86EA9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53" creationId="{969740C4-B4DF-16B5-6C2C-BC4CA991D7FD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54" creationId="{BFA47797-0C41-BAA2-9A9B-8408908441C9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55" creationId="{DA313A7F-ECF5-15EB-7D49-8485031E3459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56" creationId="{3CDAFD1D-1B89-D949-E523-9A6447D6274E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57" creationId="{7AA107E9-3113-CAFB-44A6-8F82AF05E069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58" creationId="{100036E2-F802-BDC6-FA59-139C47D16CF5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59" creationId="{465E8A83-501A-FFE8-BEA8-4FF475C617BE}"/>
          </ac:inkMkLst>
        </pc:inkChg>
        <pc:inkChg chg="add del">
          <ac:chgData name="Venkatasubramanian, Mani V." userId="fbe5ce37-0145-4c31-b84a-b36f8beac5f3" providerId="ADAL" clId="{CD41D82F-260B-0840-BD29-78828A25BB7D}" dt="2023-03-23T15:45:28.077" v="2745"/>
          <ac:inkMkLst>
            <pc:docMk/>
            <pc:sldMk cId="1858090535" sldId="270"/>
            <ac:inkMk id="160" creationId="{315E7621-250E-B42B-A544-FF01BC302242}"/>
          </ac:inkMkLst>
        </pc:inkChg>
        <pc:inkChg chg="add del reco">
          <ac:chgData name="Venkatasubramanian, Mani V." userId="fbe5ce37-0145-4c31-b84a-b36f8beac5f3" providerId="ADAL" clId="{CD41D82F-260B-0840-BD29-78828A25BB7D}" dt="2023-03-23T15:51:58.043" v="3109"/>
          <ac:inkMkLst>
            <pc:docMk/>
            <pc:sldMk cId="1858090535" sldId="270"/>
            <ac:inkMk id="161" creationId="{70CD10F3-034D-BA9A-9402-FB28244473EA}"/>
          </ac:inkMkLst>
        </pc:inkChg>
        <pc:inkChg chg="add del reco">
          <ac:chgData name="Venkatasubramanian, Mani V." userId="fbe5ce37-0145-4c31-b84a-b36f8beac5f3" providerId="ADAL" clId="{CD41D82F-260B-0840-BD29-78828A25BB7D}" dt="2023-03-23T15:51:58.026" v="3098"/>
          <ac:inkMkLst>
            <pc:docMk/>
            <pc:sldMk cId="1858090535" sldId="270"/>
            <ac:inkMk id="162" creationId="{1547D853-E76C-CBB0-192E-B258EC5ECF2A}"/>
          </ac:inkMkLst>
        </pc:inkChg>
        <pc:inkChg chg="add del">
          <ac:chgData name="Venkatasubramanian, Mani V." userId="fbe5ce37-0145-4c31-b84a-b36f8beac5f3" providerId="ADAL" clId="{CD41D82F-260B-0840-BD29-78828A25BB7D}" dt="2023-03-23T15:51:58.029" v="3100"/>
          <ac:inkMkLst>
            <pc:docMk/>
            <pc:sldMk cId="1858090535" sldId="270"/>
            <ac:inkMk id="163" creationId="{4FF4501F-FE71-F497-334F-EAE3929ABB6F}"/>
          </ac:inkMkLst>
        </pc:inkChg>
        <pc:inkChg chg="add del">
          <ac:chgData name="Venkatasubramanian, Mani V." userId="fbe5ce37-0145-4c31-b84a-b36f8beac5f3" providerId="ADAL" clId="{CD41D82F-260B-0840-BD29-78828A25BB7D}" dt="2023-03-23T15:45:36.612" v="2752"/>
          <ac:inkMkLst>
            <pc:docMk/>
            <pc:sldMk cId="1858090535" sldId="270"/>
            <ac:inkMk id="164" creationId="{85DFC9F8-4FAA-8E31-2F76-F3B0856F01EB}"/>
          </ac:inkMkLst>
        </pc:inkChg>
        <pc:inkChg chg="add del">
          <ac:chgData name="Venkatasubramanian, Mani V." userId="fbe5ce37-0145-4c31-b84a-b36f8beac5f3" providerId="ADAL" clId="{CD41D82F-260B-0840-BD29-78828A25BB7D}" dt="2023-03-23T15:45:36.612" v="2752"/>
          <ac:inkMkLst>
            <pc:docMk/>
            <pc:sldMk cId="1858090535" sldId="270"/>
            <ac:inkMk id="165" creationId="{FCF03C1F-52BC-E77E-C8EE-49009DFF48E9}"/>
          </ac:inkMkLst>
        </pc:inkChg>
        <pc:inkChg chg="add del">
          <ac:chgData name="Venkatasubramanian, Mani V." userId="fbe5ce37-0145-4c31-b84a-b36f8beac5f3" providerId="ADAL" clId="{CD41D82F-260B-0840-BD29-78828A25BB7D}" dt="2023-03-23T15:45:36.612" v="2752"/>
          <ac:inkMkLst>
            <pc:docMk/>
            <pc:sldMk cId="1858090535" sldId="270"/>
            <ac:inkMk id="166" creationId="{E40B3C37-9CC8-3386-912C-A11B820FC1FE}"/>
          </ac:inkMkLst>
        </pc:inkChg>
        <pc:inkChg chg="add del">
          <ac:chgData name="Venkatasubramanian, Mani V." userId="fbe5ce37-0145-4c31-b84a-b36f8beac5f3" providerId="ADAL" clId="{CD41D82F-260B-0840-BD29-78828A25BB7D}" dt="2023-03-23T15:45:36.612" v="2752"/>
          <ac:inkMkLst>
            <pc:docMk/>
            <pc:sldMk cId="1858090535" sldId="270"/>
            <ac:inkMk id="167" creationId="{69DA790B-4FAD-FFAC-C47D-A9DB9BBA2EC6}"/>
          </ac:inkMkLst>
        </pc:inkChg>
        <pc:inkChg chg="add del">
          <ac:chgData name="Venkatasubramanian, Mani V." userId="fbe5ce37-0145-4c31-b84a-b36f8beac5f3" providerId="ADAL" clId="{CD41D82F-260B-0840-BD29-78828A25BB7D}" dt="2023-03-23T15:45:36.612" v="2752"/>
          <ac:inkMkLst>
            <pc:docMk/>
            <pc:sldMk cId="1858090535" sldId="270"/>
            <ac:inkMk id="168" creationId="{B006FF10-A44F-8C51-9921-3AFD8D1BD984}"/>
          </ac:inkMkLst>
        </pc:inkChg>
        <pc:inkChg chg="add del reco">
          <ac:chgData name="Venkatasubramanian, Mani V." userId="fbe5ce37-0145-4c31-b84a-b36f8beac5f3" providerId="ADAL" clId="{CD41D82F-260B-0840-BD29-78828A25BB7D}" dt="2023-03-23T15:51:58.034" v="3103"/>
          <ac:inkMkLst>
            <pc:docMk/>
            <pc:sldMk cId="1858090535" sldId="270"/>
            <ac:inkMk id="169" creationId="{9524D47D-0146-8593-64BF-C099B84967A1}"/>
          </ac:inkMkLst>
        </pc:inkChg>
        <pc:inkChg chg="add del">
          <ac:chgData name="Venkatasubramanian, Mani V." userId="fbe5ce37-0145-4c31-b84a-b36f8beac5f3" providerId="ADAL" clId="{CD41D82F-260B-0840-BD29-78828A25BB7D}" dt="2023-03-23T15:45:42.164" v="2763"/>
          <ac:inkMkLst>
            <pc:docMk/>
            <pc:sldMk cId="1858090535" sldId="270"/>
            <ac:inkMk id="170" creationId="{9D573FFB-ED74-7A33-364E-BFA417C4B00E}"/>
          </ac:inkMkLst>
        </pc:inkChg>
        <pc:inkChg chg="add del">
          <ac:chgData name="Venkatasubramanian, Mani V." userId="fbe5ce37-0145-4c31-b84a-b36f8beac5f3" providerId="ADAL" clId="{CD41D82F-260B-0840-BD29-78828A25BB7D}" dt="2023-03-23T15:45:42.164" v="2763"/>
          <ac:inkMkLst>
            <pc:docMk/>
            <pc:sldMk cId="1858090535" sldId="270"/>
            <ac:inkMk id="171" creationId="{F03E8DA1-A051-7DBC-31BE-5B8EC99F60C5}"/>
          </ac:inkMkLst>
        </pc:inkChg>
        <pc:inkChg chg="add del">
          <ac:chgData name="Venkatasubramanian, Mani V." userId="fbe5ce37-0145-4c31-b84a-b36f8beac5f3" providerId="ADAL" clId="{CD41D82F-260B-0840-BD29-78828A25BB7D}" dt="2023-03-23T15:45:42.164" v="2763"/>
          <ac:inkMkLst>
            <pc:docMk/>
            <pc:sldMk cId="1858090535" sldId="270"/>
            <ac:inkMk id="172" creationId="{19C7B781-9D8A-006A-E34B-8E2EFBEFAA53}"/>
          </ac:inkMkLst>
        </pc:inkChg>
        <pc:inkChg chg="add del">
          <ac:chgData name="Venkatasubramanian, Mani V." userId="fbe5ce37-0145-4c31-b84a-b36f8beac5f3" providerId="ADAL" clId="{CD41D82F-260B-0840-BD29-78828A25BB7D}" dt="2023-03-23T15:45:42.164" v="2763"/>
          <ac:inkMkLst>
            <pc:docMk/>
            <pc:sldMk cId="1858090535" sldId="270"/>
            <ac:inkMk id="173" creationId="{8B8E29EF-E145-375C-6F86-3CC2A21AF0EE}"/>
          </ac:inkMkLst>
        </pc:inkChg>
        <pc:inkChg chg="add del">
          <ac:chgData name="Venkatasubramanian, Mani V." userId="fbe5ce37-0145-4c31-b84a-b36f8beac5f3" providerId="ADAL" clId="{CD41D82F-260B-0840-BD29-78828A25BB7D}" dt="2023-03-23T15:45:42.164" v="2763"/>
          <ac:inkMkLst>
            <pc:docMk/>
            <pc:sldMk cId="1858090535" sldId="270"/>
            <ac:inkMk id="174" creationId="{8D85240F-F167-17EE-521F-6A0AE9C2EC41}"/>
          </ac:inkMkLst>
        </pc:inkChg>
        <pc:inkChg chg="add del">
          <ac:chgData name="Venkatasubramanian, Mani V." userId="fbe5ce37-0145-4c31-b84a-b36f8beac5f3" providerId="ADAL" clId="{CD41D82F-260B-0840-BD29-78828A25BB7D}" dt="2023-03-23T15:45:42.164" v="2763"/>
          <ac:inkMkLst>
            <pc:docMk/>
            <pc:sldMk cId="1858090535" sldId="270"/>
            <ac:inkMk id="175" creationId="{BF88A3BD-7EE8-6441-E188-B7E97EA34FA7}"/>
          </ac:inkMkLst>
        </pc:inkChg>
        <pc:inkChg chg="add del">
          <ac:chgData name="Venkatasubramanian, Mani V." userId="fbe5ce37-0145-4c31-b84a-b36f8beac5f3" providerId="ADAL" clId="{CD41D82F-260B-0840-BD29-78828A25BB7D}" dt="2023-03-23T15:45:42.164" v="2763"/>
          <ac:inkMkLst>
            <pc:docMk/>
            <pc:sldMk cId="1858090535" sldId="270"/>
            <ac:inkMk id="176" creationId="{89472875-821D-52D8-FE48-EDB3C6214C4C}"/>
          </ac:inkMkLst>
        </pc:inkChg>
        <pc:inkChg chg="add del">
          <ac:chgData name="Venkatasubramanian, Mani V." userId="fbe5ce37-0145-4c31-b84a-b36f8beac5f3" providerId="ADAL" clId="{CD41D82F-260B-0840-BD29-78828A25BB7D}" dt="2023-03-23T15:45:42.164" v="2763"/>
          <ac:inkMkLst>
            <pc:docMk/>
            <pc:sldMk cId="1858090535" sldId="270"/>
            <ac:inkMk id="177" creationId="{0AABF04E-3599-F374-6957-C79D6672CEE1}"/>
          </ac:inkMkLst>
        </pc:inkChg>
        <pc:inkChg chg="add del">
          <ac:chgData name="Venkatasubramanian, Mani V." userId="fbe5ce37-0145-4c31-b84a-b36f8beac5f3" providerId="ADAL" clId="{CD41D82F-260B-0840-BD29-78828A25BB7D}" dt="2023-03-23T15:45:42.164" v="2763"/>
          <ac:inkMkLst>
            <pc:docMk/>
            <pc:sldMk cId="1858090535" sldId="270"/>
            <ac:inkMk id="178" creationId="{532CABAB-F443-DA46-EC9C-873EDFA4DB37}"/>
          </ac:inkMkLst>
        </pc:inkChg>
        <pc:inkChg chg="add del">
          <ac:chgData name="Venkatasubramanian, Mani V." userId="fbe5ce37-0145-4c31-b84a-b36f8beac5f3" providerId="ADAL" clId="{CD41D82F-260B-0840-BD29-78828A25BB7D}" dt="2023-03-23T15:45:42.164" v="2763"/>
          <ac:inkMkLst>
            <pc:docMk/>
            <pc:sldMk cId="1858090535" sldId="270"/>
            <ac:inkMk id="179" creationId="{61159C49-B75C-F69F-7FDF-A0D7AD8687C8}"/>
          </ac:inkMkLst>
        </pc:inkChg>
        <pc:inkChg chg="add del reco">
          <ac:chgData name="Venkatasubramanian, Mani V." userId="fbe5ce37-0145-4c31-b84a-b36f8beac5f3" providerId="ADAL" clId="{CD41D82F-260B-0840-BD29-78828A25BB7D}" dt="2023-03-23T15:51:58.037" v="3105"/>
          <ac:inkMkLst>
            <pc:docMk/>
            <pc:sldMk cId="1858090535" sldId="270"/>
            <ac:inkMk id="180" creationId="{4289744B-60CC-4170-F538-46FCA5FA6310}"/>
          </ac:inkMkLst>
        </pc:inkChg>
        <pc:inkChg chg="add del">
          <ac:chgData name="Venkatasubramanian, Mani V." userId="fbe5ce37-0145-4c31-b84a-b36f8beac5f3" providerId="ADAL" clId="{CD41D82F-260B-0840-BD29-78828A25BB7D}" dt="2023-03-23T15:45:51.211" v="2767"/>
          <ac:inkMkLst>
            <pc:docMk/>
            <pc:sldMk cId="1858090535" sldId="270"/>
            <ac:inkMk id="181" creationId="{A2FC5F70-8A9B-8361-8ABC-007265314F18}"/>
          </ac:inkMkLst>
        </pc:inkChg>
        <pc:inkChg chg="add del">
          <ac:chgData name="Venkatasubramanian, Mani V." userId="fbe5ce37-0145-4c31-b84a-b36f8beac5f3" providerId="ADAL" clId="{CD41D82F-260B-0840-BD29-78828A25BB7D}" dt="2023-03-23T15:45:51.211" v="2767"/>
          <ac:inkMkLst>
            <pc:docMk/>
            <pc:sldMk cId="1858090535" sldId="270"/>
            <ac:inkMk id="182" creationId="{100D321E-E0D2-F362-0A5A-5319AC60A9C2}"/>
          </ac:inkMkLst>
        </pc:inkChg>
        <pc:inkChg chg="add del">
          <ac:chgData name="Venkatasubramanian, Mani V." userId="fbe5ce37-0145-4c31-b84a-b36f8beac5f3" providerId="ADAL" clId="{CD41D82F-260B-0840-BD29-78828A25BB7D}" dt="2023-03-23T15:45:51.211" v="2767"/>
          <ac:inkMkLst>
            <pc:docMk/>
            <pc:sldMk cId="1858090535" sldId="270"/>
            <ac:inkMk id="183" creationId="{62782E12-01A7-921E-7FCA-F8D234D3A7AB}"/>
          </ac:inkMkLst>
        </pc:inkChg>
        <pc:inkChg chg="add reco">
          <ac:chgData name="Venkatasubramanian, Mani V." userId="fbe5ce37-0145-4c31-b84a-b36f8beac5f3" providerId="ADAL" clId="{CD41D82F-260B-0840-BD29-78828A25BB7D}" dt="2023-03-23T15:45:51.211" v="2767"/>
          <ac:inkMkLst>
            <pc:docMk/>
            <pc:sldMk cId="1858090535" sldId="270"/>
            <ac:inkMk id="184" creationId="{BCADD2AA-1530-5DC7-B8F0-DAFD8C833E6E}"/>
          </ac:inkMkLst>
        </pc:inkChg>
        <pc:inkChg chg="add del">
          <ac:chgData name="Venkatasubramanian, Mani V." userId="fbe5ce37-0145-4c31-b84a-b36f8beac5f3" providerId="ADAL" clId="{CD41D82F-260B-0840-BD29-78828A25BB7D}" dt="2023-03-23T15:51:28.744" v="3081"/>
          <ac:inkMkLst>
            <pc:docMk/>
            <pc:sldMk cId="1858090535" sldId="270"/>
            <ac:inkMk id="185" creationId="{BE7C13C8-CE2F-6DA6-AC8C-4839DCE15886}"/>
          </ac:inkMkLst>
        </pc:inkChg>
        <pc:inkChg chg="add del">
          <ac:chgData name="Venkatasubramanian, Mani V." userId="fbe5ce37-0145-4c31-b84a-b36f8beac5f3" providerId="ADAL" clId="{CD41D82F-260B-0840-BD29-78828A25BB7D}" dt="2023-03-23T15:51:28.744" v="3081"/>
          <ac:inkMkLst>
            <pc:docMk/>
            <pc:sldMk cId="1858090535" sldId="270"/>
            <ac:inkMk id="186" creationId="{26EB6B62-F72D-CECA-23B1-4FAF8F551444}"/>
          </ac:inkMkLst>
        </pc:inkChg>
        <pc:inkChg chg="add del">
          <ac:chgData name="Venkatasubramanian, Mani V." userId="fbe5ce37-0145-4c31-b84a-b36f8beac5f3" providerId="ADAL" clId="{CD41D82F-260B-0840-BD29-78828A25BB7D}" dt="2023-03-23T15:50:54.741" v="3061"/>
          <ac:inkMkLst>
            <pc:docMk/>
            <pc:sldMk cId="1858090535" sldId="270"/>
            <ac:inkMk id="187" creationId="{8D892C93-EBAD-E7E2-702F-8286E7E4A534}"/>
          </ac:inkMkLst>
        </pc:inkChg>
        <pc:inkChg chg="add del">
          <ac:chgData name="Venkatasubramanian, Mani V." userId="fbe5ce37-0145-4c31-b84a-b36f8beac5f3" providerId="ADAL" clId="{CD41D82F-260B-0840-BD29-78828A25BB7D}" dt="2023-03-23T15:50:54.741" v="3061"/>
          <ac:inkMkLst>
            <pc:docMk/>
            <pc:sldMk cId="1858090535" sldId="270"/>
            <ac:inkMk id="188" creationId="{513A7A76-0DF7-472F-D046-4FCA80EAF934}"/>
          </ac:inkMkLst>
        </pc:inkChg>
        <pc:inkChg chg="add reco">
          <ac:chgData name="Venkatasubramanian, Mani V." userId="fbe5ce37-0145-4c31-b84a-b36f8beac5f3" providerId="ADAL" clId="{CD41D82F-260B-0840-BD29-78828A25BB7D}" dt="2023-03-23T15:50:54.741" v="3061"/>
          <ac:inkMkLst>
            <pc:docMk/>
            <pc:sldMk cId="1858090535" sldId="270"/>
            <ac:inkMk id="189" creationId="{E8116BE3-A387-50BE-6241-3985B20CFDC0}"/>
          </ac:inkMkLst>
        </pc:inkChg>
        <pc:inkChg chg="add del">
          <ac:chgData name="Venkatasubramanian, Mani V." userId="fbe5ce37-0145-4c31-b84a-b36f8beac5f3" providerId="ADAL" clId="{CD41D82F-260B-0840-BD29-78828A25BB7D}" dt="2023-03-23T15:51:28.744" v="3081"/>
          <ac:inkMkLst>
            <pc:docMk/>
            <pc:sldMk cId="1858090535" sldId="270"/>
            <ac:inkMk id="190" creationId="{52A0FDFE-A2F4-E6C5-81A9-0B9BC6716CC5}"/>
          </ac:inkMkLst>
        </pc:inkChg>
        <pc:inkChg chg="add del">
          <ac:chgData name="Venkatasubramanian, Mani V." userId="fbe5ce37-0145-4c31-b84a-b36f8beac5f3" providerId="ADAL" clId="{CD41D82F-260B-0840-BD29-78828A25BB7D}" dt="2023-03-23T15:51:28.744" v="3081"/>
          <ac:inkMkLst>
            <pc:docMk/>
            <pc:sldMk cId="1858090535" sldId="270"/>
            <ac:inkMk id="191" creationId="{6C0E6A3D-9637-1B94-9135-A887ED75D69C}"/>
          </ac:inkMkLst>
        </pc:inkChg>
        <pc:inkChg chg="add del">
          <ac:chgData name="Venkatasubramanian, Mani V." userId="fbe5ce37-0145-4c31-b84a-b36f8beac5f3" providerId="ADAL" clId="{CD41D82F-260B-0840-BD29-78828A25BB7D}" dt="2023-03-23T15:51:28.744" v="3081"/>
          <ac:inkMkLst>
            <pc:docMk/>
            <pc:sldMk cId="1858090535" sldId="270"/>
            <ac:inkMk id="192" creationId="{DA5EA7F4-6AB4-1042-3CC5-40835D1BFD03}"/>
          </ac:inkMkLst>
        </pc:inkChg>
        <pc:inkChg chg="add del">
          <ac:chgData name="Venkatasubramanian, Mani V." userId="fbe5ce37-0145-4c31-b84a-b36f8beac5f3" providerId="ADAL" clId="{CD41D82F-260B-0840-BD29-78828A25BB7D}" dt="2023-03-23T15:51:28.744" v="3081"/>
          <ac:inkMkLst>
            <pc:docMk/>
            <pc:sldMk cId="1858090535" sldId="270"/>
            <ac:inkMk id="193" creationId="{4F7F51FB-8C53-8D7C-A4F4-3083E3BD9209}"/>
          </ac:inkMkLst>
        </pc:inkChg>
        <pc:inkChg chg="add del">
          <ac:chgData name="Venkatasubramanian, Mani V." userId="fbe5ce37-0145-4c31-b84a-b36f8beac5f3" providerId="ADAL" clId="{CD41D82F-260B-0840-BD29-78828A25BB7D}" dt="2023-03-23T15:51:28.744" v="3081"/>
          <ac:inkMkLst>
            <pc:docMk/>
            <pc:sldMk cId="1858090535" sldId="270"/>
            <ac:inkMk id="194" creationId="{811370F4-2E20-66FC-B47F-B59F6069514A}"/>
          </ac:inkMkLst>
        </pc:inkChg>
        <pc:inkChg chg="add del">
          <ac:chgData name="Venkatasubramanian, Mani V." userId="fbe5ce37-0145-4c31-b84a-b36f8beac5f3" providerId="ADAL" clId="{CD41D82F-260B-0840-BD29-78828A25BB7D}" dt="2023-03-23T15:51:28.744" v="3081"/>
          <ac:inkMkLst>
            <pc:docMk/>
            <pc:sldMk cId="1858090535" sldId="270"/>
            <ac:inkMk id="195" creationId="{4ECF84E1-DCEF-F9C8-DAD2-DA267F750669}"/>
          </ac:inkMkLst>
        </pc:inkChg>
        <pc:inkChg chg="add del">
          <ac:chgData name="Venkatasubramanian, Mani V." userId="fbe5ce37-0145-4c31-b84a-b36f8beac5f3" providerId="ADAL" clId="{CD41D82F-260B-0840-BD29-78828A25BB7D}" dt="2023-03-23T15:51:28.744" v="3081"/>
          <ac:inkMkLst>
            <pc:docMk/>
            <pc:sldMk cId="1858090535" sldId="270"/>
            <ac:inkMk id="196" creationId="{1058D790-979E-5883-FFF4-A1D745E1926E}"/>
          </ac:inkMkLst>
        </pc:inkChg>
        <pc:inkChg chg="add del">
          <ac:chgData name="Venkatasubramanian, Mani V." userId="fbe5ce37-0145-4c31-b84a-b36f8beac5f3" providerId="ADAL" clId="{CD41D82F-260B-0840-BD29-78828A25BB7D}" dt="2023-03-23T15:51:28.744" v="3081"/>
          <ac:inkMkLst>
            <pc:docMk/>
            <pc:sldMk cId="1858090535" sldId="270"/>
            <ac:inkMk id="197" creationId="{E8B59442-E544-368C-3E36-B73A9CBBC4DE}"/>
          </ac:inkMkLst>
        </pc:inkChg>
        <pc:inkChg chg="add del">
          <ac:chgData name="Venkatasubramanian, Mani V." userId="fbe5ce37-0145-4c31-b84a-b36f8beac5f3" providerId="ADAL" clId="{CD41D82F-260B-0840-BD29-78828A25BB7D}" dt="2023-03-23T15:51:28.744" v="3081"/>
          <ac:inkMkLst>
            <pc:docMk/>
            <pc:sldMk cId="1858090535" sldId="270"/>
            <ac:inkMk id="198" creationId="{5445CC66-167F-E4D2-61F7-3552B6536092}"/>
          </ac:inkMkLst>
        </pc:inkChg>
        <pc:inkChg chg="add del">
          <ac:chgData name="Venkatasubramanian, Mani V." userId="fbe5ce37-0145-4c31-b84a-b36f8beac5f3" providerId="ADAL" clId="{CD41D82F-260B-0840-BD29-78828A25BB7D}" dt="2023-03-23T15:51:28.744" v="3081"/>
          <ac:inkMkLst>
            <pc:docMk/>
            <pc:sldMk cId="1858090535" sldId="270"/>
            <ac:inkMk id="199" creationId="{9A532FAF-78B6-EECE-F2C4-12B2A46BA2DE}"/>
          </ac:inkMkLst>
        </pc:inkChg>
        <pc:inkChg chg="add del">
          <ac:chgData name="Venkatasubramanian, Mani V." userId="fbe5ce37-0145-4c31-b84a-b36f8beac5f3" providerId="ADAL" clId="{CD41D82F-260B-0840-BD29-78828A25BB7D}" dt="2023-03-23T15:51:28.744" v="3081"/>
          <ac:inkMkLst>
            <pc:docMk/>
            <pc:sldMk cId="1858090535" sldId="270"/>
            <ac:inkMk id="200" creationId="{4169B5E6-E8B2-8967-4500-E69DC8FFFB1E}"/>
          </ac:inkMkLst>
        </pc:inkChg>
        <pc:inkChg chg="add del">
          <ac:chgData name="Venkatasubramanian, Mani V." userId="fbe5ce37-0145-4c31-b84a-b36f8beac5f3" providerId="ADAL" clId="{CD41D82F-260B-0840-BD29-78828A25BB7D}" dt="2023-03-23T15:51:28.744" v="3081"/>
          <ac:inkMkLst>
            <pc:docMk/>
            <pc:sldMk cId="1858090535" sldId="270"/>
            <ac:inkMk id="201" creationId="{0DE41894-780F-46D2-088A-5677D1C17CAD}"/>
          </ac:inkMkLst>
        </pc:inkChg>
        <pc:inkChg chg="add del">
          <ac:chgData name="Venkatasubramanian, Mani V." userId="fbe5ce37-0145-4c31-b84a-b36f8beac5f3" providerId="ADAL" clId="{CD41D82F-260B-0840-BD29-78828A25BB7D}" dt="2023-03-23T15:51:28.744" v="3081"/>
          <ac:inkMkLst>
            <pc:docMk/>
            <pc:sldMk cId="1858090535" sldId="270"/>
            <ac:inkMk id="202" creationId="{44D9FF4C-EEDE-C310-F5D6-2F80B330A4A8}"/>
          </ac:inkMkLst>
        </pc:inkChg>
        <pc:inkChg chg="add del">
          <ac:chgData name="Venkatasubramanian, Mani V." userId="fbe5ce37-0145-4c31-b84a-b36f8beac5f3" providerId="ADAL" clId="{CD41D82F-260B-0840-BD29-78828A25BB7D}" dt="2023-03-23T15:51:28.744" v="3081"/>
          <ac:inkMkLst>
            <pc:docMk/>
            <pc:sldMk cId="1858090535" sldId="270"/>
            <ac:inkMk id="203" creationId="{D2ED9165-D0FC-8775-F57C-E1F9AD00822A}"/>
          </ac:inkMkLst>
        </pc:inkChg>
        <pc:inkChg chg="add del">
          <ac:chgData name="Venkatasubramanian, Mani V." userId="fbe5ce37-0145-4c31-b84a-b36f8beac5f3" providerId="ADAL" clId="{CD41D82F-260B-0840-BD29-78828A25BB7D}" dt="2023-03-23T15:51:28.744" v="3081"/>
          <ac:inkMkLst>
            <pc:docMk/>
            <pc:sldMk cId="1858090535" sldId="270"/>
            <ac:inkMk id="204" creationId="{8E8829C4-CD82-FEE8-B37F-680FE54E12BE}"/>
          </ac:inkMkLst>
        </pc:inkChg>
        <pc:inkChg chg="add del">
          <ac:chgData name="Venkatasubramanian, Mani V." userId="fbe5ce37-0145-4c31-b84a-b36f8beac5f3" providerId="ADAL" clId="{CD41D82F-260B-0840-BD29-78828A25BB7D}" dt="2023-03-23T15:51:28.744" v="3081"/>
          <ac:inkMkLst>
            <pc:docMk/>
            <pc:sldMk cId="1858090535" sldId="270"/>
            <ac:inkMk id="205" creationId="{FD9A9FFB-97B2-F39C-5A64-54EBE6791BFE}"/>
          </ac:inkMkLst>
        </pc:inkChg>
        <pc:inkChg chg="add del">
          <ac:chgData name="Venkatasubramanian, Mani V." userId="fbe5ce37-0145-4c31-b84a-b36f8beac5f3" providerId="ADAL" clId="{CD41D82F-260B-0840-BD29-78828A25BB7D}" dt="2023-03-23T15:51:28.744" v="3081"/>
          <ac:inkMkLst>
            <pc:docMk/>
            <pc:sldMk cId="1858090535" sldId="270"/>
            <ac:inkMk id="206" creationId="{4E013E7A-FDB0-EE2D-B2D8-0EC84CCF7CE2}"/>
          </ac:inkMkLst>
        </pc:inkChg>
        <pc:inkChg chg="add del">
          <ac:chgData name="Venkatasubramanian, Mani V." userId="fbe5ce37-0145-4c31-b84a-b36f8beac5f3" providerId="ADAL" clId="{CD41D82F-260B-0840-BD29-78828A25BB7D}" dt="2023-03-23T15:51:28.744" v="3081"/>
          <ac:inkMkLst>
            <pc:docMk/>
            <pc:sldMk cId="1858090535" sldId="270"/>
            <ac:inkMk id="207" creationId="{47AF84A6-E7C0-70D3-BA02-39F449900E15}"/>
          </ac:inkMkLst>
        </pc:inkChg>
        <pc:inkChg chg="add del reco">
          <ac:chgData name="Venkatasubramanian, Mani V." userId="fbe5ce37-0145-4c31-b84a-b36f8beac5f3" providerId="ADAL" clId="{CD41D82F-260B-0840-BD29-78828A25BB7D}" dt="2023-03-23T15:51:48.004" v="3088"/>
          <ac:inkMkLst>
            <pc:docMk/>
            <pc:sldMk cId="1858090535" sldId="270"/>
            <ac:inkMk id="208" creationId="{2933EE21-C0FF-632B-6C83-E572433B05A8}"/>
          </ac:inkMkLst>
        </pc:inkChg>
        <pc:inkChg chg="add del">
          <ac:chgData name="Venkatasubramanian, Mani V." userId="fbe5ce37-0145-4c31-b84a-b36f8beac5f3" providerId="ADAL" clId="{CD41D82F-260B-0840-BD29-78828A25BB7D}" dt="2023-03-23T15:51:31.078" v="3087"/>
          <ac:inkMkLst>
            <pc:docMk/>
            <pc:sldMk cId="1858090535" sldId="270"/>
            <ac:inkMk id="209" creationId="{59975A4E-EA50-D35A-43A9-E53EB3654628}"/>
          </ac:inkMkLst>
        </pc:inkChg>
        <pc:inkChg chg="add del">
          <ac:chgData name="Venkatasubramanian, Mani V." userId="fbe5ce37-0145-4c31-b84a-b36f8beac5f3" providerId="ADAL" clId="{CD41D82F-260B-0840-BD29-78828A25BB7D}" dt="2023-03-23T15:51:31.078" v="3087"/>
          <ac:inkMkLst>
            <pc:docMk/>
            <pc:sldMk cId="1858090535" sldId="270"/>
            <ac:inkMk id="210" creationId="{06A44667-D6FE-6E78-2674-C139892AEC56}"/>
          </ac:inkMkLst>
        </pc:inkChg>
        <pc:inkChg chg="add del">
          <ac:chgData name="Venkatasubramanian, Mani V." userId="fbe5ce37-0145-4c31-b84a-b36f8beac5f3" providerId="ADAL" clId="{CD41D82F-260B-0840-BD29-78828A25BB7D}" dt="2023-03-23T15:51:31.078" v="3087"/>
          <ac:inkMkLst>
            <pc:docMk/>
            <pc:sldMk cId="1858090535" sldId="270"/>
            <ac:inkMk id="211" creationId="{B2D38B76-96AD-F362-4628-D22176B04271}"/>
          </ac:inkMkLst>
        </pc:inkChg>
        <pc:inkChg chg="add del">
          <ac:chgData name="Venkatasubramanian, Mani V." userId="fbe5ce37-0145-4c31-b84a-b36f8beac5f3" providerId="ADAL" clId="{CD41D82F-260B-0840-BD29-78828A25BB7D}" dt="2023-03-23T15:51:58.047" v="3112"/>
          <ac:inkMkLst>
            <pc:docMk/>
            <pc:sldMk cId="1858090535" sldId="270"/>
            <ac:inkMk id="212" creationId="{3810C52B-2161-59FA-0EB7-D7DBDF672AED}"/>
          </ac:inkMkLst>
        </pc:inkChg>
        <pc:inkChg chg="add">
          <ac:chgData name="Venkatasubramanian, Mani V." userId="fbe5ce37-0145-4c31-b84a-b36f8beac5f3" providerId="ADAL" clId="{CD41D82F-260B-0840-BD29-78828A25BB7D}" dt="2023-03-23T15:51:30.283" v="3086"/>
          <ac:inkMkLst>
            <pc:docMk/>
            <pc:sldMk cId="1858090535" sldId="270"/>
            <ac:inkMk id="213" creationId="{06D2A978-56AD-104D-A5E0-4EFF6F233A3E}"/>
          </ac:inkMkLst>
        </pc:inkChg>
        <pc:inkChg chg="add del reco">
          <ac:chgData name="Venkatasubramanian, Mani V." userId="fbe5ce37-0145-4c31-b84a-b36f8beac5f3" providerId="ADAL" clId="{CD41D82F-260B-0840-BD29-78828A25BB7D}" dt="2023-03-23T15:51:48.014" v="3093"/>
          <ac:inkMkLst>
            <pc:docMk/>
            <pc:sldMk cId="1858090535" sldId="270"/>
            <ac:inkMk id="214" creationId="{82E2A6B4-417C-F6D8-BCD7-8D7A01DA47B2}"/>
          </ac:inkMkLst>
        </pc:inkChg>
        <pc:inkChg chg="add del">
          <ac:chgData name="Venkatasubramanian, Mani V." userId="fbe5ce37-0145-4c31-b84a-b36f8beac5f3" providerId="ADAL" clId="{CD41D82F-260B-0840-BD29-78828A25BB7D}" dt="2023-03-23T15:52:11.060" v="3120"/>
          <ac:inkMkLst>
            <pc:docMk/>
            <pc:sldMk cId="1858090535" sldId="270"/>
            <ac:inkMk id="215" creationId="{02F985DF-70EA-C901-A90F-6CAFBC84A4EA}"/>
          </ac:inkMkLst>
        </pc:inkChg>
        <pc:inkChg chg="add del">
          <ac:chgData name="Venkatasubramanian, Mani V." userId="fbe5ce37-0145-4c31-b84a-b36f8beac5f3" providerId="ADAL" clId="{CD41D82F-260B-0840-BD29-78828A25BB7D}" dt="2023-03-23T15:52:11.060" v="3120"/>
          <ac:inkMkLst>
            <pc:docMk/>
            <pc:sldMk cId="1858090535" sldId="270"/>
            <ac:inkMk id="216" creationId="{37B546AD-C631-1FFD-C2A5-291ADE3AC40F}"/>
          </ac:inkMkLst>
        </pc:inkChg>
        <pc:inkChg chg="add del">
          <ac:chgData name="Venkatasubramanian, Mani V." userId="fbe5ce37-0145-4c31-b84a-b36f8beac5f3" providerId="ADAL" clId="{CD41D82F-260B-0840-BD29-78828A25BB7D}" dt="2023-03-23T15:52:11.060" v="3120"/>
          <ac:inkMkLst>
            <pc:docMk/>
            <pc:sldMk cId="1858090535" sldId="270"/>
            <ac:inkMk id="217" creationId="{4BD1200B-FB7D-3515-C3E2-7AB7F80CCBD6}"/>
          </ac:inkMkLst>
        </pc:inkChg>
        <pc:inkChg chg="add del">
          <ac:chgData name="Venkatasubramanian, Mani V." userId="fbe5ce37-0145-4c31-b84a-b36f8beac5f3" providerId="ADAL" clId="{CD41D82F-260B-0840-BD29-78828A25BB7D}" dt="2023-03-23T15:52:11.060" v="3120"/>
          <ac:inkMkLst>
            <pc:docMk/>
            <pc:sldMk cId="1858090535" sldId="270"/>
            <ac:inkMk id="218" creationId="{47CB280C-0F9E-DA31-E097-48887A5A66B9}"/>
          </ac:inkMkLst>
        </pc:inkChg>
        <pc:inkChg chg="add del">
          <ac:chgData name="Venkatasubramanian, Mani V." userId="fbe5ce37-0145-4c31-b84a-b36f8beac5f3" providerId="ADAL" clId="{CD41D82F-260B-0840-BD29-78828A25BB7D}" dt="2023-03-23T15:52:11.060" v="3120"/>
          <ac:inkMkLst>
            <pc:docMk/>
            <pc:sldMk cId="1858090535" sldId="270"/>
            <ac:inkMk id="219" creationId="{D6C035CB-4EB6-6DDA-7253-0F6D02F9CBB5}"/>
          </ac:inkMkLst>
        </pc:inkChg>
        <pc:inkChg chg="add del">
          <ac:chgData name="Venkatasubramanian, Mani V." userId="fbe5ce37-0145-4c31-b84a-b36f8beac5f3" providerId="ADAL" clId="{CD41D82F-260B-0840-BD29-78828A25BB7D}" dt="2023-03-23T15:52:11.060" v="3120"/>
          <ac:inkMkLst>
            <pc:docMk/>
            <pc:sldMk cId="1858090535" sldId="270"/>
            <ac:inkMk id="220" creationId="{7F6216D4-504E-88FB-61AF-10BF0C06007B}"/>
          </ac:inkMkLst>
        </pc:inkChg>
        <pc:inkChg chg="add reco">
          <ac:chgData name="Venkatasubramanian, Mani V." userId="fbe5ce37-0145-4c31-b84a-b36f8beac5f3" providerId="ADAL" clId="{CD41D82F-260B-0840-BD29-78828A25BB7D}" dt="2023-03-23T15:52:11.060" v="3120"/>
          <ac:inkMkLst>
            <pc:docMk/>
            <pc:sldMk cId="1858090535" sldId="270"/>
            <ac:inkMk id="221" creationId="{D09FFD96-35BF-0B9B-F861-05084E92E2BF}"/>
          </ac:inkMkLst>
        </pc:inkChg>
        <pc:inkChg chg="add">
          <ac:chgData name="Venkatasubramanian, Mani V." userId="fbe5ce37-0145-4c31-b84a-b36f8beac5f3" providerId="ADAL" clId="{CD41D82F-260B-0840-BD29-78828A25BB7D}" dt="2023-03-23T15:52:22.091" v="3121"/>
          <ac:inkMkLst>
            <pc:docMk/>
            <pc:sldMk cId="1858090535" sldId="270"/>
            <ac:inkMk id="222" creationId="{00E60BF8-A9E4-6BB8-E574-CC3A4C310FCC}"/>
          </ac:inkMkLst>
        </pc:inkChg>
        <pc:inkChg chg="add del">
          <ac:chgData name="Venkatasubramanian, Mani V." userId="fbe5ce37-0145-4c31-b84a-b36f8beac5f3" providerId="ADAL" clId="{CD41D82F-260B-0840-BD29-78828A25BB7D}" dt="2023-03-23T15:52:27.873" v="3140"/>
          <ac:inkMkLst>
            <pc:docMk/>
            <pc:sldMk cId="1858090535" sldId="270"/>
            <ac:inkMk id="223" creationId="{5F6BA323-7491-6C5B-972B-0F57228EE4F1}"/>
          </ac:inkMkLst>
        </pc:inkChg>
        <pc:inkChg chg="add del">
          <ac:chgData name="Venkatasubramanian, Mani V." userId="fbe5ce37-0145-4c31-b84a-b36f8beac5f3" providerId="ADAL" clId="{CD41D82F-260B-0840-BD29-78828A25BB7D}" dt="2023-03-23T15:52:27.873" v="3140"/>
          <ac:inkMkLst>
            <pc:docMk/>
            <pc:sldMk cId="1858090535" sldId="270"/>
            <ac:inkMk id="224" creationId="{7D348120-E43B-8884-EC1C-FB8B91872EF2}"/>
          </ac:inkMkLst>
        </pc:inkChg>
        <pc:inkChg chg="add del">
          <ac:chgData name="Venkatasubramanian, Mani V." userId="fbe5ce37-0145-4c31-b84a-b36f8beac5f3" providerId="ADAL" clId="{CD41D82F-260B-0840-BD29-78828A25BB7D}" dt="2023-03-23T15:52:27.873" v="3140"/>
          <ac:inkMkLst>
            <pc:docMk/>
            <pc:sldMk cId="1858090535" sldId="270"/>
            <ac:inkMk id="225" creationId="{6AEAFC6B-B2F7-6E0C-B877-1A7FEB190BA4}"/>
          </ac:inkMkLst>
        </pc:inkChg>
        <pc:inkChg chg="add del">
          <ac:chgData name="Venkatasubramanian, Mani V." userId="fbe5ce37-0145-4c31-b84a-b36f8beac5f3" providerId="ADAL" clId="{CD41D82F-260B-0840-BD29-78828A25BB7D}" dt="2023-03-23T15:52:27.873" v="3140"/>
          <ac:inkMkLst>
            <pc:docMk/>
            <pc:sldMk cId="1858090535" sldId="270"/>
            <ac:inkMk id="226" creationId="{9C4B955F-192B-1476-B297-68C4D413034B}"/>
          </ac:inkMkLst>
        </pc:inkChg>
        <pc:inkChg chg="add del">
          <ac:chgData name="Venkatasubramanian, Mani V." userId="fbe5ce37-0145-4c31-b84a-b36f8beac5f3" providerId="ADAL" clId="{CD41D82F-260B-0840-BD29-78828A25BB7D}" dt="2023-03-23T15:52:27.873" v="3140"/>
          <ac:inkMkLst>
            <pc:docMk/>
            <pc:sldMk cId="1858090535" sldId="270"/>
            <ac:inkMk id="227" creationId="{A9CCE44B-AADD-10BC-0B55-9415019D4EC6}"/>
          </ac:inkMkLst>
        </pc:inkChg>
        <pc:inkChg chg="add del">
          <ac:chgData name="Venkatasubramanian, Mani V." userId="fbe5ce37-0145-4c31-b84a-b36f8beac5f3" providerId="ADAL" clId="{CD41D82F-260B-0840-BD29-78828A25BB7D}" dt="2023-03-23T15:52:27.873" v="3140"/>
          <ac:inkMkLst>
            <pc:docMk/>
            <pc:sldMk cId="1858090535" sldId="270"/>
            <ac:inkMk id="228" creationId="{3D0CA82D-A6C7-D1CC-D829-ACCFD3614457}"/>
          </ac:inkMkLst>
        </pc:inkChg>
        <pc:inkChg chg="add del">
          <ac:chgData name="Venkatasubramanian, Mani V." userId="fbe5ce37-0145-4c31-b84a-b36f8beac5f3" providerId="ADAL" clId="{CD41D82F-260B-0840-BD29-78828A25BB7D}" dt="2023-03-23T15:52:27.873" v="3140"/>
          <ac:inkMkLst>
            <pc:docMk/>
            <pc:sldMk cId="1858090535" sldId="270"/>
            <ac:inkMk id="229" creationId="{5315853C-131B-6CE2-D531-96928EDCC8ED}"/>
          </ac:inkMkLst>
        </pc:inkChg>
        <pc:inkChg chg="add del">
          <ac:chgData name="Venkatasubramanian, Mani V." userId="fbe5ce37-0145-4c31-b84a-b36f8beac5f3" providerId="ADAL" clId="{CD41D82F-260B-0840-BD29-78828A25BB7D}" dt="2023-03-23T15:52:27.873" v="3140"/>
          <ac:inkMkLst>
            <pc:docMk/>
            <pc:sldMk cId="1858090535" sldId="270"/>
            <ac:inkMk id="230" creationId="{D5C789F5-8663-322A-FA2E-D8B7197AF591}"/>
          </ac:inkMkLst>
        </pc:inkChg>
        <pc:inkChg chg="add del">
          <ac:chgData name="Venkatasubramanian, Mani V." userId="fbe5ce37-0145-4c31-b84a-b36f8beac5f3" providerId="ADAL" clId="{CD41D82F-260B-0840-BD29-78828A25BB7D}" dt="2023-03-23T15:52:27.873" v="3140"/>
          <ac:inkMkLst>
            <pc:docMk/>
            <pc:sldMk cId="1858090535" sldId="270"/>
            <ac:inkMk id="231" creationId="{30C0D7D7-46B6-1405-D1FB-0E5E312CA410}"/>
          </ac:inkMkLst>
        </pc:inkChg>
        <pc:inkChg chg="add del">
          <ac:chgData name="Venkatasubramanian, Mani V." userId="fbe5ce37-0145-4c31-b84a-b36f8beac5f3" providerId="ADAL" clId="{CD41D82F-260B-0840-BD29-78828A25BB7D}" dt="2023-03-23T15:52:27.873" v="3140"/>
          <ac:inkMkLst>
            <pc:docMk/>
            <pc:sldMk cId="1858090535" sldId="270"/>
            <ac:inkMk id="232" creationId="{FB291112-C79F-075F-8BCA-2FFDEA33E392}"/>
          </ac:inkMkLst>
        </pc:inkChg>
        <pc:inkChg chg="add del">
          <ac:chgData name="Venkatasubramanian, Mani V." userId="fbe5ce37-0145-4c31-b84a-b36f8beac5f3" providerId="ADAL" clId="{CD41D82F-260B-0840-BD29-78828A25BB7D}" dt="2023-03-23T15:52:27.873" v="3140"/>
          <ac:inkMkLst>
            <pc:docMk/>
            <pc:sldMk cId="1858090535" sldId="270"/>
            <ac:inkMk id="233" creationId="{70786177-7F34-9BF2-B289-1EAE2A0D7070}"/>
          </ac:inkMkLst>
        </pc:inkChg>
        <pc:inkChg chg="add del">
          <ac:chgData name="Venkatasubramanian, Mani V." userId="fbe5ce37-0145-4c31-b84a-b36f8beac5f3" providerId="ADAL" clId="{CD41D82F-260B-0840-BD29-78828A25BB7D}" dt="2023-03-23T15:52:27.873" v="3140"/>
          <ac:inkMkLst>
            <pc:docMk/>
            <pc:sldMk cId="1858090535" sldId="270"/>
            <ac:inkMk id="234" creationId="{7F7162E9-D1DA-7314-7C87-CABB225416D5}"/>
          </ac:inkMkLst>
        </pc:inkChg>
        <pc:inkChg chg="add del">
          <ac:chgData name="Venkatasubramanian, Mani V." userId="fbe5ce37-0145-4c31-b84a-b36f8beac5f3" providerId="ADAL" clId="{CD41D82F-260B-0840-BD29-78828A25BB7D}" dt="2023-03-23T15:52:27.873" v="3140"/>
          <ac:inkMkLst>
            <pc:docMk/>
            <pc:sldMk cId="1858090535" sldId="270"/>
            <ac:inkMk id="235" creationId="{982BAED9-02A9-E6AB-2757-1FADC26E6B57}"/>
          </ac:inkMkLst>
        </pc:inkChg>
        <pc:inkChg chg="add del">
          <ac:chgData name="Venkatasubramanian, Mani V." userId="fbe5ce37-0145-4c31-b84a-b36f8beac5f3" providerId="ADAL" clId="{CD41D82F-260B-0840-BD29-78828A25BB7D}" dt="2023-03-23T15:52:27.873" v="3140"/>
          <ac:inkMkLst>
            <pc:docMk/>
            <pc:sldMk cId="1858090535" sldId="270"/>
            <ac:inkMk id="236" creationId="{B0EBB838-33B1-630D-7FE0-1CCEC7B9340E}"/>
          </ac:inkMkLst>
        </pc:inkChg>
        <pc:inkChg chg="add del">
          <ac:chgData name="Venkatasubramanian, Mani V." userId="fbe5ce37-0145-4c31-b84a-b36f8beac5f3" providerId="ADAL" clId="{CD41D82F-260B-0840-BD29-78828A25BB7D}" dt="2023-03-23T15:52:27.873" v="3140"/>
          <ac:inkMkLst>
            <pc:docMk/>
            <pc:sldMk cId="1858090535" sldId="270"/>
            <ac:inkMk id="237" creationId="{3BAD755A-5706-748A-2E4B-3D11BA9020FC}"/>
          </ac:inkMkLst>
        </pc:inkChg>
        <pc:inkChg chg="add del">
          <ac:chgData name="Venkatasubramanian, Mani V." userId="fbe5ce37-0145-4c31-b84a-b36f8beac5f3" providerId="ADAL" clId="{CD41D82F-260B-0840-BD29-78828A25BB7D}" dt="2023-03-23T15:52:27.873" v="3140"/>
          <ac:inkMkLst>
            <pc:docMk/>
            <pc:sldMk cId="1858090535" sldId="270"/>
            <ac:inkMk id="238" creationId="{36281EC5-AA7A-D949-4CDA-703804095B31}"/>
          </ac:inkMkLst>
        </pc:inkChg>
        <pc:inkChg chg="add del">
          <ac:chgData name="Venkatasubramanian, Mani V." userId="fbe5ce37-0145-4c31-b84a-b36f8beac5f3" providerId="ADAL" clId="{CD41D82F-260B-0840-BD29-78828A25BB7D}" dt="2023-03-23T15:52:27.873" v="3140"/>
          <ac:inkMkLst>
            <pc:docMk/>
            <pc:sldMk cId="1858090535" sldId="270"/>
            <ac:inkMk id="239" creationId="{8409C6F3-C9B0-D75B-9A26-230A0FE6CEEA}"/>
          </ac:inkMkLst>
        </pc:inkChg>
        <pc:inkChg chg="add del">
          <ac:chgData name="Venkatasubramanian, Mani V." userId="fbe5ce37-0145-4c31-b84a-b36f8beac5f3" providerId="ADAL" clId="{CD41D82F-260B-0840-BD29-78828A25BB7D}" dt="2023-03-23T15:52:27.873" v="3140"/>
          <ac:inkMkLst>
            <pc:docMk/>
            <pc:sldMk cId="1858090535" sldId="270"/>
            <ac:inkMk id="240" creationId="{719FB3CA-E099-C900-0EF4-59ABB3E3C403}"/>
          </ac:inkMkLst>
        </pc:inkChg>
        <pc:inkChg chg="add reco">
          <ac:chgData name="Venkatasubramanian, Mani V." userId="fbe5ce37-0145-4c31-b84a-b36f8beac5f3" providerId="ADAL" clId="{CD41D82F-260B-0840-BD29-78828A25BB7D}" dt="2023-03-23T15:52:27.873" v="3140"/>
          <ac:inkMkLst>
            <pc:docMk/>
            <pc:sldMk cId="1858090535" sldId="270"/>
            <ac:inkMk id="241" creationId="{520928B6-BDC3-AE26-5EFB-3FFF83AAE738}"/>
          </ac:inkMkLst>
        </pc:inkChg>
        <pc:inkChg chg="add reco">
          <ac:chgData name="Venkatasubramanian, Mani V." userId="fbe5ce37-0145-4c31-b84a-b36f8beac5f3" providerId="ADAL" clId="{CD41D82F-260B-0840-BD29-78828A25BB7D}" dt="2023-03-23T15:52:27.873" v="3140"/>
          <ac:inkMkLst>
            <pc:docMk/>
            <pc:sldMk cId="1858090535" sldId="270"/>
            <ac:inkMk id="242" creationId="{14B7B9BB-7120-4859-D673-22B38FCAFDA9}"/>
          </ac:inkMkLst>
        </pc:inkChg>
        <pc:inkChg chg="add del">
          <ac:chgData name="Venkatasubramanian, Mani V." userId="fbe5ce37-0145-4c31-b84a-b36f8beac5f3" providerId="ADAL" clId="{CD41D82F-260B-0840-BD29-78828A25BB7D}" dt="2023-03-23T15:52:32.359" v="3151"/>
          <ac:inkMkLst>
            <pc:docMk/>
            <pc:sldMk cId="1858090535" sldId="270"/>
            <ac:inkMk id="243" creationId="{44E2E61C-876C-A734-4733-10E955DC25E8}"/>
          </ac:inkMkLst>
        </pc:inkChg>
        <pc:inkChg chg="add del">
          <ac:chgData name="Venkatasubramanian, Mani V." userId="fbe5ce37-0145-4c31-b84a-b36f8beac5f3" providerId="ADAL" clId="{CD41D82F-260B-0840-BD29-78828A25BB7D}" dt="2023-03-23T15:52:32.359" v="3151"/>
          <ac:inkMkLst>
            <pc:docMk/>
            <pc:sldMk cId="1858090535" sldId="270"/>
            <ac:inkMk id="244" creationId="{2C271025-A240-BFA1-B6E7-2018C0C46D11}"/>
          </ac:inkMkLst>
        </pc:inkChg>
        <pc:inkChg chg="add del">
          <ac:chgData name="Venkatasubramanian, Mani V." userId="fbe5ce37-0145-4c31-b84a-b36f8beac5f3" providerId="ADAL" clId="{CD41D82F-260B-0840-BD29-78828A25BB7D}" dt="2023-03-23T15:52:32.359" v="3151"/>
          <ac:inkMkLst>
            <pc:docMk/>
            <pc:sldMk cId="1858090535" sldId="270"/>
            <ac:inkMk id="245" creationId="{9C7593C4-2926-E657-6377-FF9DDA7B26FF}"/>
          </ac:inkMkLst>
        </pc:inkChg>
        <pc:inkChg chg="add del">
          <ac:chgData name="Venkatasubramanian, Mani V." userId="fbe5ce37-0145-4c31-b84a-b36f8beac5f3" providerId="ADAL" clId="{CD41D82F-260B-0840-BD29-78828A25BB7D}" dt="2023-03-23T15:52:32.359" v="3151"/>
          <ac:inkMkLst>
            <pc:docMk/>
            <pc:sldMk cId="1858090535" sldId="270"/>
            <ac:inkMk id="246" creationId="{064304BB-CFE5-8416-9C11-C16AD4D10D80}"/>
          </ac:inkMkLst>
        </pc:inkChg>
        <pc:inkChg chg="add del">
          <ac:chgData name="Venkatasubramanian, Mani V." userId="fbe5ce37-0145-4c31-b84a-b36f8beac5f3" providerId="ADAL" clId="{CD41D82F-260B-0840-BD29-78828A25BB7D}" dt="2023-03-23T15:52:32.359" v="3151"/>
          <ac:inkMkLst>
            <pc:docMk/>
            <pc:sldMk cId="1858090535" sldId="270"/>
            <ac:inkMk id="247" creationId="{1EBDD94E-EC97-46D4-0413-0DA96BF753BB}"/>
          </ac:inkMkLst>
        </pc:inkChg>
        <pc:inkChg chg="add del">
          <ac:chgData name="Venkatasubramanian, Mani V." userId="fbe5ce37-0145-4c31-b84a-b36f8beac5f3" providerId="ADAL" clId="{CD41D82F-260B-0840-BD29-78828A25BB7D}" dt="2023-03-23T15:52:32.359" v="3151"/>
          <ac:inkMkLst>
            <pc:docMk/>
            <pc:sldMk cId="1858090535" sldId="270"/>
            <ac:inkMk id="248" creationId="{8C803E9F-F055-3CB6-AE47-85524D9FA67D}"/>
          </ac:inkMkLst>
        </pc:inkChg>
        <pc:inkChg chg="add del">
          <ac:chgData name="Venkatasubramanian, Mani V." userId="fbe5ce37-0145-4c31-b84a-b36f8beac5f3" providerId="ADAL" clId="{CD41D82F-260B-0840-BD29-78828A25BB7D}" dt="2023-03-23T15:52:32.359" v="3151"/>
          <ac:inkMkLst>
            <pc:docMk/>
            <pc:sldMk cId="1858090535" sldId="270"/>
            <ac:inkMk id="249" creationId="{56E9D56B-4AC0-1750-F750-B69CDB1FEDF9}"/>
          </ac:inkMkLst>
        </pc:inkChg>
        <pc:inkChg chg="add del">
          <ac:chgData name="Venkatasubramanian, Mani V." userId="fbe5ce37-0145-4c31-b84a-b36f8beac5f3" providerId="ADAL" clId="{CD41D82F-260B-0840-BD29-78828A25BB7D}" dt="2023-03-23T15:52:32.359" v="3151"/>
          <ac:inkMkLst>
            <pc:docMk/>
            <pc:sldMk cId="1858090535" sldId="270"/>
            <ac:inkMk id="250" creationId="{79DB9209-4944-AF6A-6EF0-FB432B88148E}"/>
          </ac:inkMkLst>
        </pc:inkChg>
        <pc:inkChg chg="add del">
          <ac:chgData name="Venkatasubramanian, Mani V." userId="fbe5ce37-0145-4c31-b84a-b36f8beac5f3" providerId="ADAL" clId="{CD41D82F-260B-0840-BD29-78828A25BB7D}" dt="2023-03-23T15:52:32.359" v="3151"/>
          <ac:inkMkLst>
            <pc:docMk/>
            <pc:sldMk cId="1858090535" sldId="270"/>
            <ac:inkMk id="251" creationId="{5ED06C2F-2253-4AD5-0838-F0E0DABF3D4C}"/>
          </ac:inkMkLst>
        </pc:inkChg>
        <pc:inkChg chg="add del">
          <ac:chgData name="Venkatasubramanian, Mani V." userId="fbe5ce37-0145-4c31-b84a-b36f8beac5f3" providerId="ADAL" clId="{CD41D82F-260B-0840-BD29-78828A25BB7D}" dt="2023-03-23T15:52:32.359" v="3151"/>
          <ac:inkMkLst>
            <pc:docMk/>
            <pc:sldMk cId="1858090535" sldId="270"/>
            <ac:inkMk id="252" creationId="{66F6ADAC-B956-1A1F-F87C-0A1AF3D1D89A}"/>
          </ac:inkMkLst>
        </pc:inkChg>
        <pc:inkChg chg="add reco">
          <ac:chgData name="Venkatasubramanian, Mani V." userId="fbe5ce37-0145-4c31-b84a-b36f8beac5f3" providerId="ADAL" clId="{CD41D82F-260B-0840-BD29-78828A25BB7D}" dt="2023-03-23T15:52:32.359" v="3151"/>
          <ac:inkMkLst>
            <pc:docMk/>
            <pc:sldMk cId="1858090535" sldId="270"/>
            <ac:inkMk id="253" creationId="{CEA046CE-88B8-7A1B-F498-1751EB192C0C}"/>
          </ac:inkMkLst>
        </pc:inkChg>
        <pc:inkChg chg="add del">
          <ac:chgData name="Venkatasubramanian, Mani V." userId="fbe5ce37-0145-4c31-b84a-b36f8beac5f3" providerId="ADAL" clId="{CD41D82F-260B-0840-BD29-78828A25BB7D}" dt="2023-03-23T15:52:34.990" v="3156"/>
          <ac:inkMkLst>
            <pc:docMk/>
            <pc:sldMk cId="1858090535" sldId="270"/>
            <ac:inkMk id="254" creationId="{3C662D2D-24DA-FBD1-AF5B-FADD9CC96D71}"/>
          </ac:inkMkLst>
        </pc:inkChg>
        <pc:inkChg chg="add del">
          <ac:chgData name="Venkatasubramanian, Mani V." userId="fbe5ce37-0145-4c31-b84a-b36f8beac5f3" providerId="ADAL" clId="{CD41D82F-260B-0840-BD29-78828A25BB7D}" dt="2023-03-23T15:52:34.990" v="3156"/>
          <ac:inkMkLst>
            <pc:docMk/>
            <pc:sldMk cId="1858090535" sldId="270"/>
            <ac:inkMk id="255" creationId="{D4732969-1671-D513-E457-3DF213158FC2}"/>
          </ac:inkMkLst>
        </pc:inkChg>
        <pc:inkChg chg="add del">
          <ac:chgData name="Venkatasubramanian, Mani V." userId="fbe5ce37-0145-4c31-b84a-b36f8beac5f3" providerId="ADAL" clId="{CD41D82F-260B-0840-BD29-78828A25BB7D}" dt="2023-03-23T15:52:34.990" v="3156"/>
          <ac:inkMkLst>
            <pc:docMk/>
            <pc:sldMk cId="1858090535" sldId="270"/>
            <ac:inkMk id="256" creationId="{DCB04F2D-95D9-B10D-973E-BD151CF69AB5}"/>
          </ac:inkMkLst>
        </pc:inkChg>
        <pc:inkChg chg="add del">
          <ac:chgData name="Venkatasubramanian, Mani V." userId="fbe5ce37-0145-4c31-b84a-b36f8beac5f3" providerId="ADAL" clId="{CD41D82F-260B-0840-BD29-78828A25BB7D}" dt="2023-03-23T15:52:34.990" v="3156"/>
          <ac:inkMkLst>
            <pc:docMk/>
            <pc:sldMk cId="1858090535" sldId="270"/>
            <ac:inkMk id="257" creationId="{B0094598-6163-0D04-6CF8-F1DC0B5D14DC}"/>
          </ac:inkMkLst>
        </pc:inkChg>
        <pc:inkChg chg="add reco">
          <ac:chgData name="Venkatasubramanian, Mani V." userId="fbe5ce37-0145-4c31-b84a-b36f8beac5f3" providerId="ADAL" clId="{CD41D82F-260B-0840-BD29-78828A25BB7D}" dt="2023-03-23T15:52:34.990" v="3156"/>
          <ac:inkMkLst>
            <pc:docMk/>
            <pc:sldMk cId="1858090535" sldId="270"/>
            <ac:inkMk id="258" creationId="{0442EB69-EB0F-4C23-21C1-9B84C1324C7F}"/>
          </ac:inkMkLst>
        </pc:inkChg>
        <pc:inkChg chg="add">
          <ac:chgData name="Venkatasubramanian, Mani V." userId="fbe5ce37-0145-4c31-b84a-b36f8beac5f3" providerId="ADAL" clId="{CD41D82F-260B-0840-BD29-78828A25BB7D}" dt="2023-03-23T15:52:35.398" v="3157"/>
          <ac:inkMkLst>
            <pc:docMk/>
            <pc:sldMk cId="1858090535" sldId="270"/>
            <ac:inkMk id="259" creationId="{0B9EA162-3D55-9647-9898-0CD7A803F5FA}"/>
          </ac:inkMkLst>
        </pc:inkChg>
        <pc:inkChg chg="add">
          <ac:chgData name="Venkatasubramanian, Mani V." userId="fbe5ce37-0145-4c31-b84a-b36f8beac5f3" providerId="ADAL" clId="{CD41D82F-260B-0840-BD29-78828A25BB7D}" dt="2023-03-23T15:52:35.545" v="3158"/>
          <ac:inkMkLst>
            <pc:docMk/>
            <pc:sldMk cId="1858090535" sldId="270"/>
            <ac:inkMk id="260" creationId="{53A0107C-0730-5EC3-B315-CC7F54009F4D}"/>
          </ac:inkMkLst>
        </pc:inkChg>
        <pc:inkChg chg="add del">
          <ac:chgData name="Venkatasubramanian, Mani V." userId="fbe5ce37-0145-4c31-b84a-b36f8beac5f3" providerId="ADAL" clId="{CD41D82F-260B-0840-BD29-78828A25BB7D}" dt="2023-03-23T15:52:38.216" v="3161"/>
          <ac:inkMkLst>
            <pc:docMk/>
            <pc:sldMk cId="1858090535" sldId="270"/>
            <ac:inkMk id="261" creationId="{5C4D8C35-89A3-0FF6-B05B-B52C81C4B1D8}"/>
          </ac:inkMkLst>
        </pc:inkChg>
        <pc:inkChg chg="add del">
          <ac:chgData name="Venkatasubramanian, Mani V." userId="fbe5ce37-0145-4c31-b84a-b36f8beac5f3" providerId="ADAL" clId="{CD41D82F-260B-0840-BD29-78828A25BB7D}" dt="2023-03-23T15:52:38.216" v="3161"/>
          <ac:inkMkLst>
            <pc:docMk/>
            <pc:sldMk cId="1858090535" sldId="270"/>
            <ac:inkMk id="262" creationId="{0A8A8281-D5FF-E1A8-EB3B-452D419C1920}"/>
          </ac:inkMkLst>
        </pc:inkChg>
        <pc:inkChg chg="add reco">
          <ac:chgData name="Venkatasubramanian, Mani V." userId="fbe5ce37-0145-4c31-b84a-b36f8beac5f3" providerId="ADAL" clId="{CD41D82F-260B-0840-BD29-78828A25BB7D}" dt="2023-03-23T15:52:38.216" v="3161"/>
          <ac:inkMkLst>
            <pc:docMk/>
            <pc:sldMk cId="1858090535" sldId="270"/>
            <ac:inkMk id="263" creationId="{4B58CFC2-01C7-44A3-A232-E78FA645D1D9}"/>
          </ac:inkMkLst>
        </pc:inkChg>
        <pc:inkChg chg="add del">
          <ac:chgData name="Venkatasubramanian, Mani V." userId="fbe5ce37-0145-4c31-b84a-b36f8beac5f3" providerId="ADAL" clId="{CD41D82F-260B-0840-BD29-78828A25BB7D}" dt="2023-03-23T15:52:43.843" v="3168"/>
          <ac:inkMkLst>
            <pc:docMk/>
            <pc:sldMk cId="1858090535" sldId="270"/>
            <ac:inkMk id="264" creationId="{27B9608C-4B6C-EA25-FEAE-180EF9FE690D}"/>
          </ac:inkMkLst>
        </pc:inkChg>
        <pc:inkChg chg="add del">
          <ac:chgData name="Venkatasubramanian, Mani V." userId="fbe5ce37-0145-4c31-b84a-b36f8beac5f3" providerId="ADAL" clId="{CD41D82F-260B-0840-BD29-78828A25BB7D}" dt="2023-03-23T15:52:43.843" v="3168"/>
          <ac:inkMkLst>
            <pc:docMk/>
            <pc:sldMk cId="1858090535" sldId="270"/>
            <ac:inkMk id="265" creationId="{43FC31D3-04C0-0B6D-417C-AEEFCA007A1A}"/>
          </ac:inkMkLst>
        </pc:inkChg>
        <pc:inkChg chg="add del">
          <ac:chgData name="Venkatasubramanian, Mani V." userId="fbe5ce37-0145-4c31-b84a-b36f8beac5f3" providerId="ADAL" clId="{CD41D82F-260B-0840-BD29-78828A25BB7D}" dt="2023-03-23T15:52:43.843" v="3168"/>
          <ac:inkMkLst>
            <pc:docMk/>
            <pc:sldMk cId="1858090535" sldId="270"/>
            <ac:inkMk id="266" creationId="{17BE9132-4358-6F29-F2DE-87FF80DEA7FC}"/>
          </ac:inkMkLst>
        </pc:inkChg>
        <pc:inkChg chg="add del">
          <ac:chgData name="Venkatasubramanian, Mani V." userId="fbe5ce37-0145-4c31-b84a-b36f8beac5f3" providerId="ADAL" clId="{CD41D82F-260B-0840-BD29-78828A25BB7D}" dt="2023-03-23T15:52:43.843" v="3168"/>
          <ac:inkMkLst>
            <pc:docMk/>
            <pc:sldMk cId="1858090535" sldId="270"/>
            <ac:inkMk id="267" creationId="{F3FCB434-FA22-8C1A-E6B2-711B53E1B547}"/>
          </ac:inkMkLst>
        </pc:inkChg>
        <pc:inkChg chg="add del">
          <ac:chgData name="Venkatasubramanian, Mani V." userId="fbe5ce37-0145-4c31-b84a-b36f8beac5f3" providerId="ADAL" clId="{CD41D82F-260B-0840-BD29-78828A25BB7D}" dt="2023-03-23T15:52:43.843" v="3168"/>
          <ac:inkMkLst>
            <pc:docMk/>
            <pc:sldMk cId="1858090535" sldId="270"/>
            <ac:inkMk id="268" creationId="{5B04365F-F0B7-311F-299B-DDD4C0A628D5}"/>
          </ac:inkMkLst>
        </pc:inkChg>
        <pc:inkChg chg="add del">
          <ac:chgData name="Venkatasubramanian, Mani V." userId="fbe5ce37-0145-4c31-b84a-b36f8beac5f3" providerId="ADAL" clId="{CD41D82F-260B-0840-BD29-78828A25BB7D}" dt="2023-03-23T15:52:43.843" v="3168"/>
          <ac:inkMkLst>
            <pc:docMk/>
            <pc:sldMk cId="1858090535" sldId="270"/>
            <ac:inkMk id="269" creationId="{1285FF9B-C1A6-CA1D-3960-4CC050D99C45}"/>
          </ac:inkMkLst>
        </pc:inkChg>
        <pc:inkChg chg="add reco">
          <ac:chgData name="Venkatasubramanian, Mani V." userId="fbe5ce37-0145-4c31-b84a-b36f8beac5f3" providerId="ADAL" clId="{CD41D82F-260B-0840-BD29-78828A25BB7D}" dt="2023-03-23T15:52:43.843" v="3168"/>
          <ac:inkMkLst>
            <pc:docMk/>
            <pc:sldMk cId="1858090535" sldId="270"/>
            <ac:inkMk id="270" creationId="{B4FE2F82-1AC8-38F6-F7A9-7E85517F53E1}"/>
          </ac:inkMkLst>
        </pc:inkChg>
        <pc:inkChg chg="add del">
          <ac:chgData name="Venkatasubramanian, Mani V." userId="fbe5ce37-0145-4c31-b84a-b36f8beac5f3" providerId="ADAL" clId="{CD41D82F-260B-0840-BD29-78828A25BB7D}" dt="2023-03-23T15:52:54.647" v="3178"/>
          <ac:inkMkLst>
            <pc:docMk/>
            <pc:sldMk cId="1858090535" sldId="270"/>
            <ac:inkMk id="271" creationId="{7A574520-A34F-4434-9D97-D73B6E5E4583}"/>
          </ac:inkMkLst>
        </pc:inkChg>
        <pc:inkChg chg="add del">
          <ac:chgData name="Venkatasubramanian, Mani V." userId="fbe5ce37-0145-4c31-b84a-b36f8beac5f3" providerId="ADAL" clId="{CD41D82F-260B-0840-BD29-78828A25BB7D}" dt="2023-03-23T15:52:54.647" v="3178"/>
          <ac:inkMkLst>
            <pc:docMk/>
            <pc:sldMk cId="1858090535" sldId="270"/>
            <ac:inkMk id="272" creationId="{CDAE6610-EAE9-ACC8-A9B7-1674B5533F6B}"/>
          </ac:inkMkLst>
        </pc:inkChg>
        <pc:inkChg chg="add del">
          <ac:chgData name="Venkatasubramanian, Mani V." userId="fbe5ce37-0145-4c31-b84a-b36f8beac5f3" providerId="ADAL" clId="{CD41D82F-260B-0840-BD29-78828A25BB7D}" dt="2023-03-23T15:52:54.647" v="3178"/>
          <ac:inkMkLst>
            <pc:docMk/>
            <pc:sldMk cId="1858090535" sldId="270"/>
            <ac:inkMk id="273" creationId="{68E209BB-3586-EFB9-46A2-7C77F1F0AA84}"/>
          </ac:inkMkLst>
        </pc:inkChg>
        <pc:inkChg chg="add del">
          <ac:chgData name="Venkatasubramanian, Mani V." userId="fbe5ce37-0145-4c31-b84a-b36f8beac5f3" providerId="ADAL" clId="{CD41D82F-260B-0840-BD29-78828A25BB7D}" dt="2023-03-23T15:52:54.647" v="3178"/>
          <ac:inkMkLst>
            <pc:docMk/>
            <pc:sldMk cId="1858090535" sldId="270"/>
            <ac:inkMk id="274" creationId="{E995FE04-E040-4413-6B32-D95CF7795A88}"/>
          </ac:inkMkLst>
        </pc:inkChg>
        <pc:inkChg chg="add del">
          <ac:chgData name="Venkatasubramanian, Mani V." userId="fbe5ce37-0145-4c31-b84a-b36f8beac5f3" providerId="ADAL" clId="{CD41D82F-260B-0840-BD29-78828A25BB7D}" dt="2023-03-23T15:52:54.647" v="3178"/>
          <ac:inkMkLst>
            <pc:docMk/>
            <pc:sldMk cId="1858090535" sldId="270"/>
            <ac:inkMk id="275" creationId="{FA0F14C3-3B89-AA63-511B-8E8089AFEE47}"/>
          </ac:inkMkLst>
        </pc:inkChg>
        <pc:inkChg chg="add del">
          <ac:chgData name="Venkatasubramanian, Mani V." userId="fbe5ce37-0145-4c31-b84a-b36f8beac5f3" providerId="ADAL" clId="{CD41D82F-260B-0840-BD29-78828A25BB7D}" dt="2023-03-23T15:52:54.647" v="3178"/>
          <ac:inkMkLst>
            <pc:docMk/>
            <pc:sldMk cId="1858090535" sldId="270"/>
            <ac:inkMk id="276" creationId="{EF978C5F-4925-3FEC-8E0E-9B76731F76D8}"/>
          </ac:inkMkLst>
        </pc:inkChg>
        <pc:inkChg chg="add del">
          <ac:chgData name="Venkatasubramanian, Mani V." userId="fbe5ce37-0145-4c31-b84a-b36f8beac5f3" providerId="ADAL" clId="{CD41D82F-260B-0840-BD29-78828A25BB7D}" dt="2023-03-23T15:52:54.647" v="3178"/>
          <ac:inkMkLst>
            <pc:docMk/>
            <pc:sldMk cId="1858090535" sldId="270"/>
            <ac:inkMk id="277" creationId="{8CCFCD58-BAAA-FB40-A40D-A24A87B59311}"/>
          </ac:inkMkLst>
        </pc:inkChg>
        <pc:inkChg chg="add del">
          <ac:chgData name="Venkatasubramanian, Mani V." userId="fbe5ce37-0145-4c31-b84a-b36f8beac5f3" providerId="ADAL" clId="{CD41D82F-260B-0840-BD29-78828A25BB7D}" dt="2023-03-23T15:52:54.647" v="3178"/>
          <ac:inkMkLst>
            <pc:docMk/>
            <pc:sldMk cId="1858090535" sldId="270"/>
            <ac:inkMk id="278" creationId="{38C1951E-584E-D9E9-BDA2-BBCA5B014421}"/>
          </ac:inkMkLst>
        </pc:inkChg>
        <pc:inkChg chg="add del">
          <ac:chgData name="Venkatasubramanian, Mani V." userId="fbe5ce37-0145-4c31-b84a-b36f8beac5f3" providerId="ADAL" clId="{CD41D82F-260B-0840-BD29-78828A25BB7D}" dt="2023-03-23T15:52:54.647" v="3178"/>
          <ac:inkMkLst>
            <pc:docMk/>
            <pc:sldMk cId="1858090535" sldId="270"/>
            <ac:inkMk id="279" creationId="{17CFFA43-0882-C7C6-6FA9-69DC6499C13C}"/>
          </ac:inkMkLst>
        </pc:inkChg>
        <pc:inkChg chg="add reco">
          <ac:chgData name="Venkatasubramanian, Mani V." userId="fbe5ce37-0145-4c31-b84a-b36f8beac5f3" providerId="ADAL" clId="{CD41D82F-260B-0840-BD29-78828A25BB7D}" dt="2023-03-23T15:52:54.647" v="3178"/>
          <ac:inkMkLst>
            <pc:docMk/>
            <pc:sldMk cId="1858090535" sldId="270"/>
            <ac:inkMk id="280" creationId="{12A1D81A-656B-8D79-9E49-E80ED54A0687}"/>
          </ac:inkMkLst>
        </pc:inkChg>
        <pc:inkChg chg="add del">
          <ac:chgData name="Venkatasubramanian, Mani V." userId="fbe5ce37-0145-4c31-b84a-b36f8beac5f3" providerId="ADAL" clId="{CD41D82F-260B-0840-BD29-78828A25BB7D}" dt="2023-03-23T15:53:12.436" v="3185"/>
          <ac:inkMkLst>
            <pc:docMk/>
            <pc:sldMk cId="1858090535" sldId="270"/>
            <ac:inkMk id="281" creationId="{DBCE66CB-3003-6339-566B-8F1C49DCEF8B}"/>
          </ac:inkMkLst>
        </pc:inkChg>
        <pc:inkChg chg="add del">
          <ac:chgData name="Venkatasubramanian, Mani V." userId="fbe5ce37-0145-4c31-b84a-b36f8beac5f3" providerId="ADAL" clId="{CD41D82F-260B-0840-BD29-78828A25BB7D}" dt="2023-03-23T15:53:12.436" v="3185"/>
          <ac:inkMkLst>
            <pc:docMk/>
            <pc:sldMk cId="1858090535" sldId="270"/>
            <ac:inkMk id="282" creationId="{0FB4C4CD-8A6F-38EA-D32D-E96CE2A54C79}"/>
          </ac:inkMkLst>
        </pc:inkChg>
        <pc:inkChg chg="add del">
          <ac:chgData name="Venkatasubramanian, Mani V." userId="fbe5ce37-0145-4c31-b84a-b36f8beac5f3" providerId="ADAL" clId="{CD41D82F-260B-0840-BD29-78828A25BB7D}" dt="2023-03-23T15:53:12.436" v="3185"/>
          <ac:inkMkLst>
            <pc:docMk/>
            <pc:sldMk cId="1858090535" sldId="270"/>
            <ac:inkMk id="283" creationId="{0A1C2BC3-AB1C-FD95-D384-A4D7A4E2A847}"/>
          </ac:inkMkLst>
        </pc:inkChg>
        <pc:inkChg chg="add del">
          <ac:chgData name="Venkatasubramanian, Mani V." userId="fbe5ce37-0145-4c31-b84a-b36f8beac5f3" providerId="ADAL" clId="{CD41D82F-260B-0840-BD29-78828A25BB7D}" dt="2023-03-23T15:53:12.436" v="3185"/>
          <ac:inkMkLst>
            <pc:docMk/>
            <pc:sldMk cId="1858090535" sldId="270"/>
            <ac:inkMk id="284" creationId="{E07DEB68-1A0B-2E42-0DC5-E29546CBDB9C}"/>
          </ac:inkMkLst>
        </pc:inkChg>
        <pc:inkChg chg="add del">
          <ac:chgData name="Venkatasubramanian, Mani V." userId="fbe5ce37-0145-4c31-b84a-b36f8beac5f3" providerId="ADAL" clId="{CD41D82F-260B-0840-BD29-78828A25BB7D}" dt="2023-03-23T15:53:12.436" v="3185"/>
          <ac:inkMkLst>
            <pc:docMk/>
            <pc:sldMk cId="1858090535" sldId="270"/>
            <ac:inkMk id="285" creationId="{D39BF073-FC5C-33CF-CA62-40DC7A8D2183}"/>
          </ac:inkMkLst>
        </pc:inkChg>
        <pc:inkChg chg="add del">
          <ac:chgData name="Venkatasubramanian, Mani V." userId="fbe5ce37-0145-4c31-b84a-b36f8beac5f3" providerId="ADAL" clId="{CD41D82F-260B-0840-BD29-78828A25BB7D}" dt="2023-03-23T15:53:12.436" v="3185"/>
          <ac:inkMkLst>
            <pc:docMk/>
            <pc:sldMk cId="1858090535" sldId="270"/>
            <ac:inkMk id="286" creationId="{D0E925E8-112A-070E-5B5E-EA7CC9C177DF}"/>
          </ac:inkMkLst>
        </pc:inkChg>
        <pc:inkChg chg="add reco">
          <ac:chgData name="Venkatasubramanian, Mani V." userId="fbe5ce37-0145-4c31-b84a-b36f8beac5f3" providerId="ADAL" clId="{CD41D82F-260B-0840-BD29-78828A25BB7D}" dt="2023-03-23T15:53:12.436" v="3185"/>
          <ac:inkMkLst>
            <pc:docMk/>
            <pc:sldMk cId="1858090535" sldId="270"/>
            <ac:inkMk id="287" creationId="{4BA2EE43-C44B-129C-7CCB-27E92202473A}"/>
          </ac:inkMkLst>
        </pc:inkChg>
        <pc:inkChg chg="add del">
          <ac:chgData name="Venkatasubramanian, Mani V." userId="fbe5ce37-0145-4c31-b84a-b36f8beac5f3" providerId="ADAL" clId="{CD41D82F-260B-0840-BD29-78828A25BB7D}" dt="2023-03-23T15:53:19.531" v="3200"/>
          <ac:inkMkLst>
            <pc:docMk/>
            <pc:sldMk cId="1858090535" sldId="270"/>
            <ac:inkMk id="288" creationId="{7AE946CB-D9D2-4F2A-CF77-453E4E53E192}"/>
          </ac:inkMkLst>
        </pc:inkChg>
        <pc:inkChg chg="add del">
          <ac:chgData name="Venkatasubramanian, Mani V." userId="fbe5ce37-0145-4c31-b84a-b36f8beac5f3" providerId="ADAL" clId="{CD41D82F-260B-0840-BD29-78828A25BB7D}" dt="2023-03-23T15:53:19.531" v="3200"/>
          <ac:inkMkLst>
            <pc:docMk/>
            <pc:sldMk cId="1858090535" sldId="270"/>
            <ac:inkMk id="289" creationId="{4382F6BA-2EA1-DC6E-A35E-4364DACCDBFF}"/>
          </ac:inkMkLst>
        </pc:inkChg>
        <pc:inkChg chg="add del">
          <ac:chgData name="Venkatasubramanian, Mani V." userId="fbe5ce37-0145-4c31-b84a-b36f8beac5f3" providerId="ADAL" clId="{CD41D82F-260B-0840-BD29-78828A25BB7D}" dt="2023-03-23T15:53:19.531" v="3200"/>
          <ac:inkMkLst>
            <pc:docMk/>
            <pc:sldMk cId="1858090535" sldId="270"/>
            <ac:inkMk id="290" creationId="{FB6710B4-C14D-B8C3-0167-462C05A08A73}"/>
          </ac:inkMkLst>
        </pc:inkChg>
        <pc:inkChg chg="add del">
          <ac:chgData name="Venkatasubramanian, Mani V." userId="fbe5ce37-0145-4c31-b84a-b36f8beac5f3" providerId="ADAL" clId="{CD41D82F-260B-0840-BD29-78828A25BB7D}" dt="2023-03-23T15:53:19.531" v="3200"/>
          <ac:inkMkLst>
            <pc:docMk/>
            <pc:sldMk cId="1858090535" sldId="270"/>
            <ac:inkMk id="291" creationId="{FE37C975-3FD3-6D9C-FFF0-511ED454FEE3}"/>
          </ac:inkMkLst>
        </pc:inkChg>
        <pc:inkChg chg="add del">
          <ac:chgData name="Venkatasubramanian, Mani V." userId="fbe5ce37-0145-4c31-b84a-b36f8beac5f3" providerId="ADAL" clId="{CD41D82F-260B-0840-BD29-78828A25BB7D}" dt="2023-03-23T15:53:19.531" v="3200"/>
          <ac:inkMkLst>
            <pc:docMk/>
            <pc:sldMk cId="1858090535" sldId="270"/>
            <ac:inkMk id="292" creationId="{6235366F-A68C-55C3-E2AE-1673B159C567}"/>
          </ac:inkMkLst>
        </pc:inkChg>
        <pc:inkChg chg="add del">
          <ac:chgData name="Venkatasubramanian, Mani V." userId="fbe5ce37-0145-4c31-b84a-b36f8beac5f3" providerId="ADAL" clId="{CD41D82F-260B-0840-BD29-78828A25BB7D}" dt="2023-03-23T15:53:19.531" v="3200"/>
          <ac:inkMkLst>
            <pc:docMk/>
            <pc:sldMk cId="1858090535" sldId="270"/>
            <ac:inkMk id="293" creationId="{F4440FC5-205F-1524-D7DF-A66C6613F659}"/>
          </ac:inkMkLst>
        </pc:inkChg>
        <pc:inkChg chg="add del">
          <ac:chgData name="Venkatasubramanian, Mani V." userId="fbe5ce37-0145-4c31-b84a-b36f8beac5f3" providerId="ADAL" clId="{CD41D82F-260B-0840-BD29-78828A25BB7D}" dt="2023-03-23T15:53:19.531" v="3200"/>
          <ac:inkMkLst>
            <pc:docMk/>
            <pc:sldMk cId="1858090535" sldId="270"/>
            <ac:inkMk id="294" creationId="{F6FFA8C2-C867-8D23-790D-0FCB6AE7DBFB}"/>
          </ac:inkMkLst>
        </pc:inkChg>
        <pc:inkChg chg="add del">
          <ac:chgData name="Venkatasubramanian, Mani V." userId="fbe5ce37-0145-4c31-b84a-b36f8beac5f3" providerId="ADAL" clId="{CD41D82F-260B-0840-BD29-78828A25BB7D}" dt="2023-03-23T15:53:19.531" v="3200"/>
          <ac:inkMkLst>
            <pc:docMk/>
            <pc:sldMk cId="1858090535" sldId="270"/>
            <ac:inkMk id="295" creationId="{E574533D-6822-2ED6-39BD-1BB14D767191}"/>
          </ac:inkMkLst>
        </pc:inkChg>
        <pc:inkChg chg="add del">
          <ac:chgData name="Venkatasubramanian, Mani V." userId="fbe5ce37-0145-4c31-b84a-b36f8beac5f3" providerId="ADAL" clId="{CD41D82F-260B-0840-BD29-78828A25BB7D}" dt="2023-03-23T15:53:19.531" v="3200"/>
          <ac:inkMkLst>
            <pc:docMk/>
            <pc:sldMk cId="1858090535" sldId="270"/>
            <ac:inkMk id="296" creationId="{B44B512E-0971-E5FD-924B-4B961C15E35D}"/>
          </ac:inkMkLst>
        </pc:inkChg>
        <pc:inkChg chg="add del">
          <ac:chgData name="Venkatasubramanian, Mani V." userId="fbe5ce37-0145-4c31-b84a-b36f8beac5f3" providerId="ADAL" clId="{CD41D82F-260B-0840-BD29-78828A25BB7D}" dt="2023-03-23T15:53:19.531" v="3200"/>
          <ac:inkMkLst>
            <pc:docMk/>
            <pc:sldMk cId="1858090535" sldId="270"/>
            <ac:inkMk id="297" creationId="{C95316C4-EAC6-2121-1E25-9AA2DF7E05EE}"/>
          </ac:inkMkLst>
        </pc:inkChg>
        <pc:inkChg chg="add del">
          <ac:chgData name="Venkatasubramanian, Mani V." userId="fbe5ce37-0145-4c31-b84a-b36f8beac5f3" providerId="ADAL" clId="{CD41D82F-260B-0840-BD29-78828A25BB7D}" dt="2023-03-23T15:53:19.531" v="3200"/>
          <ac:inkMkLst>
            <pc:docMk/>
            <pc:sldMk cId="1858090535" sldId="270"/>
            <ac:inkMk id="298" creationId="{392F7814-3AF5-BBFC-9A5A-4B8363BE9D16}"/>
          </ac:inkMkLst>
        </pc:inkChg>
        <pc:inkChg chg="add del">
          <ac:chgData name="Venkatasubramanian, Mani V." userId="fbe5ce37-0145-4c31-b84a-b36f8beac5f3" providerId="ADAL" clId="{CD41D82F-260B-0840-BD29-78828A25BB7D}" dt="2023-03-23T15:53:19.531" v="3200"/>
          <ac:inkMkLst>
            <pc:docMk/>
            <pc:sldMk cId="1858090535" sldId="270"/>
            <ac:inkMk id="299" creationId="{07931F3C-1C29-02B8-CD88-4FC6517B3863}"/>
          </ac:inkMkLst>
        </pc:inkChg>
        <pc:inkChg chg="add del">
          <ac:chgData name="Venkatasubramanian, Mani V." userId="fbe5ce37-0145-4c31-b84a-b36f8beac5f3" providerId="ADAL" clId="{CD41D82F-260B-0840-BD29-78828A25BB7D}" dt="2023-03-23T15:53:19.531" v="3200"/>
          <ac:inkMkLst>
            <pc:docMk/>
            <pc:sldMk cId="1858090535" sldId="270"/>
            <ac:inkMk id="300" creationId="{B1635329-5BB5-04D2-0A55-916FD7C29A1C}"/>
          </ac:inkMkLst>
        </pc:inkChg>
        <pc:inkChg chg="add del">
          <ac:chgData name="Venkatasubramanian, Mani V." userId="fbe5ce37-0145-4c31-b84a-b36f8beac5f3" providerId="ADAL" clId="{CD41D82F-260B-0840-BD29-78828A25BB7D}" dt="2023-03-23T15:53:19.531" v="3200"/>
          <ac:inkMkLst>
            <pc:docMk/>
            <pc:sldMk cId="1858090535" sldId="270"/>
            <ac:inkMk id="301" creationId="{24407CAA-4CE9-D2AF-D301-744B6CA45191}"/>
          </ac:inkMkLst>
        </pc:inkChg>
        <pc:inkChg chg="add reco">
          <ac:chgData name="Venkatasubramanian, Mani V." userId="fbe5ce37-0145-4c31-b84a-b36f8beac5f3" providerId="ADAL" clId="{CD41D82F-260B-0840-BD29-78828A25BB7D}" dt="2023-03-23T15:53:19.531" v="3200"/>
          <ac:inkMkLst>
            <pc:docMk/>
            <pc:sldMk cId="1858090535" sldId="270"/>
            <ac:inkMk id="302" creationId="{228D9532-CBE6-5235-7004-01D3B32C3345}"/>
          </ac:inkMkLst>
        </pc:inkChg>
        <pc:inkChg chg="add del">
          <ac:chgData name="Venkatasubramanian, Mani V." userId="fbe5ce37-0145-4c31-b84a-b36f8beac5f3" providerId="ADAL" clId="{CD41D82F-260B-0840-BD29-78828A25BB7D}" dt="2023-03-23T15:53:23.129" v="3206"/>
          <ac:inkMkLst>
            <pc:docMk/>
            <pc:sldMk cId="1858090535" sldId="270"/>
            <ac:inkMk id="303" creationId="{86F47CAA-7AB1-A3B9-FCBD-1EEB2AD111F1}"/>
          </ac:inkMkLst>
        </pc:inkChg>
        <pc:inkChg chg="add del">
          <ac:chgData name="Venkatasubramanian, Mani V." userId="fbe5ce37-0145-4c31-b84a-b36f8beac5f3" providerId="ADAL" clId="{CD41D82F-260B-0840-BD29-78828A25BB7D}" dt="2023-03-23T15:53:23.129" v="3206"/>
          <ac:inkMkLst>
            <pc:docMk/>
            <pc:sldMk cId="1858090535" sldId="270"/>
            <ac:inkMk id="304" creationId="{EAB23A5E-2335-4CBA-CCD4-084A6B305ECA}"/>
          </ac:inkMkLst>
        </pc:inkChg>
        <pc:inkChg chg="add del">
          <ac:chgData name="Venkatasubramanian, Mani V." userId="fbe5ce37-0145-4c31-b84a-b36f8beac5f3" providerId="ADAL" clId="{CD41D82F-260B-0840-BD29-78828A25BB7D}" dt="2023-03-23T15:53:23.129" v="3206"/>
          <ac:inkMkLst>
            <pc:docMk/>
            <pc:sldMk cId="1858090535" sldId="270"/>
            <ac:inkMk id="305" creationId="{88B21B68-3802-048E-4F75-370D2376483D}"/>
          </ac:inkMkLst>
        </pc:inkChg>
        <pc:inkChg chg="add del">
          <ac:chgData name="Venkatasubramanian, Mani V." userId="fbe5ce37-0145-4c31-b84a-b36f8beac5f3" providerId="ADAL" clId="{CD41D82F-260B-0840-BD29-78828A25BB7D}" dt="2023-03-23T15:53:23.129" v="3206"/>
          <ac:inkMkLst>
            <pc:docMk/>
            <pc:sldMk cId="1858090535" sldId="270"/>
            <ac:inkMk id="306" creationId="{64C8F0D8-E451-E658-63A0-255F5FA70CBF}"/>
          </ac:inkMkLst>
        </pc:inkChg>
        <pc:inkChg chg="add">
          <ac:chgData name="Venkatasubramanian, Mani V." userId="fbe5ce37-0145-4c31-b84a-b36f8beac5f3" providerId="ADAL" clId="{CD41D82F-260B-0840-BD29-78828A25BB7D}" dt="2023-03-23T15:53:22.305" v="3205"/>
          <ac:inkMkLst>
            <pc:docMk/>
            <pc:sldMk cId="1858090535" sldId="270"/>
            <ac:inkMk id="307" creationId="{9C3EABB0-C3ED-6EE7-FF04-CDDCD73E8D98}"/>
          </ac:inkMkLst>
        </pc:inkChg>
        <pc:inkChg chg="add reco">
          <ac:chgData name="Venkatasubramanian, Mani V." userId="fbe5ce37-0145-4c31-b84a-b36f8beac5f3" providerId="ADAL" clId="{CD41D82F-260B-0840-BD29-78828A25BB7D}" dt="2023-03-23T15:53:23.129" v="3206"/>
          <ac:inkMkLst>
            <pc:docMk/>
            <pc:sldMk cId="1858090535" sldId="270"/>
            <ac:inkMk id="308" creationId="{27D5BA7E-6B1F-B1B7-25BA-B9F0A9C29A32}"/>
          </ac:inkMkLst>
        </pc:inkChg>
        <pc:inkChg chg="add del">
          <ac:chgData name="Venkatasubramanian, Mani V." userId="fbe5ce37-0145-4c31-b84a-b36f8beac5f3" providerId="ADAL" clId="{CD41D82F-260B-0840-BD29-78828A25BB7D}" dt="2023-03-23T15:53:55.343" v="3210"/>
          <ac:inkMkLst>
            <pc:docMk/>
            <pc:sldMk cId="1858090535" sldId="270"/>
            <ac:inkMk id="309" creationId="{D76BBA0B-7352-EE57-B30B-209B9783C3E0}"/>
          </ac:inkMkLst>
        </pc:inkChg>
        <pc:inkChg chg="add del">
          <ac:chgData name="Venkatasubramanian, Mani V." userId="fbe5ce37-0145-4c31-b84a-b36f8beac5f3" providerId="ADAL" clId="{CD41D82F-260B-0840-BD29-78828A25BB7D}" dt="2023-03-23T15:53:55.343" v="3210"/>
          <ac:inkMkLst>
            <pc:docMk/>
            <pc:sldMk cId="1858090535" sldId="270"/>
            <ac:inkMk id="310" creationId="{D2D52B87-EDE7-B3FE-D2ED-C8439792629F}"/>
          </ac:inkMkLst>
        </pc:inkChg>
        <pc:inkChg chg="add del">
          <ac:chgData name="Venkatasubramanian, Mani V." userId="fbe5ce37-0145-4c31-b84a-b36f8beac5f3" providerId="ADAL" clId="{CD41D82F-260B-0840-BD29-78828A25BB7D}" dt="2023-03-23T15:53:55.343" v="3210"/>
          <ac:inkMkLst>
            <pc:docMk/>
            <pc:sldMk cId="1858090535" sldId="270"/>
            <ac:inkMk id="311" creationId="{0C61104E-56D3-31D2-5C73-F13657B5502F}"/>
          </ac:inkMkLst>
        </pc:inkChg>
        <pc:inkChg chg="add reco">
          <ac:chgData name="Venkatasubramanian, Mani V." userId="fbe5ce37-0145-4c31-b84a-b36f8beac5f3" providerId="ADAL" clId="{CD41D82F-260B-0840-BD29-78828A25BB7D}" dt="2023-03-23T15:53:55.343" v="3210"/>
          <ac:inkMkLst>
            <pc:docMk/>
            <pc:sldMk cId="1858090535" sldId="270"/>
            <ac:inkMk id="312" creationId="{0ABC8D54-7A1E-A27E-B2AD-FF657D03A656}"/>
          </ac:inkMkLst>
        </pc:inkChg>
        <pc:inkChg chg="add">
          <ac:chgData name="Venkatasubramanian, Mani V." userId="fbe5ce37-0145-4c31-b84a-b36f8beac5f3" providerId="ADAL" clId="{CD41D82F-260B-0840-BD29-78828A25BB7D}" dt="2023-03-23T15:54:03.991" v="3211"/>
          <ac:inkMkLst>
            <pc:docMk/>
            <pc:sldMk cId="1858090535" sldId="270"/>
            <ac:inkMk id="313" creationId="{F5FA6A9A-DB1E-DF19-407C-ED70D7041F27}"/>
          </ac:inkMkLst>
        </pc:inkChg>
      </pc:sldChg>
      <pc:sldChg chg="addSp delSp">
        <pc:chgData name="Venkatasubramanian, Mani V." userId="fbe5ce37-0145-4c31-b84a-b36f8beac5f3" providerId="ADAL" clId="{CD41D82F-260B-0840-BD29-78828A25BB7D}" dt="2023-03-23T15:47:56.466" v="2925"/>
        <pc:sldMkLst>
          <pc:docMk/>
          <pc:sldMk cId="2040413078" sldId="271"/>
        </pc:sldMkLst>
        <pc:inkChg chg="add del">
          <ac:chgData name="Venkatasubramanian, Mani V." userId="fbe5ce37-0145-4c31-b84a-b36f8beac5f3" providerId="ADAL" clId="{CD41D82F-260B-0840-BD29-78828A25BB7D}" dt="2023-03-23T15:46:07.191" v="2771"/>
          <ac:inkMkLst>
            <pc:docMk/>
            <pc:sldMk cId="2040413078" sldId="271"/>
            <ac:inkMk id="2" creationId="{771D2AFF-EB01-7269-A343-17D784377276}"/>
          </ac:inkMkLst>
        </pc:inkChg>
        <pc:inkChg chg="add del">
          <ac:chgData name="Venkatasubramanian, Mani V." userId="fbe5ce37-0145-4c31-b84a-b36f8beac5f3" providerId="ADAL" clId="{CD41D82F-260B-0840-BD29-78828A25BB7D}" dt="2023-03-23T15:46:07.191" v="2771"/>
          <ac:inkMkLst>
            <pc:docMk/>
            <pc:sldMk cId="2040413078" sldId="271"/>
            <ac:inkMk id="3" creationId="{C0386FE9-D5F7-A4E8-B4B3-073416962070}"/>
          </ac:inkMkLst>
        </pc:inkChg>
        <pc:inkChg chg="add del">
          <ac:chgData name="Venkatasubramanian, Mani V." userId="fbe5ce37-0145-4c31-b84a-b36f8beac5f3" providerId="ADAL" clId="{CD41D82F-260B-0840-BD29-78828A25BB7D}" dt="2023-03-23T15:46:07.191" v="2771"/>
          <ac:inkMkLst>
            <pc:docMk/>
            <pc:sldMk cId="2040413078" sldId="271"/>
            <ac:inkMk id="4" creationId="{5D2520BC-EACC-42B2-94A0-FC8930C654EE}"/>
          </ac:inkMkLst>
        </pc:inkChg>
        <pc:inkChg chg="add reco">
          <ac:chgData name="Venkatasubramanian, Mani V." userId="fbe5ce37-0145-4c31-b84a-b36f8beac5f3" providerId="ADAL" clId="{CD41D82F-260B-0840-BD29-78828A25BB7D}" dt="2023-03-23T15:46:07.191" v="2771"/>
          <ac:inkMkLst>
            <pc:docMk/>
            <pc:sldMk cId="2040413078" sldId="271"/>
            <ac:inkMk id="5" creationId="{8D2049AF-1644-4FCD-689A-8F4F0342F813}"/>
          </ac:inkMkLst>
        </pc:inkChg>
        <pc:inkChg chg="add del">
          <ac:chgData name="Venkatasubramanian, Mani V." userId="fbe5ce37-0145-4c31-b84a-b36f8beac5f3" providerId="ADAL" clId="{CD41D82F-260B-0840-BD29-78828A25BB7D}" dt="2023-03-23T15:46:09.619" v="2776"/>
          <ac:inkMkLst>
            <pc:docMk/>
            <pc:sldMk cId="2040413078" sldId="271"/>
            <ac:inkMk id="6" creationId="{18DF5262-C9A5-D190-1183-434B55E0D4DC}"/>
          </ac:inkMkLst>
        </pc:inkChg>
        <pc:inkChg chg="add del">
          <ac:chgData name="Venkatasubramanian, Mani V." userId="fbe5ce37-0145-4c31-b84a-b36f8beac5f3" providerId="ADAL" clId="{CD41D82F-260B-0840-BD29-78828A25BB7D}" dt="2023-03-23T15:46:09.619" v="2776"/>
          <ac:inkMkLst>
            <pc:docMk/>
            <pc:sldMk cId="2040413078" sldId="271"/>
            <ac:inkMk id="7" creationId="{12C858E3-0C87-61BE-A793-4DEE531F8581}"/>
          </ac:inkMkLst>
        </pc:inkChg>
        <pc:inkChg chg="add">
          <ac:chgData name="Venkatasubramanian, Mani V." userId="fbe5ce37-0145-4c31-b84a-b36f8beac5f3" providerId="ADAL" clId="{CD41D82F-260B-0840-BD29-78828A25BB7D}" dt="2023-03-23T15:46:08.818" v="2774"/>
          <ac:inkMkLst>
            <pc:docMk/>
            <pc:sldMk cId="2040413078" sldId="271"/>
            <ac:inkMk id="8" creationId="{D3C5C944-7B14-6FF7-E801-0CA736BE929C}"/>
          </ac:inkMkLst>
        </pc:inkChg>
        <pc:inkChg chg="add">
          <ac:chgData name="Venkatasubramanian, Mani V." userId="fbe5ce37-0145-4c31-b84a-b36f8beac5f3" providerId="ADAL" clId="{CD41D82F-260B-0840-BD29-78828A25BB7D}" dt="2023-03-23T15:46:08.968" v="2775"/>
          <ac:inkMkLst>
            <pc:docMk/>
            <pc:sldMk cId="2040413078" sldId="271"/>
            <ac:inkMk id="9" creationId="{49DE6A97-5655-B41F-B7E4-62FCC09DF439}"/>
          </ac:inkMkLst>
        </pc:inkChg>
        <pc:inkChg chg="add reco">
          <ac:chgData name="Venkatasubramanian, Mani V." userId="fbe5ce37-0145-4c31-b84a-b36f8beac5f3" providerId="ADAL" clId="{CD41D82F-260B-0840-BD29-78828A25BB7D}" dt="2023-03-23T15:46:09.619" v="2776"/>
          <ac:inkMkLst>
            <pc:docMk/>
            <pc:sldMk cId="2040413078" sldId="271"/>
            <ac:inkMk id="10" creationId="{233FD73B-46FF-0CD6-33FF-BC46B1652CBA}"/>
          </ac:inkMkLst>
        </pc:inkChg>
        <pc:inkChg chg="add del">
          <ac:chgData name="Venkatasubramanian, Mani V." userId="fbe5ce37-0145-4c31-b84a-b36f8beac5f3" providerId="ADAL" clId="{CD41D82F-260B-0840-BD29-78828A25BB7D}" dt="2023-03-23T15:46:13.622" v="2779"/>
          <ac:inkMkLst>
            <pc:docMk/>
            <pc:sldMk cId="2040413078" sldId="271"/>
            <ac:inkMk id="11" creationId="{4FFB3FB7-ED4A-3048-3441-1515CBDF010C}"/>
          </ac:inkMkLst>
        </pc:inkChg>
        <pc:inkChg chg="add del">
          <ac:chgData name="Venkatasubramanian, Mani V." userId="fbe5ce37-0145-4c31-b84a-b36f8beac5f3" providerId="ADAL" clId="{CD41D82F-260B-0840-BD29-78828A25BB7D}" dt="2023-03-23T15:46:13.622" v="2779"/>
          <ac:inkMkLst>
            <pc:docMk/>
            <pc:sldMk cId="2040413078" sldId="271"/>
            <ac:inkMk id="12" creationId="{F1F85307-BB50-45B0-FFD6-1E024EA8BA6F}"/>
          </ac:inkMkLst>
        </pc:inkChg>
        <pc:inkChg chg="add reco">
          <ac:chgData name="Venkatasubramanian, Mani V." userId="fbe5ce37-0145-4c31-b84a-b36f8beac5f3" providerId="ADAL" clId="{CD41D82F-260B-0840-BD29-78828A25BB7D}" dt="2023-03-23T15:46:13.622" v="2779"/>
          <ac:inkMkLst>
            <pc:docMk/>
            <pc:sldMk cId="2040413078" sldId="271"/>
            <ac:inkMk id="13" creationId="{2E10BE1E-7E96-C360-8786-0222C8270054}"/>
          </ac:inkMkLst>
        </pc:inkChg>
        <pc:inkChg chg="add del">
          <ac:chgData name="Venkatasubramanian, Mani V." userId="fbe5ce37-0145-4c31-b84a-b36f8beac5f3" providerId="ADAL" clId="{CD41D82F-260B-0840-BD29-78828A25BB7D}" dt="2023-03-23T15:46:21.392" v="2786"/>
          <ac:inkMkLst>
            <pc:docMk/>
            <pc:sldMk cId="2040413078" sldId="271"/>
            <ac:inkMk id="14" creationId="{7BCA1766-D7F5-1689-F348-DBB2BCB4C3BA}"/>
          </ac:inkMkLst>
        </pc:inkChg>
        <pc:inkChg chg="add del">
          <ac:chgData name="Venkatasubramanian, Mani V." userId="fbe5ce37-0145-4c31-b84a-b36f8beac5f3" providerId="ADAL" clId="{CD41D82F-260B-0840-BD29-78828A25BB7D}" dt="2023-03-23T15:46:21.392" v="2786"/>
          <ac:inkMkLst>
            <pc:docMk/>
            <pc:sldMk cId="2040413078" sldId="271"/>
            <ac:inkMk id="15" creationId="{965581CA-BF19-0F62-C0A8-99335BCBE195}"/>
          </ac:inkMkLst>
        </pc:inkChg>
        <pc:inkChg chg="add del">
          <ac:chgData name="Venkatasubramanian, Mani V." userId="fbe5ce37-0145-4c31-b84a-b36f8beac5f3" providerId="ADAL" clId="{CD41D82F-260B-0840-BD29-78828A25BB7D}" dt="2023-03-23T15:46:21.392" v="2786"/>
          <ac:inkMkLst>
            <pc:docMk/>
            <pc:sldMk cId="2040413078" sldId="271"/>
            <ac:inkMk id="16" creationId="{7E3BF683-0E24-482D-BA94-83F62759E316}"/>
          </ac:inkMkLst>
        </pc:inkChg>
        <pc:inkChg chg="add del">
          <ac:chgData name="Venkatasubramanian, Mani V." userId="fbe5ce37-0145-4c31-b84a-b36f8beac5f3" providerId="ADAL" clId="{CD41D82F-260B-0840-BD29-78828A25BB7D}" dt="2023-03-23T15:46:21.392" v="2786"/>
          <ac:inkMkLst>
            <pc:docMk/>
            <pc:sldMk cId="2040413078" sldId="271"/>
            <ac:inkMk id="17" creationId="{834F04DB-218E-1648-C82F-8F3933143019}"/>
          </ac:inkMkLst>
        </pc:inkChg>
        <pc:inkChg chg="add del">
          <ac:chgData name="Venkatasubramanian, Mani V." userId="fbe5ce37-0145-4c31-b84a-b36f8beac5f3" providerId="ADAL" clId="{CD41D82F-260B-0840-BD29-78828A25BB7D}" dt="2023-03-23T15:46:21.392" v="2786"/>
          <ac:inkMkLst>
            <pc:docMk/>
            <pc:sldMk cId="2040413078" sldId="271"/>
            <ac:inkMk id="18" creationId="{EC381A91-BCDF-93D7-5ED8-6F170A36C10E}"/>
          </ac:inkMkLst>
        </pc:inkChg>
        <pc:inkChg chg="add del">
          <ac:chgData name="Venkatasubramanian, Mani V." userId="fbe5ce37-0145-4c31-b84a-b36f8beac5f3" providerId="ADAL" clId="{CD41D82F-260B-0840-BD29-78828A25BB7D}" dt="2023-03-23T15:46:21.392" v="2786"/>
          <ac:inkMkLst>
            <pc:docMk/>
            <pc:sldMk cId="2040413078" sldId="271"/>
            <ac:inkMk id="19" creationId="{0F5BCE1E-5D58-41C7-7847-2DFF1DD2AB8B}"/>
          </ac:inkMkLst>
        </pc:inkChg>
        <pc:inkChg chg="add reco">
          <ac:chgData name="Venkatasubramanian, Mani V." userId="fbe5ce37-0145-4c31-b84a-b36f8beac5f3" providerId="ADAL" clId="{CD41D82F-260B-0840-BD29-78828A25BB7D}" dt="2023-03-23T15:46:21.392" v="2786"/>
          <ac:inkMkLst>
            <pc:docMk/>
            <pc:sldMk cId="2040413078" sldId="271"/>
            <ac:inkMk id="20" creationId="{1520B4EB-B932-2CE8-D090-5046DD9B1036}"/>
          </ac:inkMkLst>
        </pc:inkChg>
        <pc:inkChg chg="add reco">
          <ac:chgData name="Venkatasubramanian, Mani V." userId="fbe5ce37-0145-4c31-b84a-b36f8beac5f3" providerId="ADAL" clId="{CD41D82F-260B-0840-BD29-78828A25BB7D}" dt="2023-03-23T15:46:21.392" v="2786"/>
          <ac:inkMkLst>
            <pc:docMk/>
            <pc:sldMk cId="2040413078" sldId="271"/>
            <ac:inkMk id="21" creationId="{818CCC93-849E-F81D-94C3-81D4F98E9CA0}"/>
          </ac:inkMkLst>
        </pc:inkChg>
        <pc:inkChg chg="add reco">
          <ac:chgData name="Venkatasubramanian, Mani V." userId="fbe5ce37-0145-4c31-b84a-b36f8beac5f3" providerId="ADAL" clId="{CD41D82F-260B-0840-BD29-78828A25BB7D}" dt="2023-03-23T15:46:21.392" v="2786"/>
          <ac:inkMkLst>
            <pc:docMk/>
            <pc:sldMk cId="2040413078" sldId="271"/>
            <ac:inkMk id="22" creationId="{CC564A07-FD71-D8F1-1534-5BBECFB49C67}"/>
          </ac:inkMkLst>
        </pc:inkChg>
        <pc:inkChg chg="add del">
          <ac:chgData name="Venkatasubramanian, Mani V." userId="fbe5ce37-0145-4c31-b84a-b36f8beac5f3" providerId="ADAL" clId="{CD41D82F-260B-0840-BD29-78828A25BB7D}" dt="2023-03-23T15:46:27.187" v="2802"/>
          <ac:inkMkLst>
            <pc:docMk/>
            <pc:sldMk cId="2040413078" sldId="271"/>
            <ac:inkMk id="23" creationId="{572E63A1-EC40-32F2-98F1-F3B1D8ADC364}"/>
          </ac:inkMkLst>
        </pc:inkChg>
        <pc:inkChg chg="add del">
          <ac:chgData name="Venkatasubramanian, Mani V." userId="fbe5ce37-0145-4c31-b84a-b36f8beac5f3" providerId="ADAL" clId="{CD41D82F-260B-0840-BD29-78828A25BB7D}" dt="2023-03-23T15:46:27.187" v="2802"/>
          <ac:inkMkLst>
            <pc:docMk/>
            <pc:sldMk cId="2040413078" sldId="271"/>
            <ac:inkMk id="24" creationId="{ADCE3622-7C1F-3261-7C85-721678605B4C}"/>
          </ac:inkMkLst>
        </pc:inkChg>
        <pc:inkChg chg="add del">
          <ac:chgData name="Venkatasubramanian, Mani V." userId="fbe5ce37-0145-4c31-b84a-b36f8beac5f3" providerId="ADAL" clId="{CD41D82F-260B-0840-BD29-78828A25BB7D}" dt="2023-03-23T15:46:27.187" v="2802"/>
          <ac:inkMkLst>
            <pc:docMk/>
            <pc:sldMk cId="2040413078" sldId="271"/>
            <ac:inkMk id="25" creationId="{211C92AC-99CF-9CC9-B491-29EB12EE58AD}"/>
          </ac:inkMkLst>
        </pc:inkChg>
        <pc:inkChg chg="add del">
          <ac:chgData name="Venkatasubramanian, Mani V." userId="fbe5ce37-0145-4c31-b84a-b36f8beac5f3" providerId="ADAL" clId="{CD41D82F-260B-0840-BD29-78828A25BB7D}" dt="2023-03-23T15:46:27.187" v="2802"/>
          <ac:inkMkLst>
            <pc:docMk/>
            <pc:sldMk cId="2040413078" sldId="271"/>
            <ac:inkMk id="26" creationId="{C903A8A5-84D0-A000-7FF0-BD24687AF612}"/>
          </ac:inkMkLst>
        </pc:inkChg>
        <pc:inkChg chg="add del">
          <ac:chgData name="Venkatasubramanian, Mani V." userId="fbe5ce37-0145-4c31-b84a-b36f8beac5f3" providerId="ADAL" clId="{CD41D82F-260B-0840-BD29-78828A25BB7D}" dt="2023-03-23T15:46:27.187" v="2802"/>
          <ac:inkMkLst>
            <pc:docMk/>
            <pc:sldMk cId="2040413078" sldId="271"/>
            <ac:inkMk id="27" creationId="{02E18257-1BD9-6D5B-645D-844A18F94C3A}"/>
          </ac:inkMkLst>
        </pc:inkChg>
        <pc:inkChg chg="add del">
          <ac:chgData name="Venkatasubramanian, Mani V." userId="fbe5ce37-0145-4c31-b84a-b36f8beac5f3" providerId="ADAL" clId="{CD41D82F-260B-0840-BD29-78828A25BB7D}" dt="2023-03-23T15:46:27.187" v="2802"/>
          <ac:inkMkLst>
            <pc:docMk/>
            <pc:sldMk cId="2040413078" sldId="271"/>
            <ac:inkMk id="28" creationId="{98151AF8-26EA-3FA1-35E8-88EB4C06C3D8}"/>
          </ac:inkMkLst>
        </pc:inkChg>
        <pc:inkChg chg="add del">
          <ac:chgData name="Venkatasubramanian, Mani V." userId="fbe5ce37-0145-4c31-b84a-b36f8beac5f3" providerId="ADAL" clId="{CD41D82F-260B-0840-BD29-78828A25BB7D}" dt="2023-03-23T15:46:27.187" v="2802"/>
          <ac:inkMkLst>
            <pc:docMk/>
            <pc:sldMk cId="2040413078" sldId="271"/>
            <ac:inkMk id="29" creationId="{E06F23AF-184E-2A4F-FF14-65312E8863BF}"/>
          </ac:inkMkLst>
        </pc:inkChg>
        <pc:inkChg chg="add del">
          <ac:chgData name="Venkatasubramanian, Mani V." userId="fbe5ce37-0145-4c31-b84a-b36f8beac5f3" providerId="ADAL" clId="{CD41D82F-260B-0840-BD29-78828A25BB7D}" dt="2023-03-23T15:46:27.187" v="2802"/>
          <ac:inkMkLst>
            <pc:docMk/>
            <pc:sldMk cId="2040413078" sldId="271"/>
            <ac:inkMk id="30" creationId="{109E4222-8443-6D11-0D53-0BE2E25930EF}"/>
          </ac:inkMkLst>
        </pc:inkChg>
        <pc:inkChg chg="add del">
          <ac:chgData name="Venkatasubramanian, Mani V." userId="fbe5ce37-0145-4c31-b84a-b36f8beac5f3" providerId="ADAL" clId="{CD41D82F-260B-0840-BD29-78828A25BB7D}" dt="2023-03-23T15:46:27.187" v="2802"/>
          <ac:inkMkLst>
            <pc:docMk/>
            <pc:sldMk cId="2040413078" sldId="271"/>
            <ac:inkMk id="31" creationId="{96540B12-6F9F-F9D4-E40C-4B205A9BCC5F}"/>
          </ac:inkMkLst>
        </pc:inkChg>
        <pc:inkChg chg="add del">
          <ac:chgData name="Venkatasubramanian, Mani V." userId="fbe5ce37-0145-4c31-b84a-b36f8beac5f3" providerId="ADAL" clId="{CD41D82F-260B-0840-BD29-78828A25BB7D}" dt="2023-03-23T15:46:27.187" v="2802"/>
          <ac:inkMkLst>
            <pc:docMk/>
            <pc:sldMk cId="2040413078" sldId="271"/>
            <ac:inkMk id="32" creationId="{D446A268-F911-80AA-8852-2F95FCD784DC}"/>
          </ac:inkMkLst>
        </pc:inkChg>
        <pc:inkChg chg="add del">
          <ac:chgData name="Venkatasubramanian, Mani V." userId="fbe5ce37-0145-4c31-b84a-b36f8beac5f3" providerId="ADAL" clId="{CD41D82F-260B-0840-BD29-78828A25BB7D}" dt="2023-03-23T15:46:27.187" v="2802"/>
          <ac:inkMkLst>
            <pc:docMk/>
            <pc:sldMk cId="2040413078" sldId="271"/>
            <ac:inkMk id="33" creationId="{BE253E7B-7691-5C2F-62C7-38DBD6482B82}"/>
          </ac:inkMkLst>
        </pc:inkChg>
        <pc:inkChg chg="add del">
          <ac:chgData name="Venkatasubramanian, Mani V." userId="fbe5ce37-0145-4c31-b84a-b36f8beac5f3" providerId="ADAL" clId="{CD41D82F-260B-0840-BD29-78828A25BB7D}" dt="2023-03-23T15:46:27.187" v="2802"/>
          <ac:inkMkLst>
            <pc:docMk/>
            <pc:sldMk cId="2040413078" sldId="271"/>
            <ac:inkMk id="34" creationId="{B37BF3C7-2972-402F-EF88-4D8792F20F3B}"/>
          </ac:inkMkLst>
        </pc:inkChg>
        <pc:inkChg chg="add del">
          <ac:chgData name="Venkatasubramanian, Mani V." userId="fbe5ce37-0145-4c31-b84a-b36f8beac5f3" providerId="ADAL" clId="{CD41D82F-260B-0840-BD29-78828A25BB7D}" dt="2023-03-23T15:46:27.187" v="2802"/>
          <ac:inkMkLst>
            <pc:docMk/>
            <pc:sldMk cId="2040413078" sldId="271"/>
            <ac:inkMk id="35" creationId="{EBF571ED-07A3-079A-1844-41C4EF1624CF}"/>
          </ac:inkMkLst>
        </pc:inkChg>
        <pc:inkChg chg="add del">
          <ac:chgData name="Venkatasubramanian, Mani V." userId="fbe5ce37-0145-4c31-b84a-b36f8beac5f3" providerId="ADAL" clId="{CD41D82F-260B-0840-BD29-78828A25BB7D}" dt="2023-03-23T15:46:27.187" v="2802"/>
          <ac:inkMkLst>
            <pc:docMk/>
            <pc:sldMk cId="2040413078" sldId="271"/>
            <ac:inkMk id="36" creationId="{11E0EA6E-3D90-6A93-722C-1F571190AC62}"/>
          </ac:inkMkLst>
        </pc:inkChg>
        <pc:inkChg chg="add del">
          <ac:chgData name="Venkatasubramanian, Mani V." userId="fbe5ce37-0145-4c31-b84a-b36f8beac5f3" providerId="ADAL" clId="{CD41D82F-260B-0840-BD29-78828A25BB7D}" dt="2023-03-23T15:46:27.187" v="2802"/>
          <ac:inkMkLst>
            <pc:docMk/>
            <pc:sldMk cId="2040413078" sldId="271"/>
            <ac:inkMk id="37" creationId="{ADC7A0F4-BF48-96ED-4F5C-517CD9EB4334}"/>
          </ac:inkMkLst>
        </pc:inkChg>
        <pc:inkChg chg="add reco">
          <ac:chgData name="Venkatasubramanian, Mani V." userId="fbe5ce37-0145-4c31-b84a-b36f8beac5f3" providerId="ADAL" clId="{CD41D82F-260B-0840-BD29-78828A25BB7D}" dt="2023-03-23T15:46:27.187" v="2802"/>
          <ac:inkMkLst>
            <pc:docMk/>
            <pc:sldMk cId="2040413078" sldId="271"/>
            <ac:inkMk id="38" creationId="{75ED6213-81FF-BF20-B222-49BD0C432C79}"/>
          </ac:inkMkLst>
        </pc:inkChg>
        <pc:inkChg chg="add">
          <ac:chgData name="Venkatasubramanian, Mani V." userId="fbe5ce37-0145-4c31-b84a-b36f8beac5f3" providerId="ADAL" clId="{CD41D82F-260B-0840-BD29-78828A25BB7D}" dt="2023-03-23T15:46:29.027" v="2803"/>
          <ac:inkMkLst>
            <pc:docMk/>
            <pc:sldMk cId="2040413078" sldId="271"/>
            <ac:inkMk id="39" creationId="{E02D471C-DB11-B41E-8D34-EB791625C840}"/>
          </ac:inkMkLst>
        </pc:inkChg>
        <pc:inkChg chg="add">
          <ac:chgData name="Venkatasubramanian, Mani V." userId="fbe5ce37-0145-4c31-b84a-b36f8beac5f3" providerId="ADAL" clId="{CD41D82F-260B-0840-BD29-78828A25BB7D}" dt="2023-03-23T15:46:29.142" v="2804"/>
          <ac:inkMkLst>
            <pc:docMk/>
            <pc:sldMk cId="2040413078" sldId="271"/>
            <ac:inkMk id="40" creationId="{EC51D806-2A47-FC4E-1946-05D3FDDB2399}"/>
          </ac:inkMkLst>
        </pc:inkChg>
        <pc:inkChg chg="add">
          <ac:chgData name="Venkatasubramanian, Mani V." userId="fbe5ce37-0145-4c31-b84a-b36f8beac5f3" providerId="ADAL" clId="{CD41D82F-260B-0840-BD29-78828A25BB7D}" dt="2023-03-23T15:46:35.781" v="2805"/>
          <ac:inkMkLst>
            <pc:docMk/>
            <pc:sldMk cId="2040413078" sldId="271"/>
            <ac:inkMk id="41" creationId="{4A678AF1-6BB1-749D-D3A6-59B0D0C82BE8}"/>
          </ac:inkMkLst>
        </pc:inkChg>
        <pc:inkChg chg="add">
          <ac:chgData name="Venkatasubramanian, Mani V." userId="fbe5ce37-0145-4c31-b84a-b36f8beac5f3" providerId="ADAL" clId="{CD41D82F-260B-0840-BD29-78828A25BB7D}" dt="2023-03-23T15:46:36.213" v="2806"/>
          <ac:inkMkLst>
            <pc:docMk/>
            <pc:sldMk cId="2040413078" sldId="271"/>
            <ac:inkMk id="42" creationId="{E5DFCBB7-46CC-0EC2-138D-127008049255}"/>
          </ac:inkMkLst>
        </pc:inkChg>
        <pc:inkChg chg="add">
          <ac:chgData name="Venkatasubramanian, Mani V." userId="fbe5ce37-0145-4c31-b84a-b36f8beac5f3" providerId="ADAL" clId="{CD41D82F-260B-0840-BD29-78828A25BB7D}" dt="2023-03-23T15:46:36.914" v="2807"/>
          <ac:inkMkLst>
            <pc:docMk/>
            <pc:sldMk cId="2040413078" sldId="271"/>
            <ac:inkMk id="43" creationId="{7898ED4A-D42F-07E1-0BBC-07EE7FE3ADC6}"/>
          </ac:inkMkLst>
        </pc:inkChg>
        <pc:inkChg chg="add">
          <ac:chgData name="Venkatasubramanian, Mani V." userId="fbe5ce37-0145-4c31-b84a-b36f8beac5f3" providerId="ADAL" clId="{CD41D82F-260B-0840-BD29-78828A25BB7D}" dt="2023-03-23T15:46:37.247" v="2808"/>
          <ac:inkMkLst>
            <pc:docMk/>
            <pc:sldMk cId="2040413078" sldId="271"/>
            <ac:inkMk id="44" creationId="{0CBCC25B-54F8-8BE7-C627-55E7E70CD35A}"/>
          </ac:inkMkLst>
        </pc:inkChg>
        <pc:inkChg chg="add">
          <ac:chgData name="Venkatasubramanian, Mani V." userId="fbe5ce37-0145-4c31-b84a-b36f8beac5f3" providerId="ADAL" clId="{CD41D82F-260B-0840-BD29-78828A25BB7D}" dt="2023-03-23T15:46:37.430" v="2809"/>
          <ac:inkMkLst>
            <pc:docMk/>
            <pc:sldMk cId="2040413078" sldId="271"/>
            <ac:inkMk id="45" creationId="{FE20097B-5CDF-A267-3D38-F4826A564772}"/>
          </ac:inkMkLst>
        </pc:inkChg>
        <pc:inkChg chg="add">
          <ac:chgData name="Venkatasubramanian, Mani V." userId="fbe5ce37-0145-4c31-b84a-b36f8beac5f3" providerId="ADAL" clId="{CD41D82F-260B-0840-BD29-78828A25BB7D}" dt="2023-03-23T15:46:38.264" v="2810"/>
          <ac:inkMkLst>
            <pc:docMk/>
            <pc:sldMk cId="2040413078" sldId="271"/>
            <ac:inkMk id="46" creationId="{9FFD9364-93D1-4BFE-4CD7-9196B48CB569}"/>
          </ac:inkMkLst>
        </pc:inkChg>
        <pc:inkChg chg="add">
          <ac:chgData name="Venkatasubramanian, Mani V." userId="fbe5ce37-0145-4c31-b84a-b36f8beac5f3" providerId="ADAL" clId="{CD41D82F-260B-0840-BD29-78828A25BB7D}" dt="2023-03-23T15:46:38.415" v="2811"/>
          <ac:inkMkLst>
            <pc:docMk/>
            <pc:sldMk cId="2040413078" sldId="271"/>
            <ac:inkMk id="47" creationId="{9168F299-536D-FE27-FC0F-70233292A112}"/>
          </ac:inkMkLst>
        </pc:inkChg>
        <pc:inkChg chg="add">
          <ac:chgData name="Venkatasubramanian, Mani V." userId="fbe5ce37-0145-4c31-b84a-b36f8beac5f3" providerId="ADAL" clId="{CD41D82F-260B-0840-BD29-78828A25BB7D}" dt="2023-03-23T15:46:38.815" v="2812"/>
          <ac:inkMkLst>
            <pc:docMk/>
            <pc:sldMk cId="2040413078" sldId="271"/>
            <ac:inkMk id="48" creationId="{718B79C1-62C2-9ED6-A41F-E99673EFF868}"/>
          </ac:inkMkLst>
        </pc:inkChg>
        <pc:inkChg chg="add">
          <ac:chgData name="Venkatasubramanian, Mani V." userId="fbe5ce37-0145-4c31-b84a-b36f8beac5f3" providerId="ADAL" clId="{CD41D82F-260B-0840-BD29-78828A25BB7D}" dt="2023-03-23T15:46:38.964" v="2813"/>
          <ac:inkMkLst>
            <pc:docMk/>
            <pc:sldMk cId="2040413078" sldId="271"/>
            <ac:inkMk id="49" creationId="{B933FD55-8CDD-E7D7-73F7-6191971EEAA9}"/>
          </ac:inkMkLst>
        </pc:inkChg>
        <pc:inkChg chg="add">
          <ac:chgData name="Venkatasubramanian, Mani V." userId="fbe5ce37-0145-4c31-b84a-b36f8beac5f3" providerId="ADAL" clId="{CD41D82F-260B-0840-BD29-78828A25BB7D}" dt="2023-03-23T15:46:39.314" v="2814"/>
          <ac:inkMkLst>
            <pc:docMk/>
            <pc:sldMk cId="2040413078" sldId="271"/>
            <ac:inkMk id="50" creationId="{DC7DF067-FE0B-1803-572F-21BD33CF039C}"/>
          </ac:inkMkLst>
        </pc:inkChg>
        <pc:inkChg chg="add">
          <ac:chgData name="Venkatasubramanian, Mani V." userId="fbe5ce37-0145-4c31-b84a-b36f8beac5f3" providerId="ADAL" clId="{CD41D82F-260B-0840-BD29-78828A25BB7D}" dt="2023-03-23T15:46:39.861" v="2815"/>
          <ac:inkMkLst>
            <pc:docMk/>
            <pc:sldMk cId="2040413078" sldId="271"/>
            <ac:inkMk id="51" creationId="{F803E337-C5DE-19D7-4484-2B4461210415}"/>
          </ac:inkMkLst>
        </pc:inkChg>
        <pc:inkChg chg="add">
          <ac:chgData name="Venkatasubramanian, Mani V." userId="fbe5ce37-0145-4c31-b84a-b36f8beac5f3" providerId="ADAL" clId="{CD41D82F-260B-0840-BD29-78828A25BB7D}" dt="2023-03-23T15:46:40.497" v="2816"/>
          <ac:inkMkLst>
            <pc:docMk/>
            <pc:sldMk cId="2040413078" sldId="271"/>
            <ac:inkMk id="52" creationId="{BC6A3B66-1D1F-F981-ED8E-40C01952B0B5}"/>
          </ac:inkMkLst>
        </pc:inkChg>
        <pc:inkChg chg="add">
          <ac:chgData name="Venkatasubramanian, Mani V." userId="fbe5ce37-0145-4c31-b84a-b36f8beac5f3" providerId="ADAL" clId="{CD41D82F-260B-0840-BD29-78828A25BB7D}" dt="2023-03-23T15:46:40.709" v="2817"/>
          <ac:inkMkLst>
            <pc:docMk/>
            <pc:sldMk cId="2040413078" sldId="271"/>
            <ac:inkMk id="53" creationId="{F0833503-7C44-49D6-EC83-728BE7AA503F}"/>
          </ac:inkMkLst>
        </pc:inkChg>
        <pc:inkChg chg="add">
          <ac:chgData name="Venkatasubramanian, Mani V." userId="fbe5ce37-0145-4c31-b84a-b36f8beac5f3" providerId="ADAL" clId="{CD41D82F-260B-0840-BD29-78828A25BB7D}" dt="2023-03-23T15:46:41.257" v="2818"/>
          <ac:inkMkLst>
            <pc:docMk/>
            <pc:sldMk cId="2040413078" sldId="271"/>
            <ac:inkMk id="54" creationId="{B18EA923-17EC-300E-58C4-FAFEC6E80905}"/>
          </ac:inkMkLst>
        </pc:inkChg>
        <pc:inkChg chg="add">
          <ac:chgData name="Venkatasubramanian, Mani V." userId="fbe5ce37-0145-4c31-b84a-b36f8beac5f3" providerId="ADAL" clId="{CD41D82F-260B-0840-BD29-78828A25BB7D}" dt="2023-03-23T15:46:41.391" v="2819"/>
          <ac:inkMkLst>
            <pc:docMk/>
            <pc:sldMk cId="2040413078" sldId="271"/>
            <ac:inkMk id="55" creationId="{4F166A19-DF67-FBF2-8EFD-728A66A076FF}"/>
          </ac:inkMkLst>
        </pc:inkChg>
        <pc:inkChg chg="add">
          <ac:chgData name="Venkatasubramanian, Mani V." userId="fbe5ce37-0145-4c31-b84a-b36f8beac5f3" providerId="ADAL" clId="{CD41D82F-260B-0840-BD29-78828A25BB7D}" dt="2023-03-23T15:46:42.024" v="2820"/>
          <ac:inkMkLst>
            <pc:docMk/>
            <pc:sldMk cId="2040413078" sldId="271"/>
            <ac:inkMk id="56" creationId="{FAF72554-EEBD-8290-13C1-F687E30F439C}"/>
          </ac:inkMkLst>
        </pc:inkChg>
        <pc:inkChg chg="add">
          <ac:chgData name="Venkatasubramanian, Mani V." userId="fbe5ce37-0145-4c31-b84a-b36f8beac5f3" providerId="ADAL" clId="{CD41D82F-260B-0840-BD29-78828A25BB7D}" dt="2023-03-23T15:46:42.191" v="2821"/>
          <ac:inkMkLst>
            <pc:docMk/>
            <pc:sldMk cId="2040413078" sldId="271"/>
            <ac:inkMk id="57" creationId="{73DDE890-00AB-AD13-476A-05C7C7B7A897}"/>
          </ac:inkMkLst>
        </pc:inkChg>
        <pc:inkChg chg="add">
          <ac:chgData name="Venkatasubramanian, Mani V." userId="fbe5ce37-0145-4c31-b84a-b36f8beac5f3" providerId="ADAL" clId="{CD41D82F-260B-0840-BD29-78828A25BB7D}" dt="2023-03-23T15:46:42.757" v="2822"/>
          <ac:inkMkLst>
            <pc:docMk/>
            <pc:sldMk cId="2040413078" sldId="271"/>
            <ac:inkMk id="58" creationId="{0E09EB5E-C8DD-0D96-CB23-CEF4CF510F82}"/>
          </ac:inkMkLst>
        </pc:inkChg>
        <pc:inkChg chg="add">
          <ac:chgData name="Venkatasubramanian, Mani V." userId="fbe5ce37-0145-4c31-b84a-b36f8beac5f3" providerId="ADAL" clId="{CD41D82F-260B-0840-BD29-78828A25BB7D}" dt="2023-03-23T15:46:42.940" v="2823"/>
          <ac:inkMkLst>
            <pc:docMk/>
            <pc:sldMk cId="2040413078" sldId="271"/>
            <ac:inkMk id="59" creationId="{7CBBEA5E-2D40-E036-F62D-4778654E8F72}"/>
          </ac:inkMkLst>
        </pc:inkChg>
        <pc:inkChg chg="add">
          <ac:chgData name="Venkatasubramanian, Mani V." userId="fbe5ce37-0145-4c31-b84a-b36f8beac5f3" providerId="ADAL" clId="{CD41D82F-260B-0840-BD29-78828A25BB7D}" dt="2023-03-23T15:46:43.559" v="2824"/>
          <ac:inkMkLst>
            <pc:docMk/>
            <pc:sldMk cId="2040413078" sldId="271"/>
            <ac:inkMk id="60" creationId="{3B6239A4-4A4C-95C2-8872-EF2DDA12F8B2}"/>
          </ac:inkMkLst>
        </pc:inkChg>
        <pc:inkChg chg="add">
          <ac:chgData name="Venkatasubramanian, Mani V." userId="fbe5ce37-0145-4c31-b84a-b36f8beac5f3" providerId="ADAL" clId="{CD41D82F-260B-0840-BD29-78828A25BB7D}" dt="2023-03-23T15:46:43.997" v="2825"/>
          <ac:inkMkLst>
            <pc:docMk/>
            <pc:sldMk cId="2040413078" sldId="271"/>
            <ac:inkMk id="61" creationId="{B3A10BDC-E043-E88E-D14B-689AD1E1B4AF}"/>
          </ac:inkMkLst>
        </pc:inkChg>
        <pc:inkChg chg="add">
          <ac:chgData name="Venkatasubramanian, Mani V." userId="fbe5ce37-0145-4c31-b84a-b36f8beac5f3" providerId="ADAL" clId="{CD41D82F-260B-0840-BD29-78828A25BB7D}" dt="2023-03-23T15:46:44.430" v="2826"/>
          <ac:inkMkLst>
            <pc:docMk/>
            <pc:sldMk cId="2040413078" sldId="271"/>
            <ac:inkMk id="62" creationId="{A846D65F-ED21-C581-34C3-F51FA8AF3889}"/>
          </ac:inkMkLst>
        </pc:inkChg>
        <pc:inkChg chg="add">
          <ac:chgData name="Venkatasubramanian, Mani V." userId="fbe5ce37-0145-4c31-b84a-b36f8beac5f3" providerId="ADAL" clId="{CD41D82F-260B-0840-BD29-78828A25BB7D}" dt="2023-03-23T15:46:44.663" v="2827"/>
          <ac:inkMkLst>
            <pc:docMk/>
            <pc:sldMk cId="2040413078" sldId="271"/>
            <ac:inkMk id="63" creationId="{5F7041E2-2DB1-DF48-D13F-DBF0060BE4C8}"/>
          </ac:inkMkLst>
        </pc:inkChg>
        <pc:inkChg chg="add">
          <ac:chgData name="Venkatasubramanian, Mani V." userId="fbe5ce37-0145-4c31-b84a-b36f8beac5f3" providerId="ADAL" clId="{CD41D82F-260B-0840-BD29-78828A25BB7D}" dt="2023-03-23T15:46:48.696" v="2828"/>
          <ac:inkMkLst>
            <pc:docMk/>
            <pc:sldMk cId="2040413078" sldId="271"/>
            <ac:inkMk id="67" creationId="{215828CF-CE54-633D-7C96-E10636077D15}"/>
          </ac:inkMkLst>
        </pc:inkChg>
        <pc:inkChg chg="add">
          <ac:chgData name="Venkatasubramanian, Mani V." userId="fbe5ce37-0145-4c31-b84a-b36f8beac5f3" providerId="ADAL" clId="{CD41D82F-260B-0840-BD29-78828A25BB7D}" dt="2023-03-23T15:46:48.930" v="2829"/>
          <ac:inkMkLst>
            <pc:docMk/>
            <pc:sldMk cId="2040413078" sldId="271"/>
            <ac:inkMk id="68" creationId="{A26944FB-9D13-D059-FD4C-5134DBA0E5D9}"/>
          </ac:inkMkLst>
        </pc:inkChg>
        <pc:inkChg chg="add">
          <ac:chgData name="Venkatasubramanian, Mani V." userId="fbe5ce37-0145-4c31-b84a-b36f8beac5f3" providerId="ADAL" clId="{CD41D82F-260B-0840-BD29-78828A25BB7D}" dt="2023-03-23T15:46:49.296" v="2830"/>
          <ac:inkMkLst>
            <pc:docMk/>
            <pc:sldMk cId="2040413078" sldId="271"/>
            <ac:inkMk id="69" creationId="{1A287006-7AA3-1790-8287-396CD137CA0B}"/>
          </ac:inkMkLst>
        </pc:inkChg>
        <pc:inkChg chg="add">
          <ac:chgData name="Venkatasubramanian, Mani V." userId="fbe5ce37-0145-4c31-b84a-b36f8beac5f3" providerId="ADAL" clId="{CD41D82F-260B-0840-BD29-78828A25BB7D}" dt="2023-03-23T15:46:49.530" v="2831"/>
          <ac:inkMkLst>
            <pc:docMk/>
            <pc:sldMk cId="2040413078" sldId="271"/>
            <ac:inkMk id="70" creationId="{32C367F6-29B3-AD02-CD1B-0843C43DF98C}"/>
          </ac:inkMkLst>
        </pc:inkChg>
        <pc:inkChg chg="add">
          <ac:chgData name="Venkatasubramanian, Mani V." userId="fbe5ce37-0145-4c31-b84a-b36f8beac5f3" providerId="ADAL" clId="{CD41D82F-260B-0840-BD29-78828A25BB7D}" dt="2023-03-23T15:46:50.129" v="2832"/>
          <ac:inkMkLst>
            <pc:docMk/>
            <pc:sldMk cId="2040413078" sldId="271"/>
            <ac:inkMk id="71" creationId="{4C741CE0-FAC3-9EE2-0C1C-9ABE19C0AA17}"/>
          </ac:inkMkLst>
        </pc:inkChg>
        <pc:inkChg chg="add">
          <ac:chgData name="Venkatasubramanian, Mani V." userId="fbe5ce37-0145-4c31-b84a-b36f8beac5f3" providerId="ADAL" clId="{CD41D82F-260B-0840-BD29-78828A25BB7D}" dt="2023-03-23T15:46:50.345" v="2833"/>
          <ac:inkMkLst>
            <pc:docMk/>
            <pc:sldMk cId="2040413078" sldId="271"/>
            <ac:inkMk id="72" creationId="{90383C17-39F8-FFC9-06B6-204B79B1514C}"/>
          </ac:inkMkLst>
        </pc:inkChg>
        <pc:inkChg chg="add">
          <ac:chgData name="Venkatasubramanian, Mani V." userId="fbe5ce37-0145-4c31-b84a-b36f8beac5f3" providerId="ADAL" clId="{CD41D82F-260B-0840-BD29-78828A25BB7D}" dt="2023-03-23T15:46:50.646" v="2834"/>
          <ac:inkMkLst>
            <pc:docMk/>
            <pc:sldMk cId="2040413078" sldId="271"/>
            <ac:inkMk id="73" creationId="{648AE2E6-C0E1-2859-B9D3-1939BEF4EA11}"/>
          </ac:inkMkLst>
        </pc:inkChg>
        <pc:inkChg chg="add">
          <ac:chgData name="Venkatasubramanian, Mani V." userId="fbe5ce37-0145-4c31-b84a-b36f8beac5f3" providerId="ADAL" clId="{CD41D82F-260B-0840-BD29-78828A25BB7D}" dt="2023-03-23T15:46:51.180" v="2835"/>
          <ac:inkMkLst>
            <pc:docMk/>
            <pc:sldMk cId="2040413078" sldId="271"/>
            <ac:inkMk id="74" creationId="{27437687-3E79-298A-76DF-80E54D2FB8B4}"/>
          </ac:inkMkLst>
        </pc:inkChg>
        <pc:inkChg chg="add">
          <ac:chgData name="Venkatasubramanian, Mani V." userId="fbe5ce37-0145-4c31-b84a-b36f8beac5f3" providerId="ADAL" clId="{CD41D82F-260B-0840-BD29-78828A25BB7D}" dt="2023-03-23T15:46:51.613" v="2836"/>
          <ac:inkMkLst>
            <pc:docMk/>
            <pc:sldMk cId="2040413078" sldId="271"/>
            <ac:inkMk id="75" creationId="{132BC672-2212-3B3A-9DE0-525A3D127968}"/>
          </ac:inkMkLst>
        </pc:inkChg>
        <pc:inkChg chg="add">
          <ac:chgData name="Venkatasubramanian, Mani V." userId="fbe5ce37-0145-4c31-b84a-b36f8beac5f3" providerId="ADAL" clId="{CD41D82F-260B-0840-BD29-78828A25BB7D}" dt="2023-03-23T15:46:51.996" v="2837"/>
          <ac:inkMkLst>
            <pc:docMk/>
            <pc:sldMk cId="2040413078" sldId="271"/>
            <ac:inkMk id="76" creationId="{C78DEC3C-0D06-B603-2745-52289CBD840F}"/>
          </ac:inkMkLst>
        </pc:inkChg>
        <pc:inkChg chg="add">
          <ac:chgData name="Venkatasubramanian, Mani V." userId="fbe5ce37-0145-4c31-b84a-b36f8beac5f3" providerId="ADAL" clId="{CD41D82F-260B-0840-BD29-78828A25BB7D}" dt="2023-03-23T15:46:52.213" v="2838"/>
          <ac:inkMkLst>
            <pc:docMk/>
            <pc:sldMk cId="2040413078" sldId="271"/>
            <ac:inkMk id="77" creationId="{8325E170-E226-7B51-223C-3140B45C9F2F}"/>
          </ac:inkMkLst>
        </pc:inkChg>
        <pc:inkChg chg="add">
          <ac:chgData name="Venkatasubramanian, Mani V." userId="fbe5ce37-0145-4c31-b84a-b36f8beac5f3" providerId="ADAL" clId="{CD41D82F-260B-0840-BD29-78828A25BB7D}" dt="2023-03-23T15:46:52.311" v="2839"/>
          <ac:inkMkLst>
            <pc:docMk/>
            <pc:sldMk cId="2040413078" sldId="271"/>
            <ac:inkMk id="78" creationId="{71D701AC-9F3F-FDBA-8D6E-706222F19B8A}"/>
          </ac:inkMkLst>
        </pc:inkChg>
        <pc:inkChg chg="add">
          <ac:chgData name="Venkatasubramanian, Mani V." userId="fbe5ce37-0145-4c31-b84a-b36f8beac5f3" providerId="ADAL" clId="{CD41D82F-260B-0840-BD29-78828A25BB7D}" dt="2023-03-23T15:46:54.741" v="2840"/>
          <ac:inkMkLst>
            <pc:docMk/>
            <pc:sldMk cId="2040413078" sldId="271"/>
            <ac:inkMk id="81" creationId="{B383AC86-412D-716F-0899-820B61226AE1}"/>
          </ac:inkMkLst>
        </pc:inkChg>
        <pc:inkChg chg="add del">
          <ac:chgData name="Venkatasubramanian, Mani V." userId="fbe5ce37-0145-4c31-b84a-b36f8beac5f3" providerId="ADAL" clId="{CD41D82F-260B-0840-BD29-78828A25BB7D}" dt="2023-03-23T15:47:11.202" v="2855"/>
          <ac:inkMkLst>
            <pc:docMk/>
            <pc:sldMk cId="2040413078" sldId="271"/>
            <ac:inkMk id="82" creationId="{868CECB2-D49E-0729-75DB-677D90F297A0}"/>
          </ac:inkMkLst>
        </pc:inkChg>
        <pc:inkChg chg="add del">
          <ac:chgData name="Venkatasubramanian, Mani V." userId="fbe5ce37-0145-4c31-b84a-b36f8beac5f3" providerId="ADAL" clId="{CD41D82F-260B-0840-BD29-78828A25BB7D}" dt="2023-03-23T15:47:11.202" v="2855"/>
          <ac:inkMkLst>
            <pc:docMk/>
            <pc:sldMk cId="2040413078" sldId="271"/>
            <ac:inkMk id="83" creationId="{AF3B4011-FDC7-1802-1B97-188B02F12B85}"/>
          </ac:inkMkLst>
        </pc:inkChg>
        <pc:inkChg chg="add del">
          <ac:chgData name="Venkatasubramanian, Mani V." userId="fbe5ce37-0145-4c31-b84a-b36f8beac5f3" providerId="ADAL" clId="{CD41D82F-260B-0840-BD29-78828A25BB7D}" dt="2023-03-23T15:47:11.202" v="2855"/>
          <ac:inkMkLst>
            <pc:docMk/>
            <pc:sldMk cId="2040413078" sldId="271"/>
            <ac:inkMk id="84" creationId="{E76F43F7-ED67-306F-CE76-69DED8254D3C}"/>
          </ac:inkMkLst>
        </pc:inkChg>
        <pc:inkChg chg="add del">
          <ac:chgData name="Venkatasubramanian, Mani V." userId="fbe5ce37-0145-4c31-b84a-b36f8beac5f3" providerId="ADAL" clId="{CD41D82F-260B-0840-BD29-78828A25BB7D}" dt="2023-03-23T15:47:11.202" v="2855"/>
          <ac:inkMkLst>
            <pc:docMk/>
            <pc:sldMk cId="2040413078" sldId="271"/>
            <ac:inkMk id="85" creationId="{4963273E-279C-BC0E-E9EA-A4BAFDCB3700}"/>
          </ac:inkMkLst>
        </pc:inkChg>
        <pc:inkChg chg="add del">
          <ac:chgData name="Venkatasubramanian, Mani V." userId="fbe5ce37-0145-4c31-b84a-b36f8beac5f3" providerId="ADAL" clId="{CD41D82F-260B-0840-BD29-78828A25BB7D}" dt="2023-03-23T15:47:11.202" v="2855"/>
          <ac:inkMkLst>
            <pc:docMk/>
            <pc:sldMk cId="2040413078" sldId="271"/>
            <ac:inkMk id="86" creationId="{498D6356-0734-EE8C-B61A-1DE1632B5025}"/>
          </ac:inkMkLst>
        </pc:inkChg>
        <pc:inkChg chg="add del">
          <ac:chgData name="Venkatasubramanian, Mani V." userId="fbe5ce37-0145-4c31-b84a-b36f8beac5f3" providerId="ADAL" clId="{CD41D82F-260B-0840-BD29-78828A25BB7D}" dt="2023-03-23T15:47:11.202" v="2855"/>
          <ac:inkMkLst>
            <pc:docMk/>
            <pc:sldMk cId="2040413078" sldId="271"/>
            <ac:inkMk id="87" creationId="{E6739639-3441-B9AE-D151-D88792E9D4BC}"/>
          </ac:inkMkLst>
        </pc:inkChg>
        <pc:inkChg chg="add del">
          <ac:chgData name="Venkatasubramanian, Mani V." userId="fbe5ce37-0145-4c31-b84a-b36f8beac5f3" providerId="ADAL" clId="{CD41D82F-260B-0840-BD29-78828A25BB7D}" dt="2023-03-23T15:47:11.202" v="2855"/>
          <ac:inkMkLst>
            <pc:docMk/>
            <pc:sldMk cId="2040413078" sldId="271"/>
            <ac:inkMk id="88" creationId="{511E2BDF-3BFE-8A42-603B-C5E820EEC5F6}"/>
          </ac:inkMkLst>
        </pc:inkChg>
        <pc:inkChg chg="add del">
          <ac:chgData name="Venkatasubramanian, Mani V." userId="fbe5ce37-0145-4c31-b84a-b36f8beac5f3" providerId="ADAL" clId="{CD41D82F-260B-0840-BD29-78828A25BB7D}" dt="2023-03-23T15:47:11.202" v="2855"/>
          <ac:inkMkLst>
            <pc:docMk/>
            <pc:sldMk cId="2040413078" sldId="271"/>
            <ac:inkMk id="89" creationId="{7E605C73-AE50-C8A4-0FE8-E48591EFC1BD}"/>
          </ac:inkMkLst>
        </pc:inkChg>
        <pc:inkChg chg="add del">
          <ac:chgData name="Venkatasubramanian, Mani V." userId="fbe5ce37-0145-4c31-b84a-b36f8beac5f3" providerId="ADAL" clId="{CD41D82F-260B-0840-BD29-78828A25BB7D}" dt="2023-03-23T15:47:11.202" v="2855"/>
          <ac:inkMkLst>
            <pc:docMk/>
            <pc:sldMk cId="2040413078" sldId="271"/>
            <ac:inkMk id="90" creationId="{C3F676CC-3E12-3289-3E00-23EF5A7C6F8E}"/>
          </ac:inkMkLst>
        </pc:inkChg>
        <pc:inkChg chg="add del">
          <ac:chgData name="Venkatasubramanian, Mani V." userId="fbe5ce37-0145-4c31-b84a-b36f8beac5f3" providerId="ADAL" clId="{CD41D82F-260B-0840-BD29-78828A25BB7D}" dt="2023-03-23T15:47:11.202" v="2855"/>
          <ac:inkMkLst>
            <pc:docMk/>
            <pc:sldMk cId="2040413078" sldId="271"/>
            <ac:inkMk id="91" creationId="{8D9AB70F-ACBE-9B01-611F-A1CC141B8FAE}"/>
          </ac:inkMkLst>
        </pc:inkChg>
        <pc:inkChg chg="add del">
          <ac:chgData name="Venkatasubramanian, Mani V." userId="fbe5ce37-0145-4c31-b84a-b36f8beac5f3" providerId="ADAL" clId="{CD41D82F-260B-0840-BD29-78828A25BB7D}" dt="2023-03-23T15:47:11.202" v="2855"/>
          <ac:inkMkLst>
            <pc:docMk/>
            <pc:sldMk cId="2040413078" sldId="271"/>
            <ac:inkMk id="92" creationId="{27461106-5F79-6AC7-7224-628D91E04298}"/>
          </ac:inkMkLst>
        </pc:inkChg>
        <pc:inkChg chg="add del">
          <ac:chgData name="Venkatasubramanian, Mani V." userId="fbe5ce37-0145-4c31-b84a-b36f8beac5f3" providerId="ADAL" clId="{CD41D82F-260B-0840-BD29-78828A25BB7D}" dt="2023-03-23T15:47:11.202" v="2855"/>
          <ac:inkMkLst>
            <pc:docMk/>
            <pc:sldMk cId="2040413078" sldId="271"/>
            <ac:inkMk id="93" creationId="{55B1838B-BB9D-D953-BFC8-902311578617}"/>
          </ac:inkMkLst>
        </pc:inkChg>
        <pc:inkChg chg="add del">
          <ac:chgData name="Venkatasubramanian, Mani V." userId="fbe5ce37-0145-4c31-b84a-b36f8beac5f3" providerId="ADAL" clId="{CD41D82F-260B-0840-BD29-78828A25BB7D}" dt="2023-03-23T15:47:11.202" v="2855"/>
          <ac:inkMkLst>
            <pc:docMk/>
            <pc:sldMk cId="2040413078" sldId="271"/>
            <ac:inkMk id="94" creationId="{2F5167D0-DA80-8C07-EC6A-C6781D8A593E}"/>
          </ac:inkMkLst>
        </pc:inkChg>
        <pc:inkChg chg="add del">
          <ac:chgData name="Venkatasubramanian, Mani V." userId="fbe5ce37-0145-4c31-b84a-b36f8beac5f3" providerId="ADAL" clId="{CD41D82F-260B-0840-BD29-78828A25BB7D}" dt="2023-03-23T15:47:11.202" v="2855"/>
          <ac:inkMkLst>
            <pc:docMk/>
            <pc:sldMk cId="2040413078" sldId="271"/>
            <ac:inkMk id="95" creationId="{CE588EF1-08F6-F420-97C6-48296AF3A007}"/>
          </ac:inkMkLst>
        </pc:inkChg>
        <pc:inkChg chg="add reco">
          <ac:chgData name="Venkatasubramanian, Mani V." userId="fbe5ce37-0145-4c31-b84a-b36f8beac5f3" providerId="ADAL" clId="{CD41D82F-260B-0840-BD29-78828A25BB7D}" dt="2023-03-23T15:47:11.202" v="2855"/>
          <ac:inkMkLst>
            <pc:docMk/>
            <pc:sldMk cId="2040413078" sldId="271"/>
            <ac:inkMk id="96" creationId="{3BA2A3F6-2763-44D1-61E5-ACE228697D2B}"/>
          </ac:inkMkLst>
        </pc:inkChg>
        <pc:inkChg chg="add del">
          <ac:chgData name="Venkatasubramanian, Mani V." userId="fbe5ce37-0145-4c31-b84a-b36f8beac5f3" providerId="ADAL" clId="{CD41D82F-260B-0840-BD29-78828A25BB7D}" dt="2023-03-23T15:47:17.769" v="2874"/>
          <ac:inkMkLst>
            <pc:docMk/>
            <pc:sldMk cId="2040413078" sldId="271"/>
            <ac:inkMk id="97" creationId="{4077F797-DF3A-0D3F-36B1-61605072BE97}"/>
          </ac:inkMkLst>
        </pc:inkChg>
        <pc:inkChg chg="add del">
          <ac:chgData name="Venkatasubramanian, Mani V." userId="fbe5ce37-0145-4c31-b84a-b36f8beac5f3" providerId="ADAL" clId="{CD41D82F-260B-0840-BD29-78828A25BB7D}" dt="2023-03-23T15:47:17.769" v="2874"/>
          <ac:inkMkLst>
            <pc:docMk/>
            <pc:sldMk cId="2040413078" sldId="271"/>
            <ac:inkMk id="98" creationId="{D38D7DCB-7722-A21F-255B-6CFE76F20E76}"/>
          </ac:inkMkLst>
        </pc:inkChg>
        <pc:inkChg chg="add del">
          <ac:chgData name="Venkatasubramanian, Mani V." userId="fbe5ce37-0145-4c31-b84a-b36f8beac5f3" providerId="ADAL" clId="{CD41D82F-260B-0840-BD29-78828A25BB7D}" dt="2023-03-23T15:47:17.769" v="2874"/>
          <ac:inkMkLst>
            <pc:docMk/>
            <pc:sldMk cId="2040413078" sldId="271"/>
            <ac:inkMk id="99" creationId="{A30725E9-6DF2-77C3-7248-FE0E80427729}"/>
          </ac:inkMkLst>
        </pc:inkChg>
        <pc:inkChg chg="add del">
          <ac:chgData name="Venkatasubramanian, Mani V." userId="fbe5ce37-0145-4c31-b84a-b36f8beac5f3" providerId="ADAL" clId="{CD41D82F-260B-0840-BD29-78828A25BB7D}" dt="2023-03-23T15:47:17.769" v="2874"/>
          <ac:inkMkLst>
            <pc:docMk/>
            <pc:sldMk cId="2040413078" sldId="271"/>
            <ac:inkMk id="100" creationId="{E18F023B-42E9-4F30-EBBC-5FFB46A8D96D}"/>
          </ac:inkMkLst>
        </pc:inkChg>
        <pc:inkChg chg="add del">
          <ac:chgData name="Venkatasubramanian, Mani V." userId="fbe5ce37-0145-4c31-b84a-b36f8beac5f3" providerId="ADAL" clId="{CD41D82F-260B-0840-BD29-78828A25BB7D}" dt="2023-03-23T15:47:17.769" v="2874"/>
          <ac:inkMkLst>
            <pc:docMk/>
            <pc:sldMk cId="2040413078" sldId="271"/>
            <ac:inkMk id="101" creationId="{0F68F8EE-A706-01A1-6F36-3274FA0BE0E1}"/>
          </ac:inkMkLst>
        </pc:inkChg>
        <pc:inkChg chg="add del">
          <ac:chgData name="Venkatasubramanian, Mani V." userId="fbe5ce37-0145-4c31-b84a-b36f8beac5f3" providerId="ADAL" clId="{CD41D82F-260B-0840-BD29-78828A25BB7D}" dt="2023-03-23T15:47:17.769" v="2874"/>
          <ac:inkMkLst>
            <pc:docMk/>
            <pc:sldMk cId="2040413078" sldId="271"/>
            <ac:inkMk id="102" creationId="{9FA9E1C7-266D-E354-FB4B-B1977459E001}"/>
          </ac:inkMkLst>
        </pc:inkChg>
        <pc:inkChg chg="add del">
          <ac:chgData name="Venkatasubramanian, Mani V." userId="fbe5ce37-0145-4c31-b84a-b36f8beac5f3" providerId="ADAL" clId="{CD41D82F-260B-0840-BD29-78828A25BB7D}" dt="2023-03-23T15:47:17.769" v="2874"/>
          <ac:inkMkLst>
            <pc:docMk/>
            <pc:sldMk cId="2040413078" sldId="271"/>
            <ac:inkMk id="103" creationId="{63CDF8DF-B968-B760-65FA-CB0D83475D70}"/>
          </ac:inkMkLst>
        </pc:inkChg>
        <pc:inkChg chg="add del">
          <ac:chgData name="Venkatasubramanian, Mani V." userId="fbe5ce37-0145-4c31-b84a-b36f8beac5f3" providerId="ADAL" clId="{CD41D82F-260B-0840-BD29-78828A25BB7D}" dt="2023-03-23T15:47:17.769" v="2874"/>
          <ac:inkMkLst>
            <pc:docMk/>
            <pc:sldMk cId="2040413078" sldId="271"/>
            <ac:inkMk id="104" creationId="{D3C159AC-E9E6-15F3-9A6E-898C6C2CFA6E}"/>
          </ac:inkMkLst>
        </pc:inkChg>
        <pc:inkChg chg="add del">
          <ac:chgData name="Venkatasubramanian, Mani V." userId="fbe5ce37-0145-4c31-b84a-b36f8beac5f3" providerId="ADAL" clId="{CD41D82F-260B-0840-BD29-78828A25BB7D}" dt="2023-03-23T15:47:17.769" v="2874"/>
          <ac:inkMkLst>
            <pc:docMk/>
            <pc:sldMk cId="2040413078" sldId="271"/>
            <ac:inkMk id="105" creationId="{2DB5A614-1059-DEA2-4B26-E78DFD1BE5D7}"/>
          </ac:inkMkLst>
        </pc:inkChg>
        <pc:inkChg chg="add del">
          <ac:chgData name="Venkatasubramanian, Mani V." userId="fbe5ce37-0145-4c31-b84a-b36f8beac5f3" providerId="ADAL" clId="{CD41D82F-260B-0840-BD29-78828A25BB7D}" dt="2023-03-23T15:47:17.769" v="2874"/>
          <ac:inkMkLst>
            <pc:docMk/>
            <pc:sldMk cId="2040413078" sldId="271"/>
            <ac:inkMk id="106" creationId="{F828515F-E567-9C13-85EB-716F97F1FD63}"/>
          </ac:inkMkLst>
        </pc:inkChg>
        <pc:inkChg chg="add del">
          <ac:chgData name="Venkatasubramanian, Mani V." userId="fbe5ce37-0145-4c31-b84a-b36f8beac5f3" providerId="ADAL" clId="{CD41D82F-260B-0840-BD29-78828A25BB7D}" dt="2023-03-23T15:47:17.769" v="2874"/>
          <ac:inkMkLst>
            <pc:docMk/>
            <pc:sldMk cId="2040413078" sldId="271"/>
            <ac:inkMk id="107" creationId="{B8F0777E-6643-4D19-BA9B-C09FD884C296}"/>
          </ac:inkMkLst>
        </pc:inkChg>
        <pc:inkChg chg="add del">
          <ac:chgData name="Venkatasubramanian, Mani V." userId="fbe5ce37-0145-4c31-b84a-b36f8beac5f3" providerId="ADAL" clId="{CD41D82F-260B-0840-BD29-78828A25BB7D}" dt="2023-03-23T15:47:17.769" v="2874"/>
          <ac:inkMkLst>
            <pc:docMk/>
            <pc:sldMk cId="2040413078" sldId="271"/>
            <ac:inkMk id="108" creationId="{09644C06-A792-FAE8-AD20-F6F62F3191F0}"/>
          </ac:inkMkLst>
        </pc:inkChg>
        <pc:inkChg chg="add del">
          <ac:chgData name="Venkatasubramanian, Mani V." userId="fbe5ce37-0145-4c31-b84a-b36f8beac5f3" providerId="ADAL" clId="{CD41D82F-260B-0840-BD29-78828A25BB7D}" dt="2023-03-23T15:47:17.769" v="2874"/>
          <ac:inkMkLst>
            <pc:docMk/>
            <pc:sldMk cId="2040413078" sldId="271"/>
            <ac:inkMk id="109" creationId="{06F83DED-AF97-53A5-B4DA-1A5A6906EBCB}"/>
          </ac:inkMkLst>
        </pc:inkChg>
        <pc:inkChg chg="add del">
          <ac:chgData name="Venkatasubramanian, Mani V." userId="fbe5ce37-0145-4c31-b84a-b36f8beac5f3" providerId="ADAL" clId="{CD41D82F-260B-0840-BD29-78828A25BB7D}" dt="2023-03-23T15:47:17.769" v="2874"/>
          <ac:inkMkLst>
            <pc:docMk/>
            <pc:sldMk cId="2040413078" sldId="271"/>
            <ac:inkMk id="110" creationId="{F76F56FA-BF9D-73F8-570C-01EDE2BB66A9}"/>
          </ac:inkMkLst>
        </pc:inkChg>
        <pc:inkChg chg="add del">
          <ac:chgData name="Venkatasubramanian, Mani V." userId="fbe5ce37-0145-4c31-b84a-b36f8beac5f3" providerId="ADAL" clId="{CD41D82F-260B-0840-BD29-78828A25BB7D}" dt="2023-03-23T15:47:17.769" v="2874"/>
          <ac:inkMkLst>
            <pc:docMk/>
            <pc:sldMk cId="2040413078" sldId="271"/>
            <ac:inkMk id="111" creationId="{BFE6814B-72BE-B396-F5AD-6190ED15A187}"/>
          </ac:inkMkLst>
        </pc:inkChg>
        <pc:inkChg chg="add del">
          <ac:chgData name="Venkatasubramanian, Mani V." userId="fbe5ce37-0145-4c31-b84a-b36f8beac5f3" providerId="ADAL" clId="{CD41D82F-260B-0840-BD29-78828A25BB7D}" dt="2023-03-23T15:47:17.769" v="2874"/>
          <ac:inkMkLst>
            <pc:docMk/>
            <pc:sldMk cId="2040413078" sldId="271"/>
            <ac:inkMk id="112" creationId="{8FC5E9D5-3A41-C1B2-C04B-E5C66E688462}"/>
          </ac:inkMkLst>
        </pc:inkChg>
        <pc:inkChg chg="add">
          <ac:chgData name="Venkatasubramanian, Mani V." userId="fbe5ce37-0145-4c31-b84a-b36f8beac5f3" providerId="ADAL" clId="{CD41D82F-260B-0840-BD29-78828A25BB7D}" dt="2023-03-23T15:47:17.094" v="2872"/>
          <ac:inkMkLst>
            <pc:docMk/>
            <pc:sldMk cId="2040413078" sldId="271"/>
            <ac:inkMk id="113" creationId="{6BC4A588-C5CA-9D77-BC8D-0CE5B70C8C39}"/>
          </ac:inkMkLst>
        </pc:inkChg>
        <pc:inkChg chg="add">
          <ac:chgData name="Venkatasubramanian, Mani V." userId="fbe5ce37-0145-4c31-b84a-b36f8beac5f3" providerId="ADAL" clId="{CD41D82F-260B-0840-BD29-78828A25BB7D}" dt="2023-03-23T15:47:17.223" v="2873"/>
          <ac:inkMkLst>
            <pc:docMk/>
            <pc:sldMk cId="2040413078" sldId="271"/>
            <ac:inkMk id="114" creationId="{B6FD5F08-3BD5-C095-31CC-535F3F21AE10}"/>
          </ac:inkMkLst>
        </pc:inkChg>
        <pc:inkChg chg="add reco">
          <ac:chgData name="Venkatasubramanian, Mani V." userId="fbe5ce37-0145-4c31-b84a-b36f8beac5f3" providerId="ADAL" clId="{CD41D82F-260B-0840-BD29-78828A25BB7D}" dt="2023-03-23T15:47:17.769" v="2874"/>
          <ac:inkMkLst>
            <pc:docMk/>
            <pc:sldMk cId="2040413078" sldId="271"/>
            <ac:inkMk id="115" creationId="{817CC0B0-8A20-AF60-ECDC-9ABA48DC03E1}"/>
          </ac:inkMkLst>
        </pc:inkChg>
        <pc:inkChg chg="add del">
          <ac:chgData name="Venkatasubramanian, Mani V." userId="fbe5ce37-0145-4c31-b84a-b36f8beac5f3" providerId="ADAL" clId="{CD41D82F-260B-0840-BD29-78828A25BB7D}" dt="2023-03-23T15:47:28.265" v="2887"/>
          <ac:inkMkLst>
            <pc:docMk/>
            <pc:sldMk cId="2040413078" sldId="271"/>
            <ac:inkMk id="116" creationId="{4D592EF2-3625-3930-4982-7B68B35DD8DB}"/>
          </ac:inkMkLst>
        </pc:inkChg>
        <pc:inkChg chg="add del">
          <ac:chgData name="Venkatasubramanian, Mani V." userId="fbe5ce37-0145-4c31-b84a-b36f8beac5f3" providerId="ADAL" clId="{CD41D82F-260B-0840-BD29-78828A25BB7D}" dt="2023-03-23T15:47:28.265" v="2887"/>
          <ac:inkMkLst>
            <pc:docMk/>
            <pc:sldMk cId="2040413078" sldId="271"/>
            <ac:inkMk id="117" creationId="{D80B05F5-17B7-E044-782C-1C77C47AFFF1}"/>
          </ac:inkMkLst>
        </pc:inkChg>
        <pc:inkChg chg="add del">
          <ac:chgData name="Venkatasubramanian, Mani V." userId="fbe5ce37-0145-4c31-b84a-b36f8beac5f3" providerId="ADAL" clId="{CD41D82F-260B-0840-BD29-78828A25BB7D}" dt="2023-03-23T15:47:28.265" v="2887"/>
          <ac:inkMkLst>
            <pc:docMk/>
            <pc:sldMk cId="2040413078" sldId="271"/>
            <ac:inkMk id="118" creationId="{1F2FF1AA-3B28-322F-F1B3-AB067AEE4E5E}"/>
          </ac:inkMkLst>
        </pc:inkChg>
        <pc:inkChg chg="add del">
          <ac:chgData name="Venkatasubramanian, Mani V." userId="fbe5ce37-0145-4c31-b84a-b36f8beac5f3" providerId="ADAL" clId="{CD41D82F-260B-0840-BD29-78828A25BB7D}" dt="2023-03-23T15:47:28.265" v="2887"/>
          <ac:inkMkLst>
            <pc:docMk/>
            <pc:sldMk cId="2040413078" sldId="271"/>
            <ac:inkMk id="119" creationId="{8FE9550A-C4D7-D501-EE76-8763C6A410A5}"/>
          </ac:inkMkLst>
        </pc:inkChg>
        <pc:inkChg chg="add del">
          <ac:chgData name="Venkatasubramanian, Mani V." userId="fbe5ce37-0145-4c31-b84a-b36f8beac5f3" providerId="ADAL" clId="{CD41D82F-260B-0840-BD29-78828A25BB7D}" dt="2023-03-23T15:47:28.265" v="2887"/>
          <ac:inkMkLst>
            <pc:docMk/>
            <pc:sldMk cId="2040413078" sldId="271"/>
            <ac:inkMk id="120" creationId="{B0BF4CC6-0897-1F60-1E91-5230B97385B6}"/>
          </ac:inkMkLst>
        </pc:inkChg>
        <pc:inkChg chg="add del">
          <ac:chgData name="Venkatasubramanian, Mani V." userId="fbe5ce37-0145-4c31-b84a-b36f8beac5f3" providerId="ADAL" clId="{CD41D82F-260B-0840-BD29-78828A25BB7D}" dt="2023-03-23T15:47:28.265" v="2887"/>
          <ac:inkMkLst>
            <pc:docMk/>
            <pc:sldMk cId="2040413078" sldId="271"/>
            <ac:inkMk id="121" creationId="{02BB9EFA-82BE-F36D-5F3B-3C78312FB6A9}"/>
          </ac:inkMkLst>
        </pc:inkChg>
        <pc:inkChg chg="add del">
          <ac:chgData name="Venkatasubramanian, Mani V." userId="fbe5ce37-0145-4c31-b84a-b36f8beac5f3" providerId="ADAL" clId="{CD41D82F-260B-0840-BD29-78828A25BB7D}" dt="2023-03-23T15:47:28.265" v="2887"/>
          <ac:inkMkLst>
            <pc:docMk/>
            <pc:sldMk cId="2040413078" sldId="271"/>
            <ac:inkMk id="122" creationId="{382BAA9C-2AAD-CFF2-7E81-84DB8508669A}"/>
          </ac:inkMkLst>
        </pc:inkChg>
        <pc:inkChg chg="add del">
          <ac:chgData name="Venkatasubramanian, Mani V." userId="fbe5ce37-0145-4c31-b84a-b36f8beac5f3" providerId="ADAL" clId="{CD41D82F-260B-0840-BD29-78828A25BB7D}" dt="2023-03-23T15:47:28.265" v="2887"/>
          <ac:inkMkLst>
            <pc:docMk/>
            <pc:sldMk cId="2040413078" sldId="271"/>
            <ac:inkMk id="123" creationId="{A5CCBEAD-3100-843A-823B-7BEFFB60937F}"/>
          </ac:inkMkLst>
        </pc:inkChg>
        <pc:inkChg chg="add del">
          <ac:chgData name="Venkatasubramanian, Mani V." userId="fbe5ce37-0145-4c31-b84a-b36f8beac5f3" providerId="ADAL" clId="{CD41D82F-260B-0840-BD29-78828A25BB7D}" dt="2023-03-23T15:47:28.265" v="2887"/>
          <ac:inkMkLst>
            <pc:docMk/>
            <pc:sldMk cId="2040413078" sldId="271"/>
            <ac:inkMk id="124" creationId="{A479138E-6FB5-1A72-7AD2-CDF5167A1268}"/>
          </ac:inkMkLst>
        </pc:inkChg>
        <pc:inkChg chg="add del">
          <ac:chgData name="Venkatasubramanian, Mani V." userId="fbe5ce37-0145-4c31-b84a-b36f8beac5f3" providerId="ADAL" clId="{CD41D82F-260B-0840-BD29-78828A25BB7D}" dt="2023-03-23T15:47:28.265" v="2887"/>
          <ac:inkMkLst>
            <pc:docMk/>
            <pc:sldMk cId="2040413078" sldId="271"/>
            <ac:inkMk id="125" creationId="{98F47085-CCA2-17B6-4FA2-D8A4D87804A4}"/>
          </ac:inkMkLst>
        </pc:inkChg>
        <pc:inkChg chg="add del">
          <ac:chgData name="Venkatasubramanian, Mani V." userId="fbe5ce37-0145-4c31-b84a-b36f8beac5f3" providerId="ADAL" clId="{CD41D82F-260B-0840-BD29-78828A25BB7D}" dt="2023-03-23T15:47:28.265" v="2887"/>
          <ac:inkMkLst>
            <pc:docMk/>
            <pc:sldMk cId="2040413078" sldId="271"/>
            <ac:inkMk id="126" creationId="{3B2B3A58-1499-3D5F-301F-B4F86AF5601B}"/>
          </ac:inkMkLst>
        </pc:inkChg>
        <pc:inkChg chg="add del">
          <ac:chgData name="Venkatasubramanian, Mani V." userId="fbe5ce37-0145-4c31-b84a-b36f8beac5f3" providerId="ADAL" clId="{CD41D82F-260B-0840-BD29-78828A25BB7D}" dt="2023-03-23T15:47:28.265" v="2887"/>
          <ac:inkMkLst>
            <pc:docMk/>
            <pc:sldMk cId="2040413078" sldId="271"/>
            <ac:inkMk id="127" creationId="{1B96F0D4-A32C-C5E3-7FB5-8685861370BF}"/>
          </ac:inkMkLst>
        </pc:inkChg>
        <pc:inkChg chg="add reco">
          <ac:chgData name="Venkatasubramanian, Mani V." userId="fbe5ce37-0145-4c31-b84a-b36f8beac5f3" providerId="ADAL" clId="{CD41D82F-260B-0840-BD29-78828A25BB7D}" dt="2023-03-23T15:47:28.265" v="2887"/>
          <ac:inkMkLst>
            <pc:docMk/>
            <pc:sldMk cId="2040413078" sldId="271"/>
            <ac:inkMk id="128" creationId="{DB7FA5C5-12CA-B88F-1BAA-398411F462F0}"/>
          </ac:inkMkLst>
        </pc:inkChg>
        <pc:inkChg chg="add del">
          <ac:chgData name="Venkatasubramanian, Mani V." userId="fbe5ce37-0145-4c31-b84a-b36f8beac5f3" providerId="ADAL" clId="{CD41D82F-260B-0840-BD29-78828A25BB7D}" dt="2023-03-23T15:47:32.144" v="2897"/>
          <ac:inkMkLst>
            <pc:docMk/>
            <pc:sldMk cId="2040413078" sldId="271"/>
            <ac:inkMk id="129" creationId="{39DDAFED-DEF2-D094-71E4-E215E9F1FEAA}"/>
          </ac:inkMkLst>
        </pc:inkChg>
        <pc:inkChg chg="add del">
          <ac:chgData name="Venkatasubramanian, Mani V." userId="fbe5ce37-0145-4c31-b84a-b36f8beac5f3" providerId="ADAL" clId="{CD41D82F-260B-0840-BD29-78828A25BB7D}" dt="2023-03-23T15:47:32.144" v="2897"/>
          <ac:inkMkLst>
            <pc:docMk/>
            <pc:sldMk cId="2040413078" sldId="271"/>
            <ac:inkMk id="130" creationId="{365A3092-1B13-ACFA-6029-D4B427E45A1C}"/>
          </ac:inkMkLst>
        </pc:inkChg>
        <pc:inkChg chg="add del">
          <ac:chgData name="Venkatasubramanian, Mani V." userId="fbe5ce37-0145-4c31-b84a-b36f8beac5f3" providerId="ADAL" clId="{CD41D82F-260B-0840-BD29-78828A25BB7D}" dt="2023-03-23T15:47:32.144" v="2897"/>
          <ac:inkMkLst>
            <pc:docMk/>
            <pc:sldMk cId="2040413078" sldId="271"/>
            <ac:inkMk id="131" creationId="{CA597517-FD2D-653C-DFA9-3A83C95ED960}"/>
          </ac:inkMkLst>
        </pc:inkChg>
        <pc:inkChg chg="add del">
          <ac:chgData name="Venkatasubramanian, Mani V." userId="fbe5ce37-0145-4c31-b84a-b36f8beac5f3" providerId="ADAL" clId="{CD41D82F-260B-0840-BD29-78828A25BB7D}" dt="2023-03-23T15:47:32.144" v="2897"/>
          <ac:inkMkLst>
            <pc:docMk/>
            <pc:sldMk cId="2040413078" sldId="271"/>
            <ac:inkMk id="132" creationId="{61114BA0-7B7E-EE83-CBC4-C53A00093AFA}"/>
          </ac:inkMkLst>
        </pc:inkChg>
        <pc:inkChg chg="add del">
          <ac:chgData name="Venkatasubramanian, Mani V." userId="fbe5ce37-0145-4c31-b84a-b36f8beac5f3" providerId="ADAL" clId="{CD41D82F-260B-0840-BD29-78828A25BB7D}" dt="2023-03-23T15:47:32.144" v="2897"/>
          <ac:inkMkLst>
            <pc:docMk/>
            <pc:sldMk cId="2040413078" sldId="271"/>
            <ac:inkMk id="133" creationId="{8AD9F853-636A-A9A7-4A22-BEDDBD36A7F9}"/>
          </ac:inkMkLst>
        </pc:inkChg>
        <pc:inkChg chg="add del">
          <ac:chgData name="Venkatasubramanian, Mani V." userId="fbe5ce37-0145-4c31-b84a-b36f8beac5f3" providerId="ADAL" clId="{CD41D82F-260B-0840-BD29-78828A25BB7D}" dt="2023-03-23T15:47:32.144" v="2897"/>
          <ac:inkMkLst>
            <pc:docMk/>
            <pc:sldMk cId="2040413078" sldId="271"/>
            <ac:inkMk id="134" creationId="{C72F0983-9F05-EC21-1FF7-81B25E8048D6}"/>
          </ac:inkMkLst>
        </pc:inkChg>
        <pc:inkChg chg="add del">
          <ac:chgData name="Venkatasubramanian, Mani V." userId="fbe5ce37-0145-4c31-b84a-b36f8beac5f3" providerId="ADAL" clId="{CD41D82F-260B-0840-BD29-78828A25BB7D}" dt="2023-03-23T15:47:32.144" v="2897"/>
          <ac:inkMkLst>
            <pc:docMk/>
            <pc:sldMk cId="2040413078" sldId="271"/>
            <ac:inkMk id="135" creationId="{1D252924-7554-B7F1-D6DD-17829E44CC00}"/>
          </ac:inkMkLst>
        </pc:inkChg>
        <pc:inkChg chg="add del">
          <ac:chgData name="Venkatasubramanian, Mani V." userId="fbe5ce37-0145-4c31-b84a-b36f8beac5f3" providerId="ADAL" clId="{CD41D82F-260B-0840-BD29-78828A25BB7D}" dt="2023-03-23T15:47:32.144" v="2897"/>
          <ac:inkMkLst>
            <pc:docMk/>
            <pc:sldMk cId="2040413078" sldId="271"/>
            <ac:inkMk id="136" creationId="{05B883DC-F141-C293-3619-DBD1927513CC}"/>
          </ac:inkMkLst>
        </pc:inkChg>
        <pc:inkChg chg="add del">
          <ac:chgData name="Venkatasubramanian, Mani V." userId="fbe5ce37-0145-4c31-b84a-b36f8beac5f3" providerId="ADAL" clId="{CD41D82F-260B-0840-BD29-78828A25BB7D}" dt="2023-03-23T15:47:32.144" v="2897"/>
          <ac:inkMkLst>
            <pc:docMk/>
            <pc:sldMk cId="2040413078" sldId="271"/>
            <ac:inkMk id="137" creationId="{C3A812D0-02C9-222E-D58A-3C251703DAB2}"/>
          </ac:inkMkLst>
        </pc:inkChg>
        <pc:inkChg chg="add reco">
          <ac:chgData name="Venkatasubramanian, Mani V." userId="fbe5ce37-0145-4c31-b84a-b36f8beac5f3" providerId="ADAL" clId="{CD41D82F-260B-0840-BD29-78828A25BB7D}" dt="2023-03-23T15:47:32.144" v="2897"/>
          <ac:inkMkLst>
            <pc:docMk/>
            <pc:sldMk cId="2040413078" sldId="271"/>
            <ac:inkMk id="138" creationId="{ADE3CB0C-32E5-62B1-40CB-D91C3FE76632}"/>
          </ac:inkMkLst>
        </pc:inkChg>
        <pc:inkChg chg="add del">
          <ac:chgData name="Venkatasubramanian, Mani V." userId="fbe5ce37-0145-4c31-b84a-b36f8beac5f3" providerId="ADAL" clId="{CD41D82F-260B-0840-BD29-78828A25BB7D}" dt="2023-03-23T15:47:41.354" v="2904"/>
          <ac:inkMkLst>
            <pc:docMk/>
            <pc:sldMk cId="2040413078" sldId="271"/>
            <ac:inkMk id="139" creationId="{C973F1F5-3F0D-CB91-5C08-28AB8236CF97}"/>
          </ac:inkMkLst>
        </pc:inkChg>
        <pc:inkChg chg="add del">
          <ac:chgData name="Venkatasubramanian, Mani V." userId="fbe5ce37-0145-4c31-b84a-b36f8beac5f3" providerId="ADAL" clId="{CD41D82F-260B-0840-BD29-78828A25BB7D}" dt="2023-03-23T15:47:41.354" v="2904"/>
          <ac:inkMkLst>
            <pc:docMk/>
            <pc:sldMk cId="2040413078" sldId="271"/>
            <ac:inkMk id="140" creationId="{F9AFEB62-BBAE-DEA7-934B-3E631B33FD43}"/>
          </ac:inkMkLst>
        </pc:inkChg>
        <pc:inkChg chg="add del">
          <ac:chgData name="Venkatasubramanian, Mani V." userId="fbe5ce37-0145-4c31-b84a-b36f8beac5f3" providerId="ADAL" clId="{CD41D82F-260B-0840-BD29-78828A25BB7D}" dt="2023-03-23T15:47:41.354" v="2904"/>
          <ac:inkMkLst>
            <pc:docMk/>
            <pc:sldMk cId="2040413078" sldId="271"/>
            <ac:inkMk id="141" creationId="{0613B0FD-34D0-1280-91E1-A2408463E7E0}"/>
          </ac:inkMkLst>
        </pc:inkChg>
        <pc:inkChg chg="add del">
          <ac:chgData name="Venkatasubramanian, Mani V." userId="fbe5ce37-0145-4c31-b84a-b36f8beac5f3" providerId="ADAL" clId="{CD41D82F-260B-0840-BD29-78828A25BB7D}" dt="2023-03-23T15:47:41.354" v="2904"/>
          <ac:inkMkLst>
            <pc:docMk/>
            <pc:sldMk cId="2040413078" sldId="271"/>
            <ac:inkMk id="142" creationId="{2D573743-08B1-C2C5-AC0E-5407A7A8659B}"/>
          </ac:inkMkLst>
        </pc:inkChg>
        <pc:inkChg chg="add del">
          <ac:chgData name="Venkatasubramanian, Mani V." userId="fbe5ce37-0145-4c31-b84a-b36f8beac5f3" providerId="ADAL" clId="{CD41D82F-260B-0840-BD29-78828A25BB7D}" dt="2023-03-23T15:47:41.354" v="2904"/>
          <ac:inkMkLst>
            <pc:docMk/>
            <pc:sldMk cId="2040413078" sldId="271"/>
            <ac:inkMk id="143" creationId="{976FAF74-0921-7587-7C27-C7FE3B24DD7C}"/>
          </ac:inkMkLst>
        </pc:inkChg>
        <pc:inkChg chg="add del">
          <ac:chgData name="Venkatasubramanian, Mani V." userId="fbe5ce37-0145-4c31-b84a-b36f8beac5f3" providerId="ADAL" clId="{CD41D82F-260B-0840-BD29-78828A25BB7D}" dt="2023-03-23T15:47:41.354" v="2904"/>
          <ac:inkMkLst>
            <pc:docMk/>
            <pc:sldMk cId="2040413078" sldId="271"/>
            <ac:inkMk id="144" creationId="{CDBF4B2F-16EF-81AF-E554-80F8958B3D0F}"/>
          </ac:inkMkLst>
        </pc:inkChg>
        <pc:inkChg chg="add reco">
          <ac:chgData name="Venkatasubramanian, Mani V." userId="fbe5ce37-0145-4c31-b84a-b36f8beac5f3" providerId="ADAL" clId="{CD41D82F-260B-0840-BD29-78828A25BB7D}" dt="2023-03-23T15:47:41.354" v="2904"/>
          <ac:inkMkLst>
            <pc:docMk/>
            <pc:sldMk cId="2040413078" sldId="271"/>
            <ac:inkMk id="145" creationId="{1716C88F-3DAE-AD4F-58BA-7EF06486F87C}"/>
          </ac:inkMkLst>
        </pc:inkChg>
        <pc:inkChg chg="add del">
          <ac:chgData name="Venkatasubramanian, Mani V." userId="fbe5ce37-0145-4c31-b84a-b36f8beac5f3" providerId="ADAL" clId="{CD41D82F-260B-0840-BD29-78828A25BB7D}" dt="2023-03-23T15:47:48.835" v="2911"/>
          <ac:inkMkLst>
            <pc:docMk/>
            <pc:sldMk cId="2040413078" sldId="271"/>
            <ac:inkMk id="146" creationId="{A8B1A394-1F68-7AA9-D33C-B658F0886257}"/>
          </ac:inkMkLst>
        </pc:inkChg>
        <pc:inkChg chg="add del">
          <ac:chgData name="Venkatasubramanian, Mani V." userId="fbe5ce37-0145-4c31-b84a-b36f8beac5f3" providerId="ADAL" clId="{CD41D82F-260B-0840-BD29-78828A25BB7D}" dt="2023-03-23T15:47:48.835" v="2911"/>
          <ac:inkMkLst>
            <pc:docMk/>
            <pc:sldMk cId="2040413078" sldId="271"/>
            <ac:inkMk id="147" creationId="{82E0B9E2-D5E8-89DC-52A7-5DF819D526A5}"/>
          </ac:inkMkLst>
        </pc:inkChg>
        <pc:inkChg chg="add del">
          <ac:chgData name="Venkatasubramanian, Mani V." userId="fbe5ce37-0145-4c31-b84a-b36f8beac5f3" providerId="ADAL" clId="{CD41D82F-260B-0840-BD29-78828A25BB7D}" dt="2023-03-23T15:47:48.835" v="2911"/>
          <ac:inkMkLst>
            <pc:docMk/>
            <pc:sldMk cId="2040413078" sldId="271"/>
            <ac:inkMk id="148" creationId="{F41214FB-AA37-3F86-7004-58C66C4E5F98}"/>
          </ac:inkMkLst>
        </pc:inkChg>
        <pc:inkChg chg="add del">
          <ac:chgData name="Venkatasubramanian, Mani V." userId="fbe5ce37-0145-4c31-b84a-b36f8beac5f3" providerId="ADAL" clId="{CD41D82F-260B-0840-BD29-78828A25BB7D}" dt="2023-03-23T15:47:48.835" v="2911"/>
          <ac:inkMkLst>
            <pc:docMk/>
            <pc:sldMk cId="2040413078" sldId="271"/>
            <ac:inkMk id="149" creationId="{F60FBB8D-B916-B396-1708-14959294B727}"/>
          </ac:inkMkLst>
        </pc:inkChg>
        <pc:inkChg chg="add del">
          <ac:chgData name="Venkatasubramanian, Mani V." userId="fbe5ce37-0145-4c31-b84a-b36f8beac5f3" providerId="ADAL" clId="{CD41D82F-260B-0840-BD29-78828A25BB7D}" dt="2023-03-23T15:47:48.835" v="2911"/>
          <ac:inkMkLst>
            <pc:docMk/>
            <pc:sldMk cId="2040413078" sldId="271"/>
            <ac:inkMk id="150" creationId="{D8A0F6C4-C08C-7940-507A-2EDB73798B68}"/>
          </ac:inkMkLst>
        </pc:inkChg>
        <pc:inkChg chg="add del">
          <ac:chgData name="Venkatasubramanian, Mani V." userId="fbe5ce37-0145-4c31-b84a-b36f8beac5f3" providerId="ADAL" clId="{CD41D82F-260B-0840-BD29-78828A25BB7D}" dt="2023-03-23T15:47:48.835" v="2911"/>
          <ac:inkMkLst>
            <pc:docMk/>
            <pc:sldMk cId="2040413078" sldId="271"/>
            <ac:inkMk id="151" creationId="{3C8D0A26-B012-8B84-DB63-1A23ED3E301C}"/>
          </ac:inkMkLst>
        </pc:inkChg>
        <pc:inkChg chg="add reco">
          <ac:chgData name="Venkatasubramanian, Mani V." userId="fbe5ce37-0145-4c31-b84a-b36f8beac5f3" providerId="ADAL" clId="{CD41D82F-260B-0840-BD29-78828A25BB7D}" dt="2023-03-23T15:47:48.835" v="2911"/>
          <ac:inkMkLst>
            <pc:docMk/>
            <pc:sldMk cId="2040413078" sldId="271"/>
            <ac:inkMk id="152" creationId="{22963C66-9B4D-BE08-9278-0FCB7A7D5BE5}"/>
          </ac:inkMkLst>
        </pc:inkChg>
        <pc:inkChg chg="add del">
          <ac:chgData name="Venkatasubramanian, Mani V." userId="fbe5ce37-0145-4c31-b84a-b36f8beac5f3" providerId="ADAL" clId="{CD41D82F-260B-0840-BD29-78828A25BB7D}" dt="2023-03-23T15:47:54.608" v="2920"/>
          <ac:inkMkLst>
            <pc:docMk/>
            <pc:sldMk cId="2040413078" sldId="271"/>
            <ac:inkMk id="153" creationId="{DBE8E266-E159-D0D7-336E-36C98AA86F07}"/>
          </ac:inkMkLst>
        </pc:inkChg>
        <pc:inkChg chg="add del">
          <ac:chgData name="Venkatasubramanian, Mani V." userId="fbe5ce37-0145-4c31-b84a-b36f8beac5f3" providerId="ADAL" clId="{CD41D82F-260B-0840-BD29-78828A25BB7D}" dt="2023-03-23T15:47:54.608" v="2920"/>
          <ac:inkMkLst>
            <pc:docMk/>
            <pc:sldMk cId="2040413078" sldId="271"/>
            <ac:inkMk id="154" creationId="{39F84D74-1170-EF58-EACF-6A25100D570C}"/>
          </ac:inkMkLst>
        </pc:inkChg>
        <pc:inkChg chg="add del">
          <ac:chgData name="Venkatasubramanian, Mani V." userId="fbe5ce37-0145-4c31-b84a-b36f8beac5f3" providerId="ADAL" clId="{CD41D82F-260B-0840-BD29-78828A25BB7D}" dt="2023-03-23T15:47:54.608" v="2920"/>
          <ac:inkMkLst>
            <pc:docMk/>
            <pc:sldMk cId="2040413078" sldId="271"/>
            <ac:inkMk id="155" creationId="{5E45EEEB-08A9-923C-48F8-CC82A629E3A5}"/>
          </ac:inkMkLst>
        </pc:inkChg>
        <pc:inkChg chg="add del">
          <ac:chgData name="Venkatasubramanian, Mani V." userId="fbe5ce37-0145-4c31-b84a-b36f8beac5f3" providerId="ADAL" clId="{CD41D82F-260B-0840-BD29-78828A25BB7D}" dt="2023-03-23T15:47:54.608" v="2920"/>
          <ac:inkMkLst>
            <pc:docMk/>
            <pc:sldMk cId="2040413078" sldId="271"/>
            <ac:inkMk id="156" creationId="{AF832237-4C0D-6C61-348A-6F5DB49A3EF9}"/>
          </ac:inkMkLst>
        </pc:inkChg>
        <pc:inkChg chg="add del">
          <ac:chgData name="Venkatasubramanian, Mani V." userId="fbe5ce37-0145-4c31-b84a-b36f8beac5f3" providerId="ADAL" clId="{CD41D82F-260B-0840-BD29-78828A25BB7D}" dt="2023-03-23T15:47:54.608" v="2920"/>
          <ac:inkMkLst>
            <pc:docMk/>
            <pc:sldMk cId="2040413078" sldId="271"/>
            <ac:inkMk id="157" creationId="{E39CA2B8-6C39-D376-F96B-DA8BAF9F4791}"/>
          </ac:inkMkLst>
        </pc:inkChg>
        <pc:inkChg chg="add del">
          <ac:chgData name="Venkatasubramanian, Mani V." userId="fbe5ce37-0145-4c31-b84a-b36f8beac5f3" providerId="ADAL" clId="{CD41D82F-260B-0840-BD29-78828A25BB7D}" dt="2023-03-23T15:47:54.608" v="2920"/>
          <ac:inkMkLst>
            <pc:docMk/>
            <pc:sldMk cId="2040413078" sldId="271"/>
            <ac:inkMk id="158" creationId="{02728C95-D070-B4A5-AF85-EBC739711B69}"/>
          </ac:inkMkLst>
        </pc:inkChg>
        <pc:inkChg chg="add del">
          <ac:chgData name="Venkatasubramanian, Mani V." userId="fbe5ce37-0145-4c31-b84a-b36f8beac5f3" providerId="ADAL" clId="{CD41D82F-260B-0840-BD29-78828A25BB7D}" dt="2023-03-23T15:47:54.608" v="2920"/>
          <ac:inkMkLst>
            <pc:docMk/>
            <pc:sldMk cId="2040413078" sldId="271"/>
            <ac:inkMk id="159" creationId="{64DF5179-4156-6A23-A030-10FC4AC651E8}"/>
          </ac:inkMkLst>
        </pc:inkChg>
        <pc:inkChg chg="add del">
          <ac:chgData name="Venkatasubramanian, Mani V." userId="fbe5ce37-0145-4c31-b84a-b36f8beac5f3" providerId="ADAL" clId="{CD41D82F-260B-0840-BD29-78828A25BB7D}" dt="2023-03-23T15:47:54.608" v="2920"/>
          <ac:inkMkLst>
            <pc:docMk/>
            <pc:sldMk cId="2040413078" sldId="271"/>
            <ac:inkMk id="160" creationId="{BFC98241-14C2-58FA-9A62-62D79F0F9657}"/>
          </ac:inkMkLst>
        </pc:inkChg>
        <pc:inkChg chg="add reco">
          <ac:chgData name="Venkatasubramanian, Mani V." userId="fbe5ce37-0145-4c31-b84a-b36f8beac5f3" providerId="ADAL" clId="{CD41D82F-260B-0840-BD29-78828A25BB7D}" dt="2023-03-23T15:47:54.608" v="2920"/>
          <ac:inkMkLst>
            <pc:docMk/>
            <pc:sldMk cId="2040413078" sldId="271"/>
            <ac:inkMk id="161" creationId="{7838F220-42E0-DCBD-0027-375ED45BC0C8}"/>
          </ac:inkMkLst>
        </pc:inkChg>
        <pc:inkChg chg="add reco">
          <ac:chgData name="Venkatasubramanian, Mani V." userId="fbe5ce37-0145-4c31-b84a-b36f8beac5f3" providerId="ADAL" clId="{CD41D82F-260B-0840-BD29-78828A25BB7D}" dt="2023-03-23T15:47:54.608" v="2920"/>
          <ac:inkMkLst>
            <pc:docMk/>
            <pc:sldMk cId="2040413078" sldId="271"/>
            <ac:inkMk id="162" creationId="{A795F130-75A9-5566-97EF-08D39C838CB6}"/>
          </ac:inkMkLst>
        </pc:inkChg>
        <pc:inkChg chg="add del">
          <ac:chgData name="Venkatasubramanian, Mani V." userId="fbe5ce37-0145-4c31-b84a-b36f8beac5f3" providerId="ADAL" clId="{CD41D82F-260B-0840-BD29-78828A25BB7D}" dt="2023-03-23T15:47:56.466" v="2925"/>
          <ac:inkMkLst>
            <pc:docMk/>
            <pc:sldMk cId="2040413078" sldId="271"/>
            <ac:inkMk id="163" creationId="{0EB8EF7A-8F74-40B2-7E64-B283EBC86801}"/>
          </ac:inkMkLst>
        </pc:inkChg>
        <pc:inkChg chg="add del">
          <ac:chgData name="Venkatasubramanian, Mani V." userId="fbe5ce37-0145-4c31-b84a-b36f8beac5f3" providerId="ADAL" clId="{CD41D82F-260B-0840-BD29-78828A25BB7D}" dt="2023-03-23T15:47:56.466" v="2925"/>
          <ac:inkMkLst>
            <pc:docMk/>
            <pc:sldMk cId="2040413078" sldId="271"/>
            <ac:inkMk id="164" creationId="{1734D3DD-69D5-62C3-CA91-042EA5B9B341}"/>
          </ac:inkMkLst>
        </pc:inkChg>
        <pc:inkChg chg="add del">
          <ac:chgData name="Venkatasubramanian, Mani V." userId="fbe5ce37-0145-4c31-b84a-b36f8beac5f3" providerId="ADAL" clId="{CD41D82F-260B-0840-BD29-78828A25BB7D}" dt="2023-03-23T15:47:56.466" v="2925"/>
          <ac:inkMkLst>
            <pc:docMk/>
            <pc:sldMk cId="2040413078" sldId="271"/>
            <ac:inkMk id="165" creationId="{7CF2ADC1-EDDE-A04A-E163-73887B8A6FC0}"/>
          </ac:inkMkLst>
        </pc:inkChg>
        <pc:inkChg chg="add del">
          <ac:chgData name="Venkatasubramanian, Mani V." userId="fbe5ce37-0145-4c31-b84a-b36f8beac5f3" providerId="ADAL" clId="{CD41D82F-260B-0840-BD29-78828A25BB7D}" dt="2023-03-23T15:47:56.466" v="2925"/>
          <ac:inkMkLst>
            <pc:docMk/>
            <pc:sldMk cId="2040413078" sldId="271"/>
            <ac:inkMk id="166" creationId="{FF6DC12B-B3E1-09F8-0D47-CC062BEC5759}"/>
          </ac:inkMkLst>
        </pc:inkChg>
        <pc:inkChg chg="add reco">
          <ac:chgData name="Venkatasubramanian, Mani V." userId="fbe5ce37-0145-4c31-b84a-b36f8beac5f3" providerId="ADAL" clId="{CD41D82F-260B-0840-BD29-78828A25BB7D}" dt="2023-03-23T15:47:56.466" v="2925"/>
          <ac:inkMkLst>
            <pc:docMk/>
            <pc:sldMk cId="2040413078" sldId="271"/>
            <ac:inkMk id="167" creationId="{8F700581-F2CD-26BA-E9FC-37E96EAD8028}"/>
          </ac:inkMkLst>
        </pc:inkChg>
      </pc:sldChg>
      <pc:sldChg chg="addSp delSp mod modClrScheme chgLayout">
        <pc:chgData name="Venkatasubramanian, Mani V." userId="fbe5ce37-0145-4c31-b84a-b36f8beac5f3" providerId="ADAL" clId="{CD41D82F-260B-0840-BD29-78828A25BB7D}" dt="2023-03-23T15:57:11.513" v="3223" actId="700"/>
        <pc:sldMkLst>
          <pc:docMk/>
          <pc:sldMk cId="2878682468" sldId="272"/>
        </pc:sldMkLst>
        <pc:inkChg chg="add del">
          <ac:chgData name="Venkatasubramanian, Mani V." userId="fbe5ce37-0145-4c31-b84a-b36f8beac5f3" providerId="ADAL" clId="{CD41D82F-260B-0840-BD29-78828A25BB7D}" dt="2023-03-23T15:48:56.309" v="2944"/>
          <ac:inkMkLst>
            <pc:docMk/>
            <pc:sldMk cId="2878682468" sldId="272"/>
            <ac:inkMk id="2" creationId="{7B7B3C3F-94EB-0D25-361C-B3EC2D206CEF}"/>
          </ac:inkMkLst>
        </pc:inkChg>
        <pc:inkChg chg="add del">
          <ac:chgData name="Venkatasubramanian, Mani V." userId="fbe5ce37-0145-4c31-b84a-b36f8beac5f3" providerId="ADAL" clId="{CD41D82F-260B-0840-BD29-78828A25BB7D}" dt="2023-03-23T15:48:56.309" v="2944"/>
          <ac:inkMkLst>
            <pc:docMk/>
            <pc:sldMk cId="2878682468" sldId="272"/>
            <ac:inkMk id="3" creationId="{3E3C0F1A-6419-CB7D-1ED6-19FFB44B91E9}"/>
          </ac:inkMkLst>
        </pc:inkChg>
        <pc:inkChg chg="add del">
          <ac:chgData name="Venkatasubramanian, Mani V." userId="fbe5ce37-0145-4c31-b84a-b36f8beac5f3" providerId="ADAL" clId="{CD41D82F-260B-0840-BD29-78828A25BB7D}" dt="2023-03-23T15:48:56.309" v="2944"/>
          <ac:inkMkLst>
            <pc:docMk/>
            <pc:sldMk cId="2878682468" sldId="272"/>
            <ac:inkMk id="4" creationId="{8D2BC48C-C4A3-955B-F839-C9B0C165CCB8}"/>
          </ac:inkMkLst>
        </pc:inkChg>
        <pc:inkChg chg="add del">
          <ac:chgData name="Venkatasubramanian, Mani V." userId="fbe5ce37-0145-4c31-b84a-b36f8beac5f3" providerId="ADAL" clId="{CD41D82F-260B-0840-BD29-78828A25BB7D}" dt="2023-03-23T15:48:56.309" v="2944"/>
          <ac:inkMkLst>
            <pc:docMk/>
            <pc:sldMk cId="2878682468" sldId="272"/>
            <ac:inkMk id="5" creationId="{826C254A-D1C3-0EEE-BF49-0A3706C9B9C0}"/>
          </ac:inkMkLst>
        </pc:inkChg>
        <pc:inkChg chg="add del">
          <ac:chgData name="Venkatasubramanian, Mani V." userId="fbe5ce37-0145-4c31-b84a-b36f8beac5f3" providerId="ADAL" clId="{CD41D82F-260B-0840-BD29-78828A25BB7D}" dt="2023-03-23T15:48:56.309" v="2944"/>
          <ac:inkMkLst>
            <pc:docMk/>
            <pc:sldMk cId="2878682468" sldId="272"/>
            <ac:inkMk id="6" creationId="{F58D9E08-F9AE-4FFA-98EF-0FDB60D28A69}"/>
          </ac:inkMkLst>
        </pc:inkChg>
        <pc:inkChg chg="add del">
          <ac:chgData name="Venkatasubramanian, Mani V." userId="fbe5ce37-0145-4c31-b84a-b36f8beac5f3" providerId="ADAL" clId="{CD41D82F-260B-0840-BD29-78828A25BB7D}" dt="2023-03-23T15:48:56.309" v="2944"/>
          <ac:inkMkLst>
            <pc:docMk/>
            <pc:sldMk cId="2878682468" sldId="272"/>
            <ac:inkMk id="7" creationId="{FC504F2E-1125-A436-920A-D994E25C60E2}"/>
          </ac:inkMkLst>
        </pc:inkChg>
        <pc:inkChg chg="add del">
          <ac:chgData name="Venkatasubramanian, Mani V." userId="fbe5ce37-0145-4c31-b84a-b36f8beac5f3" providerId="ADAL" clId="{CD41D82F-260B-0840-BD29-78828A25BB7D}" dt="2023-03-23T15:48:56.309" v="2944"/>
          <ac:inkMkLst>
            <pc:docMk/>
            <pc:sldMk cId="2878682468" sldId="272"/>
            <ac:inkMk id="8" creationId="{BC614EDF-6232-A8DB-7CE8-B44770322FDF}"/>
          </ac:inkMkLst>
        </pc:inkChg>
        <pc:inkChg chg="add del">
          <ac:chgData name="Venkatasubramanian, Mani V." userId="fbe5ce37-0145-4c31-b84a-b36f8beac5f3" providerId="ADAL" clId="{CD41D82F-260B-0840-BD29-78828A25BB7D}" dt="2023-03-23T15:48:56.309" v="2944"/>
          <ac:inkMkLst>
            <pc:docMk/>
            <pc:sldMk cId="2878682468" sldId="272"/>
            <ac:inkMk id="9" creationId="{F6EE2B58-6EEB-DF46-5722-3088006D6F73}"/>
          </ac:inkMkLst>
        </pc:inkChg>
        <pc:inkChg chg="add del">
          <ac:chgData name="Venkatasubramanian, Mani V." userId="fbe5ce37-0145-4c31-b84a-b36f8beac5f3" providerId="ADAL" clId="{CD41D82F-260B-0840-BD29-78828A25BB7D}" dt="2023-03-23T15:48:56.309" v="2944"/>
          <ac:inkMkLst>
            <pc:docMk/>
            <pc:sldMk cId="2878682468" sldId="272"/>
            <ac:inkMk id="10" creationId="{047AB12A-BCDC-2FF3-C01F-687DD01FB2D0}"/>
          </ac:inkMkLst>
        </pc:inkChg>
        <pc:inkChg chg="add del">
          <ac:chgData name="Venkatasubramanian, Mani V." userId="fbe5ce37-0145-4c31-b84a-b36f8beac5f3" providerId="ADAL" clId="{CD41D82F-260B-0840-BD29-78828A25BB7D}" dt="2023-03-23T15:48:56.309" v="2944"/>
          <ac:inkMkLst>
            <pc:docMk/>
            <pc:sldMk cId="2878682468" sldId="272"/>
            <ac:inkMk id="11" creationId="{11AEE6E6-5BD7-63F7-46F4-68E26CDCDD12}"/>
          </ac:inkMkLst>
        </pc:inkChg>
        <pc:inkChg chg="add del">
          <ac:chgData name="Venkatasubramanian, Mani V." userId="fbe5ce37-0145-4c31-b84a-b36f8beac5f3" providerId="ADAL" clId="{CD41D82F-260B-0840-BD29-78828A25BB7D}" dt="2023-03-23T15:48:56.309" v="2944"/>
          <ac:inkMkLst>
            <pc:docMk/>
            <pc:sldMk cId="2878682468" sldId="272"/>
            <ac:inkMk id="12" creationId="{ABFF077C-FBDD-A0C7-E130-48AFD51B3BA5}"/>
          </ac:inkMkLst>
        </pc:inkChg>
        <pc:inkChg chg="add del">
          <ac:chgData name="Venkatasubramanian, Mani V." userId="fbe5ce37-0145-4c31-b84a-b36f8beac5f3" providerId="ADAL" clId="{CD41D82F-260B-0840-BD29-78828A25BB7D}" dt="2023-03-23T15:48:56.309" v="2944"/>
          <ac:inkMkLst>
            <pc:docMk/>
            <pc:sldMk cId="2878682468" sldId="272"/>
            <ac:inkMk id="13" creationId="{8124DC4F-6DAA-4D51-3D05-E1187CA3E8EB}"/>
          </ac:inkMkLst>
        </pc:inkChg>
        <pc:inkChg chg="add del">
          <ac:chgData name="Venkatasubramanian, Mani V." userId="fbe5ce37-0145-4c31-b84a-b36f8beac5f3" providerId="ADAL" clId="{CD41D82F-260B-0840-BD29-78828A25BB7D}" dt="2023-03-23T15:48:56.309" v="2944"/>
          <ac:inkMkLst>
            <pc:docMk/>
            <pc:sldMk cId="2878682468" sldId="272"/>
            <ac:inkMk id="14" creationId="{62FCD673-E9E5-A90D-178E-BE7623594062}"/>
          </ac:inkMkLst>
        </pc:inkChg>
        <pc:inkChg chg="add del">
          <ac:chgData name="Venkatasubramanian, Mani V." userId="fbe5ce37-0145-4c31-b84a-b36f8beac5f3" providerId="ADAL" clId="{CD41D82F-260B-0840-BD29-78828A25BB7D}" dt="2023-03-23T15:48:56.309" v="2944"/>
          <ac:inkMkLst>
            <pc:docMk/>
            <pc:sldMk cId="2878682468" sldId="272"/>
            <ac:inkMk id="15" creationId="{9A2825E6-F368-1442-A0F1-DE3C6C2AE394}"/>
          </ac:inkMkLst>
        </pc:inkChg>
        <pc:inkChg chg="add reco">
          <ac:chgData name="Venkatasubramanian, Mani V." userId="fbe5ce37-0145-4c31-b84a-b36f8beac5f3" providerId="ADAL" clId="{CD41D82F-260B-0840-BD29-78828A25BB7D}" dt="2023-03-23T15:48:56.309" v="2944"/>
          <ac:inkMkLst>
            <pc:docMk/>
            <pc:sldMk cId="2878682468" sldId="272"/>
            <ac:inkMk id="16" creationId="{4CC7878F-9050-8C11-FC87-2694723C8CAD}"/>
          </ac:inkMkLst>
        </pc:inkChg>
        <pc:inkChg chg="add reco">
          <ac:chgData name="Venkatasubramanian, Mani V." userId="fbe5ce37-0145-4c31-b84a-b36f8beac5f3" providerId="ADAL" clId="{CD41D82F-260B-0840-BD29-78828A25BB7D}" dt="2023-03-23T15:48:56.309" v="2944"/>
          <ac:inkMkLst>
            <pc:docMk/>
            <pc:sldMk cId="2878682468" sldId="272"/>
            <ac:inkMk id="17" creationId="{F5649538-783E-ED16-1207-9780291DE626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18" creationId="{06033987-C937-3E92-700C-35287343C677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19" creationId="{1B4E3C77-7D4B-33C9-B711-9030A3A35E39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20" creationId="{8A80BEFE-491D-B5BA-9AC5-AE5119351817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21" creationId="{E2016724-38C5-BC2E-7E58-AF968E57C35C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22" creationId="{63F6731A-3621-C429-7769-91563C0D9143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23" creationId="{D502DDF5-26B8-93C2-FDB2-963F84F710D7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24" creationId="{B4609127-4476-FAA9-3A27-1FCA0CF76237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25" creationId="{E2564167-4EA0-337E-5A11-713E3318AF8E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26" creationId="{65BFA1C9-5F01-54D5-BD05-A7C3DEB77EAE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27" creationId="{B341FCE2-832D-66D3-B291-01FEDDF611C9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28" creationId="{54E29275-DC38-16C4-56C2-33925F7FBBBC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29" creationId="{1FC0E39E-CA46-3D3A-7DF5-451088E442A0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30" creationId="{0C871899-BE72-37FE-D70A-01F1FAC88098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31" creationId="{927E58D2-3B8F-D88A-1F73-C4E9E97A706E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32" creationId="{8F29C217-809A-DC6E-88E4-C26C76995C5B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33" creationId="{0325FE1D-6712-55EA-3D0F-9FDD490DB2CF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34" creationId="{8A1E1879-0141-C085-0172-F9FF2B10C1F7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35" creationId="{44104D90-EB72-E69E-7502-FA4C1AA5FF0F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36" creationId="{02974AE1-D5EC-97C3-92C9-4DF398A7F9F8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37" creationId="{99319523-3339-D2E6-B28D-DF1D8B8B2230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38" creationId="{CBC06439-9A6C-EF36-3716-1F10BD84347D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39" creationId="{94CEA92B-DC00-8A1B-0982-3AEA78CF6270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40" creationId="{68B5C7BE-5EB5-BAB0-6A4A-BE539C01C6D6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41" creationId="{94C6B16A-9DA1-7F14-C195-87696C681190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42" creationId="{AEEBB685-98A6-14BE-D7E7-75C63B025431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43" creationId="{C7272930-558D-4EF0-5F86-8567156AACBA}"/>
          </ac:inkMkLst>
        </pc:inkChg>
        <pc:inkChg chg="add del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44" creationId="{3C7D6BC4-82D0-55A9-4C24-EB347553990C}"/>
          </ac:inkMkLst>
        </pc:inkChg>
        <pc:inkChg chg="add reco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45" creationId="{50A04230-A31C-F466-F908-1153F83BFFEE}"/>
          </ac:inkMkLst>
        </pc:inkChg>
        <pc:inkChg chg="add reco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46" creationId="{26109B81-448A-5B05-4E2A-84E196482280}"/>
          </ac:inkMkLst>
        </pc:inkChg>
        <pc:inkChg chg="add reco">
          <ac:chgData name="Venkatasubramanian, Mani V." userId="fbe5ce37-0145-4c31-b84a-b36f8beac5f3" providerId="ADAL" clId="{CD41D82F-260B-0840-BD29-78828A25BB7D}" dt="2023-03-23T15:49:17.767" v="2972"/>
          <ac:inkMkLst>
            <pc:docMk/>
            <pc:sldMk cId="2878682468" sldId="272"/>
            <ac:inkMk id="47" creationId="{12934D51-3801-33D5-E7BB-5C4497ABCA37}"/>
          </ac:inkMkLst>
        </pc:inkChg>
        <pc:inkChg chg="add del">
          <ac:chgData name="Venkatasubramanian, Mani V." userId="fbe5ce37-0145-4c31-b84a-b36f8beac5f3" providerId="ADAL" clId="{CD41D82F-260B-0840-BD29-78828A25BB7D}" dt="2023-03-23T15:49:19.570" v="2975"/>
          <ac:inkMkLst>
            <pc:docMk/>
            <pc:sldMk cId="2878682468" sldId="272"/>
            <ac:inkMk id="48" creationId="{44FBF5B7-6CE8-F72D-48CC-67DB200AADC7}"/>
          </ac:inkMkLst>
        </pc:inkChg>
        <pc:inkChg chg="add del">
          <ac:chgData name="Venkatasubramanian, Mani V." userId="fbe5ce37-0145-4c31-b84a-b36f8beac5f3" providerId="ADAL" clId="{CD41D82F-260B-0840-BD29-78828A25BB7D}" dt="2023-03-23T15:49:19.570" v="2975"/>
          <ac:inkMkLst>
            <pc:docMk/>
            <pc:sldMk cId="2878682468" sldId="272"/>
            <ac:inkMk id="49" creationId="{40C2A7C0-0955-1501-D573-184393E9887F}"/>
          </ac:inkMkLst>
        </pc:inkChg>
        <pc:inkChg chg="add reco">
          <ac:chgData name="Venkatasubramanian, Mani V." userId="fbe5ce37-0145-4c31-b84a-b36f8beac5f3" providerId="ADAL" clId="{CD41D82F-260B-0840-BD29-78828A25BB7D}" dt="2023-03-23T15:49:19.570" v="2975"/>
          <ac:inkMkLst>
            <pc:docMk/>
            <pc:sldMk cId="2878682468" sldId="272"/>
            <ac:inkMk id="50" creationId="{6D4320CA-EA17-F7DB-D1FE-D96D0FCC7254}"/>
          </ac:inkMkLst>
        </pc:inkChg>
        <pc:inkChg chg="add del">
          <ac:chgData name="Venkatasubramanian, Mani V." userId="fbe5ce37-0145-4c31-b84a-b36f8beac5f3" providerId="ADAL" clId="{CD41D82F-260B-0840-BD29-78828A25BB7D}" dt="2023-03-23T15:49:29.996" v="2985"/>
          <ac:inkMkLst>
            <pc:docMk/>
            <pc:sldMk cId="2878682468" sldId="272"/>
            <ac:inkMk id="51" creationId="{D575275E-F0A4-AE93-5E65-70C1B3ECBAA9}"/>
          </ac:inkMkLst>
        </pc:inkChg>
        <pc:inkChg chg="add del">
          <ac:chgData name="Venkatasubramanian, Mani V." userId="fbe5ce37-0145-4c31-b84a-b36f8beac5f3" providerId="ADAL" clId="{CD41D82F-260B-0840-BD29-78828A25BB7D}" dt="2023-03-23T15:49:29.996" v="2985"/>
          <ac:inkMkLst>
            <pc:docMk/>
            <pc:sldMk cId="2878682468" sldId="272"/>
            <ac:inkMk id="52" creationId="{9F36652A-7538-0A70-E3F6-0F456893208B}"/>
          </ac:inkMkLst>
        </pc:inkChg>
        <pc:inkChg chg="add del">
          <ac:chgData name="Venkatasubramanian, Mani V." userId="fbe5ce37-0145-4c31-b84a-b36f8beac5f3" providerId="ADAL" clId="{CD41D82F-260B-0840-BD29-78828A25BB7D}" dt="2023-03-23T15:49:29.996" v="2985"/>
          <ac:inkMkLst>
            <pc:docMk/>
            <pc:sldMk cId="2878682468" sldId="272"/>
            <ac:inkMk id="53" creationId="{AB7B8D9A-68E4-7255-EE7D-8DE3FA7B3E3D}"/>
          </ac:inkMkLst>
        </pc:inkChg>
        <pc:inkChg chg="add del">
          <ac:chgData name="Venkatasubramanian, Mani V." userId="fbe5ce37-0145-4c31-b84a-b36f8beac5f3" providerId="ADAL" clId="{CD41D82F-260B-0840-BD29-78828A25BB7D}" dt="2023-03-23T15:49:29.996" v="2985"/>
          <ac:inkMkLst>
            <pc:docMk/>
            <pc:sldMk cId="2878682468" sldId="272"/>
            <ac:inkMk id="54" creationId="{E2BE0970-F6A3-4A17-9426-E0D43375D4A3}"/>
          </ac:inkMkLst>
        </pc:inkChg>
        <pc:inkChg chg="add del">
          <ac:chgData name="Venkatasubramanian, Mani V." userId="fbe5ce37-0145-4c31-b84a-b36f8beac5f3" providerId="ADAL" clId="{CD41D82F-260B-0840-BD29-78828A25BB7D}" dt="2023-03-23T15:49:29.996" v="2985"/>
          <ac:inkMkLst>
            <pc:docMk/>
            <pc:sldMk cId="2878682468" sldId="272"/>
            <ac:inkMk id="55" creationId="{4E7C2852-B2BB-079D-3F68-A01E6BCB2CD5}"/>
          </ac:inkMkLst>
        </pc:inkChg>
        <pc:inkChg chg="add del">
          <ac:chgData name="Venkatasubramanian, Mani V." userId="fbe5ce37-0145-4c31-b84a-b36f8beac5f3" providerId="ADAL" clId="{CD41D82F-260B-0840-BD29-78828A25BB7D}" dt="2023-03-23T15:49:29.996" v="2985"/>
          <ac:inkMkLst>
            <pc:docMk/>
            <pc:sldMk cId="2878682468" sldId="272"/>
            <ac:inkMk id="56" creationId="{634B0C99-0FA8-0CEB-1015-60837832ED0F}"/>
          </ac:inkMkLst>
        </pc:inkChg>
        <pc:inkChg chg="add del">
          <ac:chgData name="Venkatasubramanian, Mani V." userId="fbe5ce37-0145-4c31-b84a-b36f8beac5f3" providerId="ADAL" clId="{CD41D82F-260B-0840-BD29-78828A25BB7D}" dt="2023-03-23T15:49:29.996" v="2985"/>
          <ac:inkMkLst>
            <pc:docMk/>
            <pc:sldMk cId="2878682468" sldId="272"/>
            <ac:inkMk id="57" creationId="{B5EB7FF8-A1AA-39CB-F67A-E19AB070A2AC}"/>
          </ac:inkMkLst>
        </pc:inkChg>
        <pc:inkChg chg="add del">
          <ac:chgData name="Venkatasubramanian, Mani V." userId="fbe5ce37-0145-4c31-b84a-b36f8beac5f3" providerId="ADAL" clId="{CD41D82F-260B-0840-BD29-78828A25BB7D}" dt="2023-03-23T15:49:29.996" v="2985"/>
          <ac:inkMkLst>
            <pc:docMk/>
            <pc:sldMk cId="2878682468" sldId="272"/>
            <ac:inkMk id="58" creationId="{04266693-8370-B344-D1FC-7420B8E2E896}"/>
          </ac:inkMkLst>
        </pc:inkChg>
        <pc:inkChg chg="add del">
          <ac:chgData name="Venkatasubramanian, Mani V." userId="fbe5ce37-0145-4c31-b84a-b36f8beac5f3" providerId="ADAL" clId="{CD41D82F-260B-0840-BD29-78828A25BB7D}" dt="2023-03-23T15:49:29.996" v="2985"/>
          <ac:inkMkLst>
            <pc:docMk/>
            <pc:sldMk cId="2878682468" sldId="272"/>
            <ac:inkMk id="59" creationId="{1C4ABB88-18CE-F5CF-086F-CF3C79BADB50}"/>
          </ac:inkMkLst>
        </pc:inkChg>
        <pc:inkChg chg="add reco">
          <ac:chgData name="Venkatasubramanian, Mani V." userId="fbe5ce37-0145-4c31-b84a-b36f8beac5f3" providerId="ADAL" clId="{CD41D82F-260B-0840-BD29-78828A25BB7D}" dt="2023-03-23T15:49:29.996" v="2985"/>
          <ac:inkMkLst>
            <pc:docMk/>
            <pc:sldMk cId="2878682468" sldId="272"/>
            <ac:inkMk id="60" creationId="{73A5EFEF-E237-4392-5373-7BC89E24D507}"/>
          </ac:inkMkLst>
        </pc:inkChg>
        <pc:inkChg chg="add del">
          <ac:chgData name="Venkatasubramanian, Mani V." userId="fbe5ce37-0145-4c31-b84a-b36f8beac5f3" providerId="ADAL" clId="{CD41D82F-260B-0840-BD29-78828A25BB7D}" dt="2023-03-23T15:49:34.646" v="2992"/>
          <ac:inkMkLst>
            <pc:docMk/>
            <pc:sldMk cId="2878682468" sldId="272"/>
            <ac:inkMk id="61" creationId="{954FC65D-038B-0BC2-FFBD-B616FEC975C6}"/>
          </ac:inkMkLst>
        </pc:inkChg>
        <pc:inkChg chg="add del">
          <ac:chgData name="Venkatasubramanian, Mani V." userId="fbe5ce37-0145-4c31-b84a-b36f8beac5f3" providerId="ADAL" clId="{CD41D82F-260B-0840-BD29-78828A25BB7D}" dt="2023-03-23T15:49:34.646" v="2992"/>
          <ac:inkMkLst>
            <pc:docMk/>
            <pc:sldMk cId="2878682468" sldId="272"/>
            <ac:inkMk id="62" creationId="{ACBE1A76-208C-A7C2-565C-842406D5DB30}"/>
          </ac:inkMkLst>
        </pc:inkChg>
        <pc:inkChg chg="add del">
          <ac:chgData name="Venkatasubramanian, Mani V." userId="fbe5ce37-0145-4c31-b84a-b36f8beac5f3" providerId="ADAL" clId="{CD41D82F-260B-0840-BD29-78828A25BB7D}" dt="2023-03-23T15:49:34.646" v="2992"/>
          <ac:inkMkLst>
            <pc:docMk/>
            <pc:sldMk cId="2878682468" sldId="272"/>
            <ac:inkMk id="63" creationId="{938DED80-A63E-CC5F-1DCA-59A13B6A7413}"/>
          </ac:inkMkLst>
        </pc:inkChg>
        <pc:inkChg chg="add del">
          <ac:chgData name="Venkatasubramanian, Mani V." userId="fbe5ce37-0145-4c31-b84a-b36f8beac5f3" providerId="ADAL" clId="{CD41D82F-260B-0840-BD29-78828A25BB7D}" dt="2023-03-23T15:49:34.646" v="2992"/>
          <ac:inkMkLst>
            <pc:docMk/>
            <pc:sldMk cId="2878682468" sldId="272"/>
            <ac:inkMk id="64" creationId="{9F668311-782E-9023-D71C-1C7011BD2FC1}"/>
          </ac:inkMkLst>
        </pc:inkChg>
        <pc:inkChg chg="add del">
          <ac:chgData name="Venkatasubramanian, Mani V." userId="fbe5ce37-0145-4c31-b84a-b36f8beac5f3" providerId="ADAL" clId="{CD41D82F-260B-0840-BD29-78828A25BB7D}" dt="2023-03-23T15:49:34.646" v="2992"/>
          <ac:inkMkLst>
            <pc:docMk/>
            <pc:sldMk cId="2878682468" sldId="272"/>
            <ac:inkMk id="65" creationId="{F9A923D4-9432-338B-ECB0-CF9CE656290F}"/>
          </ac:inkMkLst>
        </pc:inkChg>
        <pc:inkChg chg="add del">
          <ac:chgData name="Venkatasubramanian, Mani V." userId="fbe5ce37-0145-4c31-b84a-b36f8beac5f3" providerId="ADAL" clId="{CD41D82F-260B-0840-BD29-78828A25BB7D}" dt="2023-03-23T15:49:34.646" v="2992"/>
          <ac:inkMkLst>
            <pc:docMk/>
            <pc:sldMk cId="2878682468" sldId="272"/>
            <ac:inkMk id="66" creationId="{729F3E80-A489-56B7-E431-BB7E3A6EE684}"/>
          </ac:inkMkLst>
        </pc:inkChg>
        <pc:inkChg chg="add reco">
          <ac:chgData name="Venkatasubramanian, Mani V." userId="fbe5ce37-0145-4c31-b84a-b36f8beac5f3" providerId="ADAL" clId="{CD41D82F-260B-0840-BD29-78828A25BB7D}" dt="2023-03-23T15:49:34.646" v="2992"/>
          <ac:inkMkLst>
            <pc:docMk/>
            <pc:sldMk cId="2878682468" sldId="272"/>
            <ac:inkMk id="67" creationId="{937D62E0-8243-5420-FE31-5C39DD70C63F}"/>
          </ac:inkMkLst>
        </pc:inkChg>
        <pc:inkChg chg="add reco">
          <ac:chgData name="Venkatasubramanian, Mani V." userId="fbe5ce37-0145-4c31-b84a-b36f8beac5f3" providerId="ADAL" clId="{CD41D82F-260B-0840-BD29-78828A25BB7D}" dt="2023-03-23T15:49:34.646" v="2992"/>
          <ac:inkMkLst>
            <pc:docMk/>
            <pc:sldMk cId="2878682468" sldId="272"/>
            <ac:inkMk id="68" creationId="{78A1C861-F723-A1E6-0D34-345BE81EACE3}"/>
          </ac:inkMkLst>
        </pc:inkChg>
        <pc:inkChg chg="add">
          <ac:chgData name="Venkatasubramanian, Mani V." userId="fbe5ce37-0145-4c31-b84a-b36f8beac5f3" providerId="ADAL" clId="{CD41D82F-260B-0840-BD29-78828A25BB7D}" dt="2023-03-23T15:49:41.281" v="2993"/>
          <ac:inkMkLst>
            <pc:docMk/>
            <pc:sldMk cId="2878682468" sldId="272"/>
            <ac:inkMk id="69" creationId="{9466FCC8-9AC4-1AC2-E251-DBC363284FA9}"/>
          </ac:inkMkLst>
        </pc:inkChg>
        <pc:inkChg chg="add">
          <ac:chgData name="Venkatasubramanian, Mani V." userId="fbe5ce37-0145-4c31-b84a-b36f8beac5f3" providerId="ADAL" clId="{CD41D82F-260B-0840-BD29-78828A25BB7D}" dt="2023-03-23T15:49:42.064" v="2994"/>
          <ac:inkMkLst>
            <pc:docMk/>
            <pc:sldMk cId="2878682468" sldId="272"/>
            <ac:inkMk id="70" creationId="{8E5DEEDF-00AE-71B7-E57A-E842F5FE2D8C}"/>
          </ac:inkMkLst>
        </pc:inkChg>
        <pc:inkChg chg="add">
          <ac:chgData name="Venkatasubramanian, Mani V." userId="fbe5ce37-0145-4c31-b84a-b36f8beac5f3" providerId="ADAL" clId="{CD41D82F-260B-0840-BD29-78828A25BB7D}" dt="2023-03-23T15:49:42.215" v="2995"/>
          <ac:inkMkLst>
            <pc:docMk/>
            <pc:sldMk cId="2878682468" sldId="272"/>
            <ac:inkMk id="71" creationId="{8542737A-2B3C-C3C8-4800-84952D082A36}"/>
          </ac:inkMkLst>
        </pc:inkChg>
        <pc:inkChg chg="add del">
          <ac:chgData name="Venkatasubramanian, Mani V." userId="fbe5ce37-0145-4c31-b84a-b36f8beac5f3" providerId="ADAL" clId="{CD41D82F-260B-0840-BD29-78828A25BB7D}" dt="2023-03-23T15:49:51.505" v="3001"/>
          <ac:inkMkLst>
            <pc:docMk/>
            <pc:sldMk cId="2878682468" sldId="272"/>
            <ac:inkMk id="72" creationId="{BA4774A0-C67E-9171-4BD6-F2067E6B63C3}"/>
          </ac:inkMkLst>
        </pc:inkChg>
        <pc:inkChg chg="add del">
          <ac:chgData name="Venkatasubramanian, Mani V." userId="fbe5ce37-0145-4c31-b84a-b36f8beac5f3" providerId="ADAL" clId="{CD41D82F-260B-0840-BD29-78828A25BB7D}" dt="2023-03-23T15:49:51.505" v="3001"/>
          <ac:inkMkLst>
            <pc:docMk/>
            <pc:sldMk cId="2878682468" sldId="272"/>
            <ac:inkMk id="73" creationId="{FDF8DDBA-DDFB-FAE8-DB7B-7AC0686E9CDF}"/>
          </ac:inkMkLst>
        </pc:inkChg>
        <pc:inkChg chg="add del">
          <ac:chgData name="Venkatasubramanian, Mani V." userId="fbe5ce37-0145-4c31-b84a-b36f8beac5f3" providerId="ADAL" clId="{CD41D82F-260B-0840-BD29-78828A25BB7D}" dt="2023-03-23T15:49:51.505" v="3001"/>
          <ac:inkMkLst>
            <pc:docMk/>
            <pc:sldMk cId="2878682468" sldId="272"/>
            <ac:inkMk id="74" creationId="{C08D9487-6BFA-87B1-CDA3-CA9B039FB1AF}"/>
          </ac:inkMkLst>
        </pc:inkChg>
        <pc:inkChg chg="add del">
          <ac:chgData name="Venkatasubramanian, Mani V." userId="fbe5ce37-0145-4c31-b84a-b36f8beac5f3" providerId="ADAL" clId="{CD41D82F-260B-0840-BD29-78828A25BB7D}" dt="2023-03-23T15:49:51.505" v="3001"/>
          <ac:inkMkLst>
            <pc:docMk/>
            <pc:sldMk cId="2878682468" sldId="272"/>
            <ac:inkMk id="75" creationId="{1E7919EC-47D2-8D07-4DFA-8F10121514EC}"/>
          </ac:inkMkLst>
        </pc:inkChg>
        <pc:inkChg chg="add del">
          <ac:chgData name="Venkatasubramanian, Mani V." userId="fbe5ce37-0145-4c31-b84a-b36f8beac5f3" providerId="ADAL" clId="{CD41D82F-260B-0840-BD29-78828A25BB7D}" dt="2023-03-23T15:49:51.505" v="3001"/>
          <ac:inkMkLst>
            <pc:docMk/>
            <pc:sldMk cId="2878682468" sldId="272"/>
            <ac:inkMk id="76" creationId="{5F961A75-AA49-FD9C-9B82-1F496AD7CD04}"/>
          </ac:inkMkLst>
        </pc:inkChg>
        <pc:inkChg chg="add reco">
          <ac:chgData name="Venkatasubramanian, Mani V." userId="fbe5ce37-0145-4c31-b84a-b36f8beac5f3" providerId="ADAL" clId="{CD41D82F-260B-0840-BD29-78828A25BB7D}" dt="2023-03-23T15:49:51.505" v="3001"/>
          <ac:inkMkLst>
            <pc:docMk/>
            <pc:sldMk cId="2878682468" sldId="272"/>
            <ac:inkMk id="77" creationId="{05855BA4-72B0-CED2-382A-4F9BB83D2B55}"/>
          </ac:inkMkLst>
        </pc:inkChg>
        <pc:inkChg chg="add del">
          <ac:chgData name="Venkatasubramanian, Mani V." userId="fbe5ce37-0145-4c31-b84a-b36f8beac5f3" providerId="ADAL" clId="{CD41D82F-260B-0840-BD29-78828A25BB7D}" dt="2023-03-23T15:49:53.563" v="3004"/>
          <ac:inkMkLst>
            <pc:docMk/>
            <pc:sldMk cId="2878682468" sldId="272"/>
            <ac:inkMk id="78" creationId="{66F074B9-3C60-7767-0DAF-082994250162}"/>
          </ac:inkMkLst>
        </pc:inkChg>
        <pc:inkChg chg="add del">
          <ac:chgData name="Venkatasubramanian, Mani V." userId="fbe5ce37-0145-4c31-b84a-b36f8beac5f3" providerId="ADAL" clId="{CD41D82F-260B-0840-BD29-78828A25BB7D}" dt="2023-03-23T15:49:53.563" v="3004"/>
          <ac:inkMkLst>
            <pc:docMk/>
            <pc:sldMk cId="2878682468" sldId="272"/>
            <ac:inkMk id="79" creationId="{75978B4F-D068-5910-A677-AD4588B164D5}"/>
          </ac:inkMkLst>
        </pc:inkChg>
        <pc:inkChg chg="add reco">
          <ac:chgData name="Venkatasubramanian, Mani V." userId="fbe5ce37-0145-4c31-b84a-b36f8beac5f3" providerId="ADAL" clId="{CD41D82F-260B-0840-BD29-78828A25BB7D}" dt="2023-03-23T15:49:53.563" v="3004"/>
          <ac:inkMkLst>
            <pc:docMk/>
            <pc:sldMk cId="2878682468" sldId="272"/>
            <ac:inkMk id="80" creationId="{1D71BD06-466E-4219-9876-D29FEFEC712B}"/>
          </ac:inkMkLst>
        </pc:inkChg>
        <pc:inkChg chg="add del">
          <ac:chgData name="Venkatasubramanian, Mani V." userId="fbe5ce37-0145-4c31-b84a-b36f8beac5f3" providerId="ADAL" clId="{CD41D82F-260B-0840-BD29-78828A25BB7D}" dt="2023-03-23T15:50:00.593" v="3019"/>
          <ac:inkMkLst>
            <pc:docMk/>
            <pc:sldMk cId="2878682468" sldId="272"/>
            <ac:inkMk id="81" creationId="{A8480CCD-0078-309F-6E72-249C328DA85F}"/>
          </ac:inkMkLst>
        </pc:inkChg>
        <pc:inkChg chg="add del">
          <ac:chgData name="Venkatasubramanian, Mani V." userId="fbe5ce37-0145-4c31-b84a-b36f8beac5f3" providerId="ADAL" clId="{CD41D82F-260B-0840-BD29-78828A25BB7D}" dt="2023-03-23T15:50:00.593" v="3019"/>
          <ac:inkMkLst>
            <pc:docMk/>
            <pc:sldMk cId="2878682468" sldId="272"/>
            <ac:inkMk id="82" creationId="{D5CCF085-9D4F-DDA5-3FD1-0EE5E8F87EE9}"/>
          </ac:inkMkLst>
        </pc:inkChg>
        <pc:inkChg chg="add del">
          <ac:chgData name="Venkatasubramanian, Mani V." userId="fbe5ce37-0145-4c31-b84a-b36f8beac5f3" providerId="ADAL" clId="{CD41D82F-260B-0840-BD29-78828A25BB7D}" dt="2023-03-23T15:50:00.593" v="3019"/>
          <ac:inkMkLst>
            <pc:docMk/>
            <pc:sldMk cId="2878682468" sldId="272"/>
            <ac:inkMk id="83" creationId="{26F493BB-D506-4CF1-5E21-5D815B43C55C}"/>
          </ac:inkMkLst>
        </pc:inkChg>
        <pc:inkChg chg="add del">
          <ac:chgData name="Venkatasubramanian, Mani V." userId="fbe5ce37-0145-4c31-b84a-b36f8beac5f3" providerId="ADAL" clId="{CD41D82F-260B-0840-BD29-78828A25BB7D}" dt="2023-03-23T15:50:00.593" v="3019"/>
          <ac:inkMkLst>
            <pc:docMk/>
            <pc:sldMk cId="2878682468" sldId="272"/>
            <ac:inkMk id="84" creationId="{C1E841EB-4D17-6AD0-B427-F4228BE7CA15}"/>
          </ac:inkMkLst>
        </pc:inkChg>
        <pc:inkChg chg="add del">
          <ac:chgData name="Venkatasubramanian, Mani V." userId="fbe5ce37-0145-4c31-b84a-b36f8beac5f3" providerId="ADAL" clId="{CD41D82F-260B-0840-BD29-78828A25BB7D}" dt="2023-03-23T15:50:00.593" v="3019"/>
          <ac:inkMkLst>
            <pc:docMk/>
            <pc:sldMk cId="2878682468" sldId="272"/>
            <ac:inkMk id="85" creationId="{4173D7BF-8813-6EA8-EF6B-3693F9E73062}"/>
          </ac:inkMkLst>
        </pc:inkChg>
        <pc:inkChg chg="add del">
          <ac:chgData name="Venkatasubramanian, Mani V." userId="fbe5ce37-0145-4c31-b84a-b36f8beac5f3" providerId="ADAL" clId="{CD41D82F-260B-0840-BD29-78828A25BB7D}" dt="2023-03-23T15:50:00.593" v="3019"/>
          <ac:inkMkLst>
            <pc:docMk/>
            <pc:sldMk cId="2878682468" sldId="272"/>
            <ac:inkMk id="86" creationId="{1299E82C-629D-8761-852A-DFFC1F949ED1}"/>
          </ac:inkMkLst>
        </pc:inkChg>
        <pc:inkChg chg="add del">
          <ac:chgData name="Venkatasubramanian, Mani V." userId="fbe5ce37-0145-4c31-b84a-b36f8beac5f3" providerId="ADAL" clId="{CD41D82F-260B-0840-BD29-78828A25BB7D}" dt="2023-03-23T15:50:00.593" v="3019"/>
          <ac:inkMkLst>
            <pc:docMk/>
            <pc:sldMk cId="2878682468" sldId="272"/>
            <ac:inkMk id="87" creationId="{01FFBCD3-5FC1-BFDC-4C66-30A99DD7A740}"/>
          </ac:inkMkLst>
        </pc:inkChg>
        <pc:inkChg chg="add del">
          <ac:chgData name="Venkatasubramanian, Mani V." userId="fbe5ce37-0145-4c31-b84a-b36f8beac5f3" providerId="ADAL" clId="{CD41D82F-260B-0840-BD29-78828A25BB7D}" dt="2023-03-23T15:50:00.593" v="3019"/>
          <ac:inkMkLst>
            <pc:docMk/>
            <pc:sldMk cId="2878682468" sldId="272"/>
            <ac:inkMk id="88" creationId="{87DE7FBB-293C-A0E8-F8FF-65ACD5681E72}"/>
          </ac:inkMkLst>
        </pc:inkChg>
        <pc:inkChg chg="add del">
          <ac:chgData name="Venkatasubramanian, Mani V." userId="fbe5ce37-0145-4c31-b84a-b36f8beac5f3" providerId="ADAL" clId="{CD41D82F-260B-0840-BD29-78828A25BB7D}" dt="2023-03-23T15:50:00.593" v="3019"/>
          <ac:inkMkLst>
            <pc:docMk/>
            <pc:sldMk cId="2878682468" sldId="272"/>
            <ac:inkMk id="89" creationId="{2637673C-A9DF-E951-BA83-0B621EE8D027}"/>
          </ac:inkMkLst>
        </pc:inkChg>
        <pc:inkChg chg="add del">
          <ac:chgData name="Venkatasubramanian, Mani V." userId="fbe5ce37-0145-4c31-b84a-b36f8beac5f3" providerId="ADAL" clId="{CD41D82F-260B-0840-BD29-78828A25BB7D}" dt="2023-03-23T15:50:00.593" v="3019"/>
          <ac:inkMkLst>
            <pc:docMk/>
            <pc:sldMk cId="2878682468" sldId="272"/>
            <ac:inkMk id="90" creationId="{D449540F-FEB2-139B-A727-D3B2A2DB7D33}"/>
          </ac:inkMkLst>
        </pc:inkChg>
        <pc:inkChg chg="add del">
          <ac:chgData name="Venkatasubramanian, Mani V." userId="fbe5ce37-0145-4c31-b84a-b36f8beac5f3" providerId="ADAL" clId="{CD41D82F-260B-0840-BD29-78828A25BB7D}" dt="2023-03-23T15:50:00.593" v="3019"/>
          <ac:inkMkLst>
            <pc:docMk/>
            <pc:sldMk cId="2878682468" sldId="272"/>
            <ac:inkMk id="91" creationId="{77B66D7D-7CB7-5616-9B15-F4F49A985B7F}"/>
          </ac:inkMkLst>
        </pc:inkChg>
        <pc:inkChg chg="add del">
          <ac:chgData name="Venkatasubramanian, Mani V." userId="fbe5ce37-0145-4c31-b84a-b36f8beac5f3" providerId="ADAL" clId="{CD41D82F-260B-0840-BD29-78828A25BB7D}" dt="2023-03-23T15:50:00.593" v="3019"/>
          <ac:inkMkLst>
            <pc:docMk/>
            <pc:sldMk cId="2878682468" sldId="272"/>
            <ac:inkMk id="92" creationId="{19C715BB-2652-B291-8A24-4D64A4071581}"/>
          </ac:inkMkLst>
        </pc:inkChg>
        <pc:inkChg chg="add del">
          <ac:chgData name="Venkatasubramanian, Mani V." userId="fbe5ce37-0145-4c31-b84a-b36f8beac5f3" providerId="ADAL" clId="{CD41D82F-260B-0840-BD29-78828A25BB7D}" dt="2023-03-23T15:50:00.593" v="3019"/>
          <ac:inkMkLst>
            <pc:docMk/>
            <pc:sldMk cId="2878682468" sldId="272"/>
            <ac:inkMk id="93" creationId="{790B5566-5307-2055-4F69-C5E555C1F2EC}"/>
          </ac:inkMkLst>
        </pc:inkChg>
        <pc:inkChg chg="add del">
          <ac:chgData name="Venkatasubramanian, Mani V." userId="fbe5ce37-0145-4c31-b84a-b36f8beac5f3" providerId="ADAL" clId="{CD41D82F-260B-0840-BD29-78828A25BB7D}" dt="2023-03-23T15:50:00.593" v="3019"/>
          <ac:inkMkLst>
            <pc:docMk/>
            <pc:sldMk cId="2878682468" sldId="272"/>
            <ac:inkMk id="94" creationId="{25B8078F-02BC-3BE4-57D8-FFB6CDBD07B9}"/>
          </ac:inkMkLst>
        </pc:inkChg>
        <pc:inkChg chg="add reco">
          <ac:chgData name="Venkatasubramanian, Mani V." userId="fbe5ce37-0145-4c31-b84a-b36f8beac5f3" providerId="ADAL" clId="{CD41D82F-260B-0840-BD29-78828A25BB7D}" dt="2023-03-23T15:50:00.593" v="3019"/>
          <ac:inkMkLst>
            <pc:docMk/>
            <pc:sldMk cId="2878682468" sldId="272"/>
            <ac:inkMk id="95" creationId="{4506D801-9054-F1CD-E73C-663914470713}"/>
          </ac:inkMkLst>
        </pc:inkChg>
        <pc:inkChg chg="add reco">
          <ac:chgData name="Venkatasubramanian, Mani V." userId="fbe5ce37-0145-4c31-b84a-b36f8beac5f3" providerId="ADAL" clId="{CD41D82F-260B-0840-BD29-78828A25BB7D}" dt="2023-03-23T15:50:00.593" v="3019"/>
          <ac:inkMkLst>
            <pc:docMk/>
            <pc:sldMk cId="2878682468" sldId="272"/>
            <ac:inkMk id="96" creationId="{F3F5B45E-4418-61F5-0999-514264061788}"/>
          </ac:inkMkLst>
        </pc:inkChg>
        <pc:inkChg chg="add del">
          <ac:chgData name="Venkatasubramanian, Mani V." userId="fbe5ce37-0145-4c31-b84a-b36f8beac5f3" providerId="ADAL" clId="{CD41D82F-260B-0840-BD29-78828A25BB7D}" dt="2023-03-23T15:50:11.313" v="3024"/>
          <ac:inkMkLst>
            <pc:docMk/>
            <pc:sldMk cId="2878682468" sldId="272"/>
            <ac:inkMk id="97" creationId="{0A8A478C-D00A-10A2-ED81-E48F2D0E5240}"/>
          </ac:inkMkLst>
        </pc:inkChg>
        <pc:inkChg chg="add del">
          <ac:chgData name="Venkatasubramanian, Mani V." userId="fbe5ce37-0145-4c31-b84a-b36f8beac5f3" providerId="ADAL" clId="{CD41D82F-260B-0840-BD29-78828A25BB7D}" dt="2023-03-23T15:50:11.313" v="3024"/>
          <ac:inkMkLst>
            <pc:docMk/>
            <pc:sldMk cId="2878682468" sldId="272"/>
            <ac:inkMk id="98" creationId="{804BAAF2-7AAE-BCA1-F0AA-33EF22470662}"/>
          </ac:inkMkLst>
        </pc:inkChg>
        <pc:inkChg chg="add del">
          <ac:chgData name="Venkatasubramanian, Mani V." userId="fbe5ce37-0145-4c31-b84a-b36f8beac5f3" providerId="ADAL" clId="{CD41D82F-260B-0840-BD29-78828A25BB7D}" dt="2023-03-23T15:50:11.313" v="3024"/>
          <ac:inkMkLst>
            <pc:docMk/>
            <pc:sldMk cId="2878682468" sldId="272"/>
            <ac:inkMk id="99" creationId="{EF1068B1-52A2-FC4C-8DF5-2877ADE469F4}"/>
          </ac:inkMkLst>
        </pc:inkChg>
        <pc:inkChg chg="add del">
          <ac:chgData name="Venkatasubramanian, Mani V." userId="fbe5ce37-0145-4c31-b84a-b36f8beac5f3" providerId="ADAL" clId="{CD41D82F-260B-0840-BD29-78828A25BB7D}" dt="2023-03-23T15:50:11.313" v="3024"/>
          <ac:inkMkLst>
            <pc:docMk/>
            <pc:sldMk cId="2878682468" sldId="272"/>
            <ac:inkMk id="100" creationId="{D46325B1-2DD0-310F-B0A2-B3863B630CCA}"/>
          </ac:inkMkLst>
        </pc:inkChg>
        <pc:inkChg chg="add reco">
          <ac:chgData name="Venkatasubramanian, Mani V." userId="fbe5ce37-0145-4c31-b84a-b36f8beac5f3" providerId="ADAL" clId="{CD41D82F-260B-0840-BD29-78828A25BB7D}" dt="2023-03-23T15:50:11.313" v="3024"/>
          <ac:inkMkLst>
            <pc:docMk/>
            <pc:sldMk cId="2878682468" sldId="272"/>
            <ac:inkMk id="101" creationId="{E91DA183-7149-ABEC-8F62-6F47E84C6708}"/>
          </ac:inkMkLst>
        </pc:inkChg>
        <pc:inkChg chg="add del">
          <ac:chgData name="Venkatasubramanian, Mani V." userId="fbe5ce37-0145-4c31-b84a-b36f8beac5f3" providerId="ADAL" clId="{CD41D82F-260B-0840-BD29-78828A25BB7D}" dt="2023-03-23T15:50:14.781" v="3036"/>
          <ac:inkMkLst>
            <pc:docMk/>
            <pc:sldMk cId="2878682468" sldId="272"/>
            <ac:inkMk id="102" creationId="{7A68A9F0-7E0B-45AD-D53A-F30DA9CC63DD}"/>
          </ac:inkMkLst>
        </pc:inkChg>
        <pc:inkChg chg="add del">
          <ac:chgData name="Venkatasubramanian, Mani V." userId="fbe5ce37-0145-4c31-b84a-b36f8beac5f3" providerId="ADAL" clId="{CD41D82F-260B-0840-BD29-78828A25BB7D}" dt="2023-03-23T15:50:14.781" v="3036"/>
          <ac:inkMkLst>
            <pc:docMk/>
            <pc:sldMk cId="2878682468" sldId="272"/>
            <ac:inkMk id="103" creationId="{8C230DB8-3D42-3C23-1955-D8D8D1FCD038}"/>
          </ac:inkMkLst>
        </pc:inkChg>
        <pc:inkChg chg="add del">
          <ac:chgData name="Venkatasubramanian, Mani V." userId="fbe5ce37-0145-4c31-b84a-b36f8beac5f3" providerId="ADAL" clId="{CD41D82F-260B-0840-BD29-78828A25BB7D}" dt="2023-03-23T15:50:14.781" v="3036"/>
          <ac:inkMkLst>
            <pc:docMk/>
            <pc:sldMk cId="2878682468" sldId="272"/>
            <ac:inkMk id="104" creationId="{89795362-7691-63CF-FA27-2DBEBF81DF8E}"/>
          </ac:inkMkLst>
        </pc:inkChg>
        <pc:inkChg chg="add del">
          <ac:chgData name="Venkatasubramanian, Mani V." userId="fbe5ce37-0145-4c31-b84a-b36f8beac5f3" providerId="ADAL" clId="{CD41D82F-260B-0840-BD29-78828A25BB7D}" dt="2023-03-23T15:50:14.781" v="3036"/>
          <ac:inkMkLst>
            <pc:docMk/>
            <pc:sldMk cId="2878682468" sldId="272"/>
            <ac:inkMk id="105" creationId="{B1BFE86E-6D47-532B-7080-83BAE5349945}"/>
          </ac:inkMkLst>
        </pc:inkChg>
        <pc:inkChg chg="add del">
          <ac:chgData name="Venkatasubramanian, Mani V." userId="fbe5ce37-0145-4c31-b84a-b36f8beac5f3" providerId="ADAL" clId="{CD41D82F-260B-0840-BD29-78828A25BB7D}" dt="2023-03-23T15:50:14.781" v="3036"/>
          <ac:inkMkLst>
            <pc:docMk/>
            <pc:sldMk cId="2878682468" sldId="272"/>
            <ac:inkMk id="106" creationId="{C3D80AD7-DAFA-7378-F371-888951C29EC2}"/>
          </ac:inkMkLst>
        </pc:inkChg>
        <pc:inkChg chg="add del">
          <ac:chgData name="Venkatasubramanian, Mani V." userId="fbe5ce37-0145-4c31-b84a-b36f8beac5f3" providerId="ADAL" clId="{CD41D82F-260B-0840-BD29-78828A25BB7D}" dt="2023-03-23T15:50:14.781" v="3036"/>
          <ac:inkMkLst>
            <pc:docMk/>
            <pc:sldMk cId="2878682468" sldId="272"/>
            <ac:inkMk id="107" creationId="{0FDEE4E1-E3D9-77ED-7534-86CF97A7994F}"/>
          </ac:inkMkLst>
        </pc:inkChg>
        <pc:inkChg chg="add del">
          <ac:chgData name="Venkatasubramanian, Mani V." userId="fbe5ce37-0145-4c31-b84a-b36f8beac5f3" providerId="ADAL" clId="{CD41D82F-260B-0840-BD29-78828A25BB7D}" dt="2023-03-23T15:50:14.781" v="3036"/>
          <ac:inkMkLst>
            <pc:docMk/>
            <pc:sldMk cId="2878682468" sldId="272"/>
            <ac:inkMk id="108" creationId="{F3028474-B174-1EB2-0FF6-B18E6BA329D2}"/>
          </ac:inkMkLst>
        </pc:inkChg>
        <pc:inkChg chg="add del">
          <ac:chgData name="Venkatasubramanian, Mani V." userId="fbe5ce37-0145-4c31-b84a-b36f8beac5f3" providerId="ADAL" clId="{CD41D82F-260B-0840-BD29-78828A25BB7D}" dt="2023-03-23T15:50:14.781" v="3036"/>
          <ac:inkMkLst>
            <pc:docMk/>
            <pc:sldMk cId="2878682468" sldId="272"/>
            <ac:inkMk id="109" creationId="{04ECAB1B-D6E4-4533-35A8-034358DB9F32}"/>
          </ac:inkMkLst>
        </pc:inkChg>
        <pc:inkChg chg="add del">
          <ac:chgData name="Venkatasubramanian, Mani V." userId="fbe5ce37-0145-4c31-b84a-b36f8beac5f3" providerId="ADAL" clId="{CD41D82F-260B-0840-BD29-78828A25BB7D}" dt="2023-03-23T15:50:14.781" v="3036"/>
          <ac:inkMkLst>
            <pc:docMk/>
            <pc:sldMk cId="2878682468" sldId="272"/>
            <ac:inkMk id="110" creationId="{EAEE6002-FBD7-867B-3051-4ABC14864C68}"/>
          </ac:inkMkLst>
        </pc:inkChg>
        <pc:inkChg chg="add">
          <ac:chgData name="Venkatasubramanian, Mani V." userId="fbe5ce37-0145-4c31-b84a-b36f8beac5f3" providerId="ADAL" clId="{CD41D82F-260B-0840-BD29-78828A25BB7D}" dt="2023-03-23T15:50:13.988" v="3034"/>
          <ac:inkMkLst>
            <pc:docMk/>
            <pc:sldMk cId="2878682468" sldId="272"/>
            <ac:inkMk id="111" creationId="{AE7BBCF7-BA2D-9FE8-09D9-3D6F708F236F}"/>
          </ac:inkMkLst>
        </pc:inkChg>
        <pc:inkChg chg="add">
          <ac:chgData name="Venkatasubramanian, Mani V." userId="fbe5ce37-0145-4c31-b84a-b36f8beac5f3" providerId="ADAL" clId="{CD41D82F-260B-0840-BD29-78828A25BB7D}" dt="2023-03-23T15:50:14.138" v="3035"/>
          <ac:inkMkLst>
            <pc:docMk/>
            <pc:sldMk cId="2878682468" sldId="272"/>
            <ac:inkMk id="112" creationId="{3023B595-B86B-050B-1015-9DB25FA48A02}"/>
          </ac:inkMkLst>
        </pc:inkChg>
        <pc:inkChg chg="add reco">
          <ac:chgData name="Venkatasubramanian, Mani V." userId="fbe5ce37-0145-4c31-b84a-b36f8beac5f3" providerId="ADAL" clId="{CD41D82F-260B-0840-BD29-78828A25BB7D}" dt="2023-03-23T15:50:14.781" v="3036"/>
          <ac:inkMkLst>
            <pc:docMk/>
            <pc:sldMk cId="2878682468" sldId="272"/>
            <ac:inkMk id="113" creationId="{0EA354F4-66E7-E2CD-79F0-C9F246A4B5F4}"/>
          </ac:inkMkLst>
        </pc:inkChg>
        <pc:inkChg chg="add del">
          <ac:chgData name="Venkatasubramanian, Mani V." userId="fbe5ce37-0145-4c31-b84a-b36f8beac5f3" providerId="ADAL" clId="{CD41D82F-260B-0840-BD29-78828A25BB7D}" dt="2023-03-23T15:50:22.465" v="3050"/>
          <ac:inkMkLst>
            <pc:docMk/>
            <pc:sldMk cId="2878682468" sldId="272"/>
            <ac:inkMk id="114" creationId="{092AEDBF-A7F2-0F33-3B1C-93829D88E7FB}"/>
          </ac:inkMkLst>
        </pc:inkChg>
        <pc:inkChg chg="add del">
          <ac:chgData name="Venkatasubramanian, Mani V." userId="fbe5ce37-0145-4c31-b84a-b36f8beac5f3" providerId="ADAL" clId="{CD41D82F-260B-0840-BD29-78828A25BB7D}" dt="2023-03-23T15:50:22.465" v="3050"/>
          <ac:inkMkLst>
            <pc:docMk/>
            <pc:sldMk cId="2878682468" sldId="272"/>
            <ac:inkMk id="115" creationId="{DA6C603B-625A-0CCE-505C-3618555A59AD}"/>
          </ac:inkMkLst>
        </pc:inkChg>
        <pc:inkChg chg="add del">
          <ac:chgData name="Venkatasubramanian, Mani V." userId="fbe5ce37-0145-4c31-b84a-b36f8beac5f3" providerId="ADAL" clId="{CD41D82F-260B-0840-BD29-78828A25BB7D}" dt="2023-03-23T15:50:22.465" v="3050"/>
          <ac:inkMkLst>
            <pc:docMk/>
            <pc:sldMk cId="2878682468" sldId="272"/>
            <ac:inkMk id="116" creationId="{FE411B48-D268-7AFF-7FBC-0731181D3179}"/>
          </ac:inkMkLst>
        </pc:inkChg>
        <pc:inkChg chg="add del">
          <ac:chgData name="Venkatasubramanian, Mani V." userId="fbe5ce37-0145-4c31-b84a-b36f8beac5f3" providerId="ADAL" clId="{CD41D82F-260B-0840-BD29-78828A25BB7D}" dt="2023-03-23T15:50:22.465" v="3050"/>
          <ac:inkMkLst>
            <pc:docMk/>
            <pc:sldMk cId="2878682468" sldId="272"/>
            <ac:inkMk id="117" creationId="{4360819F-6D89-F4A9-A57D-D107F15C53F5}"/>
          </ac:inkMkLst>
        </pc:inkChg>
        <pc:inkChg chg="add del">
          <ac:chgData name="Venkatasubramanian, Mani V." userId="fbe5ce37-0145-4c31-b84a-b36f8beac5f3" providerId="ADAL" clId="{CD41D82F-260B-0840-BD29-78828A25BB7D}" dt="2023-03-23T15:50:22.465" v="3050"/>
          <ac:inkMkLst>
            <pc:docMk/>
            <pc:sldMk cId="2878682468" sldId="272"/>
            <ac:inkMk id="118" creationId="{7DF35BF4-AA7A-D944-5BEE-3E3D172A4353}"/>
          </ac:inkMkLst>
        </pc:inkChg>
        <pc:inkChg chg="add del">
          <ac:chgData name="Venkatasubramanian, Mani V." userId="fbe5ce37-0145-4c31-b84a-b36f8beac5f3" providerId="ADAL" clId="{CD41D82F-260B-0840-BD29-78828A25BB7D}" dt="2023-03-23T15:50:22.465" v="3050"/>
          <ac:inkMkLst>
            <pc:docMk/>
            <pc:sldMk cId="2878682468" sldId="272"/>
            <ac:inkMk id="119" creationId="{7085F4D6-0FBC-E656-8C35-A3BEC6CA1438}"/>
          </ac:inkMkLst>
        </pc:inkChg>
        <pc:inkChg chg="add del">
          <ac:chgData name="Venkatasubramanian, Mani V." userId="fbe5ce37-0145-4c31-b84a-b36f8beac5f3" providerId="ADAL" clId="{CD41D82F-260B-0840-BD29-78828A25BB7D}" dt="2023-03-23T15:50:22.465" v="3050"/>
          <ac:inkMkLst>
            <pc:docMk/>
            <pc:sldMk cId="2878682468" sldId="272"/>
            <ac:inkMk id="120" creationId="{F48BD2F9-4C11-A01A-B22C-B5B53BEAF724}"/>
          </ac:inkMkLst>
        </pc:inkChg>
        <pc:inkChg chg="add del">
          <ac:chgData name="Venkatasubramanian, Mani V." userId="fbe5ce37-0145-4c31-b84a-b36f8beac5f3" providerId="ADAL" clId="{CD41D82F-260B-0840-BD29-78828A25BB7D}" dt="2023-03-23T15:50:22.465" v="3050"/>
          <ac:inkMkLst>
            <pc:docMk/>
            <pc:sldMk cId="2878682468" sldId="272"/>
            <ac:inkMk id="121" creationId="{FDEC9680-724E-731D-0446-61ED33B44863}"/>
          </ac:inkMkLst>
        </pc:inkChg>
        <pc:inkChg chg="add del">
          <ac:chgData name="Venkatasubramanian, Mani V." userId="fbe5ce37-0145-4c31-b84a-b36f8beac5f3" providerId="ADAL" clId="{CD41D82F-260B-0840-BD29-78828A25BB7D}" dt="2023-03-23T15:50:22.465" v="3050"/>
          <ac:inkMkLst>
            <pc:docMk/>
            <pc:sldMk cId="2878682468" sldId="272"/>
            <ac:inkMk id="122" creationId="{450FDA34-934E-367F-A8BA-B64CFBC861CF}"/>
          </ac:inkMkLst>
        </pc:inkChg>
        <pc:inkChg chg="add del">
          <ac:chgData name="Venkatasubramanian, Mani V." userId="fbe5ce37-0145-4c31-b84a-b36f8beac5f3" providerId="ADAL" clId="{CD41D82F-260B-0840-BD29-78828A25BB7D}" dt="2023-03-23T15:50:22.465" v="3050"/>
          <ac:inkMkLst>
            <pc:docMk/>
            <pc:sldMk cId="2878682468" sldId="272"/>
            <ac:inkMk id="123" creationId="{586630D2-C285-5E8B-6387-B52843EEB2DD}"/>
          </ac:inkMkLst>
        </pc:inkChg>
        <pc:inkChg chg="add del">
          <ac:chgData name="Venkatasubramanian, Mani V." userId="fbe5ce37-0145-4c31-b84a-b36f8beac5f3" providerId="ADAL" clId="{CD41D82F-260B-0840-BD29-78828A25BB7D}" dt="2023-03-23T15:50:22.465" v="3050"/>
          <ac:inkMkLst>
            <pc:docMk/>
            <pc:sldMk cId="2878682468" sldId="272"/>
            <ac:inkMk id="124" creationId="{4951C4A6-D278-98E6-0BFA-6D94C4A278F0}"/>
          </ac:inkMkLst>
        </pc:inkChg>
        <pc:inkChg chg="add del">
          <ac:chgData name="Venkatasubramanian, Mani V." userId="fbe5ce37-0145-4c31-b84a-b36f8beac5f3" providerId="ADAL" clId="{CD41D82F-260B-0840-BD29-78828A25BB7D}" dt="2023-03-23T15:50:22.465" v="3050"/>
          <ac:inkMkLst>
            <pc:docMk/>
            <pc:sldMk cId="2878682468" sldId="272"/>
            <ac:inkMk id="125" creationId="{7775E195-B416-5D39-A207-4D210208FB55}"/>
          </ac:inkMkLst>
        </pc:inkChg>
        <pc:inkChg chg="add del">
          <ac:chgData name="Venkatasubramanian, Mani V." userId="fbe5ce37-0145-4c31-b84a-b36f8beac5f3" providerId="ADAL" clId="{CD41D82F-260B-0840-BD29-78828A25BB7D}" dt="2023-03-23T15:50:22.465" v="3050"/>
          <ac:inkMkLst>
            <pc:docMk/>
            <pc:sldMk cId="2878682468" sldId="272"/>
            <ac:inkMk id="126" creationId="{347EF121-DE2A-3281-5B4A-D05CB4CECAA4}"/>
          </ac:inkMkLst>
        </pc:inkChg>
        <pc:inkChg chg="add reco">
          <ac:chgData name="Venkatasubramanian, Mani V." userId="fbe5ce37-0145-4c31-b84a-b36f8beac5f3" providerId="ADAL" clId="{CD41D82F-260B-0840-BD29-78828A25BB7D}" dt="2023-03-23T15:50:22.465" v="3050"/>
          <ac:inkMkLst>
            <pc:docMk/>
            <pc:sldMk cId="2878682468" sldId="272"/>
            <ac:inkMk id="127" creationId="{76FE0C06-4F73-F969-E6F2-251CFB4B65E4}"/>
          </ac:inkMkLst>
        </pc:inkChg>
        <pc:inkChg chg="add reco">
          <ac:chgData name="Venkatasubramanian, Mani V." userId="fbe5ce37-0145-4c31-b84a-b36f8beac5f3" providerId="ADAL" clId="{CD41D82F-260B-0840-BD29-78828A25BB7D}" dt="2023-03-23T15:50:22.465" v="3050"/>
          <ac:inkMkLst>
            <pc:docMk/>
            <pc:sldMk cId="2878682468" sldId="272"/>
            <ac:inkMk id="128" creationId="{90B98271-E07F-189C-E51B-C100BCC3CA45}"/>
          </ac:inkMkLst>
        </pc:inkChg>
        <pc:inkChg chg="add del">
          <ac:chgData name="Venkatasubramanian, Mani V." userId="fbe5ce37-0145-4c31-b84a-b36f8beac5f3" providerId="ADAL" clId="{CD41D82F-260B-0840-BD29-78828A25BB7D}" dt="2023-03-23T15:50:26.623" v="3058"/>
          <ac:inkMkLst>
            <pc:docMk/>
            <pc:sldMk cId="2878682468" sldId="272"/>
            <ac:inkMk id="129" creationId="{D0C42E54-9933-9001-D567-802944500588}"/>
          </ac:inkMkLst>
        </pc:inkChg>
        <pc:inkChg chg="add del">
          <ac:chgData name="Venkatasubramanian, Mani V." userId="fbe5ce37-0145-4c31-b84a-b36f8beac5f3" providerId="ADAL" clId="{CD41D82F-260B-0840-BD29-78828A25BB7D}" dt="2023-03-23T15:50:26.623" v="3058"/>
          <ac:inkMkLst>
            <pc:docMk/>
            <pc:sldMk cId="2878682468" sldId="272"/>
            <ac:inkMk id="130" creationId="{501B0A3F-FD72-ADFB-CBA4-B1BAB1AEB654}"/>
          </ac:inkMkLst>
        </pc:inkChg>
        <pc:inkChg chg="add del">
          <ac:chgData name="Venkatasubramanian, Mani V." userId="fbe5ce37-0145-4c31-b84a-b36f8beac5f3" providerId="ADAL" clId="{CD41D82F-260B-0840-BD29-78828A25BB7D}" dt="2023-03-23T15:50:26.623" v="3058"/>
          <ac:inkMkLst>
            <pc:docMk/>
            <pc:sldMk cId="2878682468" sldId="272"/>
            <ac:inkMk id="131" creationId="{275C1D24-CDC7-3E69-471F-989C76A420D8}"/>
          </ac:inkMkLst>
        </pc:inkChg>
        <pc:inkChg chg="add del">
          <ac:chgData name="Venkatasubramanian, Mani V." userId="fbe5ce37-0145-4c31-b84a-b36f8beac5f3" providerId="ADAL" clId="{CD41D82F-260B-0840-BD29-78828A25BB7D}" dt="2023-03-23T15:50:26.623" v="3058"/>
          <ac:inkMkLst>
            <pc:docMk/>
            <pc:sldMk cId="2878682468" sldId="272"/>
            <ac:inkMk id="132" creationId="{B9407064-BD73-421F-94A6-DF1EB47F3597}"/>
          </ac:inkMkLst>
        </pc:inkChg>
        <pc:inkChg chg="add del">
          <ac:chgData name="Venkatasubramanian, Mani V." userId="fbe5ce37-0145-4c31-b84a-b36f8beac5f3" providerId="ADAL" clId="{CD41D82F-260B-0840-BD29-78828A25BB7D}" dt="2023-03-23T15:50:26.623" v="3058"/>
          <ac:inkMkLst>
            <pc:docMk/>
            <pc:sldMk cId="2878682468" sldId="272"/>
            <ac:inkMk id="133" creationId="{C3C6754E-6E31-3C31-CBB6-97D071F8BA66}"/>
          </ac:inkMkLst>
        </pc:inkChg>
        <pc:inkChg chg="add del">
          <ac:chgData name="Venkatasubramanian, Mani V." userId="fbe5ce37-0145-4c31-b84a-b36f8beac5f3" providerId="ADAL" clId="{CD41D82F-260B-0840-BD29-78828A25BB7D}" dt="2023-03-23T15:50:26.623" v="3058"/>
          <ac:inkMkLst>
            <pc:docMk/>
            <pc:sldMk cId="2878682468" sldId="272"/>
            <ac:inkMk id="134" creationId="{EBE6F94F-5496-5AEC-9D5F-334A47B0368F}"/>
          </ac:inkMkLst>
        </pc:inkChg>
        <pc:inkChg chg="add">
          <ac:chgData name="Venkatasubramanian, Mani V." userId="fbe5ce37-0145-4c31-b84a-b36f8beac5f3" providerId="ADAL" clId="{CD41D82F-260B-0840-BD29-78828A25BB7D}" dt="2023-03-23T15:50:25.804" v="3057"/>
          <ac:inkMkLst>
            <pc:docMk/>
            <pc:sldMk cId="2878682468" sldId="272"/>
            <ac:inkMk id="135" creationId="{BB9A74C4-35E2-C1CB-BBAF-F332CDB379D3}"/>
          </ac:inkMkLst>
        </pc:inkChg>
        <pc:inkChg chg="add reco">
          <ac:chgData name="Venkatasubramanian, Mani V." userId="fbe5ce37-0145-4c31-b84a-b36f8beac5f3" providerId="ADAL" clId="{CD41D82F-260B-0840-BD29-78828A25BB7D}" dt="2023-03-23T15:50:26.623" v="3058"/>
          <ac:inkMkLst>
            <pc:docMk/>
            <pc:sldMk cId="2878682468" sldId="272"/>
            <ac:inkMk id="136" creationId="{5C0E8E0F-40BE-18D8-0D96-580DC5C78D03}"/>
          </ac:inkMkLst>
        </pc:inkChg>
        <pc:inkChg chg="add reco">
          <ac:chgData name="Venkatasubramanian, Mani V." userId="fbe5ce37-0145-4c31-b84a-b36f8beac5f3" providerId="ADAL" clId="{CD41D82F-260B-0840-BD29-78828A25BB7D}" dt="2023-03-23T15:50:26.623" v="3058"/>
          <ac:inkMkLst>
            <pc:docMk/>
            <pc:sldMk cId="2878682468" sldId="272"/>
            <ac:inkMk id="137" creationId="{7B21CA77-B782-C2E0-67D7-15DBA9280A05}"/>
          </ac:inkMkLst>
        </pc:inkChg>
        <pc:inkChg chg="add">
          <ac:chgData name="Venkatasubramanian, Mani V." userId="fbe5ce37-0145-4c31-b84a-b36f8beac5f3" providerId="ADAL" clId="{CD41D82F-260B-0840-BD29-78828A25BB7D}" dt="2023-03-23T15:51:04.886" v="3062"/>
          <ac:inkMkLst>
            <pc:docMk/>
            <pc:sldMk cId="2878682468" sldId="272"/>
            <ac:inkMk id="138" creationId="{BBC9D8E1-ABF4-EC2E-9EB3-B56ECB8C1E63}"/>
          </ac:inkMkLst>
        </pc:inkChg>
      </pc:sldChg>
      <pc:sldChg chg="addSp delSp new">
        <pc:chgData name="Venkatasubramanian, Mani V." userId="fbe5ce37-0145-4c31-b84a-b36f8beac5f3" providerId="ADAL" clId="{CD41D82F-260B-0840-BD29-78828A25BB7D}" dt="2023-03-23T15:58:35.672" v="3304"/>
        <pc:sldMkLst>
          <pc:docMk/>
          <pc:sldMk cId="3142438010" sldId="273"/>
        </pc:sldMkLst>
        <pc:inkChg chg="add del">
          <ac:chgData name="Venkatasubramanian, Mani V." userId="fbe5ce37-0145-4c31-b84a-b36f8beac5f3" providerId="ADAL" clId="{CD41D82F-260B-0840-BD29-78828A25BB7D}" dt="2023-03-23T15:58:08.376" v="3239"/>
          <ac:inkMkLst>
            <pc:docMk/>
            <pc:sldMk cId="3142438010" sldId="273"/>
            <ac:inkMk id="2" creationId="{270705B3-F716-7A7C-410A-DA4F1D1EB5C6}"/>
          </ac:inkMkLst>
        </pc:inkChg>
        <pc:inkChg chg="add del">
          <ac:chgData name="Venkatasubramanian, Mani V." userId="fbe5ce37-0145-4c31-b84a-b36f8beac5f3" providerId="ADAL" clId="{CD41D82F-260B-0840-BD29-78828A25BB7D}" dt="2023-03-23T15:58:08.376" v="3239"/>
          <ac:inkMkLst>
            <pc:docMk/>
            <pc:sldMk cId="3142438010" sldId="273"/>
            <ac:inkMk id="3" creationId="{8F556272-0CCC-AA81-71D1-B5AB00D1C8D7}"/>
          </ac:inkMkLst>
        </pc:inkChg>
        <pc:inkChg chg="add del">
          <ac:chgData name="Venkatasubramanian, Mani V." userId="fbe5ce37-0145-4c31-b84a-b36f8beac5f3" providerId="ADAL" clId="{CD41D82F-260B-0840-BD29-78828A25BB7D}" dt="2023-03-23T15:58:08.376" v="3239"/>
          <ac:inkMkLst>
            <pc:docMk/>
            <pc:sldMk cId="3142438010" sldId="273"/>
            <ac:inkMk id="4" creationId="{287AAEBB-29E2-7730-AC26-03A488A9455F}"/>
          </ac:inkMkLst>
        </pc:inkChg>
        <pc:inkChg chg="add del">
          <ac:chgData name="Venkatasubramanian, Mani V." userId="fbe5ce37-0145-4c31-b84a-b36f8beac5f3" providerId="ADAL" clId="{CD41D82F-260B-0840-BD29-78828A25BB7D}" dt="2023-03-23T15:58:08.376" v="3239"/>
          <ac:inkMkLst>
            <pc:docMk/>
            <pc:sldMk cId="3142438010" sldId="273"/>
            <ac:inkMk id="5" creationId="{A20DEC6E-6E07-7832-CC33-4CEF7B25AC22}"/>
          </ac:inkMkLst>
        </pc:inkChg>
        <pc:inkChg chg="add del">
          <ac:chgData name="Venkatasubramanian, Mani V." userId="fbe5ce37-0145-4c31-b84a-b36f8beac5f3" providerId="ADAL" clId="{CD41D82F-260B-0840-BD29-78828A25BB7D}" dt="2023-03-23T15:58:08.376" v="3239"/>
          <ac:inkMkLst>
            <pc:docMk/>
            <pc:sldMk cId="3142438010" sldId="273"/>
            <ac:inkMk id="6" creationId="{B287E874-D688-2A98-5F3A-267A40E2071F}"/>
          </ac:inkMkLst>
        </pc:inkChg>
        <pc:inkChg chg="add del">
          <ac:chgData name="Venkatasubramanian, Mani V." userId="fbe5ce37-0145-4c31-b84a-b36f8beac5f3" providerId="ADAL" clId="{CD41D82F-260B-0840-BD29-78828A25BB7D}" dt="2023-03-23T15:58:08.376" v="3239"/>
          <ac:inkMkLst>
            <pc:docMk/>
            <pc:sldMk cId="3142438010" sldId="273"/>
            <ac:inkMk id="7" creationId="{5EE87D73-0E61-80F6-314D-DC9597B6F556}"/>
          </ac:inkMkLst>
        </pc:inkChg>
        <pc:inkChg chg="add del">
          <ac:chgData name="Venkatasubramanian, Mani V." userId="fbe5ce37-0145-4c31-b84a-b36f8beac5f3" providerId="ADAL" clId="{CD41D82F-260B-0840-BD29-78828A25BB7D}" dt="2023-03-23T15:58:08.376" v="3239"/>
          <ac:inkMkLst>
            <pc:docMk/>
            <pc:sldMk cId="3142438010" sldId="273"/>
            <ac:inkMk id="8" creationId="{00F1A7D6-A183-F54E-A1CE-2F78114C1034}"/>
          </ac:inkMkLst>
        </pc:inkChg>
        <pc:inkChg chg="add del">
          <ac:chgData name="Venkatasubramanian, Mani V." userId="fbe5ce37-0145-4c31-b84a-b36f8beac5f3" providerId="ADAL" clId="{CD41D82F-260B-0840-BD29-78828A25BB7D}" dt="2023-03-23T15:58:08.376" v="3239"/>
          <ac:inkMkLst>
            <pc:docMk/>
            <pc:sldMk cId="3142438010" sldId="273"/>
            <ac:inkMk id="9" creationId="{1177DFCD-281E-2118-7752-71C2032D8379}"/>
          </ac:inkMkLst>
        </pc:inkChg>
        <pc:inkChg chg="add del">
          <ac:chgData name="Venkatasubramanian, Mani V." userId="fbe5ce37-0145-4c31-b84a-b36f8beac5f3" providerId="ADAL" clId="{CD41D82F-260B-0840-BD29-78828A25BB7D}" dt="2023-03-23T15:58:08.376" v="3239"/>
          <ac:inkMkLst>
            <pc:docMk/>
            <pc:sldMk cId="3142438010" sldId="273"/>
            <ac:inkMk id="10" creationId="{928B6038-F786-2988-3D6D-8CF1F1FEC9C0}"/>
          </ac:inkMkLst>
        </pc:inkChg>
        <pc:inkChg chg="add del">
          <ac:chgData name="Venkatasubramanian, Mani V." userId="fbe5ce37-0145-4c31-b84a-b36f8beac5f3" providerId="ADAL" clId="{CD41D82F-260B-0840-BD29-78828A25BB7D}" dt="2023-03-23T15:58:08.376" v="3239"/>
          <ac:inkMkLst>
            <pc:docMk/>
            <pc:sldMk cId="3142438010" sldId="273"/>
            <ac:inkMk id="11" creationId="{0B06AC69-1CA9-D3EB-C665-EC4AA660FE28}"/>
          </ac:inkMkLst>
        </pc:inkChg>
        <pc:inkChg chg="add del">
          <ac:chgData name="Venkatasubramanian, Mani V." userId="fbe5ce37-0145-4c31-b84a-b36f8beac5f3" providerId="ADAL" clId="{CD41D82F-260B-0840-BD29-78828A25BB7D}" dt="2023-03-23T15:58:08.376" v="3239"/>
          <ac:inkMkLst>
            <pc:docMk/>
            <pc:sldMk cId="3142438010" sldId="273"/>
            <ac:inkMk id="12" creationId="{FC872A5F-34CF-B84D-26A9-B60FF55EF92F}"/>
          </ac:inkMkLst>
        </pc:inkChg>
        <pc:inkChg chg="add del">
          <ac:chgData name="Venkatasubramanian, Mani V." userId="fbe5ce37-0145-4c31-b84a-b36f8beac5f3" providerId="ADAL" clId="{CD41D82F-260B-0840-BD29-78828A25BB7D}" dt="2023-03-23T15:58:08.376" v="3239"/>
          <ac:inkMkLst>
            <pc:docMk/>
            <pc:sldMk cId="3142438010" sldId="273"/>
            <ac:inkMk id="13" creationId="{5D4FFD26-DB65-AF04-78A5-C00AEC52D3EC}"/>
          </ac:inkMkLst>
        </pc:inkChg>
        <pc:inkChg chg="add del">
          <ac:chgData name="Venkatasubramanian, Mani V." userId="fbe5ce37-0145-4c31-b84a-b36f8beac5f3" providerId="ADAL" clId="{CD41D82F-260B-0840-BD29-78828A25BB7D}" dt="2023-03-23T15:58:08.376" v="3239"/>
          <ac:inkMkLst>
            <pc:docMk/>
            <pc:sldMk cId="3142438010" sldId="273"/>
            <ac:inkMk id="14" creationId="{5F519096-79AC-E595-77DA-497C3BA4A3E6}"/>
          </ac:inkMkLst>
        </pc:inkChg>
        <pc:inkChg chg="add del">
          <ac:chgData name="Venkatasubramanian, Mani V." userId="fbe5ce37-0145-4c31-b84a-b36f8beac5f3" providerId="ADAL" clId="{CD41D82F-260B-0840-BD29-78828A25BB7D}" dt="2023-03-23T15:58:08.376" v="3239"/>
          <ac:inkMkLst>
            <pc:docMk/>
            <pc:sldMk cId="3142438010" sldId="273"/>
            <ac:inkMk id="15" creationId="{6A6EF108-ECED-03D8-2E91-E4997208BEBE}"/>
          </ac:inkMkLst>
        </pc:inkChg>
        <pc:inkChg chg="add reco">
          <ac:chgData name="Venkatasubramanian, Mani V." userId="fbe5ce37-0145-4c31-b84a-b36f8beac5f3" providerId="ADAL" clId="{CD41D82F-260B-0840-BD29-78828A25BB7D}" dt="2023-03-23T15:58:08.376" v="3239"/>
          <ac:inkMkLst>
            <pc:docMk/>
            <pc:sldMk cId="3142438010" sldId="273"/>
            <ac:inkMk id="16" creationId="{91A6DF2B-626F-1AE8-A489-F66FD9457ED2}"/>
          </ac:inkMkLst>
        </pc:inkChg>
        <pc:inkChg chg="add reco">
          <ac:chgData name="Venkatasubramanian, Mani V." userId="fbe5ce37-0145-4c31-b84a-b36f8beac5f3" providerId="ADAL" clId="{CD41D82F-260B-0840-BD29-78828A25BB7D}" dt="2023-03-23T15:58:08.376" v="3239"/>
          <ac:inkMkLst>
            <pc:docMk/>
            <pc:sldMk cId="3142438010" sldId="273"/>
            <ac:inkMk id="17" creationId="{CE382EF2-7CB4-BFAA-4DF3-5D58963B7DBF}"/>
          </ac:inkMkLst>
        </pc:inkChg>
        <pc:inkChg chg="add del">
          <ac:chgData name="Venkatasubramanian, Mani V." userId="fbe5ce37-0145-4c31-b84a-b36f8beac5f3" providerId="ADAL" clId="{CD41D82F-260B-0840-BD29-78828A25BB7D}" dt="2023-03-23T15:58:15.589" v="3259"/>
          <ac:inkMkLst>
            <pc:docMk/>
            <pc:sldMk cId="3142438010" sldId="273"/>
            <ac:inkMk id="18" creationId="{70C5CBC2-1A48-69A3-0213-E88E1D6DA594}"/>
          </ac:inkMkLst>
        </pc:inkChg>
        <pc:inkChg chg="add del">
          <ac:chgData name="Venkatasubramanian, Mani V." userId="fbe5ce37-0145-4c31-b84a-b36f8beac5f3" providerId="ADAL" clId="{CD41D82F-260B-0840-BD29-78828A25BB7D}" dt="2023-03-23T15:58:15.589" v="3259"/>
          <ac:inkMkLst>
            <pc:docMk/>
            <pc:sldMk cId="3142438010" sldId="273"/>
            <ac:inkMk id="19" creationId="{E07A9F91-B800-A62E-AEAC-218CE5EB42BB}"/>
          </ac:inkMkLst>
        </pc:inkChg>
        <pc:inkChg chg="add del">
          <ac:chgData name="Venkatasubramanian, Mani V." userId="fbe5ce37-0145-4c31-b84a-b36f8beac5f3" providerId="ADAL" clId="{CD41D82F-260B-0840-BD29-78828A25BB7D}" dt="2023-03-23T15:58:15.589" v="3259"/>
          <ac:inkMkLst>
            <pc:docMk/>
            <pc:sldMk cId="3142438010" sldId="273"/>
            <ac:inkMk id="20" creationId="{173F89D8-09A0-745D-3FB0-39114729E3D4}"/>
          </ac:inkMkLst>
        </pc:inkChg>
        <pc:inkChg chg="add del">
          <ac:chgData name="Venkatasubramanian, Mani V." userId="fbe5ce37-0145-4c31-b84a-b36f8beac5f3" providerId="ADAL" clId="{CD41D82F-260B-0840-BD29-78828A25BB7D}" dt="2023-03-23T15:58:15.589" v="3259"/>
          <ac:inkMkLst>
            <pc:docMk/>
            <pc:sldMk cId="3142438010" sldId="273"/>
            <ac:inkMk id="21" creationId="{8D38F703-44C3-250F-A876-298ADCF09D83}"/>
          </ac:inkMkLst>
        </pc:inkChg>
        <pc:inkChg chg="add del">
          <ac:chgData name="Venkatasubramanian, Mani V." userId="fbe5ce37-0145-4c31-b84a-b36f8beac5f3" providerId="ADAL" clId="{CD41D82F-260B-0840-BD29-78828A25BB7D}" dt="2023-03-23T15:58:15.589" v="3259"/>
          <ac:inkMkLst>
            <pc:docMk/>
            <pc:sldMk cId="3142438010" sldId="273"/>
            <ac:inkMk id="22" creationId="{AE824543-1F82-C92B-08F4-878C22526F10}"/>
          </ac:inkMkLst>
        </pc:inkChg>
        <pc:inkChg chg="add del">
          <ac:chgData name="Venkatasubramanian, Mani V." userId="fbe5ce37-0145-4c31-b84a-b36f8beac5f3" providerId="ADAL" clId="{CD41D82F-260B-0840-BD29-78828A25BB7D}" dt="2023-03-23T15:58:15.589" v="3259"/>
          <ac:inkMkLst>
            <pc:docMk/>
            <pc:sldMk cId="3142438010" sldId="273"/>
            <ac:inkMk id="23" creationId="{773CB363-A8DB-1A37-C6AE-6E5FEF1EE654}"/>
          </ac:inkMkLst>
        </pc:inkChg>
        <pc:inkChg chg="add del">
          <ac:chgData name="Venkatasubramanian, Mani V." userId="fbe5ce37-0145-4c31-b84a-b36f8beac5f3" providerId="ADAL" clId="{CD41D82F-260B-0840-BD29-78828A25BB7D}" dt="2023-03-23T15:58:15.589" v="3259"/>
          <ac:inkMkLst>
            <pc:docMk/>
            <pc:sldMk cId="3142438010" sldId="273"/>
            <ac:inkMk id="24" creationId="{8C9F65ED-42B9-B87E-F66F-D59B54D10514}"/>
          </ac:inkMkLst>
        </pc:inkChg>
        <pc:inkChg chg="add del">
          <ac:chgData name="Venkatasubramanian, Mani V." userId="fbe5ce37-0145-4c31-b84a-b36f8beac5f3" providerId="ADAL" clId="{CD41D82F-260B-0840-BD29-78828A25BB7D}" dt="2023-03-23T15:58:15.589" v="3259"/>
          <ac:inkMkLst>
            <pc:docMk/>
            <pc:sldMk cId="3142438010" sldId="273"/>
            <ac:inkMk id="25" creationId="{11F810C2-6674-31DB-A387-0C3612B32662}"/>
          </ac:inkMkLst>
        </pc:inkChg>
        <pc:inkChg chg="add del">
          <ac:chgData name="Venkatasubramanian, Mani V." userId="fbe5ce37-0145-4c31-b84a-b36f8beac5f3" providerId="ADAL" clId="{CD41D82F-260B-0840-BD29-78828A25BB7D}" dt="2023-03-23T15:58:15.589" v="3259"/>
          <ac:inkMkLst>
            <pc:docMk/>
            <pc:sldMk cId="3142438010" sldId="273"/>
            <ac:inkMk id="26" creationId="{9B7814B1-E733-2A53-B905-C6AD183A8A60}"/>
          </ac:inkMkLst>
        </pc:inkChg>
        <pc:inkChg chg="add del">
          <ac:chgData name="Venkatasubramanian, Mani V." userId="fbe5ce37-0145-4c31-b84a-b36f8beac5f3" providerId="ADAL" clId="{CD41D82F-260B-0840-BD29-78828A25BB7D}" dt="2023-03-23T15:58:15.589" v="3259"/>
          <ac:inkMkLst>
            <pc:docMk/>
            <pc:sldMk cId="3142438010" sldId="273"/>
            <ac:inkMk id="27" creationId="{9EF146D6-5F9D-1B26-EAE7-322366EA2A46}"/>
          </ac:inkMkLst>
        </pc:inkChg>
        <pc:inkChg chg="add del">
          <ac:chgData name="Venkatasubramanian, Mani V." userId="fbe5ce37-0145-4c31-b84a-b36f8beac5f3" providerId="ADAL" clId="{CD41D82F-260B-0840-BD29-78828A25BB7D}" dt="2023-03-23T15:58:15.589" v="3259"/>
          <ac:inkMkLst>
            <pc:docMk/>
            <pc:sldMk cId="3142438010" sldId="273"/>
            <ac:inkMk id="28" creationId="{6BB091CE-A043-BDC6-E2DF-363E3198DB21}"/>
          </ac:inkMkLst>
        </pc:inkChg>
        <pc:inkChg chg="add del">
          <ac:chgData name="Venkatasubramanian, Mani V." userId="fbe5ce37-0145-4c31-b84a-b36f8beac5f3" providerId="ADAL" clId="{CD41D82F-260B-0840-BD29-78828A25BB7D}" dt="2023-03-23T15:58:15.589" v="3259"/>
          <ac:inkMkLst>
            <pc:docMk/>
            <pc:sldMk cId="3142438010" sldId="273"/>
            <ac:inkMk id="29" creationId="{7628C4B9-1713-2436-62D5-65898048A315}"/>
          </ac:inkMkLst>
        </pc:inkChg>
        <pc:inkChg chg="add del">
          <ac:chgData name="Venkatasubramanian, Mani V." userId="fbe5ce37-0145-4c31-b84a-b36f8beac5f3" providerId="ADAL" clId="{CD41D82F-260B-0840-BD29-78828A25BB7D}" dt="2023-03-23T15:58:15.589" v="3259"/>
          <ac:inkMkLst>
            <pc:docMk/>
            <pc:sldMk cId="3142438010" sldId="273"/>
            <ac:inkMk id="30" creationId="{97C29182-535B-68F5-7EB4-EED811E36042}"/>
          </ac:inkMkLst>
        </pc:inkChg>
        <pc:inkChg chg="add del">
          <ac:chgData name="Venkatasubramanian, Mani V." userId="fbe5ce37-0145-4c31-b84a-b36f8beac5f3" providerId="ADAL" clId="{CD41D82F-260B-0840-BD29-78828A25BB7D}" dt="2023-03-23T15:58:15.589" v="3259"/>
          <ac:inkMkLst>
            <pc:docMk/>
            <pc:sldMk cId="3142438010" sldId="273"/>
            <ac:inkMk id="31" creationId="{48A27AEA-598F-07F8-CC9D-7410260A78A4}"/>
          </ac:inkMkLst>
        </pc:inkChg>
        <pc:inkChg chg="add del">
          <ac:chgData name="Venkatasubramanian, Mani V." userId="fbe5ce37-0145-4c31-b84a-b36f8beac5f3" providerId="ADAL" clId="{CD41D82F-260B-0840-BD29-78828A25BB7D}" dt="2023-03-23T15:58:15.589" v="3259"/>
          <ac:inkMkLst>
            <pc:docMk/>
            <pc:sldMk cId="3142438010" sldId="273"/>
            <ac:inkMk id="32" creationId="{687BAFA5-CDE5-72CE-5630-19756C1A075E}"/>
          </ac:inkMkLst>
        </pc:inkChg>
        <pc:inkChg chg="add del">
          <ac:chgData name="Venkatasubramanian, Mani V." userId="fbe5ce37-0145-4c31-b84a-b36f8beac5f3" providerId="ADAL" clId="{CD41D82F-260B-0840-BD29-78828A25BB7D}" dt="2023-03-23T15:58:15.589" v="3259"/>
          <ac:inkMkLst>
            <pc:docMk/>
            <pc:sldMk cId="3142438010" sldId="273"/>
            <ac:inkMk id="33" creationId="{13846B02-543B-A87C-03AC-8CE0B851F445}"/>
          </ac:inkMkLst>
        </pc:inkChg>
        <pc:inkChg chg="add del">
          <ac:chgData name="Venkatasubramanian, Mani V." userId="fbe5ce37-0145-4c31-b84a-b36f8beac5f3" providerId="ADAL" clId="{CD41D82F-260B-0840-BD29-78828A25BB7D}" dt="2023-03-23T15:58:15.589" v="3259"/>
          <ac:inkMkLst>
            <pc:docMk/>
            <pc:sldMk cId="3142438010" sldId="273"/>
            <ac:inkMk id="34" creationId="{2913CD1F-C84D-9A79-1897-BD3533D443B3}"/>
          </ac:inkMkLst>
        </pc:inkChg>
        <pc:inkChg chg="add del">
          <ac:chgData name="Venkatasubramanian, Mani V." userId="fbe5ce37-0145-4c31-b84a-b36f8beac5f3" providerId="ADAL" clId="{CD41D82F-260B-0840-BD29-78828A25BB7D}" dt="2023-03-23T15:58:15.589" v="3259"/>
          <ac:inkMkLst>
            <pc:docMk/>
            <pc:sldMk cId="3142438010" sldId="273"/>
            <ac:inkMk id="35" creationId="{DE73C7FD-9419-1BA4-690D-5C84D4614837}"/>
          </ac:inkMkLst>
        </pc:inkChg>
        <pc:inkChg chg="add del">
          <ac:chgData name="Venkatasubramanian, Mani V." userId="fbe5ce37-0145-4c31-b84a-b36f8beac5f3" providerId="ADAL" clId="{CD41D82F-260B-0840-BD29-78828A25BB7D}" dt="2023-03-23T15:58:15.589" v="3259"/>
          <ac:inkMkLst>
            <pc:docMk/>
            <pc:sldMk cId="3142438010" sldId="273"/>
            <ac:inkMk id="36" creationId="{61C11DAC-2FDE-BB01-D181-EE06533E2305}"/>
          </ac:inkMkLst>
        </pc:inkChg>
        <pc:inkChg chg="add reco">
          <ac:chgData name="Venkatasubramanian, Mani V." userId="fbe5ce37-0145-4c31-b84a-b36f8beac5f3" providerId="ADAL" clId="{CD41D82F-260B-0840-BD29-78828A25BB7D}" dt="2023-03-23T15:58:15.589" v="3259"/>
          <ac:inkMkLst>
            <pc:docMk/>
            <pc:sldMk cId="3142438010" sldId="273"/>
            <ac:inkMk id="37" creationId="{E24F5ABF-D54B-49AF-0C73-11A7B054FAEA}"/>
          </ac:inkMkLst>
        </pc:inkChg>
        <pc:inkChg chg="add del">
          <ac:chgData name="Venkatasubramanian, Mani V." userId="fbe5ce37-0145-4c31-b84a-b36f8beac5f3" providerId="ADAL" clId="{CD41D82F-260B-0840-BD29-78828A25BB7D}" dt="2023-03-23T15:58:23.499" v="3277"/>
          <ac:inkMkLst>
            <pc:docMk/>
            <pc:sldMk cId="3142438010" sldId="273"/>
            <ac:inkMk id="38" creationId="{8A721CCB-0279-1EC8-18DF-675F76C94D9B}"/>
          </ac:inkMkLst>
        </pc:inkChg>
        <pc:inkChg chg="add del">
          <ac:chgData name="Venkatasubramanian, Mani V." userId="fbe5ce37-0145-4c31-b84a-b36f8beac5f3" providerId="ADAL" clId="{CD41D82F-260B-0840-BD29-78828A25BB7D}" dt="2023-03-23T15:58:23.499" v="3277"/>
          <ac:inkMkLst>
            <pc:docMk/>
            <pc:sldMk cId="3142438010" sldId="273"/>
            <ac:inkMk id="39" creationId="{6CC62D71-4C8D-D26C-E912-206A9C757917}"/>
          </ac:inkMkLst>
        </pc:inkChg>
        <pc:inkChg chg="add del">
          <ac:chgData name="Venkatasubramanian, Mani V." userId="fbe5ce37-0145-4c31-b84a-b36f8beac5f3" providerId="ADAL" clId="{CD41D82F-260B-0840-BD29-78828A25BB7D}" dt="2023-03-23T15:58:23.499" v="3277"/>
          <ac:inkMkLst>
            <pc:docMk/>
            <pc:sldMk cId="3142438010" sldId="273"/>
            <ac:inkMk id="40" creationId="{6FA2DF0F-39E8-3A94-7F9C-7DBE91B68CF2}"/>
          </ac:inkMkLst>
        </pc:inkChg>
        <pc:inkChg chg="add del">
          <ac:chgData name="Venkatasubramanian, Mani V." userId="fbe5ce37-0145-4c31-b84a-b36f8beac5f3" providerId="ADAL" clId="{CD41D82F-260B-0840-BD29-78828A25BB7D}" dt="2023-03-23T15:58:23.499" v="3277"/>
          <ac:inkMkLst>
            <pc:docMk/>
            <pc:sldMk cId="3142438010" sldId="273"/>
            <ac:inkMk id="41" creationId="{4812009D-B8B3-4BDA-28A7-5B46AACE27E6}"/>
          </ac:inkMkLst>
        </pc:inkChg>
        <pc:inkChg chg="add del">
          <ac:chgData name="Venkatasubramanian, Mani V." userId="fbe5ce37-0145-4c31-b84a-b36f8beac5f3" providerId="ADAL" clId="{CD41D82F-260B-0840-BD29-78828A25BB7D}" dt="2023-03-23T15:58:23.499" v="3277"/>
          <ac:inkMkLst>
            <pc:docMk/>
            <pc:sldMk cId="3142438010" sldId="273"/>
            <ac:inkMk id="42" creationId="{1FE91A0D-866C-074E-0589-935B3C67F9E4}"/>
          </ac:inkMkLst>
        </pc:inkChg>
        <pc:inkChg chg="add del">
          <ac:chgData name="Venkatasubramanian, Mani V." userId="fbe5ce37-0145-4c31-b84a-b36f8beac5f3" providerId="ADAL" clId="{CD41D82F-260B-0840-BD29-78828A25BB7D}" dt="2023-03-23T15:58:23.499" v="3277"/>
          <ac:inkMkLst>
            <pc:docMk/>
            <pc:sldMk cId="3142438010" sldId="273"/>
            <ac:inkMk id="43" creationId="{404B5F70-3B02-4A01-C75C-5733A6617C33}"/>
          </ac:inkMkLst>
        </pc:inkChg>
        <pc:inkChg chg="add del">
          <ac:chgData name="Venkatasubramanian, Mani V." userId="fbe5ce37-0145-4c31-b84a-b36f8beac5f3" providerId="ADAL" clId="{CD41D82F-260B-0840-BD29-78828A25BB7D}" dt="2023-03-23T15:58:23.499" v="3277"/>
          <ac:inkMkLst>
            <pc:docMk/>
            <pc:sldMk cId="3142438010" sldId="273"/>
            <ac:inkMk id="44" creationId="{24908E55-8ADB-417F-9C4B-C541611EE370}"/>
          </ac:inkMkLst>
        </pc:inkChg>
        <pc:inkChg chg="add del">
          <ac:chgData name="Venkatasubramanian, Mani V." userId="fbe5ce37-0145-4c31-b84a-b36f8beac5f3" providerId="ADAL" clId="{CD41D82F-260B-0840-BD29-78828A25BB7D}" dt="2023-03-23T15:58:23.499" v="3277"/>
          <ac:inkMkLst>
            <pc:docMk/>
            <pc:sldMk cId="3142438010" sldId="273"/>
            <ac:inkMk id="45" creationId="{F7C71946-AA08-9DCC-196F-7A9AE03F2B4D}"/>
          </ac:inkMkLst>
        </pc:inkChg>
        <pc:inkChg chg="add del">
          <ac:chgData name="Venkatasubramanian, Mani V." userId="fbe5ce37-0145-4c31-b84a-b36f8beac5f3" providerId="ADAL" clId="{CD41D82F-260B-0840-BD29-78828A25BB7D}" dt="2023-03-23T15:58:23.499" v="3277"/>
          <ac:inkMkLst>
            <pc:docMk/>
            <pc:sldMk cId="3142438010" sldId="273"/>
            <ac:inkMk id="46" creationId="{E185446F-989E-CC20-92A3-D3945B15FF12}"/>
          </ac:inkMkLst>
        </pc:inkChg>
        <pc:inkChg chg="add del">
          <ac:chgData name="Venkatasubramanian, Mani V." userId="fbe5ce37-0145-4c31-b84a-b36f8beac5f3" providerId="ADAL" clId="{CD41D82F-260B-0840-BD29-78828A25BB7D}" dt="2023-03-23T15:58:23.499" v="3277"/>
          <ac:inkMkLst>
            <pc:docMk/>
            <pc:sldMk cId="3142438010" sldId="273"/>
            <ac:inkMk id="47" creationId="{8A334BC3-0C8D-C785-1A78-68994C75F246}"/>
          </ac:inkMkLst>
        </pc:inkChg>
        <pc:inkChg chg="add del">
          <ac:chgData name="Venkatasubramanian, Mani V." userId="fbe5ce37-0145-4c31-b84a-b36f8beac5f3" providerId="ADAL" clId="{CD41D82F-260B-0840-BD29-78828A25BB7D}" dt="2023-03-23T15:58:23.499" v="3277"/>
          <ac:inkMkLst>
            <pc:docMk/>
            <pc:sldMk cId="3142438010" sldId="273"/>
            <ac:inkMk id="48" creationId="{AA910642-B12F-E07C-8E13-1972370BD819}"/>
          </ac:inkMkLst>
        </pc:inkChg>
        <pc:inkChg chg="add del">
          <ac:chgData name="Venkatasubramanian, Mani V." userId="fbe5ce37-0145-4c31-b84a-b36f8beac5f3" providerId="ADAL" clId="{CD41D82F-260B-0840-BD29-78828A25BB7D}" dt="2023-03-23T15:58:23.499" v="3277"/>
          <ac:inkMkLst>
            <pc:docMk/>
            <pc:sldMk cId="3142438010" sldId="273"/>
            <ac:inkMk id="49" creationId="{8D6F4619-002C-0E2E-48B2-AA6FA17A3DBF}"/>
          </ac:inkMkLst>
        </pc:inkChg>
        <pc:inkChg chg="add del">
          <ac:chgData name="Venkatasubramanian, Mani V." userId="fbe5ce37-0145-4c31-b84a-b36f8beac5f3" providerId="ADAL" clId="{CD41D82F-260B-0840-BD29-78828A25BB7D}" dt="2023-03-23T15:58:23.499" v="3277"/>
          <ac:inkMkLst>
            <pc:docMk/>
            <pc:sldMk cId="3142438010" sldId="273"/>
            <ac:inkMk id="50" creationId="{DAC678FA-2D01-F84F-5C3C-68DEF273615E}"/>
          </ac:inkMkLst>
        </pc:inkChg>
        <pc:inkChg chg="add del">
          <ac:chgData name="Venkatasubramanian, Mani V." userId="fbe5ce37-0145-4c31-b84a-b36f8beac5f3" providerId="ADAL" clId="{CD41D82F-260B-0840-BD29-78828A25BB7D}" dt="2023-03-23T15:58:23.499" v="3277"/>
          <ac:inkMkLst>
            <pc:docMk/>
            <pc:sldMk cId="3142438010" sldId="273"/>
            <ac:inkMk id="51" creationId="{FF7743CF-1F33-52C1-F25F-09D82708D239}"/>
          </ac:inkMkLst>
        </pc:inkChg>
        <pc:inkChg chg="add del">
          <ac:chgData name="Venkatasubramanian, Mani V." userId="fbe5ce37-0145-4c31-b84a-b36f8beac5f3" providerId="ADAL" clId="{CD41D82F-260B-0840-BD29-78828A25BB7D}" dt="2023-03-23T15:58:23.499" v="3277"/>
          <ac:inkMkLst>
            <pc:docMk/>
            <pc:sldMk cId="3142438010" sldId="273"/>
            <ac:inkMk id="52" creationId="{CB0C2D8F-722C-A967-7EAA-6D72041DC0F5}"/>
          </ac:inkMkLst>
        </pc:inkChg>
        <pc:inkChg chg="add del">
          <ac:chgData name="Venkatasubramanian, Mani V." userId="fbe5ce37-0145-4c31-b84a-b36f8beac5f3" providerId="ADAL" clId="{CD41D82F-260B-0840-BD29-78828A25BB7D}" dt="2023-03-23T15:58:23.499" v="3277"/>
          <ac:inkMkLst>
            <pc:docMk/>
            <pc:sldMk cId="3142438010" sldId="273"/>
            <ac:inkMk id="53" creationId="{50B52D4C-EFB5-F194-1603-3A8EF8A0BB7A}"/>
          </ac:inkMkLst>
        </pc:inkChg>
        <pc:inkChg chg="add del">
          <ac:chgData name="Venkatasubramanian, Mani V." userId="fbe5ce37-0145-4c31-b84a-b36f8beac5f3" providerId="ADAL" clId="{CD41D82F-260B-0840-BD29-78828A25BB7D}" dt="2023-03-23T15:58:23.499" v="3277"/>
          <ac:inkMkLst>
            <pc:docMk/>
            <pc:sldMk cId="3142438010" sldId="273"/>
            <ac:inkMk id="54" creationId="{657B09B1-1A49-208C-4283-F0BF410A7FE4}"/>
          </ac:inkMkLst>
        </pc:inkChg>
        <pc:inkChg chg="add reco">
          <ac:chgData name="Venkatasubramanian, Mani V." userId="fbe5ce37-0145-4c31-b84a-b36f8beac5f3" providerId="ADAL" clId="{CD41D82F-260B-0840-BD29-78828A25BB7D}" dt="2023-03-23T15:58:23.499" v="3277"/>
          <ac:inkMkLst>
            <pc:docMk/>
            <pc:sldMk cId="3142438010" sldId="273"/>
            <ac:inkMk id="55" creationId="{DDCD1E56-162A-4A95-DCA6-1E22ABBCCC21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56" creationId="{210A88AC-F194-39CA-88CC-A956F0CFA6AF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57" creationId="{6B19F6CC-1234-0D61-3753-70CEBE9E8E85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58" creationId="{EE5EC8E7-8CAE-954C-6140-86B944C243E7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59" creationId="{EAE5173A-E37B-F3C9-2427-3D362CA6AE62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60" creationId="{64259F82-507E-4FC3-37B8-728968C3AA51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61" creationId="{BC70DC36-4241-536F-08EF-B21E3D63C694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62" creationId="{83E2ED22-B122-C6F5-BA70-DA417FDECC07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63" creationId="{15343F95-2AE0-066A-7E0A-0D5533DA207A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64" creationId="{EB43791E-8C99-7282-CDD0-DD04D1B9E5CD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65" creationId="{6035597A-D85F-F2F3-7F3D-41C284A94189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66" creationId="{7FABCF67-A89C-3955-84B4-1BC8BC864E48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67" creationId="{99B12FCA-5051-091E-5E2E-1E10DFDC5AA3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68" creationId="{6D7CEE2F-AAEC-2A5D-1DFD-E6AD98C46F14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69" creationId="{63CC0C5D-C45E-F464-364A-1BF21B8DC601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70" creationId="{948E4210-24D8-2C4A-B764-2F1518E24DEA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71" creationId="{9F9C2BC0-A7B4-3C9F-E791-BF51464A15DC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72" creationId="{4083DBD3-C3DE-BDF0-6D9E-BBFA666949F3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73" creationId="{5E3CCED6-E586-AB92-8312-CA3BDC6A3C6F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74" creationId="{8F88DD86-5948-4E47-0E4C-40B7F02E991C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75" creationId="{0428ABB7-21C9-DC2F-84A8-7B7698F8B9B4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76" creationId="{EDC62F2C-B9E8-4B06-DF60-14BC8538DB07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77" creationId="{C4187F02-E667-DAE1-BAC3-F53A8DE59F89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78" creationId="{570955E5-0D75-11E2-4D46-F1AFABB56952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79" creationId="{09D0899D-A7E1-72AA-6A90-E75660D143CF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80" creationId="{DAABBD2F-35F8-EADF-84E5-B111602075C1}"/>
          </ac:inkMkLst>
        </pc:inkChg>
        <pc:inkChg chg="add del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81" creationId="{30EC9C26-7D15-7B62-8711-4122CA159D43}"/>
          </ac:inkMkLst>
        </pc:inkChg>
        <pc:inkChg chg="add reco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82" creationId="{FD10B67A-B085-F34A-A685-5EB2E8DAF8DD}"/>
          </ac:inkMkLst>
        </pc:inkChg>
        <pc:inkChg chg="add reco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83" creationId="{A77C9BDD-5381-1D01-412E-FED55EE209FB}"/>
          </ac:inkMkLst>
        </pc:inkChg>
        <pc:inkChg chg="add reco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84" creationId="{7B96CF55-7CE7-E1E7-951F-E2EBF870A127}"/>
          </ac:inkMkLst>
        </pc:inkChg>
        <pc:inkChg chg="add reco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85" creationId="{194093A6-1582-37DF-7122-8BF738205269}"/>
          </ac:inkMkLst>
        </pc:inkChg>
        <pc:inkChg chg="add reco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86" creationId="{3BAFF9E4-1528-CAF9-3D33-AA343AB97B59}"/>
          </ac:inkMkLst>
        </pc:inkChg>
        <pc:inkChg chg="add reco">
          <ac:chgData name="Venkatasubramanian, Mani V." userId="fbe5ce37-0145-4c31-b84a-b36f8beac5f3" providerId="ADAL" clId="{CD41D82F-260B-0840-BD29-78828A25BB7D}" dt="2023-03-23T15:58:35.672" v="3304"/>
          <ac:inkMkLst>
            <pc:docMk/>
            <pc:sldMk cId="3142438010" sldId="273"/>
            <ac:inkMk id="87" creationId="{CDC5EEA2-BFB5-70C0-7DAC-F18F8B27B2C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6:18.2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0 210 8054,'0'-18'248,"0"1"-370,0 0 1,0-1-48,0 1 1,2 5-78,4 0 0,-4 6 59,4-5 1,-2 7 517,2-2 167,-4 4-98,5 2 1,-7 2-69,0 4 0,-2-4 104,-3 4-625,3-4 0,-6 0-329,8 3-169,0-3 413,0 6 1,-2-8 323,-4 0 409,4 0-182,-6 0-183,8 0-99,0 0 1,8 2-10,4 4 1,3-4 0,3 4-1,-1-4-3,1-2 1,5 5-1,2 1 1,2 0-1,4 2 1,2-6 0,2 6 0,0-3 14,0 1 0,0 0 0,-2-6 0,-2 2 12,-2 4 1,0-4-1,4 3 1,-2-3-2,-1-2 1,-3 0-1,2 0 1,-6 0-3,-4 0 0,5 2 0,-1 2 0,-2 2-2,-1-2 1,-1-2 0,3-2-1,1 0-2,-2 0 0,-1 0 1,-3 0-1,1 0-4,-1 0 1,0 0 0,1 0 0,-1 0 24,1 0 0,-7 0 1,1 0-1,2 0 5,1 0 0,-3-2 0,0-2 15,1-2 0,3 0 0,1 6-19,1 0 1,-7 0-1,1 0 1,1 0-19,3 0 0,-4 0 0,-1 0 0,3 0-8,1 0 0,3-2 0,-1-1 0,1-3 7,-1 2 0,1 2 0,1 2 1,2 0-8,3 0 1,5-6 0,-4 0 0,2 2-4,4 3 0,2-5 0,2 0 0,0 0 0,0-2 1,0 6 0,0-3 0,0 3-13,0 2 1,-2-2 0,-2-2 0,-4-2 2,-2 2 0,6 2 1,-4 2-1,1 0-11,-5 0 0,2 0 0,0 0 1,2 0-4,4 0 1,-3 0 0,1 0 0,0 0 1,-2 0 0,6 0 0,-4 0 0,4 0 4,2 0 1,-6 0-1,2 0 1,4 0 4,4 0 0,-4 0 1,-6 0-1,2 0 18,2 0 1,0 0 0,-2 0 0,-4 0 7,-2 0 0,5 0 1,-5 0-1,2 0 46,4 0 1,-6 0 0,0 0-1,-1 0-45,-1 0 1,8-2 0,-4-2 0,2-2-11,0 3 1,1 1-1,4 2 1,1 0-38,0 0 1,-6 0-1,1 0 1,1-2-28,2-4 0,2 4 0,-1-4 1,1 4 42,0 2 1,0 0 0,0-2 0,0-2 19,0-1 1,0-1 0,0 6 0,-2 0 13,-4 0 0,10 0 0,-6 0 0,0-2 7,-2-4 1,0 4-1,8-4 1,1 4-13,-1 2 1,0 0 0,0-2 0,2-2-11,-3-1 0,5-1 0,-2 6 1,0 0-34,1 0 1,-3-6 0,8 0 0,-1 2 3,-1 2 1,-1 2 0,-5 0 0,2 0-9,-2 0 1,4 0-1,-3 0 1,-1 0 32,-2 0 1,-2 0 0,0 0 0,-2 0 10,-4 0 0,2 0 0,-6 0 0,0 0 0,1 0 0,3 0 0,-6 0 0,0 0-2,3 0 0,-7 6 0,6 0 0,-2-2-3,1-2 1,1-2-1,-4 0 1,3 0 9,-3 0 0,4 0 0,0 0 0,1 0 38,-1 0 0,0 0 0,-4 0 0,3 0-43,-3 0 0,-2-6 0,-1 0 0,-1 2-8,1 2 0,-7 2 0,1 0-84,2 0 1,-5 0-74,3 0 0,-6 0 56,6 0 1,-7 2 91,7 4 1,-6-4 15,5 4 1,1-4 145,6-2 1,-1 0-124,0 0 0,1 0 0,-1 0-40,1 0 0,-1 0 0,1 0 1,-1 0-12,1 0 1,-1 0-1,1 0 1,-1 0-4,1 0 1,-1 0 0,2 0 0,3 0 11,1 0 1,6 0-1,-6 0 1,1 0 16,1 0 0,-4 0 1,7 0-1,-3 0 0,-4 0 1,-2 0 0,1 2 0,1 2-1,3 1 0,-1 1 1,-6-6-2,1 0 0,-1 0 0,-1 2 0,-3 2-1,-1 2 1,-6 0-2,5-6 1,-5 0-1,6 0 1,-2 2 1,1 3 1,-1-3 44,-4 4 4,-4-4 0,11 0 3,-7 4 0,2-4-5,-2 4 1,-2-4-40,7-2 1,-5 0 57,6 0-77,-8 7 1,5-5-9,-3 4 1,-2-4-4,8-2 1,-7 0 0,5 2 10,-2 4 0,0-4 1,-3 4 1,-1-4-18,8-2 24,0 7 1,3-3-1,-1 6 1,-3-2 0,-5-2 2,6-6 1,-6 5-2,5 1 1,-5 2-9,6-2 1,-3-2 0,5 5-37,-2-1 1,-6 0 35,5-2 1,-1-2 0,3 5 4,-1-1 0,-6 4 1,4-5-1,-1 1 4,1 0 1,2 6 3,5-3 0,1 3 0,-3-1 0,-1-3 11,-3-2 0,-5 5 1,6-3-1,-1 2 30,-1-1 1,6-5 0,-5 6 22,5 1 1,-5 1 0,1 0-31,2-3 0,1 1 0,3 5 1,-1-1-31,1-5 1,-1 5 0,1-6 0,-1 1-17,0 1 1,1 0 0,-1 3 0,1-1-25,-1-3 1,3 1-1,1 6 1,2-1 14,-1 0 0,-3-5 1,-1 0-1,-1 1-2,1 3 1,-3 1 0,-1 1 0,-3-1 15,3 1 1,1-3-1,1-1 1,-3-3 4,-1 3 0,-6 2 0,6 1 0,-1 0-1,-1 1 0,5-1 1,-3 1-1,4-1-1,1 1 0,-3-1 0,-1 1 0,3-1 15,-3 1 1,1-1 0,3 1 0,1 1 28,-1 4 0,1-3 0,-1 3 0,1-4-6,-1-1 1,1-1-1,-1 1 1,1-1-35,-1 1 0,1-1 1,-3 1-1,-1-1-1,-3 1 1,1-1 0,5 0 0,-1 1-41,-4-1 0,3 7 1,-3-1-1,3-2 13,3-1 0,-1-3 1,1 3-1,-1 1 17,1 2 0,-1 0 0,0-5 1,1-1-2,-1 1 0,1 1 0,-1 3 0,1 1 8,-1-2 1,7-1 0,-1-3 0,-2 3-18,-1 3 0,-3-4 1,1 5-1,-1-5-11,0-2 0,1 1 1,-1-1-1,1 1 21,-1-1 1,-5 3 0,0-1-1,1 2 5,3 1 1,1-7 0,-1 9-1,-3-5 6,-1-2 1,-2 1 0,3-1-1,-1 1 8,1-1 0,1 1 1,0-1-1,-3 1 0,3-1 0,-4 1 0,1-1 1,3 1-2,1-1 0,-3 0 0,0 1 0,1-1-14,3 1 1,-1-7 0,-1 1 0,-3 2-5,3 1 1,0 3 0,-1-1-23,-1 1 0,-1-1 0,5 1 1,-2-1-25,-3 0 1,-5 1 0,6-1 0,-1 1 14,-1-1 0,4 1 0,-7-1 0,1 1 28,0-1 1,4 1-1,-7-1 1,1 1 6,2-1 1,-4 1 0,6 1 13,-3 4 0,1-9 1,-4 3-1,2-1 1,-2-1 0,0 3 0,-1-1 1,3 1-13,-2-1 1,4 3 0,0 1 0,-1 2-6,1-1 1,4-3 0,-4-2 0,-1 1-3,1-1 0,6 7 0,-5-1 1,3-2-24,0-1 1,-1 3 0,7 0-1,-1 1-4,1 1 0,-1-6 0,1 6 0,-1-1 25,1-1 0,-1 2 0,-1-3 0,-3 3 6,-1 2 1,-1-6 0,7 3 0,-1-3 9,1 2 0,-3-3 1,-1 5-1,-2-2 40,1 0 0,3 3 1,1-5-1,1 2-32,-1-1 0,0-1 0,1 0 0,-1 3-19,1-3 1,-1 4-1,1-2 1,-1-1-16,1-3 0,-1 4 0,1 1 0,-1-3 8,1-2 0,-3 5 0,-1-1 0,-3 0 3,3 3 1,1-7 0,1 4 0,-2-3 7,-3-3 0,1 6 0,3 1 0,-1-3 38,-2-2 1,-3-1-1,5-1 1,-4 3-10,-3 3 0,7-4 0,-4 5 1,1-5-4,1-1 0,-6-1 0,5 1 0,1-1 33,-2 0 0,3 7 1,-5-1-1,2-2 8,3-1 1,-3-3 0,2 1-1,-1-1-35,-1 1 0,4-1 1,-7 1-1,1-1-28,0 1 0,5-1 0,-3 0-1,0 1 0,3-1 0,-5 1-43,2-1 0,-4-5 0,3 0 1,1-1-18,0-1 0,-6 5 0,4-5 0,-3 2-22,1-1 0,6 1 0,-4 6 35,1-1 0,-3-5 0,4-1 13,-2 3 1,3 1-1,-3 3 8,2-1 1,-6-5 0,3-2 0,-1-1 16,0 1 0,2 2 11,-2 5 0,-5 1 1,7-1 6,0 1 0,-6-7-1,4 1 1,2 0-3,-3 5 1,9 0-12,-2 1 0,-5-6 1,1-3-2,0-1 0,-4 6-1,7-3 1,-7 5-4,2 1 0,-4-5 0,0-2-49,4-3 1,-4 7-2,4-2 0,-5-3 33,-1 3 1,0-6 39,0 5 0,0-5 9,0 6 24,0-8 0,0 11-52,0-3 0,0-2 0,2-1-39,4-1 1,-4 6-1,4-3-15,-4 5 0,4-5 23,0 1 1,5 0 75,-5 5 0,6-5 17,-6-1 1,5-5-1,-3 4-124,2-2 0,-5-2 0,7-6 63,2 0 0,1 7 0,3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7:08.9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524 961 8084,'-17'-17'280,"-3"-1"0,-1 3 185,-2 3 0,-10 4 0,0 12 0,-8 6-127,-4 7 1,5 20-1,-5 4 1,0 7 47,1 5 1,7 7-1,2 4 1,12 6-163,9 6 0,6-1 0,12 11 1,10 3-490,15 0 1,13 0 0,-14-45-1,3 0 1,1 0 0,2 1-576,2 2 1,1-1 0,2-4 0,2-2 579,2 1 0,1-1 0,3-2 0,1-2 0,1-1 0,-1 0 0</inkml:trace>
  <inkml:trace contextRef="#ctx0" brushRef="#br0" timeOffset="733">1188 1275 7946,'-25'-27'166,"3"-6"0,-5 8 0,4 2 3012,7 5-2889,-1 12 1,15 6-1,-4 14 1,6 7 53,6 9 1,5 4 0,11 5 0,3 4-324,2 2 0,2 3 1,4 8-1,0 3-405,2-3 0,-10 0 0,10 0 0,-4 3-480,-3-3 1,-3 0 0,-8-2-1,-1 1-1200,-5-5 2065,-3-1 0,-23 3 0,-5 1 0</inkml:trace>
  <inkml:trace contextRef="#ctx0" brushRef="#br0" timeOffset="950">1223 1206 7984,'-20'-18'0,"1"1"0,-1-1 348,5 1 0,3-1 1,1 1-175,5-1 1,12 7 0,7 1 0,11 0-28,10 1 0,3 3 0,12-4 0,1 2-440,1 4 0,5 2 0,-9 2 0,5 2-437,6 4 0,-11-2 730,-1 8 0,-7 7 0,-4 8 0</inkml:trace>
  <inkml:trace contextRef="#ctx0" brushRef="#br0" timeOffset="1100">1188 1799 7982,'17'-15'-19,"1"3"1,7-5 0,6 1 0,8-5-37,7-1 1,13 3-1,5 2 1,5 1-165,7 4 219,-4-3 0,13 5 0,-5-7 0</inkml:trace>
  <inkml:trace contextRef="#ctx0" brushRef="#br0" timeOffset="1550">2026 1991 8059,'-17'0'150,"5"0"1,2-1 643,2-5 1,-3-4 0,5-7-475,2-1 0,10 1 1,6-1-1,5-1-139,6-5 0,5 3 0,6-6 0,1 0-106,0 0 1,2 3-1,2-3 1,0 0-241,-6 0 0,-4 7 1,-10 1-1,1 5-7,-5 1 1,-11 5 199,-4 2 1,-8 4-1,-11 4 1,-2 4 122,-3 6 1,1 3-1,4 3 1,-3 1-79,-1 4 0,6-1 0,7 5 1,2 0-155,4 0 0,2 2 1,2 6-1,2 0-553,4 0 0,11 0 0,13 0 0,3 0-1738,1 0 2372,1 0 0,8-8 0,2-2 0</inkml:trace>
  <inkml:trace contextRef="#ctx0" brushRef="#br0" timeOffset="2001">2812 1625 8028,'-10'-8'450,"2"-2"1154,1 1 0,7 1-1105,0 8 0,7 8 1,11 3-1,1 5 156,5 1 0,3 8-644,8 5 0,-6-3 22,0 2 0,-2-6 0,4 4 0,-4 0-177,-1 1 0,-3-7 0,-6 2-762,1-3 0,-7-3 499,1 1 0,-10-9 111,-2-3 1,-2-4 0,-10-2 0,-1-2 319,-3-4 0,5-3 0,1-11 0,2-3 251,4-6 0,4-2 1,6 0-1,6 2 172,3-3 0,11 7 1,3 2-1,6 4 14,5 1 1,5 8 0,9 5 0,5 3-289,5 2 1,0 9 0,2 7 0,0 5-456,-6 1 0,-6-3 0,-5-2 0,-5-1-112,-1-4 1,-8-5-1,-8-7 113,-2 0 1,-9-9 0,-10-7 0,-5-7-73,-1-4 1,-15-2-1,-10-8 1,-12-2-258,-10-2 0,-3 0 353,-3 6 0,1 1 240,0-1 1,-1 5 0,3 3 0,3 2-203,6 4 0,8 1 1,8 5-182,8 3 1,15 6 399,8 12 0,19 12 0,20 9 0</inkml:trace>
  <inkml:trace contextRef="#ctx0" brushRef="#br0" timeOffset="2548">4925 1048 8070,'-2'-27'0,"-2"4"633,-2 4 1,-7 1-1,3 1 1,-1 1 34,-1 4 1,0 5 0,-5 7-258,-1 0 0,3 7 0,1 7 1,5 7-244,1 8 0,2 6 0,8 6 1,4 6-272,5 3 0,7 5 0,3 1 0,4 2-283,3-2 0,-1 6 1,4 0-1,-4 1-307,-2-5 1,-3-6-1,-11-3 1,-5-5 64,-4-1 1,-12-12 0,-9-12 0,-14-7 496,-12-4 0,-5-4 1,-3-10-1,1-8 188,0-7 0,7-4 0,4-6 0,6 2-24,6-2 0,12 3 0,11 1 0,4 2-33,2 4 0,8 1 0,1 3 0</inkml:trace>
  <inkml:trace contextRef="#ctx0" brushRef="#br0" timeOffset="2865">5239 1607 8086,'0'-23'119,"2"0"0,2 1 353,2 3 1,2-4 0,-2-1 0,7 3-145,9 2 1,-3-5 0,6-1 0,-1 0 21,-1 0 1,0-6 0,-7 3-1,-5 1-242,-5 4 0,-4 4 1,-2 1-1,-4 1-108,-7-1 1,-3 8 0,-15 5 0,-2 3 55,-2 2 0,0 2 1,2 5-1,4 9-32,1 5 0,3 10 0,6-2 0,1 4-144,4 2 0,12 6 1,14 2-1,9 1-427,12 5 1,8 1 0,11 1 0,4-3 546,7-1 0,10-8 0,5 3 0</inkml:trace>
  <inkml:trace contextRef="#ctx0" brushRef="#br0" timeOffset="3217">5973 1101 8076,'-35'-24'671,"2"1"0,4 2 242,6 1 0,-3 11 1,3 3-312,2 4 0,3 10 1,7 3-1,5 7-225,4 5 0,2 4 0,0 10 0,2 2-285,4 2 0,11 5 0,10-3 1,2 2-323,1 3 1,4-3-1,9 1 1,0 1-769,0-2 0,5 1 0,-3-9 0,-1-4-2050,-3 0 3048,-4-8 0,-2 8 0,0-6 0</inkml:trace>
  <inkml:trace contextRef="#ctx0" brushRef="#br0" timeOffset="3966">6252 1398 8105,'0'-18'193,"0"1"321,0-1 1,-5 1 1052,-1-1-909,0 9 0,8 1 0,4 10-386,5 4 1,5 3 0,3 11 0,3 1-185,1 2 0,6 6 1,-4-3-1,2 1-135,4 4 0,2 0 1,2 0-1,-2-4-438,-4-2 1,3-1 0,-7-7 0,0 1-2300,0-1 2309,-9-7 1,-10-10 0,-14-14 0,-10-5 313,-9-4 1,-4-9 0,-2 1 0,2-5 382,0-5 1,-4 0-1,12 6 1,1 0 475,3 0 0,-2 2 1,3 4-1,9 6 58,5 3 1,6 3 0,5 2 0,11 1-408,9 2 0,14 8 1,5-1-1,5 5-250,1 5 1,8 5 0,2 8 0,2-1-104,0 0 1,-9 1-1,1-1 1,-5 1-182,-3-1 1,-3-5 0,-16 0 0,-6-1-100,-4-1 0,-9 6 0,-4-5 68,-4 5 1,-4-1 0,-4-1-1,-5-3 107,-5 3 0,-9 7 1,-4 3-1,-4-3-69,-2-2 1,2-1 0,4-3 0,5-3 99,5-6 1,2-4-1,-1-2 431,1 0 0,7-10 0,4-5 0,6-9 86,6-3 0,11-2 0,12-6 0,4 0 53,2 0 0,2 0 1,4 2-1,4 4-215,-1 6 0,1 3 0,-6 5 0,1 3-276,-1 7 0,2 3 1,-6 4-1,-6 3-258,-2 7 1,-9 9 0,1 5-1,-5-1-245,-1 0 1,-5 4 0,0-4-1,-2 2-390,-1 5 1,1-5-1,-6 0 1,0-2-1009,0-4 1900,-8-1 0,-1 5 0,-9 2 0</inkml:trace>
  <inkml:trace contextRef="#ctx0" brushRef="#br0" timeOffset="4366">7964 1293 8076,'-8'-18'198,"-2"7"0,-5-1 1,1-1 371,3-3 1,-1 4-1,-5 3 1,-1 1 311,1 4 0,-1 2 0,1 2-630,-1 0 0,9 2 0,1 4 0,2 6-426,0 3 1,0 2 0,6 3 0,0 1-213,0 3 1,6 5 0,2-4 0,0 0-249,-1 0 1,5 4 0,-6-5 0,-2-3-1661,-2-2 2167,-2-1 1,-8-18-1,-4-14 1,-3-17 800,-3-13 1,1-11 0,-1-7 0,1-10 499,-1-5 1,-5-11-1,-2-5 1,0 2-159,0 2 1,1 11 0,7 6 0,1 12 1628,5 12-2405,3 9 0,10 33 0,6 10 1,9 15-476,10 13 0,14 6 0,7 17 0,7 1-394,3 2 1,8 8 0,-2-2 0,4 4-188,2 2 1,-32-32 0,-1 2 0,1-1 0,-2 1 0,-1 0 0,-2 0-3246,27 35 3720,-13-3 1,-4-2 0,-9 0 0</inkml:trace>
  <inkml:trace contextRef="#ctx0" brushRef="#br0" timeOffset="4716">8697 1031 8283,'8'-18'194,"-6"1"1,4 0 0,-4-1 618,-2 1 0,0-1 0,0 1 114,0-1 1,-2 9-1,-4 1-132,-6 0 1,-3 6-1,-3-2-662,1 8 0,1 6 0,5 9 0,3 4-54,0 7 0,6 3 0,-3 3 0,3 3-266,2 2 0,5 7 0,3-1 0,0 2-352,0-3 1,3 5 0,-5-7 0,-2 1-14,-2-4 1,-4-5-1,-6-3 1,-7-3 279,-7-7 0,-3-12 1,2-5-1,-4-4-47,0-2 0,-1-2 1,9-4-1,0-5-957,3-5 1276,10 7 0,-1-15 0,7 5 0</inkml:trace>
  <inkml:trace contextRef="#ctx0" brushRef="#br0" timeOffset="4950">8977 228 8244,'-10'-61'329,"-3"9"1,7 2 0,4 15 487,6 15 0,7 11 0,15 10 0,8 7-51,11 10 1,7 17 0,7 17 0,3 12-534,0 10 1,-29-28-1,-2 3 1,-3 5 0,-4 2-1,-1 5 1,-3 1-532,-2 4 0,-3 2 1,-5-4-1,-4 2 1,-5 6-1,-4 1 1,-5 2-1,-4 0-767,-5 1 0,-5 1 0,-7 3 0,-6-1 1065,-9 3 0,-5-1 0,3 0 0,-3-1 0,12-24 0,-3 1 0,1-1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2:59.0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497 682 8033,'0'-35'-409,"-2"6"1,-2-1 0,-4-3 465,-1-5 1,5-1 0,-2-8 0,2-1 423,-2-3 1,4 5 0,-5-1 0,1 1-49,0 1 0,-8 8 0,3 12 1,-7 4-34,-5 5 1,-2 10 0,-6 2-1,0 10-80,-6 12 1,0 9 0,-8 12 0,5 5-143,7 7 1,0-1-1,11 14 1,5 4-153,3 6 0,12-6 0,2 5 0,10-1-316,6-6 0,15 10 1,5-6-1,9 2-91,9-1 1,7-9 0,10-3 0,5-5 21,6-2 1,3-15-1,2-10 1,1-13 20,-1-14 0,0-12 0,-1-17 0,-5-13 64,-5-13 1,-12-9 0,-8-11-1,-5-9 238,-27 39 1,-2-1-1,7-43 1,-6-5 0,-17 5 104,-15 2 1,-13 0-1,-20 3 1,-11 7 93,-9 7 0,-8 17 1,-5 5-1,-9 7 50,-7 8 1,4 12 0,-1 3 0,11 10-270,5 7 1,10 10 0,7 7 0,13 9-424,13 8 0,9 0 0,9 14 479,5 1 0,4 10 0,2 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3:04.1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185 1887 8193,'-37'-8'121,"-4"-2"1,14-7 0,0 1 610,3 5 0,7 1-487,5 4 1,14 4-1,18-5 1,14 1-19,17 0 0,11 0 0,14 6 1,5 0-120,5 0 0,11-6 0,-46 3 1,2 1-1,5-1 0,1 2-248,4-1 0,0 2 1,-4-1-1,0 2 0,1-1 1,-1 2-1,-4-1 1,-2 2-680,44 2 0,-13 9 0,-12-4 0,-14 1 819,-17 1 0,-12 0 0,-12 5 0</inkml:trace>
  <inkml:trace contextRef="#ctx0" brushRef="#br0" timeOffset="218">1337 1590 8193,'6'-52'-151,"0"-1"1,5 9 0,-5 5-1,0 10 707,2 11 0,-4 3 1,7 9 101,3 2 1,3 4-1,5 6 1,1 7-235,-2 9 0,5-1 1,-3 10-1,-2 4-354,-1 4 0,-5 11 1,-3 1-1,-6 7-239,-4 4 1,-4-4-1,-4 4 1,-8-1-234,-7-5 0,-8 6 1,-14 0-1,-9 0-350,-10-4 1,-6-3 0,-4-3 0,-6 0-192,35-24 0,-1-3 700,-43 12 1,36-16 0,-1-2 0,3-5-1,1 0 1</inkml:trace>
  <inkml:trace contextRef="#ctx0" brushRef="#br0" timeOffset="650">551 437 8437,'-19'-40'353,"-4"-1"1,-5 6-1,-5 8 1,4 4 287,6 7 1,4 0 0,1 11 29,1 1 0,9 6 1,10 7-432,13 9 1,5 11-1,9 2 1,2 8-42,2 7 1,2 5 0,0 1-1,2 3-360,3 3 1,-5-4 0,2 4 0,-8-3-628,-3-3 1,-3 2-1,-8 3 1,-3 1-555,-6-2 0,-14-3 1342,-9-7 0,-16-3 0,-12-8 0</inkml:trace>
  <inkml:trace contextRef="#ctx0" brushRef="#br0" timeOffset="900">254 315 8343,'18'-62'-100,"-1"6"1,1 7 205,-1 9 0,3 7 1,3 7-1,6 9 479,4 1 0,4 9 0,2 1 0,3 4-255,3 2 1,0 10-1,1 5 1,-5 10-111,-4 8 0,-6-2 1,-8 12-1,-11 0-180,-8 3 0,-4 5 1,-2 1-1,-6 0-211,-9 1 0,-7-3 0,-9-1 1,0-3-346,-4 3 1,-1-1-1,1-1 1,-2-6-135,-2-4 0,2-2 0,8-2 1,6-4 649,6-6 0,-3-11 0,13-5 0</inkml:trace>
  <inkml:trace contextRef="#ctx0" brushRef="#br0" timeOffset="1168">1163 717 8348,'-2'-18'184,"-4"1"265,-6-1 0,-3 1 0,-3 1 0,1 5 73,-1 5 0,1 4 0,-3 2 0,-1 0 38,-2 0 1,-6 10 0,3 7 0,1 10-329,0 6 1,9 2 0,11 0-1,3 2-353,2 4 0,4 3 0,5 7 0,11-3-74,5-1 0,10-8 0,7 2 1,3-5-989,4-1 0,-1-4 0,-1-5 1183,-7-9 0,5-3 0,0 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2:57.6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783 1552 8345,'-35'-23'137,"0"0"0,-6-4 1,-1 7-1,-1 5 125,0-1 1,-5 8 0,3 5-1,-2 6 191,1 9 1,-1 11 0,-3 7 0,3 2-66,7 3 1,3 8 0,4 6 0,4 7-171,5 8 0,7-2 0,5 2 1,8 2-159,8 2 1,14 4 0,11 0-1,8-1-127,9-3 0,3-10 0,17 1 0,6-7-135,7-5 1,8-14 0,5-16-1,3-9 61,2-6 0,-44-9 0,2-4 0,5-2 1,1-5-1,2-4 0,0-4-27,1-4 0,-2-2 1,-2-6-1,-2-2 1,-1-2-1,-1-3 1,-2-3-1,-1-1-15,-3-2 0,-3-1 0,-8 1 0,-5-1 0,-4 3 0,-5-1 0,8-43-33,-20 4 0,-22 7 0,-21 5 0,-24 5 286,-22 10 1,32 33 0,-3 3 0,-8 2-1,-2 2 1,-4 1 0,-1 1 37,-3 1 1,-2 1-1,2 1 1,0 1 0,2 1-1,0 1 1,4 2-1,0 3 129,3 1 0,1 2 0,3 2 0,0 2 0,-45 8 0,11 8-321,14 7 0,12 12 1,14 12-1,7 3-1260,8 7 0,7 9 1344,13 0 0,3 9 0,12 3 0,8-2 0,7-2 0</inkml:trace>
  <inkml:trace contextRef="#ctx0" brushRef="#br0" timeOffset="2316">713 382 8288,'-25'-25'-446,"7"0"1,-1-6 0,5 4 834,1 1 0,-3-3 1,-1 4-1,-1 0-21,1 0 1,1 1-1,3 7 1,1-1 121,-1 1 1,3-1-1,-2 1 623,-1 0-937,5 7 0,0 4 0,10 12 0,4 7-146,5 9 1,-1 7 0,2 10-1,1 3-152,3 3 0,3-2 0,3 7 0,1 5-190,-2-1 1,-1-6 0,-3-1 0,1 1-336,-1 3 0,-1 1 0,-3 1 1,-3-3-90,-2-3 1,3-3 0,-5-5 735,-2 2 0,-10 0 0,-4-6 0</inkml:trace>
  <inkml:trace contextRef="#ctx0" brushRef="#br0" timeOffset="2565">49 801 8288,'-15'-19'268,"1"0"1,5-1 770,1 5 0,6 11-855,14 4 0,9 8 1,20 9-1,7 1 43,8-1 1,12 6 0,10 1-1,1-1-229,5 2 0,-3-6 1,1 3-1,-3-7-363,-7-3 0,-14-8 0,-5 2 0,-10-4-75,-7-2 1,-10-8 0,-9-6-1,-9-7 55,-6-8 0,-2-10 1,0-4-1,-2 1 20,-4-1 1,-9-4-1,-11 7 1,1 1 257,0 2 0,2 4 0,5 4 1,1 6 106,-1 3 0,8 10 0,-5-5 0,5 5 0</inkml:trace>
  <inkml:trace contextRef="#ctx0" brushRef="#br0" timeOffset="3248">1691 2041 7088,'0'-11'-444,"0"-1"0,0 6 450,0-5 26,-8 7 0,4-4 155,-7 8 0,5-2 320,-6-4 1,6 4 698,-5-3-132,7 3-813,-4-6 0,12 6 1,8-4-1,11 2-108,8-2 1,21 4 0,12-3 0,18 3-201,15 2 1,-44-3 0,1 0 0,6 0 0,0 0 0,-1 1-1,-2 0-277,0 0 1,-3 2-1,37 6 1,-9 2 0,-14 1-302,-16 5 1,-13 2 0,-29 1 624,-10 0 0,-16 1 0,-11-1 0</inkml:trace>
  <inkml:trace contextRef="#ctx0" brushRef="#br0" timeOffset="3499">2442 1710 8174,'2'-28'0,"2"5"1,2 4 157,-2 1 1,5 3-1,3 3 1,5 6 70,7 4 0,3 2 1,10 0-1,3 2 13,7 4 0,7 12 1,1 11-1,-5 4-101,1 2 0,-11 7 0,-3 7 1,-10 5-140,-7 4 1,-1 12 0,-13-4-1,-4-2-160,-6-2 1,-8 2-1,-13-3 1,-8-3-320,-6-4 0,-9 0 0,1-13 0,-5-2 477,-6-2 0,-12 6 0,-10 1 0</inkml:trace>
  <inkml:trace contextRef="#ctx0" brushRef="#br0" timeOffset="4684">2442 697 8175,'-2'-27'170,"-4"3"0,-2-1 0,-5 2 508,1 1 1,6 9-194,-5 1 1,7 10 0,0 2-196,8 10 0,6 13 1,7 4-1,1 2-100,-1 1 1,6 4 0,2 9-1,3 0-135,3 0 0,-4 5 0,0-1 1,0 5-396,0 6 0,-5 2 1,1 4-1,-4-3-114,-1-1 0,-8-6 0,-5 4 0,-3-5-2079,-2-7 2533,-7-3 0,-11-16 0,-9-2 0</inkml:trace>
  <inkml:trace contextRef="#ctx0" brushRef="#br0" timeOffset="4966">2425 714 7328,'0'-50'0,"0"3"191,0 6 1,0 4 0,1 5 0,5 0 432,6 3 0,13 8 0,8 0 0,10 5-242,7 4 1,5 9 0,9-3-1,-4 6-253,0 6 0,-8 11 0,1 14 1,-13 6-128,-8 4 1,-9 7-1,-12-1 1,-7 3-256,-8 3 0,-7-1 0,-12 0 0,-7-1-16,-3-5 0,-9 3 1,-7-6-1,-5-3-110,-4-3 1,-1 2 0,7-12 0,2 0-189,3-3 1,4-7-1,10-5 52,4-6 1,12-6 514,11-6 0,12-12 0,4-9 0</inkml:trace>
  <inkml:trace contextRef="#ctx0" brushRef="#br0" timeOffset="5266">3088 1098 8304,'0'-27'284,"0"4"0,0-2 0,0 1 366,0 3 0,0 7 0,-2 5-73,-4 1 1,-5 2 0,-11 8-1,-3 4-135,-2 6 1,-2 5 0,-4 6 0,2 6-284,2 4 1,7 4 0,1 2 0,6 2-189,3-2 0,8-2 1,-2-1-1,6 3-195,6 2 1,6 0 0,11-6-1,8-2-402,8-4 0,0 2 1,7-8-1,1-4-604,-3-5 1,5-6-1,-8-8 1230,-3 0 0,-8-8 0,-5-2 0</inkml:trace>
  <inkml:trace contextRef="#ctx0" brushRef="#br0" timeOffset="5830">3437 1378 8304,'-5'-12'384,"-1"0"1,-8 3 729,3-3 0,1 4-639,-2 8 0,8 14 1,0 3-1,6 5-415,4 3 1,8 2 0,-3 8 0,5-2-546,1-4 0,1 4 0,-1-4 0,3 4 485,3 2 0,4 0 0,8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3:07.9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235 158 8348,'-17'-18'-316,"-6"1"1,-1 1 0,1 2 438,-2 3 0,5 1 0,-3-3 0,4 3 445,1 2 0,1-4-155,-1 7 1,11-7 0,7 6-394,9 2 0,7 2 0,1 4 0,1 2-213,-1 2 0,1 6 0,-1-5 0,1 3-615,-1 4 0,-5-1 808,-1-1 0,-7 11 0,4-3 0</inkml:trace>
  <inkml:trace contextRef="#ctx0" brushRef="#br0" timeOffset="250">392 280 8348,'-17'-8'643,"0"6"-348,-1-4 0,8 6 0,5 6 1,3 6-242,2 3 0,0 9 0,2 1 1,3 4-506,7 8 0,4-6 1,1 8-1,2-1 451,5-1 0,-5 8 0,6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3:09.3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208 385 6387,'-10'-8'1465,"1"6"-883,3-3 0,-4 1 133,-7-2 1,-1 4 174,1-4-296,7 4-485,2 2 1,10 0-132,4 0 0,2 2 1,5 2-1,-3 4-81,-2 2 0,5 1 1,-3 7-1,2-3-94,-1-3 0,-5 3 0,4-3 0,0 4-347,-1 1 1,3 0 0,3 1-460,-3-1 0,4-5 1003,-5 0 0,5-8 0,1 3 0</inkml:trace>
  <inkml:trace contextRef="#ctx0" brushRef="#br0" timeOffset="166">138 123 8348,'-25'-27'-94,"0"-4"0,-4 8 0,5 3-258,5 7 466,9 5 0,4 8 1,14 2-1,8 2-376,5 2 1,4 7 0,-2-1-1,5 3 262,-1 3 0,6 7 0,-6 2 0</inkml:trace>
  <inkml:trace contextRef="#ctx0" brushRef="#br0" timeOffset="552">505 315 8348,'0'-17'104,"0"-1"0,0 1 1,0-1 880,0 1-498,0 0 0,2 7-310,4 4 1,-2 12-224,7 5 1,-7 5 0,2 1 0,-4 1-17,-2-1 1,6 1 0,-1-1 0,-1 1-75,-2-1 0,-8 1 0,-1-1 37,-3 1 0,0-1 0,-1 1 1,3-1-61,0 1 0,6-7 0,-4 1 99,4 1 1,2 3 31,0 1 1,6-5 0,2-2 0,0-1 43,0 1 0,3-4 0,-5 6 69,-2 1 0,-2 3 0,-4-1 1,-2-1-40,-2-3 1,-7-1 0,1 4 0,-4-3-100,-1 3 0,-1-4 0,1-1 0,0 1-245,-1 0 0,6-1 298,1 3 0,-1 4 0,-5-7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3:11.5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520 1240 8208,'-17'-19'0,"-1"-3"104,1-1 1,-1 2 0,1 7-1,-1 4 755,1 3 1,5 1-625,1 6 0,9 2 0,2 4 0,9 7-31,7 9 1,1 3 0,3 8-1,3 0-153,6 4 1,-2 9 0,0-1-1,1 1-199,-1 1 0,0-6 0,4 5 0,-4 1-325,-2-3 1,-1 5-1,-7-6 1,1-1-517,-1 1 0,-1-4 989,-5-10 0,-3 4 0,-8-6 0</inkml:trace>
  <inkml:trace contextRef="#ctx0" brushRef="#br0" timeOffset="200">206 1747 8208,'-27'-8'0,"3"-4"386,5-3 0,11-1 1,10 4-262,14 7 0,11 10 1,15 7-1,9 4 148,5 1 0,10 2 0,-2 3 0,6 1-245,6-2 1,1-1-1,7-3 1,-5-1-354,-1-4 1,-2 1-1,-6-7 1,-3-2-270,-3-2 1,-13-4 0,-16-4-1,-10-8-41,-6-7 1,-3-6 634,-4-8 0,-5 0 0,-7 0 0</inkml:trace>
  <inkml:trace contextRef="#ctx0" brushRef="#br0" timeOffset="902">223 402 8096,'-35'-18'26,"6"1"1,2 1-1,2 3 228,3 1 0,3 6 0,2-3 856,-1 1-879,1 2 0,7 8 1,6 2-35,8 2 0,6 7 0,7 1 0,1 5-227,-1 5 0,6 5 1,3-4-1,-1 0-288,0 0 1,-2 4 0,-3-3-1,1-1-204,2 0 0,1 4 0,-7-4 0,-1 1-887,-5-1 1409,5-2 0,-7 2 0,9 3 0</inkml:trace>
  <inkml:trace contextRef="#ctx0" brushRef="#br0" timeOffset="1184">66 332 8098,'0'-43'5,"0"6"1,2-3-1,2 5 139,2 6 0,7-2 0,-1 7 0,3 3-45,3 2 1,7 3 0,2 4-1,2 7 16,1 3 1,-1-4 0,7 0 0,3 2-82,2 2 1,-6 10 0,-8 4 0,-2 3-76,-3 3 0,-11 5 1,-5 2-1,-4 0-85,-2 0 1,-4 7-1,-5-5 1,-11 2 15,-5 0 1,2-8 0,-6 3 0,-3-3-44,-1 2 0,-1-3 0,1 3 0,2-6 17,1-5 1,7 4 0,-4-7 0,2 3-829,3-1 964,11-7 0,11 12 0,9-6 0</inkml:trace>
  <inkml:trace contextRef="#ctx0" brushRef="#br0" timeOffset="1936">765 629 8241,'9'-18'-966,"-1"1"0,-8-1 1741,0 1 1,0 0 605,0-1-1079,0 8 1,-8 3 0,-3 7-181,-5 0 1,5 5 0,-1 3 0,-2 2 20,-1 3 1,-1-3 0,3 2 0,1 1-62,-2 3 0,5 1 0,-3 1 0,0-1-100,3 1 0,-1-1 0,6 1 0,-2 1-37,2 4 1,3-3-1,1 3 1,1-5-134,5-7 0,6 5 1,9-5-1,4 3-204,3-2 0,1 1 1,6-7-1,0-2-556,0-2 0,-6-2 948,0 0 0,0-8 0,6-2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3:14.4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384 140 8002,'-11'-16'-664,"-1"5"1,6-5 1075,-5 5 0,5-3 0,-4 0 40,2 3 1,-5 1-1,1-2-158,-3 7 0,-3-3 0,1 2 0,-1 2 13,1 2 0,-3 4 0,-1 2 0,-2 4-25,1 1 0,3 5 0,2 7 0,-1 5-138,1 1 0,-1 0 1,3 4-1,3-2-160,6 2 0,4 2 0,4 2 0,4 0-218,6 0 0,11 0 0,6-2 1,6-2-93,6-2 1,1-8 0,7 1 0,-3-7 71,3-3 1,-6-2 0,-3 1 0,-5-5-958,-6-4 1035,-3-2 0,-21 0 0,-8 0 304,-13 0 0,-13 0 0,0 0 0,-4 0-42,-2 0 1,0-2-1,2-2 1,2-2 7,2 2 0,8 2 0,-3 2 0,5 0-251,1 0 1,7 0-1,1 2-424,2 4 0,4-4 1,10 6 580,6 0 0,3 1 0,3 9 0</inkml:trace>
  <inkml:trace contextRef="#ctx0" brushRef="#br0" timeOffset="319">577 349 8241,'-8'-9'63,"0"-7"1,-6 5-1,3-3 340,-3 2 0,-1-1 0,-3 7 205,1 2 0,5 2 1,0 2-286,-1 0 0,-1 2 0,3 4-202,5 6 0,4 3 0,2 2 1,0 1-132,0-1 1,8 1 0,3-1 0,5 1-334,1-1 0,7 1 0,-1-3 0,0-1-209,2-3 0,-5-1 0,5 4 1,-2-5-211,1-1 0,-1 4 0,-6-4 762,1 1 0,-1-5 0,1 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3:16.0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322 506 8241,'12'0'-1240,"0"0"1,-6 0 1239,5 0 0,-5 0 0,4 2 0,-2 4 0,-1-4 0,-1 4 0,-4-4 0,4-2 0,-12 0 0,2 0 0,-7-2 0,-3-4 0,4 4 0,-1-6 0,-3 1 0,4 5 0,-1-4 46,-3 4 1,4-4 0,-1 0-39,-3 3 1,4 1-1,1 0 16,1-4 0,-6 4 15,3-4 0,1 4 28,-2 2 0,7-6 14,-7 0 0,6 1 69,-6 5 0,7-6 303,-7 0-89,8-8 0,-4 11 1,6-7 1149,-3 2-1072,3 2 1,-6 8 0,10 2-243,4 2 1,-2 7-1,7 1 1,3 5-171,1 5 0,3 7 1,-1-4-1,1 2-99,-1 0 1,1 0-1,-1 4 1,1-2-376,-1-2 0,0-7 1,-1 1-1,-4-4-1258,-7-1 1702,-3-8 0,-2 5 0,0-5 0</inkml:trace>
  <inkml:trace contextRef="#ctx0" brushRef="#br0" timeOffset="165">113 140 8241,'-8'-27'102,"-7"-4"0,-9 7 0,3 5 391,2 5 0,7 1-306,0 7 0,10 0 0,2 8-437,10 4 1,8 3 0,3 11 0,4 1-703,2 3 0,2 5 952,6-6 0,8 8 0,2-4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3:17.9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175 430 5756,'0'-10'138,"-2"2"-80,-3 8 1,3-2-23,-4-4 156,4 4 0,2-7-24,0 3 1,0 2-1,0-8 102,0-1 1,2-1-1,2 1 1,2 1 185,-3-2 1,1-1 0,0-3 14,2 1 0,0-1 0,-8 3-233,-4 3 1,-4-1 0,-9 7 0,-2 2-93,-3 2 1,1 8 0,6 2 0,-1 1-133,1 5 1,5 7-1,2 3 1,3-1-222,3 2 0,8-4 1,3 9-1,5-1-36,7-2 0,1-2 1,7-6-1,-2 3-84,-4 1 0,-1 0 0,-3-5-157,1-1 0,-8 1 461,-5-1 0,-10-7 1,-9-4-1,-5-4 40,-5-2 0,-1-6 0,4 0 0,-3 0-9,3-2 1,2 7 0,3-7-600,4 0 327,5 6 0,9-6 0,3 8 0,7 0 264,4 0 0,9 8 0,2 2 0</inkml:trace>
  <inkml:trace contextRef="#ctx0" brushRef="#br0" timeOffset="564">350 534 7638,'0'-17'-122,"0"-1"1,0 7 734,0-1 1,8 8-279,3-2 0,5 5 0,1 2-124,1 5 1,-7-2 0,-1 8 0,0-1-40,0-1 1,-1 6 0,5-5-155,-2 5 0,-1 1 1,7 1-61,-1-1 1,-5-5-1,-1 0-193,3 1 1,1-5 39,3-2 0,-6-4 1,-3-4 215,-1-4 1,-2-4-1,-6-7 1,0-3 96,0-3 1,0-6 0,0-10-1,0-4 310,0-1 0,0-3 1,0-5-1,-2-1 189,-4 1 0,4 2 1,-6 3-1,3 8 44,-1 8 1,0 6 0,8 9-563,4 5 0,9 11 1,12 11-1,4 7 5,6 5 1,8 4 0,-2 10 0,-1 4-268,1 6 1,4-3-1,-7 3 1,-3 1-265,-6 3 1,-7-5 0,-11-1 0,-3 0-207,-2-1 1,-6-5 0,-12 0-1,-10-8 65,-5-8 0,-4-4 1,-6-3-1,0-4 354,0-7 1,6-10-1,4-7 1,4-5 495,5-7 0,10-3 0,0-8 0,5 0 378,1 0 1,15 0 0,8 0 0,8 1-34,4-1 1,8 7 0,6 5 0,7 6-433,8 5 1,2 4 0,0 8 0,-4 2-482,-2 4 1,4 6 0,-6 9-1,-3 4-514,-7 2 1,-5-3-1,-8 3 1,-2 0-2037,-4 0 2836,-4-5 0,0 11 0,2-6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3:27.0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3002 189 8404,'16'-41'101,"-4"1"1,5 7 0,-1 9 0,9 7-86,8 5 1,6-1 0,15 7 0,2 4 79,2 6 0,1 7 1,-7 13-1,-4 5 28,-7 4 1,-8 9 0,-15 5 0,-3 5-119,-3 7 0,-4 1 0,-10 6 0,-6-2-102,-10 2 0,-9 0 0,-13 2 0,-9-2-962,-7 0 1058,22-30 0,-2-1 0,-7 0 0,-1 0 0,-5 5 0,1 0 0</inkml:trace>
  <inkml:trace contextRef="#ctx0" brushRef="#br0" timeOffset="533">103 888 8128,'-17'-2'0,"-3"-4"0,-1-4 563,-2 0 0,7-5-329,10 3 0,20-3 0,11-3 1,14 1-213,13-1 1,16-1 0,16-2 0,9-5 14,-41 13 0,1-1 1,4 2-1,2 1 1,8-3-1,2 1 0,6-1 1,1 1 2,6-1 0,1 0 1,12 1-1,2-1 1,2 0-1,0 1 1,0 3-1,0 1-166,0 1 1,-2 2 0,-4 4 0,-1 0 0,-1-1 0,0 0 0,-1 1 0,-1 1 83,-2-2 0,0 0 1,-2 2-1,-3 0 1,-8-2-1,-2 0 1,-6 2-1,-2 0-290,-6 1 0,-2 0 0,43 2 0,-25 2 0,-18 2 332,-17-2 0,-14 3 0,-13-1 0,-4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7:17.4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938 2321 8369,'-8'-44'128,"-3"3"0,-3 4 392,3 2 0,3 8 0,8 4 2679,0 3-2648,0 10 0,8 5-614,3 10 0,5 5-81,1 8 0,-7-1 48,-4 1 1,-6-3-1,-6-3 17,-6-6 1,-3-5 0,-3-1 0,1 0 172,-1 0 1,1-7 0,-1-5 0,3-3 126,3-3 1,-1 6 0,7 1-1,2-3-97,2-1 0,4 3 0,6 2-176,9 3 0,3 3 0,9 11 0,4 9-37,5 5 1,-1 12-1,4 0 1,-4 8-13,-2 4 1,-6 1-1,-2 9 1,-4 1-98,-7 2 0,-6 6 0,-12-6 0,-6-1-45,-10-3 0,-9-9 0,-13-5 0,-9-5-13,-7-6 0,1-5 0,-3-13 0,4-5 137,2-4 1,1-12-1,4-5 1,9-8 486,7-5 0,7-1 0,13-6 1,5 2-2,4 4 1,10 4-1,5 8 1,9-1-152,7 1 0,4 7 0,4 2 0,3 2-165,7 1 0,-2 1 0,1 9 0,3 7-393,1 4 1,2 7 0,1 2-1,1 2-454,4 4 1,-3 0 0,1 0 0,-6-3 795,-3-3 0,-8 6 0,4-4 0</inkml:trace>
  <inkml:trace contextRef="#ctx0" brushRef="#br0" timeOffset="383">973 1885 8338,'-70'-39'0,"-2"6"526,-3 6 0,-11 11 1,-7 10-1,4 4 424,6 2 1,5 10-1,10 8 1,4 9-359,6 6 1,13 9-1,10 5 1,10 5-366,6 7 1,9 8 0,8 9-1,14 0-236,17 1 1,13 3-1,-14-36 1,3 1 0,1 1-1,2-1-242,2 2 0,1 0 0,3 0 0,2-1 0,4-3 0,3-1 0,2 0 0,3-2-133,2-2 0,2-1 0,4-2 0,0-2 0,0-3 1,1-4-1,-3-3 0,0-5 139,0-2 1,0-5-1,-1-4 1,0-4-1,0-3 1,-1-4 0,-3-4-1,-1-5 63,-3-4 0,-2-5 0,-3-7 0,-4-4 0,-5-2 0,-2-2 0,25-42-26,-35 35 1,-4-2-1,14-47 1,-21 44 0,-4-1-1,-1-43 153,-11 4 0,-23-4 1,5 45-1,-5 3 1,-3 0-1,-4 2 164,-4 3 1,-3 3 0,-6 1 0,-4 6 0,-1 5 0,-2 5-1,-3 1 1,-1 3 174,-1 2 1,0 3 0,-1 1 0,1 2 0,-1 2-1,2 1 1,3 2 0,3 4 51,-40 9 1,13 9-1,15 16 1,13 2-319,18 3 0,16-1 0,22 8 1,13 1-1238,13 3 1,19 5 1218,18-4 0,6 9 0,5-15 0,-3 1 0</inkml:trace>
  <inkml:trace contextRef="#ctx0" brushRef="#br0" timeOffset="567">3121 2269 8205,'-17'0'0,"-1"0"360,1 0 1,-6 0 0,-1 2 0,3 6-220,1 9 1,11 2 0,3 10 0,4 4-921,2 6 0,2-2 779,4 4 0,11 4 0,10-1 0</inkml:trace>
  <inkml:trace contextRef="#ctx0" brushRef="#br0" timeOffset="681">3121 2880 8166,'-25'-19'359,"-2"-3"1,0 1 226,3 5 0,5 1 0,1 9-411,1 2-175,0 2 0,7 2 0,2 0 0</inkml:trace>
  <inkml:trace contextRef="#ctx0" brushRef="#br0" timeOffset="1317">5357 1780 8518,'-18'-53'0,"1"3"665,-1 3 1,-5 11 0,-2 8 0,-2 5-117,-5 8 1,-2-1 0,-7 10 0,-6 4-75,-3 6 1,-3 8 0,1 13-1,0 8-38,-1 6 0,11 9 1,5-1-1,9 3-286,9 3 1,0 7 0,13 2-1,2 2-376,2 0 1,16 0 0,5 8 0,6 2-245,6 1 1,2-1 0,0-8 0,-2-2-367,-2 2 1,-1-2-1,1-6 1,-6-13-507,-4-12 0,-7-16 1417,0-11 0,-1-21 1,7-13-1,1-10 221,4-7 1,3-5 0,5-3 0,-2 9 387,2 5 1,-4 6 0,2 4 0,0 7-238,-2 9 1,6 5 0,-3 8 0,3 4-486,1 8 1,1 1 0,0 18 0,0 4-455,0 4 0,6 7 1,0-3-1,-3 0-491,-1 0 1,-2-5 0,-2-9 981,-4-5 0,4-5 0,-5-1 0</inkml:trace>
  <inkml:trace contextRef="#ctx0" brushRef="#br0" timeOffset="1950">6108 2356 8352,'-12'-27'0,"2"4"516,2 3 0,-3 3 1,3 1 3627,-2 5-3459,6 3 1,-3 10 0,9 4-471,3 5 0,5 11 0,8 3 0,1 2-212,4 4 1,-1-4-1,5 2 1,0 2-445,0 2 0,2-4 1,6-1-1,-2-3-487,-4-4 0,4-1 0,-6-3 0,1-1-360,-5-5 0,-6-5 1027,-5-12 0,-6-5 0,-12-13 0,-8-5 204,-7-4 1,-6-4-1,-8-1 1,2-1 538,4 6 0,-2-2 0,8 8 0,1-2 271,3-1 0,3 9 1,5-2-1,5 3-285,4 3 0,12-1 1,7 3-1,12 1-289,10 3 1,0 7 0,7-2 0,3 2-91,1-2 1,3 4 0,-1-3 0,-1 3-161,-5 2 0,-3 0 1,-10 0-1,-4 0-10,-6 0 1,-9 5 0,-5 3 0,1 2-125,0 3 0,-4 3 0,3 1 0,-1 1 62,-4-1 1,4 9 0,0 1-1,-1 2-63,1 0 1,6-8 0,-5 5 0,3-3 77,0 0 1,-1-1 0,7-11 143,-1-5 0,-5-4 1,0-2-1,-1-4-143,-1-8 0,5-1 0,-5-18 0,2-4-101,-1-4 1,-7-2-1,2 6 1,-4 0-215,-2 0 0,0 1 1,0 1-1,0 3-1457,0 7 1899,0 4 0,-8 1 0,-1 1 0</inkml:trace>
  <inkml:trace contextRef="#ctx0" brushRef="#br0" timeOffset="2517">7609 2321 8213,'-15'-17'119,"3"-1"1,5 3 401,-1 3 1,6-3 0,-4 3-1,4-4 20,2-1 1,0-1 0,0 1 0,0 0-222,0-1 1,6 1 0,2-1 0,-1 1 56,1-1 1,-2 1-1,-6-1-77,0 1 1,-2 1-402,-4 5 1,-3 3-1,-9 8 1,1 2-209,-1 4 0,7 11 1,1 10-1,0 4-111,0 4 0,7-4 0,-3 10 0,6-2-48,6 2 0,3-4 0,9 1 0,1-5 73,4-4 1,-1-7 0,5 1 0,0-5 344,0-7 0,0-3 0,4-8 1,-3-4 63,-3-8 0,4-1 1,-6-16-1,-1-2 69,-3-2 1,-2 0 0,-1 2 0,-4 3 34,-7 3 1,3 8 0,0 7 0,0 0-66,-1 1 0,7 5 0,-2 0 0,3 10 81,3 11 0,1 3 0,2 9 0,5 2-59,1 2 0,-4-4 0,6 0 0,0 2-28,-1 2 0,3-6 0,-8-4 0,-4-3 61,-5-3 0,-1-9 121,-7-8 0,0-10 1,-6-13-1,0-8-332,0-8 0,6-5 0,2-9 1,1 1-42,5-1 0,3 1 0,5 2 1,3 1-164,2 2 1,-4 11 0,7-1 0,1 8-698,2 3 1004,1 11 0,9 7 0,2 8 0</inkml:trace>
  <inkml:trace contextRef="#ctx0" brushRef="#br0" timeOffset="3017">8710 2077 8174,'9'-8'588,"-1"-2"0,-6-7 1105,4-1 1,-4 7-1004,4-1 0,3 8 0,3 0-598,4 8 0,7 6 1,2 9-1,2 5-82,4 5 1,-4-2 0,1 2-1,-1 2-369,0 2 0,-6 2 1,1 0-1,-7-2-114,-3-4 1,-8 2-1,2-8 1,-6 1 171,-6 1 1,-12-8-1,-11 1 1,-4-11 189,-2-5 1,0-4 0,0-3 0,2-9 476,4-7 1,0-6 0,10-8 0,5-2 318,4-4 0,5 2 0,7-5 0,5 1-107,11 4 1,9 0 0,12 2 0,4 2-384,1 8 0,5 14 1,7 7-1,4 6-360,2 6 0,-6 5 0,3 13 0,-5 5-359,-2 4 0,3 7 1,-1 3-1,-2 0-516,-7 0 0,-6-3 1,-6-5-1,-2 0-2444,-2 0 3484,-15-8 0,1-2 0,-15-7 0</inkml:trace>
  <inkml:trace contextRef="#ctx0" brushRef="#br0" timeOffset="3535">9705 2059 8296,'-17'-17'295,"5"5"1,0 2 3966,-1 3-3784,5-7 0,0 14 1,12 0-1,6 10-336,7 5 0,12 3 0,1-1 1,3 1-284,2-1 0,-1 6 1,1 1-1,2-3-497,4-2 1,-6 5 0,2-1 0,-8-4-1126,-4-5 1,-2 2 1580,-5-5 1,-10-3 0,-10-6 0,-14-10 239,-11-9 0,-6-12 0,-2 1 0,0-1 704,0 0 1,6-2 0,2-6-1,2 0 353,3 4 0,11 4 0,5-2 1,4 4-580,2 2 1,10 2-1,9 5 1,16 3-435,15 3 0,7 2 0,11 6 0,3 0-315,1 6 1,2 6 0,0 12 0,1 3-494,-1 6 0,-12 4 1,-9 2-1,-11 0-367,-5 0 1,-10 6 0,-5-1-1,-9-1 526,-7-2 1,-19-10 0,-11-4 0,-9-3 263,-7-3 1,-5-7 0,-8-4 0,1-8 180,0-10 1,7-7 0,6-16 0,8-2 394,8-4 1,5-3-1,7-9 1,7 1-246,8-1 1,15 3-1,16 1 1,12 5-423,9 1 1,6 4 373,8 10 0,0-4 0,0 6 0</inkml:trace>
  <inkml:trace contextRef="#ctx0" brushRef="#br0" timeOffset="4117">12377 1605 8296,'-17'-33'0,"-1"4"0,3 6 2841,3 3-2018,-3 3 0,15 15 0,0 8 0,9 9-476,7 9 1,3 9 0,3 9 0,3 3-205,2 3 1,0-3 0,4 0-1,-4-1-273,-1 1 1,3-4 0,-6 3 0,-2-1-410,-1-4 0,-5-4 0,-1-8 1,-4-8 198,-3-5 1,-1-14-1,-8-6 327,-4-15 0,2-18 1,-5-10-1,1-5-15,4-4 0,2-8 0,2 4 0,2-2-100,4 0 0,4 7 0,7 1 0,1 8-197,-1 7 1,2 12-1,3 6 1,1 5-360,-2 6 1,5 14 0,-1 16 0,0 9-287,0 6 1,4 8 969,-5-1 0,7 9 0,-4-4 0</inkml:trace>
  <inkml:trace contextRef="#ctx0" brushRef="#br0" timeOffset="4833">13041 1902 8296,'0'-17'483,"0"-1"0,0 1 278,0-1 0,0 1 0,0-1 1,0 1-245,0-1 0,2-1 0,4-2 0,3-3-358,1 3 1,4-4-1,-7 1 1,1 3-187,0 2 0,-2-5 0,-6 1-342,0 2-57,0 1 1,0 13 0,0 7-1,-2 11 86,-4 11 0,4 7 0,-2 10 0,8 1 154,8-1 0,5 4 0,4-2 1,5-3 91,1-1 1,-4-4 0,4-4 0,-1-7 370,-5-9 1,4-5 0,-2-10-1,-1-6 324,-3-9 0,-1-10 0,-1-16 0,1-7-162,-1-7 1,0-3-1,1 4 1,-1-2-158,1 1 0,-1 5 0,1 5 0,1 9-245,4 6 1,-1 7-1,9 10 1,4 3-107,4 6 1,1 14 0,-3 10 0,2 9-237,2 6 0,5 4 0,-5 3 0,-2 7 64,-2 3 1,-2-3-1,0-1 1,-2 3-172,-4 1 0,-12-5 1,-11-2-1,-4-3-92,-2 1 1,-8-2 0,-5-10 0,-9-6-20,-7-3 0,-10-5 0,-1-3 0,1-6 233,2-4 1,2-10 0,2-6 0,4-7 265,6-8 0,5-4 1,7-4-1,5-4 406,4-5 1,4-5-1,4-3 1,5-2 136,5-2 1,9-1-1,4 7 1,4 0 131,2-1 0,6 8 0,-1 7 0,-3 7-22,-6 7 0,0 11 1,-7 3-1,-3 2-223,-2 4 1,-1 10 0,-1 6 0,-1 5-178,-4 7 0,3 1 0,-3 6 0,3 0-89,3 6 1,-1 0 0,1 9 0,-1 3-285,1 1 1,5 5 0,2 3-1,0 4-243,1 0 0,3 6 1,-6-4-1,-2 4-210,-1 2 0,-9-2 0,-1-2 0,-2-4-346,-4-2 1,-4-10 0,-4-11-1,-4-8 197,-2-8 1,-1-5 0,-9-6 0,-1-9-53,-2-6 0,-8-15 798,1-11 0,-3-4 0,-1-2 0</inkml:trace>
  <inkml:trace contextRef="#ctx0" brushRef="#br0" timeOffset="5067">14525 1308 8296,'10'-35'0,"0"0"0,-6 2 0,3 4 704,3 6 1,2 6 0,7 5 0,2 6-164,3 4 0,-1 6 0,-4 6 1,1 9-466,-3 6 0,3 4 1,-14 6-1,-3 2-150,-1 4 0,-2-4 0,-2 4 0,-3-4-275,-7-3 1,-4 7-1,-3 0 1,-2-2-290,-3-2 1,-5-2 0,4-2-1,0-2-1338,0-2 1976,-6-8 0,11 4 0,-5-7 0</inkml:trace>
  <inkml:trace contextRef="#ctx0" brushRef="#br0" timeOffset="5783">14892 1396 8436,'0'-18'457,"0"1"0,-6 5 0,0 0 3298,3-1-3122,1 5 0,4 2 0,3 14 0,9 7-329,7 7 1,1 3 0,7-2-1,2 6-353,2 4 1,2-3 0,2-1 0,1 2-275,3 2 0,0-6 0,-6-4 0,0-3-408,0-3 1,-8-7-1,-4-4 211,-3-5 1,-11-8-1,-5-7 1,-8-7 108,-7-8 0,-13-4 0,-3-2 0,-2 0 387,0 0 0,0 0 0,-6-2 1,2 0 341,4 2 0,-2-2 0,9 14 0,5 2 610,3 1 0,10 9 0,3 1-382,10 2 0,11 2 0,18 6 0,7 0-329,7 0 1,11 0 0,-3 2 0,2 2-81,4 2 0,0 2 0,-2-4 0,-8 4-255,-7 1 0,-1-5 1,-7 4-1,-4 0 48,-6 3 1,-6-1 0,-8 0 0,-1-1-576,-4 1 1,-5 2 0,-7 7 148,0 4 1,-5-3 0,-5 5 0,-4 0 160,-5 4 1,-8-1-1,1 1 1,1 0 98,0-2 0,-4-2 0,6-9 0,1-5 473,3-5 1,7-4-1,3-4 1,1-4 627,4-5 1,2-7-1,2-3 1,2-4-309,4-3 1,3-1 0,11-6-1,1 2 46,2 4 1,7-2-1,-5 8 1,2 2-258,4 1 1,-4 9-1,2 1 1,0 2-305,-1 4 0,5 4 1,-4 6-1,2 8-302,-2 7 1,2 0 0,-6 8 0,0 1-728,1-3 1,-3 6-1,-4-4 1,1 4-129,-3 2 0,8-2 0,-11-4 0,-2-6-809,-3-3 1924,-3-3 0,-6 0 0,0 1 0</inkml:trace>
  <inkml:trace contextRef="#ctx0" brushRef="#br0" timeOffset="6249">16516 1134 8478,'6'-18'214,"0"1"1,2-1-1,-4 1 505,1-1 0,9 7 0,-2 1 0,3 2 132,3 4 1,7-3-1,4 1 1,4 4-318,2 6 0,0 11 0,0 10 0,0 3-542,0 3 0,-2 2 1,-4 2-1,-6-1-126,-4 1 0,-3 6 0,-5 0 1,-5 0-468,-4 1 0,-11-5 0,-9 6 1,-9-4-132,-6-4 1,-4 2 0,-2-16-1,-1-4 450,1-3 0,4-10 0,6 2 0,5-4 575,5-2 1,3-8 0,5-6 0,7-5 132,8-4 0,7-14 1,13 2-1,7-2-161,8 0 0,5-4 0,9 0 1,-1 3-181,0 1 1,9 2 0,3 0 0,2 0 235,-2 0 1,-4 8-1,-10 2 1,-5 1 277,-10 1 1,-10 0-159,-13 5 0,-7 9 0,-10 3-610,-7 4 1,2 4 0,-1 4 0,-1 5-540,2 5 0,-3 3 0,7 5 1,4 5-108,6 4 1,6 2 0,11 1 0,8 3-1331,12 2 2145,7 7 0,20-3 0,4 8 0</inkml:trace>
  <inkml:trace contextRef="#ctx0" brushRef="#br0" timeOffset="6683">19625 138 8325,'-25'-43'0,"3"14"0,-7 0 0,-2 10 1098,-2 7 0,-4 6 1,-1 14-1,-3 8-342,2 5 1,-4 18 0,4 2 0,5 9-401,2 8 1,13 0 0,2 12 0,11 10-363,10 9 0,7-39 1,5 1-1,5 6 0,4 1 1,6 3-1,2 2-158,6 2 0,2 0 0,3 1 0,3 0 0,8 2 1,3 0-150,2-2 1,2 1-1,2 4 1,2 0 0,-19-21-1,-1 0 1,1-1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3:28.6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18 332 8052,'0'-29'72,"0"0"1,0 2 0,0-2 729,0 6 1,-2 9-222,-4 2 0,4 10 0,-4 2-388,4 10 1,4 8 0,2 5-1,4 6-108,2 4 1,1 8 0,7 3-1,-1 5-151,1 5 0,-1 8 0,-1-2 0,-3 2-249,-1 4 1,-1 4 0,7 4 0,-3 4-243,-3 1 0,-2-5 0,-6 2 0,1-6-35,-1-6 1,-2-12-1,-4-13 1,-3-10 591,-7-12 0,-4-7 0,-1-10 0,-1-8 0,1-1 0</inkml:trace>
  <inkml:trace contextRef="#ctx0" brushRef="#br0" timeOffset="251">105 332 8052,'-6'-52'196,"0"0"1,1 5 359,5 0 1,0 16-300,0 2 1,7 8 0,5 3 0,5 3-141,7 3 1,3 4 0,8 8 0,2 0-65,3 0 1,-3 14-1,4 5 1,-4 7-153,-2 5 0,-8 9 1,-6 7-1,-5 4-82,-4 1 0,-9 0 0,1 1 0,-8-1-1,-7 0 1,-5 3-1,-3 1 1,-4 0-47,-7-5 0,3-7 0,-2-9 1,0 0-54,2 0 1,2-10-1,7-5 1,1-8 280,-1-5 0,9-1 0,1-6 0</inkml:trace>
  <inkml:trace contextRef="#ctx0" brushRef="#br0" timeOffset="650">943 856 8118,'-11'-13'0,"-1"-5"509,-2-1 0,5-1 1,-3 5-1,0 1 194,3 3 0,-7 1-326,5-2 0,-5 5 0,1 8-393,3 5 1,-2 4-1,9 9 1,1 5-77,2 5 1,2-2-1,0 4 1,0 4-166,0 4 0,7 3 0,5-3 0,4 2-52,1-2 0,1 3 1,1-1-1,2 0 89,3 2 1,-1-8 0,-6 1 0,-1-4 60,-4-1 0,1-6 0,-7-2 0,-4-4 225,-6-1 1,-13-3 0,-15-3 0,-6-4 105,-9 0 0,-3-6 1,-3 3-1,1-5-44,-1-5 0,7 1 0,3-8 0,6 0-424,10 3 1,8-7-121,7 5 0,8 1 0,16 0 0,13 0 416,12 1 0,0-3 0,6-5 0</inkml:trace>
  <inkml:trace contextRef="#ctx0" brushRef="#br0" timeOffset="934">1345 961 8118,'-2'-29'298,"-2"2"0,-4 3 78,-1 9 0,3-1 1,-4 9-1,1-1 191,-1 0 1,4 2 0,-6 8-206,-1 4 1,3 4 0,0 7 0,1 1-346,-1-1 1,6 8 0,-2 3-1,4 1-191,2 0 0,0 0 1,0 6-1,0 0-270,0 0 0,8-6 1,4 0-1,5 0-148,6-2 1,-1-2 0,9-7 0,4-1-447,4 1 1,7-9 1037,-5-3 0,7-4 0,-3-2 0</inkml:trace>
  <inkml:trace contextRef="#ctx0" brushRef="#br0" timeOffset="2017">1747 996 7945,'-12'-23'0,"0"-1"-154,-1 3 0,-1 2 0,1 3 0,1 3 520,-2 1 1,5 6 0,-1-6 520,2-1-293,-5 5 59,11 0 211,-6 8-501,8 0 1,2 0-293,4 0-128,-4 0 1,7 0-196,-3 0 0,-4 2-294,4 4 477,-4-4 0,-2 8 36,0-4 98,0-5 15,8 7-68,-6-8 45,5 0 103,-7 0 0,0-8 0,-2-3 61,-3-5 1,1-1-1,-6-1 1,0 1 161,1-1 0,-1 1 0,-4-2 0,5-3 34,1-1 0,-6 0 0,5 5 1,-1 1-152,4-1 1,-2 1-420,2-1-288,1 9 1,10 9-1,3 11 1,4 7 15,7 5 0,-1 4 0,5 8 0,-4 2 99,-1 4 0,5 1 1,0 7-1,-3-1 128,-7 7 0,1-3 0,-6 8 0,0 0 79,-1 5 1,-9-5 0,-9-4 0,-5-8 69,-1-7 0,-7-6 0,1-8 0,2-9 270,1-10 1,3-10 0,1-10 0,5-11 115,5-8 0,4-12 0,6-6 0,6-5 9,7-4 0,12-6 0,-2 8 0,2 3 14,1 5 1,-1 9-1,6 0 1,1 6-338,5 4 1,-4 13-1,4 1 1,-2 7-222,1 10 1,-1 6-1,4 11 1,-4 3-231,-6 1 0,-4 8 1,0-4-1,-4 2-358,0 0 0,-5-2 0,1 5 0,-5-5 191,-5-2 1,-5 4-1,4-6 1,-2-1 594,-5-3 0,-8-1 0,-21-1 0,-10 0 0</inkml:trace>
  <inkml:trace contextRef="#ctx0" brushRef="#br0" timeOffset="2301">2323 978 7720,'16'-1'-664,"-3"-3"1,-1-2 1571,1 2 0,3-4 0,1 0-256,1-1 0,-1 3 1,1-6-295,-1-1 1,-5 3 0,-1-2-208,3-1 1,-6 3 0,-2-2-204,-4-1 0,-10-1 0,-6 3-102,-7 5 0,0 4 1,-7 2-1,1 2 103,0 4 1,4 3-1,-4 11 1,1 1-14,5 2 1,7 3 0,5-5-1,1 4-206,4 2 1,2 2-1,4 4 1,6 0-117,9 2 1,9-9-1,8 7 1,1-6-334,0-6 0,6-2 719,0-1 0,0-1 0,-6 1 0</inkml:trace>
  <inkml:trace contextRef="#ctx0" brushRef="#br0" timeOffset="2685">2864 926 8267,'0'-17'367,"0"5"1,-2 0 2033,-3-1-946,3 5-1488,-14 0 1,8 16 0,-3 4-126,5 3 0,4 8 1,2 1-1,0-1-411,0 2 0,0-5 1,0 5-1,0-2-225,0 0 1,0 1-1,-2-7 222,-4 1 1,4-13 534,-4-10 1,-1-15 0,-1-20 0,-2-9 525,-3-7 0,3-14 0,-2-12 0,-1-5 271,-3-6 0,-1 4 0,-1-3 0,1 11 334,-1 11 1,1 8 0,-1 13-668,1 9 0,7 16 0,4 24-236,5 10 0,10 13 0,9 8 0,9 8-213,6 8 0,2 3 1,2 5-1,1 1-634,3 2 1,8 8 0,-3-2 0,5 6-1454,1 6 1,1-5 2108,-1 5 0,0-4 0,1-2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3:35.0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105 104 8199,'-27'-27'0,"3"1"0,5 5 521,2 4 1,7 5-1094,4 18 1,4 17-1,2 14 1,2 7 314,4 11 0,-4-1 0,4 10 1,-4 4 256,-2 6 0,7 5 0,3 9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3:35.2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43 8284,'-6'-12'-126,"0"1"1,0 5-299,6-6 1,2 10-1,2 2 170,2 10 0,1 5 0,-3 5 254,2 3 0,0 4 0,-6 8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3:35.3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2114 103 9328,'-2'-15'0,"-2"1"123,-2 2 0,0 7-625,6-7 1,8 6-1,4-4 502,3 3 0,11 1 0,1 6 0</inkml:trace>
  <inkml:trace contextRef="#ctx0" brushRef="#br0" timeOffset="567">717 2374 8330,'-23'-16'132,"-1"4"1,1-1 0,7 5 207,5-2 0,5 6 1,14-1-1,11 1-219,14-2 0,20-4 0,20-7 0,20-1-2,-37 10 1,3-1-1,11-3 1,3-1 0,13-1-1,3 0 1,-23 5 0,1-1-1,2 0-108,3 0 1,1 0 0,1 1 0,4 1 0,0 2 0,1-1 0,-1 0 0,1-1-1,-1 2 1,0 0 0,0 2 0,1 0-219,-1 2 1,0 0-1,-2 0 1,-4 0 0,-2-1-1,0 0 1,1 1 0,1 0-1,-2 1 1,-1-1 0,-1 1-1,-1 0 52,32-1 1,-2 2-1,-3 0 1,-2 0 0,-3 0-1,-3 2 1,-6 0 0,-3 2-225,-8 1 1,-4 1-1,-10 1 1,-3 2 0,29 8 378,-15 1 0,-11-5 0,-9 5 0,-3 3 0</inkml:trace>
  <inkml:trace contextRef="#ctx0" brushRef="#br0" timeOffset="801">3773 1640 8330,'0'-79'162,"2"3"0,6 14 1,9 9 233,10 11 1,8 14-1,6 11 1,6 9-106,3 6 1,4 10-1,3 6 1,1 9-125,-2 12 1,-3 10-1,-7 13 1,-5 8-239,-4 7 1,-12 1-1,-8 8 1,-9 1-54,-6 2 0,-19 5 0,-14 1 1,8-44-1,-3-1 13,-3 1 1,-4-3 0,-4-2 0,-4-2 0,-1-1 0,-3-1-1,-4 1 1,-3-2-118,-4 1 0,-2 0 0,-1 0 0,-1-2 1,-6-3-1,-2-2 0,1-2 0,-1 0 228,-1-1 0,0-2 0,-4-1 0,0-1 0,0 0 0,1 0 0,0 0 0,0 1 0</inkml:trace>
  <inkml:trace contextRef="#ctx0" brushRef="#br0" timeOffset="1519">245 418 8178,'-2'-61'241,"-3"9"1,1 4-1,-8 11 1,0 4 238,3 0 0,-7 13 0,4 5 256,-3 5 0,5 8-623,4 14 1,4 9 0,2 20-1,0 7 6,0 9 0,0 5 0,2 8 0,4-1-324,6 1 0,1 6 1,1 2-1,-2-1-73,1 1 0,-5 3 0,0-5 0,-2-2-236,-1-2 1,1-5 0,-6-4 0,-2-11-35,-3-9 1,1-16 0,-8-8 0,-2-7 294,-1-4 0,-8-18 0,-1-13 0,3-12 253,2-12 0,1-3 0,1-18 0,1-6 0,4-4 0,-1-3 0,5-10 0,0-4 57,1-4 0,1 0 1,6 11-1,2 3 336,4 3 1,3 1-1,9 11 1,1 10 100,4 10 0,5 15 0,6 11 0,1 7-218,0 5 1,6 6 0,0 12 0,0 8-166,1 7 1,-5 12 0,2 10-1,-8 1-224,-8 5 0,-3 1 0,-5 5 0,-3-1 21,-6-2 0,-6 5 0,-6-13 0,-6 3-221,-3 0 1,-5-3 0,-3 5 0,-6-5 83,-4-1 0,-2-2 0,0-4 1,0-1-383,0-1 0,2 2 611,4-13 0,-4-1 0,6-6 0</inkml:trace>
  <inkml:trace contextRef="#ctx0" brushRef="#br0" timeOffset="1835">839 924 8178,'-12'-15'0,"1"1"344,-3 2 0,-1 3 0,-3-3 1,1 6 20,-1 4 0,1-4 0,-1 1 1,1 3-17,-1 5 1,7 7-1,1 8 1,2 1-323,4 4 1,4 5 0,4 6 0,6 3-164,6 4 1,-3-2 0,12 5 0,-1 1-197,-1 0 1,0-1 0,-5 5-1,-1-4-64,1-3 1,-9-1 0,-3-6 0,-6 0-16,-6 0 0,-3-14 0,-11-5 0,-3-7 161,-6-5 0,-4-2 1,-2-4-1,2-6 177,4-9 1,4 0 0,9-9-1,4 3 55,7 0 0,5-1 0,5 9 0,9 1-119,7 3 1,1 1 136,7-2 0,8-3 0,7 5 0</inkml:trace>
  <inkml:trace contextRef="#ctx0" brushRef="#br0" timeOffset="2383">1031 1203 8178,'0'-17'0,"0"-2"0,-2-1 1779,-4 3-1032,4 3 0,-3 16-482,10 4 1,5 4 0,10 7 0,1 1-116,2-1 0,6 0 0,-3 1 0,1-1-322,4 1 1,2 5 0,0 0 0,-2-1-423,-2-3 1,-8-7 0,4-1-717,1 3 1226,-7-6 1,-9-8 0,-18-14 0,-11-9 243,-10-12 1,-6-2 0,-4-11-1,-2-7 444,2-7 0,2-6 1,4-2-1,4 1 74,6-1 0,0-4 1,5 4-1,9 10-122,5 10 1,17 15-1,9 11 1,9 7-307,11 5 0,7 8 0,3 16 0,3 13-191,3 12 0,4 8 0,6 7 0,-4 0-293,-6 1 0,-4 5 0,-1 2 0,-3 0-116,-3 1 1,-6-5 0,-12-8 0,-8-3-294,-7-2 0,-7-5 1,-9-8-1,-3-7 6,-7-4 0,-9-3 0,-5-5 1,-1-5 496,-4-4 1,4-2 0,0-2 0,2-6 493,3-9 1,-1-2 0,5-10 0,9-3 40,5-1 1,6-1-1,4-1 1,7 0 47,9 0 1,13 2-1,11 4 1,6 5-542,7 5 1,3 3-1,8 5 1,-2 7-488,-4 8 1,4 11 0,-6 11 0,0 1-290,-4 4 0,-12-4 0,-5 2 0,-6 0 31,-6-2 1,-4 4 842,-7-7 0,-8-1 0,-3-6 0</inkml:trace>
  <inkml:trace contextRef="#ctx0" brushRef="#br0" timeOffset="2966">2446 1203 8194,'6'-23'366,"-1"0"1,3 0-1,-2 5 1,6 1 391,3-1 1,3 1-1,1-1 1,2 3-205,3 3 1,-3-3-1,-7 5 1,-5-2-123,-1 1 0,-2 5-336,-6-6 0,-2 8 0,-4-3 1,-6 1-337,-3 0 0,-3 2 0,-1 8 1,-2 4-362,-3 1 1,1 5-1,6 7 1,1 3 149,5-3 0,-3 0 0,8 1 1,2 3 231,2 2 0,10-6 0,4 3 1,5-5 286,6-2 1,5 1-1,8-3 1,5-3 218,6-6 0,3-4 0,3-4 0,-1-4-39,0-6 0,-7-9 0,-6-4 0,-8 0-46,-8-1 1,-11-3 0,-6 6 0,-4 2-184,-2 1 0,-10 3 0,-8 1 0,-9 5-215,-6 5 0,-2 4 0,0 2 0,2 2-141,4 4 1,-4 3 0,6 11-1,2 1-132,8 2 1,1 7 0,10-5 0,2 0 112,2 0 1,2 0 0,4-3-1,6-1 228,7-5 0,12-1 0,1-9 0,3-4 147,2-6 1,-2-13 0,-2-14-1,-4-10 205,-2-12 0,-10-1 0,-9-10 0,-6-4 306,-6-6 1,-11 3 0,-14-5 0,-8 4 380,-7 2 0,-11 8 0,-5 2 0,-2 4-444,-2 3 0,2 7 0,14 17 1,5 5 604,10 5 0,12 9-1032,17 4 1,10 14 0,19 12-1,6 11-328,4 7 1,10 11 0,4-1 0,3 7-328,2 3 1,7 8-1,-1-4 1,-2 2-327,-2 0 0,-1 6 0,-1 10 0,-1 1-722,-5 3 1,-5 3 1316,-12-11 0,-4 7 0,-7-3 0</inkml:trace>
  <inkml:trace contextRef="#ctx0" brushRef="#br0" timeOffset="3285">3249 1081 8456,'6'-35'335,"2"2"1,-1 4 492,1 6 0,4 4 0,-4 3-418,1 4 1,3 5 0,5 9 0,1 1-327,-1 3 0,1 8 0,-1-3 1,1 5-158,-1 1 0,1 7 0,-1-1 0,-1-2-345,-5-1 1,3-9 0,-8 1 0,0 0-1180,1-3 1785,-5-1 1,4-8 0,-12-2 316,-5-4 1,1-3 0,0-9-1,2 1 74,5-1 0,1-1 0,2-2 0,2-3-235,3 3 0,7 3 0,11 5 0,6 3-508,4 2 0,8 3 1,4 5-1,3 0-449,7 0 0,1 7 0,-2 7 0,3 5-2623,1 5 3236,8-1 0,-12 2 0,6 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3:33.2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1 672 8144,'0'-25'0,"0"5"0,0-3 0,0 4 338,0 1 1,0 1-1,0-1 1,0 1 433,0-1 1,0 7-1,2-1-179,3-1 0,5-1 0,8 2-412,-1 7 0,1 3 0,-1 2 0,0 0-187,1 0 1,-1 7 0,1 3 0,-3 2-158,-3-1 0,2 7 0,-9 5 0,1-2-81,2-1 1,-6 3 0,4 0 0,-4-1 87,-2-3 1,-2-1-1,-2-1 1,-2 1 59,2-1 0,2 0 0,2 1 1,0-1-297,0 1 0,0-6 0,0-1-294,0 3 0,2-6 1,4-3-279,6-3 0,9-2 964,2 0 0,1-15 0,-7-5 0</inkml:trace>
  <inkml:trace contextRef="#ctx0" brushRef="#br0" timeOffset="130">210 148 8144,'-33'-27'0,"4"4"-193,6 3 1,3 11-84,3 3 0,11 6 0,10 6 185,12 5 0,13 11 91,0 1 0,4 8 0,2-4 0</inkml:trace>
  <inkml:trace contextRef="#ctx0" brushRef="#br0" timeOffset="1165">577 655 7966,'-10'-8'-615,"1"-2"1402,3-7 0,4-1-492,-4 1 0,10 5 0,4 2 0,1 1-17,5-1 1,1-2 0,1-5 0,-2-1-69,-3 1 0,1-8 0,5-4 1,-1-4 83,-5-2 1,3 0 0,-8-2 0,-2-2-7,-2-2 1,-2 1 0,-2 5-1,-4 2-112,-6 4 0,-3 3 1,-3 9-180,1-1 0,-1 11 1,1 7-1,1 11-268,5 11 0,-3 11 1,8 9-1,2 5 44,3 7 1,1 1-1,1 9 1,3 0 62,2-2 0,6 4 0,-4-8 0,-1 0 16,1 2 1,4-7 0,-5 1 0,1-9-174,0-8 1,-2-6 479,-6-14 1,0-11 0,-2-10 0,-2-13-86,-2-9 0,0-9 1,6-7-1,0-1-93,0 0 0,2-5 0,4 1 0,6-1 35,3 1 0,9 6 1,-1 12-1,0 6-59,2 4 1,-5 3 0,3 4 0,-2 9-11,3 6 1,-5 9-1,4 11 1,-5 5 51,-6-1 1,-3 6 0,-5-4 0,2 4 27,-2 2 0,-10-6 0,-6-2 0,-3-2 75,-3-3 0,1 3 1,-1-2-21,1-2 1,5-9-1,3-4-225,1 0 1,12-6 0,13 3 0,12-3-147,10-2 1,8-6 0,9 1 0,4 1 288,2 2 0,2 2 0,6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3:40.6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816 522 8416,'-35'-6'-311,"0"-2"0,0-1 33,0-5 1,-2 4-1,-3 1 1,-5 1 547,0 4 1,-3-4 0,7 1 0,0-1 422,-1 0 0,10 0 0,0 4-179,4-1 0,11 1 0,7 10 1,2 7-173,5 8 0,8 14 0,9 12 0,5 5-66,5 7 0,7 3 0,-2 9 1,4 5-215,2 6 1,-15-36-1,0 1 1,1 0-1,-1 1 1,-1-1-1,-1-1-101,13 41 0,-6-11 0,-7-2 1,-3-6-230,-3-4 0,-4-24 1,-8-5-1,-2-13 1,-4-11 1,-4-3-1,-9-10 1,-4-6 32,-7-9 0,-3-16 0,-1-16 0,-3-9 92,-4-12 0,2-7 0,-7-11 0,21 44 0,1-1 162,-1-1 1,0-1 0,1-1 0,1-1 0,0-3 0,1-1 0,1 1 0,0-1-8,0 1 0,3 0 0,5-1 1,5 1-1,1 0 0,4-1 0,3 1 1,4-1-38,2 0 0,5 2 0,30-37 0,17 14 0,8 20 109,4 17 1,0 18-1,0 13 1,0 6-22,-1 6 0,-6 13 1,-5 16-1,-6 10-118,-5 5 0,-9 9 1,-14 1-1,-13 0-58,-7 0 0,-6 0 0,-5-4 0,-11 3 11,-9-3 0,-12-4 0,-4-5 0,-1-6-75,-5-5 1,-1-3 0,-1-1-1,5-5-138,5-2 1,4-2 0,4-7 0,4-3-95,6-1 0,11-6 0,6 5 1,8 3-76,10 2 0,2 7 483,15 0 0,8 8 0,7-4 0</inkml:trace>
  <inkml:trace contextRef="#ctx0" brushRef="#br0" timeOffset="283">1043 1395 8530,'17'-29'0,"-1"2"0,-3 0 473,-1 0 0,0 3 1,5-3-1,1 2 292,-1 4 1,-1 1-1,-3 5 158,-1 3 1,-10 4-1,-2 8-412,-10 0 1,-5 8-1,-5 6 1,1 7-285,1 8 0,-3 4 0,9 2 1,-1 0-193,1 0 0,4 6 1,8 1-1,0 1-354,0 0 1,8 3-1,4-5 1,3-2-919,3-2 0,7-2 0,4 0 1,4-2-735,2-4 0,6-12 1971,-1-11 0,1-4 0,-6-2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3:44.13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140 695 8489,'-10'-52'181,"-5"0"0,3-1 1,-4 3 332,-1 3 0,1 5 0,3 7 0,3 2 192,2 3 0,-3-1 1,5 8 1387,2 2-2026,2 9 0,10 14 0,3 16 0,5 11-128,1 9 0,3 7 1,1 9-1,4 5-209,3 5 0,-5 4 0,4 1 1,-2 3-233,-3 4 0,-1-4 0,-2 5 0,1-1-274,-5 0 0,-9 11 1,0-5-1,-6-7-299,-6-7 0,-5-10 1074,-13-11 0,-11-4 0,-9-8 0</inkml:trace>
  <inkml:trace contextRef="#ctx0" brushRef="#br0" timeOffset="249">18 486 8489,'33'-91'-44,"-2"3"0,-2 9-28,2 5 1,2 22-1,2 11 1,0 14 753,0 7 1,-1 11 0,1 5 0,0 8-545,0 7 1,0 7-1,0 5 1,-2 6-224,-4 4 1,-4 10-1,-9 3 1,-4 5 3,-7 1 1,-5 1 0,-5-1 0,-9 0-81,-7 1 1,-8 1-1,-10 0 1,-4 1-40,-2-5 0,1-3 0,-5-1 0,3-5-47,-3-4 0,12-4 1,4-4-1,6-6-189,6-3 0,9-3 1,6 1-1,8-3 436,10-3 0,15-4 0,18-8 0</inkml:trace>
  <inkml:trace contextRef="#ctx0" brushRef="#br0" timeOffset="500">961 1202 8489,'-18'-18'296,"7"1"1,1-1 390,2 1 1,-4 5 1913,7 1-2333,-1 7 0,6-2 0,0 12 0,0 5-152,0 5 0,0 3 0,0 3 0,0 3-168,0 2 1,0-4 0,0 5 0,0-1-176,0 0 1,0-4 0,0 4 0,2 1-379,4-1 1,-3-4-1,9 4 1,0-2 10,-3-3 0,7-3 0,-6-1 0,1-1 594,1 1 0,0-1 0,5 0 0</inkml:trace>
  <inkml:trace contextRef="#ctx0" brushRef="#br1" timeOffset="664">1048 905 8816,'-18'-35'0,"-1"2"842,-4 4 1,9 4 223,-3 7 1,13 3-1216,4 3 1,8 12-1,11 10 1,4 3-2897,6 5 3044,-3-5 0,7 13 0,-6-9 0</inkml:trace>
  <inkml:trace contextRef="#ctx0" brushRef="#br1" timeOffset="1314">1380 1045 9766,'0'-27'-285,"0"3"1,0 5 0,-2 1-1,-2 1 1177,-2-1 1,-7 1-1,1-1-252,-4 1 0,-1 7 0,-2 5 1,-3 3-185,-1 2 0,-8 0 1,4 3-1,-2 7-154,-1 8 0,9 5 0,-2 0 0,3 6-172,3 4 1,5 4 0,3 2-1,1 4-279,4 1 1,4-5 0,6 2 0,5-2-202,5 1 1,7-3 0,2 4 0,1-6-46,-1-6 1,6 4-1,-4-6 1,2 0-356,0-3 1,-7-5 0,1-1-1,-4-1-1723,-1 0 2435,-1 1 0,1-1 0,-1 1 1</inkml:trace>
  <inkml:trace contextRef="#ctx0" brushRef="#br1" timeOffset="1717">1624 1569 8969,'-9'-24'0,"3"1"539,4 2 1,2 7-1,0 2 1,0-1 388,0-3 1,2 5 0,4 1 0,7 0-404,8 1 1,1 3 0,7-4 0,0 2-399,-2 4 1,4 2 0,-7 4 0,-1 4-117,2 6 0,-11 3 1,1 3-1,-3-1-88,-2 1 1,-7 5-1,3 2 1,-4 1 79,-2-1 0,-8 6 1,-1-4-1,-3 2-128,0 0 1,3-2-1,-5 4 1,4-3-245,3-3 1,-5 0-1,6-4-461,2 3 1,4-3 0,8-9-969,10-7 0,7-3 1804,10-2 1,7-15 0,3-5-1</inkml:trace>
  <inkml:trace contextRef="#ctx0" brushRef="#br0" timeOffset="1864">1939 1237 8544,'-24'-27'416,"1"3"-824,2 5 83,1 1 1,18 17 0,8 6 0,10 11-712,7 7 1036,-4-3 0,14 13 0,-5-6 0</inkml:trace>
  <inkml:trace contextRef="#ctx0" brushRef="#br1" timeOffset="2116">2428 1551 13190,'-8'-27'305,"4"2"0,-6 7 2410,3 1-2068,1 7 0,6 4 1,0 12-1,0 6-674,0 3 0,2 9 1,2 1-1,3 2-276,3 4 0,-4 0 1,4 0-1,-1 0-9,1 6 1,-6-8 0,4 6 0,-3-2-209,1 0 0,0 2 1,-6 0-1,-2 0-310,-4 0 0,-3-6 0,-11-2 0,-5 0-763,-10 0 1768,-8-13 1,-25 9 0,-3-13 0</inkml:trace>
  <inkml:trace contextRef="#ctx0" brushRef="#br1" timeOffset="2349">2043 1865 13190,'6'-62'-46,"2"4"0,2 4 462,3 1 1,11 11-1,5 9 1,6 13 468,5 13 1,13-1-1,11 4 1,4 6-570,2 8 1,-1 5-1,1 5 1,0 3-369,0 6 1,-2 4-1,-4 2 1,-6 0-213,-4 0 0,-7 0 1,-4-2-1,-6-4-488,-10-6 0,-12-6 522,-3-5 1,-16-8-1,-4-14 1,-11-11 147,-10-10 1,-4-2-1,-4-14 1,-4-3-138,-5-6 1,3 1 0,0-3 0,2 2 70,1-2 0,7 5 1,11 3-1,9 13 33,7 12 0,6 7 1,8 7-1,11 5-1564,14 4 0,12 6 1721,13 7 0,4 9 1,8 15-1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3:42.7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51 427 8542,'-6'-17'225,"1"0"0,-7-1 1,6 1-1,0 1 845,-2 4 0,7-3-411,-5 3 1,6 5-587,6 1 1,3 4-1,9 4 1,-1 4-201,1 5 0,-3-1 1,-1 2-1,-3 1-189,3 3 1,-4-1-1,1-1 1,1-3-438,-2 3 0,5 1 0,-5 3-96,0-1 1,-1 1 848,-3-1 0,-4 1 0,6-1 0</inkml:trace>
  <inkml:trace contextRef="#ctx0" brushRef="#br0" timeOffset="131">191 78 8528,'-6'-17'0,"-2"-1"400,-1 1-616,5-1 1,-4 11 0,8 7 0,2 9-140,4 7 0,-2 9 1,7 4 354,3 4 0,1 2 0,3 0 0</inkml:trace>
  <inkml:trace contextRef="#ctx0" brushRef="#br0" timeOffset="634">523 497 8528,'0'-25'218,"0"-2"1,0-6 0,0 4 525,0 6 0,0-3 0,0 3 1,0 2-63,0 1 1,2 3 0,2-1-195,1 1 0,1-1 76,-6 1 0,0 5-511,0 1 0,-6 9 1,-1 2-286,-3 9 0,0 7 0,-1 3 0,3 3 37,0 1 0,6 10 0,-4 0 0,4 6 17,2 0 0,0 3 0,0 1 0,0 0-35,0-1 0,0 5 0,0-6 0,0-4-113,0-6 1,-2 0 0,-2-6 309,-1 2 1,-3-8 176,2-1 1,4-18-1,-4-16 1,4-7-85,2-4 0,0-2 1,0-6-1,2 0 13,4 0 0,4 2 0,7 2 0,1 4-53,-1 2 1,1 1 0,-1 9 0,1 3-127,-1 6 0,1 4 0,-1 2 0,0 0 26,1 0 1,-6 8 0,-3 6 0,-1 5 64,-4 4 0,4 1 0,-2-7 0,-3 1 86,-1-1 1,-2 1-1,-2-1 1,-1 1 40,-3-1 1,0-5-1,6-1-495,0 3 0,2-4 1,4-1 23,5-1 0,13-2 1,5-4-1,4 2-1872,2 1 2214,7 9 0,3-4 0,7 7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4:04.1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3511 1221 8375,'0'-33'0,"0"2"126,0 2 1,10 8-1,7-2 1,10 3 10,6 3 1,10 7 0,4 4 0,5 4 37,6 2 1,2 0 0,4 4 0,-7 6-95,-9 7 0,1 12 0,-9 3 0,-1 4-25,-2 5 0,-16 8 0,-5-1 0,-8 7-398,-10 3 1,-8 10-1,-17 0 1,-14 7 106,-15 5 0,23-39 0,-2 1 1,-3 4-1,-2 1 0,-2 2 1,-3-1 234,-3 1 0,-1-1 0,-2 4 0,-1-1 0,0-2 0,-1-1 0</inkml:trace>
  <inkml:trace contextRef="#ctx0" brushRef="#br0" timeOffset="517">1153 1955 8087,'-23'-10'0,"0"-3"748,1-3 1,9-3-1,3 11-382,2-2 0,4 6 0,12-1 0,12 3-435,13 2 0,21 5 1,22 1-1,17-2 49,-41-3 1,2 0-1,8-1 1,3-2-1,6 0 1,3-2-1,7-1 1,3-1-20,6-1 0,2-2 0,4-2 1,1-1-1,-30 4 0,0-1 0,0 1 1,30-6-1,-2 0-97,-2-1 0,-3-1 0,-9 4 1,-3-1-1,-4 1 0,-2 1 1,-7 1-1,-2 1-188,-6-1 0,-2 2 0,38-4 0,-23 3 0,-12-1-1183,-9 0 1507,-14 6 0,-10-3 0,-8 7 0</inkml:trace>
  <inkml:trace contextRef="#ctx0" brushRef="#br0" timeOffset="1200">70 1448 10283,'0'10'689,"0"-4"0,0-12-430,0-5 1,-1-13-1,-3-7 1,-4-8 109,-2-7 1,4-14-1,-5-10 1,-1-12-223,2-9 0,3 2 0,7-2 1,0 7-100,0 9 1,2 3-1,1 6 1,5 8 41,2 11 0,2 14 0,5 6-14,0 2 1,1 9 0,-1 12-52,1 8 0,1 6 1,3 9-1,3 4-232,2 7 1,-4 3 0,6 3 0,2 5-149,2 6 0,2 3 0,0 3 0,0-1-69,0 0 1,-6 9 0,0 1 0,0 0-171,-1-4 1,-3 2 0,-10-2 0,-1-1-1187,-2-3 1780,-9-9 0,5-3 0,-8-7 0</inkml:trace>
  <inkml:trace contextRef="#ctx0" brushRef="#br0" timeOffset="1352">140 942 8329,'-25'-14'2461,"-4"-3"-2499,4-4 1,17 13 0,20 6 0,15 6-304,12 0 0,11 0 1,10-1-1,2 3-1122,4-2 1463,2-2 0,10 6 0,1 2 0</inkml:trace>
  <inkml:trace contextRef="#ctx0" brushRef="#br0" timeOffset="1616">1520 243 8333,'-8'-44'1460,"-3"3"1,-11 12 0,-1 8-1294,2 7 1,1 6 0,5 10 0,1 2-10,2 2 0,-3 7 1,-6-1-1,1 4 76,-1 1 0,0 8 1,3 4-1,-1 4-223,-5 2 1,5 6 0,-4 2 0,3 3-178,3 9 0,7-3 0,4 8 1,4-2-227,2 1 0,8 1 0,6-6 0,7-1-98,8-9 0,8-13 0,8-9 0,9-9-120,6-7 1,6-6-1,10-10 1,7-11 609,8-12 0,-42 7 0,-1-2 0,5 0 0,-1 1 0</inkml:trace>
  <inkml:trace contextRef="#ctx0" brushRef="#br0" timeOffset="1834">2096 278 8325,'-35'-7'502,"2"-9"0,2-5 0,6 3 1143,6 5 1,-3 9-1437,11-2 1,3 6-29,2 6 1,6 9 0,4 9 0,4-1-54,2 2 1,-1 4 0,5 10 0,-3 2-397,3-2 0,3 3 0,5 1 0,1 4-442,-2 7 1,-1-2 0,-3 6 0,-1-3 49,-5-3 1,3 1-1,-8-5 1,-2-5-1029,-2-8 1688,-2-12 0,-8-6 0,-2-9 0</inkml:trace>
  <inkml:trace contextRef="#ctx0" brushRef="#br0" timeOffset="2018">1852 383 8325,'-18'-23'429,"1"0"0,5-1 0,3 7 0,1-1-106,4 1 1,2-1 0,4 3-1,4 1-148,5 3 1,13-3 0,7-7-1,8-3 0,7 3 0,6 2 0,5 3 0,5 3-428,6 1 1,-8 8 0,8-2 0,-6 4-566,-6 2 0,-1 2 0,-5 4 818,-3 6 0,-5 11 0,-7 4 0</inkml:trace>
  <inkml:trace contextRef="#ctx0" brushRef="#br0" timeOffset="2168">2009 715 7565,'-10'-8'752,"4"-3"0,6-3 1,8 0-1,12 3-761,13-3 1,9 1-1,13-1 1,3 4-355,6 3 0,4 1 0,2 6 363,0 0 0,-1 7 0,1 3 0</inkml:trace>
  <inkml:trace contextRef="#ctx0" brushRef="#br0" timeOffset="2317">2271 1047 8377,'-8'-23'310,"-1"-1"-61,-1 3 1,6 1 0,16 5 0,13 1-778,12 3 0,7 5 0,9-4 0,-1 2 528,0 5 0,1 1 0,-1 2 0</inkml:trace>
  <inkml:trace contextRef="#ctx0" brushRef="#br0" timeOffset="2666">3074 680 8227,'0'-33'615,"0"4"0,0 4 0,2 7 77,4 1 0,-2 7 1,8 4-1,1 4-366,3 2 1,1 8 0,1 4-1,-1 5-410,1 6 1,-3-1 0,-1 9 0,-5 4-92,-1 4 0,0 3 0,-4-3 0,2 2-21,-3-2 0,-1-2 0,-2-3 1,2 1-71,4 0 1,-4-8-1,4-3 1,-2-7-83,2-5 0,-2-4 0,9-8 0,5-2 348,3-4 0,18-12 0,-2-9 0</inkml:trace>
  <inkml:trace contextRef="#ctx0" brushRef="#br0" timeOffset="2784">3144 139 8445,'-35'-33'672,"2"4"0,4-8-305,6 11 1,13 13-1,10 19-367,10 5 0,5 13 0,3 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4:11.3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1211 612 8419,'10'-8'-295,"0"6"0,-6-5 0,1-1 295,-1-4 0,-2-3 0,-2-3 0</inkml:trace>
  <inkml:trace contextRef="#ctx0" brushRef="#br0" timeOffset="284">1316 402 9169,'-10'-7'675,"-3"-3"0,7-8 1,0 1 130,-2 0 0,5 5 0,-7 0 1,2-1 561,4-3 1,-4-1-602,3-1 0,-3 3-717,2 3 0,4 12 1,-4 14-1,4 7 66,2 8 0,0 10 0,0 4 0,0 1-160,0 5 1,0 3 0,2 6 0,2 6-526,2 4 1,6-4 0,-5-2 0,1 1 35,0-1 1,6-12 0,-5-1 0,3-9-427,0-7 1,-7-9 0,7-3 958,2-7 0,1-14 0,3-10 0</inkml:trace>
  <inkml:trace contextRef="#ctx0" brushRef="#br0" timeOffset="451">1386 210 8448,'-17'-35'735,"-1"0"0,1 2 514,-1 4 1,8 10-1,7 7-904,6-1 1,15 3 0,13 0 0,8 3-387,7 3 1,5 2 0,1 2 0,-1 2-694,-5 4 0,3 3 0,-9 11 0,-1 3-3021,-2 6 3755,-10 12 0,-9 3 0,-10 9 0</inkml:trace>
  <inkml:trace contextRef="#ctx0" brushRef="#br0" timeOffset="584">1246 752 8407,'-27'-6'343,"4"0"0,3-6 0,5 5 0,5-1 410,10 0 0,12 0 1,17 4-1,16-3-690,15-3 1,6 4 0,13-3-1,1 1-510,-1 4 0,3 2 0,1 2 0,-7 2-867,-12 4 1314,-15 3 0,-15 17 0,-8 1 0</inkml:trace>
  <inkml:trace contextRef="#ctx0" brushRef="#br0" timeOffset="699">1334 1171 8495,'-8'-6'459,"10"0"1,17 0-476,20-1 1,15 3 0,24-6 0,11 2-86,-38 6 1,1 0 0,3 1 0,1 0 100,2 2 0,0-2 0,-1-2 0,-1-1 0,-4-1 0,0 0 0</inkml:trace>
  <inkml:trace contextRef="#ctx0" brushRef="#br0" timeOffset="1034">2242 629 9677,'-27'-50'0,"3"5"1723,5 10 0,3 8-586,5 10 1,3 9-842,8 8 1,8 8 0,5 9 0,7 1-223,3-1 1,8 8 0,-2 5 0,4 3-272,2 1 1,-2 3 0,-2 2-1,-2 2-363,2-2 0,-4-2 1,1-3-1,-5 1-29,-8 0 1,1-6 0,-8-1 0,-1-3 260,1-4 0,-4-9 1,-8-8 592,-2-8 1,-5-8-1,5-13 1,2-8 178,2-6 1,2-9 0,0 1-1,0-3-120,0-3 0,8 3 0,4 1 1,3 5-808,3 1 1,5 2 0,0 8 0,0 6-526,3 10 1,-7 1 1007,4 10 0,4 0 0,1 6 0</inkml:trace>
  <inkml:trace contextRef="#ctx0" brushRef="#br0" timeOffset="1800">2993 472 8354,'-12'-19'1049,"0"-2"0,-1-3 478,-3 3 0,5 3-564,-1 7 0,8 5 0,0 12-814,8 5 0,0 7 0,10 5 0,3 8-34,4 8 1,5-2 0,-5 6 0,2-1-360,-1 5 1,3-3-1,-2 3 1,-2 2-136,-1 1 0,-8-3 0,-3-1 1,-1 3-324,-4 1 1,-4 1-1,-6-7 1,-6-9 456,-3-10 1,-3-7 0,-1-7-1,-2-7 588,-3-8 0,1-15 0,8-14 1,3-8 567,6-3 0,4-9 0,4-7 0,4 0-319,6 0 0,5 2 1,6 5-1,6 3-126,4 3 1,2 6-1,0 12 1,2 6-451,4 4 0,-2 9 0,7 4 1,3 6-248,1 6 0,5-2 0,1 9 1,0 5-187,-5 3 1,-1 3 0,-9-7 0,-2 0-729,-3 1 1,-14-1-418,-5 1 0,-13-8 1281,-4-5 1,-10-3 0,-13-2 0,-6 0 199,-4 0 1,-8-7 0,-1-5 0,-1-4 133,0-1 0,-3-1 0,5 1 0,4 0 479,6-1 0,2 1 1,10-1-1,5 1 175,4-1 0,4 7 0,8-1 0,8-2-481,13-1 1,8-3 0,22 1-1,7-1-123,6 1 0,4-1 0,0 3 0,-1 1-71,1 3 1,-2 1 0,-6-4 0,-9 5-373,-11 1 0,-5 2 1,-4 8-48,-4 4 1,-9-2 0,-11 7 0,-1 5-43,-4 5 0,-2 1 0,-2 7 0,0 4 196,0 6 1,-8-1 0,-3 9 0,-5 0-20,-1-3 0,1-1 0,3-10 1,3-4-300,2-6 1163,-5-11 0,13-22 0,0-19 1,11-16-212,11-11 1,-1 0-1,8-6 1,2 2-143,2 3 1,2-1 0,2 6 0,0 7-447,-2 6 1,3 6-1,-8 6 1,2 10-555,3 9 0,0 6 0,-2 6 1,-2 8 740,-2 11 0,1 16 0,5 5 0</inkml:trace>
  <inkml:trace contextRef="#ctx0" brushRef="#br0" timeOffset="2400">1805 3197 8241,'-17'0'721,"5"0"0,0 0 429,-1 0 0,3 0 1,0-2-1,1-4-503,-1-6 0,-2 1 0,-5-7 0,-1-7-358,1-6 0,0-16 0,-3-9 0,-1-16-132,-3-11 1,1-8 0,14 38 0,1-1-1,0 0 1,0-1 2,2 0 0,1 0 0,1 0 0,2 1 0,8-43 0,5 12 23,5 13 1,3 12 0,2 17 0,5 12-202,1 11 0,2 15 0,6-1 0,2 4-56,4 2 1,-3 10 0,11 7 0,3 12-264,5 10 0,12 6 0,-3 7 0,-2 0-470,-2 1 1,3 5-1,-5 2 1,-2 0-184,-4 0 1,-7-1 0,-18-7 0,-6 0-1656,-3 1 2645,-11-1 0,-16 1 0,-13-1 0</inkml:trace>
  <inkml:trace contextRef="#ctx0" brushRef="#br0" timeOffset="2766">1665 2708 8365,'0'-18'403,"-5"1"1,-1-1 0,4 1 375,6-1 0,7 1 1,13-1-1,7 1-320,8 0 1,5-1 0,10 1 0,7-1-170,8 1 0,7-1 0,4 1 0,-8-1-98,-6 1 0,-4-1 1,2 1-1,-6-1-100,-4 1 0,-9 5 0,-4 3 0,-7 1-200,-4 4 1,1 2 0,-6 2-1,0 0-105,0 0 0,-1 8 1,-7 3-1,2 7-23,5 5 1,-5-1-1,4 7 1,-3 2 59,-3 2 1,1 2 0,-1-2 0,1-2-181,-1-2 1,-7-8-1,-4 2 1,-2-5-992,1-7 1356,-3 5 1,0-22 0,-8-2 0,3-11-221,1-10 0,2-6 0,0-4 0,0-2-7,0 3 1,2-5-1,3 2 1,7 2-49,4 2 1,1 4-1,1 4 1,1 8-824,4 7 1089,-3-1 0,20 13 0,-3-6 0</inkml:trace>
  <inkml:trace contextRef="#ctx0" brushRef="#br0" timeOffset="3297">3621 2481 8514,'-5'-18'180,"-1"1"0,-6-1 1,6 1-1,2-1 1126,3 1 0,1-1 0,0 1 0,0-1-796,0 1 1,5 0 0,3-1 0,0 1-488,0-1 1,3 1-1372,-5-1 950,8 1 0,-20 7 0,0 4 0,-8 6 88,-3 6 1,-2 6 0,-3 9 0,-1 4 310,2 2 1,1 3-1,5 4 1,3 1 69,6 0 1,4 0 0,2 0 0,2 0 60,4 0 1,6-6-1,11-2 1,6-1 102,4-5 1,10-4-1,3-5 1,5-6-92,1-4 1,2-12 0,3-5 0,1-9-104,-2-3 1,-11-8-1,-8-6 1,-10 5-204,-8 4 0,1-4 0,-14 7 0,-5 3 85,-4 5 1,-7 3 0,-10 3 0,-3 3-119,-6 6 0,-2 5 0,0 1 0,4 1 29,2 5 1,-4 6-1,7 9 1,5 3 143,3-3 0,10-2 0,-2 1 0,4 1 124,2 2 0,2 1 0,4-7 0,6 1 192,3-1 0,9-1 0,1-5 0,0-3-52,0 0 0,4-6 1,-5 4-1,-3-5-58,-1-1 0,-5-1 0,-1-3-897,-3-2 447,-7 0 1,6 6 0,-6 2-675,2 4 0,-1 3 0,-3 9 1,2 1-1580,2 5 2519,8 3 0,-5 15 0,9 3 0</inkml:trace>
  <inkml:trace contextRef="#ctx0" brushRef="#br0" timeOffset="3516">4896 1939 8299,'0'-39'0,"0"3"915,0 3 1,2 9-1,2 1 222,2 4 1,8 11-1,-3 8-829,5 10 0,1 13 0,-1 6 1,-3 6-251,-1 6 0,0-3 0,5 7 0,0 0-344,1-1 0,-1-3 0,-1 4 0,-2-3-602,-3-3 1,5-4-1,3-4 1,-3-6-363,-1-5 0,1-1 1250,1-13 0,8 0 0,3-6 0</inkml:trace>
  <inkml:trace contextRef="#ctx0" brushRef="#br0" timeOffset="3649">5088 1258 8322,'-29'-17'0,"2"1"27,2 5 1,9 5 0,11 13 0,3 11-28,2 9 0,15 6 0,5 2 0</inkml:trace>
  <inkml:trace contextRef="#ctx0" brushRef="#br0" timeOffset="3831">5560 1415 8283,'-12'-33'506,"1"4"300,-1 4 0,2 25 0,5 12 0,5 15-189,5 12 1,5 13 0,6 12-1,-3 4-744,-1 2 0,-8 7 0,1 9 0,-5 9-277,-1-43 0,-3 1 1,-4 7-1,-4 2 0,-5 1 1,-5 0-78,-4 5 1,-4 0-1,-7 3 1,-3 2 0,-9 5-1,1 1 1</inkml:trace>
  <inkml:trace contextRef="#ctx0" brushRef="#br0" timeOffset="4114">286 2166 8397,'-80'10'1415,"5"0"1,14-1 0,17 17-1585,19 18 0,34 24 0,32 21 0,-8-37 0,6 1 34,8 7 1,5 1 0,12 6 0,6-1 0,-16-18 0,3-1 0,2-2 0,4 0 0,2-1 0,1-1-2108,6 0 1,1-1 0,2-1 2241,4 1 0,3-2 0,1 0 0,6 2 0,2-2 0,1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7:26.4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36 734 8103,'-2'-35'0,"-2"0"352,-2 0 1,-5 0 0,5 2 1586,2 4-1039,2 11 1,2 12-809,0 12 0,8 6 0,3 9 0,7 4-48,5 3 0,-2 7 0,8 7 0,3 3-154,1 3 1,1 9 0,3 3 0,2 0-371,2 0 0,0 8 0,-6 0 0,0 8-250,-1 3 0,-4-3 1,-5 3-1,-6 3 730,-9 3 0,2-9 0,-3 9 0</inkml:trace>
  <inkml:trace contextRef="#ctx0" brushRef="#br0" timeOffset="183">123 1450 8129,'0'-18'145,"2"1"0,4-1 0,6 1 21,3-1 1,12 3 0,8 1 0,12 4-411,9 3 0,8 1 0,10 6 1,1 0 243,-1 0 0,6 0 0,-1 0 0</inkml:trace>
  <inkml:trace contextRef="#ctx0" brushRef="#br0" timeOffset="817">1136 1537 8103,'0'-12'1523,"2"1"-1309,4-3 1,4 4 0,7-1 0,0-3 93,1-1 0,1-9 0,3-1 0,1 0-256,-2 0 1,-3-6-26,-7 1 0,-3-1-146,-8 2 1,0-2-1,-2 6 1,-6 2 23,-9 3 0,-8 1 1,-10 13-1,2 2 112,4 2 0,-2 10 1,5 4-1,1 5-24,0 6 0,4 5 0,9 8 0,6 3-22,4 2 0,10 6 0,6-7 0,7-1-1,8-2 0,6-4 0,6-4 0,5-6-32,5-3 1,-5-10-1,-1-5 1,-2-5 30,-5-5 1,5-7 0,-2-11-1,-4-6-26,-6-4 1,-6-4 0,-7-2-1,-3-2 156,-3 2 1,-5 4 0,-7 4 772,0 2-803,0 8 1,0 5-1,0 16-186,0 10 0,8 11 1,4 5-1,3 1 42,3 4 0,1-4 0,3 2 0,1 2-85,-2 2 0,-1-4 0,-3-2 0,-1-1-377,-5-5 856,5-2 1,-14-11-1,4-8-114,-5-10 1,-1-15-1,0-8 1,0-8 3,0-3 0,6-1 1,2-3-1,2 3 98,3 2 0,5 3 0,5 7 0,4 4-135,0 5 1,4 7-1,-5 5 1,1 6-184,4 4 1,0 10 0,0 6 0,-4 7-126,-2 8 0,6 6 1,-3 4-1,1 4-386,0 1 0,-2-5 0,4 4 1,-4-3-110,-2 1 0,5 0 1,-7-6-1,-2-2-1747,-1-4 2378,-3-4 0,-7-7 0,-2-1 0</inkml:trace>
  <inkml:trace contextRef="#ctx0" brushRef="#br0" timeOffset="1134">2900 1013 8080,'-18'-2'285,"1"-4"1,0-2 0,-1-3 178,1 5 1,5 4-1,2 4 1,3 4-200,3 5 1,2 7 0,4 5 0,3 6-200,7 4 0,9 4 0,5 2 1,1 4-254,4 1 0,2-3 1,0 4-1,-2-3-275,-2-3 0,-8 2 0,3-4 0,-7-4 115,-5 0 0,-8-8 0,-16-2 0,-11-3 219,-8-3 1,-12-7 0,-4-4 0,-3-6 217,-2-6 1,7 2 0,6-8 0,8-1-223,8-3 0,5-1 0,9-1 0,11 1 132,13-1 0,18 1 0,12-1 0</inkml:trace>
  <inkml:trace contextRef="#ctx0" brushRef="#br0" timeOffset="1633">3930 996 8080,'-17'-28'1029,"-1"5"-33,1 11 0,1 7 0,5 10-512,5 7 1,12 4-1,5 3 1,7 2-231,5 3 1,4-1-1,10-6 1,2 1-157,2-1 0,7-7 0,-3-2 0,1-2-438,1-1 1,-2-1 0,3-11 0,-3-9-154,-2-5 0,-12-10 0,-14 0 0,-11-6 130,-10-4 1,-10-6 0,-17 7 0,-15 1 291,-14 2 1,-10 8 0,-6 2 0,-5 3 158,-5 9 0,7-1 0,5 11 0,6 3-10,4 5 1,15 9 0,7 11 0,15 5-348,15-1 0,10 8 0,12-2 0,13 7-1382,16 5 1651,9-6 0,20 4 0,4-9 0</inkml:trace>
  <inkml:trace contextRef="#ctx0" brushRef="#br0" timeOffset="1835">4664 297 8797,'-39'-40'596,"0"0"0,-1 1 1,-1 3-1,-43-19 0,3 15 1,5 14-83,4 13 1,10 5 0,8 10 0,11 4-56,14 5 0,10 9 0,7 9 0,10 16-226,12 15 1,11 8 0,22 19 0,-18-40 0,2 1-211,3 2 0,2 1 0,8 5 1,2 1-1,2 0 0,1 0 1,1 1-1,1 0-225,1 1 0,-1-1 0,0-1 0,-2 0 0,-3 3 0,-1 1 0,-2-3 0,0 0-642,-2-2 1,-3 1 0,-4 0 0,-5 0 0,-9-8-1,-3-1 844,0 49 0,-7 2 0,-12-12 0,-7-3 0</inkml:trace>
  <inkml:trace contextRef="#ctx0" brushRef="#br0" timeOffset="1997">4454 1275 8058,'47'-43'0,"1"8"274,7 10 0,1 6 0,14 3 0,6 5-240,1 5 1,7 4-1,-9 2 1,-1 0-35,-2 0 0,-10 0 0,-2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4:08.0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433 1277 9411,'-9'-2'1126,"3"-4"0,4 3 0,2-9-625,0-2 0,0-7 0,0-4 0,0-2-124,0-4 0,0-10 0,0-8 0,0-7-134,0-8 0,0-6 1,0-8-1,0-7-157,0-6 0,0-2 1,0 5-1,2 3-49,4 4 0,-3 5 0,7 14 0,-2 11 428,-4 14-588,5 10 0,1 25 0,10 8 0,3 10-100,6 7 1,12 6 0,5 12 0,7 5-100,5 5 1,-2 1 0,8 3 0,2 3-365,2 6 0,-6 2 0,-6 0 0,-5 0 0,-5 6 0,-9-3 0,-4 7 0,-13-6 686,-13-6 0,-20 4 0,-6-6 0</inkml:trace>
  <inkml:trace contextRef="#ctx0" brushRef="#br0" timeOffset="333">521 1050 8241,'-8'-35'810,"4"2"0,-6 2 1,2 4-604,5 2 0,1 1 1,4 7-1,5 0 9,11-1 1,1-7 0,12-2 0,4-2 103,4-1 1,9 7 0,1-4-1,5 2-249,5 3 0,5 5 0,-4 3 0,0 5-348,0 1 0,2 4 0,-8 10 0,-3 7-30,-1 9 1,-5 7 0,0 12 0,-3 3 177,-3 1 0,-8 5 1,-4-3-1,-3 3-77,-9 3 0,1-3 1,-10-5-1,-3-10 142,-1-10 1,-4-7 351,-3-7 0,1-19 0,-6-15 0,2-10-188,4-8 0,2-9 0,4-10 0,2-2-237,2-4 1,8 6 0,-3 1 0,5 7-281,1 5 0,1 7 0,-3 11 0,-1 5 417,-3 5 0,9 1 0,7 1 0</inkml:trace>
  <inkml:trace contextRef="#ctx0" brushRef="#br0" timeOffset="900">2145 875 8173,'-8'-17'279,"-2"0"1,-7-1 93,-1 1 1,1-1-1,1 1 1,3 1 180,1 5 1,0-5-440,-5 4 0,0 3 0,-1-1 0,1 2-130,-1 4 1,1 2 0,-1 2 0,-1 2-14,-4 4 1,3 4 0,-3 9 0,3 3 24,3 1 1,0 10-1,1 0 1,4 6 216,7-1 0,5-1 0,5-2 1,11 0-111,11 0 0,12-8 1,19-5-1,10-9-1,12-7 0,1-4 0,12-4 1,-4-4-68,-1-5 0,-1-15 0,0-7 1,-1-7-189,-5-5 1,-13 4-1,-15-3 1,-15-1-14,-12 0 0,-5 7 0,-17-3 1,-8 6 30,-12 6 1,-17 5 0,-13 11 0,-7 3 16,-5 2-1,-2 5 1,-4 8 0,4 7 217,0 4 1,7 1 0,1 2-1,11 3 154,10 1 1,8 2 0,9-3 0,5 3-25,1 2 0,12-6 0,13 3 1,10-5-116,6-2 1,10-1-1,4-2 1,3-5-139,2-1 0,3-2 0,1-8 0,2-4-180,-1-6 1,-11-3-1,-7-3 1,-8 1 156,-8 0 0,-3-7 260,-3 1 1,-7 6 0,-6 7-303,-8 2 0,2 10 0,-4 10 0,4 3-371,2 3 1,0 7-1,0 6 1,4 8-2378,8 7 2836,-1 5 0,30 1 0,-4 1 0</inkml:trace>
  <inkml:trace contextRef="#ctx0" brushRef="#br0" timeOffset="1284">992 2185 8242,'-27'-56'431,"-8"4"0,-14 13 1,-11 21-1,-4 11-110,-8 5 0,-3 4 0,-7 5 1,7 9 582,3 5 1,4 10-1,4 0 1,8 6-257,7 4 1,8 7 0,12 1 0,6 7-749,4 8 1,3 4 0,4 2 0,8 0-378,8 0 0,10 5 1,13 3-1,10 0-276,6-1 0,5-5 0,8-12 0,7-11-2404,4-10 2837,7-8 0,14-22 1,-1-1-1</inkml:trace>
  <inkml:trace contextRef="#ctx0" brushRef="#br0" timeOffset="1867">1062 2849 8413,'-35'0'35,"0"0"1,0 0 180,0 0 1,8 0 0,4 0 1749,3 0-541,11 0 0,3 0-1142,12 0 0,1 2 0,9 2 1,-1 4-169,5 1 1,1 3 0,-3 5 0,1 3-190,4 3 0,-3-4 1,5 7-1,-2-3-514,1 0 0,5 2 0,-6-3 0,-2 1-52,-1-2 0,1-1 0,-2-5 0,-3-3-143,0-6 0,-9-6 996,-1-6 0,-4-11 0,-4-14 1,-2-8 66,-2-8 1,-5-3-1,5-3 1,2 1 484,2-1 1,2 1 0,2 0 0,4 1-96,6 5 0,5 3 1,6 10-1,6 4-383,4 6 0,8 5 0,2 7 0,1 7-220,5 8 0,1 5 0,3 11 1,-3 3-67,-3 6 0,1 4 0,-7 2 0,-4 0-454,-6 0 1,-2 6 0,-11-1 0,-9-1-85,-5-2 1,-8-4 0,-7-2 0,-13-4 240,-7-2 1,-4-3 0,2-11 0,2-5 307,2-4 0,6-17 0,-2-9 0,3-7 525,7-4 1,9-7-1,0-5 1,6-3 474,6-3 0,10 1 0,9 1 0,4 5-493,8 5 0,5 6 1,11 6-1,-1 8-502,1 7 1,-1 6-1,0 10 1,1 4-244,-1 6 1,-5 11 0,-3 6-1,-1 4-505,-4 2 0,-4 8 0,-8 1 0,-8 3-587,-5 0 1,-10-3 0,2 7 0,-4-3 1317,-2 1 0,-16 13 0,-3-8 0</inkml:trace>
  <inkml:trace contextRef="#ctx0" brushRef="#br0" timeOffset="2068">2494 2412 8275,'12'-70'95,"-3"3"1,-1 4 228,-4 11 0,-2 9 1,-2 14-1,0 4 746,0 0 1,0 5 296,0-3 0,0 13-1101,0 10 0,2 10 0,4 13 0,5 8-185,5 8 0,1 6 1,1 9-1,-1 3-534,1 1 0,-1 8 0,1 0 0,-3 5-790,-3 5 1,-4 6 0,-8-5 1242,0 3 0,-16 17 0,6-44 0,1 1 0</inkml:trace>
  <inkml:trace contextRef="#ctx0" brushRef="#br0" timeOffset="2518">2494 2971 8275,'17'-70'262,"-5"2"1,-2 4 0,0 6 448,-1 4 0,11 1 1,11 1-1,6 2 93,3 3 1,1 6-1,-6 12 1,0 8-370,0 7 0,0 1 1,2 7-1,1 2-318,3 2 0,6 10 1,-5 5-1,3 9-127,4 7 0,-7 6 1,-3 6-1,-8 3-395,-8 1 1,-5 5-1,-6-3 1,-7 3-519,-3 3 1,-17-1-1,-9 0 1,-7 1 81,-3-1 1,-3-13-1,-2-8 1,0-10 821,6-11 0,0-14 0,10-11 1,3-11 372,7-8 0,5-13 1,10 0-1,4-5 348,5-6 0,15 9 1,7-1-1,7 3 41,5 3 1,9 11 0,10 0-1,4 7-497,2 11 0,2 5 0,2 10 1,1 2-401,-1 4 1,-10 4-1,-6 7 1,-3 1-151,-3-1 0,-7-1 0,-6-5-284,-8-5 1,-16-4-1,-15-2 107,-10 0 1,-13-14 0,-8-3 0,-8-4 282,-7-5 0,-7 5 0,-3-8 0,-4 0 546,-2 2 1,4 1 0,-5 9 0,3-1 357,4 1 1,6 2 0,7 3 0,12 8-166,9 8 0,9 8 0,15 11 0,8 8-876,13 8 1,14-1 0,23 9 0,8 2-1749,6 1 0,9-3 2083,-2-1 0,5 1 0,-43-21 0,1 0 0</inkml:trace>
  <inkml:trace contextRef="#ctx0" brushRef="#br0" timeOffset="2700">4240 1661 8304,'-44'-35'0,"5"4"0,10 10 806,11 15 1,3 16-1,9 17 1,2 12 230,2 9 1,4 3 0,4 15 0,6 4-1376,3 3 0,10 19 1,6 1-1,-13-43 0,1 1-749,2 1 1,-1 0 724,1 4 1,-1 1 0,-2 3 0,-1 2 0,0 4 0,1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4:18.0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236 220 8471,'-18'0'-49,"-1"0"1,-3 0-1,-1-2 119,2-4 0,1 4 0,3-4 0,-1 4 330,1 2 1,-1 0 275,1 0-604,0 0 1,9 0-1,8 0 148,10 0 1,5 0 0,4 0-1,5 0-83,5 0 0,6 0 0,6 0 0,5 0-50,5 0 0,5 0 0,6 0 0,12 0-16,9 0 0,12 0 0,-38 1 0,3-2 0,4 1 0,2-2-61,4 0 1,1-1 0,4 1 0,2 0-1,2-3 1,1 0 0,-2 1 0,-1 0-52,-4 2 1,-2 0 0,-8 1 0,-2 1-1,-9-1 1,-1 2 0,38-1-202,-12 0 1,-20 0 0,-13 0-1,-13-2-109,-13-4 0,-6 4 1,-9-6 486,3 0 1,-6 4 0,-8-7 0,1-3 16,-1-1 0,-4 3 1,5 0-1,-1-1-87,0-3 0,-4 5 1,5-1-1257,-3-2 1190,6 7 0,4 7 0,10 9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4:26.676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34 507 8317,'-8'-46'266,"-2"3"1,1 6 603,3 10 1,8 6 0,9 3 0,13 1-898,7-1 1,9 1 0,3 1 0,0 5 30,0 5 1,3 4 0,-3 2-1,-1 2-52,1 4 1,-2 5 0,-6 13 0,0 7-201,0 7 1,-14 7 0,-5 7 0,-7 1 57,-5-1 0,-2 1 0,-4-1 1,-4-2 124,-5-3 0,-11 2 0,-1-9 0,0-1 38,-2-2 1,7-10 0,-1-6 167,5-7 1,12-6-1,2-8 80,10 0 1,13-6 0,6-2 0,4 0-130,2 1 0,6 1 0,2 6 1,1 2-267,5 4 1,-5 5 0,1 11 0,-4 3 0,-8 2 0,-6 2 0,-12 6 0,-3 0 204,-6 0 1,-6 0-1,-8-2 1,-9-2 141,-10-2 0,-14 0 0,-8 6 1,-5-2 28,-4-4 0,0-4 0,3-7 1,-1-3-514,-2-3 0,7-4 0,10-8 0,7 0-473,4 0 1,5-2 783,8-4 0,7-4 0,2-7 0</inkml:trace>
  <inkml:trace contextRef="#ctx0" brushRef="#br0" timeOffset="652">2391 630 8460,'-7'-35'133,"-5"7"1,-9 7 0,-3 6 557,3 3 1,-6 8 0,-4-2 0,-6 4-166,-4 2 1,-7 8-1,3 6 1,0 5-248,5 4 0,11 8 0,7-3 1,9 1-239,7 0 0,12 6 0,9 5 0,10 1-389,10 2 1,20-4 0,3 5 0,8 1-283,4 0 1,-2-7-1,-4 3 1,-8-2-208,-8 2 1,-5-4 0,-12 3 0,-7-5 454,-13-6 0,-11-9 1,-11-11-1,-13-1 696,-7-4 1,-10-4 0,1-8 0,1-7 361,2-7 1,4-9 0,4 2 0,8-4-2,7-2 1,6-7 0,12-5 0,6-3-381,7-3 0,12-5 0,2 0 0,8 2-298,8 1 1,-1-5 0,3-2 0,1 0-142,-1 4 0,-8 3 0,-3 3 0,-8 2 302,-13 3 0,-7 6 1,-12 12-1,-4 6 413,-6 3 1,-5 3 0,-5 1 0,-1 5-212,2 5 0,1 4 1,3 2-1,1 2-285,5 4 1,-3 5 0,8 13-1,3 5-212,1 4 1,9 11 0,7 9 0,7 7-269,8 2 1,4 8-1,2-2 1,0 8-539,0 3 1,0 3 0,0 5 0,-2 0-525,-4 1 0,-4-3 1154,-7-4 1,-1-3-1,1-8 1</inkml:trace>
  <inkml:trace contextRef="#ctx0" brushRef="#br0" timeOffset="1051">3562 979 8574,'-8'-18'639,"4"1"1,-6-1-1,1 1-35,-1 0 0,6 5 0,-2 0 1,2-1 130,-2-3 0,4 4 0,-5 1-505,-1-3 0,-2 6 0,-7 3-276,-1 3 1,1 2 0,-3 2 0,-1 5-106,-2 11 1,1 1 0,9 10 0,3 1-353,2-3 1,3 6 0,5-4 0,0 2 110,0-2 0,2 2 0,3-8 0,7-1 407,4-3 0,1-9 0,0-4 1,1-5 355,-1-1 1,7-7 0,1-5 0,0-3-91,0-3 1,-1-5 0,-7 0-1,3 1-57,3 3 0,-6 1 0,3 1 0,-7 1-322,1 5 0,1-3 0,3 8 0,-1 2-417,1 2 1,-7 4 0,1 4 0,4 6-257,5 3 1,0 3 0,6 1 0,1 3 770,-1 1 0,10 0 0,7-5 0</inkml:trace>
  <inkml:trace contextRef="#ctx0" brushRef="#br0" timeOffset="1418">4260 630 8370,'-35'-20'722,"0"-3"0,0 9 0,2-1 1060,4 5 0,6 6-1431,11 10 1,5 6 0,10 9 0,7 4-350,8 2 1,11 2 0,0 4 0,6-1-437,6-3 0,1-2 0,7 2 0,-3-4-568,3 0 0,-1-7 0,-1 1 0,-6-7-74,-5-4 1,-8 3-1,-11-7 1076,-15-6 0,-14-13 0,-23-14 0,-1-8 68,-5-10 0,4-1 1,-4-16-1,2-2 972,-1-2 0,3-2 0,-4 0 0,6 2 540,6 4 1,4 12 0,9 13 0,5 8-277,5 7 1,8 13-1,9 7-1299,13 8 0,11 7 1,9 13-1,9 5-56,1 4 0,8 10 0,2 3 1,6 7-811,6 5 0,-5-2 1,5 8-1,-4 0-828,-2-2 1,0 8 0,-4-4 0,-8 2 1688,-12-6 0,-15-6 0,-5-3 0</inkml:trace>
  <inkml:trace contextRef="#ctx0" brushRef="#br0" timeOffset="1668">5151 560 8370,'6'-35'271,"-1"0"1,-1 2 3678,-2 4-3041,-2 11 0,0 12 0,0 12-789,0 6 0,-7 5 0,-5 7 0,-4 5-145,-1 4 1,-6 2-1,-1 0 1,3 0-304,2-1 0,1-2 1,3-1-1,1 2-304,2-2 1,8-8 0,1 0 0,6-3 69,9-3 0,13-1 0,12-5 0,14-7 240,11-8 0,21-5 1,12-9-1,-42 9 1,1 1-105,4-1 0,0 0 0,0 1 0,-1 1 179,1 1 1,0 0 0,-3-5 0,-1-1-1,2 2 1,1 0 0</inkml:trace>
  <inkml:trace contextRef="#ctx0" brushRef="#br0" timeOffset="2602">7316 734 8493,'10'-58'0,"-4"0"576,-4 2 0,-2 7 0,0 4 0,0 3 929,0 3 1,0 2-1,0 4 1,-2 4-797,-4 6 1,-6 5 0,-9 5-1,-4 3-777,-2 2 0,-2 4 1,-6 10-1,0 8-378,0 7 1,6 6 0,2 10 0,-1 4-48,1 5 1,8 5 0,-1 1 0,9 1-336,3-1 0,2-5 1,6-3-1,2-1 421,4-4 0,-2-10 0,7-6 0,3-5 648,2-7 1,1-3 0,2-10 0,3-4 492,1-5 1,6-7 0,-4-3 0,1-2-183,-1 1 0,-2 3 0,-3 3 0,1 3-259,2 1 1,6 8 0,-3-2 0,1 6-702,4 6 0,-4 12 0,2 13 0,2 7-180,2 9 0,2 11 0,0 8 1,-2 10 275,-4 11 0,-13-40 1,-1 1-1,-3 4 1,-1 1-1,0-1 1,-2 1 140,-2-1 1,-1 1 0,-2-1 0,-4 0 0,-4 1 0,-3-1 0,-4 0 0,-4-1-29,-2-1 0,-3-1 0,-1-2 0,-2-3 0,-30 32 0,1-14-93,0-11 0,7-19 0,4-16 1,4-16 585,2-16 0,8-18 0,6-19 0,7-11 2,9-10 0,6-7 0,11-12 0,-1 43 1,3-1 47,4-3 1,1-1-1,3-2 1,1 0-1,3-3 1,2-1-1,1 2 1,0 0-187,2 0 1,2 2 0,4 2 0,0 1 0,2-2 0,0-1-1,-1 3 1,1 2-118,1 2 0,-2 1 1,-4 2-1,-2 2 0,18-22 1,-13 4 5,-11 11 0,-9 2 0,-7 11 1,-10 6-13,-10 8 0,-11 7 1,-5 6-1,1 7-68,0 3 0,0 4 1,1 5-1,-3 13-492,0 13 0,2 4 1,7 9-1,3 3 44,3 1 0,5 3 0,8-1 0,5-2 293,6-3 0,11 2 0,4-9 1,2-1 44,1-2 1,-1-10 0,4-6 0,-2-7 317,-2-8 1,-6-8-1,6-10 1,0-11 372,-1-8 0,-5-6 0,-10-2 0,-1-3-6,2-3 1,-1 6 0,1 0 0,-3 6-100,3 4 1,-4 10-1,1 1-307,3 11 0,1 5 0,5 6 0,1 5-324,2 9 1,9 11-1,-5 2 1,2 6-204,0 4 1,-6-1 0,6-5 0,-2-2-542,-5-4 0,1-3 519,-11-9 1,-6-11 731,-6-12 1,-2-11-1,-8-20 1,2-2 396,4-2 0,2-5 1,2 5-1,0 2-40,0 2 1,8 2 0,4 2-1,5 6-554,7 10 0,-3 1 1,8 10-1,2 2-350,2 2 0,-4 10 0,0 6 0,2 7-816,2 8 0,2 6 0,-2 4 1,-2 4-561,-2 1 1,-5-3 0,3 4 1603,-2-3 0,-2-1 0,-5-6 0</inkml:trace>
  <inkml:trace contextRef="#ctx0" brushRef="#br0" timeOffset="3068">9168 752 8350,'0'-47'0,"0"3"1012,0 1 1,2 0 0,1 2 0,5-3 64,2-1 1,-6 4 0,2 10 0,-3 4-123,3 2 0,-4 8-1013,4 5 1,-10 10-1,-4 2 1,-1 12-833,-5 9 0,-1 8 0,-1 12 0,2 5-57,3 5 1,7 1 0,-2 1 0,4-1 216,2 0 1,8-1 0,6-3 0,5-5 387,4-6 0,8 0 1,-2-16-1,4-5 197,2-9 1,6-7 0,0-9-1,-4-13 451,-6-11 0,0-13 1,-8-1-1,-2-1 399,-1 1 1,-10 4 0,-3 10 0,-1 4 1919,0 6-2429,0 4 1,-6 11 0,0 8 0,2 12-302,4 9 1,5 6-1,10 8 1,5 0-121,1 0 1,2-2 0,4-2-1,0-4-13,2-2 0,-4-1 0,10-9 0,-6-3 209,-6-6 0,2-6 0,-8-8 1,-2-10 210,-1-9 0,-3-14 1,-1-5-1,-3-5 149,-1-1 0,-6 0 0,4-1 0,-3 1-181,-3-1 1,-2 9-1,-2 5-927,0 8 0,2 10 36,4 15 1,-2 10-1,7 19 1,3 6-2001,2 4 2741,1 10 0,0 1 0,1 9 0</inkml:trace>
  <inkml:trace contextRef="#ctx0" brushRef="#br0" timeOffset="3351">10739 542 8350,'0'-35'347,"0"0"0,-7 0 0,-3 2 0,-2 2 978,1 2 1,-7 14-1,-7-1 1,0 7-551,-1 5 1,-10 2 0,3 4 0,0 3-862,2 7 1,3 9 0,-1 5 0,6 1-216,4 4 1,1 4 0,3 4 0,3 1-512,6-1 1,4-2-1,2-4 1,0-4-323,0-6 1,0-3 0,2-5 1111,4-3 0,-2-4 0,8-8 1,1 0 115,3 0 0,1-2 0,1-4 1,-1-4 244,0 1 0,9-5 0,1 6 0,2 1-346,0-1 1,0 2-1,8 6 1,2 0-528,2 0 0,7 0 0,-1 2 0,3 4-1800,3 5 2334,-1 5 0,8 1 0,2 1 0</inkml:trace>
  <inkml:trace contextRef="#ctx0" brushRef="#br0" timeOffset="3535">10757 210 8350,'-35'-50'1000,"0"3"1,4 7 0,6 11 654,7 5 0,14 13 1,6 5-939,14 4 0,11 15 0,14 7 1,7 5-563,9 6 1,-1 8 0,8 4-1,0 1-1166,-2 5 0,4 1 0,-8 5 0,-2 1-572,-1 2 0,-7 8 0,-7-4 1583,-12 0 0,-15-2 0,-7-7 0</inkml:trace>
  <inkml:trace contextRef="#ctx0" brushRef="#br0" timeOffset="4135">10949 490 8878,'0'-27'0,"0"1"314,0 1 0,0 6 0,0-6 0,0 1 466,0 1 1,2 6 0,4 5 0,5-2-285,5-1 0,9-1 0,4 5 0,6 3-348,6 0 0,4 6 0,5-4 0,-2 4-125,-1 2 1,0 8 0,5 4 0,-2 3-265,-3 3 1,-4 1 0,-10 4 0,-2 5-119,-2-1 1,-6 12-1,4-4 1,0 1-40,1 1 0,-1-4 1,4-2-1,-4-3 219,-2-3 1,4-4 0,-5-9 161,-3-6 0,-2-5 0,-3-2 0,-4-7 166,-7-10 0,-3 1 1,-2-8-1,0 1-53,0 1 1,-7 0-1,-7 3 1,-7 1-312,-8 1 0,-10-3 0,-4 11 1,0-1-132,1-1 1,3 8 0,8-2 0,4 3 723,1-3 1,5 2-162,9-8 0,9 3 0,16-5 0,16 2 189,14-1 1,15 3-1,8-2 1,6 1 6,4 1 0,-1-4 0,-5 9 0,-2 1-222,-4 2 0,-4 2 0,-9 0 1,-7 0-449,-9 0 1,-4 8 0,-11 3 0,-7 5-308,-3 1 1,-4 3 0,-6 1 0,-2 2 73,-4-1 1,-4-3-1,-7-3 1,-3-3 182,-3-1 0,10-8 0,-5 1 0,3-3 556,-1-2 0,4-7 0,3-7 0,1-7 129,4-8 0,4-4 1,6-2-1,8 0-103,7 0 1,6 0 0,10 0 0,4 0-693,5 0 1,5 8-1,1 4 1,0 5-698,1 7 1,-3 3 1113,-3 8 0,-4 15 0,-9 5 0</inkml:trace>
  <inkml:trace contextRef="#ctx0" brushRef="#br0" timeOffset="4385">13132 193 8565,'-37'-25'0,"-2"-2"1153,-1-1 1,-1 3-1,8 10 1,4 3 605,5 6 0,5 6 0,3 6-1516,5 6 0,3 11 0,10 8 0,6 6-381,9 4 1,1 7 0,5-3 0,-2-1-372,3-3 0,-5 2 0,4-1 0,-5 1-697,-7 0 0,3-4 0,-12-8 0,-10-4 466,-13-2 0,-20-4 0,-11-9 0,-12-6 264,-10-4 1,-6-4 0,-5-6 0,5-7 251,11-7 1,16-1-1,20 6 224,14-1 0,32 1 0,16-1 0</inkml:trace>
  <inkml:trace contextRef="#ctx0" brushRef="#br1" timeOffset="4485">14110 717 9284,'-12'-33'672,"1"4"0,-3 4-312,-1-1 0,-5 7 0,-3-4-348,-6 3 1,-20 11-1,-5 1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4:42.91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60 423 8389,'-17'-27'0,"-1"4"648,1 4 1,9 9 0,10 4-73,14 4 0,11 8 0,13 2 1,9 1-572,7 5 1,0-4 0,7 1 0,-1 3-626,0 1 0,-8 3 1,-2-1 619,-9 1 0,-14-1 0,-3 1 0</inkml:trace>
  <inkml:trace contextRef="#ctx0" brushRef="#br1" timeOffset="148">95 843 10966,'18'-6'573,"-1"-2"0,2 0-246,5 0 0,11-3 1,13 3-1,8 0 28,8 1 0,10 1 1,4 6-1,-1 0-1858,1 0 1484,-2 7 1,-6-5 0,-1 6-1</inkml:trace>
  <inkml:trace contextRef="#ctx0" brushRef="#br1" timeOffset="316">1213 144 8607,'-18'-45'0,"3"7"2291,3 7 0,-1 11 0,7 12-1738,2 6 1,4 16-1,6 23 1,7 15-667,9 16 0,5 10 1,8 9-1,0 2-5000,0 5 4792,-18-43 0,1 2 0,6 11 0,2 2 0,1 5 0,0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4:38.82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183 522 8335,'-17'-2'-767,"-1"-2"1061,1-1 0,-1-7 0,1 6 0,-1 2 1542,1 2 1,-1 2 1348,1 0-2819,-1-7 1,11 3 0,7-6 0,11 0-287,11 1 0,7-3 0,13-5 1,11-1-56,9 1 1,0 5 0,2 0 0,0-1-204,-2-3 1,6 5 0,-6 1-1,0 2 0,-4 4 1,-13 2 0,-10 2 0,-10 0 247,-5 0 0,-5 2 0,-3 4 160,-6 6 0,-12 11 0,-6 6 0,-3 6 145,-3 6 0,1 3 0,-1 11 0,-1 5-152,-4 10 0,3 2 0,-3 9 0,4 2-264,1 3 1,1 1 0,1 0 0,4-1-55,7-5 0,3-11 0,2-12 0,0-5-563,0-7 1,0-11 237,0-11 1,0-15 0,0-9 144,0-9 0,0-22 1,0-12-1,0-13-150,0-14 0,5-8 0,1-11 0,-2-4 224,-2-6 0,-2 47 1,0-1-1,0-1 1,0-1-1,1 0 0,0 0 30,1 0 1,2 1 0,6-45-1,7 8 1,1 7 385,-1 9 0,6 26 0,2 16 1,1 16-57,-1 11 1,8 8 0,2 10 0,9 11-128,7 8 0,-1 12 0,-1 5 1,-4 6-333,-3 5 0,-9 1 0,-10-4 0,-5 0 57,-6-5 0,-7 1 1,-10-7-1,-11-1 371,-11-3 1,-10-4 0,-17-2 0,-6-2 68,-10-4 0,0-4 1,-4-9-1,6-3-80,4-1 1,14-8 0,1 2 0,12-6-380,16-6 1,11 4-1,18-4-742,9 4 0,18 2 1004,18 0 0,7 8 0,10 2 0</inkml:trace>
  <inkml:trace contextRef="#ctx0" brushRef="#br0" timeOffset="215">1458 1168 8350,'-29'-23'887,"2"0"1,1 3 444,5 7 1,9 3-934,7 4 1,3 14 0,4 4-1,3 13-257,7 8 1,4 4 0,1 2 0,2 1-371,5-1 0,-5 0 0,6 0 0,-1 2-479,-1-3 0,0-1 0,-5-2 0,-1-2 707,1-4 0,-1 4 0,1-6 0</inkml:trace>
  <inkml:trace contextRef="#ctx0" brushRef="#br1" timeOffset="348">1406 732 9741,'-8'-33'-135,"-4"4"527,-3 5 1,5 15 0,6 9 0,8 9-967,8 7 1,11 7 0,6 3 0,6 1 548,6 4 1,3 9 0,9 5 0</inkml:trace>
  <inkml:trace contextRef="#ctx0" brushRef="#br0" timeOffset="549">2209 1326 8406,'-10'-16'0,"-3"3"712,-3 1 0,-5 8 1,9 0-382,-3 8 1,3 6 0,2 9-1,2 4 16,5 7 1,1 3 0,0 1-1,-2 3-236,-2 4 0,0-2 0,6 5 0,0-1-308,0-4 197,0 6 0,0-1 0,0 9 0</inkml:trace>
  <inkml:trace contextRef="#ctx0" brushRef="#br1" timeOffset="982">2803 907 10632,'-35'-18'604,"0"1"0,2-1 1,4 3 1137,5 3 0,15 4-1598,9 8 1,23 6 0,20 2 0,11 0-259,10-1 0,12 1 1,5-4-1,3 2-847,-3-2 1,3-2 0,-7-2 0,-1 0 983,-4 0 1,-6-8-1,-14-2 1</inkml:trace>
  <inkml:trace contextRef="#ctx0" brushRef="#br0" timeOffset="1150">2995 487 8580,'-18'-27'1147,"1"2"0,-1 9-744,1 5 0,7 7 1,4 16-52,4 11 1,10 10 0,4 8 0,3 7 64,3 8 0,1 1 1,3 7-1,1 2-771,-2 2 0,4 7 0,-1 3 0,-1-1-536,2 1 1,-5 9-1,3-3 890,-4-1 0,-1-7 0,-1 2 0</inkml:trace>
  <inkml:trace contextRef="#ctx0" brushRef="#br0" timeOffset="1699">4025 470 8314,'-27'-35'303,"2"2"0,9 4 0,3 8 610,1 7 1,10-2 0,4 7-596,14-1 1,9-6 0,12 5 0,3-5-158,7-1 0,3 5 0,3 1 0,-1-1-166,1 2 1,-9 1-1,-3 5 1,-4-2 33,-2 2 0,-10 4 39,-8 6 0,-7 3 1,-10 9-1,0 1 191,0 5 0,-6 5 1,-1 11-1,-1 9-69,0 7 0,-4 6 0,5 8 0,-1 2-232,0 4 1,2 11-1,6 10 1,0 2-357,0 0 0,2-8 1,2 2-1,4-7-2,2-11 1,-5-9 0,5-21 0,-2-10-229,-4-10 1,-2-15 557,-2-10 1,0-10 0,0-17 0,-2-12-231,-4-11 0,2-16 1,-6-6-1,3-12 217,3-7 0,2 39 1,2 0-1,0 1 0,0 1 1,0-2-1,0 1 48,-1-3 0,2-1 0,3 2 1,1-1-1,3-4 0,2 0 1,3 0-1,1 1 70,2 2 0,1 2 0,18-40 0,0 25 0,-2 17 184,-4 20 0,-4 8 1,-7 19-1,-3 8-164,-3 11 0,3 5 0,-3 9 0,4 2-209,1 2 0,-5 2 1,-3 2-1,-1 2 89,-4 1 1,-2 7 0,-2-6 0,-2-3 52,-4-1 0,-9-2 0,-11 0 0,1 0-102,0 0 0,-6-6 0,2 0 0,-4 0-1252,-2-1 1366,0 5 0,0-6 0,0 8 0</inkml:trace>
  <inkml:trace contextRef="#ctx0" brushRef="#br0" timeOffset="1882">5318 889 9664,'-8'-15'737,"-4"3"1,-3 4-1,-3 8 1,1 0 183,-1 0 0,7 0 0,-1 2 0,0 4-663,3 6 1,-5 9 0,8 4-1,2 2-524,2 4 1,2 8 0,0 2 0,2-2-523,4-2 1,-2-3 0,6 1 0,-3 0-2562,-3 0 3349,-2-8 0,6 6 0,2-5 0</inkml:trace>
  <inkml:trace contextRef="#ctx0" brushRef="#br0" timeOffset="2015">5125 645 8555,'-5'-33'0,"-3"2"1580,-2 1 1,8 19-1759,2 5 0,8 12 0,11 11 0,5 3 178,5 3 0,12 4 0,3 8 0</inkml:trace>
  <inkml:trace contextRef="#ctx0" brushRef="#br0" timeOffset="2299">5702 802 8502,'0'-29'0,"-2"0"0,-2-1 1441,-2 3 0,0 8 0,8 9-708,4 2 1,4 3 0,9 5-1,2 1-618,3 5 1,5 6-1,-6 11 1,-1 6-288,-3 4 0,-9 2 0,-5 0 0,-3 2-80,-2 4 1,-7-2 0,-5 5 0,-5-1 84,-7-4 1,5-2-1,-6-4 1,-1-2 289,-3-2 1,4-10-1,4 1 1,5-9-191,5-3 1,11 2-83,5-10 0,21 0 0,24-16 0,12-3-342,14-1 1,13-5 0,8 2 0,-48 12 0,1 0-710,0 2 1,1-1 944,7-2 0,-2-1 0,36-7 0,-41 8 0,0-1 0</inkml:trace>
  <inkml:trace contextRef="#ctx0" brushRef="#br1" timeOffset="2466">6715 732 9552,'-6'-33'995,"0"4"0,-6 4 0,9 9-702,4 4 0,17-1 0,15 7 1,10 2-467,7 2 1,6 8 0,14 0 0,0 0-322,0 1 0,-6-5 491,0 4 1,0 4-1,6 0 1</inkml:trace>
  <inkml:trace contextRef="#ctx0" brushRef="#br0" timeOffset="2648">7081 295 8528,'-23'-17'0,"0"1"0,2 5 829,1 5 1,8 4 0,3 6-1,1 7-242,4 13 0,2 14 0,2 9 0,2 5-463,4 7 1,9 5-1,11 11 1,1 5-856,4-1 0,-4 5 1,0-8-1,0-1 731,1 3 0,-7 9 0,-8-38 0,-1-1 0</inkml:trace>
  <inkml:trace contextRef="#ctx0" brushRef="#br0" timeOffset="3198">7675 540 8318,'-17'-45'392,"-5"-1"0,3 9 1,5 4 145,5 0 1,7 6-1,13-3 1,15-1-146,11-2 1,9-2-1,10 1 1,5 1-13,1 3 0,-4 1 0,2 10 0,-4 3-226,-5 1 1,-12 7 0,-5 2-1,-10 6-117,-11 6 1,-3 4 0,-6 7-1,2 3-120,-2 3 1,-8 6 0,-4 12 0,0 7 5,0 9 0,-5 1 0,3 10 0,-2 5-65,1 5 1,1 4-1,-1 5 1,5 0-234,4 1 0,-4-1 0,0 0 0,2 1 60,2-1 0,2-15 0,0-10 1,0-14 58,0-13 1,0-13 0,0-15 372,0-5 1,0-13 0,0-19 0,0-6 114,0-11 1,0-1 0,0-18 0,0-4-305,0-4 0,0-9 0,2 1 0,2-3-56,2-3 0,13-1 0,1-4 0,-8 44 0,3-1-36,3-2 1,1 1 0,18-38 0,7 9 0,-1 16 72,-4 18 1,-8 13-1,-4 21 1,-2 8 184,-3 8 1,-3 12 0,-4 9 0,-1 2-167,-2 4 1,-3 8-1,3 2 1,-6-3 59,-4-1 1,-10 0-1,-4 2 1,-5 2 50,-6-3 0,-5-1 0,-8 0 0,-5 2-324,-6 2 1,3 0-1,-3-7 1,-1 1 283,-3 0 0,-1 0 0,-1 0 0</inkml:trace>
  <inkml:trace contextRef="#ctx0" brushRef="#br1" timeOffset="3383">8968 889 10363,'-6'-17'-337,"-2"-1"1,-2 3 2844,-3 3 1,-3-2-1705,-1 9 0,5 1 0,2 9 1,3 7-974,3 4 1,2 9 0,2 4-1,0 4-712,0 2 0,6 0 1,1 0-1,1 0-547,0 0 1,-2 0 1433,-6-1 1,-8 9 0,-2 2 0</inkml:trace>
  <inkml:trace contextRef="#ctx0" brushRef="#br1" timeOffset="3515">8793 575 9516,'0'-45'553,"0"4"0,0 12-420,0 6 0,2 11 0,4 8-150,5 8 1,13 14 0,3 9 0</inkml:trace>
  <inkml:trace contextRef="#ctx0" brushRef="#br0" timeOffset="3866">9457 592 8431,'-12'-35'0,"2"0"0,2 2 5036,5 4-4445,1 4 0,15 15 0,5 6 0,1 8-583,0 8 1,-1 11 0,-1 6-1,1 4-513,-1 2 0,-7 0 0,-4 2 0,-4 2-98,-2 2 0,-8-1 0,-4-5 1,-3 0 120,-3 0 0,1-8 0,-1-3 0,1-5 226,0-2 0,-1-1 415,1-4 0,9-5 0,8-9 257,10-3 0,13-5 1,6-8-1,6 3-165,6 3 1,-4-1 0,3 7 0,-5 2-233,-6 2 0,2 2 0,-9 2-41,-7 4 0,-5 4 1,-14 9-1,-8 4 73,-11 6 0,-10 2 1,-8 0-1,-5-1-192,-5 1 0,3-4 1,-1 0-1,-1-2-683,1-4 1,9-1 0,1-5 823,8-3 0,-2 4 0,6-7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02.8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2636 8180,'-9'-18'-14,"3"1"1,4-1 0,2 1-17,0-1 1,0 7-1,2 1 29,4 2 0,-2-3 115,7 5 1,1 0 0,5 6 0,1 0-11,-1 0 0,3 0 0,3 2 0,8 2-98,8 2 1,7 1-1,13-3 1,7 2 22,7-2 0,19 4 0,-39-5 1,2 0-1,5-1 0,1-1-105,0 1 1,2-2 0,5-3 0,2-1 0,0-2 0,1 0 0,3-1 0,2-2-188,3 1 1,1-1 0,-7 0 0,-1 1 0,-2-1 0,-2 0 262,-9 1 0,-4-1 0,37-9 0,-15 1 0</inkml:trace>
  <inkml:trace contextRef="#ctx0" brushRef="#br0" timeOffset="333">2935 2391 7982,'2'12'-478,"2"-1"1,4 1-78,1-2 1,-3 5 554,6-3 0,7 4 0,8 1 0</inkml:trace>
  <inkml:trace contextRef="#ctx0" brushRef="#br0" timeOffset="1100">3389 2723 8095,'10'-8'969,"-2"4"-828,-8-7 1,1 7-21,5-2 1,4 4 71,7 2 0,-5 0 790,0 0-830,-8 0 1,3-8-1,-7-5-8,0-9 1,-2 1 0,-1-8 0,-5-4-9,-2-6 1,-2-7 0,-5-11-1,0-3-5,-1-2 0,1-8 0,-1-7 1,1-3-146,-1-3 1,9-1 0,3 3 0,4 5-31,2 4 0,0 4 0,2 6 1,2 10 10,1 9 1,9 14 0,-2 8 0,1 5-42,-1 4 0,3 9 0,-1-3-5,7 4 0,1 2 1,5 0-1,2 0-18,4 0 0,6 0 1,15 2-1,6 2 84,10 1 0,15 1 0,14-6 0,-46 0 0,1 0-9,4 0 0,1 0 0,4 0 0,2-2 0,8 0 0,3-2 1,2-1-1,1-1-99,1-1 0,-1-2 1,1 0-1,-1-1 1,0 0-1,0-1 0,-1-2 1,1 0 8,0 0 0,-1-1 1,-10 4-1,-2-1 0,-6-1 1,-2 1-1,39-9-609,-21 3 1,-20 1 0,-19 3 85,-12 1 1,-11 8-1,-20-4 400,-6 1 1,-11 5-1,-6-4 234,-4 4 0,-2 10 0,0 1 0</inkml:trace>
  <inkml:trace contextRef="#ctx0" brushRef="#br0" timeOffset="1333">6009 680 8969,'25'-41'0,"4"0"494,4 2 1,10 16-1,3 8 1,7 7-380,5 10 1,10 7-1,7 15 1,-1 7-48,-2 8 0,-4 5 0,-6 11 0,-10 5-64,-9 10 1,-16 1 0,-9 11 0,-14 3-305,-14 6 0,0-41 0,-3-1 0,-9 7 0,-3-1 0,-4 2 1,-2 1-146,-3-1 1,-4 0-1,-8 7 1,-3 0-1,-4-2 1,-1 0-1</inkml:trace>
  <inkml:trace contextRef="#ctx0" brushRef="#br0" timeOffset="1848">3511 3037 8172,'-23'-5'208,"0"-1"1,5 0 0,9 10 95,1 7 1,4 17 0,10 18-1,5 8-179,5 11 0,3 6 1,3 19-1,3 5-72,-11-43 0,-1 0 0,-2 2 0,-1 1 0,2 5 0,0 0 0,-2 2 0,-1 1-114,0-1 1,0 0 0,-3-3-1,-1 0 1,1-1 0,0-1 0,0-1-1,1 0 29,1-1 0,0-1 1,11 35-1,5-13 1,7-18 188,8-15 0,1-8 0,11-16 1,5-1 44,4-9 0,8-5 1,15-4-1,-33 0 1,1 0-156,8 1 0,1-2 1,6-3-1,2-2 1,6-1-1,3-1 0,5-3 1,1-1-196,5-2 1,1 0-1,4 1 1,2-1-1,-30 4 1,2-1-1,-1 1 1,33-4-1,0 1-112,-5 0 0,0 1 1,-5 0-1,-2 2 1,-4 3-1,-3 1 1,-4 1-1,-2 0-250,-4 2 0,-2-2 0,-11 0 0,-2-1 510,38 0 0,-5 0 0,-13 6 0,1 0 0</inkml:trace>
  <inkml:trace contextRef="#ctx0" brushRef="#br0" timeOffset="2082">6672 3806 8110,'20'-41'339,"3"0"0,-2 8 0,10 12 1,6 7 92,8 9 1,7 6 0,5 11-1,1 13-579,-2 12 1,0 8-1,-1 7 1,-3 3 209,-7 3 0,-8 4 0,-8 8 0,-8 2-73,-7 3 1,-11 5 0,-16 7-1,-16 0-108,-14 1 1,12-41 0,-4 1 0,-2 1 0,-2 1 0,-2 1 0,-3 1-1852,-2 0 1,-1 0 1968,-5 1 0,-1-1 0,-2 1 0,-2-1 0,-3 1 0,-1-1 0,0 0 0,0 1 0</inkml:trace>
  <inkml:trace contextRef="#ctx0" brushRef="#br0" timeOffset="2550">4123 4696 8199,'-35'-23'614,"4"0"1,5 3-570,9 7 1,11 9 0,2 18-109,8 15 1,6 21 0,7 20 0,1 12 46,-1 9 0,-7-40 0,0 3 1,-1 4-1,1 2 0,0 3 1,-1 2-47,0 4 1,-2 2 0,-1 1 0,0 1 0,0 3 0,-1 0 0,-1-4-1,-2-1-10,-1-2 1,0-2 0,-2-6 0,0-2 0,-1-5-1,0-3 1,-4 38 210,2-17 0,2-21 1,2-28-1,2-6 238,4-5 0,10 2 1,9-9-1,4-1-30,8-2 0,10-2 0,19-2 0,17-5-253,-34-2 1,3 0 0,5 0 0,2-1 0,8-4 0,2-1 0,6-2 0,1 1-185,6-4 0,1 1 1,9 0-1,1 1 0,1-2 1,0 1-1,0 3 1,0 1-131,1 3 1,0 1-1,-3 1 1,-1 2-1,-1 2 1,-2 1-1,-4 1 1,-3 2-44,-7 0 1,-2 2 0,-7 3 0,-4 2 0,32 6 0,-15 5-2037,-16 1 2299,-4 1 0,-21 1 0,4 4 0,-5 5 0</inkml:trace>
  <inkml:trace contextRef="#ctx0" brushRef="#br0" timeOffset="2766">6777 5797 8032,'12'-35'856,"-1"0"1,1 2 0,6 4 0,1 7-558,4 9 0,-1 7 1,9 14-1,4 9-233,3 10 0,9 8 0,-6 6 0,-3 8-182,-1 7 0,-9 0 0,-5 8 0,-6 2-116,-5 2 0,-8 4 1,-16 2-1,-13 3-113,-12 3 1,9-37 0,-4 1-1,-5 4 1,-2-1 0,-3 0 0,-1-1 344,-3-1 0,-1 0 0,-5 1 0,-1-1 0,-4-5 0,-1-1 0</inkml:trace>
  <inkml:trace contextRef="#ctx0" brushRef="#br0" timeOffset="3566">7266 418 8199,'0'-51'844,"0"5"1,0 5-1,0 12-1113,0 6 1,-2 11 0,-2 8 377,-2 8 1,1 8 0,5 13 0,0 10 246,0 9 0,5 15 1,3 7-1,2 7-302,4 9 1,-1 11 0,-5-44 0,0 1 0,-1 2-1,1 1-90,2 2 1,0 0 0,0 4-1,1 1 1,-1 7 0,-1 1-1,2 6 1,0 2-209,0 3 1,1 1 0,0-1 0,-1-1 0,-1-3 0,0 0 0,0-2-1,1-1-106,0-3 0,1 0 0,1-1 1,-1-2-1,-1-9 0,0-2 0,12 37 350,-2-23 0,1-14 0,1-9 0,4-3 0</inkml:trace>
  <inkml:trace contextRef="#ctx0" brushRef="#br0" timeOffset="4183">7441 470 8246,'-27'-35'505,"3"0"0,5 2 1,3 4 537,5 6 0,7 11 0,16 6-1042,11 4 1,18 2 0,15 0 0,18-1-26,17-5 1,-31 4 0,4 0 0,6-3 0,2-2-1,7 1 1,3-1-15,7-1 0,2 0 0,7 2 0,2 0 0,-28 3 0,2-1 0,-1 0 0,0-1 0,1 1 0,-1-1-223,-1 0 1,1 0-1,-1 0 1,-3-1-1,-1 0 1,-1 0 0,23-2-1,-2-1 1,-3 0-1,-1 0 164,-5 1 0,-1-1 0,-5 0 0,-2 0 1,-9 2-1,-2-1 0,-7 1 0,-3 0-126,37-4 0,-25-1 1,-15-4 341,-8 5 0,-20 1 308,-7 4 0,-10 4-273,-8-3 0,-4 10 0,-9 9 0,-3 7-56,-1 8 0,-2 14 1,4 9-1,-5 12-52,-1 10 0,6 19 0,10-41 0,0 1 0,3 2 0,1 1-63,0 3 1,2 0 0,3 1 0,0 0-1,-1 9 1,1 2 0,1 2 0,2 0-124,1 0 1,1 1 0,2-1 0,2 0 0,4-6 0,1 0 0,2-4 0,1 0-37,2-3 0,-1-2 1,1-3-1,-1-1 1,14 37-1,-7-17 395,-4-18 0,-9-19 0,-4-14-129,-4-3 0,-12-11 0,-7-3 0,-11-4 97,-5-2 1,-19 2 0,-14 2 0,-17 4-230,-14 1 0,40-3 1,-1 0-1,-5 3 0,-2 1 1,-6 1-1,-2 0 5,-3 0 1,-1 1 0,1 0 0,-1-1 0,-1-2 0,1 0 0,-3-1 0,0 1-100,1 0 1,-1 0-1,-1-1 1,-1 1 0,2 0-1,1 0 1,2-1 0,1 1 31,1-1 0,0 2 0,6 1 1,1 1-1,3-1 0,2 1 1,2-1-1,1 1-534,4 1 1,2 0 637,2-4 0,1 1 0,-40 23 0,3-8 0,9-3 0,5-7 0</inkml:trace>
  <inkml:trace contextRef="#ctx0" brushRef="#br0" timeOffset="4567">7877 1658 8097,'-5'-18'1168,"-1"1"-385,2-1 1,2 7 0,4 1-893,4 2 1,5-3 0,13 5 0,5 0-237,4-2 1,9 6-1,7-4 345,7 4 0,6-5 0,8-3 0</inkml:trace>
  <inkml:trace contextRef="#ctx0" brushRef="#br0" timeOffset="5149">8593 1116 8206,'0'-19'0,"0"-4"367,0-7 1,0 5 0,2 4 0,2 5-69,2 5 1,13 1 0,-1-2 0,1 5-10,1-1 1,-1 6 0,2-4 0,3 4-164,-3 2 1,-1 0-1,-3 2-214,0 4 1,1-2 0,-3 9 0,-1 5 47,-2 3 1,-7 10-1,7 0 1,0 8 40,-3 8 0,5 5 1,-6 6-1,0 4-6,-1 0 0,7 8 1,-4-2-1,1 6 15,1 0 1,-6-4 0,3-6 0,1-6 27,0-4 0,-6-15 0,3-6-59,1-6 6,-6-11 0,6-12 0,-10-16 0,-4-11-58,-5-8 0,-7-6 0,-3-4 0,-4-6-234,-3-3 1,7-10-1,-2-2 1,3-2 57,3 0 0,7-2 0,4-8 0,6-6-135,6-5 0,6 11 0,11-1 0,8 14 209,8 13 1,0 7-1,5 14 1,-1 9 290,-4 11 0,-2 14 0,-4 11 1,-4 9-28,-6 6 1,-5 2 0,-5 2 0,-3 2 4,-2 1 0,-10 3 0,-10-4 1,-3 4-78,-3 1 0,-7-5 0,-4 2 1,-6-2-242,-6 1 1,2-3 0,-5 4 0,1-4-655,4-2 877,2-8 0,-5 6 0,-3-6 0</inkml:trace>
  <inkml:trace contextRef="#ctx0" brushRef="#br0" timeOffset="5350">9484 1658 8429,'-17'-18'248,"7"10"1,4 8-1,6 10 70,6 6 1,-2 3 0,6 2 0,-1 5-632,1 1 0,0-4 1,1 6-1,-3 2-392,0 2 1,-6 4 704,4 4 0,-12-4 0,-4 5 0</inkml:trace>
  <inkml:trace contextRef="#ctx0" brushRef="#br0" timeOffset="5465">9414 1553 8119,'0'-27'38,"0"-4"0,0 7-235,0 3 1,0 7-1,2 5-203,4 1 1,-2 4 0,8 10 399,1 6 0,10 3 0,5 3 0</inkml:trace>
  <inkml:trace contextRef="#ctx0" brushRef="#br0" timeOffset="5632">9903 1658 8836,'0'-18'3651,"0"1"-3503,0 7 1,6 10 0,0 14 0,-2 7-175,-2 8 1,0 4-1,2 4 1,1 6 25,-1 9 0,6 8 0,0 10 0</inkml:trace>
  <inkml:trace contextRef="#ctx0" brushRef="#br0" timeOffset="6199">7860 3718 8142,'-8'-33'0,"-2"2"0,-1 4 2250,-1 2-1772,8 2 0,-2 23 0,12 11 0,8 17-417,7 10 0,1 7 0,7 9 1,0 5 8,-2 5 0,4 5 0,-6 7 0,0 8-277,1 7 1,-14-42 0,-1 1 0,-2 4 0,-1 0 0,1 3 0,0 1-255,0 2 1,-1 0 0,-2-5 0,-2-1 0,-1 2 0,0-2 0,-1 42 460,-2-13 0,0-13 0,0-10 0</inkml:trace>
  <inkml:trace contextRef="#ctx0" brushRef="#br0" timeOffset="6700">7912 3544 8624,'-17'-53'0,"-1"1"589,1 0 1,7 9 0,6 10 0,10 12-609,12 7 1,15 8-1,17-3 1,12-1 152,14 0 0,-26 5 1,3-2-1,6-1 1,4-1-1,8 0 1,3 1-69,8-1 0,1 0 0,2 0 0,1 1 0,6-1 1,1 0-1,-3 0 0,0 1-140,-3-1 1,-1 0 0,-6 1 0,-1 1 0,-7 0 0,-3 2 0,-4 2-1,-1 0-118,-8 2 0,-2 0 1,37-5-1,-19 1 0,-10 1-703,-9 2 854,-20 2 0,-10 0 350,-23 0 0,-2 2 0,-8 4-182,2 5 0,1 7 1,3 7-1,-2 10 69,2 9 1,2 11 0,4 7 0,4 12-97,6 9 0,3 8 0,-6-38 0,2 1 1,0 1-1,1 1-93,2 2 0,1 0 0,1 2 0,1 0 0,0 1 0,-1 1 0,0-2 0,-1 0-86,0-2 1,-1 0-1,-2 2 1,-1-1-1,2-4 1,0-2-1,-2-2 1,-1-1-270,5 40 0,-9-19 0,0-12 0,-4-7 271,-2-5 0,-10-5 0,-5-9 0,-8-4 172,-5-5 1,-1-11 0,-8-3 0,-3 0 75,-7-1 1,-11-3 0,-8 4 0,-10 0-153,-11-1 1,-2-3-1,39-1 1,-1 0-1,-1 0 1,-1-1-103,-1 2 1,-1-2 0,-2-1-1,0 0 1,1 2 0,-1 0 0,-2-1-1,0-1-48,-1-1 0,1 0 1,4 2-1,0 0 0,0-1 1,1 0-1,2-1 0,1 0-305,-48 0 0,24 4 1,5-1-1,14-1 436,9-2 0,12-2 0,10 0 0</inkml:trace>
  <inkml:trace contextRef="#ctx0" brushRef="#br0" timeOffset="7016">8401 4487 8087,'-11'-16'756,"1"3"200,2 1 1,-2 0-886,10-5 0,4 7 0,16 5 0,3 1-225,6-2 0,10 4 0,4-4 0,-1 4-249,1 2 0,6 0 0,-5 0 0,1 0 403,-4 0 0,-5 0 0,-1 0 0</inkml:trace>
  <inkml:trace contextRef="#ctx0" brushRef="#br0" timeOffset="7533">8943 4085 8351,'0'-17'129,"0"-1"0,0 1 313,0-1 0,0 1 0,2 1-65,3 5 1,5-3 0,8 6 0,1 1-140,4-1 1,4 2 0,6 6-1,-1 0-187,-3 0 1,0 2-1,4 4 1,-2 7-14,-2 9 0,-6-1 1,4 8-1,-1 2-80,-5 2 0,-8 10 0,-1 3 0,0 7 31,-3 5 1,1-2 0,-6 8-1,2 2-80,-2 2 1,-2-4-1,-2-2 1,0-1-37,0-5 0,0-12 1,0-7-1,-2-8-28,-4-3 1,4-9 142,-4-5 1,2-16-1,0-4 136,-1-11 1,-9-8 0,2-8 0,-3-2-350,-3-4 0,7-4 0,-1-7 0,0 0 73,3-1 0,-5-7 1,8-2-1,2-2-59,3 0 0,1 0 0,1-6 0,5 0 91,6 0 0,3 16 0,3 7 133,-1 9 0,1 18 0,-1 9 32,1 7 1,-3 17-1,-1 7 1,-4 5-63,-3 6 0,-1 2 0,-6 2 0,0 0-60,0 0 1,-2 0 0,-4 0-1,-3-1-69,-1 1 1,-11 0-1,3 0 1,-3 0-183,-4 0 1,3 0-1,-7 0 328,-2 0 0,-2 8 0,-2 1 0</inkml:trace>
  <inkml:trace contextRef="#ctx0" brushRef="#br0" timeOffset="7716">9781 4592 8144,'-10'-10'1603,"-3"4"-1459,7 12 1,0 4 0,6 7 0,-2 1-315,-4-1 0,4 6 1,-3 3-1,3 1-906,2 4 1076,-8 2 0,-2 9 0,-7 3 0</inkml:trace>
  <inkml:trace contextRef="#ctx0" brushRef="#br0" timeOffset="7831">9571 4487 8174,'0'-27'-418,"0"3"418,-7 5 0,5 9 0,-6 3 0</inkml:trace>
  <inkml:trace contextRef="#ctx0" brushRef="#br0" timeOffset="8101">10078 4609 8585,'-6'-23'644,"0"0"0,-2-1 0,5 7-298,-3-1 1,-6 7-34,6-1 0,0 16 1,6 2-1,0 9-302,0 9 0,0 3 0,0 8 0,0 0-183,0 0 0,-1 1 1,-3 3-1,-4 2 69,-2-2 1,4-4 0,-3-4 0,-1-2 62,0 2 1,4-6 0,-3-2 128,1-3 0,10-5 1,12-3-1,9-6-604,12-4 1,9-10 514,15-4 0,3-11 0,8-4 0</inkml:trace>
  <inkml:trace contextRef="#ctx0" brushRef="#br0" timeOffset="8665">7441 6495 8181,'-2'-44'274,"-2"5"0,-4 8 1547,-2 8 1,7 9-1710,-3 2 0,6 14 0,6 2 1,5 10-63,5 11 0,3 8 0,3 8 0,3 7 131,2 8 1,-4 7-1,4 10 1,1 7-161,-1 7 1,-15-37 0,-1 1 0,3 2 0,-1 1-1,0 5 1,-1 2-145,0 4 1,-2 2-1,-1 8 1,-1 1-1,-1 3 1,-2 0 0,-2-1-1,0 1-204,-2-2 1,0-1 0,-1-3-1,0 0 1,-1-6 0,0-1 0,-1-3-1,0-1-786,-1-5 0,0-2 0,-9 40 1113,6-19 0,-5-8 0,5-10 0,0-7 0</inkml:trace>
  <inkml:trace contextRef="#ctx0" brushRef="#br0" timeOffset="9232">7703 6670 8094,'-6'-33'0,"0"2"223,2 2 1,2 7 0,6-1 0,8 4 108,11 1 1,26-1-1,17-2 1,21-3-189,-35 13 1,5 1-1,12-3 1,5 1 0,11-1-1,3 0 1,4 0 0,2-1-77,-28 4 0,1-1 1,0 1-1,2 1 0,0 1 1,1 0-1,1-1 0,0 1 1,0 0-1,-1 0 0,0 1 1,0 0-165,29-1 0,-2-1 1,-9-1-1,-4 1 1,-14 5-1,-4 2 1,-6 0-1,-3 0-99,38 0 0,-18 2 1,-20 0-1,-17 0-12,-12 0 1,-9 0 337,-2 0 1,-9 0 0,-6 2 117,-6 4 1,-9-2 0,1 7 0,-4 5-13,-1 5 1,0 8-1,-1 12 1,3 6-81,3 3 1,4 6 0,8 6 0,0 10-84,0 6 1,0 9-1,2 8 1,4 2-100,-1-47 1,2 1 0,0 0 0,1 1 0,1 1 0,0 1 0,-1-1 0,1 0-67,0 0 0,-1-1 1,1 2-1,0-1 1,8 40-1,1-2-206,-1-2 1,-5-5-1,-2-8 1,-1-12 248,1-8 0,-6-17 1,2-6-1,-6-6-14,-6-6 0,0-1 0,-11-5 0,-9-1 206,-5-3 1,-11 1 0,-5 5 0,-5 1 9,-6-1 0,-12 3 0,-14 1 0,-5 2-139,-4-1 1,43-10 0,-1 1 0,1 0 0,-1-1 0,-3 2 0,-1-1-54,-2 3 0,-2-1 1,-8 2-1,-2-1 0,-2 3 1,-2-1-1,-1 2 0,-1-1-88,-1 2 0,1-1 0,0 0 0,0-1 0,-1-4 0,1-1 0,3-3 0,2-1-19,4-2 1,2-2-1,7-1 1,2-3-1,-36-3 1,9-5-352,12-6 0,2-3 0,12-3 496,6 1 0,-1-3 0,10-3 0,1-4 0</inkml:trace>
  <inkml:trace contextRef="#ctx0" brushRef="#br0" timeOffset="9499">7895 7718 8112,'-18'-8'1725,"11"0"0,9-3-1646,13 5 0,12 4 0,14 2 1,8 0-256,7 0 0,6 2 0,8 2 0,-2 1-487,-4-1 0,2 0 0,-6 0 663,2 2 0,-6 0 0,4-6 0</inkml:trace>
  <inkml:trace contextRef="#ctx0" brushRef="#br0" timeOffset="10048">8733 7473 8067,'0'-17'226,"0"-1"0,0 1 0,0-1 0,0 1 950,0-1 1,0 1-782,0 0 0,2 1 1,4 4-1,6 7-105,3 3 0,8 2 0,3 0 0,1 0-222,4 0 0,-4 5 0,0 5 0,0 4-25,0 5 1,-5 8-1,1 0 1,-4 5 30,-1 4 0,-6 9 1,-3 0-1,-1 3-25,-4 7 0,-2 3 1,-2 0-1,0 6-191,0 4 0,0 10 0,0 1 0,0 1-88,0-5 0,0-9 1,0-4-1,0-3-91,0-9 1,2-7 315,4-14 1,-4-14 269,3-15 1,-3-9-1,-4-15 1,-3-7-95,-7-7 1,2-9 0,-1-9 0,-3-4-337,-2-3 1,-1-3 0,0-7 0,-1-3-259,1 2 0,5-5 0,2-3 0,3-7-23,3-10 0,2 8 1,2-8-1,2 8 87,3 3 0,7 11 0,9 9 0,3 15 276,-3 17 1,0 16-1,1 16 1,1 10 164,-2 12 0,-1 7 1,-3 10-1,1 2 135,-1 3 0,-5 5 0,-2 7 1,-3 1-82,-3-1 1,-4-7-1,-6-3 1,-5-1-239,-5 0 1,-1 0 0,-3-6-1,-1 0-111,-2-1 1,-8-4 0,3-3 0,-1-4-464,0-7 1,8 1 675,-2-5 0,3-5 0,3 1 0</inkml:trace>
  <inkml:trace contextRef="#ctx0" brushRef="#br0" timeOffset="10413">9362 7857 14308,'0'18'-100,"8"-1"0,3 3-202,5 3 0,1-2 0,1 7 0,-1-3-208,1-4 1,-1 4 0,-1 1 0,-3-1-803,-1 0 1312,-1-2 0,-1-5 0,-2-1 0</inkml:trace>
  <inkml:trace contextRef="#ctx0" brushRef="#br0" timeOffset="10547">9379 7526 8098,'-9'-18'956,"3"1"1,4 9-1275,2 8 0,0 8 1,2 11 317,4 4 0,11 5 0,10 7 0</inkml:trace>
  <inkml:trace contextRef="#ctx0" brushRef="#br0" timeOffset="10964">9746 7788 8317,'0'-24'485,"0"1"0,0 2 392,0 1 1,0 3 0,0-1-543,0 1 1,2 7 0,6 4 0,7 4-166,7 2 0,3 0 1,-4 0-1,2 2-193,-1 4 1,-3 6 0,-1 9 0,-1 2-243,1-1 1,-9 3 0,-3 0 0,-4 1 32,-2-1 0,0 0 0,-2-4 0,-2 3 127,-2-3 1,-5-2-1,5-1 1,0-1 24,-2 1 0,6-7 0,-5 1-70,-1 2 91,6-7 1,-4 1 0,10-6-160,2 4 1,7-2 81,-1 7 0,-4-5 0,0 6 0,-3 1 52,1 3 1,0 1 0,-6 1 0,0 1 72,0 5 1,0-5 0,0 4 0,-2-3 187,-4-3 0,-1 1 1,-9-1-1,1-1-41,-5-5 1,-1 3 0,3-8-1,-1-2-513,-4-3 377,3-1 0,-13-7 0,6-3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20.0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113 822 8285,'-35'-6'170,"0"0"0,10-7 0,9 3 579,14 0 1,28 2-1,20 6 1,18-1-684,16-3 1,11-2 0,-36 6-1,2 0 1,5-1 0,1 0 8,4 1 1,3 0 0,11 1 0,3 0-1,8 1 1,3 0 0,-29 0 0,1 0-1,1 0-187,3 1 0,1-1 1,-1-1-1,28 1 0,0-1 1,-2-1-1,0 0 0,-5-1 1,-2 0-11,-3 1 0,-1 0 1,-7 1-1,-1 0 0,-1 1 1,-2 0-1,-6 0 0,-3 0-404,-7 0 1,-3 0 0,37-2-1,-19-2 1,-10-2-257,-12 3 1,-15-5 0,-16 0 781,-7-2 0,-16-3 0,-15-11 0,-9 5 0,-9-6 0</inkml:trace>
  <inkml:trace contextRef="#ctx0" brushRef="#br0" timeOffset="218">2698 176 8281,'9'-26'96,"-3"-3"1,4 4 0,1 2 0,7 3 464,5 3 1,6 5-1,14 3 1,9 1-116,10 4 1,8 2 0,4 4 0,4 6-233,1 9 0,-5 16 1,0 14-1,-10 5-192,-12 6 1,-9 6 0,-14 12 0,-8 7-128,-7 9 0,-8-7 0,-14 6 1,-13 0-87,-18-1 0,13-41 0,-4-1 0,-10 1 0,-4-1 0,-4 2 1,-3-1-535,-4 1 1,-2-1-1,-5-3 1,-1-1 724,-3 2 0,-2-1 0,2 0 0,-1-1 0,-7 0 0,-2 0 0,0-1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19.2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260 804 8338,'-25'0'-19,"5"-6"0,-3-2 0,2 0 63,-2 1 1,3-1-1,-3 4 1,3-4 291,3-1 0,0 5 1,-1-4 318,1 0 0,7 4-431,4-7 0,12 7 0,9-2 0,13 4-76,12 2 1,17 0 0,11 0 0,9 0-134,10 0 1,-33 0 0,1 0 0,3 0 0,1 0-1,7 0 1,3 0-63,8 0 1,2 0 0,4-1 0,2 0 0,12-1 0,1 0-1,-1-1 1,2 0-103,-1 1 1,1 0-1,-31 2 1,0-1-1,0 1 1,31-1-1,-2 2 1,-3-1-1,-2 0 3,-5 0 1,-3 0 0,-6-3 0,-2 0 0,-12 0 0,-2 0 0,-6 1 0,-2 0-770,43 0 0,-33 4 207,-17 4 1,-28-4-1,-25 4 708,-15-4 0,-2 5 0,-2 3 0</inkml:trace>
  <inkml:trace contextRef="#ctx0" brushRef="#br0" timeOffset="217">2827 297 8333,'24'-50'0,"-1"3"282,-2 7 0,1 3 0,1 4 0,6 4 90,4 5 0,10 7 1,3 5-1,5 6-232,1 4 1,8 2 0,2 2-1,2 6-183,0 10 0,0 15 0,4 15 1,-2 8 43,-2 8 1,-9 6 0,-5 6-1,-13 7-135,-12 9 1,-13 1 0,-9-43 0,-2 1 0,-3 0-1,-4 0-98,-4 0 0,-3-1 0,-7 5 1,-5-1-1,-9 4 0,-6 0 1,-4 3-1,-3-1-1790,-6 1 0,-2 0 2022,-4 0 0,-1 0 0,-4 1 0,-2 0 0,-1 2 0,0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18.0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367 522 8224,'-18'0'-173,"1"-2"1,-1-2 130,1-1 1,-6-1-1,1 4 1,3-2-20,0-2 0,5 0 1,-9 6-1,3 0 193,3 0 1,-1 0 0,1 0 0,-1 0 198,1 0 0,0 2 68,-1 4-253,1-4 1,7 8-130,4-4 0,4-3 0,4 7 65,4-2 1,-2-2 0,7-6-1,5 0 52,5 0 0,6 0 0,10 0 0,4 0 12,6 0 0,13 0 0,10 0 0,11-2-74,10-4 1,-41 2-1,1 0 1,7-3 0,3 1-1,5 0 1,2 2-75,5 0 1,1 0 0,4 1 0,1 0 0,2 3 0,1 0 0,1 0 0,1 0-118,-1 0 1,1 0 0,4 0 0,1 0 0,-6 0 0,0 0 0,-2 1 0,-2 0 75,-4 2 1,-1 0 0,-4-1 0,0 0 0,-2 2 0,-1 2 0,-2-2 0,-1 1-88,-5 1 0,0-2 0,-4-2 0,-3 0 0,27 4 0,-9-4-62,-10-2 0,-15 0 0,-10 0-836,-10 0 755,-13 0 0,-5-2 0,-9-2-2,-3-2 0,1-6 0,-6 5 0,0-1-58,1 0 1,-3 2 332,-5 6 0,-9-7 0,-1-3 0</inkml:trace>
  <inkml:trace contextRef="#ctx0" brushRef="#br0" timeOffset="316">3266 103 8642,'15'-14'0,"-1"-5"283,-2-6 1,1 9-1,11 1 1,5 5 3,4 6 1,9 4-1,7 8 1,7 8-337,8 5 1,-2 16-1,0 0 1,0 5 46,1 7 0,-17 1 0,-5 3 0,-14-1-189,-8 0 0,-11 5 0,-10 3 0,-17 6-35,-20 0 0,-15 8 1,16-34-1,-2 1 0,-4 3 1,-1-1-69,-6 4 1,-1 0-1,-3-3 1,-1 1-49,-1 1 0,-2 1 1,-1-2-1,0-1 1,2 0-1,1 0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24.3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2166 1607 8110,'0'-18'-9,"0"7"-95,0-1 0,-6 6 375,0-5 0,-1 7 64,1-2 0,2 4-119,-8 2 0,6-6-9,-5 0 0,7-2 3,-2 3 0,-2-5-137,3-8 0,-3 1-57,2 0 1,2-1 0,-8 1 54,-1-1 0,3 7 0,-1-1 0,-3 0-19,-2 3 0,-1-5 0,-2 8 0,-3 0 9,-1-1 1,-8 3 0,2-6 0,-4 2 33,-2 4 1,-6 2-1,-2 2 1,1 0-48,-1 0 1,-4 0-1,5 0 1,-3 0 33,-3 0 1,3 0 0,0 0 0,1 0 15,-1 0 1,-1 6 0,-5 0 0,3-2-31,1-2 0,6 4 0,-3-1 0,-1 1-25,0 2 1,1 0-1,-3 5 1,6-1-37,5 2 0,-1 3 0,-2 4 1,-2 3-61,2-3 0,2 6 1,3 2-1,-1 6 23,0 6 1,0-2-1,0 7 1,0 3-24,0 1 0,0 11 0,0 1 0,0 2-22,0 0 1,2-6-1,4 4 1,6 0 50,3 0 0,5-11 0,3-1 0,6-7 40,5-10 0,2 2 0,5-6 0,4 4 35,0 2 0,11-8 0,-2-2 0,7-2-35,5 1 0,4-1 0,5-8 1,9-1-118,7-2 1,8-6 0,10 3 0,4-1 4,1-4 0,10-2 0,-39-2 1,1 0-1,4-1 0,1 0 5,5-2 1,0 0 0,-3-1 0,-1-2 0,0-2 0,0-1 0,-5 0 0,-1 0 15,42-8 1,-11 0-1,-9-3 1,-7-1 66,-7-3 1,-5-1 0,-4 2 0,1-8 190,1-8 1,-11 0-1,7-7 1,-5-3-36,-2-1 0,2-5 0,-5-3 0,3-6-127,-2-4 1,-8-2 0,-4 2 0,-2 3-15,-3 0 0,-11 9 0,-5 0 0,-6 7 130,-6 9 1,-7 1 0,-14 0 0,-10 0-165,-6 6 0,-11 0 1,-10 10-1,-6 2-154,-6 1 0,-3 9 0,-9 1 0,1 4-341,0 8 0,-1 6 0,3 11 0,5 4-1983,10 7 2505,1 10 0,14 13 0,-5 9 0</inkml:trace>
  <inkml:trace contextRef="#ctx0" brushRef="#br0" timeOffset="1618">996 105 8174,'-2'-18'-372,"-2"1"490,-2-1 1,-5 7 0,3 1 357,-2 2 0,4-3 826,-5 5-1220,7 0 1,-4 8-99,8 4 1,0 3 0,0 9 0,2 1 43,4 5 0,-4-3 1,4 10-1,-2 4 0,1 4 0,-3 5 1,6-1-1,-2 8-20,0 3 1,0-2-1,-6 14 1,0 4-54,0 4 1,5 3 0,1-3 0,-2 0-241,-2-6 0,4 0 0,2-12 0,-1-6-16,1-7 1,0-14 0,-4-5 0,3-7-1107,3-5 1407,-6-5 0,12-14 0,-7-3 0</inkml:trace>
  <inkml:trace contextRef="#ctx0" brushRef="#br0" timeOffset="1952">594 699 8230,'-35'-8'500,"0"-4"1,2-1 0,4 1-316,6 6 0,6 6 1,5 6-164,6 6 1,4 5 0,4 6 0,4 5 163,6-1 1,11 8 0,6-2-1,6 5-35,6 1 1,5 4 0,12 0 0,6-1-176,4 1 0,2-8 0,2-8 0,2-2-104,1-3 0,-1-11 0,-10-7 0,-6-10-251,-3-11 0,1-8 0,-4-12 0,-7-4 21,-6-6 0,-6-9 1,-4-4-1,-8 0-218,-7 0 0,-6 7 1,-12 9 575,-8 1 0,-7-6 0,-16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7:30.5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208 796 7967,'10'-45'0,"-5"4"307,-3 5 0,0 8 2216,4 5-1998,-4 4 1,4 9 0,-12 6 0,-6 8-169,-3 8 1,-4 3-1,-3 5 1,-1 1-144,2 2 0,-1 8 1,3-2-1,-1 4-191,5 2 0,9 0 0,0 0 1,6 2-247,6 4 0,4-4-1,9 3 1,6-5-136,10-6 0,2 4 0,10-5 0,-1-1-78,-1-4 1,2-4 0,-11-1 0,-5-3-855,-3-3 1349,-5-4 1,-29-6 0,-11 2 0,-14 2 162,-10-3 0,-2-1 0,-5-2 0,3 2-80,2 4 0,3-4 0,5 4 0,2-2-547,3 2 1,5-3 0,10 9 0,3 2-185,6 1 1,6 3 0,6-1 589,6 1 0,11 7 0,4 2 0</inkml:trace>
  <inkml:trace contextRef="#ctx0" brushRef="#br0" timeOffset="349">627 1267 8064,'12'-15'118,"-3"1"1,1 3 375,0-3 1,-4 4 0,5-1 0,3-3-45,1-1 0,1-3 0,-3 1 0,-1-1-60,2 1 1,-1-7 0,-1-1 0,-6 0-222,-4 0 1,-2-6 0,0 4 0,0-1-49,0 5 1,-8 0 0,-4 3-1,-5 5-129,-6-1 1,1 9 0,-5 1-1,2 4-182,3 2 1,3 8-1,2 3 1,1 5-112,4 1 0,5 8 0,9 5 1,3 5-98,7 5 1,13-3 0,8 4-1,8-4-32,4-2 0,3 0 1,8-2-1,3-4 430,-3-6 0,6 4 0,0 0 0</inkml:trace>
  <inkml:trace contextRef="#ctx0" brushRef="#br0" timeOffset="633">1326 953 8012,'-18'-35'0,"-1"2"433,-5 4 1,3-2-1,-6 10 1,2 3 539,3 5 1,3 9 0,2-2-309,-1 4 1,8 4 0,3 4-652,-1 5 0,6 5 0,-4 3 1,6 5-186,6 5 0,-2 2 0,7 0 0,5-2-403,5 2 1,-1 2-1,5 2 1,-2 0-535,0 0 1,3 0-1,-5 0 1108,2-1 0,1 1 0,-7 0 0</inkml:trace>
  <inkml:trace contextRef="#ctx0" brushRef="#br0" timeOffset="1366">1640 1180 7326,'0'-17'-592,"6"-1"1,0 1 725,-2-1 1,-4 1-1,-6-1 1,-4-1 108,0-4 0,-5 3 1,3-3-1,-1 4 228,1 1 0,-4-3 0,5 1 0,-3 5 634,2-1 1,-3 1 120,3-3-1051,5 9 0,-1 9 0,10 9 1,4 5 48,5 3 1,5-3 0,1 9 0,1-1-230,-1 1 1,1-2 0,-1 6 0,2 0-257,5 1 1,-5-5-1,4 4 1,-1 0-179,1 0 1,-4-5 0,5 1 0,-5-4-436,-1-1 1,-1-6 498,1-1 0,-9-9 0,-5-4 309,-8-13 1,-5-3-1,-9-7 1,-1 0 190,-5-4 0,5-4 1,-4 0-1,1 2 257,-1 2 1,9 1 0,-3-1-1,3 4-34,5 0 0,1 5 1,8-3-1,0 4-28,0 1 1,10 3 0,7 1 0,10 4-186,6 3 0,8 1 0,2 6 0,1 0-147,5 0 1,-1 2 0,1 4 0,-4 5-106,-3 5 1,-1 1 0,-8 1-1,-4-1 64,-6 1 0,-9 5 0,-4 0 0,-3 1-86,-3 1 0,-2-6 1,-2 6-1,0-1-45,0-1 1,-2 2-1,-4-3 1,-5 1-30,-5-2 0,-1-3 0,-1-5 1,1-3 92,-1-2 1,1-3-1,0-6 272,-1-5 0,6-4 1,3-9-1,1-5 362,4-5 1,4-4-1,6-2 1,7 0 79,9 0 1,-1 2-1,8 4 1,2 4-194,2 0 0,4 11 0,4-1 0,4 5-247,-1 6 0,5 4 1,-9 6-1,-1 6-351,-2 3 0,-4 8 0,-4 3 1,-5 1-546,-5 4 0,-2 2 1,1 0-1,-1-2-268,1-2 0,-7-2 1,-1 2-1,0-3-245,0-1 1,-7-12 1254,3 5 0,-4-5 0,-2 5 0</inkml:trace>
  <inkml:trace contextRef="#ctx0" brushRef="#br0" timeOffset="1766">3159 953 8027,'-7'-17'-315,"-5"-1"0,2 1 0,-1-1 1,-3 3 1190,-1 3 0,-3 4 1,1 8-1,-1 0 194,1 0 1,-1 0-1,1 2-844,-1 4 1,9 4-1,1 7 1,2 1-276,0-1 1,2 1 0,8-1-1,4 2-75,2 5 1,7-5 0,6 4 0,-1-3-757,-3-3 1,1 1 0,1-3 210,2-3 1,0-4 0,-7-10 762,-4-4 1,-5-12 0,-7-13 0,0-9 228,0-13 1,-2-13-1,-3-13 1,-7-5 507,-4-5 0,-7 0 0,-2 5 0,0 5 88,-1 1 0,3 12 0,8 16 0,1 13-205,2 12 1,9 15 0,1 12-751,11 13 0,5 11 0,17 12 0,6 7-57,7 7 1,9 12-1,5-1 1,6 3-303,4 3 0,2-1 0,-35-28 0,0 2 0,0-1 0,0-1-546,0 0 0,-1 0 0,29 38 1,-7-9-1,-10-1-3328,-11-4 4107,0-4 0,-23-15 0,3-2 1</inkml:trace>
  <inkml:trace contextRef="#ctx0" brushRef="#br0" timeOffset="2082">4085 901 8084,'12'-18'0,"-3"-1"448,-1-4 0,-2 3 0,-8-1 0,-2 5 126,-2 5 1,-7 5 0,1-4-1,-2 0 518,3 1 1,-5 5-965,5-2 0,-3 6 0,2 6 0,7 5-275,3 5 1,2 9-1,0 4 1,0 4-234,0 2 0,5 6 0,3 0 1,2-1 13,4 3 0,-7-6 0,1 4 0,-2-4 267,0-2 1,0-2 0,-8-2 0,-4-4 29,-6-2 1,-9-2 0,-4-7 0,-3-5-296,-3-5 1,0 2-1,2-2 1,6-2 363,3-2 0,3-10 0,0-2 0</inkml:trace>
  <inkml:trace contextRef="#ctx0" brushRef="#br0" timeOffset="2299">4312 272 8152,'-17'-74'0,"-1"6"0,3 14 1079,3 15 0,6 14-842,12 13 0,6 20 1,11 15-1,6 12 272,4 12 0,2 9 0,0 20 0,-2 7-514,-4 8 1,-16-42-1,-1 1 1,-3 6-1,-2 1 1,-1 3-1,-1 2-910,0 3 1,-4 2 558,-5 6 0,-5 0 0,-10 1 0,-5 1 0,-8 4 0,0-1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29.1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70 227 8124,'-1'-17'-202,"-5"-1"0,4 1 1,-4 0 1200,4-1-193,-6 8-670,6 3 1,-5 14 0,7 5 0,1 4-12,5 1 1,-2 6 0,6 2 0,-2 3-120,-4 3 1,3 2 0,-1 2 0,0 0-70,2-1 1,-6 3 0,3 2 0,-1 2-227,2-2 1,-4 3-1,4 1 1,-4 0-105,-2-1 1,0 1 0,-2-4 0,-4 2 392,-6-2 0,-3-10 0,-3-4 0</inkml:trace>
  <inkml:trace contextRef="#ctx0" brushRef="#br0" timeOffset="317">158 210 8107,'0'-33'51,"0"4"1,0 4 303,0-1 0,0 7 0,0-4-255,0 3 0,2 5 0,4 3 0,5 6-3,5 4 1,-3 2 0,3 0 0,3 0-125,1 0 1,5 10-1,0 6 1,0 5-129,1 0 1,-1 6 0,-6 3 0,1 3 67,-5 1 1,-3-4-1,-1-1 1,-5 2 31,-4 2 0,-2 2 1,-2 0-1,-6-2-39,-9-4 1,-2 2 0,-11-6 0,-3 0-95,-5 0 0,-1-1 0,-6-7 0,3 1-310,3-1 0,2-1 498,2-5 0,-8 5 0,-1-7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33.0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140 333 5751,'10'-8'0,"-3"6"0,1-6 0,-6 8 0,6 0 0,-8 0 0,0-8 0,-8 6 0,6-5 0,-6 7 0,8 0 0,-2 0 0,-3 0 14,3 0 3,-6 0-15,8 0-6,0-8 1,0 6-2,0-6-2,0 8 7,0 0 0,0-8 0,0-1 0</inkml:trace>
  <inkml:trace contextRef="#ctx0" brushRef="#br0" timeOffset="1200">35 298 5767,'-10'0'0,"3"7"0,7-5 0,0 6 0,0-8 3716,0 0-3057,-8 0-532,6 0 1,-6-2-95,8-4-15,0 4-173,0-5 236,0 7 556,0 0-787,8 0 0,2 0 53,7 0 0,-5 0 100,-1 0 1,-7 2 0,2 3 29,-4 7 0,-2 4 0,0 1 0,0 0-17,0 1 1,0-1 0,0 1-121,0-1 0,0 1 0,0-1-105,0 1 1,2-1 0,4 1-73,5-1 1,5-7 0,3-2 0,3-3-967,1 1 1247,8 0 0,4-6 0,10 0 0</inkml:trace>
  <inkml:trace contextRef="#ctx0" brushRef="#br0" timeOffset="1367">192 106 8100,'-2'-20'0,"-2"-1"615,-1-3 0,-3 7-972,2 5 0,6 8 1,0-1-270,10 3 1,5 8 625,3-1 0,-1 9 0,1-4 0</inkml:trace>
  <inkml:trace contextRef="#ctx0" brushRef="#br0" timeOffset="1581">594 280 8254,'-8'-10'530,"0"5"0,-3 10-427,5 7 1,4 4 0,2 3 0,0 2-94,0 3 1,0 7-1,2-4 1,2 2-676,2 0 0,7 0 665,-1 6 0,3 0 0,3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35.8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210 436 8136,'-11'-6'26,"-1"0"1,8-8 69,-2 3 1,4 1 79,2-2 1,-5 7 200,-1-7-275,0 8 1,4-4-1,-4 8-68,-5 0 0,1 0 0,-2 0-26,-1 0 1,3 0 0,-2 2-53,-1 4 1,-3 4 0,1 7 21,3 1 0,2-7 1,6 1-1,-1 2 1,-1 1 0,8 3 0,2-1-4,1 1 1,9-3-1,-2-1 1,3-3-22,3 3 0,5 1 1,0 3-1,1-3-56,1-3 0,-12 2 0,5-7 0,-3 1 27,1 0 0,-6 0 222,-5-3 1,-5-3 0,-7 4-123,-11-4 0,1-2 0,-7 0 0,3 0-68,-2 0 1,3 0 0,-3 0 0,4 0-424,1 0 1,1 0-674,-1 0 1139,9 0 0,9 8 0,9 2 0</inkml:trace>
  <inkml:trace contextRef="#ctx0" brushRef="#br0" timeOffset="653">490 471 8237,'-2'-12'1177,"-2"0"-437,-2-1-157,-7 5 1,3 0-449,-8 8 1,7 2-1,1 4-170,2 6 0,2 3 0,6 3 0,0-1-135,0 1 0,0 1 0,0 2 1,2 3-98,4-3 1,-2 0 0,6 1 0,0 1-29,-1-2 1,3 4 0,3-1 6,-3-3 1,4-3 477,-5-7 1,5-5 0,-1-14 0,-1-9 208,-3-10 0,-7-12 0,2-4 0,-4-2 89,-2-3 0,0-2 0,0-3 0,0 3-35,0 3 1,0 6-1,0 10 1,0 4-72,0 2 0,2 4-519,4 9 0,-2 4 0,7 10 0,3 6-296,2 9 1,3 3 0,2 11 0,3 4 84,-3 4 1,-2 3 0,-1-3 0,-1 4 15,1 1 1,-7-3-1,-1 4 1,-2-1 79,-4 1 0,-2-12 0,-4 0 0,-2-6 139,-2-6 0,-2-9 0,4-8 523,-1-8 1,-1-8 0,6-13 0,2-10-8,3-9 0,5-1 0,8-2 0,1 1-3,4 1 1,3-3-1,5 7 1,-4 4-126,-2 6 0,0 6 0,-3 9 0,1 5-460,-2 5 0,-1 4 0,-3 4 0,1 4-392,-1 5 1,0 7 0,1 3 0,-3 4 52,-3 3 1,4-5-1,-5 6 1,5 2-518,1 2 1,-7 0 1040,-4-4 0,3 12 0,1-4 0</inkml:trace>
  <inkml:trace contextRef="#ctx0" brushRef="#br0" timeOffset="1336">1380 629 8289,'0'-17'942,"-1"5"-642,-5 0 1,2 9 0,-6-5 247,2 0-484,3 6 1,3-6-287,-4 8 45,4 0 0,-6 2 161,8 4 0,0 4 0,2 5 0,2-1 156,2-2 0,7-3 0,1 5 0,5-3 3,5 3 1,7-4-1,-2-1 1,6-1 2,5-4 1,-1-2 0,8-2 0,-1 0-306,-1 0 1,-2-8-1,-8-3 1,-2-3-92,-4 2 0,-10-7 0,-9 5 1,-4 1 142,-8-3 1,-8 1 0,-13-1 0,-6 5 40,-4 5 1,-2-2 0,0 2 0,2 2 132,4 2 1,-2 2 0,7 2 0,3 2-73,2 2 1,3 8 0,4-3-26,7 5 1,10 1 0,9 1 0,7-1 18,8 1 1,4-3 0,2-1-1,0-5 63,0-1 0,-6 4 1,0-6-1,1-2-86,-3-3 0,-2-2 0,-10-5 65,-3-6 0,-6-3 0,-12-5 0,-6-3 131,-3-6 0,-10-4 0,-4-2 0,-4 0 246,-2 0 1,0 2-1,2 2 1,2 2 116,2-2 0,1 0 1,-1 2-1,6 5 339,4 5 1,7 7-886,0 1 1,10 9 0,4 0-152,14 6 0,3 15 0,10-1 0,4 3-54,6 4 0,0 2 1,8 8-1,-1 0-164,-1 0 1,-1 6 0,-5 0 0,2-1-444,-2 3 1,-4 0 0,-6 5-1,-6-3-1311,-3-2 2144,-11 5 0,-1-3 0,-8 7 0</inkml:trace>
  <inkml:trace contextRef="#ctx0" brushRef="#br0" timeOffset="1669">2324 682 8206,'5'-33'546,"1"3"1,2 1-1,-4 10 340,2 3 1,1 11-509,-1-1 0,2 6 1,6 6-1,-3 3-171,3 1 0,1 11 0,3-3 0,-1 1-304,1 1 1,-1 3 0,1 0 0,-3-1-306,-3-3 0,1 4 0,-5-1 0,0-5-583,0-3 0,-2-9 842,-6 7 0,0-16 1,1-4-1,3-9 555,2-6 1,6-8 0,-4 2 0,3-6 358,9-6 1,-1 4 0,12-4 0,4 6-189,4 6 0,7 6 0,-3 11 1,0 6-504,-1 5 1,5 1 0,-6 1 0,-2 5-402,-3 6 1,-1 3 0,0 3 0,-2-1-862,-4 1 1,-3-1 0,-9 1 1181,1-1 0,-9 1 0,-1-1 0</inkml:trace>
  <inkml:trace contextRef="#ctx0" brushRef="#br0" timeOffset="1836">2935 227 8411,'10'-56'318,"-5"4"1,-1 11-1,0 18 1,4 3 344,2 3 0,1 7 0,7 4 0,-1 4-231,1 2 0,-1 2 0,2 4 0,3 8-65,1 7 1,6 6 0,-4 10 0,1 2-715,-1 2 1,4 7 0,-4-1-1,0 3-569,1 3 1,-3 1-1,-8 4 916,-3 6 0,-4 4 0,-8 2 0</inkml:trace>
  <inkml:trace contextRef="#ctx0" brushRef="#br0" timeOffset="2086">3441 771 8117,'35'-43'240,"-6"6"1,0-4 0,2 6 315,2 6 1,2 4 0,2 6 0,2-3-11,2-1 1,0 0-1,-8 5 1,-4 3-201,-6 3 1,-9-3 0,-5 3-276,-1-4 1,-12 5-1,-13 1 1,-12 2-65,-10 4 1,-6 2 0,-7 2 0,1 2-166,5 4 1,3 2 0,8 8-1,2-1 83,4 4 0,12 3 1,11-3-1,6 4-208,6 7 0,19 10 0,17 5 0,15 2-528,13-1 811,7 1 0,-30-18 0,1 2 0,1 0 0,-1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39.1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821 175 8177,'-23'-44'87,"-3"3"1,-1 6 288,-4 6 1,-2 11 0,-4 13 0,-3 3-96,-7 2 1,2 0 0,-1 2 0,-3 5 72,-1 11 1,-2 3-1,1 14 1,4 8-112,7 5 1,3 8-1,2 7 1,2 10-168,4 11 0,6 1 0,11 12 0,6 0-180,4 0 1,12 2 0,-2-47-1,3-1 1,5-1 0,3-1-42,5-1 0,3-3 1,2-4-1,4-2 1,2-3-1,3-2 1,42 26 28,-38-32 0,1-2 0,43 17 0,-38-25 0,3-3 0,0-4 0,1-3 31,1-2 1,2-4 0,4-8-1,1-4 1,4-3 0,2-5-1,2-4 1,-1-4-27,2-4 0,-2-2 1,-3-5-1,-2-2 1,0-2-1,-1-1 1,-4-3-1,-2-2-141,0-1 0,-3-3 1,-9 2-1,-5-2 0,-3 0 1,-4 1-1,-5 1 0,-5-1 25,-4 0 1,-5-1-1,-5-1 1,-4 1-1,-4 0 1,-4 1-1,-20-43 189,-18 11 1,-19 18-1,-21 12 1,37 29 0,-2 3 74,-4 1 0,0 1 1,2 2-1,1 1 0,-4 2 1,1 1-1,1 3 0,1 3 159,-47-4 0,45 6 1,1 2-1,-44 4 1,4 4-113,9 5 0,18 15 0,12 7-84,9 5 0,6 7 0,6 2 0,8 11 0,7 8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39.9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36 223 8132,'0'-17'92,"0"-1"1,0 1 0,-2-1 0,-2 1 236,-2-1 1,0 1 0,4-1 122,-3 1 0,3 0 1,-4-1 897,4 1-1178,2 7 0,2 6 1,4 14-98,5 7 0,-1 12 1,0 0-1,-1 6-46,1 6 1,-4 4 0,4 7 0,-1 2-346,1 5 0,-4-3 1,4 8-1,-1 2-232,1 2 1,-6 10 0,2 3 0,-4 4-1352,-2 3 1899,0-1 0,-8-7 0,-2-3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40.2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138 470 8218,'-18'-20'133,"1"-3"0,0 2 0,-1-6 1,1 1 262,-1 5 1,6 2 0,3 1 0,1 1 85,4-1 0,4-5 1,6 0-1,8-1-224,7-1 0,12 6 0,10-5 0,3 3-67,8-2 0,1 3 1,7-1-1,0 5-202,0 5 0,-4 7 1,4-2-1,0 6-369,1 6 1,-13 6-1,2 11 1,-1 6-333,-1 4 0,1 4 0,-5 2 1,-5 3 711,-4 3 0,-2 9 0,0 8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41.1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53 201 7764,'0'-20'0,"0"-1"136,0-3 0,-2 1 1,-2 6-1,-2-1 730,2 1 1,-3-1 278,1 1 0,-6 5-927,6 1 0,1 9 0,5 2-232,0 9 1,2 9 0,3 5 0,5 6 49,0 4 1,7 2 0,-3 2 0,5 4-201,3 5 0,-13 3 1,9-1-1,-3 1-185,1 5 0,-1-1 0,-1 7 1,-4-2-189,-3 0 1,-1 0 0,-6-5 0,0-5-1192,0-7 1728,0 0 0,-15-22 0,-5 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41.3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0 367 8194,'0'-35'0,"0"0"108,0 0 0,0 0 1,2 2-1,2 2 334,2 2 1,2 6 0,-2-4 0,5 3-216,5 9 0,1-1 1,1 9-1,-1-1-84,1 0 0,5 2 1,0 8-1,-2 4-257,-1 6 0,3 5 1,-1 5-1,-5 3-99,-3 2 0,-11 2 0,3 8 1,-4 2 6,-2 1 1,-2 7 0,-4-6 0,-5 0-75,-5 1 0,-1-3 1,-1 8-1,-1-1 6,-4-1 1,3 3 0,-3-7 0,4-2 273,1-2 0,1-2 0,-1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41.6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35 175 8149,'0'-17'0,"-2"-1"514,-4 1 1,4-1 0,-5 1 76,-1-1 1,6 1 0,-4 0 1583,4-1-1944,2 8 1,2 3-1,4 9-307,6 3 1,3 1 0,2 10 0,1 3-103,-1 1 1,1 1 0,-1 0-1,1 4-273,-1 3 0,1-5 0,-1 4 0,1 0-249,-1 0 1,-1-5 0,-3 1 699,-1-4 0,0-1 0,5-1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41.8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95 8381,'-11'-23'0,"-1"0"746,-2 1-1161,7 3 1,-1 11 0,10 8-1,4 10-523,5 5 938,13 10 0,3 10 0,8 10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7:35.2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221 1285 9648,'-17'-8'814,"0"-2"1,1-7-207,4 0 1,3-1 0,5-1-1,-2-3-55,2-1 0,-4-8 0,3 0 0,1-8-251,2-7 0,-4-11 0,0-3 1,0-4-109,-2-8 0,7 0 0,-5-7 1,4-1-171,2 1 0,0 11 1,0 2-1,0 8-123,0 7 0,8 12 1,3 6-1,5 14-152,1 11 1,8 6 0,5 2 0,2 2 36,3 4 1,10 6-1,7 13 1,11 10 42,4 10 0,3 5 0,0 4 0,0 5-104,0 5 1,0-2 0,-2 2 0,-4 0-462,-6-2 0,-6-2 0,-5-8 1,-8 1-224,-8-1 0,-14-13 0,-11-6 959,-4-6 0,-18 4 0,-3-4 0</inkml:trace>
  <inkml:trace contextRef="#ctx0" brushRef="#br0" timeOffset="148">99 901 7961,'-29'-20'0,"2"-1"822,2-2 1,9 5-1,14 8-892,12 3 0,19-7 0,25 4 0,14-1 215,12-1 1,9 1 0,8-7 0,-43 9 0,1 1-341,4-2 0,0 2 1,0 2-1,1 0-181,3 1 0,2-1 0,1 0 0,0 0 0,0-3 0,0 1 0</inkml:trace>
  <inkml:trace contextRef="#ctx0" brushRef="#br0" timeOffset="733">2265 255 7970,'-2'-26'498,"-2"-1"1,-4 0 148,-1 4 0,3-3 0,-4 3 1,0 2 259,1 1 1,3 3 0,-6 1-466,-1 5 1,-9-3-1,-3 10 1,-2 6-247,-4 8 1,-2 13 0,-2 6-1,-2 6-44,-4 6 0,6 4 0,-2 7 0,8 2-162,4 5 0,4-5 0,7 6 0,4-2-364,3 1 1,7 1-1,9-6 1,5 0-98,5-3 1,9-5 0,-3 1 0,2-4-67,4-1 0,-6-13 0,-1 1 0,-5-11 169,-2-7 1,1-5-1,-1-9 1,1-3 581,-1-7 1,7-11 0,1-8 0,0-6 185,0-4 1,0 6-1,-3 8 1,1 2 61,-2 3 0,1 5 0,-1 5 0,2 6-118,-1 4 1,5 2 0,2 2 0,6 6-246,6 10 0,-3 1 0,7 10 1,0 2-652,-1 2 0,3 2 0,5-2 0,-1-2-722,-5-2 1,-3-13 0,-8-1 1273,0-5 0,0-12 0,0-8 0</inkml:trace>
  <inkml:trace contextRef="#ctx0" brushRef="#br0" timeOffset="1067">3330 202 9032,'-2'-35'0,"-4"2"660,-5 4 0,1 6 0,-2 9 0,-1 5 16,-3 1 1,-3 2-1,-2 6 1,-5 0 15,-1 0 0,-2 10 0,-6 7 0,2 10-298,4 6 1,-2 10 0,8 4-1,1 3-369,3 2 0,9 1 0,4-1 0,4 1-336,2-1 1,16 2 0,7 3-1,8-1-241,4-6 1,10 1 0,5-11 0,10-3-581,8-6 1,-2-7-1,10-13 1,-4-5-8,-2-4 0,5-12 1139,1-7 0,0-8 0,-6-10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42.2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36 175 8571,'0'-27'0,"0"4"258,0 3 0,0 3 0,0-1 0,0 1 576,0-1 0,2 7-245,4-1 1,3 8 0,9-2-745,-1 4 1,-5 8 0,-1 2 0,3 2-59,2 3 0,-7 3 0,-1 3 0,-2 3 49,0 1 0,0 6 0,-6-4 0,0 2-16,0 4 1,-6-3-1,-2-1 1,0 0 15,0 0 0,1-6 0,3 3 1,-2-5-91,2-1 1,2-1 278,2 0 0,2-1 1,4-4-1,6-7 34,3-3 0,3-2 0,-1 0 0,2 0-18,5 0 1,-5 0 0,4 0-1,-5 2-55,-7 4 1,3-2-1,-8 8 92,-2 1 1,-4-3 0,-6 2 0,-8 3-119,-7 6 1,0-1-1,-8 3 1,-2-1-255,-2 1 0,-2-4 0,0 5 294,0-5 0,0-2 0,0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42.9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167 157 8302,'0'-17'337,"0"-1"0,0 1 0,0-1 496,0 1 0,0 5 0,0 1 129,0-3 0,-8 0-512,-4 3 0,3 3 0,-3 10-626,-1 4 0,5 5 0,2 11 0,4 3-215,2 2 1,0-4 0,0 7-1,2 1-26,4 2 0,3 0 0,9-2 0,-1-2 24,1 2 0,-1-4 0,1 2 1,-1 0 120,1-2 1,-3-1-1,-3-9 1,-6 1 262,-4-1 0,-4-1 0,-6-5 244,-9-5 1,-9-4-1,-9-2 1,2 0-102,4 0 1,-2 0 0,8-2 0,2-2-230,1-2 1,5-1-511,3 1 1,12 4 0,14-4 604,7 4 0,14 2 0,9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43.5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70 487 8266,'-17'-17'94,"5"-1"0,0 3 0,1 1 1087,1 3 1,2 5 702,8-6-1785,0 8 1,0 4-1,2 12-114,4 3 1,2 3-1,5 1 1,-1 3 1,2 1 0,-1 0 0,1-5 0,-3-1-251,3 1 0,1-1 0,1 1 0,-2-3-121,-3-3 1,-1 3-1,3-5 1,-3 2 338,-2-1 1,0-7 0,-4 0 333,1-8 0,1-13 0,-6-14 0,0-8 163,0-8 1,0-3 0,-2-3-1,-2-1 446,-1-4 1,-1 4 0,6-5 0,0 7 85,0 5 0,0 5 1,2 9-782,4 4 0,3 11 0,11 12 0,3 6-491,6 6 0,4 6 0,4 13 0,2 8-81,1 6 1,1 9 0,-6-1 0,-2 3-586,-4 3 0,2-3 0,-9-1 0,-5-3 339,-3 3 1,-10-7-1,-1-1 1,-6-6 288,-9-6 1,-9 0 0,-3-11-1,3-9 270,1-5 1,3-6 0,2-3 0,1-9 599,2-7 0,8-6 0,-1-8 0,5 0-19,5 0 1,11-6 0,9 0 0,2 2-171,4 3 0,8 6 0,4 3 0,0 2-464,-1 4 1,5 9 0,-4 6 0,-1 6-344,1 6 0,3 4 0,-5 7 1,-4 3-565,-6 3 1,0 2-1,-8 6 1,-1-2 1016,-3 2 0,-9 2 0,-2 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44.1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1 796 8263,'11'-18'495,"1"1"0,-6-1 1,6 1-1,1-1 203,3 1 1,1 5 0,1 1 0,1-1-39,4 2 0,-3-3 0,3 5-486,-4-2 1,-3 5 0,-4-7-88,-7-2 0,-3 5 0,-4-3-159,-3-2 0,-5 7 1,-8 1-1,1 4-140,-1 2 1,-1 0-1,-2 0 1,-3 0-78,3 0 1,7 8 0,5 3 0,1 5 78,4 1 0,2 3 1,4 1-1,4 4 168,6 2 0,13-5 0,10 1 0,9-2 175,7 3 1,9-7-1,6 3 1,8-9 209,7-3 1,10-4 0,5-10 0,-3-6-84,-4-3 1,-15-3 0,-22-1 0,-11-2-282,-10-3 0,-14 1 0,-13 6-19,-8-1 1,-13 6-1,-12 3 1,-4 1-134,-2 4 1,-2 2 0,-2 4 0,-2 4-28,3 6 0,-3 3 1,4 5-1,6 1-79,4 2 1,3 0 0,7-3-1,1 1-175,5 2 1,5 7 0,12-7 0,7-2 171,9-1 0,5-5 1,10-3-1,2-6 263,1-4 1,1-4 0,-6-6 0,-2-10-75,-4-9 1,-4-14 0,-9-7 0,-4-6 214,-7-5 0,-5-7 1,-5 2-1,-11-4 513,-11-1 1,-4 7 0,-16 3-1,-1 3 418,-3-2 1,-1 11 0,1 3-1,5 11 505,5 9 0,12 7-1450,6 5 1,13 12-1,10 12 1,12 5-299,9 7 0,12 9 1,10 9-1,3 3-124,9 3 0,-3 3 1,6 1-1,-4 1-614,-1-1 1,-1 0-1,-1 1 1,-3 1 112,-1 4 1,-14-3 0,-2 3 0,-8-4 814,-7-1 0,-11-1 0,3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44.4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1 191 8288,'15'-35'0,"-1"0"0,-4 2 2030,-3 4 0,1 4-762,-2 7 1,-2 9 0,8 3 0,1 6-1287,3 6 1,1 3 0,3 9 0,1-1-183,2 1 0,0 1 0,-5 2 1,-3 3-667,-3-3 1,-4-2 0,-8-1-769,0-1 0,0-5 1877,0 0 1,-6-10 0,-2 0 274,-1-6 0,5-10 1,-2 2-1,4-3 131,2-3 1,10-1 0,5-2 0,10-3-229,8 3 0,0 2 1,14 3-1,3 5-677,7 5 0,-3 4 0,4 2 0,-3 2-734,-3 4 0,-2 3 0,-3 9 0,-8 1-2602,-8 4 3592,2-3 0,-14 5 0,6-8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44.6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18 315 8218,'-2'-60'0,"-2"6"0,-2 7 1287,2 4 0,2 8 0,2 8 24,0 2 0,10 10 0,6 9 1,9 4-1106,8 2 0,-2 8 1,11 5-1,-1 10-631,0 12 0,7 2 1,-3 10-1,2 1-181,-1 3 1,-13 3 0,2 2 0,-4 5 605,-4 1 0,-1-6 0,-9 4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44.8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152 455 8256,'29'-51'764,"0"5"1,-6 3 0,6 10-1,2 2 637,2 2 0,4 2 0,0-4 0,0 4-811,-4 1 0,-12 3 0,-3 6 1,-10-1-459,-7 1 1,-10 1-1,-11 5 1,-13 5-317,-11 4 0,-14 2 0,-5 0 0,1 2-167,4 4 0,12 3 0,7 9 1,6 1-65,4 4 1,15 5 0,4 7 0,16-1 21,17 1 0,9 2 1,20 2-1,8 2-1288,6-2 1,12 3 1680,3-1 0,-35-20 0,1-1 0,2-3 0,-1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49.2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1029 8154,'-20'-30'314,"-3"1"1,3 8 0,-3 0 0,6 5 1050,5 5-1247,4 7 0,18-4 0,9 8 0,16-2-13,16-4 1,24 2-1,23-7 1,-43 4 0,2 0-66,6-1 0,2 0 0,11 0 0,3 1 0,8 0 0,3 0 0,-25 3 0,2 1 0,1-1-206,3-1 0,2 1 0,0-1 0,4 0 0,1 0 0,0 0 0,-1-1 0,-1 1 0,0 0 0,-4 0 0,-1 1 0,-1 0 50,-2-1 1,-1 1 0,-2 1 0,25 0 0,-3 0 0,-9-2 0,-3 0 0,-6 1 0,-2 1-235,-6 0 0,-2 2 0,40-1 0,-31 0 1,-13-2-1502,-13-2 1851,-5 0 0,-17 6 0,-5 0 0</inkml:trace>
  <inkml:trace contextRef="#ctx0" brushRef="#br0" timeOffset="216">2760 330 8301,'7'-41'0,"5"2"180,4 6 0,1 6 0,2 10 0,5 1 243,5 5 1,10 3 0,5 8 0,5 0-43,5 0 1,12 10 0,2 7-1,8 12-75,3 10 0,-5 6 1,0 9-1,-6 6-205,-4 10 0,-18 8 1,-5 9-1,-16 0-278,-11 1 0,-18-1 0,-19-2 0,-18-1-251,-13-3 0,19-43 1,-2-2-1,-6 2 0,-3 0 1,-6-1-1,-1-1-2255,-7 2 1,-1 0 2682,5-2 0,-2 0 0,-7 3 0,0-1 0,4-2 0,0-2 0,-4 1 0,0 0 0</inkml:trace>
  <inkml:trace contextRef="#ctx0" brushRef="#br0" timeOffset="765">4786 347 8136,'-2'-46'0,"-2"3"0,-4 6 1480,-2 10 1,-1 8-910,-7 7 0,6 4 0,3 10-290,1 4 0,2 6 0,6 13 0,2 8-17,4 6 0,0 11 1,9 1-1,5 9-270,-1 8 0,6-8 0,1 10 1,-1-2-582,0 0 1,0 9 0,-5 5 0,-1 1-375,-3-1 0,-11 1 0,1-7 0,-6-2-1131,-6-3 2092,-11-16 0,-18-13 0,-10-16 0</inkml:trace>
  <inkml:trace contextRef="#ctx0" brushRef="#br0" timeOffset="1016">4873 330 8174,'21'-60'292,"-3"7"0,3 3 1,-7 11-1,5 4 123,4 4 0,8 12 0,0-1 0,8 9-186,8 3 0,3 4 1,5 12-1,1 9-147,2 11 0,0 6 1,-5 7-1,-3 6-88,-3 3 0,-12 3 0,-12 1 0,-6 4-374,-5 6 1,-4-4 0,-12 1 0,-8-3-24,-11 0 1,-18 2-1,-11-4 1,-12 3 27,-10-3 1,2-4 0,-5-5 0,1-6-7,0-5 0,10-10 0,14-9 381,9-9 0,6-6 0,2-2 0</inkml:trace>
  <inkml:trace contextRef="#ctx0" brushRef="#br0" timeOffset="1299">6025 1116 8115,'-17'-35'0,"0"2"0,-3 6 604,-3 9 1,-4 9 0,-10 9 0,-2 0 158,-2 0 1,1 13-1,5 7 1,2 5-544,3 6 0,5 2 0,10 4 0,3 2-254,6 1 0,6 7 1,6-4-1,8-1-142,7 1 0,6 4 0,10-7 0,4-3-644,5-6 1,5 0 0,1-7 0,1-5-1525,-1-5 2344,-7-7 0,5-7 0,-5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45.5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128 4000 8060,'-25'-8'106,"-4"-4"0,4-1 0,3-1 0,7 4 1418,3 3 1,12 1-1089,6 6 1,19 6 0,24-1-1,11-1-240,15-2 0,9-2 0,-32 0 0,3 0 0,5 0 0,2 0-128,7 0 1,4 0-1,12 0 1,4-2 0,-22 1-1,2-1 1,1 0 0,3-2-1,2 0 1,0 0-163,3-1 0,1 0 0,1-1 0,3 1 0,1-1 1,1 0-1,1 0 0,1 0 0,0 0 0,3 1 1,0 0-1,2 0 161,2 1 0,1 0 1,-1 0-1,-6 0 0,0-1 1,0 1-1,2 1 0,1 0 1,0 1-1,-5-1 0,0 1 1,0-1-92,-3 0 1,-1 1 0,1-1 0,-1 1 0,1 0-1,-2 1 1,0 0 0,-2 1 0,0 1 0,-2-1-1,-2 0 1,0 0-286,-4-1 1,-1 1 0,-1 1 0,27-1 0,-2 2 0,-5-1 0,-2 1-1,-2 2 1,-3 0-178,-2 1 0,-2 0 0,-12-3 0,-2 0 0,-4 1 0,-2 0 0,41-2-872,-18-1 0,-24 0 1358,-17 0 0,-22 0 0,-24 0 0,-11 0 0</inkml:trace>
  <inkml:trace contextRef="#ctx0" brushRef="#br0" timeOffset="267">5402 3511 8265,'18'-43'192,"-1"6"0,1-2 0,1 8 384,4 8 1,5 9-1,8 5 1,5 1 261,6 4 0,3 10 1,3 7-1,1 9-591,4 7 1,-4 6 0,3 8 0,-7 11-166,-3 14 1,-16 4 0,-4 9 0,-11 1-363,-11-3 1,-20 1 0,-16-7 0,-20 3-129,19-38 0,-4-2 0,-5 1 0,-3-2 0,-6-1 0,-3 0 0,-3-1 0,-2 0 52,-5-1 0,-2 0 1,-6 0-1,-2 0 1,-2 3-1,1-1 1</inkml:trace>
  <inkml:trace contextRef="#ctx0" brushRef="#br0" timeOffset="752">5944 2201 8117,'0'-70'213,"0"2"0,0 6 1,0 8 386,0 5 0,-2 10 1,-2 1-1,-4 6 932,-2 9 0,5 4-983,-7 1 0,8 11 0,-2 8 0,6 17-177,6 15 0,6 12 0,9 13 1,4 6-233,2 4 0,3 9 1,3 7-1,-2 7-430,-16-42 1,-1 1-1,7 47 1,2 0-1,-3 0-834,-3 0 0,-7-4 1,-4 4-1,-4-6-861,-2-11 1,-8-12 1984,-4-22 0,-3-3 0,-3-8 0</inkml:trace>
  <inkml:trace contextRef="#ctx0" brushRef="#br0" timeOffset="986">5961 2009 8133,'29'-80'0,"-2"3"535,-1 5 1,7 19 0,0 7 0,9 7-71,9 4 0,5 16 0,16 7 0,2 8-53,1 4 1,1 8-1,-8 7 1,-6 11-261,-10 9 1,-7 11 0,-10 1 0,-2 3-256,-4 3 0,-12 1 0,-13 2 0,-9 2-111,-13-1 0,-9 5 1,-14 0-1,-5 0-116,-5-4 1,-11 2-1,-8-1 1,-11-3-213,35-29 0,0 0 0,-35 24 0,-1-7 0,13-9-490,10-10 0,11-7 1032,19-7 0,35-11 0,15-9 0</inkml:trace>
  <inkml:trace contextRef="#ctx0" brushRef="#br0" timeOffset="1534">7306 2899 8379,'2'-29'0,"2"0"586,2-2 1,-1 0-1,-5 0 1,-2 4 118,-3 2 1,-1-4 0,-10 5 0,-5 5-68,-4 5 0,-6 1 0,-10 7 1,-4 2-309,1 2 1,-5 6-1,8 6 1,3 9-243,1 6 1,4 12 0,4 10-1,7 3-237,9 3 0,5 1 0,10 2 0,4 4-292,5 2 0,15-5 0,8-1 1,11-6-88,6-3 0,7-8 1,2 2-1,2-7-512,4-4 1,-4-11 0,2-9 1039,2-3 0,-6-1 0,0-6 0</inkml:trace>
  <inkml:trace contextRef="#ctx0" brushRef="#br0" timeOffset="2218">7690 3353 8208,'0'-17'445,"0"0"1,0-1 0,0 1 100,0-1 0,8 1 0,4-1 0,3 1 189,3-1 0,5 7 0,2 1 1,2 2-192,4 4 1,2 2 0,0 2-1,-2 0-479,-2 0 0,-7 8 1,1 4-1,-6 3-54,-5 3 0,-4 5 0,-8 2 0,-2 2-58,-4 5 0,-4-1 1,-9 0-1,-2-2-143,-3 2 0,1 0 0,6-2 1,1-4-86,4 0 1,3-5 0,5 3 0,-2-4-688,2-1 1,4-3 0,8-3-107,9-6 1,9-4 0,9-4 1067,-1-4 0,9-11 0,2-11 0</inkml:trace>
  <inkml:trace contextRef="#ctx0" brushRef="#br0" timeOffset="2349">8057 2952 8208,'-35'-35'0,"0"2"0,2 4 780,4 6 1,4 11-507,7 6 1,12 12 0,12 7-1,16 9-2600,9 7 2326,4 4 0,7 2 0,3 0 0</inkml:trace>
  <inkml:trace contextRef="#ctx0" brushRef="#br0" timeOffset="2752">8476 3319 8298,'6'-26'0,"0"-1"821,-2 0 1,3-4-1,1 6 1,2 0 178,3-1 0,5 3 1,3 7-1,4 3-458,3 1 0,-5 8 0,4-1 1,0 3-552,0 2 1,-5 5 0,1 3 0,-4 2-119,-1 3 0,-7 9 1,-1 1-1,-2 0-309,-4 3 1,-4-1-1,-6 6 1,-6-4-45,-3-2 1,-3 4-1,1-3 1,-1-1 209,1 0 1,1-2 0,3-3 0,1-1 214,-1-1 1,5 3 0,2-9 245,4 3 1,6 1 0,6-5 17,7-5 1,12-4-1,-2-2 1,3 0-220,-1 0 1,-2 6 0,2 0 0,-6-2-123,-3-2 0,-3 3 0,-1 3 1,-5 2 67,-5 3 1,-4 3-1,-2 1 1,-4 1 118,-8-1 0,-1 7 0,-16-1 0,-2-2-53,-2-1 1,-4-3-1,-4-1 1,-3-3-384,-1-1 0,2-6 0,10 3 381,4-1 0,-4-2 0,6-6 0</inkml:trace>
  <inkml:trace contextRef="#ctx0" brushRef="#br0" timeOffset="7869">2381 1118 8205,'-62'-8'195,"-6"-1"0,6-9 1,2 3 647,7 3 0,13 2-359,16 4 1,11-1 0,22-7 0,15 4-184,15 3 1,25-7 0,13 2-1,16-3-207,-38 6 0,1 0 0,4 0 1,2 1-1,8 0 0,2 0 0,0 1 1,1 1-168,3 0 0,0 0 0,2 1 1,1-1-1,3-2 0,1 0 1,2 1-1,1 0-171,0 1 0,0 1 1,-3 0-1,-3 0 0,-8-1 1,-2 0-1,-4 3 1,-2 1-337,-5 1 0,-2 0 1,38-5-1,-19 0 1,-23 2-2126,-19 2 2705,-8 2 0,-17 6 0,-3 0 0,-4 0 0</inkml:trace>
  <inkml:trace contextRef="#ctx0" brushRef="#br0" timeOffset="8100">3935 612 8205,'0'-51'34,"0"5"1,0 5 230,0 4 1,6 10 0,2 2-1,4 1 138,7 1 0,2 7 1,12 11-1,6 3-62,4 2 0,11 2 1,10 5-1,2 11-139,-2 9 1,0 8 0,-9 8 0,-7 7-201,-3 6 0,-14 10 0,-12-4 0,-7 2-336,-4 1 0,-5-3 0,-10 2 0,-11-6 84,-9-4 1,-16-1-1,-7-1 1,-8 0-273,-4 1 0,3-1 1,-3-1-1,2-3 522,4-1 0,-6-8 0,0 3 0</inkml:trace>
  <inkml:trace contextRef="#ctx0" brushRef="#br0" timeOffset="8351">5525 507 8186,'-26'-43'0,"-3"-2"674,-4 1 1,4 9 0,2 14 0,2 5 1357,3 4 1,11 10-1584,5 2 1,4 16 0,4 13 0,4 6-519,5 6 1,11 9 0,3 10 0,2 1-120,4-1 0,0 10 0,-2-4 0,-3 0-409,-1 1 1,-8 1 0,1 4 0,-11 2-226,-5 2 0,-5-1 0,-9-7 0,-13-6-586,-12-9 0,-16-5 1408,-11-13 0,-4-12 0,-1-15 0</inkml:trace>
  <inkml:trace contextRef="#ctx0" brushRef="#br0" timeOffset="8584">5018 577 8186,'18'-78'298,"-1"6"1,2-3 0,5 5 370,5 6 0,6 5 0,5 13 1,7 7-267,4 8 0,3 8 0,2 11 0,2 6-207,-1 4 1,-5 10-1,-5 6 1,-7 9-291,-3 12 1,-10 2-1,-3 9 1,-7 1-207,-5-2 0,-4 5 0,-8-3 0,-2 3-68,-4 2 0,-6 1 0,-11-1 0,-8 1 14,-8-1 0,0-2 1,-7-1-1,-1-4-212,2-3 0,-3-3 0,7-8 164,2-2 1,12-13 401,10 1 0,15-11 0,11 2 0</inkml:trace>
  <inkml:trace contextRef="#ctx0" brushRef="#br0" timeOffset="8802">6310 804 8561,'-19'-29'0,"-4"1"778,-6 3 1,-4 2 0,-4 7-1,-2 5-107,-2 5 1,-5 4 0,7 2 0,6 0-306,8 0 1,5 14-1,5 5 1,3 4-536,6 2 0,6 12 0,6-2 0,8 2-404,7 0 0,6-2 0,8 0 0,2 0-251,4 0 1,-2-6-1,5-2 1,-1-2-1636,-4-3 2459,5-3 0,-7-9 0,6-3 0</inkml:trace>
  <inkml:trace contextRef="#ctx0" brushRef="#br0" timeOffset="9001">6520 891 8186,'8'-27'361,"-6"2"0,4 7 309,-5 1 0,5-1 0,2 3 0,2 3 81,3 6 1,3 4 0,1 2 0,1 0-415,-1 0 0,1 0 0,-3 2 0,-1 4-200,-3 6 1,-1 9-1,2 2 1,-4 1-233,-1 1 0,-5-4 0,4 6 0,-4 1-693,-2-1 1,0-6 0,0 4-1,0-1-1133,0-1 0,0 0 1921,0-5 0,0 7 0,0 2 0</inkml:trace>
  <inkml:trace contextRef="#ctx0" brushRef="#br0" timeOffset="9132">6660 454 8186,'-24'-44'1062,"1"3"0,0 6 1,5 8-709,1 9 1,7 11 0,6 14-1543,8 11 1,14 7-1,11 12 1188,4 4 0,9 3 0,3 9 0</inkml:trace>
  <inkml:trace contextRef="#ctx0" brushRef="#br0" timeOffset="9417">7254 874 8132,'0'-30'371,"0"1"0,0 8 0,0-2 0,0 3 194,0 3 0,1 7 0,5 4 0,8 4 58,7 2 1,4 8 0,6 4 0,-3 5-499,-3 7 0,-2 3 0,-5 8 0,-3 2-159,-3 3 1,-6-3-1,-12 4 1,-6-4-1,-3-2 0,-9 0 0,-1-2 0,0-4 61,0-6 1,-4 0-1,5-3 1,3-5 214,2 1 0,13-9-400,12-1 1,21-4-1,27-2 1,18 0-817,19 0 0,-39-3 1,3-2 973,8 0 0,2-1 0,0-2 0,2 0 0,3 0 0,-1-1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5:52.4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152 837 8310,'-12'-29'-114,"0"0"0,3 7 0,-5-1 1,4 4 810,3 1 0,-5 1 0,6-1 128,2 1 0,4 1 0,6 3-459,6 1 0,11 8 0,6-2 0,4 4-82,2 2 0,0 8 1,0 4-1,0 3-83,0 3 1,-8 1 0,-4 5-1,-5 5-268,-7 4 1,-3 2 0,-8 1 0,-2 3-81,-4 2 0,-3 0 0,-9-6 1,1 0-205,-1 0 1,1-2 0,-1-4 0,1-6-258,-1-4 0,1-9-282,-1-4 1,11-6 0,9-8 889,13-9 0,10-9 0,10-9 0</inkml:trace>
  <inkml:trace contextRef="#ctx0" brushRef="#br0" timeOffset="148">291 173 8310,'-64'-44'0,"2"3"0,4 6 3304,8 6-3306,5 11 0,33 13 1,16 10-1,19 9-444,18 7 0,8 8 0,5 10 0,2 4 446,3 2 0,14 1 0,-1 7 0</inkml:trace>
  <inkml:trace contextRef="#ctx0" brushRef="#br0" timeOffset="298">903 540 8203,'-2'-35'0,"-4"2"1317,-6 4 1,3 6-513,-3 11 1,6 12-1,-4 14 1,3 7-626,3 8 0,8 4 1,5 4-1,5 4-407,5 5 1,10 5 0,-1 1 226,-1 1 0,13-1 0,-3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7:34.0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959 379 8008,'0'-25'0,"0"-1"0,2-3 0,2 6 536,2 4 1,9 7 0,1 2-1,5 3-385,0 3 1,-1 4 0,-5 5 0,-1 7-101,-2 4 1,-9 9 0,3 4 0,-6 4-34,-6 2 0,1 6 1,-11 1-1,-3 1-95,-1 0 1,-5-3 0,2-5 0,1 0 51,3 0 1,2-6-1,-1-3 1,3-5-93,3-6 1,0-9 45,12 0 0,12-6 0,17-6 0,6-5-78,6-5 0,1 1 0,7 3 0,-4 6 42,-3 4 1,-1 2 0,-6 0 0,-2 2 34,-4 4 1,-6 6 0,-11 9 0,-8 2 122,-8-1 0,-8 3 0,-11 0 0,-6 0-36,-4 0 0,-4-1 1,-4-7-1,-3 1-248,-1-1 0,2-5 0,8-3 0,1-1-865,-1-4 1098,0-2 0,0-2 0,0 0 0</inkml:trace>
  <inkml:trace contextRef="#ctx0" brushRef="#br0" timeOffset="350">715 99 7966,'-88'8'245,"-1"4"1,0 5 611,1 7 1,5 5-1,15 10 1,6 3-530,10 3 1,9 1 0,16 7 0,9-1-179,10 1 0,12-1 0,12 2 0,17 3-140,13 1 0,13 0 0,18-4 0,-35-26 0,2 1-199,0 0 1,3 0 0,5 1 0,3-2-1,-3-3 1,0-1 0,2-3 0,1-2-129,1-3 0,1-3 0,-4-2 1,0-2-1,2-3 0,-1-2 0,45-6-80,-12-14 0,-11-17 0,-18-15 0,-15-11 168,-16-11 0,-8-7 1,-21-9-1,-13 3 204,-16 2 0,-22-1 1,20 38-1,-3 1 1,-4-1-1,-2 2 150,-2 1 1,-3 1 0,-4 1 0,-3 4-1,-3 3 1,-2 4 0,-1 2 0,-1 3 49,1 3 1,-2 2 0,0-1 0,0 3 0,3 5 0,2 4 0,4 2 0,3 2 130,-43 5 0,25 14 0,13 9 0,20 2-543,14 4 1,19 2 0,27 4 0,22 2-824,19 2 1060,19 0 0,-38-22 0,1 0 0,7 4 0,1 1 0,3 3 0,0 0 0</inkml:trace>
  <inkml:trace contextRef="#ctx0" brushRef="#br0" timeOffset="515">2671 361 8052,'-45'0'0,"4"0"196,4 0 1,2 2 0,2 6 0,4 8-498,6 5 1,4 10 0,3-2-1,4 4 301,7 2 0,18 0 0,7 0 0</inkml:trace>
  <inkml:trace contextRef="#ctx0" brushRef="#br0" timeOffset="631">2671 885 7941,'-18'-17'143,"1"-1"1,5 3 0,2 1-525,3 3-688,1 7 1069,13-4 0,-5 16 0,6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6:12.4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2144 2075 8517,'0'-12'-2163,"-2"3"1979,-4 1 0,5 0 1,-5 2 220,4-5 0,0 3 0,-2 0 79,-2 0 0,-7-1-34,1-9 1,-4 6 0,-1 3 0,-1 1 36,1 4 0,0-4 0,-1 3 0,1 1 101,-1 2 1,1-4 0,-1 0-1,1 2 248,-1 2 1,1 0 0,-1-2-211,1-1 0,5-1 0,3 4 138,1-4-250,2 4 205,6-6-234,0 8 1,2 0 196,4 0-100,-4 0 0,13 0-118,-3 0 1,-2 0-1,1 0 1,5-2-52,5-3 0,0 3 0,9-4 1,4 4-18,11 2 0,6-6 1,22-2-1,17 0 9,-39 5 1,4-1 0,12-3-1,2 0 1,6 2 0,1 0-1,7 0 1,1-1-24,5 0 0,1 0 0,2 1 1,0 0-1,4-1 0,0-1 1,1 1-1,0 0-154,3-1 0,-2 1 0,-4 1 0,-1 2 1,0-1-1,0 0 0,-4 1 0,0 0 20,-1 1 1,-1-2-1,1-1 1,1-1-1,-1 3 1,0 0-1,1 0 1,-1 0 35,-2-1 0,0 0 0,-3 1 1,-1-1-1,3-3 0,-1 0 1,2 1-1,1 0 40,2 0 1,0-1-1,-6-1 1,-1 0 0,2 0-1,-1-1 1,1 0 0,-1 0 60,2 1 0,1-1 0,0-2 1,1-1-1,4-1 0,2 0 1,-2 1-1,0-1 58,-1 1 1,-1-1-1,-2 1 1,1 1-1,-4 2 1,0 2 0,-2 0-1,-1 1-44,0-1 0,-3 2 0,-7 3 0,-2 0 0,-4-1 0,-2 0 0,-6 2 0,-3 0-73,41 1 1,-10 0 0,-19 0 0,-7 0-354,-13 0 0,-15-6 155,-8 1 0,-11-3 0,-8 4 1,-8-2-52,-8 2 1,-9-3 0,-4 1 0,-2 2-430,-4 2 1,-2 2 0,-2 0 719,0 0 0,-8 0 0,-2 0 0</inkml:trace>
  <inkml:trace contextRef="#ctx0" brushRef="#br0" timeOffset="233">8501 992 8442,'0'-52'307,"0"-1"0,0 5 1,2 9 349,4 16 1,6 5 0,13 12 0,10 3-317,9 1 1,7 4 0,1 5 0,3 13-172,3 13 1,-4 17 0,2 14 0,-9 4-287,-12 2 1,-10 8 0,-13 3 0,-6 6-220,-4 7 1,-22-3 0,4-42 0,-5 1 0,-7 1 0,-6-1-2041,-5 2 1,-5-2 2374,-9 3 0,-5-1 0,-6 5 0,-4-1 0,-7 1 0,1 0 0</inkml:trace>
  <inkml:trace contextRef="#ctx0" brushRef="#br0" timeOffset="1950">206 521 8417,'-20'-45'346,"-3"4"1,-4 4 449,0 2 1,-4 8-1,7 4 1359,3 4-1798,2 1 1,9 10 0,6 8 0,8 10-253,8 6 0,3 9 0,3 6 0,1 8-132,4 7 0,-1 5 0,7 1 0,0 2-279,-2 5 1,-2-5 0,-7 6-1,-1 0-282,1 4 1,-1 4-1,-1 4 1,-5 2-183,-5 1 0,-4 1 0,-4-6 1,-2-4-244,-2-8 1,-7-9 1012,1-20 0,-11-4 0,-4-8 0</inkml:trace>
  <inkml:trace contextRef="#ctx0" brushRef="#br0" timeOffset="2233">328 468 8417,'0'-44'-8,"-6"-11"0,0 9 0,2 1 194,3 0 0,1 10 0,1-3 1,5 5 386,6 2 0,11 1 1,6 13-1,6 1-524,6 5 0,2-3 1,5 8-1,-1 5-66,1 4 0,-5 15 0,-2 11 1,-6 4-167,-6 2 0,-6 2 0,-11 3 0,-7 7-24,-3 4 1,-9 1 0,-9 2-1,-9 3 29,-10 1 1,-12 2 0,1-4-1,-5 2-69,-1-1 1,5-5 0,3-5-1,1-9-33,4-7 1,10 1 0,8-9-364,7-2 1,24-9 642,19-6 0,20-4 0,13-2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6:13.2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160 927 8408,'-41'-2'0,"2"-2"561,6-2 0,6 0 1,13 6-490,9 0 0,16 0 0,26-2 0,16-2 90,14-2 1,23-1-1,-35 4 1,4 0 0,9-2-1,2 0-38,8 1 1,3-2 0,-16 1 0,3-1 0,1 0 0,5 1 0,1 0-1,1-1 1,6 0 0,0-2 0,2 1-255,4 0 1,2 0-1,0 0 1,5 0 0,2 1-1,0-1 1,-22 2-1,0 1 1,1-1 0,-1 0-1,1 0 1,0-1 0,0 1-1,1 0 125,-1-1 0,0 0 1,0 1-1,0-2 1,1 0-1,1 0 1,-1-1-1,0 1 1,23-1-1,-1-1 1,1 1-1,-23 1 1,1 1-1,0-1 1,1 0-120,2-1 0,-1 0 0,2 1 0,-1-1 0,3 0 1,1 0-1,-1 0 0,1 1 0,-1-1 0,0 0 1,0 0-1,0 1 0,-2-1 0,0 1 0,0 0 1,-1 0 76,1-1 0,0 0 0,0 0 0,0 0 0,1 2 0,0-1 0,-1 1 0,0 0 0,-1 1 0,1-1 0,-2 1 0,-1 0 0,20 0 0,-1 0 0,-4 1-119,-8 2 0,-2 0 1,-3 1-1,-10 0 0,-2 0 1,-4 1-1,12-1 0,-6 2 1,-8-1-1,-4 0-2835,38 0 3001,-23 0 0,-14 7 0,-7 3 0</inkml:trace>
  <inkml:trace contextRef="#ctx0" brushRef="#br0" timeOffset="270">6709 158 8653,'44'-41'0,"-5"3"393,-8 5 1,2 7 0,-4 15-1,4 5-73,2 4 0,0 2 1,-2 4-1,-4 5-71,-5 9 1,-5 17 0,-3 2 0,-5 7-266,-5 11 1,-8-1 0,-10 10 0,-11 2-421,-8 2 1,-19 8-1,-12 1 1,23-37-1,-2-2 436,-7 1 0,-3 0 0,-10 3 0,-4-1 0,-6-1 0,0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6:18.4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105 296 8328,'-2'-16'-3,"-4"5"1,2-5 0,-7 5 983,-3-5 0,4 4 282,-1 1 1,-1 1-878,-5-2 0,7 7 0,4 10-410,4 7 0,2 4 1,0 3-1,2 4-178,4 6 0,6 4 0,9 2 1,2 0-76,-1 0 0,3 6 0,0 0 0,0-3-291,0-1 0,-1 4 0,-9-2 1,-1-4 143,-3-4 0,-7-2 0,0 4 0,-10-4 405,-11-6 0,-6-5 0,-8-7 1,2-5 276,-3-4 1,7-2-1,2-2 1,4-4 116,1-5 1,8-5 0,5-3 0,5-2 9,5-3 0,7-5 0,11 4 0,8 0-106,8-1 1,6-3 0,7 6 0,3 2-76,3 1 0,-2-3 0,6 0 1,-4-1 14,-7-1 0,-1 6 0,-11-4 1,-4 1 148,-4-1 0,-12 2 0,-1-7 0,-10 3 11,-6 4 0,-2 1 0,-2 3 0,-2 0-91,-2-1 1,-8 6-462,3 1-418,-5 7 1,6-2 0,5 12 160,3 6 1,2 3 0,2 3 0,2 1 147,1 4 0,9 2 0,-2 6 1,3-1 29,3 1 1,-3 2 0,-1 2 0,-3-1 28,3 1 0,-4 0 1,-1-2-1,-1-2-52,-4-2 1,-2-1-1,-2 1 1,0-6-152,0-4 0,-2-9 924,-4-4 0,2-4 1,-5-4-1,1-4 118,4-5 0,2-5 1,2-1-1,0-1 163,0 1 0,0-1 1,0 1-166,0-1 1,0 7-703,0-1-2081,0 0 1320,0 3 1,8 3 391,3 12 1,-1-3-1,2 9 217,1 2 1,1-5 0,-1 1 623,-1-2 0,0-2 58,5-6 0,1-8 0,-3-6 1,-1-5-6,-3-4 0,-7-10 0,4 0 0,-2-8-6,0-4 1,0-1-1,-6-5 1,-2 3-85,-4 1 1,-4 3-1,-7-3 1,-1 8 8,1 8 1,-1 2-1,1 10 1,1 3-88,5 1 0,-5 7-865,4 2 1,5 14 0,1 7 0,6 9 158,6 3 1,3 4 0,11 8 0,1 1 7,2-1 0,8 6 0,-1-1 0,3 3-57,1 0 1,-1-1 0,-1 6 0,-5 1-1,-2-1 0,-4-5 0,-9-1 0,-6 1 165,-4-2 1,-2-10 0,-2-14 0,-4-8 241,-6-7 1,-3-4 0,-3-6-1,-1-5 703,-4-9 0,5-11 0,-1 0 0,5-4 419,1-2 0,5 6 0,2 0 0,4 0-297,2 2 1,2-4-1,4 7 1,5 3-690,5 1 0,3 9 0,7 1 0,7 2-281,5 4 1,9 4 0,-4 6 0,1 8-595,5 7 0,-1 1 1,1 7-1,-5 2-864,-1 2 1,-2 2 0,-6 0 1681,0 0 0,0-1 0,0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6:19.2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157 489 8436,'-6'-52'299,"1"-1"1,-9 3 0,4 3 0,-1 8 687,-1 8 0,2 0 0,-1 8 1,3 4 2212,0 5-2842,6-1 0,-6 15 0,10 0 0,4 11-621,6 10 1,3 12 0,5 12 0,1 4 149,2 5 0,7 2 0,-7-1 0,0 3-428,2 6 1,-5 4 0,1 2-1,-7-1-158,-9 1 0,-3 0 0,-2 2 0,-2 0-92,-3-2 0,-13-6 0,-11-20 0,-4-9-1410,-2-10 2201,-8-13 0,-1-12 0,-9-10 0</inkml:trace>
  <inkml:trace contextRef="#ctx0" brushRef="#br0" timeOffset="233">0 629 8432,'6'-58'18,"0"-1"1,7 1-1,-1 6 1,3-1 220,3 1 0,1 5 0,3 3 0,1 1 170,-2 4 1,5 4 0,-3 6 0,0 6-68,2 3 0,-3 11 0,7 3 0,0 4-162,-2 2 0,4 2 1,-8 4-1,1 7-230,1 9 0,-8 3 0,3 6 0,-9 0-203,-3 6 0,-2 0 0,-6 9 0,0 1-102,0-2 0,-10 5 0,-5-3 1,-9 1-26,-3-1 0,0 1 0,-4-5 0,4-2 55,2-5 1,-4 3-1,3-12 1,1 3-111,0-1 1,9-14 0,11 3 434,3-3 0,2 1 0,0 1 0</inkml:trace>
  <inkml:trace contextRef="#ctx0" brushRef="#br0" timeOffset="516">1065 821 8235,'-17'-25'0,"1"-3"258,5 1 1,-3 2 0,6 10-1,1 1 1350,-1 2 1,-4 6-1076,6-5 0,-5 9 0,3 0 0,-2 8-455,-3 3 1,3 9-1,-2 7 1,1 0-14,1 1 1,-4 10 0,9-1 0,1 2-301,2 0 0,2 0 0,0 2 0,2 2-442,4-3 1,3-1 0,9-2-1,1 0-102,4 0 1,10-8 0,10-5-1,2-9-1174,3-7 1953,3-4 0,1-10 0,0-2 0</inkml:trace>
  <inkml:trace contextRef="#ctx0" brushRef="#br0" timeOffset="766">1467 926 8235,'0'-24'0,"0"1"0,0 2 370,0 1 1,0 9 0,2 1 0,2 0 567,2 1 0,7 5 0,-1-2 47,3 4 0,3 2-887,-1 0 0,-1 2 0,-4 4 0,-7 5-13,-3 5 1,-2 1 0,0 1 0,0-1-435,0 1 1,0 5 0,0 2 0,0 0-277,0 1 0,6 3 0,2-6 0,2-2-101,3-1 1,3-3 0,3 1 0,4-3-1304,6-3 2029,12-4 0,-4-8 0,6 0 0</inkml:trace>
  <inkml:trace contextRef="#ctx0" brushRef="#br0" timeOffset="897">1624 594 8235,'-44'-35'16,"3"0"0,6 8 1,6 5 339,6 9 1,13 5 0,10 12-656,10 8 1,13 5 0,8 14 0,8 0 298,7 6 0,12 6 0,5 9 0</inkml:trace>
  <inkml:trace contextRef="#ctx0" brushRef="#br0" timeOffset="1432">2235 908 8352,'0'-35'0,"0"0"497,0 0 1,0 0 0,0 2-1,-1 2 160,-5 2 0,2 0 0,-8-4 0,1 4 983,1 6 0,-6 3-1186,5 3 0,1 9 1,0 10-1,3 12-405,3 7 0,2 16 0,2 0 0,2 5-128,3 7 1,-1 1-1,6 3 1,0-1-384,-1 1 0,-3-1 0,4 0 0,0-1-463,-1-5 1,-5 3-1,2-8 1,-4-4-952,-2-6 1924,0-6 1,0-17-1,0-10 1,0-16 63,0-15 1,0-9-1,0-11 1,0 1 46,0-1 1,8 3 0,3 1 0,5 5 58,1 1 1,7 10 0,1 10 0,0 5-190,0 7 0,4 3 0,-5 8 0,-1 2-41,2 4 0,-11 5 0,1 11 0,-3 3 65,-2 2 0,-6-6 1,-1 5-1,-8-3 162,-13 0 0,-1 0 0,-10-5 0,-2-1 264,-2 1 1,4-6 0,1-3 0,3-1 870,4-4-1799,1 6 0,13-8 1,9 5-1,15-1 45,16 0 1,12 2-1,15-3 1,10 7-935,9 4 0,9 1 1338,5 1 0,-4 7 0,6 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6:16.1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71 438 8300,'-18'-18'-93,"7"3"0,1 1 0,0 4 2587,1 3-371,5-7-1930,-4 12 0,16-6 0,3 8 0,5 0-219,1 0 1,1 2 0,-1 4 29,1 6 0,-3-3 1,-1 3-1,-5 2-127,-1 1 1,0 5-1,-4 1 1,2 2-57,-2-1 1,-2-3 0,-1-2 0,3 1-249,2-1 1,0 1 0,-6-1-1,0 1-226,0-1 0,6 1 1,2-3-1,1-3-138,5-6 0,1-4 791,3-2 0,-1-16 0,1-3 0</inkml:trace>
  <inkml:trace contextRef="#ctx0" brushRef="#br0" timeOffset="147">176 88 8417,'-33'-27'231,"3"4"0,5 5 0,8 7 223,-1 5 1,11 4-1,7 4-1161,9 4 1,15 3 0,7 9 0,7 1-866,9 5 1572,3-5 0,3 14 0,-1-6 0</inkml:trace>
  <inkml:trace contextRef="#ctx0" brushRef="#br0" timeOffset="899">577 612 8417,'-2'-9'315,"-2"1"825,-1 0-697,-1 6 0,6-8-2,0 5 1,0 1-141,0-8 0,0 6 0,0-5 0,0-3 68,0-2 1,6-3-1,-1-2 1,-1-3-8,-2 3 1,-2-4 0,-2 0-1,-2-1-1,-1 1 0,-7 2 0,4 5-386,-2 1 1,5 5-415,-7 1 1,2 16 0,-1 5 0,5 12 31,4 5 1,2 8-1,2 5 1,2 1 136,2 2 0,5-4 1,-3 5-1,2-1 82,3-4 1,-3-2 0,0-2 0,-3-2-51,-3-4 1,4-4 522,-2-8 1,0-9-210,-6-8 0,0-15 0,0-15 0,0-3-53,0-1 1,0-1 0,0 2 0,2 2 54,3 1 1,-1 9 0,8-2 0,0 3-104,-3 3 1,7 5 0,-5 3 0,5 1-115,1 4 0,1 2 0,-1 4 0,-1 4 129,-4 5 1,1 5-1,-7 1 1,-2 1 141,-2-1 1,-2 3-1,-2 1 1,-4 2 193,-6-1 1,-3-3 0,-3-1-1,1-1-7,-1 1 0,7-7 0,-1 1-928,-1 1 1,5-3 246,2 2 1,14-8 0,11 1 0,14-3 14,12-2 0,7 2 1,6 2-1,6 2-806,4-2 0,6-2 1153,-4-2 0,4 0 0,-12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6:25.318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158 297 12312,'-10'-25'-178,"-7"-4"0,-2-2 0,-9 4 0,3 9 1085,4 10 0,7 6 1,5 6-1,1 6-308,4 7 0,2 14 1,4 2-1,4 8-415,5 4 1,11 7 0,1 6 0,0 1-76,3 1 0,-5 2 0,6 8 0,0 0-524,0-1 0,-5 7 0,-1 0 0,-5-2-361,-5-3 0,-7 3 0,2-4 1,-6-10-101,-6-9 0,-6-11 0,-9-13 0,-4-9 411,-2-10 0,3-8 0,-3-8 413,2-10 0,-6-15 1,4-11-1</inkml:trace>
  <inkml:trace contextRef="#ctx0" brushRef="#br0" timeOffset="233">141 384 11741,'0'-44'-282,"2"-7"1,2 5 0,3-3 674,3 3 1,2-1 0,5 12-1,1 8 424,-1 6 0,0 11 0,1 4 0,1 4-661,5 2 0,-3 8 1,6 4-1,0 5-207,0 6 0,1 5 1,1 8-1,-6 5-170,-4 6 0,-7 3 1,-2 3-1,-2 1-141,-5 4 1,-3-4-1,-5 5 1,-7-3-210,-4 2 1,-7 2 0,-4 4 0,-4-5-198,-6-5 0,-4-2 806,1 1 1,-5 7 0,-7 2 0</inkml:trace>
  <inkml:trace contextRef="#ctx0" brushRef="#br0" timeOffset="499">1084 1170 11802,'-8'-33'-11,"-4"4"0,-9-2 0,-2 8 0,1 2 861,3 1 0,2 3 0,-1 1 0,1 3 38,-1 1 0,1 8 0,-1-2 0,1 6-540,-1 6 0,-1 4 0,-2 7 0,-3 3-302,3 3 0,7-2 1,3 10-1,-1 4-241,2 4 0,3 2 1,7-6-1,0 0-464,0 0 0,1 5 1,5 1-1,6-4-448,3-6 0,5 0 0,3-6 0,6 0 1140,4 1 1,10-3 0,2-6 0</inkml:trace>
  <inkml:trace contextRef="#ctx0" brushRef="#br0" timeOffset="733">1451 1345 9127,'-6'-33'0,"-2"2"1801,-2 2 1,1 7-97,-3-1 1,4 10-1342,8 1 0,2 10 0,4 2-347,6 10 1,1 5 0,1 3 0,-5-1-179,-1 1 0,-2 1 0,-6 2 0,0 5-125,0 1 1,0-4-1,0 4 1,-2-2-262,-4-3 0,4 3 0,-4-2 0,5-1 76,1-3 1,0-1-1,0-1 1,1-2-1755,5-3 2226,4-4 1,15 0 0,2 1-1</inkml:trace>
  <inkml:trace contextRef="#ctx0" brushRef="#br0" timeOffset="864">1573 926 8737,'-53'-45'-24,"3"6"1,5 8 2405,10 8-2424,8 11 0,19 12 0,8 14 1,12 7-1007,9 8 1,12 4 0,10 2 1046,2 0 0,1 8 0,7 2 0</inkml:trace>
  <inkml:trace contextRef="#ctx0" brushRef="#br1" timeOffset="1083">1887 1293 8561,'-8'-26'0,"-3"-1"0,-3 0 1828,2 4 1,-1 3 967,7 3 1,0 9-2852,6 8 1,0 8-1,0 9 1,0 1 27,0-1 0,6 8 0,2 3 1,2 1-222,3 0 0,-3 0 0,0 6 0,-1-2-710,1-4 1,-4 4 0,3-4-1,-1 4-111,-4 2 1,-2-6-1,-2 0 1069,0 2 0,-8 10 0,-1 4 0</inkml:trace>
  <inkml:trace contextRef="#ctx0" brushRef="#br1" timeOffset="1349">1678 1397 8561,'0'-42'0,"0"-3"600,0 0 0,0 5 0,1 11 0,5 5 708,6 5 0,3 9 1,5 4-1,5 4-874,10 2 1,2 2 0,9 4-1,3 6-371,1 3 1,9 11-1,-1 3 1,-2 4-463,-2 2 0,-3-1 0,-4-1 0,-5-1-311,1-3 1,-14-2 0,-2 2 0,-9-8-2428,-7-7 3219,-7-6 0,-2-24 0,-10-7 0,1-10 430,-1-8 0,0-9 0,4-11 0,-2-1-442,2-4 1,3 4 0,2 2 0,3 6-567,2 9 1,14 14 0,1 10-1,10 7 496,12 8 0,5 4 0,5 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6:21.666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191 1256 8314,'-25'-52'588,"5"7"0,-5 7 0,2 7 17,0 7 1,-1 5 0,7 3 2118,-1 5-2480,9 3 1,3 16 0,12 5-1,5 9-364,5 7 1,3 12-1,4 5 1,7 5 257,3 1-1,-4 6 1,0 2 0,2 4-581,2 8 0,0-8 0,-2 8 0,-4 0-272,-2 2 0,-3 11 0,-11 0 1,-5 5-896,-4-5 1,-6-7 1609,-8-14 0,-7-12 0,-16-9 0</inkml:trace>
  <inkml:trace contextRef="#ctx0" brushRef="#br0" timeOffset="268">278 1379 8466,'0'-41'407,"0"2"0,0 4-133,0 4 1,0 4 0,0-2-147,0 6 0,6 3 1,2 5-1,2 1 7,3 2 1,3 9 0,1-5 0,3 2-212,3 0 0,4 2 0,8 10 0,-2 6-92,-4 3 1,2 5-1,-8 1 1,-3 4 29,-7 2 0,1 3 0,-8 4 0,-2 3 96,-2 4 0,-4-4 1,-4 4-1,-8-2-56,-7 1 1,0-1 0,-9 8 0,-1-1-317,-2-1 1,-2 5 0,1-5 0,-1 2 413,0-1 0,0 1 0,0 5 0</inkml:trace>
  <inkml:trace contextRef="#ctx0" brushRef="#br0" timeOffset="534">907 2130 8354,'-19'-18'213,"-3"1"1,1-1 259,5 1 1,1-1 0,7 3 0,0 1 989,1 3 0,1 5-1353,6-6 1,8 8 0,3 0 0,5 6-249,1 4 1,-1 8 0,-3-3 0,-1 7-127,1 5 0,-3-2 1,0 7-1,-2-1-60,-4 0 0,-3 0 0,1 4 1,2-2-48,2 2 1,0 0 0,-6 0 0,0-3-204,0-3 0,2 4 1,4-6 573,5-1 0,13-3 0,3-2 0</inkml:trace>
  <inkml:trace contextRef="#ctx0" brushRef="#br0" timeOffset="666">1064 1798 8405,'-29'-18'401,"0"1"1,8 5-686,-3 1 0,13 9 0,7 2-330,8 9 0,7 9 0,13 3 614,5 3 0,4 14 0,2-1 0</inkml:trace>
  <inkml:trace contextRef="#ctx0" brushRef="#br0" timeOffset="899">1483 2165 8399,'-17'-18'208,"1"1"1,3 1 1538,1 5 1,6-3-661,-5 8 1,9 2-1320,2 10 1,6 4 0,7 7 0,-1 3 65,1 3 0,3-2 0,1 8 1,1 0-166,-1-1 0,1 5 1,-1-4-1,-1 2-387,-5-2 1,3 4-1,-8-4 1,-2 4 717,-2 2 0,-10 8 0,-2 1 0</inkml:trace>
  <inkml:trace contextRef="#ctx0" brushRef="#br0" timeOffset="1132">1413 2269 9099,'0'-33'0,"0"2"551,0 2 1,8 6 0,4-2 0,5 3 54,7 7 0,5 9 1,10 0-1,3 4-317,3 2 0,1 8 1,9 4-1,1 5-312,2 6 0,8-1 0,-4 5 0,0 0-546,-3 0 1,-13-5 0,-5 1 0,-6-4-441,-6-1 0,-12-7 0,-13-1 487,-8-2 0,-7-12 0,-14-12 0,-8-7 275,-6-4 1,-8-8 0,6-8 0,3-3 272,1-8 1,4 5 0,4-5-1,5 1-6,5 5 0,9 1 0,4 1-20,5 5 0,1-4 0,0 1 0</inkml:trace>
  <inkml:trace contextRef="#ctx0" brushRef="#br0" timeOffset="1750">890 575 8455,'0'-33'0,"0"4"82,0 6 1,0-2 0,0 0 0,0-1 394,0 1 1,-2 8 0,-4 5 0,-6 0-19,-3 3 1,-3-5 0,1 8 0,-1 2-104,1 2 1,-1 10-1,1 4 1,-1 3-455,1 3 1,5 5 0,3 2-1,1 2-103,4 5 0,4 1 1,6 1-1,7 1-185,9 0 1,-1-6-1,6 1 1,0 1 108,1 2 1,-7-6 0,2-4 0,-2-4-68,3-1 0,-11 3 0,3-1 398,-6-5 1,-7-9 65,-8 0 1,-11-4 0,-7-4 0,1-2-188,3-2 1,2 0-1,-1 4-810,1-4-575,-1 5 1452,9-7 0,16 16 0,13 1 0</inkml:trace>
  <inkml:trace contextRef="#ctx0" brushRef="#br0" timeOffset="2300">1291 733 8622,'-2'-18'0,"-4"1"1428,-5-1 234,-5 1-976,7 7-448,1 2 0,19 16 0,3 4-118,0 3 1,-3 3 0,3-1 0,-2 1-267,1-1 0,3 0 1,1-1-1,-1-2-94,-5-3 0,5 1 0,-5 5 0,5 1-197,1-1 0,-5-1 1,-2-3-1,-1-3 453,1-2 0,-6-4 645,2-10 0,-4-12 0,-4-13 0,-4-9 93,-6-13 0,-1-1 0,-1-10 0,3-2 2,-3-2 0,0 6 1,3 4-1,3 5-25,0 7 0,6 5 1,-2 12-830,8 6 1,8 11 0,11 8-1,6 10-148,4 11 0,4 5 0,4 11 0,4 5-299,-1 5 0,5-2 1,-9 5-1,-3 1-116,-6-2 0,0 3 0,-7-5 0,-5 0-82,-5-1 1,-7-1 0,-7-8 0,-1-4 501,-5-6 1,2-5 0,-8-7 0,-1-5 647,-3-4 0,-1-10 0,1-5 0,3-6 163,1-5 0,8-7 1,-2 4-1,4-2 32,2 0 0,2 6 1,4-5-1,6 3-313,3 4 1,5 3 0,1 5-1,4 3-623,2 2 1,2 2-1,6 6 1,0 2-463,0 4 1,6 6 0,0 9 0,-3 4-37,-1 3 1,-4-1 0,-2 4 0,-1-2-1740,1 2 2571,-6-6 0,0 8 0,-8-6 0</inkml:trace>
  <inkml:trace contextRef="#ctx0" brushRef="#br1" timeOffset="2883">2409 802 9935,'0'-27'0,"0"4"1079,0 4 1,0 1 0,0 1-196,0-1 0,0 1 0,2-1 0,2 1-428,2-1 1,7 7 0,-3-1-1,2-2-197,-1-1 0,-1 3 0,3 1 1,-3-3 71,-2-1 0,0 3 0,-4 0-442,1-1 1,-1-1-1,-10 0 1,-5 5-469,-5 1 0,-3 2 1,-2 6-1,-3 0 189,3 0 0,1 8 0,3 4 0,1 3-165,5 3 0,3 5 0,8 2 0,0 2 308,0 4 0,10 2 0,7 0 0,12-2 371,10-2 1,6-7 0,7 1 0,3-5 212,3-7 1,10-3 0,9-10 0,1-4-139,0-5 0,-13-7 0,-14-5 1,-14-4 91,-12-1 1,-8-3-1,-5 6 1,-8 0-7,-8 0 0,-11 1 0,-11 9 0,1 1-330,0 3 0,-4 7 0,4-2 0,-1 4-386,1 2 0,2 6 0,5 2 0,3 1-42,3 5 0,4 1 1,8 5-1,0 1 7,0 2 0,0 1 0,0-7 0,2 1 191,4-1 0,2-5 0,6-3 0,-3-1 614,3-4 1,-1-4-1,1-8 1,-2-9 164,1-10 1,-5-14-1,-2-6 1,-4-5 216,-2-6 1,-10-2-1,-6-4 1,-7 5 141,-4 5 1,-2 4 0,-6 1-1,2 6-62,4 7 1,4 6 0,7 19-984,1 5 0,7 8 0,6 8-433,8 7 0,6 12 1,9 2-1,4 8-34,7 8 0,4 3 0,5 4 0,4 3-391,2 1 0,3 8 0,8-2 0,5 4 990,1 2 0,2 0 1,6-1-1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6:41.5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647 507 8158,'0'-52'77,"0"0"1,0 1-1,0 3 460,0 1 0,-2 8 0,-4-3 1,-6 3 2,-3 4 1,-8-2-1,-3 16 1,-3 3-53,-8 5 0,1 9 0,-9-2 0,0 4-273,1 2 0,-1 10 0,-4 7 1,5 12-89,1 10 0,4 6 0,10 9 0,6 2-329,4 3 0,3 8 1,4 1-1,7 6-285,3 0 1,2 3-1,2-1 1,3 0-108,7 1 1,5-13-1,5-1 1,3-13 195,2-9 1,2-18-1,4-7 1,-2-7 398,-2-5 0,1-10 0,5-7 1,-1-11 264,1-10 0,0-1 0,0-6 0,0 6 266,0 6 0,-6 4 1,-2 7-418,-1 1 0,-3 7 0,-6 4 0,1 4-399,-1 2 0,1 8 0,-1 6 0,1 7-248,-1 8 0,6 0 0,1 4 0,-3 4 532,-2 0 0,7 0 0,1-2 0</inkml:trace>
  <inkml:trace contextRef="#ctx0" brushRef="#br0" timeOffset="564">1188 1101 8058,'0'-27'848,"-2"2"0,-2 7 0,-1 1 54,1-1 1,-4 7-53,2-1 1,0 1-638,6-7 1,0 1 0,0-1-206,0 1 0,0 5 0,0 0 0,0-1-115,0-3 0,0 5 0,0-1-236,0-2 0,-8 7 120,-3 1 0,1 4 0,0 4 1,3 4-304,3 5 0,2 11 0,2 3 0,0 2 165,0 4 1,8-4 0,3 2 0,5 0 262,1-1 1,1 3 0,1-8 0,2-2 37,3-1 1,-7-9-1,-5-1 1,1-2 250,3-4 0,1-2 0,1-4 0,-1-6 28,1-10 0,-7-1 0,-1-8 0,-2 0 4,-4 0 1,4 5-1,-3-1 1,-1 4 46,-2 1 1,4 6 0,2 3-252,1 1 1,-3 2-1,6 6 1,2 2-229,1 4 0,3 4 0,-1 7 0,0 1-47,1-1 1,-3 6 0,-1 1 0,-2-3-437,1-2 0,-3-7 1327,2 0-482,-9-9 0,5-8 1,-8-13-1,0-3 302,0-4 1,0 5 0,0-3 0,2 2-119,4-3 0,-4 11 0,6-5 1,-2 3-465,-1-1 1,9 7 0,-2 3-227,3 4 0,3 4 1,-1 4-1,2 5-269,5 5 1,-5 9 0,4 4 0,-1 4 621,1 2 0,-4 8 0,7 1 0</inkml:trace>
  <inkml:trace contextRef="#ctx0" brushRef="#br0" timeOffset="1087">2149 1084 8014,'0'-25'1031,"0"-5"1,-2 5 0,-2 2 0,-2 4-359,2 1 1,2 6 0,2 1-407,0-3 0,0-1 0,0-3-224,0 1 0,0 5 0,0 0-128,0-1 1,0-3-229,0-1 0,0 5-61,0 1 0,0 9 0,0 2-232,0 9 1,0 7 0,0 1 0,0 3 237,0 3 1,2 4 0,4 6 0,6-2 155,3-2 1,3-1 0,-1 1 0,1-6 85,-1-4 1,-5-1 0,-1-3 0,3-1 284,1-2 1,3-9-1,-3 1 123,-3-8 1,-2-7-1,-6-11 1,1-1-9,-1 2 0,-2 1 1,0 3 107,4-1 1,-4 1-363,4 0 0,4 7 16,1 4 0,5 6 1,1 6-1,1 4-41,-1-1 1,1 7 0,-1-5-1,0 5-155,1 1 0,-1-5 0,1-2 296,-1-3 0,-5-1 1,0-6 8,1 0 1,-3-13 0,2-7 0,-1-5-156,-1-6 0,5 4 1,-5-2-1,2 0-182,-1 2 0,-5-5 0,4 9-744,-2 2 0,-1 9-300,-1 6 1,2 12 1235,4 6 0,3 11 0,-5 4 0</inkml:trace>
  <inkml:trace contextRef="#ctx0" brushRef="#br0" timeOffset="1416">3057 979 8394,'0'-25'494,"0"-4"0,0 3 1,-2 3-1,-2 4 969,-2 1 1,-7 1-1011,1-1 1,-4 9 0,-1 5-546,0 8 1,-1 5 0,1 9-1,-1 1-379,1 5 0,-1-3 0,1 8 1,-1 0 36,1-2 1,5 4-1,2-7 1,3-3-63,3-2 0,2-1 0,2-1 345,0 1 0,2-9 0,4-3 425,5-4 0,5-2 0,3-2 0,3-4 90,1-5 1,0-5 0,-3 1-1,1 1-215,2 2 0,6 7 0,-5-5 1,-1 2-459,2 4 1,-4 2-1,7 2 1,-1 0-284,0 0 1,0 2-1,4 2 592,-2 2 0,0 15 0,6-1 0</inkml:trace>
  <inkml:trace contextRef="#ctx0" brushRef="#br0" timeOffset="1632">3319 700 8168,'-10'-35'442,"-5"2"1,5 4 0,-2 5 3084,1 5-2686,7 1 1,-2 11-843,12 7 1,5 7 0,11 13-1,3 3-471,2 6 1,-4 4-1,6 4 1,3 2-218,1 2 0,0 7 0,-2-3 0,-4 1-2078,-2 1 2767,-2 7 0,2 8 0,3 8 0</inkml:trace>
  <inkml:trace contextRef="#ctx0" brushRef="#br0" timeOffset="2298">3336 996 8090,'-2'-25'571,"-3"8"0,3-1 1,-4 7-1,2-5 109,-2-1 0,6-1 0,0 3-291,10 3 0,13-2 0,6 7 0,4-1-267,2 0 1,8 2-1,3 6 1,5 0-131,1 0 1,-1 0 0,-5 0-1,-5 2-209,-4 4 0,-4-2 1,-4 8-1,-8 1-77,-7 3 1,-6-5 0,-8 1 0,2 2 82,3 1 1,-3 3 0,4-1 183,-4 1 0,-2-7 0,0 1 56,0 1 1,2-5 0,4-2 1,5-4 0,-1-2 1,2 0-1,1 0-75,3 0 1,-4-6 0,-1-2 87,3-1 0,-5-1 1,1-4-1,-2 3 155,-4-3 1,-2 4 0,-2-1-208,0-3 1,-8 4 0,-4 1 0,-3-1-133,-3 0 1,-5 5 0,0-5 0,1 0 225,3 0 0,2 7 1,1-5-1,2 2 346,3 0 0,7-7 1,-2 1-247,4-4 1,4-1 0,4-1 0,8 1-57,7 0 0,6-1 1,10 3-1,2 1-136,1 2 0,11 7 0,-1-5 0,5 2-84,-5 4 1,1 4 0,-13 6-1,-3 6-233,-4 3 0,-9 5 0,-1 3 1,-7 4-73,-8 0 1,-5 6 0,-2-4-1,-5 2 166,-6-2 0,-3 2 0,-3-9 0,1-5 146,-1-3 1,6-4 0,1 1 531,-3-5 1,7-12 0,1-7 0,4-9-208,2-7 1,2 2 0,4-2 0,5-2-446,5-2 1,1 4-1,1 2 1,-1 1-343,1 5 1,-1 2 0,-1 1 0,-3 3-955,-1 3 1499,-8 4 0,11 8 0,-5 0 0</inkml:trace>
  <inkml:trace contextRef="#ctx0" brushRef="#br0" timeOffset="2599">4821 752 8228,'-2'-33'311,"-4"4"1,-4 4 894,1-1 0,-9 7 0,3-4 0,-7 3-504,1 3 1,1 7-1,3 4 1,0 4-557,-1 2 1,3 2-1,1 4 1,4 8-566,3 7 1,1 6 0,6 8 0,2 0 26,3 0 0,5 0 0,10 0 0,1 0 25,2 0 1,6 0 0,-5 0 0,-3-2 69,-2-4 1,-1 2 0,-1-8-1,-1-2 229,-5-1 0,-3-3 1,-10-1 270,-4-5 0,-5-3 1,-12-8-1,-7 0-519,-3 0 1,4-2-1,2-4 1,2-3 315,4-1 0,1-6 0,3 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6:39.4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289 796 8139,'0'-35'0,"0"2"163,0 4 0,0 4 0,0 7 0,0 1 289,0-1 1,-5 7 0,-3 1-1,-2 2-161,-4 4 0,-1 2 0,-2 2 0,-3 0-111,-3 0 0,3 8 1,-5 4-1,2 3-100,0 3 0,-1 7 0,9 2 0,1 2-260,3 0 0,7-2 0,-2 5 0,6-3-142,6 2 1,3-4 0,11 0-1,3-2 44,6-3 1,10 3-1,4-2 1,1-2 35,5-1 0,-1-5 0,-1-1 1,-6-4-124,-4-3 1,-10 1 327,-4-2 1,-15-4 0,-14 4 274,-15-4 1,-18-2-1,-8 0 1,-1 0-64,1 0 0,-1 2 0,7 2 0,2 1-374,2-1 1,-2 4-1,4 0-244,8 1 0,8 3 443,7 6 0,12-1 0,10 0 0</inkml:trace>
  <inkml:trace contextRef="#ctx0" brushRef="#br0" timeOffset="249">726 412 8117,'-2'-51'0,"-2"5"442,-2 5 0,-7 6 0,3 6 1,-2 6 426,1 3 1,5 9-399,-6-1 0,8 10 0,-1 2-487,3 10 0,9 7 1,5 6-1,6 7-179,5 3 1,-4 7 0,6 5 0,-1 1-183,-1 3 0,6 11 0,-6-7 0,-1 3-240,-3 4 1,2 2 0,-1 8-1,-7 0 617,-3 0 0,4-1 0,-5 1 0</inkml:trace>
  <inkml:trace contextRef="#ctx0" brushRef="#br0" timeOffset="649">1372 813 8175,'0'-17'370,"0"-1"1,0 1-1,2 1 63,4 5 1,-4-5 0,4 5 57,-4-5 1,-2 4 0,0 1-205,0-3 0,-2 6 0,-4 3-278,-6 3 1,-3 2-1,-3 2-116,1 3 0,-1 5 0,1 8 0,-1 1-151,1 4 1,5-1-1,3 5 1,1-2 34,4-4 1,2 5 0,2-3 261,0-2 0,8-1 0,3-5 0,5-3 71,1-6 0,7-4 0,1-2 0,0 0-91,0 0 0,6-2 0,-3-4 1,1-4-52,0 0 0,-8-5 1,2 5-1,-1 1-132,1 3 1,-9-2 0,3 2 0,-1 2-128,-1 2 1,-3 2-1,-3 2 1,1 2-139,0 2 1,-4 8-1,3-3 1,1 7-668,0 5 1096,-6-4 0,3 14 0,-7-6 0</inkml:trace>
  <inkml:trace contextRef="#ctx0" brushRef="#br0" timeOffset="1033">2088 621 8025,'-19'-25'0,"-3"-2"0,-1 0 579,2 3 1,-1 11 0,1 3 0,-2 2 156,1 4 1,3 3-1,4 2-659,3 5 0,4 4 1,8 7-1,0 3-449,0 3 0,2-1 0,4 7 0,6 2-12,3 2 0,8 7 0,3 1 1,1-4-247,4-6 1,-4 2 0,2-4 0,2 2 279,2-2 0,-4-9 0,-2-11 0,-1-1 350,-5-4 0,4-12 0,-3-13 0,-5-16 0,-3-13 0,-9-22 0,5-4 0,-2-7 309,-4-5 0,-2 3 0,-4 2 1,-4 5 469,-6 6 0,-3 0 0,-3 18 1,1 9 295,-1 14 0,7 12-813,-1 7 0,10 14 1,0 16-1,10 9-293,7 6 0,1 8 0,11 1 0,0 3-283,0 3 0,3 5 0,5 3 0,-1 4-484,1 2 0,-7-3 0,-5 5 1,-4 2 797,-1 2 0,-9 17 0,-1 4 0</inkml:trace>
  <inkml:trace contextRef="#ctx0" brushRef="#br0" timeOffset="1314">2909 394 8082,'0'-33'292,"0"4"0,0 6 355,0 3 1,-8 3 0,-3 1-226,-5 5 1,-1 3-1,-1 10 1,-1 4-321,-5 5 1,-3 11 0,-8 3 0,2 2-50,4 4 1,-4 2 0,6 4 0,0 2-76,4 2 1,3-6 0,5-8 0,3 0-91,6 0 0,4-6 1,2 3 94,0-5 1,2-3-1,4-3 1,6-3 58,3-2 1,5-2 0,1-6 0,4 0-47,2 0 0,-3 0 0,3 0 0,0 1-270,0 5 0,0-4 0,4 6 0,-3 0-610,-3 3 0,4 1 884,-6 5 0,8-3 0,-4 11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6:51.9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 7912,'-7'10'-563,"-1"7"1,-4-1 562,6 5 0,-3 10 0,-1 4 0,-8 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7:37.5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130 472 7960,'-19'-39'226,"-4"4"0,3 8 0,-3 2 0,6 7 2255,5 3-1793,-4 7 0,16 2 0,0 12-479,10 5 0,13 5 0,6 3 1,4 5-87,2 5 1,2 4 0,2 2 0,2 0-111,-2 0 0,3-1 0,-3 1 0,-4-2-230,-4-4 0,-4 4 1,2-5-1,-7-1-461,-9-4 1,1-9 372,-8-3 1,-8-15 0,-10-1 0,-3-11-82,-3-7 1,1-12-1,1-10 1,4-1 11,7-1 1,3 1 0,2-9 0,0 1 3,0 1 0,9-1 0,7 15 0,7 4 175,4 4 1,2 12 0,8 1 0,2 13 194,2 9 0,7 13 0,-3 10 0</inkml:trace>
  <inkml:trace contextRef="#ctx0" brushRef="#br0" timeOffset="780">951 489 6946,'8'-17'819,"-6"5"1,4 0-666,-4-1 0,0 5 1,1 0 82,3 1 1,6 3-1,-4-6 30,1 2 1,-5 0 0,4 5 129,0-3 0,-4-6 1,5 4 61,-1-1 0,-2 3 0,-6-6-306,0-1 0,-6-3 0,-2 0 0,-1 3-137,-5 1 0,-1 8 0,-3-1 1,3 1-218,3-2 1,-4 4-1,5-4 1,-3 6-217,3 6 0,-3 6 0,8 9 201,2 2 0,2 0 0,2-5 0,0-1 114,0 1 1,8 3 0,4-1-1,3-5 168,3 1 0,5-1 1,0 1-1,-1-5 5,-3-5 0,0-4 0,5-2 1,3-2-63,0-4 0,6-3 1,-6-11-1,2-1-76,0-2 0,-1-6 0,1 5 0,-4 3-59,0 1 1,-4 3 0,9 1 0,-1 5 12,-2 5 0,4 4 0,-6 4 0,2 4 110,4 5 0,2 13 0,2 5 0,0 4-5,0 2 1,0 7 0,0 5 0,-2 2-51,-4-3 1,-4 3 0,-7-9 0,-3-1-45,-3-2 1,-4-8-1,-10-2 23,-4-1 0,-12-9 0,-11-7 0,-4-2-37,-2-5 1,-1-1 0,-3-2 0,0-2-8,6-3 1,0-7 0,10-9-1,1-7 258,3-5 0,9-5 0,4-15 0,6-1 339,6-4 1,10-2 0,9-6-1,2 3 153,4 3 1,8 2 0,2 10 0,-2 5-233,-3 8 0,5 14 0,2 1 0,0 9-212,-1 3 1,-1 10 0,-6 9 0,0 7-37,0 5 0,0 4 0,-2 8 0,-2 2-213,-2 4 1,-6 3-1,6 9 1,0-1-168,-1 1 1,-3-1 0,-8 0 0,1 3-204,-1 3 0,-5 2 1,-2 6-1,-3-4-122,-3-2 0,-2 4 0,-4-3 1,-4-1-154,-5 0 1,-7-2 0,-5-7 0,-6-7 710,-4-9 0,-10-8 0,-1-9 0</inkml:trace>
  <inkml:trace contextRef="#ctx0" brushRef="#br0" timeOffset="1032">2401 192 7991,'6'-33'-395,"-1"2"0,-1 4 1961,-2 2 0,0 9-1201,4 10 0,-2 5 1,6 2-1,-1 5-74,1 6 1,-4 5 0,3 5 0,1 3-255,0 2 0,-6 2 0,2 6 1,-3 0-16,3 0 0,-4 0 1,4 0-1,-4 0-392,-2 0 0,0 0 0,0 0 1,0 0-348,0-1 1,-2-1 0,-2-3-1,-2-7 717,2-4 0,-5-1 0,-1-1 0</inkml:trace>
  <inkml:trace contextRef="#ctx0" brushRef="#br0" timeOffset="1733">2890 367 7777,'-18'-16'0,"1"3"-119,-1 1 1,7 6 0,-1-3 3336,-2 1-2694,7 2 0,1 14 0,10 3 0,3 5-201,3 1 1,4 3-1,7 1 1,4 2-161,3-1 1,-5 3-1,6-2 1,2-1-117,2-3 0,2-1 0,-2-3 0,-4-1-326,-6-3 0,2-7 0,-1 2 0,-3-4 14,-1-2 1,-11-2-1,-3-4 1,-4-5-40,-2-5 0,-8-3 0,-3-5 0,-7-3 207,-5 0 1,-4-4 0,-8 6 0,0-2 295,0-5 1,6 7 0,2 2 0,1 4 367,5 1 1,4 1-1,5-1-183,6 1 1,14-1 0,9 3 0,10 1-219,6 2 0,10 9 0,4-3 0,3 4-97,3 2 1,3 0 0,-2 0 0,-3 0-113,-1 0 1,-5 0 0,-1 2-1,-3 4-48,-8 5 0,-6-1 0,-9 2 0,-3 1-39,-3 3 1,-4 1-1,-8 1 1,0-1 68,0 1 1,-2-1-1,-4 2 1,-6 3-81,-3 1 1,-5 0-1,-1-3 1,-2-1 5,1-1 0,3 1 1,1-13 129,1-2 0,5-2 0,3-4 0,1-4 257,4-6 1,4-11 0,4-6 0,6-4-17,5-2 0,-1 2 1,11 2-1,-2 4 26,1 2 0,5-5 0,-4 7 0,0 4-124,0 5 1,6 6-1,-3 8 1,1 0-287,0 0 0,-2 4 0,4 6 0,-4 9-329,-2 7 1,6-3 0,-3 8 0,1 4-280,0 4 0,-2 1 0,4-5 0,-2 0-294,2 0 0,0 0 1050,-2 0 0,12 0 0,-4 0 0</inkml:trace>
  <inkml:trace contextRef="#ctx0" brushRef="#br0" timeOffset="2216">4357 53 8032,'-18'0'0,"3"-2"824,3-4 1,-2 2 184,9-8 0,7 8 0,9-1 0,7 3-538,5 2 1,6 0 0,10 2 0,4 3-336,1 7 0,-3 9 0,4 5 0,-1 1-452,1 4 1,-8 4 0,0 5 0,-8 7 44,-4 3 0,-4 3 0,-9-1 1,-8-1-432,-8-5 0,-10 5 0,-15-7 0,-12 1 180,-7-4 0,-4-12 0,-1-8 1,1-7 471,-1-8 1,3-4-1,5-6 1,10-8 244,10-11 0,8-8 1,5-6-1,6-4 68,4-6 1,18-3 0,9-2 0,10-1 36,6 1 0,13-1 1,-2 3-1,5 3-210,3 7 1,2 3 0,8 2 0,0 2-27,0 4 0,-10 6 1,-10 11-1,-13 6 218,-12 4 1,-15 4-5,-10 4 0,-8 4 0,-9 7 0,-3 2 151,-3 5 0,4 3 0,-3 6 1,9-2-486,7-2 0,4 2 0,2 8 0,4 2-517,7-3 1,17-1 0,18 0 0,9 2 572,9 2 0,7 0 0,17-7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6:52.1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0 7978,'-8'10'-855,"-4"-2"0,-3-1 1328,-3 5 1,-1 5-1,-2 5 1,-3 5-814,3 6 1,2 6 0,1 15 339,1 4 0,-1 4 0,1 8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6:52.3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1 8030,'-18'8'323,"1"-4"1,0 5 0,1 1-198,4 0 0,-3 3 0,3 9 0,-5 3-353,-7 2 1,11 4 0,-5 8 0,5 4-187,3 1 1,2 3 0,8 5 0,0-1 412,0-5 0,8 5 0,2-7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6:52.5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 8180,'-7'10'166,"3"5"0,-6-3-636,2 3 1,2 3-1,6 1 1,0 5 469,0 5 0,0 4 0,0 2 0,0 7 0,0 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6:52.6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1 7953,'-27'17'-104,"-4"1"1,8-1-1,-1 3-223,-1 3 1,12 4 0,-3 8 0,6 2 326,6 4 0,-5 3 0,-1 9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6:52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315 0 8007,'-45'16'-35,"4"-5"0,1 5 0,3-4 1,4 5-442,0 6 0,8 10 476,1 8 0,5 15 0,1-1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6:53.0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0 7877,'-20'6'0,"-1"2"-42,-2 1 1,-7 3-1,7 7 1,2 5-1193,1 5 1234,11 4 0,-7 9 0,6 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6:53.2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0 7917,'0'18'0,"-2"-1"0,-2 1 95,-2-1 1,1 3-1,5 5 1,0 10-668,0 10 0,1 1 0,5 5 572,6 3 0,3 10 0,3-2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6:53.3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0 7875,'0'18'0,"-2"-1"241,-3 1 0,-3-1 1,-4 1-1,4 1-595,1 4 0,5 5 1,-4 6-1,4 1-322,2 0 1,2 2 675,4 4 0,3 11 0,9 10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6:53.5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0 8343,'-7'16'374,"-5"-5"1,-4 5-1,1-4 1,1 5-1026,3 6 1,1-1-1,-4 9 1,5 4-648,1 3 1298,2 11 0,6 3 0,0 10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6:53.6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8267,'0'17'367,"0"1"0,0-1 0,0 1 1,0-1-1827,0 0 1459,0 9 0,8 9 0,1 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7:47.7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453 680 7926,'-14'-33'0,"-5"4"566,-7 5 0,5 7 0,-2 5 1,3 7-30,3 3 0,-6 9 0,-3 7 0,-1 7-223,-4 8 1,-2 10 0,-2 4 0,2 3-179,4 9 0,4-3 0,8 8 1,1 0-276,4 5 0,7 2 0,14 3 0,15 0-286,14 0 0,21 0 1,-25-35-1,3 0 0,5-1 1,2 0 424,3-1 0,3-2 0,4-4 0,2-2 0,2-4 0,-1 1 0</inkml:trace>
  <inkml:trace contextRef="#ctx0" brushRef="#br0" timeOffset="735">1501 1675 7882,'-10'-2'666,"2"-2"154,0-1 1,4-3-341,-7 2 1,7 2 0,-4-6 0,2 1-306,1-1 1,-3-3 0,2-9 0,-4-3 14,1-2 1,-7-10 0,4-10 0,-3-3 214,-3-3 0,1-1 1,-1-2-1,3 0-179,3 5 1,-1 1 0,7 11-1,2 6-409,2 8 0,4 7 0,4 7 0,5 5-115,5 4 1,3 4-1,5 6 1,5 7 65,4 6 0,8 12 0,-1 0 0,-1 6-89,-2 0 1,-4 4 0,-2-3 0,-4-1 119,-2-2 0,-1-4 1,-7-4-1,-1-6-399,-5-3 709,-3-3 0,-10-17 1,-4-11-1,-5-15 155,-5-7 1,-1-1 0,1-3-1,4-2 187,7-2 1,-3-5 0,2 5 0,2 2 69,2 2 0,4 4 1,2 2-1,4 4-190,2 2 1,3 7 0,8 9 0,5 1-209,1 4 0,2 4 0,6 6 0,0 7-143,0 9 1,2 5 0,1 10-1,5 1-576,2 3 0,-6 8 0,1-3 0,-3 5-479,-2 1 1,-2 1-1,-2-1 1,-4 0-1980,-1 1 3054,-3-1 0,2 1 0,2-1 0</inkml:trace>
  <inkml:trace contextRef="#ctx0" brushRef="#br0" timeOffset="898">2688 1221 7944,'0'-19'0,"0"-3"2022,0-1-1710,0 8 1,8 11-1,2 13 1,1 11-14,1 5 1,5 4-1,7 6 1,-1 0-723,2 0 1,-5 6 0,5 1 422,0 3 0,2-6 0,8 4 0</inkml:trace>
  <inkml:trace contextRef="#ctx0" brushRef="#br0" timeOffset="1049">2461 872 8026,'-27'-43'196,"2"8"1,9 0 561,5 10 1,5 14-1,12 7-1808,5 8 1,14 5 1049,10 9 0,8 7 0,9 2 0</inkml:trace>
  <inkml:trace contextRef="#ctx0" brushRef="#br0" timeOffset="1465">3090 1099 10889,'-10'8'511,"4"0"0,12 5 0,6-1-61,3 1 0,3 5 1,-1 3-1,1 4-270,-1 3 0,1-5 0,-1 6 0,1 2-221,-1 2 0,-5-4 0,-3-2 0,-1-2 19,-4-3 0,-2-3-43,-2-1 1,-8-11-1,-4-9 420,-3-13 1,3-12 0,3-12 0,1-4 107,4-1 1,2-3-1,4-3 1,4 3-192,5 6 1,11 1 0,3 3 0,4 4-116,8 0 1,-2 13 0,8 5-1,-3 5-66,1 6 0,6 10 0,-5 8 1,1 7-491,0 8 0,-1 10 0,-3 4 0,2 1-656,-2 5 1,-4-5 0,-6 1 0,-4 0-540,0-1 0,-5 1 0,1 1 1594,-7-5 0,1-4 0,-5-2 0</inkml:trace>
  <inkml:trace contextRef="#ctx0" brushRef="#br0" timeOffset="1851">4033 1116 8664,'-16'-7'0,"3"-3"1945,1 0 0,6 1-1559,-5 3 0,7 6 0,-2 2-17,4 13 0,10 5 0,5 7 0,7 0-464,3 0 0,6-4 0,-4 5 1,3-1-215,3 0 1,-6-12 0,0 3 0,-2-5 79,1-3 0,-1-2 1,-8-10-1,-1-6 577,-2-9 1,-3-16 0,3-14 0,-6-3 641,-4-3 1,-2 7 0,0-1 0,-2 1-19,-4 1 1,4 8-1,-6 12 1,2 4-104,1 5-943,-1 10 0,19 14 0,9 15 0,7 8 46,8 4 1,7 6 0,-1 2 0,2 1-1269,3 5 1,-3-6-1,-1-1 1,1-1-572,0 0 0,-6-2 0,1-10 1867,-3-6 0,-2-4 0,0-1 0</inkml:trace>
  <inkml:trace contextRef="#ctx0" brushRef="#br0" timeOffset="2066">4696 523 8007,'-23'-47'1307,"0"1"0,0 9 4633,5 2-5610,8 15 1,5 14 0,12 12 0,11 8-249,9 7 0,6 6 0,4 8 0,2 2-681,1 4 0,3 6 0,-2 9 0,4 4-103,-1 2 1,-1 0-1,-8 6 1,0 0-1082,0 4 1,-10 7 1782,-8-3 0,-7 0 0,-10-6 0</inkml:trace>
  <inkml:trace contextRef="#ctx0" brushRef="#br0" timeOffset="2215">4731 1012 8007,'0'-41'0,"0"0"396,0 2 0,8 4 1,6 6-1,7 6-69,8 4 0,20 9 1,9 4-1,8 4-466,4 2 0,5 2 0,3 6 1,0 7 138,-1 7 0,7 17 0,-5-3 0</inkml:trace>
  <inkml:trace contextRef="#ctx0" brushRef="#br0" timeOffset="2684">5378 1204 8011,'0'-24'974,"0"1"0,0 0 0,0 5 0,2 1-268,3 0 0,5 1 1,9 2-1,3 3-134,1-3 1,8 4-1,-2-1 1,2-3-401,-2-1 0,2 3 1,-7 0-1,-3-1-150,-2-3 1,-9-1 0,-4-1-1,-4 1-265,-2-1 0,-2 7 0,-4 1 0,-5 2-131,-5 4 1,-7 3 0,-2 1 0,-1 1-239,1 5 1,-4 4 0,6 7 0,1 3 251,3 3 0,7-1 0,3 7 0,1 2 294,4 2 1,10 2 0,5 0 0,5-1 152,1 1 1,7-6 0,1-1 0,0-5 236,0-8 1,4 1-1,-5-10 1,-1-2 96,2-2 1,-5-16-1,3-5 1,-4-7-58,-1-5 1,-1-7 0,1-3 0,-1 2-328,1 2 1,-1 8-1,1 2 1,-1 2-115,1 3 0,-7 5 0,1 5 0,3 6-60,7 4 0,-1 4 0,6 4 0,0 8 41,1 7 1,-1 6 0,2 8-1,-4 0-299,0 0 1,-5-2 0,1-2-1,-7-2-234,-9 2 1,3-4 0,-2 1-1,-2-3-496,-2-4 1,-10-3 1124,-4-7 0,-11 13 0,-4-5 0</inkml:trace>
  <inkml:trace contextRef="#ctx0" brushRef="#br0" timeOffset="2900">6338 156 8837,'-2'-41'0,"-2"2"1616,-2 6 1,3 8 0,10 13-1379,11 7 0,9 18 0,14 12 0,5 12 399,5 10 1,7 13 0,0 10 0,-2 11-577,-27-36 1,-3 2-1,-6 1 1,-3 3-1,-2 4 1,-3 2 0,-3 4-1,-3 0-852,-1 5 1,-4 0 0,-7 3-1,-5 0 1,-5 1 0,-5 0 790,-6 0 0,-6 0 0,-14 0 0,-5-1 0,-6 1 0,-1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6:59.1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750 402 8484,'17'-62'0,"-1"6"369,-5 7 0,-3 6 0,-8 8 1,0 1 90,0-1 1,-2 9 0,-4 7 0,-7 7 203,-9 5 0,-7-5 0,-11 6 0,-7 2-324,-4 2 0,-3 10 1,-2 6-1,-6 7-176,-6 8 1,12 4 0,-5 2 0,15 2-147,9 4 1,2 3 0,18 9 0,7-1-435,6 0 0,14 1 0,7-1 1,12 3 126,10 3 1,8-4 0,11 6 0,6-2-241,4 1 0,2-5 1,-2-6-1,-4 1-9,-6-6 1,-19-6 0,-12-8 0,-12-6 312,-9-4 0,-8-9 0,-11-4 1,-16-4 570,-14-2 0,-17-2 1,-8-2-1,-6-4 74,0-1 0,3-1 0,1-4 0,2 5-92,4 1 1,13-4 0,16 6 0,12 1-294,9-3 0,9 6 0,12-4-1312,11 4 0,15 4 1,13 2 1276,5 2 0,17 7 0,4-3 0</inkml:trace>
  <inkml:trace contextRef="#ctx0" brushRef="#br0" timeOffset="283">1640 454 8450,'-19'-35'874,"-4"0"0,1 6 0,-5 2 1,0 2-271,0 4 1,4 9-1,-5 6 1,3 4 15,4 2 1,-1 2 0,1 4 0,-2 8-543,1 7 0,5 8 0,3 10 0,5 4-148,1 1 0,-4 5 0,6 7 0,3 2-433,1-2 0,9 7 0,7 1 0,7 2-295,8-2 1,4 2 0,4-10 0,4-4 127,6-3 0,3-12 0,2-4 0,3-14 177,3-11 0,-2-6 0,6-6 493,-1-8 0,-3-15 0,-6-18 0</inkml:trace>
  <inkml:trace contextRef="#ctx0" brushRef="#br0" timeOffset="599">2653 1275 8313,'6'-19'220,"0"-5"1,-2 5 0,-8-6 0,-4 2 699,-2-1 1,-3-9 0,-8-2 0,-5-9-417,-1-7 0,4-1 0,-4-2 0,1-5 21,5-5 0,2-2 0,3 0 1,5 2-178,5-2 1,4 4 0,4 0 0,4 2-99,5 4 0,12 9 0,7 8 0,3 8 50,1 8 1,3 6 0,2 5-1,6 6-175,5 4 1,1 18 0,13 7 0,2 8-411,2 4 0,1 13 0,1 5 1,0 3-330,0 4 1,0 2 0,-2 8 0,-4 0-740,-6 0 1,-11 0-1,-9 0 1,-6-2-1273,-9-4 2625,-12 3 0,-18-4 0,-13 6 0</inkml:trace>
  <inkml:trace contextRef="#ctx0" brushRef="#br0" timeOffset="730">2776 996 8234,'-8'-57'613,"-2"3"0,0 8-165,5 7 1,12 2 0,15 14-1,16-1-424,19-1 1,11 8 0,7-1 0,7 12-74,3 10 0,8 6 0,4 7 49,-45-8 0,-1 0 0,42 16 0,-41-11 0,-1-1 0</inkml:trace>
  <inkml:trace contextRef="#ctx0" brushRef="#br0" timeOffset="915">4085 559 9911,'-19'-52'0,"-4"3"1910,-6 8 0,3 8-879,3 16 0,11 9 0,7 8 0,5 10-648,5 5 1,7 13-1,9 7 1,5 9-997,1 7 1,2 1-1,6 2 1,0 3-1129,0 1 0,0 8 0,-2-4 1741,-4 0 0,4 14 0,-6-4 0</inkml:trace>
  <inkml:trace contextRef="#ctx0" brushRef="#br0" timeOffset="1216">4033 681 8322,'10'-68'0,"-5"4"0,-3 8 515,-2 8 1,6 7 0,4 10 0,4 4 138,5 1 1,10 3 0,0 8 0,6 3-331,6 6 0,5 4 0,13 4 0,5 4-185,4 6 1,-4 11-1,0 6 1,0 6-243,-2 6 0,4 3 1,-10 9-1,-7 1-249,-13 4 0,-8-3 1,-13 5-1,-3-2 0,-6 0 1,-22 0 0,-15-5 0,-18-3 236,-13-3 0,-21 1 0,37-27 0,-1-1 0,-3 0 0,-1-1-14,-1 0 1,-1-1-1,-2-4 1,-1-1 0,1 0-1,0-1 1,1-1-1,1-1-330,2-1 0,1 0 0,-27 10 0,18-13-861,15-2 1320,22-2 0,30-2 0,21 0 0</inkml:trace>
  <inkml:trace contextRef="#ctx0" brushRef="#br0" timeOffset="1500">5395 1450 8425,'33'-18'192,"-4"-1"0,-7-2 648,-9-3 1,1-1 0,-8 4 0,-3-5 104,-1-1 0,-2-2 0,0-8 0,0-1-248,0-3 1,-5-8 0,-1 3 0,2-5-436,2-1 1,-4-6 0,0-1-1,2 3-15,2 2 1,2-2-1,0 1 1,0 7 87,0 3 1,0 4 0,0 8-1,0 4-124,0 6 0,2 5 0,2 5 0,4 3-330,2 2 0,7 5 1,10 8-1,4 7-442,6 4 1,16 9-1,1 6 1,4 8-330,2 7 0,6 10 0,-4 5 0,1-1 22,-5 0 1,-6 6 0,-5-2 0,-6 4-1042,-5 2 0,-16-6 1909,-9 0 0,-14-8 0,-7 4 0</inkml:trace>
  <inkml:trace contextRef="#ctx0" brushRef="#br0" timeOffset="1630">5482 978 8524,'12'-62'0,"0"6"287,1 7 1,5 14-1,7 12 1,10 6 338,10 5 1,13-2-1,6 11 1,6 5-1018,5 7 0,5 9 391,7 5 0,1 4 0,-1 8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7:15.6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593 225 8267,'-2'-44'718,"-4"3"0,-4 4 1,-7 4-1,-1 4 442,1 6 1,-6 11 0,-3 6-1,-1 6-464,-4 6 1,-10 13-1,-3 16 1,-3 12-537,1 9 1,1 8-1,-2 14 1,7 7-258,3 7 1,10 3 0,5-2 0,9 6-375,9-48 1,2 1-1,4-1 1,2 0-1,9 46 1,11-11-964,11-14 1,9-12 0,14-14 0,5-9 1433,-1-12 0,13-9 0,-3-16 0</inkml:trace>
  <inkml:trace contextRef="#ctx0" brushRef="#br0" timeOffset="565">890 924 8769,'-18'-10'1959,"9"-5"0,5 15 0,13-2-1549,9 6 0,5 1 0,-2-5 0,3-1-95,-3-5 1,-2 2 0,-1-8-1,-1-1-86,1-3 1,-3-1 0,-3-1-1,-6 1-2,-4-1 1,-4 7-1,-4 1 1,-8 0-461,-7 0 0,0 7 0,-8-1 0,-2 8-303,-2 7 0,4 11 0,1 3 0,3 4 119,4 8 0,9-2 0,6 7 0,6-1 15,6 0 0,6 5 0,11-5 0,8-2 159,8-2 0,4-10 0,5-6 0,-1-7 190,1-8 0,-5-6 0,-2-8 1,-4-9 288,-3-11 0,-1-5 0,-5-1 1,-9-1 255,-5 0 1,-9 6 0,5 1 0,-2 3 693,-4 4 0,-2 7-1170,-2 3 0,6 9 0,1 2 0,3 9-86,4 7 1,1 3 0,4 3-1,3 3-150,1 2 0,2-6 0,-3 3 1,1-5-667,-2-1 1,3-1-1,-5-2 443,-3-3 0,-5-6 1,1-14-1,-4-9 550,-1-10 1,-5-12 0,4-4 0,-4-2 704,-2-3 0,0-3 1,0 1-1,0 5 331,0 10 0,0 2 0,0 10-705,0 2 1,4 9 0,8 6-1,11 8-290,8 10 0,6 7 1,4 18-1,5 4-626,5 6 0,7 3 0,2 2 0,-2 1-997,-4-1 0,3 1 0,-13-3 0,3-3 1475,0-7 0,-9-3 0,5-2 0</inkml:trace>
  <inkml:trace contextRef="#ctx0" brushRef="#br0" timeOffset="732">2304 470 8507,'-19'-56'0,"-2"3"0,-1 11 2590,7 9 0,1 11-1546,14 16 1,6 10 0,19 21 0,8 8-604,6 6 0,9 10 0,-1-1 0,5 9-1170,7 7 1,-3 4 0,6 1 0,-2 3-187,-4 4 0,-3-2 685,-7 7 1,-3 8 0,-25-40 0,-1-1 0</inkml:trace>
  <inkml:trace contextRef="#ctx0" brushRef="#br0" timeOffset="882">2793 1203 8371,'-7'-44'0,"5"1"0,-4 10 0,4 4 805,2 6 0,10 5 0,7 5 1,10 3-334,6 2 0,4 2 0,4 6 0,3 0-825,1 0 1,5 2 0,-3 4 352,4 6 0,-7 3 0,-1 3 0</inkml:trace>
  <inkml:trace contextRef="#ctx0" brushRef="#br0" timeOffset="1267">3405 941 8371,'-8'-35'0,"-2"-3"0,-7 1 0,-3 6 1618,-3 4 0,4 3 0,-7 5 0,3-1 776,0 3 1,5 3-2176,7 14 1,7 10 0,-2 6 0,4 7-680,2 4 1,2 8 0,4 6 0,7 0-213,9 1 0,-3-5 0,6 4 0,-1-4-532,-1-2 1,6-6-1,-6-2 1,-1-2 823,-3-4 0,-2-3 0,1-6 531,-1-7 1,-7-5 0,-2-7 0,-2-9 98,0-5 1,-1-10 0,-5 2 0,0-2 238,0 1 0,0-1 0,0 8 0,0 2-191,0 1 1,2 11 0,4 3 0,6 4-106,3 2 0,9 0 0,1 2 1,2 4-56,4 5 0,2 11 0,2 1 1,0 0-176,0 2 0,-2-11 1,-4 4-1,-6-5-166,-3-3 0,-3-2 0,-1-12-204,-5-8 0,-3-2 1,-8-17-1,0-2-338,0 0 0,0-5 1,0 9-1,2-4 745,4-2 0,3 0 0,9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7:13.9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724 488 8176,'-6'-53'0,"-1"3"71,-3 3 1,-2 4 0,-5 10 0,-3 4 784,-3 6 0,-4 9 1,-8 5-1,0 1-172,0 4 0,-7 4 1,-5 8-1,-4 9-192,-1 10 0,-2 8 0,-1 6 1,3 8-195,7 7 0,9 0 1,8 8-1,9 2-295,5 2 1,12 2-1,4 0 1,14 0-495,11 0 1,14-1 0,5 1 0,7-2-664,5-4 1,-2-4-1,8-9 1,4-5-748,6-5 1,-6-12 1900,8-5 0,-1-13 0,13-3 0</inkml:trace>
  <inkml:trace contextRef="#ctx0" brushRef="#br0" timeOffset="548">1056 977 8182,'-8'-18'0,"-1"6"1290,-9 1 0,8 9-782,5 2 1,5 8 0,5 9 0,7 1-346,4-1 1,1 6 0,1 2-1,-1 1-78,0-1 1,7 0-1,1-2 1,0 5-293,0-1 1,5-2 0,-5-6 0,0 3-354,0 1 0,4 0 0,-5-5 0,-3-3 151,-2-3 0,-7-4 0,-2-10 488,-3-4 1,-3-12-1,-9-11 1,-9-6 261,-7-5 0,1 1 0,-3-6 0,3 3 385,3 3 1,0-4 0,1 2 0,4 4-45,7 6 1,3 0 0,4 6 0,5 0-437,11 0 0,9 3 0,16 9 0,11 3-233,14 2 0,6 2 0,9 8 1,1 6-81,-7 10 0,-5 1 0,-8 8 0,-6 0-356,-3 1 0,-13 1 1,-9 4-1,-11-2-115,-9-2 0,-9 0 1,2 4-1,-6-4 200,-6-6 0,-4 3 1,-9-3-1,-4-2 208,-6-1 1,1-11-1,1-3 1,2-4 541,4-2 1,1-8-1,3-5 1,1-7 510,5-3 1,3-8 0,8 2 0,0-4-252,0-2 0,2 2 1,6 2-1,7 4-581,6 1 0,12 1 0,0 6 1,8 1-76,4 9 1,1 5-1,5 6 1,-1 5-193,3 11 1,-11 7 0,9 10 0,-7 2-661,-5 4 1,-2-2 0,-4 7 0,-4 1-227,-6-3 1,-3 7-1,-3-5 1,1 5 1061,-1 1 0,-7 1 0,-2-1 0</inkml:trace>
  <inkml:trace contextRef="#ctx0" brushRef="#br0" timeOffset="765">2942 592 8464,'-15'-52'0,"1"0"550,2-1 0,3 10 1,-5 8-1,4 10 1931,3 6 1,1 1-1995,6 1 1,2 9-1,4 6 1,5 8-515,5 4 0,7 7 1,2 8-1,2 5-162,5 6 0,1 1 1,1 12-1,-1 3-314,-3 4 0,1 10 1,-8 0-1,0 8-674,2 8 1,-13 1 0,0 1 0,-8-5 1176,-4-1 0,-8 5 0,-2-3 0</inkml:trace>
  <inkml:trace contextRef="#ctx0" brushRef="#br0" timeOffset="1232">3099 1221 8464,'-9'-47'393,"3"1"1,-2 7 0,2-4 0,2 1 607,2-5 0,4 6 0,4 4 0,6 6-142,3 0 0,3 6 1,1 2-1,3 3-465,1 3 0,8 7 0,-2 4 1,6 5-291,6 1 0,1 0 0,7 1 0,-3 5-317,3 6 0,1 11 0,3 6 0,-3 4-447,-3 2 0,-4 2 1,-10 2-1,-4 4-341,-6 1 1,-6 1-1,-5 3 0,-6-3 167,-4-2 0,-2 1 0,-2-9 0,-4-8 704,-6-5 1,3-14-1,-3-8 1,0-12 827,3-9 0,-5-9 1,8-8-1,2-5 700,2-2 0,2 7 1,2-3-1,4 6-449,6 6 0,5 4 0,5 7 0,3 1-647,2-1 1,8 8 0,8 5 0,1 5-417,5 5 0,3 7 0,5 9 1,1 5-346,-2 1 1,-4-6 0,-5 4 0,-4-1-580,-1-1 1,-13-2-1,1-9 1,-9-6-179,-4-4 0,-7-4 1,-4-6 1031,-4-9 0,-10-11 1,-4-12-1,-3-5 462,-3 0 0,-5-3 0,-2 7 0,-2 2 429,-4 2 0,0 8 1,0 4-1,3 4-170,3 5 0,2 10 0,7 2 0,3 8-846,1 8 1,8 13 0,-1 8-1,3 10-437,2 7 1,2 1 0,5 13 0,11 2 745,9 2 0,6 2 0,2-1 0</inkml:trace>
  <inkml:trace contextRef="#ctx0" brushRef="#br0" timeOffset="1414">5003 208 8367,'-43'-60'269,"6"9"1,-1 5-1,7 17 2628,7 13 0,13 10-2358,5 12 1,6 18 0,8 14-1,9 11-740,10 11 1,6 12 0,2 5 0,0 3-1165,0 3 0,2 5 1365,-17-42 0,1 1 0,1 5 0,0 1 0,4 4 0,1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7:19.1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450 465 8318,'-35'-18'108,"2"3"0,2 1 1,2 4 536,-2 3 1,-4 9 0,-4 11-1,-1 9-224,1 7 1,4 6 0,4 5 0,4 7-116,2 3 0,9-3 0,12 0 1,10 1-386,11 2 0,11 9 0,10-1 1,7-2-566,5-1 1,-1-11-1,9-3 1,-2-4-1099,3-2 1742,-5 0 0,6-8 0,-7-2 0</inkml:trace>
  <inkml:trace contextRef="#ctx0" brushRef="#br0" timeOffset="232">922 622 8298,'-16'-18'0,"3"3"470,1 3 1,0-1-1,-3 5 3368,3-2-3584,5 6 1,7 4-1,0 12 1,1 4-234,5 1 1,2 6-1,6 2 1,-3 3 17,3 3 1,-1 0-1,1 0 1,-2 0-391,1 6 1,-5-2-1,0 5 1,-2-1-311,-1 2 1,1-2 0,-6 5-1,0 1-1824,0 0 2485,-8-7 0,-9 13 0,-10-6 0</inkml:trace>
  <inkml:trace contextRef="#ctx0" brushRef="#br0" timeOffset="448">765 727 8298,'-18'-18'0,"1"1"-243,-1-1 0,1 1 1137,-1-1 1,9 7 0,5 1-551,8 2 0,5 2 0,11 6 1,3 0-315,6 0 1,10 0 0,4-2 0,1-1-100,5-3 0,3 0 1,2 6-1,1 2-467,-5 4 1,-7-2 0,0 7 0,-5 1-562,-5-2 0,-9 11 1097,-1-4 0,-11 13 0,-5-3 0</inkml:trace>
  <inkml:trace contextRef="#ctx0" brushRef="#br0" timeOffset="580">887 1006 8347,'-18'-2'95,"1"-4"0,0 4 0,1-5 384,4-1 0,7 6 0,10-4 1,9 4-340,7 2 0,8 0 0,12 0 0,6 0-218,3 0 0,4 0 0,1 0 1,-1 0-515,-3 0 0,-9 6 0,1 2 592,-6 1 0,9 3 0,-9 6 0</inkml:trace>
  <inkml:trace contextRef="#ctx0" brushRef="#br0" timeOffset="730">974 1425 8347,'0'-11'241,"2"1"1,4 0 189,6 1 0,13 3 0,10-4 1,11 2-343,11 4 1,5 2 0,8 2 0,-1 0-793,1 0 1,0 0 702,0 0 0,0 0 0,0 0 0</inkml:trace>
  <inkml:trace contextRef="#ctx0" brushRef="#br0" timeOffset="1233">1970 1303 8248,'0'-27'389,"-2"-2"0,-2 9 0,-2 5 1501,2-1 1,0 7-506,-2-3 0,3 0-1188,-9-5 1,8 5-1,-2 1 1,2-3-361,-1-2 0,1-3 0,-6-2 0,0-5 22,1-1 0,-3-2 0,-4-6 0,3-2 312,1-3 1,2 3-1,-1-4 1,5 4 317,4 2 0,4 2 1,4 2-1,7 4-232,9 2 0,5 3 0,10 11 0,4 3-268,5 0 1,6 8 0,5 2 0,3 12-298,2 7 1,2 16 0,4 0 0,-6 6-401,-10 5 0,-7 1 0,-12-1 0,-4-1 50,-6 1 0,-5-3 0,-6-2 1,-10-5-25,-12-5 1,-6-9 0,-17-3-1,-4-7 355,1-9 0,-7-5 1,0-7-1,0-11 768,1-9 1,3-12 0,10-4 0,6-1 609,3-5 1,9-1-1,1-1 1,4 3-227,8 1 0,8 7 0,13-3 0,8 4-369,8 6 1,0 12 0,7 1 0,1 9-369,-3 3 0,7 10 1,-5 11-1,3 9-457,-3 7 1,-3 6 0,-8 6 0,0 5-493,0 5 1,-8 1-1,-4-2 1,-3 1-186,-3 1 0,-1-7 0,-5 11 0,-5-1 1046,-4-7 0,-10 4 0,-1-7 0</inkml:trace>
  <inkml:trace contextRef="#ctx0" brushRef="#br0" timeOffset="1566">3541 709 8303,'8'-29'310,"4"0"1,-4 6 0,-3-4 0,-3 1 1077,-2 5 0,0 2 0,0 1-696,0 1 1,-7 7-1,-5 4 1,-4 4-202,-1 2 0,-6 2 0,-1 6 0,3 7-482,2 7 0,3 9 1,3-2-1,3 6-418,2 6 1,2-3 0,8 7 0,4 0-162,6-1 0,5 1 0,5 1 0,1-3 2,-2 0 1,-1-8 0,-1 4 0,0-6-48,-1-2 0,1-2 0,-15-14 517,-6-3 1,-8 2 0,-13-9 0,-8-3 355,-8-6 1,2 1 0,-3-9 0,3-2-127,2-1 0,8 3 0,3 2 0,7 1-594,5-1 1,8 6 0,16-2 461,11 4 0,8-5 0,4-3 0</inkml:trace>
  <inkml:trace contextRef="#ctx0" brushRef="#br0" timeOffset="1798">3961 185 8264,'-18'-50'298,"1"3"0,1 8 4078,5 8-3536,3 14 0,17 19 0,11 17 0,11 14-496,8 12 0,7 13 0,-5 6 0,-2 6-357,-2 6 0,-4 5 0,-6 12 0,-17-44 0,-3 1-172,-1 1 1,-4 1 0,-7 5 0,-5 1 0,-5 3-1,-5 0 1,-8 5 0,-5 0-86,-6 3 1,-7 0 0,6-18 0,-5 1 0,0 0 0,-3 1 0,0 0 0,1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8:13.09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417 420 8168,'-33'-23'0,"4"-1"0,6 3 227,3 2 1,1 3 0,-2 3 0,-1 1 271,7-2 0,-1 5 561,11-3-888,-1 8 0,13-2 0,3 12 0,2 6-203,-1 3 0,-1 5 0,4 3 0,-5 6-67,-1 4 1,4 2-1,-6 0 1,-1 0-217,3 0 1,-6 0 0,4 2 0,-4 1 44,-2 3 0,0 2 0,0-4 0,0 1-206,0-1 0,-2 4 0,-4-4 0,-5-4 475,-5-4 0,-1-2 0,-1 6 0</inkml:trace>
  <inkml:trace contextRef="#ctx0" brushRef="#br0" timeOffset="300">51 525 8168,'-6'-45'-125,"-2"4"1,0 5 340,0 1 1,-3 7 0,5 5 227,2 4 0,4 9 1,6 4-1,6 4-206,3 2 1,10 2-1,4 4 1,6 6-163,6 3 0,4 3 0,5 1 0,-1 4-124,-3 6 1,1 4 0,5 2 0,-1 0-260,-5 0 1,-3 0 0,-8-2 0,-2-2-434,-4-2 0,2-7 314,-8 1 1,-1-13-1,-11-12 368,-5-14 1,-6-9-1,-4-10 1,-4-2 159,-1-4 0,-3-1 1,-5-5-1,1 4 141,4 1 0,-3 5 1,5-4-1,-1 4-233,-1 2 1,8 8 0,-2 4 0,4 4-87,2 1 0,2 8 0,4 5 0,6 3-445,3 2 1,9 7 520,-1 5 0,8 11 0,-4 4 0</inkml:trace>
  <inkml:trace contextRef="#ctx0" brushRef="#br0" timeOffset="750">1186 595 8168,'-8'-18'60,"4"1"653,-8-1-411,9 9 1,-3-5-1,12 8-59,5 2 0,5 2 1,1 2-125,1 0 1,-7 0 399,1 0-467,-8 0 0,0 0 0,-14 0 0,-7 2-141,-3 4 0,-5 4 0,0 7 1,-3 1 33,-3-1 1,0 1 0,2-1 0,6 1-56,4-1 0,1 6 0,3 1-19,3-3 0,4-2 0,10-3 158,4-4 1,9 1 0,11-7 0,-1-2 40,0-2 0,4-4 0,-4-2 0,1-2-33,-1 2 0,-2 2 1,-5 2-18,-1 0 0,1 0 1,-1 0-95,1 0 0,-7 6 0,1 2 0,-1 2-241,-1 3 1,6-3-1,-7 2 1,3 1-204,0 3 1,-1-1 0,7-1 0,-1-5 517,1-1 0,7 6 0,2-5 0</inkml:trace>
  <inkml:trace contextRef="#ctx0" brushRef="#br0" timeOffset="1364">1832 542 8168,'-8'-17'26,"-4"-1"0,-3 3 1,-3 1-1,1 5 606,0 1 1,-1 2 0,-1 6 0,-3 0-136,-1 0 0,0 2 1,5 4-1,1 5-421,-1 5 1,9 3 0,1 3 0,2 1-153,0-2 0,0 4 0,6-1 0,0-1-110,0 2 1,0-5-1,2 3 1,2-4-306,2-1 1,2-7 0,-4 1 264,2 2 1,5-5 0,-3 1 378,2-2 0,1-2 1,7-6-1,-1 0 17,1 0 1,-1 0-1,3 0 1,3 0-5,6 0 0,-2 7 0,2 5 0,2 4-137,2 1 0,0 8 1,-2 4-1,-4 4-87,-1 2 0,3 6 0,-6 4 0,-2 1-101,-1 3 1,-9 5 0,-1-7 0,-2 1-76,-4-1 1,-4 1 0,-8-9 0,-9-4-111,-11-4 1,1-12 0,-2-1 0,-2-10 70,-2-6 1,0-6-1,4-10 1,6-15 578,3-14 1,3-21-1,1-7 1,5-7 257,5-6 1,4-1 0,4-4 0,4 0-11,5 1 0,7 11 1,5 16-1,6 5-317,4 6 0,4 11 1,2 6-1,4 14-326,1 11 1,3 6 0,5 4 0,1 4-321,-1 5 0,-2 5 0,-1 3 1,-4 3-142,-3 1 0,-1 2 0,-8-4 0,-4 3-16,-6-3 1,-5-2 0,-5-3-115,-1-4 0,-10-5 632,-2-7 1,-8-2 0,-7-5 0,1-9 333,2-5 1,3-10 0,-5 2 0,4-4 85,3-2 1,1 8 0,6 1 0,0 3-120,0 0 0,2 1 0,4 11 0,3 3-461,1 0 1,6 6 0,-5-2 0,5 8-776,1 8 0,1 9 983,-1 3 0,1 14 0,-1-1 0</inkml:trace>
  <inkml:trace contextRef="#ctx0" brushRef="#br0" timeOffset="1683">3334 612 8431,'0'-25'0,"2"-2"0,2 0 544,1 3 1,1 5 0,-8 1 0,-3 3 307,-7 3 1,2 4 0,-1 8-1,-5 0-572,-5 0 1,1 2-1,-3 4 1,4 6-283,1 3 1,1 3-1,-1 1 1,1 3-145,-1 1 0,3 6 0,1-6 0,4 1-547,3 1 1,1-6-1,6 4 1,0-3 301,0-3 1,2-7-1,4-2 1,5-2 551,5-1 0,7 1 1,4-8-1,2-3 108,2-7 0,12-2 0,-8 1 0,2 3-86,0 2 0,-2-3 0,0 5 0,-2 0-491,-4-2 1,2 6 0,-6-4-1,0 6-443,0 6 0,5-2 0,-7 6 751,-2-2 0,-1 5 0,-3-3 0</inkml:trace>
  <inkml:trace contextRef="#ctx0" brushRef="#br0" timeOffset="1881">3596 350 8501,'-18'-35'182,"1"0"0,1 2 0,5 4 819,5 6 1,6 11 0,8 6-1,9 6-269,10 6 1,8 4 0,6 9 0,5 5-578,5 5 1,7 4-1,2 4 1,0 3-631,1 7 1,-3 3-1,-8 5 1,-3 1-1395,-6 2 1,-6 6 1868,-6-6 0,-12 8 0,-9-3 0</inkml:trace>
  <inkml:trace contextRef="#ctx0" brushRef="#br1" timeOffset="2201">3648 507 10159,'-8'-87'221,"-1"7"0,-7 9 1,5 9 636,5 9 0,13 12 0,11 3 1,11 7 361,10 7 0,-2 13 0,3 5 1,-1 4-902,2 2 0,-2 8 0,7 5 1,1 9-433,-2 7 0,-3 11 0,-7 7 0,0 5-870,0 7 1,-10 3 0,-5 8 0,-9-3-271,-3-3 0,4 4 1,-6-7-1,-1-5 298,3-10 1,-4-16 0,6-15 1246,-2-13 0,-3-18 0,-5-15 0,2-7 384,4-9 0,-2-3 0,8-3 0,-1 3 546,-1 3 0,7 4 1,-1 9-1,7 1-559,4 3 0,-3 13 1,5 11-1,0 4-1041,-2 2 1,6 16 0,-6 7 0,0 8-506,-3 4 866,-5 8 0,6 1 1,2 9-1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8:19.8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1608 1467 8036,'-12'-27'184,"0"4"0,3 4 0,-5 3 0,4 2 467,3 3 1,-7 7 0,4 0-267,1 8 0,1 6 1,8 9-1,0 4-185,0 6 1,8 12-1,3 6 1,5 5-117,1 6 1,1-3 0,-1 5-1,3-2-275,3 0 1,-4 14 0,5-2 0,-7 0-376,-5-4 1,1 0-1,-5-6 1,0-2-566,0-4 1,-3-7 1130,-5-18 0,-7-11 0,-3-11 0</inkml:trace>
  <inkml:trace contextRef="#ctx0" brushRef="#br0" timeOffset="300">1922 1799 8165,'-17'-11'-55,"-1"1"0,1 2 337,-1 4 1,1 2-1,-1 2 1,1 0 301,-1 0 0,-5 8 0,-2 4 1,0 3-294,-1 3 1,-3-1 0,4 1 0,-2 1-161,-4 4 1,4 3 0,-3 5-1,1-2-90,2 2 0,4-4 0,11 0 0,6 0-121,5 0 0,1-3 1,0 3-1,1-2-110,5-4 1,12-1-1,11-5 1,4-1-49,2-2 1,2-7-1,1 5 1,5-2-141,2-4 0,1 4 0,5-3 0,-3-1-120,-1-2 0,-10 0 0,0 2 1,-8 2 497,-4-2 0,6 5 0,-4 1 0</inkml:trace>
  <inkml:trace contextRef="#ctx0" brushRef="#br0" timeOffset="617">2114 2271 8213,'0'-45'318,"0"4"1,0 12-1,0 6 1,-2 6 2108,-4 5-1701,4 4 1,-3 10 0,10 4-412,7 6 1,5 1 0,7 1 0,3-3-277,0 3 1,6 1-1,-4 3 1,4-1-531,2 1 1,-2-3 0,-4-1-1,-4-4-716,1-3 0,-13-1 805,5-6 0,-14-8 0,-4-3 0,-12-5 512,-9-1 0,-7-3 1,-6-1-1,-3-2 440,-4 1 0,2 3 0,-6 4 0,5 1 30,7 2 1,0 8 0,9-1-828,3 3 0,9 4 1,9 3-1,6 7-301,9 4 1,11 7 0,8 2 0,8 0 547,8 1 0,3 5 0,3-4 0</inkml:trace>
  <inkml:trace contextRef="#ctx0" brushRef="#br0" timeOffset="832">2708 1817 8187,'-27'-45'145,"-8"4"0,-2 6 1,-8 6-1,3 6 1390,3 4 1,10 9-1,5 4-861,5 4 0,9 10 0,6 5 0,8 9-458,8 7 0,11 4 1,6 4-1,4 2-301,2 1 0,2 9 0,2-3 0,4 5-398,1 1 1,-5 3 0,2 1-1,-4 2-778,-2-2 1,-8 6 0,-4 1 0,-5 1 1260,-7 0 0,-3 0 0,-8 6 0</inkml:trace>
  <inkml:trace contextRef="#ctx0" brushRef="#br0" timeOffset="1167">2621 2114 8187,'-6'-80'342,"-2"4"0,0 7 169,0 4 1,3 5 0,5 10 0,2 3 298,3 7 0,11 10 0,7 9 1,0 8-251,3 7 0,1 4 1,8 6-1,2 7-456,3 13 1,-1 7-1,6 4 1,-2-1-223,-5 1 1,-3 8 0,-4 4 0,-3 3-223,-3 3 0,-2 5 1,-7 0-1,-5 0-523,-5 2 1,-2-3 0,0 3 0,2-4-378,-3-6 0,-1-17 1205,-2-3 0,0-27 0,0-14 0,2-16 526,4-12 0,4-6 0,7-7 0,1 1 327,-1 5 1,3-3 0,1 10 0,4 5-295,2 2 1,-5 11 0,3 0 0,-2 5-545,1 5 0,1 7 0,-4 0 0,2 8-431,-1 7 1,-3 11 0,-1 3 0,-1 2-447,1 4 1,-3 0 0,-1 0 0,-5-2-1379,-1 2 2275,-2 2 0,2 10 0,1 2 0</inkml:trace>
  <inkml:trace contextRef="#ctx0" brushRef="#br0" timeOffset="1483">3843 2253 8187,'10'-25'0,"-2"-2"0,-3 0 547,1 3 0,0 3 1,-6 0-1,0-2 107,0 1 1,-8 9 0,-3 3-1,-5 0-318,-1 0 0,-1 7 0,1-3 0,-1 4-266,1 2 1,-1 6-1,1 1 1,-1 3-218,1 4 1,1 1-1,3 3 1,3-1-268,2 1 0,2-1 1,6 1-1,0-1-36,0 0 0,0 1 0,2-3 0,4-1 352,6-2 1,3-8 0,3 1 0,-1-1 179,1 2 1,5-4-1,0 4 1,1-4 2,1-2 0,-4 0 1,6 0-1,1 0-220,-1 0 1,2-2 0,4-2 0,-2-2-301,-2 2 0,-6-3 1,4 1-1,-1 0-298,-5-2 0,-7 6 0,-5-6 733,-1 1 0,-2-3 0,-6-8 0</inkml:trace>
  <inkml:trace contextRef="#ctx0" brushRef="#br0" timeOffset="1699">4088 2149 8267,'0'-18'-373,"0"1"1,0-1 486,0 1 1,0-3-1,0-1 1,1-2 621,5 1 1,-2 9 0,8 3 0,1 0-169,3 1 0,9 5 0,2 0 0,2 8-128,1 7 0,-1 7 0,6 3 0,0 4-454,-1 3 0,-6 1 0,-5 4 1,-4-2-471,-1-2 0,-9-6 0,-3 4-423,-4-1 0,-4-3 0,-4-8 355,-5-3 0,-11-12 1,-1-12-1,4-5 311,5-6 0,1-5 0,7-7 0,2 1 173,2-1 0,10-2 0,3-2 0,7-2-97,5 2 1,6 3 0,10 3 0,4 1-542,1 3 706,-5 16 0,12-11 0,-7 15 0</inkml:trace>
  <inkml:trace contextRef="#ctx0" brushRef="#br0" timeOffset="1831">4804 1887 7947,'-18'0'-217,"1"0"1,-1 0 0,1 0 0,-1 0 1673,1 0 0,5 5 0,2 3-809,3 2 1,1 2-1,6 7 1,2 2-576,4 3 1,3 5 0,11-4 0,1 0-754,2 0 0,1 4 0,-7-5 680,1-3 0,7 6 0,2 0 0</inkml:trace>
  <inkml:trace contextRef="#ctx0" brushRef="#br0" timeOffset="1981">4559 1642 9535,'-23'-43'0,"0"7"1000,1 4 0,11 17 0,7-1-909,8 7 0,5 5 0,9 10 0,1 7-917,4 9 1,5-1 825,6 8 0,-6 8 0,-3 8 0</inkml:trace>
  <inkml:trace contextRef="#ctx0" brushRef="#br0" timeOffset="3266">699 524 7577,'-7'-15'0,"-5"1"-436,-3 3 0,3 5 0,0-6 1,1-1 414,1-3 0,-4 4 0,9 1 1,-1-3 20,-2-1 0,6-3 0,-4 1 0,4-1 71,2 1 0,0 3 1,2 1-1,2-3 93,2 3 0,0-1 1,-6-4-1,0 1 72,0 0 1,0-1-1,0 1-7,0-1 0,0 1 0,0-1 52,0 1 0,-2-1 1,-4 1 59,-6-1 0,5 7 0,-1 1-59,0 2 0,-2 2 1,-7 8-1,-1 4-34,1 6 1,-1 5 0,-1 7 0,-2 5-60,-3 4 0,-7 4 0,2 3 0,-4 7-178,-2 3 0,0 5 1,2 1-1,2 2 20,2-2 0,6-1 0,-4-3 1,2 1 95,3-1 1,5-2 0,3-3 0,4-6-11,3-4 0,1-2 0,6-1 0,0 1-52,0 0 1,0 0-1,2 0 1,4 2-70,5 4 1,5 1 0,1 7-1,1-4-116,-1-3 1,7 7 0,1-3-1,2 5-76,4 1 0,-4 1 0,2-1 0,2 0 113,2 1 1,2-1 0,0 1-1,-2-1 89,-4 0 0,4 3 0,-4-1 0,4 0 20,2-3 1,0-10 0,0-1 0,0-3 88,0-2 0,2-6 1,2-2-1,3-1-26,3-5 0,2-2 0,7-3 1,2-3-67,2-1 0,8-6 0,-2 4 0,4-1-42,2 1 0,-6-4 0,-2 4 0,0-1-74,0 1 0,-1-4 0,5 5 0,1 1 21,-1-2 1,-7 3 0,-1-5 0,-2 0-8,2 0 1,-9 3 0,1-5 0,-5-2 43,-6-2 0,0 4 1,-3 0-1,1-3 43,-4-1 1,-4 4 0,2 0 0,-1-2 6,1-2 0,-6 4 0,-2 1 0,-3 1-20,-3 0 1,0 4 0,1-5-18,-1 3 1,1 2-1,-1 3 1,1-1-15,-1-3 1,3 1-1,1 4 1,2-3-11,-1-1 0,5 0 0,2 3 1,2-1-4,-2-3 0,4-1 0,-4 4 0,4-5 69,2-1 1,0 4 0,0-5 0,0 1 45,0 0 0,0 6 1,0-5-1,0 1-36,0-4 1,-1-2 0,1 0 0,0 1-64,0-1 1,-2-2-1,-2 0 1,-2 2-54,2 2 1,2 0-1,4-6 1,2 0 98,2 0 1,0 0 0,-5 0 0,3-2 37,2-4 1,8 4 0,-3-4 0,5 4 60,1 2 0,6 0 0,4 0 0,4 0 155,6 0 1,4 0 0,-3 0-1,5 0-104,2 0 1,5 2 0,4 2 0,-5 4-182,-5 1 1,3-3-1,-5 6 1,-1 0-85,-4-3 0,0 5 1,-14-8-1,0-1-325,2 3 0,-5-6 0,-1 4 0,-9-4 427,-11-2 0,-10 0 0,1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9:15.9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3179 595 7875,'-12'-10'197,"2"-6"-141,2-5 1,-3-2-182,5 5 0,2 9 0,10 3 242,6 4 1,-1 2-1,5 0 1,3 0-49,1 0 1,7 6-1,2-1 1,4-1-35,2-2 1,0-2 0,0 2 0,1 2-21,5 2 0,4 0 0,7-6 0,1 0-2,-1 0 0,0 0 0,1 0 0,1-2 13,4-4 0,-1 4 0,5-4 0,0 4-5,0 2 1,-4-6 0,6 1 0,0-1-7,-2-2 0,4 6 1,-6-4-1,4 2-10,8-1 1,-8 3 0,6-6 0,-2 2 19,0 0 1,8-7 0,-1 3 0,-1-2 8,-2 1 1,4 5 0,-1-4 0,1 0 6,2 1 1,-5-1 0,7-4-1,-3 5-1,-3 1 0,0-6 0,0 5 0,1-1-28,-1 4 1,-2-2-1,0 3 1,1 1-30,3 2 0,0 0 0,-6-2 0,-1-2-23,1 2 1,6 2 0,2 2 0,-1 0-52,1 0 1,-2 0-1,-5 0 1,3 0 1,2 0 0,-1-6 1,-3 1-1,2 1 72,2 2 0,7 2 0,-3 0 0,-1-2 38,-3-4 0,-4 4 0,-1-6 1,5 3 66,6-1 1,-5-6-1,-1 4 1,-2 1-8,1-1 0,1-4 0,7 4 0,1-1-32,-6-5 0,1 4 0,-1 1 0,1-1-14,5 0 1,1 1 0,0-3 0,-1 4-58,-3 0 1,-5 5 0,6-7 0,-1 2-4,-1 4 1,-1-4-1,-3 3 1,5 1-3,5 2 0,-7 2 0,-5 0 1,-4 0 9,0 0 1,-4 0 0,9 0-1,-3 0 6,-2 0 0,0 6 0,0 1 0,2 1-14,3 0 0,-9 4 0,2-5 0,-4 1-39,-2 0 1,-2 5-1,6-1 1,0 4 7,-5 1 0,1-5 1,-4-1-1,0 3 15,2 1 0,-7 3 1,1-1-1,-6 1 34,1-1 1,1 7 0,1-1 0,-3-2 18,-1-1 0,-6-1 1,3 2-1,1 5-3,0 1 1,-5-6 0,5 2 0,0-1-8,-1 1 0,-3-2 0,4 6 0,-3-1 1,-3-5 1,4 0-1,0 1 1,-1 3-3,1 2 0,3-6 0,-3 5 0,0-3-4,0 0 0,3 6 0,-3-3 0,0-1-17,-1 0 1,-1 0-1,-6-3 1,0 3 0,0 2 0,0 0 1,-2 4-1,-2-4 1,-2-1 0,-8 5 0,4-4 0,-1 2 9,-1 0 1,0-2 0,-5 4 0,1-2 6,4 2 0,-3-3 0,3 1 0,-4 0 4,-1-2 1,-3 4 0,-1-6 0,-2 2 1,1 4 0,-3-3 0,0-1 0,-1 0 13,1 0 0,-6 0 0,2 4 0,-4-2 6,-2 3 1,6 1-1,-1-1 1,-1 0-7,-2-3 1,-2 0 0,0 6 0,0 0-5,0 0 1,6-1 0,0 1 0,-2-2-2,-2-4 1,0 4 0,1-3 0,3 3-13,-2 2 1,4-6-1,-2 0 1,0 2-2,1 2 1,-5-4 0,6-2 0,-2 0 7,0 0 0,1 2 1,-3 6-1,2-2-5,-2-4 1,-2 4-1,0-5 1,2 1 22,2 0 1,-1 0 0,-5 4 0,2-2 4,4-2 0,-4-6 1,4 7-1,-4-1 2,-2-2 0,0 4 0,0-6 0,0 0-12,0 1 0,6 3 1,0-4-1,-3 0-3,-1 0 0,-2 4 0,0-3 0,2 1 9,4 4 0,-4-4 1,4 0-1,-4 0-11,-2 1 0,0-1 1,2 4-1,2-4 19,1-2 0,1 6 1,-6-2-1,0 2-7,0-2 1,-2 4 0,-2-3 0,-1 2 25,1 3 1,-4 0 0,0 0 0,0-2-63,1-4 0,-1 4 1,4-4-1,-2 4 3,2 2 0,-3-2 1,1-2-1,2-1-6,2 1 1,-4 0 0,0 0-1,2-2 3,3 2 0,-5-4 0,0 2 0,0 0 27,-2-2 1,6 4 0,-5-5 0,1-1 36,0 0 0,-8 6 0,5-4 0,-3 2-20,0 1 0,3-7 0,-5 6 0,2 2-35,-1 2 1,-3 2-1,-1-2 1,-1-2-27,1-2 0,-1 6 0,1 6 0,0-2 4,-1-3 1,1-1-1,-1 2 1,1 2 7,-1 2 0,1 1 0,-1-3 0,1 2 10,-1-2 0,1 5 0,-1 1 0,3 0 9,3-5 1,-1 3 0,5 0 0,0 1 3,0 5 1,-3-4-1,5 1 1,2 3-9,2 1 1,2 3-1,0-1 1,0 0 18,0 1 0,0-1 0,0 0 0,2 1-60,4-1 0,4 3 0,7 1 1,1 4 108,-1 2 1,0 0-1,1 4 1,-1-2-55,1 2 0,1-4 0,3 2 0,3 2 9,2 2 1,-6-6 0,5-2-1,-3-1-162,0-1 0,6 6 1,-5-4-1,-3 0 103,-2 0 0,-3 4 1,-3-1-1,-1 1 33,2 2 1,-7 3 0,1-8 0,-2 1 7,0 4 0,0 0 0,-6 0 1,0-4 31,0-2 1,5 6 0,1 2 0,-2 9 206,-2 11 1,-8 3 0,0-6 0,3-1-248,1-3 0,2-7 0,0 2 0,2-3 73,3 3 0,-1-2 1,6 7-1,0 1-65,-1-3 0,3-1 1,4-8-1,-3-2-216,-1-4 1,-1 8-1,7-6 1,-1 0 117,1 1 0,-7 3 1,1 4-1,0 2 77,-3-3 0,5-1 1,-6-2-1,0 0 51,-1 0 0,7 5 0,-3 1 1,5-2-22,1-2 0,1 3 1,-1 3-1,1 0-47,-1-1 1,3 1-1,1-2 1,2 7 49,-1 8 0,-3 4 0,-10-45 0,0-1 1,8 46-52,1 0 0,-1-3 1,-8-43-1,1 1 1,1-1-1,0 1-66,12 47 1,0 0-1,-3-6 1,1 4 94,2 2 1,1 0-1,-15-48 1,-1 1 0,11 43-65,5-4 1,-5-1 0,4 1 0,-3 0-166,-3-2 0,-1-1 0,-3-12 1,-3 1-402,-2-1 1,4 4 356,-7-3 0,9 1 1,-4-6-1</inkml:trace>
  <inkml:trace contextRef="#ctx0" brushRef="#br0" timeOffset="2949">3545 595 7897,'-19'-30'-42,"-4"1"0,3 8 0,-5-2 0,2 3-266,-1 3 1,-1 7-1,4 4 1,-4 2 467,-3-1 1,-1 3 0,-6-4 0,0 4-109,1 2 0,-3 0 1,-2 2-1,-2 2-103,2 2 1,-3 1 0,-1-3 0,-2 4-7,-3 2 0,-8-1 0,-5 5 0,-1-2 19,-4 1 0,-4 5 1,-5 3-1,-9 4 43,-7 2 1,2-3 0,-6 5-1,47-14 1,1 1 48,-3 0 0,1 1 1,-3-1-1,1 1 1,-1-1-1,1-1 0,0-1 1,1 1 2,1 0 0,-1 1 0,1 1 0,-1 1 0,-2 1 1,-1 1-1,1 1 0,0 0-20,-1 1 1,1 1 0,2 0 0,1 1-1,0 1 1,1 2 0,0-1 0,1 0 5,1 1 0,1-1 0,-1 0 1,0 0-1,-37 27 0,11-1-61,8 0 0,6 7 0,5 1 0,3 2 3,3 4 0,7-4 0,9 2 0,3 2 14,3 2 1,2 8-1,7-1 1,5-1-50,5-2 1,4-2 0,4-1-1,2 1-22,2 0 0,13-2 1,0-2-1,7-2 40,5 2 1,4 2-1,4 2 1,1-2 32,-1-4 1,4 4-1,-1-2 1,3 5 4,4 5 1,1 0-1,2-6 1,1 0 47,-1-1 0,6 1 0,1 0 0,-1 0 32,2 0 1,-4 0 0,8 1-1,0 5-34,-32-35 0,-2 0 1,2-2-1,-1 1 1,25 40-1,4-1-38,-29-39 0,0 0 0,3 0 0,0-1 0,2 2 0,0 0 0,-1-2 0,0 0 5,2-1 0,-1 1 0,-1 0 1,0 0-1,3 3 0,0 1 0,-2 0 1,0 0 11,-1 1 1,0 1 0,-3-1 0,0-1-1,0 0 1,0 0 0,0 1 0,2 1-38,0-1 0,0 1 0,1 5 0,-1 1 0,1-1 0,0-1 0,-1-1 0,0 1-14,-2 0 0,0-1 1,2-2-1,0-1 1,-2 3-1,0 1 0,1-1 1,0-1-30,-1-1 1,0-1-1,-1 0 1,0 0-1,-2-2 1,0 1-1,2 0 1,1-1 15,-1 1 1,0 0 0,2 2-1,0 1 1,-4-1 0,0 1-1,0-1 1,0-1 37,1 0 0,0-1 0,-2 1 0,-1 0 0,2 1 0,0 1 0,-2 1 0,-2 1 0,-1-1 1,-1 1 0,-1-1 0,0-1 0,17 42 0,-18-43 0,1-1 2,0 2 1,1 0 0,-1 3 0,0 1-1,2-3 1,-1 1 0,-2-1 0,-2 1-3,0-3 1,-1 1 0,2 0 0,1 1 0,0-1-1,1-1 1,-1 0 0,0-1-22,22 44 1,0-1-1,-4 1 1,1 0-5,-1-1 1,-18-41-1,1 1 1,19 33-1,-3-1 27,-1-1 1,-2-7 0,2 6 0,2-3 22,2 1 1,7 0 0,-3-6 0,1-1-16,1 1 0,0 0 0,5 0 0,0 0-8,1 0 1,-1-2 0,0 0 0,1-2-26,-1-1 0,1 7 0,-1-10 0,0 2-12,1 0 0,3-1 1,-2 3-1,-3-4-1,-1-2 0,1 4 1,1-4-1,-1 2-13,-5 4 1,3-6 0,-7 0 0,1-1 40,0-1 0,3 0 1,-5-6-1,-2 1 24,-2-1 1,4 1 0,1-1-1,-1 0 75,-4 1 1,2-7 0,-10 1 0,4-1-61,2-1 1,-2 4 0,-2-7 0,-4 1 7,-2 0 0,4 3 0,-5-3 1,-3 0-44,-2-1 1,-1 1-1,-3-4 1,-1 2-10,-3-3 1,-5 5-1,4-2 1,0-2-32,-1-3 0,-3-1 0,4 0 0,0-2-29,-1-4 1,-3 4-1,4-3 1,0 1 24,-1-2 0,-3 8 0,6-6 1,-1-2 29,-1-2 0,6 4 0,-5-2 0,5 4 18,1 2 0,1-2 0,-1-2 0,1-2 13,-1 2 1,1 6 0,-1 0 0,0-4 1,1 0 0,1 0 0,3 2 0,1 2-17,-2 3 0,1-9 1,-1 4-1,2-2-6,-1 0 1,-1-4 0,0 1-1,3 1-17,-3 2 0,-4-4 0,-3 0 0,-2 0 8,1-2 0,-3 4 0,0-6 1,-3 1 28,-3-1 0,-2 6 1,-2-4-1,0 0 9,0-4 1,-2 5 0,-2-1 0,-3 2 62,-3 0 1,-2 0 0,-5 6 0,-1 0-39,1 0 0,-1 0 1,1 0-1,-2 0-17,-5 0 1,5 0-1,-4-1 1,3 1-29,3 0 0,-1 0 0,3 0 0,1 0-24,3 0 1,-1 6 0,-6 1 0,3 1 2,3 0 0,-3 0 0,3-5 0,-1 5-1,1 2 1,-4-5 0,7 5 0,-3 0 11,0-1 1,1 3-1,-7 5 1,1 1 2,-1-1 1,3 0-1,1 1 1,3-1 3,-3 1 1,4-3-1,1-1 1,1-5-13,4-1 1,2 5 0,2-3 0,0 2-47,0-1 0,0-1 0,2 3 0,4-1-11,5 1 0,-1 1 0,2-2 1,1-5 7,3 1 1,1-6 0,1 4 0,-1-5 22,1-1 1,5-6-1,2-1 1,0-1 28,1 0 0,3-6 1,-4 3-1,2-5 28,4-2 0,-4 7 0,2-1 0,1-2-11,-3-1 0,4 3 1,-6 0-1,2 1-6,4 1 0,-4-6 0,1 5 1,-1-3 3,0 2 1,-4-1 0,4 5-1,1-2-7,-1-4 1,-4 4-1,6 1 1,2-1-12,2 0 0,0 4 0,-2-5 0,-2-3-20,2-2 1,4 1 0,4 1 0,2 2 2,-2-1 1,-3-3 0,-1-1-1,2-1 2,4 0 1,-4 1 0,4-1 0,-3-1 7,3-4 1,-2 3 0,6-3 0,-3 3 0,-3 3 0,-2-3 0,-2-1 0,2-3 15,4 3 0,-6 2 0,1 1 0,-5 1-8,0-1 1,2 0 0,0 1 0,-2-1 1,-1 1 0,-9-1 1,4 1-1,-2-1 23,1 1 0,-1-3 1,-4-1-1,3-3 12,1 3 0,0 2 1,-3 1-1,1 0-14,2 1 0,8-1 0,-3 1 1,3-1-12,4 1 0,-4-7 0,9-1 0,-3 0-20,-2 0 1,6-5 0,0 5 0,-1-2 18,3-4 0,-6-2 1,4-2-1,-4 2 28,-2 3 0,-1-3 0,1 6 0,0-2-2,0 0 0,0 2 0,0-5 0,0 5-19,0 2 1,6-6-1,-1 4 1,1-3-9,2 1 0,-4 0 0,5-6 0,1 0-27,0 0 0,1 0 0,5 0 0,-3 0 2,-1 0 0,-1-6 1,7-2-1,-1-1 11,0-5 1,1-1 0,-1-3 0,1 1 20,-1-1 0,0 7 0,-1-1 0,-3-2 30,-1-1 1,-6 3 0,3 2 0,1 1 45,0-1 1,-5 4 0,5-5-1,0-1-13,-1 2 1,3-3 0,5 5 0,-1-2-52,-5-3 1,5 3 0,-5-2 0,5-1-16,1-3 0,-1 5 0,-3-1 1,-1-4 11,1-5 0,3 0 0,1-7 0,0 1 27,1 0 0,1-2 0,2-6 0,5 0 31,1 0 0,-4 0 0,4 0 0,-2 2-41,-4 4 1,1-4 0,1 4-1,4-4-31,0-2 1,0 2-1,-4 2 1,6 0-16,4-6 0,4 2 0,2-5 0,3 3-8,3 2 1,2 0 0,3 2 0,-4 4 14,-5 6 0,2 3 0,-3 3 0,1-1-31,2 1 1,-16 1-1,-2 5 1,-12 3-35,-5 0 0,4 6 0,-5-6 0,1 3 22,0-1 1,-2-6 0,-5 4 0,3 1 52,2-1 0,0-6 0,-6 3 1,0-5 12,-1-1 1,1-1 0,0 1 0,0-3 59,0-3 0,0 2 1,-2-8-1,-2-3-56,-2-1 1,-2-1 0,3-1 0,-7 0-23,-4 0 1,-1-6-1,-3-2 1,-3-1 34,-6-5 0,1 5 0,-1-3 0,-2-3 30,-2-7 0,-2 3 1,-2-6-1,-2 2 37,-2-1 0,-5-7 1,3 2-1,0-4-14,1-1 1,-1-1 0,4 0 0,-2 0-11,2 0 1,2 2 0,2 2 0,0 2-71,0-2 0,0 4 1,0 2-1,0 4-28,0 5 0,0 9 0,0-3 0,0 0-178,0 1 0,-6 3 0,1-6 0,-1-1-1403,-2-3 1599,6-1 0,-21-8 0,3-2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9:23.5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5153 245 8058,'-12'-18'-98,"1"1"0,5-1 1,-4 1-1,2 0 182,4-1 0,-3 6 0,1 1 0,0-3 156,-2-1 0,6-3-63,-4 1 1,5-1 25,1 1-347,0 7 0,1 2 0,5 8 0,6 0 1,-2 0-1,1 0 3,3 0 0,-4 0 97,1 0 1,-7 2 62,2 4 1,-2-4 16,2 4 0,-4-2 6,3 2 1,3-3 33,-2 9 0,2-2 1,-4 3-1,1-1-36,-1 2 0,0 1 1,0 3-1,2 1-11,-2 4 0,0-1 1,0 7-1,1 2-21,-1 2 1,4 4 0,0 3-1,0 5-38,-1 0 0,5 5 0,-4-3 1,1 3-21,5 3 1,-4-1-1,-1-2 1,1-1 29,0-3 1,-4 1-1,5 3 1,1-1 16,-2-2 0,3-7 1,-5 5-1,0 0 17,-1-1 1,7-5 0,-4 2 0,1-4 23,1-2 0,0 0 1,5-1-1,1-1-2,-1-3 0,1 3 0,1-2 1,2 5 19,3 5 0,5 6 1,-6-5-1,0 3 3,2 4 1,-3-3 0,5 3 0,0 1-38,0-1 1,-3-1 0,3 3 0,0-1-20,0 2 0,-4-9 0,5 8 0,-1-5 32,0-1 1,2 1-1,4 7 1,-2-1-24,-2 1 1,0 1 0,6 2-1,2 4-13,4 2 0,-2-3 0,7 3 0,3-2 15,1-4 0,3 6 0,1 0 0,2 2 92,2 0 0,1-5 1,-7 7-1,2 3 4,5 5 0,-5 0 0,4-8 0,-4-2-30,-1 2 1,-1-4 0,1 0-1,-1-2-49,0-3 1,1-9-1,-1-3 1,2-3-183,5-3 1,-5-2-1,4-4 1,-3-2 42,-3-2 0,8-7 0,2 1 1,0-4 55,-3-1 1,1-7 0,0-1 0,2-2 40,4-4 1,-6-2-1,0-2 1,-2 0 40,1 0 0,7-2 0,-2-2 0,2-4 53,-2-2 1,4 5 0,-6-5 0,2 0 13,0 0 1,-8 5 0,2-5 0,-3 2-30,-3 4 0,8-4 0,2 3 0,0-1-24,-3-2 0,3 4 0,2-7 0,4-1-14,1 2 0,1-5 0,2 3 0,4-3-26,5-3 0,7-7 1,3-2-1,4-2-38,-47 14 0,1 0 0,44-8 0,-44 10 0,1-1 0,1 0 0,1 1-21,2-1 1,0 1-1,-3-1 1,-1 0-1,3 0 1,-1-1-1,-1 3 1,-1 1 4,47-8 0,-46 7 0,-1 0 0,43-9 0,-4 4-33,-5 3 0,-7 2 0,-7-5 0,0-1-57,0 1 1,-14 5 0,-7 3 0,-10-1-236,-12 0 0,-8 4 375,-7-5 0,-4 7 0,-8-2 0</inkml:trace>
  <inkml:trace contextRef="#ctx0" brushRef="#br0" timeOffset="666">7301 2847 6699,'-10'8'326,"2"2"-128,8 7 0,0 0 139,0 1 0,0-1 428,0 1-548,0-8 1,-1-5 0,-3-12-1,-4-11-267,-2-9 1,-3-14 0,-9-7 0,-3-11 57,-2-10 0,-4-9 1,-8-11-1,-2-2-31,21 44 1,1 0 0,1-2-1,2-1 1,-14-41 0,7 4 124,4 3 1,3 26 0,5 6 0,5 13 188,4 10 1,4 10 0,4 9-1,7 2-121,9 4 1,5 2 0,10 2 0,5 0-122,11 0 0,-1 2 0,8 4 1,-2 6-185,1 3 0,1 5 1,-4 3-1,0 6-166,-5 4 0,-1 4 1,-9 2-1,-2 3-42,-2 3 0,-4-6 0,-4 2 0,-6-3 26,-4 3 0,-3-2 0,-4 6 0,-7-3-347,-3-3 0,-4-2 664,-3-2 0,-21 0 0,-11 0 0</inkml:trace>
  <inkml:trace contextRef="#ctx0" brushRef="#br0" timeOffset="833">7318 2428 7957,'-9'-8'404,"3"-4"0,-2-3 0,2-2-160,2-1 1,4 6-1,6 3 1,6-1-336,3 0 1,13 6-1,7-1 1,9 3-414,7 2 1,3 0 0,4 2 503,6 3 0,12 5 0,3 8 0</inkml:trace>
  <inkml:trace contextRef="#ctx0" brushRef="#br0" timeOffset="1116">8069 909 8053,'-11'-20'438,"-1"-3"0,2 3 47,-1-3 0,3 15 0,8 16-639,0 19 0,0 22 1,2 15-1,4 6 64,5 5 0,5 5 0,1 9 0,3 4-6,-9-43 0,1-1 1,-2 3-1,1-1 0,3 2 1,2-1-1,-2 0 1,1 1-49,-2-1 0,1 1 0,1-1 1,1 0-1,-3 0 0,-1-1 0,1-2 1,-1-1-1063,14 39 810,-3-7 0,-6-10 1,1 0-1</inkml:trace>
  <inkml:trace contextRef="#ctx0" brushRef="#br0" timeOffset="1633">8576 1275 8230,'-8'-35'0,"-4"2"781,-3 4 0,-1 4-451,5 8 1,3 9-446,8 8 1,8 15-1,3 16 1,7 6 78,5 4 0,-3 9 0,5 1 0,-2 7-119,0 4 0,3-4 1,-5 6-1,2 4-193,-1 6 0,-9 0 0,-3 5 0,-2 1 123,-5 0 1,-1-7 0,-4-1 0,-3-12 159,-7-13 0,-4-10 1,-1-10 97,0-10 0,1-21 0,2-17 0,5-10 300,1-12 1,4-7 0,10-8 0,8-6-86,7-4 0,6-2 0,8 2 0,2 6-109,4 9 1,-5 9 0,5 11-1,-4 4-80,-2 5 0,-2 13 0,-4 7 0,-6 10-89,-3 11 1,-5 8-1,-1 10 1,-2 2-61,1 4 1,-3 4-1,0 7 1,-1 2-37,1 5 1,-6 3-1,2 7 1,-4 1-117,-2 0 0,-10 0 0,-6 0 0,-7-2-78,-4-4 1,4-6 0,-5-13 0,3-8 67,4-6 0,1-18 1,5-3 251,3-12 0,-3-8 0,5-7 0</inkml:trace>
  <inkml:trace contextRef="#ctx0" brushRef="#br0" timeOffset="2763">7476 4593 7924,'-26'-42'127,"1"-1"1,-6-3 0,2 5 136,-2 4 0,-8 4 0,-5 2 0,-5 4-186,-5 1 0,-3 3 1,3 8-1,-4 1-114,-6 2 0,-4 3 0,0-3 1,0 6-90,-2 4 0,2 2 0,-15 2 0,-4 4 18,-5 6 1,42-2-1,-1 1 1,2 1 0,-1 1-1,-2 1 1,0-1 59,-3 3 1,-1 0 0,-3 0 0,0 1-1,-3 0 1,-1 0 0,4 1 0,0-1 10,2 1 1,0-1 0,0 1-1,1-1 1,1 1 0,-1-1 0,-1 1-1,0-1 35,0 0 1,0 1 0,-1 0 0,1 1 0,3 0 0,-1 1 0,-1 0 0,0 0 46,-1 0 0,-1-1 0,2 2 1,0-1-1,-1-1 0,1-1 0,4-2 1,-1 1 7,2-1 0,0 1 0,0-2 0,1 1 0,-1 0 0,1-1 0,-45 12-59,5-2 1,1 4 0,12-5 0,-1-3-26,0-2 0,-3 1 1,5 1-1,2 3-89,3-3 1,-5-2 0,-2 1 0,1 1-73,-1 2 1,4 1 0,8-7 0,2-1 151,-2-5 1,-5 5 0,-1-5 0,4 3 44,0-2 0,2 1 0,-2-7 1,0-2 79,-4-2 0,-3-2 1,-1 0-1,-6 0 9,-3 0 1,-14 0-1,49-1 1,-1 0-1,1-1 1,-1-2-10,0-1 1,-1-2-1,0 0 1,0-1-1,-3-1 1,1-2-1,-1 1 1,-1-1 97,2 0 0,0-1 0,5-3 0,1-1 0,-42-13 0,7-4-17,0-2 0,5 2 0,4 2 1,8 4-235,8 1 0,11 3 1,9 6-1,9-1 67,11 1 0,1-1 0,7 1 0</inkml:trace>
  <inkml:trace contextRef="#ctx0" brushRef="#br0" timeOffset="3416">2568 4000 7923,'-17'-8'247,"-3"-4"0,-1-3 58,-2-3 0,-8 3 0,3 1 1,-1 3-176,0-3 0,0 0 0,-6-1 1,0-1-151,0-3 0,6-6 1,0-2-1,-2-10-90,-2-6 1,0-11 0,2-12 0,4-8-21,2-8 1,-4-13 0,15 44 0,2-2 0,0-3 0,1-1 56,1 0 1,1 0 0,-2-3 0,2 1 0,5 3 0,2 0 0,0 0 0,1 1 76,-1 1 1,2 1 0,3 0 0,1 1 0,8-35-1,3 11 211,3 14 1,-1 12-1,1 17 1,-1 6 80,1 9 0,-1 9 0,1 9 0,1 2-207,4 3 1,7 13 0,8 13 0,3 8-99,-2 7 1,0 7 0,0 5 0,1 6-214,-1 4 1,-10 8 0,-6 1 0,-3 1-18,-3-1 1,-1 5 0,-4-6 0,-7-5 166,-3-5 1,-4-13-1,-3-13 1,-7-7 98,-4-9 1,-1-3 41,-1-15 0,9-8-46,3-10 0,6 3 0,8-1 0,9 0-61,10 1 1,16-1-1,7-4 1,11 5 7,7 1 1,3 2 0,11 8-1,-5 4 24,1 5 0,-6 15 0,4 8 0,-7 13-72,-5 9 1,-5 6 0,-13 8 0,-7 2-1,-8 4 1,-8-4 0,-11 1-1,-10-5 63,-12-4 0,-5-13 0,-18 1 0,-6-3 27,-4-5 1,-9-7 0,-8-10-1,-2-1 14,-4-5 0,-2-8 0,0-3 1,4-2-23,6-4 1,3-4-1,3-6 1,1-8-297,5-7 0,5 0 1,12-8 291,6-2 0,3-2 0,3-2 0</inkml:trace>
  <inkml:trace contextRef="#ctx0" brushRef="#br0" timeOffset="3697">4926 2044 7922,'-60'-26'387,"-2"1"0,-8-2 0,2 10 81,4 9 0,-2 16 0,8 9 0,1 14-603,3 14 0,-4 9 0,1 18 0,7 4-37,7 5 0,14 6 0,8 7 1,7 3-10,8 0 0,14-2 0,12-10 1,13-2-62,11-1 1,14-8 0,8-1-1,8-7 10,-34-36 0,2-1 0,2-2 1,1 0-21,4-1 1,1 0 0,3 4 0,1 1 0,7 0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9:28.8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4541 35 7735,'-7'-17'67,"-3"7"0,-7 4 67,-1 4 1,1 10 0,-1 6 0,1 7-85,-1 8 1,-1 6 0,-3 6 0,-1 5-20,2 5 0,0 13 1,-1 10-1,-3 15-33,11-39 1,1 1 0,2 2 0,0 2 0,0 7-1,-1 1 1,2 1 0,1 2-12,0 3 0,0 1 0,1 0 0,1 0 0,0 3 0,2 0 0,2-3 0,0-1-83,2-2 0,0 0 1,2 2-1,0 0 0,2-4 1,0 0-1,2-1 0,2-2 66,-1-3 1,3-1 0,5-7 0,3-2 0,1-1 0,1-2 0,24 43 47,5-2 1,-3-15-1,2-8 1,1-6 2,3 0 1,7-3 0,-2 3 0,-4-6-23,-3-5 1,-10 1-1,2-5 1,-5 0-90,-1 0 1,-8-3 0,-5-7-1,-9-2 38,-7-2 0,-4-5 0,-4 5 0,-6 2 70,-9 2 0,-10 2 0,-14 0 0,-7 2 57,-9 3 0,1-1 0,-8 6 0,-2-3 85,-2-3 0,-2 4 0,2-2 0,4-4-106,6-6 0,6 2 0,3-6 0,3 2-43,-3 0 1,6 0 0,5 6 0,5 0-45,3 0 1,1 0 0,-4 0 0,2 0-17,2 0 0,8 0 1,-2-1-1,1 3-34,-1 4 1,2-4 0,-7 4-1,3-4-18,4-2 1,-6-1-1,0 1 1,-1 0 38,5 0 0,-2 0 0,0 0 0,-3 0 37,-3 0 0,-2-8 0,-3-2 1,-3-1 2,-2-1 0,-7 6 0,3-8 0,0-3 54,5-5 1,-3-9-1,0 2 1,0-4 148,1-2 0,-5 0 0,4 0 1,1 0-94,-1 0 0,-5 0 0,1 0 0,-1 0-40,1 0 0,-4 0 0,5 0 1,-5 0-103,-1 0 0,0 0 0,-1 0 0,1 0-30,-1 0 0,-7 0 0,-2 0 0,-2 0 106,0 0 0,0-6 0,-6 0 0,-2 1 131,-3-3 1,-3 6 0,-3-4 0,3 2 17,0-2 0,-1 4 1,-6-3-1,5 3-90,10 2 0,4 0 0,14 2 1,7 1-289,6 3 207,20 0 0,19-14 0,19-1 0</inkml:trace>
  <inkml:trace contextRef="#ctx0" brushRef="#br0" timeOffset="634">158 2306 7897,'-12'-8'0,"1"-6"1269,-3-7 1,6 7-1463,3-3 0,3 13 0,2 4 0,2 12 102,3 9 1,7 6-1,9 10 1,5 6 124,1 9 0,-4 2 0,4 10 0,0 4-124,0 6 0,-3 8 0,3 11 0,-14-44 0,-1 1 12,-1 1 0,0 1 0,-2 0 0,1 0 0,-1 0 0,-1-1 0,0 0 0,0-1-71,4 49 1,-3-17-1,-5-5 1,2-13-163,-2-9 0,-2-1 0,-2-15-322,0-6 633,0-14 0,-8-27 0,-2-11 0</inkml:trace>
  <inkml:trace contextRef="#ctx0" brushRef="#br0" timeOffset="900">1 2498 7897,'6'-60'411,"1"5"0,5 9 131,7 3 1,7 0 0,12 6-1,9 3-344,11 6 0,2 9 1,4 7-1,2 10-159,2 12 1,-4 6 0,-2 19 0,-1 7-288,-5 7 1,-8 11 0,-3 4 0,-4 4-118,-8 2 1,-6 0 0,-12-1 0,-3 3 43,-6 4 1,-20-4-1,-9 1 1,-10-9 175,-8-11 1,2-3-1,-5-11 1,1-8 113,4-11 1,8-5 0,4-9-1,2-2-449,4-2 480,9-2 0,12 0 0,10 0 0</inkml:trace>
  <inkml:trace contextRef="#ctx0" brushRef="#br0" timeOffset="1417">2044 3738 7925,'-17'0'561,"-1"0"0,1-2 1,-3-2-210,-3-2 1,-4-8-1,-10 3 1,-4-3-515,-5 3 0,-5-11 1,-1 5-1,-1-6 92,1-9 0,5 3 0,3-13 0,1-3-99,4-7 0,8-3 0,4-9 1,4-2 74,7-2 0,7 4 1,9 0-1,0-2 125,0-2 0,0 12 0,2 6 0,3 5 124,7 6 1,4 4 0,1 6 0,0 6-97,1 4 0,-1 7 1,1 2-1,1 2-59,5 5 0,-3 1 1,8 4-1,2 3-108,2 7 1,2 4 0,0 1-1,0 2 25,0 5 0,-2 3 0,-2 8 0,-2 2 19,2 3 0,-6-3 0,-2 6 0,-3-2 87,-3-1 0,-5 3 0,0-6 0,-1 0 231,-1-4 0,-2-10 87,-8 0 1,0-15-1,0-12-114,0-11 0,7-22 0,3-4 0,2-7-296,-1-5 1,1-1-1,4-2 1,-3-3 6,-1 3 1,-8 2-1,2 3 1,-6 5-172,-6 5 0,-10 4 0,-9 4 0,-2 2-42,-4 2 0,0 10 0,0-1 0,2 7-167,-2-1 0,-1 6 0,1 3 1,4 3 441,2 2 0,-6 15 0,4 4 0</inkml:trace>
  <inkml:trace contextRef="#ctx0" brushRef="#br0" timeOffset="1899">2603 2480 7888,'-35'-7'285,"0"-5"0,6-4 0,2-1 1,2 1 30,3 5 1,3 3-1,1 8-248,1 0 1,5 10-1,3 5 1,1 10-228,4 8 1,4 0 0,6 16 0,5 5-69,5 8 1,1 8 0,3 4 0,3 4-6,6 1 0,4 1 1,2 1-1,0-3 49,0-1 1,-2-13 0,-4-1 0,-4-15 109,1-13 0,-7-10 0,4-13 0,-5-8 208,-7-8 1,11-16 0,-3-16-1,6-17 310,6-15 0,4-7 0,6-9 0,6 5-14,3 1 1,2 2-1,1 10 1,-1 8-156,1 12 0,-1 16 0,-2 13 0,-1 9-164,-2 6 1,-9 10 0,1 4 0,-6 3-214,-4 3 0,0 5 1,6 0-1,-2-1-218,-4-3 0,2-4 0,-7-1 1,-3-4-841,-2-2 1098,-9-3 1,-2-7 0,-8-3 0,-2-9 99,-4-7 0,-9-8 0,-11-12 0,-1-8 151,-4-7 0,-4 0 0,-4-8 0,-1-2 126,1-2 0,-4 4 1,2 2-1,3 3-370,1 9 1,4 2 0,4 11 0,5 6-914,5 3 967,2 13 0,-1-1 0,1 7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9:31.6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193 664 8521,'-41'-43'0,"2"-4"378,6-3 0,0-6 0,12 3 0,5 11 796,9 9 1,5 7-1,2 9-848,0-1 1,7 9-1,7 3 1,7 4-264,8 2 0,4 0 0,2 0 0,0 2 32,0 4 1,0 5-1,2 13 1,2 5-280,2 4 1,-6 4 0,-6 3 0,0 7-324,-2 3 0,-2 16 0,-7 4 1,-3 4-156,-3 4 1,-4 3 0,-8 12 0,0 4 49,0 0 1,-2-2 0,-4-9 0,-6-5 107,-3-5 0,-3-16 0,1-15 504,-1-20 0,1-6 0,-1-9 0</inkml:trace>
  <inkml:trace contextRef="#ctx0" brushRef="#br0" timeOffset="383">472 978 8354,'0'-95'-204,"0"6"1,0-6 0,0 3 442,0 5 1,2 4-1,2 13 1,4 2 460,1 4 0,1 0 1,4 13-1,-3 11-295,3 7 0,2 13 0,1 3 0,0 9-255,1 6 1,-1 2-1,-1 2 1,-3 6-31,-1 9 0,0 3 0,5 11 0,-1 6-274,-5 7 1,3 9 0,-8 5 0,-2 6-271,-2 4 0,-2 2 0,0-1 0,0 1-88,0 0 1,0 0 0,0-4 0,-2-6 140,-4-7 1,4-15-1,-4-3 337,4-10 1,4-15 0,4-10 0,7-11 273,9-11 0,11 1 1,10-6-1,3 1 63,8 5 0,-1 4 1,7 5-1,-4 6-354,-3 4 1,1 4 0,-13 6-1,-4 9 3,-6 11 1,-2 5 0,-12 1-1,-7 1 10,-6 0 0,-4 0 0,-4 2 0,-6 2 32,-7 2 1,-12-1 0,-2-5 0,-6 0-9,-4 0 0,-8 0 1,3 0-1,-5-2-320,-1-4 1,5 2 0,1-7 0,-1-3-761,3-2 1094,9-9 0,2-2 0,6-8 0</inkml:trace>
  <inkml:trace contextRef="#ctx0" brushRef="#br0" timeOffset="750">2341 1327 8438,'-18'-7'518,"3"3"0,1-6 0,3 0-148,-3 1 0,-9-3 0,-4-7 0,-4-5-131,-4-5 1,2-6 0,-14-6 0,-1-7-74,-3-8 1,-3-6 0,-2-10 0,-3-4-24,3-5 1,27 36 0,0 0 0,2 1 0,1 1 0,-18-37-1,5 7 0,12 5 1,5 6-1,9 9-142,7 11 1,4 18 0,4 9 0,4 5-204,6 6 1,11 2 0,6 2-1,4 2-169,2 4 1,6 4-1,1 9 1,1 2 36,0 3 0,-3 5 0,-5-4 1,-2 2-55,-4 4 0,-3 2 1,-11 2-1,-3 0 66,-6 0 0,-6 0 0,-6 0 0,-8 0 117,-7 0 1,-14-2 0,-14-2 0,-5-4-218,-4-2 1,-12-1 0,6-7 421,4 0 0,-4-7 0,2-2 0</inkml:trace>
  <inkml:trace contextRef="#ctx0" brushRef="#br0" timeOffset="1099">2900 1275 8574,'-18'17'414,"1"-7"1,-3-2 0,-1-2-60,-2-1 0,-8-1 0,0-9 0,-6-7 28,-4-4 0,-6-11 1,5-8-1,-1-9-101,0-7 1,3-11-1,5-8 1,2-9 50,4-7 0,5 5 1,13 3-1,5 6-123,4 10 0,2 8 0,2 9 0,4 12-329,5 14 0,13 9 1,5 10-1,4 0-102,2 0 0,7 2 0,5 6 0,3 7-122,3 7 1,-1 9 0,-1 0 0,-3 6-289,-1 4 1,-7 7 0,5 1-1,-2 7-84,-4 8 1,-10-2 0,-8 2 0,-7 2 714,-9 2 0,-26 17 0,-8 5 0</inkml:trace>
  <inkml:trace contextRef="#ctx0" brushRef="#br0" timeOffset="1233">2288 995 8593,'-5'-46'0,"-1"3"356,2 6 1,6 0 0,11 16-1,17 4-569,12 3 1,16 4 0,8-1 0,8 3-266,8 0 1,-3 6 477,3-4 0,7 5 0,8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1:29.37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167 27 14844,'-41'-2'0,"1"-3"-2140,1-7 2058,10 4 0,13 8 1,14 14-1,8 9-249,4 12 1,1 2 0,5 9 0,-3 3 133,-1 1 1,0 11 0,5 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9:35.6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2113 70 8401,'-5'-17'-212,"-1"-1"1,-6 6-1,4 3 352,-1 1-81,5 2 1,-10 8 80,8 4 0,-1 2 0,3 5 0,-2-1-72,2 2 1,0 3 0,0 4 0,-4 5-49,-1 1 1,3 2-1,-6 6 1,1 2 62,1 3 1,-6 1-1,5 10 1,-5 3-58,-1 0 0,5 8 1,2 2-1,3 4-9,3 2 0,2 0 0,2 0 0,2-2-26,4-4 0,11 4 0,12-6 1,6 0-1,6-4 1,-2-4 0,7-1 0,5-1 15,5 1 0,-2-3 0,5-1 0,-7-3-8,-6 3 0,5 3 0,-6 4 0,-1 3-30,-3-3 0,-4-4 0,-2-3 1,0-3-26,0 3 0,-6 1 1,-2 1-1,-2-3 42,-4-1 0,-1-6 0,-3 3 0,1 1-16,-1-1 0,-1-5 1,-3 2-1,-3-2 30,-2 2 0,3-5 0,-5 5 0,-2-4 6,-2-2 0,-2 0 0,0 0 0,2 0 117,4 0 1,-4-6-1,4 0 1,-3 2 59,3 2 0,-2-6 0,8-2 0,1-1-227,3-1 1,1 2-1,1-2 1,-1 5-53,1-1 1,-1 6 0,1-4-1,-1 4-18,1 2 0,-7 0 0,1-2 1,2-2-47,1-2 0,1-6 1,-3 6-1,-3 0 136,-2-1 1,3 3 0,-5-8-1,0 0 48,2 2 0,-6-5 0,3 5 0,-3-2-10,-2 1 0,-7 1 1,-5-4-1,-4 2-11,-1-1 1,-8-3 0,-4-3 0,-6-3-5,-6-1 1,-4 0 0,-7 3 0,0-1-2,-1-3 1,-7-1-1,-4 4 1,-2-5 16,2-1 0,-4-2 0,4-6 0,-4 0 26,-2 0 1,2 0-1,4 0 1,6 0 32,4 0 1,-1 2-1,-1 2 1,0 2-39,5-3 1,-1 1 0,7 0-1,-1 4-41,-1 2 1,8-6 0,-1 3 0,3-1 2,2 0 0,0 2 1,2-4-1,2 1 24,2-1 1,7 0 0,-1 0-1,2 2-24,-2-2 1,1 3 0,-5 1-1,2 0-26,3 0 0,1-2 0,0-6 0,-3 0-2,3 0 1,2 0-1,1 0 1,1 0 70,-1 0 1,1 0 0,-1 0 0,-1 0 3,-4 0 1,1-8 0,-7-2 0,0-2 103,2 1 1,-6 1 0,4-3 0,-4 1-15,-2-2 1,-6 1 0,0-1 0,3 3-63,1-3 1,0-2 0,-2-1 0,-2 1 4,3 5 0,1-5 0,2 7 0,0-3-52,0 0 1,2 6 0,4-3 0,6 1-190,3 4 1,1 0 0,-3 0 0,-1-1-399,2 1 0,1 2 1,3 2-1,-1 2-310,1 3 1,-6-1 870,-1 8 0,-7-8 0,4 4 0</inkml:trace>
  <inkml:trace contextRef="#ctx0" brushRef="#br0" timeOffset="1330">3528 3930 8226,'-10'-2'-354,"4"-4"187,4-6 0,2-3 0,0-3 0,0-1 295,0-4 1,2-5 0,4-7 0,6 1 83,3-1 0,9-6 0,1-2 0,2 0-54,4 1 1,2 1-1,2 6 1,0 0-116,0 0 0,8 2 0,3 4 1,7 6-95,5 3 1,-4 9 0,6 1 0,-2 2-34,1 4 0,5-3 0,-6 1 1,-2 2 6,-1 2 1,-3 8 0,-2 0 0,-3 0-52,-6 1 0,-4-3 1,-2 8-1,-1-1-46,1-1 0,-6 6 0,-1-7 1,-1 1 61,0-4 1,-6 2-1,5-1 1,-3 1 65,0 0 1,2-2-1,-3-6 1,3 0 12,2 0 0,-6 0 1,5 0-1,-3 0 127,0 0 1,8-2 0,-4-2 0,3-4 60,-1-2 1,0 5 0,4-7 0,-2 0-115,-2 3 1,-6-5 0,4 6 0,-1 1-40,-5-1 1,-2-4 0,-3 4-56,-4-1 0,-5 3 1,-7-6-204,0-1 0,-2 3 0,-3 0 256,-7 2 0,-11-13 0,-5 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9:41.1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1276 8257,'-8'-59'0,"-4"3"468,-3 6 1,-3 5 1082,1 10 0,7 18-1338,4 11 0,6 8 0,6 13 0,6 5-235,3-1 0,11 8 0,1 2 1,2 4-231,0 2 0,2 6 0,8 2 0,4 1-248,1 5 1,-5 3-1,4 5 1,-2 3 98,-1 2 1,1-2 0,-6 6 0,-2 2 52,-4-2 0,-10-8 0,-9-2 0,-2-7 188,-4-8 0,-4-20 0,-4-11 581,-2-12 1,-6-18 0,7-15-1,1-11 14,2-11 1,10 1-1,3-6 1,7 0 0,5 0 1,2 11 0,6 1 0,-2 7-205,2 10 0,4 6 1,4 12-1,2 3-293,-2 6 1,3 4-1,-1 4 1,-2 2-228,-2 2 0,-4 7 1,-4-3-1,-6 0-486,-3-4 855,-3 3 0,-9-9 0,-8 0 198,-10-9 0,-5-7 0,-3-3 0,-1-5-213,-5-5 0,3 2 0,-6-2 0,0-2-338,0-2 1,5 4-1,-1 0 1,4 0-514,1 2 0,1 1 0,1 9-748,4-1 1533,5 9 0,7 1 0,0 8 0</inkml:trace>
  <inkml:trace contextRef="#ctx0" brushRef="#br0" timeOffset="265">1902 1572 8346,'-17'-1'166,"-3"-5"1,-1-6 478,-2-3 0,-6-3 1,3 1-1,-1-3-274,-4-3 1,-8-4 0,-3-8 0,-1 0-126,0 0 0,-3-6 0,5-1 1,2-1-105,2 0 0,10 2 1,6 7-1,7-1-27,8 0 0,4 0 0,4 2 0,4 4-283,6 5 1,11 11 0,8 3 0,8 2-227,7 4 1,7 2 0,5 2 0,6 2-89,4 4 1,2 4 0,0 7 0,-2 3-254,-4 3 0,-4 4 1,-10 8-1,-3 2 735,-6 4 0,-12 11 0,-4 10 0</inkml:trace>
  <inkml:trace contextRef="#ctx0" brushRef="#br0" timeOffset="399">1291 1590 8221,'8'-50'-233,"3"3"1,13 4 0,7 8 0,9 0-70,13 0 1,7 1-1,10-1 1,2 0 301,3 0 0,-3 0 0,6 0 0</inkml:trace>
  <inkml:trace contextRef="#ctx0" brushRef="#br0" timeOffset="549">2112 909 8221,'-18'-45'0,"1"6"0,1 8 539,5 8 0,-3 4 815,8 1 0,2 9-1272,10 3 1,6 12-1,11 5 1,8 5-448,8 1 0,0 8 1,5 4-1,-1 6-438,-4 6 1,-4 4 0,-4 9 802,-2 4 0,-8 12 0,5 10 0</inkml:trace>
  <inkml:trace contextRef="#ctx0" brushRef="#br0" timeOffset="766">2147 839 8125,'-6'-80'410,"0"5"1,0 3 0,6 20-1,2 1-25,4 5 0,4 5 0,7 12 0,1 5-262,-1 5 1,1 9 0,-1 4 0,0 5-236,1 1 0,-3 9 1,-3 7-1,-4 7-175,0 4 1,-6 8 0,1 8-1,-6 1-298,-9 5 0,-11 9 0,-7 6 0,-4 4-1002,-7 2 1587,4 0 0,-14 7 0,7 3 0</inkml:trace>
  <inkml:trace contextRef="#ctx0" brushRef="#br0" timeOffset="1048">3334 961 8205,'18'-13'69,"-1"-5"0,-7 3 1,-4 3-1,-6 0 483,-6 3 1,-6-7 0,-11 5 0,-6-5-86,-4-1 0,-10-1 0,-3-1 0,-5-3-71,-1-1 1,1-2 0,3 2 0,3-7-11,2-3 0,-1-9 0,9-5 0,10-3-103,9-3 0,8-5 0,10 0 0,8 2-138,13 1 0,6 5 0,18 5 0,3 8-231,7 6 1,5 12 0,8 1 0,0 11-524,-1 5 1,9 9 0,5 7-1,5 7-296,-1 9 0,-3 8 1,-15 5-1,-1 0 73,-4-1 0,-7 13 0,-19-3 0,-14 4 832,-15 5 0,-14 1 0,-5 8 0</inkml:trace>
  <inkml:trace contextRef="#ctx0" brushRef="#br0" timeOffset="1182">3037 699 8250,'0'-70'0,"2"3"0,4 4 0,8 9 106,7 6 0,16 9 1,15-2-1,10 4-197,6 2 1,10 8 0,1 4 0,3 5 90,-1 7 0,1 3 0,5 8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9:43.9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751 437 8279,'-17'-25'63,"-1"-5"1,7 5 0,1 2-1,2 4-1,4 1 1,4 6 0,6 1 0,6-3-28,3-1 1,5 3 0,3 0 0,6-1 180,4-3 0,4-1 0,2-1 0,3 3-226,3 3 0,7-3 0,11 3 0,2-4-62,7-1 0,0 0 0,-6 1 1,-4 2-98,-2 3 1,4 7-1,-7-2 1,-5 4-13,-3 2 1,-11 0-1,5 0 1,-2 0 53,0 0 1,-1 0-1,-5 0 1,0 2 87,0 4 0,-8 4 0,-3 5 0,-5-1 43,-2-3 1,-1 3 0,-3 7 0,-3 3 89,-2-3 0,-2 4 0,-4-2 1,2 1-43,1 1 0,1 0 0,-6 6 0,0-2 28,0 2 1,6 8-1,0 6 1,-2 3-75,-2 7 0,-4 3 1,-2 0-1,-4 6-12,-2 4 0,7 8 0,-3-1 0,2-1-81,-2-2 0,4-10 0,-2-2 0,6-4 55,4-3 0,9-5 0,1-15 0,7-2 40,4-1 1,-3-9-1,5 0 1,0-5 27,-2-5 0,6-5 1,-6 4-1,2 0-46,0-1 0,-7-5 0,-1 4 0,-5-2-88,-5 0 1,-1 7 0,4-1 70,-3 3 1,-7-3 0,2 2 0,-4 3 29,-2 4 0,0 5 0,-2-3 0,-4 4 29,-5 0 1,1 6-1,0-4 1,0 2-17,1-2 1,5 4 0,-2-5 0,2 1-33,-2 0 1,4-8 0,-3 2-1,3-3-44,2-3 1,0-5 251,0 0-52,0-8 0,-2 5 0,-4-5-104,-6 2 0,-5 0 0,-5-4 0,-1 2-67,2 1 0,-1 7 0,-1-4 0,-6 1-41,-4 5 0,-8 2 0,-1 1 1,-3 1 39,-4-1 0,-1 0 1,-2 1-1,-1-1 160,1 1 0,-3-3 0,-1-1 1,-2-4 53,2-3 0,1-1 1,1-4-1,-2 2-48,-2 2 0,-3 0 0,3-6 0,-6 2-85,-4 3 1,-2 3 0,1 6 0,-3-1-56,-4 7 0,-2-1 1,-3 10-1,3 2-21,1 2 0,3 4 0,-4 2 0,7 2-259,8-2 0,7 3 0,6 1 0,1 2-681,3 3 967,7-5 0,-4 7 0,8-5 0</inkml:trace>
  <inkml:trace contextRef="#ctx0" brushRef="#br0" timeOffset="1117">2218 2428 8125,'-15'-12'0,"1"0"137,2-1 1,9 3 0,-1-2-183,8-1 0,5 3 0,9 0 0,-1 1-100,1-1 1,7 0 0,2-1 0,2 3 203,0 0 0,-2 6 0,4-4 0,-1 5-34,1 1 1,0 0 0,0 1 0,-4 5 6,-2 6 0,6 3 0,-4 3 0,0 1-23,-3 5 0,-5-3 0,-1 6 1,-1 0-3,1 0 1,-7 3 0,-1 3 0,0-2-1,-1-2 0,-3 0 1,4 6-1,-2 0-18,-5 0 1,1 0 0,0-1 0,2 1 7,-2 0 1,6-2 0,1-2 0,5-3-16,1-3 1,1 4 0,1-6 0,2-2-7,3-1 1,7-3 0,-2 1 0,4 1-6,2 4 1,-2-3 0,-2 3 0,-4-1 6,-2 1 0,-1 4 0,-7 6 0,-1-2 14,-5-2 0,3 0 0,-8 4 0,-3-2 87,-1-2 1,-2-1 0,0 3 0,-2-4 59,-3-2 1,3 4 0,-4-4 0,4 1-81,2-1 1,2 6-1,4-4 1,5 2-19,5 0 0,3 0 0,3 4 0,3-2-26,2-2 1,2 1-1,6 4 1,-2-1-52,-4-3 1,10 3-1,-4-4 1,2 4 20,0 2 0,-4 0 0,-2-3 0,-4 0 25,-2-3 0,4 0 0,-6 4 0,-1-4-11,-3-6 0,-1-3 0,-1-3 1,1 0 2,-1 1 1,-7-1 24,-4 1 1,-4-1-1,-4 1 151,-4-1 1,-6 3-1,-11 1 1,-6 4-228,-4 2 1,-2-3 0,-2 3-1,-2 0-745,-2 0 794,-7 2 0,-5 6 0,-9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9:50.5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1153 139 8121,'-25'-30'-163,"-2"3"1,-2 2 147,-1 4 0,9 9 0,0 4 0,5 3 338,5-1 0,1 2 0,-4 8-319,3 2 1,7 7-1,-2-1 1,4 3-48,2 3 0,-2 1 0,-2 2 0,-2 5 70,2 1 1,3 2-1,1 8 1,0 2 12,0 1 0,0 3 0,0-2 1,0 7 0,0 9 1,0 5-1,0 8 1,0 3-15,0 9 0,0 3 0,0-35 0,0 1 0,0 1 0,0 1-33,0 0 1,0 1 0,-1-3-1,2 0 1,-1 5 0,1-1-1,2-1 1,0 1 12,3 0 1,0 0 0,6 44 0,-5-49 0,1-1 0,12 41-31,-1-9 0,8 4 0,4-7 0,6-2 14,4-6 0,7-12 0,-1 2 0,3-2 24,3 0 0,-1 1 0,-1-9 0,-3-1-26,-1-3 0,-9 7 0,3 5 1,-6-2-22,-6-2 0,-6-1 0,-9 1 1,-4 2 24,-2 3 0,-3 5 0,-5-4 0,-2 2 63,-3 4 0,-1 2 1,-10 2-1,-3-1 52,-1 1 0,1-2 0,2-4 0,1-4-51,4 1 0,3-9 0,5 2 1,-2-7-49,2-4 1,4 5 0,4-3 0,4 1-17,1 1 0,3-8 1,6 3-1,-1 1-62,0 4 1,1 1-1,-1 1 1,1-3-4,-1 3 0,7-3 0,-1 5 0,-2 3 24,-1 0 1,-1 1 0,2-3 0,3 2 35,-3 5 1,-2-5 0,-1 4-1,-3-3 16,-3-3 0,4 2 1,-7 4-1,3 5 37,0-1 0,-3-2 1,5-6-1,-2 2-8,1 3 1,1-1 0,-1-8-1,-1-1-18,2-3 0,-5 1 0,1 5 0,0 1 16,-1-1 0,-3 1 0,4-1 1,-2 0-20,-5 1 0,5-1 1,-2 0-1,0 1-18,2-1 0,-4 3 0,7-1 0,3 0 8,1-3 0,-3-3 0,0 3 0,1-1-10,3 3 1,-1-11 0,-1 9 0,-3-5-1,3-1 1,0 3-1,-1 7 1,-3-1 1,-2-3 1,3-3 0,-5 4 0,-2 1-8,-2-1 0,4 1 0,0-1 1,-3 0 7,-1 1 0,4-1 1,0-1-1,-2-3-38,-2-1 0,4-3 1,1 5-1,3-3 16,4 3 1,-5-4 0,3-1 0,0-1 10,-3-4 1,13-1-1,-5-1 1,5 0-46,3-4 0,0-8 0,6 3 1,-2-1 19,2 0 1,8-12 0,2 3 0,-2-3-10,-3 1 1,-1 1 0,0 1-1,-2-3-26,-4-3 0,2 4 1,-7-5-1,-3 5 9,-2 1 1,-1-1 0,-3-3-1,-3-1 22,-6 2 1,-6 1-1,-8 3 1,-9 1-30,-10 4 1,-20 4-1,-9 8 1,-12 0-79,-16 0 1,-1 0-1,38-17 1,-1-1 0,-45 18 31,0 0 0,42-20 0,-1-1 0,1-1 0,1-1-132,-1-2 1,-1 0 0,-2 1 0,-1-1 0,-42 0 0</inkml:trace>
  <inkml:trace contextRef="#ctx0" brushRef="#br0" timeOffset="484">105 5692 8150,'-27'-52'0,"4"1"-48,3 5 0,5 3 0,3 8 0,6 2 49,4 4 1,16-4 0,5 6 0,7-2-96,5 0 0,4 2 0,3-3 1,5 7 112,2 4 0,3-5 0,8 1 0,5 4 69,1 5 0,2 1 1,6 7-1,-1 0-14,1-2 0,-2 6 0,-4-4 1,-4 4-25,1 2 0,-7 0 0,2 2 1,-5 2-60,-5 2 0,-7 0 0,2-6 1,-4 0-19,-2 0 0,0-2 0,-2-2 0,-4-4-57,-6-1 1,-2-3-1,1-5 1,1-1-140,-2 1 1,-1-1-1,-3 1 1,3-1 222,3 1 0,-4-1 0,6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44.8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1240 8845,'-50'-50'0,"1"3"840,3 6 1,1-1-1,-2-1 1,7 0-485,3 1 0,2-9 0,2-1 0,4-8 119,6-2 0,5-12 0,6 2 0,7-4-145,3-1 0,11-3 0,7 10 1,7 10-250,4 10 0,8 7 0,8 10 0,0 4-142,-1 6 1,7 11-1,-3 6 1,5 6-249,1 6 0,8 6 0,4 11 0,4 8-98,2 8 1,0 5 0,2 11 0,2 3-60,1 6 1,-37-30 0,-2 0 0,28 36-1,-6 0-520,-3 0 1,-11 5-1,-7 1 986,-12-2 0,-9 5 0,-16 1 0</inkml:trace>
  <inkml:trace contextRef="#ctx0" brushRef="#br0" timeOffset="150">525 751 8212,'0'-44'0,"0"5"0,0 6 611,0 4 1,2 13-1,5-1 1,11 3-1042,9 4 1,8 3 0,8 7-1,11 0-100,14 0 0,9 2 0,13 3 530,3 7 0,-4 4 0,6 1 0</inkml:trace>
  <inkml:trace contextRef="#ctx0" brushRef="#br0" timeOffset="499">2743 227 8266,'-18'-42'0,"-7"5"0,-6-4 0,-6 8 1566,-4 10 1,-7 1-1,1 17 1,-5 1-584,-7 2 1,5 4-1,-4 3 1,4 9-881,1 7 0,9 9 1,1 10-1,4 7-340,4 3 0,4 5 1,14 3-1,-1 6-178,1 4 0,-1 15 1,3 5-1,1 1-650,2 0 0,9-11 0,-3-8 1,4-12 382,2-10 0,2-21 0,4-17 1109,5-12 0,13-9 1,5-13-1,6-7 308,5-8 1,5 3 0,7-7-1,1 4-122,-1 4 1,-1-2 0,-3 14-1,-1 2-421,1 1 1,1 11 0,-1 3 0,-3 4-838,-2 2 0,5 8 1,-1 5-1,3 8-568,2 9 0,-5 1 0,-2 0 1,-1-2 1212,1 2 0,9 2 0,8 2 0</inkml:trace>
  <inkml:trace contextRef="#ctx0" brushRef="#br0" timeOffset="716">4017 210 9007,'-17'-45'0,"-1"4"1268,1 5 1,-6 8 0,-2 5 0,-3 6-306,-3 5 1,-11 4-1,-9 10 1,-5 4-557,0 6 0,3 13 0,7 8 0,5 8-538,4 3 1,4 9-1,4 7 1,8 2-389,7 4 1,0 2-1,11 2 1,6 0-727,13-1 1,9-1 0,12-6 0,6-7-313,9-7 0,8-17 1557,10-2 0,16 0 0,3-1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43.7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298 1287 8079,'17'-53'682,"-5"7"1,-2-1 0,-1 1 181,1 1 1,-6 2 0,2 8-1,-2 1 5,1-1 0,-3 6 0,2 1-302,-8 3 0,-3 2 0,-7 7-524,2 5 0,1 3 0,-5 10 0,1 4-362,-3 5 1,5 7 0,-13 5 0,3 8-399,0 8 0,-8 7 1,2 13-1,-2 3 36,2 0 0,3-2 1,11-8-1,1-1 394,3-5 1,7-5 0,-2-12 383,4-5 0,4-13 0,6-7 1,9-10 441,10-11 0,14-8 1,6-10-1,1 0-15,-1 0 0,7 2 1,-6 4-1,1 5-331,1 5 0,-7 4 1,0 3-1,-2 6-488,-1 4 1,1 4 0,-6 4 0,0 6-396,0 3 1,0 10-1,-2 2 1,-2 3-532,-2-1 1,-8 0 0,1 6 1220,-9 0 0,3 0 0,-7-1 0</inkml:trace>
  <inkml:trace contextRef="#ctx0" brushRef="#br0" timeOffset="297">1119 1252 8160,'35'-43'157,"-1"8"0,1 2 0,0 14 691,0 11 1,0 6 0,2 2 0,0 0-421,-2 0 1,2 2-1,-14 4 1,-2 6-61,-1 3 1,-3 3 0,-1-1-1,-5 2-360,-5 5 1,-4-3-1,-4 6 1,-4 0-272,-5 1 1,-20-1 0,-10 4 0,-8-4-283,-3-2 0,-6-2 0,2-7 0,5-4 364,8-7 1,14-10 0,6-9-1,6-7 669,5-8 0,14-4 1,17-4-1,16-2 277,16-2 0,9-5 1,12 7-1,3 6-368,7 8 0,5 7 0,6 6 0,4 7-532,0 3 0,-4 9 1,-13 7-1,-10 5-476,-10 5 1,-6 7 0,-3-4 0,-5 2 610,-5 0 0,-4 8 0,-2 8 0</inkml:trace>
  <inkml:trace contextRef="#ctx0" brushRef="#br0" timeOffset="631">2778 1304 10825,'0'-35'704,"0"0"1,0 8-1,-2 4 1,-2 4-572,-2 1 0,-13 8 0,-1 3 1,-3 1 394,-2 0 1,-6 0 0,4 6 0,-1 2-702,5 4 0,4 6 1,1 9-1,3 4-462,3 2 0,4 2 0,8 8 1,0 2-326,0 2 1,2-2 0,4-8 0,6-6 705,3-6 1,3 1-1,-1-16 1,3-8 350,3-12 1,-4-21 0,3-21 0,-9-18 265,-7-13 0,-2 35 0,0-2 1,-2-6-1,0-1 0,-3-1 1,-2-2 472,-4-1 1,-2-1-1,1-1 1,-1 2 0,-4 0-1,1 2 1,1 4 0,0 1 354,3 6 1,-1 2 0,-11-28 0,15 22-572,1 13 1,4 24-1,7 11 1,13 16-789,13 17 0,17 20 0,16 25 1,-29-29-1,0 2-396,4 4 1,-1 3-1,3 6 1,-2 2 0,1 4-1,-1 3 1,0 3 0,-2 1 563,0 4 0,0 2 0,-1 12 0,-1 3 0,-2 5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41.1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315 727 8239,'-30'-8'109,"1"-4"1,2-1 0,-2-1 695,6 2 0,15 11-978,14 1 0,11 1 0,20 9 1,4 0-87,5 0 0,13-7 0,5 5 0,4-2 259,1 0 0,9 0 0,2-6 0</inkml:trace>
  <inkml:trace contextRef="#ctx0" brushRef="#br0" timeOffset="535">524 115 8188,'-29'-23'263,"0"0"1,8 0-1,-3 7 1,5 2 1098,1 3-1286,1 7 1,5 4-1,3 14 1,1 7 157,4 8 0,2 12 0,0 5 0,-4 9 12,-5 9 1,-1 7-1,-4 19 1,-5 5-298,9-43 0,-1 1 0,-1 3 0,-1 2 0,-3 5 0,1 0 1,0 0-1,1 0-59,1-2 0,1-1 1,-2-7-1,1-2 1,-7 33-1,5-16-237,3-14 392,10-29 0,-3-3 0,7-28 1,0-6 262,0-3 0,-2-12 0,-2-10 0,-2-14-133,2-11 1,2-14 0,4-7-1,4-8-255,6-8 0,-5 47 0,1-1 0,1 0 0,2-1 0,-1 2 0,1 0 135,12-45 0,6 7 1,-4 9-1,1 7 241,-1 8 0,-4 16 0,-7 17 329,-3 13 1,-5 10-475,6 10 0,0 8 1,5 4-1,2 5-391,5 7 1,11 3 0,11 8 0,5 2 83,1 3 1,6 5-1,1 7 1,-3 1 1,-2-1 1,-1 6 0,-1 1 0,0-1-182,1 2 1,-14-6 0,-6 5 0,-6-5-215,-6-2 0,-9 1 0,-7-3 0,-3-3-1588,-2-7 2137,0-3 0,-15-10 0,-5-1 0</inkml:trace>
  <inkml:trace contextRef="#ctx0" brushRef="#br0" timeOffset="1002">1712 500 8189,'-10'-26'292,"-6"-3"1,-5-4 1668,0-2 0,1 8-1418,3 4 0,-1 5 0,3 5 190,3 1 0,-3 8-656,3-1 1,-5 10 0,-5 9 0,-3 7-87,-2 8 1,-8 12 0,-6 8 0,2 5-201,3 4 0,8 2 0,5-1 0,4 5-245,1 4 0,9 1 0,5-1 0,8-2 84,7-2 0,12-11 0,7-1 0,4-5-23,7-10 0,6-14 0,11-6 0,8-9-92,8-6 0,5-4 0,9-8 485,-1-13 0,-40 7 0,1-3 0,1-7 0,-1 0 0</inkml:trace>
  <inkml:trace contextRef="#ctx0" brushRef="#br0" timeOffset="1217">2445 465 8176,'-15'-35'688,"3"8"1,-11 5 0,1 9 410,-1 7 0,10 4 1,-5 2-510,3 0 1,7 8 0,2 5-1,4 9-176,2 7 1,10 4 0,7 4-1,10 3-421,6 7 1,4-1 0,2 5 0,2 3-516,-2 1 1,-1 1 0,1 0 0,0 4-578,-6 2 1,-2 2 0,-14 4 0,-7-4-2026,-6-5 3124,-4-13 0,-15-3 0,-5-8 0</inkml:trace>
  <inkml:trace contextRef="#ctx0" brushRef="#br0" timeOffset="1400">2532 552 8176,'0'-37'157,"0"0"0,0 0 468,0 4 1,6 4 0,2 0 0,4 6-222,7 4 1,6-5-1,10 3 1,4 3-148,8 5 0,-5 3 0,15-2 0,-1 5-367,-2-1 1,3 6-1,-3-4 1,0 6-413,-3 6 1,-18 10 0,-4 9 0,-10 4 521,-7 8 0,-20 5 0,-11 11 0</inkml:trace>
  <inkml:trace contextRef="#ctx0" brushRef="#br0" timeOffset="1535">2445 919 9276,'0'-18'0,"0"1"287,0-1 0,8 3 1,6 1-1,9 5-673,12 1 0,9-4 1,15 6-1,7 2 339,7 3 0,1 1 0,6 1 0,-3 5-698,-3 6 745,-10 3 0,-4 11 0,-7 1 0</inkml:trace>
  <inkml:trace contextRef="#ctx0" brushRef="#br0" timeOffset="1685">2742 1408 8174,'0'-25'175,"0"11"0,2-4 0,6 3-1,9-1 0,10 7 1,16 1-1,11 2-290,14 0 1,10 1 0,9 5 0,-1 1-335,-5 5 450,-3 4 0,-1 7 0,3 1 0</inkml:trace>
  <inkml:trace contextRef="#ctx0" brushRef="#br0" timeOffset="1933">3860 989 8127,'17'-51'385,"1"5"1,1 5 0,2 14 0,5 7 724,1 7 0,0 9 0,2-2 0,-6 4-607,-3 2 0,-3 14 1,-1 5-1,-3 6-449,-1 6 1,-6 2 0,4 2 0,-3 2-33,-3 4 1,-2-2 0,-2 7 0,0 1-396,0-3 1,0 5 0,0-6-1,0-1-267,0 1 0,0-2 0,2-8 0,2-4-143,2-6 1,7-9-1,-1-5 1,5-3 782,7-8 0,11-13 0,9-12 0</inkml:trace>
  <inkml:trace contextRef="#ctx0" brushRef="#br0" timeOffset="2050">4436 377 8220,'-35'-33'0,"2"4"0,4 8 506,6 7 0,5 9-2064,7 10 1558,3 13 0,8 17 0,0 9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48.8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131 202 8490,'-18'-60'1030,"-5"14"0,0 3 0,2 14 4048,1 11-4319,3 12 0,9 14 1,10 14-1,11 7-749,9 6 0,11-2 0,0 13 0,8 1-386,3-3 1,-5 5-1,2-6 1,-4-3-455,-2-3 1,-2 2-1,-4-12 1,-6 0-207,-4-3 1,-3-15-1,-5-11 1265,-5-13 1,-2-10-1,0-12 1,2-2 266,-2-2 0,4-5 1,-1 7-1,3 4 132,4 4 0,1 10 1,4-3-1,5 7-144,5 5 1,6 4-1,6 10 1,5 4-414,5 6 0,1 5 0,0 7 1,3 5-332,3 4 1,-12-6 0,1-4 0,-8-4-772,-4-1 1,-8-8 628,-4-5 0,-13-12 0,-10-11 0,-8-9 84,-2-6 0,-5 4 1,3 0-1,-1 0 358,1 2 1,-1 1 0,7 9 0,0 1 205,-2 5 0,8 3 1,0 10-144,10 4 0,11 5 1,6 13-1,4 7-379,6 8 0,10 5 0,-1 9 0,3-1-1400,-3 0 1,-5 1 1675,-12-1 0,4 1 0,-6-1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49.0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104 165 8529,'-28'-52'2839,"-3"0"-2269,8 11 0,8 21 0,9 38 0,6 11-3237,6 10 2667,-4 13 0,21 10 0,-4 8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46.7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1659 287 8209,'-40'-68'1,"-1"6"1,4 10 2139,6 9 1,6 14-1114,7 6 0,8 13 0,5 12-860,3 14 0,4 13 1,3 15-1,7 13-121,4 9 0,7 7 0,2 15 0,2 1-108,4 4 0,-5-2 0,-14-42 0,1 1 0,-1 1 0,-1 1-156,1 2 0,-1 1 1,2 0-1,-2 0 1,-3 4-1,-1 1 1,0-2-1,-2 0-297,-2-4 0,0-1 0,-1 44 0,-2-20 0,0-14-84,0-21 0,-6-22 0,0-24 1053,2-18 1,2-14-1,4-23 1,4-7 4,6-7 0,11-1 0,6-6 0,6 1 344,6-1 1,-10 14 0,4 4-1,-2 12-341,0 9 1,1 12 0,1 7 0,2 9-625,4 7 0,-4 8 0,6 10 0,-1 11-464,5 8 1,-3 4 0,1 0 0,-2 2-359,-4 3 1,-8-1 0,-4 8 0,-2-1-639,-4-1 0,-3-2 1621,-6-8 0,-5 7 0,-7 3 0</inkml:trace>
  <inkml:trace contextRef="#ctx0" brushRef="#br0" timeOffset="598">3161 951 8284,'25'-35'248,"-5"2"0,1 4 0,-5 6 2349,-5 3-1757,-7 3 1,2 1-1,-12 5-537,-5 5 0,-7 10 0,-5 3 1,-6 5-362,-4 7 0,-2-1 1,0 7-1,-2 0-79,-4 4 0,2 6 0,-7 4 0,-1 4-535,3 2 1,-5 1 0,10 5 0,4-5-236,4-5 0,16-6 0,-1-6 823,7-6 0,5-5 0,10-7 0,7-5 396,9-4 1,5-10 0,8-3-1,1-5 4,5-1 0,4-1 0,7 3 0,-1 1 20,-5 2 1,5 3 0,-7-3 0,1 4-255,-4 1 1,1 5 0,-1-4-1,0 4-143,2 2 1,-12 0 0,2 0 0,-4 0-153,-2 0 0,-12 0 1,3 0 131,-3 0 0,-7-8-73,-2-4 0,-4 3-1153,-2-3 994,0 8 1,2 4 0,4 10-1,7 2 234,9-1 1,-1-1 0,8 4 0,4-3 96,6 3 0,0-5 0,7 1 0,3-2 336,1-4 0,1-2 0,-3-4 1,-3-4 105,-2-6 1,-3-5-1,-7-6 1,-4-8 79,-5-8 1,-13 0 0,-5-6 0,-4 3-96,-2 3 1,-4 2-1,-6 2 1,-7 2 34,-2 4 1,-1 4-1,3 9-418,-1 5 1,7 5 0,1 13 0,2 13-700,4 13 1,2 10 0,2 13 0,0 8 55,0 12 0,8 7 0,2 6 1,1 6 239,-5-43 0,0 1 1,-1 6-1,0 2 1,1 5-1,1 0 0,-1 0 1,0 0-377,1-1 1,0-2-1,-3-8 1,1-3 716,7 41 0,-8-5 0,2-17 0,-4-9 0,-2-9 0</inkml:trace>
  <inkml:trace contextRef="#ctx0" brushRef="#br0" timeOffset="999">4384 986 8257,'-18'-51'170,"1"5"0,-3 3 0,-1 10 0,0 4 873,5 6 0,-1 11-919,5 6 1,4 12-1,2 6 1,5 5-494,1 7 0,0 3 0,0 8 0,0 0 34,0-1 1,5 1 0,1 0 0,0 0 46,2 0 1,1-2 0,9-4 0,-1-5 159,1-5 1,1-2-1,5-1 1,5-4 523,4-7 0,9-12 0,5-9 1,5-7 8,7-4 1,-5-8 0,2-6-1,-5 2-24,-5 2 1,-7 2 0,-2 2 0,-10 4 1428,-10 6-1576,-11 4 1,2 11-1,-8 10 1,0 13-40,0 12 0,0 14 0,0 8 0,0 7-98,0 8 0,0 6 1,0 6-1,0 7-313,0 8 1,0 6 0,0-44 0,0 1 0,0 1 0,0 1-198,0 1 0,0 2 1,0 2-1,0 0 1,-1 1-1,0 0 0,-1-1 1,0-1-516,-1-5 0,0-2 1,-2 44 927,5-15 0,-6-8 0,0-16 0,2-12 0,2-7 0</inkml:trace>
  <inkml:trace contextRef="#ctx0" brushRef="#br0" timeOffset="1682">5205 1091 8439,'-8'-70'0,"-2"0"361,0 0 1,-3 8-1,7 6 1,2 9 135,2 12 0,6 2 1,6 12-1,9 5-25,6 9 1,4 5-1,8 6 1,2 7-357,2 12 1,0 10 0,-8 8-1,-4 6-539,-6 3 0,-6 10 0,-5 4 0,-6 4-11,-4 2 0,-6 6 0,-8 0 1,-11-3-127,-8-1 0,-12-2 0,-3-4 1,-3-8 160,3-11 0,-3-16 0,8-10 0,3-9 688,1-12 0,17-10 0,9-15 0,11-8 178,11-6 1,17-10-1,18 3 1,6-3-43,7 3 1,3 1 0,10 6 0,5-3 3,11-3 1,-7 6 0,4-1 0,-5 3-210,-6 2 0,-4 4 1,-8 0-1,-10 0-235,-9 5 0,-16-1 1,-10 4-1,-9 2 60,-6 1 0,-4 3 0,-6-1 1,-7 3-209,-7 3 1,-9 4 0,2 8 0,-4 2-195,-2 4 1,6 6 0,2 9 0,2 6 32,4 6 0,9-2 0,6 10 0,4-2 109,2 2 0,2-3 0,6 7 1,9-2 91,10-5 0,6-6 1,2-5-1,2-2 134,4-4 0,-2-9 0,5-6 0,1-6 207,0-6 0,-6-6 1,1-11-1,-5-4 66,-6 0 0,-3-1 0,-9 7 0,0-2 290,1 2 0,-6 3-483,-1 6 0,-5 5 1,6 7-180,1 0 1,-3 13 0,2 5 0,1 1 3,3 1 0,1 3 1,1 0-1,-3-2-178,-3-1 1,3-9-1,-3-1 229,4-2 1,1-2-1,0-8 1,1-4 206,-1-6 1,7-5 0,-1-4 0,0-5-17,2-1 0,-3 6 0,5-2 0,-2 3-99,-3 3 1,3 7 0,-2 4 0,0 4-390,3 2 1,-5 8-1,6 6 1,0 7-1034,0 8 0,-3 6 1363,5 6 0,0-4 0,6 5 0</inkml:trace>
  <inkml:trace contextRef="#ctx0" brushRef="#br0" timeOffset="2717">53 3256 8371,'-8'-62'0,"-2"6"1376,0 7 1,-3 9 172,7 10 0,0 15 0,8 15-1250,4 10 1,9 13 0,11 8-1,1 8-294,4 7 1,2 13-1,2 5 1,0 5-265,0 7 0,5 6 1,-19-36-1,-1 3 0,-1 2 1,-1 1-95,-2 1 1,-1 2-1,1 7 1,-3 0-1,-3 0 1,-2 1-1,-3 1 1,-1 2-638,-1 1 1,-2 1-1,-4 3 1,-2 0 989,1 0 0,-3-2 0,-7-4 0,-3-2 0,-2-7 0,1 0 0</inkml:trace>
  <inkml:trace contextRef="#ctx0" brushRef="#br0" timeOffset="2965">262 3588 8289,'0'-52'267,"0"-1"0,0 1 1,0-1-1,0-42 1,2 10-1,4 15 716,6 16 1,3 11 0,4 14 0,3 8-708,1 7 0,2 6 0,-1 8 1,5 2-313,4 4 1,7 12 0,1 11-1,-2 6-211,-2 5 1,-2 5 0,0 9 0,-4 3-340,-8 1 0,-2 2 0,-15-4 0,-4 2 199,-6-1 1,-7 9 0,-13-2 0,-7-2 123,-7 0 1,1-10-1,-6 1 1,2-13-97,0-9 0,1-7 0,7-13 0,4-7-41,5-8 1,13-7 399,5-13 0,12-3 0,3-8 0</inkml:trace>
  <inkml:trace contextRef="#ctx0" brushRef="#br0" timeOffset="3882">1782 3693 8420,'5'-29'288,"1"0"0,0 1 0,-4-1 0,2 6 867,2 4 1,-1 1 0,-3-1-250,4-5 1,-4 5 0,4-4-535,-4 3 0,-2 9 0,-2 1 1,-4 2-367,-5 4 1,-5 2 0,-3 4 0,-3 2-239,-1 2 0,-6 14 0,4-1 1,-3 6-244,-3 6 0,-7 8 1,-3 4-1,2 1-87,2 5 0,10 1 0,2 3 0,1-3-171,1-3 0,8-10 0,9-10 463,4-2 1,4-10 603,4-9 0,9-17 1,10-9-1,3-5 346,3-6 0,2 4 0,2-2 0,-1-2-204,1-2 1,6 6-1,0 3 1,-2 5-290,-2 1 0,-2 3 1,-1 3-1,1 6-740,0 4 1,0 10 0,0 4 0,0 3-315,0 3 1,0 7 0,-2 2 0,-2 0-526,-2-3 0,-6 1 1392,6-2 0,-7 0 0,3-5 0</inkml:trace>
  <inkml:trace contextRef="#ctx0" brushRef="#br0" timeOffset="4132">2131 3623 8420,'0'-29'952,"0"0"1,0 2 0,0-3-218,0 7 0,6 10 0,1 3 0,3 2-458,4 4 1,9 10-1,6 6 1,2 5-249,-2 6 1,8-1 0,-6 7 0,-2 2-205,-2 2 0,3-4 0,-7 0 0,-4 0-1114,-5-2 1,-1-1 744,-7-9 0,-2-7 0,-10-4 219,-5-4 0,-7-12 0,-3-6 0,-2-7-91,1-4 0,11-2 1,5-6-1,4-2 172,2-4 1,9 4 0,9-3-1,9 5 31,6 6 1,10 3-1,3 9 213,5-1 0,1 9 0,1 1 0</inkml:trace>
  <inkml:trace contextRef="#ctx0" brushRef="#br0" timeOffset="4946">3406 3588 7973,'0'-17'16,"0"5"278,0 0 1,0 6 0,-2-3 155,-4 1 1,-6-6 0,-9 5-130,-2-1 0,-8 2 0,2 8 0,-6 0 2,-6 0 0,-4 0 0,-7 0 1,-1 4-195,1 8 1,2-1 0,3 15 0,6-1-343,4 4 0,6-2 0,6 2 0,10 2-231,5 2 0,4-4 0,8-1 0,4-3-57,5-4 1,13-9-1,5-6 1,4-4 401,2-2 1,6-2-1,1-4 1,3-8 226,3-7 1,-3-1 0,2-7 0,-1 0 53,-1 2 0,-1-4 1,-5 8-1,2 0-114,-2-3 0,-4 13 0,-6-3 0,-6 6-245,-4 7 1,-1 1 0,-1 4 0,1 3-311,-1 7 1,-5 4-1,0 1 1,1 0-103,3 1 0,-5-3 589,1-3 0,-8 4 0,4-7 0</inkml:trace>
  <inkml:trace contextRef="#ctx0" brushRef="#br0" timeOffset="5129">3353 3221 8887,'-40'-85'0,"-3"5"881,-2 10 1,12 8 0,0 12-1,8 1-269,10 3 1,7 15-1,14 4 1,5 9-59,5 7 0,9 7 0,6 0 0,8 10-387,7 11 1,7 10-1,5 14 1,6 7-507,4 9 1,0-1 0,-2 8 0,-2 4-114,2 6 1,-4 1 0,-32-33 0,0 0-1,-1 0 1,-2-1-1163,24 37 1,-12-4 0,-4-6 1613,-10-4 0,-6 4 0,-1-6 0</inkml:trace>
  <inkml:trace contextRef="#ctx0" brushRef="#br0" timeOffset="5332">3790 2593 8560,'-19'-97'993,"-5"3"0,7 28 1,-3 16 420,7 15 1,11 18 0,2 15-1029,10 11 0,19 13 1,8 18-1,7 11-415,10 11 0,1 2 0,-24-25 0,2 2 1,0-1-1,0 1-326,1 2 0,0 1 0,1 6 0,0 1 0,0 0 0,-1 1 0,1 3 0,-2 1-553,0 1 1,-2 0-1,0 0 1,-3 1-1,-5 1 1,-2 0 907,-2 0 0,-3-1 0,-1-4 0,-3 0 0,-3 2 0,0 1 0</inkml:trace>
  <inkml:trace contextRef="#ctx0" brushRef="#br0" timeOffset="5747">4628 3571 8476,'8'-61'765,"-6"13"1,4-3-1,-2 7-151,1 5 0,-1 4 0,8 4 0,2 4-55,1 2 1,-3-4 0,-3 5 0,-1 3 51,-4 2 1,-2 1-556,-2 1 0,0 5 1,-2 2-1,-4 2-305,-5 5 1,-5 1-1,-1 4 1,-1 3-180,1 7 1,5 4 0,2 3 0,1 4-244,-1 6 1,6-1-1,0 3 1,8 4 278,8 3 0,11 3 0,4-8 0,4-2 188,4-2 1,-2-9 0,12-1 0,-1-7 193,1-5 1,2-10 0,3-17-1,-3-15 99,-7-15 1,-3-20 0,-6-17 0,-7-10 100,-17 46 0,-3-1 0,-2-2 0,-2 1 0,-3 0 1,-4-1-1,-2 1 0,-5 0 299,-3 0 0,-5 3 1,-4 6-1,-4 2 1,-1 1-1,-2 1 1,-35-30 334,-2 12 0,0 7 0,2 20 1,8 8-332,14 11 0,11 16 0,19 12 0,7 11-534,9 14 1,9 15 0,17 10 0,8 8-288,11 7 1,-16-35 0,2 1 0,3 3-1,0-1 1,3 2 0,0-1-381,0-1 1,0 1-1,2 4 1,1 1-1,1-1 1,0 0 0,2 4-1,1 1-2378,3 3 0,-1 0 3086,-5-2 0,0-2 0,7 2 0,1-1 0,-8-4 0,-1 0 0,-1 0 0,0-1 0</inkml:trace>
  <inkml:trace contextRef="#ctx0" brushRef="#br0" timeOffset="5880">5886 3396 8476,'0'-51'0,"-2"5"952,-4 5 0,4 12 816,-4 6 0,6 13-3450,6 10 1,-2 16 1681,7 13 0,1 11 0,6 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1:29.52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49 115 10486,'-15'-8'0,"1"-6"-434,2-7 0,8 1 0,1-1 516,6 7 0,13 1 0,7 9 0,-1 6-208,-3 8 0,-2 13 89,1 6 1,-1 4 0,1 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53.6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367 298 8410,'6'-35'-58,"0"2"0,-3 2 721,-1 2 0,4 5 0,0-3 0,-2 2 177,-2 4 1,-10 1 0,-4 3-327,-3-1 1,-3 9 0,1 3 0,-2 4-420,-5 2 0,3 8 0,-6 3 0,2 7-367,3 5 0,-3-2 0,2 9 0,1 1-242,3 2 1,3 7-1,3 1 1,1 0-67,-1 1 0,3 1 1,0 4-1,1-7-49,-1-3 0,6-2 0,-2-2 0,4-4 389,2-5 0,2-15 1,4-9 779,6-9 0,11-22 0,6-8 0,4-6-18,2-1 1,2-1 0,4-3 0,3 5 314,1 10 0,3 2 1,-5 12-1,2 3-573,3 5 0,1 11 0,-1 4 0,-1 11-735,1 9 1,3 14 0,-1-1-1,-1 4-419,-3 4 1,-1-6 0,3 3 0,-3-3-1856,-2-2 2745,-3-8 0,-5 6 0,0-5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53.8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280 278 8410,'-12'-45'130,"0"4"0,1 4 0,-9 2 1,-1 2 817,-2 4 1,-6 4 0,5 10 0,1 3-302,-2 6 0,5 6 0,-3 6 0,6 7-598,5 9 0,4 7 0,8 10 0,2 3-485,4 3 0,6 2 0,11 3 0,6-1 22,4-3 0,10 1 0,3 3 0,5-1-529,1-3 0,1-9 943,-1-2 0,0 0 0,1-8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54.31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33 192 9825,'-8'-52'405,"4"9"0,-5 8 0,1 10 1120,4 6 1,6 9 0,8 6-986,7 8 1,12 6-1,2 9 1,6 4-373,4 7 1,7 3-1,-3 3 1,4 5-299,3 6 1,-9 5 0,7 4 0,-7 3-359,-10-3 0,0-2 0,-12-1 1,-5-3-461,-9-3 1,-9-7-1,-9-9 1,-14-3 60,-12-3 1,-8-10 0,-7-11 0,1-10 692,5-11 1,3-10 0,10-16 0,6-7 692,9-7 0,9-9 0,11 4 1,3-2 883,7 0 1,13 2-1,10 0 1,10 10-323,5 9 1,9 14-1,1 6 1,2 5-652,4 6 0,2 12 0,0 14 0,-2 7-441,-2 8 1,4 4 0,1 2 0,-7 0-338,-5 0 0,-5-2 0,1-2 0,-5-4-576,-7-1 1,-8-9 0,-16-7 612,1-2 1,-9-5 0,-3-8 0,-4-7 406,-2-4 0,-8-9 0,-5-4 0,-7-4-71,-3-2 1,-6 0-1,4 0 1,-2 0 134,-4 1 0,-8 1 1,-2 3-1,2 7-184,2 4 1,8 9 0,0 4 0,0 4-525,2 2 0,2 4 1,7 8-1,3 11-77,3 8 0,4 12 0,10 3 0,6 5-1891,9 1 2509,9 1 1,9-1-1,0 0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54.58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335 288 16655,'-6'-53'-244,"0"1"1,-7 7 0,1 6-1,-4 6 2362,-1 4 1,-1 14-1304,1-3 1,7 14 0,4 6-1,4 14-895,2 11 0,2 8 1,4 6-1,6 5-148,3 5 0,11 3 0,1 2 0,2 3-601,0-3 0,-6 2 0,4-4 0,-1-5-198,-5-4 1,-7-1-1,-5-5 1,-1-4 536,-4-2 0,-18-12 0,-11-15 0,-12-4 720,-9-2 1,-11 0-1,-1-2 1,4-4 43,5-5 0,7 1 1,9-2-1,4 1-1293,5 1 1217,5 2 1,17 16 0,4 2-1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54.81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681 330 13144,'0'-68'0,"-2"6"246,-3 10 0,-5 3 0,-6 14 0,3 8 1375,1 6 1,6 11-148,-5 4 1,5 20-1,-4 9 1,2 10-1958,5 8 1,1 3 0,4 11-1,1 1-238,3 2 1,6 8 0,-6-2 0,-2 2-105,-2-2 1,-4-4 0,-6-7 0,-10-3-54,-9-3 1,-16-1 0,-9-11 0,-12-10 593,-10-9 0,-3-8 590,-5-8 1,-3 0-1,5 0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55.4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944 490 8532,'-18'-62'0,"-7"1"0,-4 11 0,-4 1 833,-2 3 1,-8 7 0,-3-2 0,-7 4-75,-5 2 1,-4 8 0,-10 6 0,1 7-131,1 9 0,-2 3 1,14 2-1,3 2-338,7 3 0,9 5 0,14 9 0,9 3-546,7 1 1,3 8 0,6-2 0,0 4-143,0 2 1,0 6 0,2 0 0,3-3-612,7-1 0,4-4 1,1-4-1,1-7 536,-1-9 0,2 1 1,3-8-1,1-2 533,-2-2 0,-1-12 0,-3-6 1,1-5 236,-1 0 0,1-5 0,-1 3 0,-1 2 251,-5 1 0,5 5 0,-5 1 0,5 5-381,1 1 1,1-4 0,1 6-1,5 4-592,5 6 0,6 6 1,5 9-1,9 5-258,7 5 1,6 4 0,10 4-1,2 0-8,1-3 1,1 3 0,-6-13 0,-2-5 689,-4-5 0,-4-7 0,-7-7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55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307 499 8532,'-35'-73'-666,"0"3"1,0 8 1989,1 5 1,-1 11 0,0 1 0,2 4 1274,4 8 0,9 0 699,9 10-3604,7 8 0,4 22 0,13 17 0,9 9 31,7 7 1,6 5 0,3 9 0,3 3-562,-2 1 0,6 12 1,-1-4-1,3 0-220,-1 2 0,-5-2 1,6 1-1,-1 1-252,-1 4 0,-2 4 1308,-8 0 0,-1-5 0,1 7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55.8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155 354 8508,'-33'-74'652,"4"4"1,4 6 0,7 19 0,3 8 2692,3 6 1,-1 16-3034,7-3 0,2 20 1,10 6-1,7 12-956,9 9 0,7 11 1,10 7-1,3 5-534,3 7 0,7 3 0,7 8 0,-1-1 327,2 1 1,-4 6 0,-23-36 0,0-1 850,3 4 0,0 0 0,2-2 0,2 1 0,3 6 0,1-1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56.3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210 173 8336,'-8'-27'0,"4"-4"0,-7 6 1,-3 1 919,-1 5 1,5-2-1,2 11-175,0 0 1,6 5-1,-3 10 1,3 9-578,2 7 0,0 14 0,0 14 0,0 9 376,0 12 0,2 5 1,2 7-1,3-4-599,3-1 0,-4-3 0,4 7 0,-3 1-475,-3-3 0,-2-3 0,-2-12 0,0-8-730,0-7 0,0-18 1,0-19 475,0-16 1,0-25-1,2-14 1,4-9 694,6-7 0,3-7 1,4 4-1,5-2 252,5 0 1,4 8 0,4 0-1,1 7 547,3 8 0,6 14 0,-4 10 0,1 11-136,5 10 0,-7 13 1,-1 14-1,-4 8-449,-2 8 1,-2 9 0,-6 4 0,-9 0-364,-11 0 1,-7-1 0,-7-7 0,-11 0-27,-9 1 1,-20-8 0,-7-7-1,-8-5 6,-10-4 0,-4-7 0,-5 1 1,5-5-380,4-7 1,5-3 0,4-8 0,13-2 636,13-4 0,10-4 0,9-7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56.6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542 245 8798,'18'-35'269,"-1"0"1,-7 6 0,-6 1-1,-8 3 677,-8 4 1,-7 1 0,-8 3 0,-10 2-97,-6 3 1,2 4 0,-5 8 0,-3 2-499,-1 4 0,5 9 0,4 11 0,6 1-523,6 4 0,-2 2 1,8 4-1,4 1-132,5 3 0,4 2 1,6-4-1,-1 3-722,1 3 1,2-6-1,2 2 1,0-6 214,0-6 0,0-10 0,0-11 889,0-6 1,7-14-1,7-17 1,5-4 323,5-2 1,5 0 0,-4 0 0,0 2 196,1 4 0,5 4 1,-4 7-1,2 1-376,0 0 0,0 7 0,6 4 1,2 6-795,4 6 1,1 5-1,7 13 1,-3 3-587,3 0 1,1 6-1,3-4 1156,-1 4 0,1 2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6:23.7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2620 7863,'-6'-11'-857,"0"-1"0,0 6 1024,6-6 0,-6 7-62,1-7 1,-1 6-1,4-3 75,-4 1 1,4 0 343,-4 2-120,4-4-372,2-7 1,0 5 48,0 1-135,0 7 1,2-4 0,2 10 24,2 4 1,2-2-1,-4 7 33,1 3 1,3 1 0,-4 3-5,2-1 0,5 3 0,-3 1 0,0 2 0,0-1 0,3-3 1,-3-1-1,0 1 18,0 4 0,5-3 1,-3 3-1,2-4 4,-1-1 1,1 5-1,5 0 1,-1-1 11,-4-3 0,3-1 1,-3-1-1,3 1-35,3-1 0,-1-5 0,-1-1 0,-3 3 6,-1 1 1,0 3-1,5-1-18,0 1 0,1-1 0,-1 1 0,-1-1 3,-4 1 1,3-1-1,-5 1 1,1-1 5,1 1 0,-6-1 0,6 0 0,-1 1 11,-1-1 1,3 1 0,-5-1 0,0 1 15,0-1 1,5 1 0,-1-1 8,4 1 0,1-1 0,0 1 0,1-1-6,-1 1 0,1-7 1,1 1-1,3-1-26,1-1 1,2 4 0,-4-6 0,3-1-11,-3 1 0,4 0 0,-1-4 0,-1 1 4,2-1 1,-5 0 0,3 0-1,-4 2 11,-1-2 0,-1 0 0,1 0 23,-1 1 1,1 1 0,-1-4-1,0 2 0,1 2 0,-6 0 0,-1-6 0,3 0-14,1 0 1,3 0 0,-1 0 0,1 0-3,-1 0 0,1 0 0,1 0 1,2 0-12,3 0 1,-1 0 0,-6 0 0,1 0-9,-1 0 1,1-2-1,-1-2 1,1-2 29,-1 2 0,1 0 0,-1 0 104,1-1 0,-1-7-27,1 6 0,-1-6-50,0 7 1,1-9-42,-1 2 1,-5 5-1,0-1 0,1 0 0,1 4 0,-1-5 0,-1 1 2,2 4 0,-5-4 1,1 0-1,0 1 30,-1-1 0,-3-4 1,6 4 33,1-1 0,-3 3 1,0-6-54,-2-1 0,3 3 1,-3-2-5,2-1 1,-4 3-34,5-2 1,-5 1 6,6-7 0,-6 3 1,5 1-4,3 3 1,-6 5 0,-1-4 0,-1 0 35,0 1 1,6 3 0,-5-4 0,1 0 43,0 1 1,5-3 0,-3-5-25,0-1 1,3 7 0,-5-1-11,2-2 0,0-1 1,3-3-18,-1 1 1,-2-1 0,3 1-28,-1-1 0,-6 3 1,3 1-1,1 3 12,0-3 1,-5 4-26,7-1 1,-6-1 8,6-5 0,-1-1 0,5 1-32,-5-1 0,5 7 0,-6-1 0,1-2-3,1-1 1,-2 3-1,3 1 1,-1-1 31,1 2 0,-3-5 0,2 3 45,1-3 0,1-3 0,0 3 0,-5 1-4,-1 2 1,4 1 0,-5-5 0,1 3-15,0 1 0,0 0 0,-4-5 1,3-1-11,3 1 0,-4 5 1,4 1-1,-1-3-18,1-1 1,-4-5-1,3-1 1,1-1-28,0 7 0,2-8 0,3 5 0,-1-1-7,-3-1 1,1 3 0,5-1-1,-1 1 17,-4-1 1,3 3 0,-3 1 0,3 3 21,3-3 1,-1-1 0,1-1 0,-3 3 19,-3 1 0,3 2 0,-3-3 1,3 1 9,3-2 0,-1 5 0,1-3-12,-1-2 0,1-1 0,-1-1 0,1 3-3,-1 1 1,1 1-1,-1-7-2,1 1 1,-1 5 0,1 0-3,-1-1 1,-1-3 0,-3 1 0,-1 1-1,1 2 1,-3 3 0,2-5 0,1 3 0,3-3 0,-5-2 0,1 1 0,0 1 0,-3 3 0,7-1 0,-4-5 0,3-1 0,3 1 0,-1-1 17,0 1 0,1-1 0,-1 1-16,1-1 0,-6 7 1,-1 1-1,3 0-1,1 1 0,-3 3 1,0-4-1,1 0-5,3 1 0,-5-1 0,1-2 1,2 5-10,1-1 0,-3 4 0,-1-6 0,3 0 2,1 1 1,3 3 0,-1-4-23,1 2 1,-7-3-1,1 5 3,2 2 0,1-4 0,3 1 27,-1-3 1,-5 6 0,-1-4 4,3 1 1,-4 5 0,1-6 9,3 0 1,-4 6 0,1-6-3,3 1 1,-4 5 0,1-6-8,3 0 0,1 4 0,3-5-2,-1 1 1,1-6-2,-1 3 0,1 1 1,-1 0-26,1 2 1,-7 1 0,1 3-7,1-2 0,-3-2 0,2 4 11,1-2 1,1-1 0,0 3-3,-3-2 0,1 0 0,5 4-10,1-4 0,-7 4 0,1-3 22,2 3 0,1 0 1,3-2-19,-1-2 1,1 0 3,-1 6 0,0-6 0,1 1 15,-1 1 0,1 2 0,-1 0 4,1-4 0,-7 4 0,1-4 1,2 4 5,1 2 0,3 0 0,-1 0 0,1-2 3,-1-3 0,-3 3 1,1-4-1,5 2-2,-1-2 1,0 4 0,-1-4 0,-1 4 8,1 2 0,1-5 1,3-1-1,1 0 17,-2-2 1,-1 6 0,-3-6 0,0 3-25,1-1 0,-1-2 0,1 4 0,-1-2-3,1 2 0,-1-3 0,1-1 0,-1 0-2,1 0 0,5 1 0,0 3 0,1-4-3,1-2 0,-6 6 1,6-3-1,-1 1 4,-1 0 0,2-6 0,-2 7 0,5-1 1,-1-2 0,0 6 0,-6-4 0,3 2 0,-3-1 0,-2 3 0,-1-4 0,-1 4-15,1 2 0,-1-6 0,1 0 0,-1 2 9,1 2 1,-7 2 0,1 0 0,1-2 5,3-3 0,-4 3 0,-1-4-4,3 4 0,1 0 1,3-2-1,-1-2 0,-5-2 0,0 5 2,1-3 0,3-2 1,1 2 1,1 2-11,-1-7 1,1 7 0,-1-4-23,0 0 0,-5 6 1,0-3-1,1 3 1,1 0 0,0-2 0,-3-2 11,3 2 0,1 2 0,3 2 1,-1 0 3,1 0 0,-1-6 0,1 0 0,-1 3 14,1 1 0,-5 2 0,1-2 0,1-2 6,-1-2 0,-1 0 0,5 6 0,-1 0-6,1 0 0,-1-6 1,1 1 1,-1 1 1,1 0-1,-1 0 1,1-2 2,-1 2 1,0 2 0,1 0-2,-1-4 1,1 5 0,-1-5-6,1 4 1,-1-4-1,1 0-16,-1 2 1,1 2-1,-1 2 1,1 0 1,-7 0 0,1 0-9,1 0 1,-3-6-1,2 1 6,1 1 0,-3 2 1,2 2 19,1 0 1,-3 0-1,2 0 4,1 0 1,-3 0-1,2 0 1,1 0 1,3 0 0,1 0-1,1 0 0,-1-6 1,1 0-1,-1 2-2,0 2 0,1 2 0,-1 0-7,1 0 1,-1-5-1,1-1 1,-1 2-24,1 2 1,-1 2 0,1 0 4,-1 0 0,1-6 1,-1 0-8,1 2 1,-1 2 0,0 2 7,1 0 1,-1 0 0,1-1 17,-1-5 1,1 4 0,-1-4 10,1 4 1,-1 2-1,1 0 1,-1 0-8,1 0 1,-7-2 0,1-2 5,1-2 1,3 1 0,1 5-6,1 0 1,-3-2 0,-1-2 0,-2-2-2,1 2 1,3 2-1,1 2 0,1-2 0,-1-2 2,1-2 0,-1 1 1,1 5-1,-1-2 17,0-4 0,-5 4 0,0-4 0,1 4-11,3 2 0,-5-2 0,1-2 1,2-2-8,1 3 0,-3 1 1,0 2-1,1-2 42,3-4 1,-5 4 0,1-4-33,1 4 1,3 2-1,1 0 1,-1-2-7,-4-4 1,3 5 0,-3-5-11,3 4 0,3 2 1,-1-2-1,1-2 0,-1-2 0,1 0 1,-1 6-1,1-2-1,-1-3 1,1 3 0,-1-4 0,2 4-3,5 2 0,-5-6 0,4 0 0,-1 2-2,1 2 1,-4-3 0,5-1 0,-5 2 6,-1 2 0,-1 2 1,0-2-1,1-2 0,-1-2 0,1 0 0,-1 6 0,1 0-17,-1 0 1,1-5 0,1-1-1,2 2-17,3 2 1,-1 2 0,-5 0 0,1 0-20,4 0 0,-3 0 1,3 0-1,-4 0 40,-1 0 0,1 0 1,3 0-1,1 0 18,-2 0 0,-7 0 0,-3 0 0,3 0 14,1 0 1,3 0-1,-1 0 1,1 0-9,-1 0 0,1 0 0,-1 0 0,3 0-5,3 0 1,-4-2 0,5-2 0,-3-2-6,2 2 1,-1 2 0,5 2 0,0 0-16,0 0 1,-4 0-1,7-1 1,1-3 3,2-2 1,-4 0 0,0 6-1,2 0 8,2 0 0,-4 0 0,0 0 0,0-2 5,-2-4 0,4 4 0,-5-3 0,1 3 3,4 2 0,-4-2 0,0-2 0,0-2 1,0 2 0,1 2 0,3 2 1,-2 0-4,2 0 0,2-2 1,2-2-1,-2-2-1,-4 3 0,4 1 0,-4 2 0,4-2 5,2-4 0,0 4 0,0-4 0,0 4 44,0 2 1,-4-6 0,0 1 0,2-1 11,-2-2 0,-6 6 0,4-6 1,2 2-18,2 1 1,-4-3 0,-2 4 0,0-4-22,1-2 1,-1 7-1,4-5 1,-4 2-30,-2 0 1,4-2-1,-3 5 1,-1-3-54,0 2 0,4 0 0,-4 0 0,1-2-21,-1 2 0,4 1 0,-4-1 0,0-2 17,1 2 1,-1 2 0,-4 2 0,2-2 29,-1-4 1,3 4 0,-2-4 63,-1 5 1,-1-1 0,0-2 23,3-2 1,-1 0 0,-6 6-60,1 0 0,-1-6 0,1 0-67,-1 3 1,-5 1-1,0 2-96,1 0 0,-3 0 64,1 0 0,-5 0-70,6 0 0,-6 0-105,5 0 0,-5 0 278,6 0 0,-8 0 0,3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1:29.67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18 9525,'10'-8'-37,"0"6"1,-4-4-2,5 4 0,5 4 20,1 4 0,1 12 0,-1 9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56.89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175 305 13053,'-25'-68'-985,"-4"4"0,-2 10 2130,2 11 0,3 6 0,11 18 953,3 3 0,5 12 0,8 6-2215,5 14 1,12 11 0,11 14 0,6 5-347,6 5 0,-3 3 1,7 4-1,2 6-439,3 4 0,-7 2 0,9 0 0,-1 0-793,-1 0 1,4 1 1271,5 5 1,-5 4-1,-24-37 1,0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57.18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437 313 10719,'-19'-52'445,"-4"-1"0,-7 9 0,-8 3 0,-3 6 562,2 6 1,0 6-1,2 9 1,0 4-326,4 3 0,10 3 0,0 9 0,4 9-698,1 7 0,8 1 0,5 7 0,3 2-746,2 2 1,0 2 0,0 0-1,2-2-80,3-4 0,3 2 0,6-8 0,-3-1 66,3-3 1,-4-7-1,1-1 689,3 3 1,-4-6 0,1-3 265,3-3 1,1-2-1,3 0 1,-1-2 152,1-3 0,5 3 0,2-4 0,2 4-500,4 2 1,2 0-1,2 0 1,2 0-520,4 0 1,4 0 0,7 2 715,0 4 1,9 3 0,1 9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57.36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435 237 10841,'-17'-40'-305,"-3"1"0,-3 4 963,-6 4 0,2 8 1,-4-3-1,-4 7 271,-4 9 1,-2 0-1,8 7 1,2 5-523,2 7 0,8 9 0,0 5 1,5 8-721,4 8 1,8 0 0,-1 7 0,5 1-653,5-3 0,13 7 0,11-5 0,6 3-92,6-2 0,-1-7 1,11-9 1029,3-2 1,18 1-1,0 4 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57.54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84 115 9783,'-14'-33'-272,"-3"4"0,-1 5 2481,5 5-1316,-3 9 0,14 10 1,-2 14-1,8 7-1153,8 8 0,5 10 0,6 4 0,7 1-301,3 5 0,0-4 0,-2 1 0,-2 1-622,2-3 1178,2 7 1,9 1-1,3 10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57.74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1 182 15806,'0'-35'-490,"0"3"0,0 0 2292,0 3 0,2 8 189,3-2 1,-1 13-2062,8 10 1,-6 10 0,3 13-1,1 6-637,0 4 0,0 2 1,3 2-1,-1 2-1254,1 1 1,-3 9-1,0-4 1910,-2-1 0,5 7 1,-3-7-1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58.44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104 245 14457,'11'-23'0,"-1"0"211,-2 1 0,0 5 1,-3 5 1602,7 6 0,-2 4 1,1 2-1088,3 0 0,0 8 0,-1 2 0,-1 1-1190,1 1 0,-3 0 0,0 5 0,-1-1-1296,1-5 1,-6 5 816,2-4 0,-6 1 0,-6-1 621,-6-6 0,3-3 0,-3 1 837,-1 2 0,-3 0 611,-1-6 1,7-2-953,4-4 0,6 4 0,6-4 81,5 5 0,13 1 0,5 0 0,4 0-32,2 0 0,7 0 1,5 0-1,3 0-194,3 0 0,-1 0 0,-1-2 0,-5-4 166,-5-6 0,-6 2 0,-6-1 0,-6-5-68,-3-5 0,-9 0 0,-1-7 0,-2 3-145,-4 4 1,-10-4-1,-8 1 1,-5 3 278,-4 2 0,-1 7 0,5 2 0,-2 2-2,-3 5 0,1 1 0,6 2 0,1 2-653,4 3 0,-1 7 0,7 9 0,0 5-164,-2 1 0,6-4 0,-3 4 0,3-2 140,2-3 1,6 3 0,-1-2 0,1-1 86,2-3 1,-6-7 0,6-3 0,-3 1 1070,1 0 1909,0-6-1899,2 3-1649,-6-7 1,6 2 189,-8 4 1,2 4 0,1 9-1,5 5 293,2 5 1,-4 6 0,5 5-1,3 9 207,1 7 1,-3 0 0,-2 8 0,-1 2 132,1 2 1,-6 4 0,0 2-1,-8 2 23,-8-3 0,-13-1 0,-10-2 0,-13 2-50,-14 3 1,-2-12 0,-14-5 0,2-14-79,1-7 0,1-17 1,12-9-1,9-9 355,11-8 1,13-5 0,7-11-1,9-5-177,7-6 0,6 0 0,8-13 0,9-3 164,10-1 0,14-10 0,4-2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58.59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507 455 16777,'-44'-49'-255,"0"1"1,1 1 0,-1 1 0,4 5-1,1 2 1,-33-29 0,12 16 1308,13 15 1,16 16-1,10 15-958,7 10 0,6 11 1,10 26-1,4 9-1523,6 12 1258,3 3 0,3 28 1,-1-4-1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59.1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1397 8566,'-18'12'0,"1"-2"545,-1-3 1,7 5 0,-1-4 412,-2 2 0,-1-7 0,-3 1-264,1-8 0,1-7 1,3-14-1,1-10-234,-1-10 0,-3-9 0,-3-8 1,-3-12-188,-1-10 1,0-9 0,14 39-1,2-2 1,0-2 0,1-1-85,-1-1 1,2 0-1,3 0 1,0 2-1,-1 2 1,0 1 0,1-42 217,2 12 1,0 15 0,2 15 0,2 13 49,2 13 0,8 15 0,-1 8-843,9 4 1,7 12 0,13 7-1,11 11-545,9 5 1,10 11 0,7 9 0,-35-23 0,0 2 457,0 1 0,1 2 1,2 3-1,1 1 1,-1 2-1,1 0 1,0 1-1,1 1 18,2 1 0,-1-1 0,-5 1 0,-3 0 1,-1-1-1,-2 1 0,-4-1 0,-2-1-456,-3-1 1,-2 0-1,11 31 911,-10-8 0,-10 2 0,-7 2 0,-6-6 0,-4-2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59.29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35 175 10356,'-16'-29'-356,"5"2"0,5 2 1030,4 3 1,2 3 0,2 3-1,6 3-1111,9 1 1,8 8 0,12-2 0,6 4-117,9 2 1,9 6 0,10 2 0,5 2 553,6 3 0,3 3 0,2 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59.6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53 113 8548,'-8'-23'941,"-4"-1"1,2 1 0,1 6 580,1-1 0,2 11-1206,6 7 1,8 7 0,4 11 0,3-1-330,3 1 0,1 1 1,2 2-1,3 3-351,-3-3 1,4 0 0,-2 1 0,-1 1-84,-3-2 1,-1-7 0,-1-2-78,1 1 1,-3-3 836,-3 2 1,-6-11-1,-12-1 683,-6-9 1,-1-7-1,-1-1 1,4-1-372,2 1 0,3-1 0,7 1 0,5-1-417,11 1 0,9 1 0,14 3 0,7 3-570,9 2 0,10 3 1,13 7-1,3 5-893,7 11 1,1-1 0,-4 7 0,-1-5-178,-5-2 1,-5-1 0,-12-3 1431,-6-1 0,-11-8 0,-5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1:29.8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36 8541,'6'-12'0,"2"2"-138,1 3 0,-3 1 0,6 8 0,1 4 138,3 5 0,1 20 0,1 6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0:59.83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158 306 12396,'-23'-59'892,"-1"1"0,-5 8 1,6 11-1,4 8 440,5 8 1,0 3-511,9 3 1,-1 9 0,8 8-1477,4 10 0,5 7 0,11 8 0,3 8 197,2 6 1,6 10 0,6-1 0,-2 6-455,1 5 1,1 5-1,-4-2 1,0 2 111,0 2 1,0 11-1,-2-5 1,-4 6 718,-6 5 0,-11 10 0,-4 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1:00.2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123 585 8491,'-29'-88'550,"0"1"0,7 9 0,1 9 1,8 8 1330,7 7 1,4 9-1,4 7-1274,4 7 0,5 7 1,12 15-1,9 9-824,6 9 0,13 15 0,9 5 1,2 6-298,4 5 0,2 7 0,2 11 0,-2 6-20,-4 4 0,-31-30 0,0 2 0,23 39 0,-4 3 342,-3-1 1,-12 5 0,-2-1-1,-12-9-252,-9-8 0,-9-20 0,-10-1 1,-7-12 188,-4-12 1,-1-8 0,-1-17 0,3-5 747,3-11 0,-3-13 1,5-11-1,0-3 248,5-4 1,3-3-1,4-4 1,3-3 182,7 3 1,-2 8 0,1 5 0,5 4-367,5 6 1,1 10 0,7 2 0,4 7-494,5 8 1,7 6 0,7 8-1,-1 7-124,-4 7 1,1 15-1,-5 0 1,-1 5-772,1 7 0,-4 1 1,-10 3-1,-8-1-418,-7 0 0,-6-1 0,-8-3 1,-2-5-52,-4-6 1,-6 0 1298,-11-14 0,-4 0 0,-8-5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1:00.68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0 472 8775,'18'-27'0,"-1"4"177,1 3 1,-1-1-1,1 2 1,-1 3 386,1 1 1,-1 5-1,3 0 1,1 2-142,2 5 0,6 3 0,-4 5 0,1 5-327,-1 0 0,4 7 0,-4-1 0,0 5-127,1 0 0,3-1 0,-6-3 0,-2 1-474,-1-1 1,-5 1-1,-1-3-131,-2-3 1,-10-4 0,-2-8 483,-10 0 0,-12-8 0,-3-6 1,-2-5 268,-4-4 0,-6-8 0,0 0 0,4-6 318,0-4 1,6-2-1,0 4 1,4-1 275,7 1 1,6 2-1,10 4 1,4 4 6,8 6 1,9 5 0,22 6 0,9 7-477,11 3 0,6 17 1,9 9-1,5 7-454,3 3 1,-3 9 0,-13 2 0,-2 1-278,-4 1 0,-12 0 0,-13 3 0,-10-3-494,-11-7 0,-8-5 1,-10-4-1,-4-4 572,-8-1 0,-3-9 0,-18-7 0,-4-2 507,0-5 0,-6-3 0,2-5 0,3-9 500,1-7 0,10-4 0,3-8 1,7 0-190,5-4 0,4-2 0,8 4 1,2 0-175,4 0 0,14 0 1,13 2-1,7 4-550,5 6 1,9 5-1,10 5 1,4 3-663,2 2 1,0 10 0,0 10 0,0 5-1916,-1 7 2891,1 3 0,-8 8 0,-1 0 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1:00.88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176 268 8598,'-26'-47'0,"-1"3"617,0 1 0,0 4 0,7 10 0,1 6 1947,4 4 0,9 7-2084,0 0 0,4 12 0,4 4 1,6 12-941,9 3 1,8 14 0,10 2 0,0 2-116,0 0 1,0 3-1,2 3 1,2 0-519,2 0 0,-1-3 0,-5-5 1,0 0 1093,0 0 1,0 8-1,0 1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1:01.09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141 412 16331,'-30'-80'-866,"3"8"0,2 10 1917,4 10 1,3 11 0,7 2 0,5 8 2575,4 8-3469,2 11 1,13 20 0,9 15-1,7 10-553,8 8 0,9 6 0,1 11 0,1 6-433,-1 4 1,3 4 0,-5 1 0,2 5-196,-1 2 1,-7 7-1,-20-41 1,-1 1-1,7 44-2191,-13-2 2927,-8-9 1,-28 5-1,-5-5 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1:01.37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1 385 12642,'15'-35'-317,"-1"2"1,-2 2 703,1 2 1,3 7 0,-1-3 0,1 2 396,1-1 1,-3 1 0,11 6 0,-2-1-43,1 1 0,13-1 0,-1 1 0,5 1-321,2 5 1,5-3 0,-3 8 0,0 2-194,-5 2 1,3 8 0,-2 2 0,-4 2-274,-6 3 0,-4 5 1,-6 3-1,3 4-436,-3 2 1,-2 1-1,-1 3 1,-1-2-9,1 2 0,-3 2 0,-1 2 0,-3 0-230,3 0 1,-4-2 0,1 0 0,1-2-229,-2 0 0,-1 4 0,-5-10 0,2 0 811,-2 0 0,6 6 1,-1-4-1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1:01.76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71 556 12642,'0'-23'215,"0"-1"1,0 1 0,2 6 0,2-1 899,1 1 1,7-7-1,-4-1 1,2-2-226,3-4 1,1 4 0,-1-2 0,-3-2-397,-2-2 1,0 0-1,-5 2 1,3 3-403,-2 3 0,-4 2 0,-6 5 1,-5 3-453,-5 3 0,-1-1 0,-1 7 1,1 4-596,-1 6 1,-3 8-1,2 9 1,3 4 71,0 2 1,9 8 0,1 6 0,4 0 471,2 1 0,8-5 1,3 6-1,5-4 184,1-4 1,7 2 0,-1-14 0,-2-2 431,-1-1 1,3-11 0,2-3-1,0-8 448,1-9 1,5-9 0,-4-17 0,2-2 81,0-1 0,-8-7 1,3 4-1,-7 1-48,-5-1 1,3 4-1,-5 10 1,2 6-605,-1 3 0,1 11 0,5 3 0,1 6-689,-1 6 1,7 5 0,1 13 0,2 7-62,4 8 1,-4-1 0,0 7-1,-1 0-110,-5-1 0,-2-3 0,-1 4 0,-3-1 732,-3 1 1,-4-6 0,-8 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1:01.89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350 238 16236,'-37'-51'-572,"-2"5"1,0 5 1334,6 4 1,-2 10-1,8 5-1439,0 9 0,2 13 0,7 13 730,1 9 0,-8 5 0,-3 8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1:02.02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0 15209,'36'0'-63,"5"0"0,19 8 0,12 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1:02.19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263 330 17076,'15'-31'-734,"-3"-4"1,-6-2 1519,-4 1 0,-10 1 0,-4 2 1,-3 2-280,-3 1 0,-1 9 0,-2 0 0,-5 7-1407,-1 8 1,-2 6 1116,-6 6 0,-8 4 1,-1 7-1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1:30.0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 7423,'10'9'0,"-6"9"0,-8 9 0,-14 14 0,-9 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1:02.7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505 175 8565,'-70'-52'981,"8"9"1,4 8-1,3 12 96,3 9 1,7 7 0,5 8 0,5 5-624,5 6 1,5 13 0,10 12 0,3 15-259,6 16 1,6 10 0,6 11 0,8 2-226,7 3 1,-8-43-1,3 0 1,4 1-1,1-1 1,1 3-1,1 1-454,-1-1 0,0 1 0,3 1 0,-1 0 1,-3 0-1,-2 1 0,1 0 0,-1 0-252,0 3 0,-1-1 1,-4-7-1,-3 0 1,-1-2-1,-2-1 735,0 42 0,-7-5 0,-4-5 0,-9-5 0,-7-4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1:02.9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1 192 8575,'0'-52'1045,"0"9"1,1 8-1,9 12-1505,13 10 0,16-1 0,27 8 0,16 2 152,13 2 1,-43 6-1,1 2 1,2 1 0,0 2-1,4 1 1,1 1 307,2-1 0,2 1 0,-2 3 0,0-1 0,3 1 0,0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1:03.06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53 61 13709,'-16'-18'-2219,"2"1"3655,3-1 0,7 10-1487,-2 8 0,4 16 0,4 13 1,6 6-359,9 6 1,3 3 0,7 9 0,0 1-1613,0 4 1973,2-3 0,14 5 1,2-8-1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1:03.2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0 280 8767,'0'-68'0,"0"6"217,0 10 1,2 13 0,8 14 0,11 5-718,12 11 1,22 5 0,7 6 0,15 4 499,16 5 0,-42 3 0,-1 3 0,3 2 0,-1-1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1:03.91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71 550 11515,'-6'-19'-355,"-2"-3"0,0-1 602,1 2 0,-5-1 0,6 1 1,0-2 198,-2 1 0,7 3 0,-5 1 0,4 1-109,2 0 1,2-1 0,4 3 0,5 1-135,5 2 0,9 8 1,4-3-1,6 1-268,6 0 0,-1 0 0,11 6 1,5 2 26,4 4 0,4-2 0,6 8 0,0 1-177,0 3 0,0 7 0,-2 0 1,-6-1-43,-10-3 1,-7-7 0,-12-3 0,-4-1 268,-6-4 0,-5-4 0,-7-6 169,-5-6 1,-10-5-1,-3-6 1,-3-6-234,-4-4 0,-1-2 1,-3 0-1,1 0-71,-1 0 1,3 6 0,1 2-1,5 1-1008,1 5 239,2 2 1,14 11-1,3 8 1,7 12 785,5 9 59,-4 6 1,22 16-1,-4 1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1:04.21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155 594 11688,'-29'-20'-461,"2"-1"1,2-4 997,3-2 0,5 3 0,3-3 0,5 2 375,1 4 1,4-1 0,10 1-1,5-2-645,5 1 1,9-1-1,4 4 1,4 3-247,2 1 1,8 5-1,4 0 1,3 2-81,2 5 1,1 1 0,-1 4 0,1 3-480,-1 7 1,0 4 0,1 3 0,-3 2 81,-3 3 0,1-1 0,-7-6 0,-2 1 330,-2-1 0,-4-7 0,-4-4 1,-6-4 282,-4-2 0,-1-8 0,-3-4 0,-3-5-14,-6-6 0,2-5 1,-3-6-1,-1 1-388,-2 3 0,-2-3 0,0 6 0,0-2-954,0 0 1,0 8 1150,0-3 1,0-3 0,0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1:04.5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297 185 8509,'-25'-52'186,"-2"9"0,-8 8 0,-2 12 843,-4 9 1,10 1 0,-2 9 0,6 6-333,6 7 0,9 17 1,6 9-1,4 11-701,2 10 1,2 6-1,6 10 1,8 2-319,5 2 1,16 7 0,0 1-1,3 5-685,-19-43 1,1 1 784,2 0 0,1-1 1,-3 2-1,0-1 1,4 2-1,1-1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1:05.56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0 655 9273,'0'-53'313,"0"1"1,0 1 0,2 3 0,2 5 612,2 6 0,2 1 0,-4 12-188,2 3 0,7 3 0,-1 9-817,3 9 0,3 9 0,-1 15 0,3 7 95,3 8 0,2 7 0,6 12 0,-2 8-22,2 8 1,0 0-1,-1 5 1,-7-1-438,-4-4 0,-1 3 0,-1 1 0,-1 2-108,-5 3 0,-3-7 0,-8-7 1,0-10 142,0-11 0,-8-15 0,-3-15 1,-7-13 296,-5-8 1,-2-17 0,-8-17 0,2-13 263,0-12 0,-4-8 0,9-6 0,1-7 22,0-8 1,11 43-1,1-1 1,2-3 0,2-1-1,2 0 1,1 1 0,0 0 1,2-1 0,2-2 0,2 0 0,4-2 0,4 1 0,2 1 0,3 1-11,1 3 1,3 2 0,26-33 0,3 32-1,5 13-123,1 11 1,1 17 0,-3 9 0,-3 13-171,-7 15 0,-3 3 1,-2 17-1,-2 4-92,-4 5 1,-5 9 0,-13-4-1,-5 2-56,-4 0 0,-2-2 1,-2 0-1,-4-8 65,-5-5 0,-13-16 0,-5 2 1,-4-4-20,-2-4 0,0-8 1,0-9-1,1-2-903,-1-4 1135,-8-2 1,6-2 0,-6 0-1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1:05.86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18 156 9278,'0'-23'302,"0"-1"0,0 3 664,0 2 0,-2 9-254,-3 4 1,3 6 0,-4 6 0,4 7-310,2 9 0,0-1 0,2 8 0,2 2-235,2 2 1,13 6 0,-2-2 0,5-4-263,3 0 1,-6-6 0,7 0 0,-3-1-819,0-5 0,1-4 558,-7-5 0,-7-8 1,-4-14-1,-6-11 444,-6-10 1,-6-2 0,-7-12 0,-1 1 367,5-1 0,9 0 0,0-1 1,6 5 564,6 4 0,11 4 1,12 6-1,8 9-718,10 11 0,7 9 0,18 9 1,4 14-684,5 12 0,5 14 0,-43-22 1,1 2-1,0-1 0,-1 0-1423,1 0 1,0 0 1510,-1 3 0,1 0 1,35 22-1,-1 5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5:45.5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1275 583 8180,'0'-17'-395,"0"-1"1,0 1 0,0-1-1,0 1 491,0-1 0,0 1 0,0-1 0,0 1 172,0-1 1,0 1 0,2-1 0,2 1-60,2 0 1,1 5 0,-3 0-78,2-1 0,2 5-124,-2 2 0,-2 4 0,5 4 0,1 4-33,0 6 0,-5 9 1,5 6-1,0 4 22,0 6 1,1 4-1,7-1 1,-1 7-53,1 3 1,1 3 0,2-1 0,3 3-101,-3 3 0,4-6 0,-2 3 0,-1-7 50,-3 1 1,-3-5-1,-5 1 1,-5-4 76,-4-8 1,-2 0 0,-2-8-1,-4 0-6,-5 0 0,-1-3 0,-3-9 1,-5-3 56,1-2 0,-1-1 1,3-3-1,-1 4 53,1 2 0,-2-4 1,-3 5-1,-1 3-32,2 1 1,-1 3 0,1-1 0,-2 1-27,1-1 0,1 1 0,0 1 1,-3 2-14,3 3 0,-4-1 1,-1-4-1,-1 3-79,-4 1 1,-2 6-1,-2-4 1,0 1-159,1-1 1,4 4 0,1-4 0,0 0-667,2 1 898,2-3 0,7-6 0,1 1 0</inkml:trace>
  <inkml:trace contextRef="#ctx0" brushRef="#br0" timeOffset="717">1589 1456 8116,'-9'-8'-436,"3"-3"-55,4-5 1,2-1 437,0-1 0,8 9 0,3 3 0,5 4 51,1 2 1,8-2 0,5-2 0,3-2 13,1 2 1,1 2-1,2 2 1,4 0 0,6 0 1,3 0-1,2 0 1,1 0-1,-1 0 0,6-5 0,1-3 0,-3 0 16,-2 0 0,-3-5 0,-3 1 1,-3-3 11,-2-3 1,-3 1-1,-7 1 1,-4 3 32,-5 1 0,-11 0 0,-3-5 0,0-1 2,-1 1 1,-5-1 0,4 1 0,-2-1 1,0 1 0,5 0 1,-3-3-1,2-1 2,3-2 0,3-3 1,3 5-1,3-4-15,1-2 0,6 5 1,-4-3-1,2 2-75,4-1 1,0 1 0,1 6 0,-3-1-9,2 1 0,-6 1 1,-2 3-1,-3 1 40,-3-2 1,-1-1 0,-3-3-1,-3 1 77,-2-1 0,-3 1 0,-5 0 1,0-3 29,0-3 1,-1-4-1,-3-8 1,-4 0-109,-2 0 1,-1-2 0,-7-2 0,1-2-23,-1 3 0,-5-3 0,0 4 0,1 6-71,3 4 0,3-2 0,3 5-340,1 3 0,2 8-261,-1 1 0,3 16 0,10 4 673,4 11 0,3 8 0,9 8 0</inkml:trace>
  <inkml:trace contextRef="#ctx0" brushRef="#br0" timeOffset="1483">35 600 8093,'-10'-17'36,"-3"0"0,7-1 222,2 1-239,2 7 0,4 4 0,4 12-47,5 6 0,5 5 1,1 6-1,1 4-94,-1 1 1,-1 5-1,-3-4 1,-1 4-125,2 2 0,-1 0 1,-1 1-1,-6 3 246,-4 2 0,-2 15 0,0-1 0</inkml:trace>
  <inkml:trace contextRef="#ctx0" brushRef="#br0" timeOffset="1766">122 496 8138,'-2'-45'0,"-2"4"0,-1 6 564,1 6 0,2 4-324,2 8 1,8 7-1,3 4 1,5 4-131,1 2 1,1 8 0,-1 5 0,1 7-278,-1 3 0,1 8 0,-3-2 0,-3 4-89,-6 2 0,-5 0 0,-1 0 0,0 0 43,0 0 1,-7-2-1,-5-2 1,-3-4 84,-3-2 0,1-1 0,-1-7 1,1 1-116,-1-1 1,1-5 0,-1-3 0,1-1 242,-1-4 0,1-2 0,-1-2 0</inkml:trace>
  <inkml:trace contextRef="#ctx0" brushRef="#br0" timeOffset="2033">664 670 8211,'-18'-17'-18,"1"1"0,-1 5 86,1 5 0,5 4 0,-1 2 0,-5 0 220,-3 0 0,-1 2 0,9 2 0,1 5-80,-1 7 0,3-2 0,0 11 0,2 0-364,5 4 1,3-2 0,3 4-1,5 4-150,2 4 1,7 2-1,7-6 1,-3 0 26,-2 0 1,5 3 0,-1-1-1,-4-6-6,-5-3 1,0-5-1,-7-6 124,3 1 0,-8-3 0,-2-3 0,-10-6 235,-5-4 0,-9-4 0,-1-2 0,0-4-72,0-2 0,-4 5 0,5-7-2,3-2 0,-6-1 0,0-3 0</inkml:trace>
  <inkml:trace contextRef="#ctx0" brushRef="#br0" timeOffset="2251">1013 775 8177,'-17'-19'139,"-1"-5"0,3 5 0,1-2 517,2 7 1,3 2-343,-3 12 0,4 4 0,10 16 0,4 3-219,6 6 0,3 4 1,5 2-1,1 0-425,2 0 1,6 6 0,-5 1 0,-3 1-674,-2 0 0,-1 3 1003,-1-5 0,1 15 0,-1-1 0</inkml:trace>
  <inkml:trace contextRef="#ctx0" brushRef="#br0" timeOffset="2414">978 828 8275,'2'-35'-206,"4"0"1,2 2 0,5 4 0,-1 7 216,1 9 1,5-1 0,5 6 0,6 1 29,4-1 1,-4 2 0,-2 8-1,1 4-496,-1 5 0,-8 5 455,-1 1 0,-1 9 0,-7 1 0</inkml:trace>
  <inkml:trace contextRef="#ctx0" brushRef="#br0" timeOffset="2564">926 1072 8275,'0'-17'-369,"0"-1"0,2 1 0,3 1 356,7 4 0,11 5 0,6 7 0,4 0-11,2 0 0,0 7 0,0 5 0,0 6 24,0 5 0,-8 4 0,-2 8 0</inkml:trace>
  <inkml:trace contextRef="#ctx0" brushRef="#br0" timeOffset="2680">1170 1369 8261,'12'-23'0,"1"-1"-34,7 3 0,-1 2 0,10 1 1,4 3-59,6 3 1,0-2 0,6 9 0,-3 1 91,-3 2 0,6 9 0,-1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1:30.1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54 8310,'0'-27'-1053,"0"6"629,0 15 1,2 14-1,2 19 424,1 6 0,1 6 0,-6 13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5:51.5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1 507 8214,'27'-78'0,"8"-1"0,14-3 0,-20 41 0,4 1 0,5-5 0,3 0 0,8-3 0,-1-1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5:49.5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962 183 8107,'1'-35'0,"3"0"0,2 2 219,-2 4 0,-2 3 46,-2 9 0,-8 9 0,-3 10-61,-5 14 1,4 3 0,1 10 0,-1 4-102,2 6 0,3 6 1,7 7-1,0 2-230,0 4 0,7 3 1,5 5-1,4-2-223,1 2 1,1 3-1,-1 5 1,0 4 43,1 1 1,-8 1 0,-5 1 0,-5-3 10,-5 0 1,-11-16-1,-9-4 1,-2-15 198,-4-12 1,-2-12 0,-2-9 0,2-2 335,4-5 1,-2-8 0,5-5-1,-1-2 5,-4 1 1,6 1 0,2-4 0,3 5-343,3 1 1,-1 2-1,1 6 97,-1 0 0,-7 0 0,-2 0 0</inkml:trace>
  <inkml:trace contextRef="#ctx0" brushRef="#br0" timeOffset="419">1 1126 8149,'0'-35'0,"0"0"0,2-2 228,4-4 0,-4 4 0,5-4 0,-1 5-25,0 1 1,6-2-1,-6-2 1,-1-2-23,3 2 1,-6 5-1,4 4 1,-4 5 15,-2 0 1,0 6 0,0-5-9,0 5-300,0 9 1,2 2 0,4 10-107,5 4 0,-1-2 0,2 8 1,3 1-145,6 3 0,1 7 0,5 2 0,-2 1 68,-3-1 1,3 6 0,0-2-1,0 4-116,0 2 1,-1 0-1,-7 0 409,1 0 0,-1 0 0,1-1 0</inkml:trace>
  <inkml:trace contextRef="#ctx0" brushRef="#br0" timeOffset="567">88 951 8149,'0'-18'0,"0"1"-212,0 0 0,0 5-110,0 0 0,2 3 0,4-3 0,6 6 237,3 4 1,9 2 84,-1 0 0,8 8 0,-4 2 0</inkml:trace>
  <inkml:trace contextRef="#ctx0" brushRef="#br0" timeOffset="835">403 776 8149,'0'-25'225,"-6"6"0,0-5 1096,2 5-1265,2 9 1,10 4-1,4 10 1,5 4-29,6 2 1,-1 1 0,7 9-1,0 1-218,-2 2 0,6 1 1,-6-7-1,0 1-271,-3-1 0,-5-5 0,-1-1-567,-1 3 987,-7-6 0,-10-6 0,-12-10 0,-3-4-2,-3-7 1,3 1-1,1-5 1,2 4-1,-1 1 0,3 1 1,0-1 42,3 1 0,-7-1 0,4 1 0</inkml:trace>
  <inkml:trace contextRef="#ctx0" brushRef="#br0" timeOffset="1000">804 759 8149,'0'-23'375,"0"-1"1,0 1-1,0 6 313,0-1-807,0 8 0,2 3 0,4 9 0,4 3-250,0 7 0,5 5 0,-3 5 0,3 1 369,3-2 0,-1 7 0,1-1 0</inkml:trace>
  <inkml:trace contextRef="#ctx0" brushRef="#br0" timeOffset="1201">1189 706 8279,'15'-23'-97,"-3"0"0,1 0 0,-5 7 273,2 4 0,1 5-143,7 7 1,-1 2 0,1 3-206,-1 7 1,-5 4-1,-2 3 1,-3 2-73,-3 3 0,-2 1 1,-2-2-1,0 4-48,0 0 1,-2 6 0,-5-5 291,-11-1 0,1 6 0,-9-6 0</inkml:trace>
  <inkml:trace contextRef="#ctx0" brushRef="#br0" timeOffset="1350">1189 794 8279,'7'-53'210,"5"1"1,3 2 0,5 1-1,3 4 122,6 3 1,0 1 0,2 8 0,2 6-140,-2 9 0,-7 3 1,1 9-1,-2 2-108,1 2 0,5 2 0,-4 2 0,2 4-365,4 6 1,2 5 0,2 4 0,0 5-464,0 1 1,-2 4 0,-4 8 742,-6 1 0,4 9 0,1-4 0</inkml:trace>
  <inkml:trace contextRef="#ctx0" brushRef="#br0" timeOffset="1517">2027 619 8316,'8'-27'-234,"-6"8"0,5 7 0,1 0-569,4 3 1,-3-5 802,3 8 0,7-7 0,9 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6:03.1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200 192 8320,'-35'-8'44,"2"-1"1,4-7 0,6 3 598,4 1 0,3 6-443,4-5 0,7 7 1,10-2-200,7 4 1,6 2 0,3 0 0,6 0 165,6 0 0,6 0 1,15 0-1,6 0-49,10 0 1,8 0 0,13-2 0,8-2-99,-45 2 0,3-2 1,5-1-1,2-1 1,3 1-1,2 2 0,2-1 1,1 0-125,4 0 0,-1 0 0,0-2 0,0 1 0,1 1 0,-1 2 0,-1-1 0,0 0 62,-5-1 0,0 0 0,-5 3 0,-2-2 0,37-6 0,-8 1-341,-8 4 0,-7 2 0,-14 2 0,-10 0-300,-9 0 1,-8 0 0,-6 0-729,-6 0 1411,-11 8 0,4 2 0,-7 7 0</inkml:trace>
  <inkml:trace contextRef="#ctx0" brushRef="#br0" timeOffset="234">130 437 8461,'-40'-20'0,"1"1"632,6 1 0,15-1-626,18 13 0,18 0 1,19 6-1,13 0-52,12 0 0,14-5 1,9-3-1,12-2 167,-42 4 0,1-1 1,4 0-1,2 0 1,4 0-1,2 0 1,4 2-1,2-1-201,2-1 1,1 0-1,1 2 1,-1 0-1,-1 1 1,0-1 0,-4 1-1,-1 0-240,-2 2 0,-2 0 0,-3 2 0,-2 0 0,-5 2 0,-1 0 320,-4 1 0,0 0 0,-1 1 0,-1 2 0,3-1 0,-1 1 0,1 4 0,-1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6:06.5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262 138 8544,'-25'-35'-3,"6"8"0,-4 4 0,5 3 2293,6 3-1577,-3 7 1,11 4-592,-8 12 1,8 12 0,-1 11-1,3 6-137,2 5 1,-6 11 0,0 9 0,0 2-288,-2 4 1,5 8-1,-7 3 1,0 5-11,1 7 1,3-2-1,-6 7 1,0-7-102,3-6 1,-5 3 0,8-12 0,2-10 211,2-14 1,2-11 0,2-10 0,4-7 227,6-7 0,5-9 1,5 0 88,1-8 0,2 0 0,-2-5 0,7-1-76,3 0 0,3-1 0,3-5 0,4 2-64,2 3 1,-7 5-1,3-4 1,-4 2-27,-2 5 1,0 1 0,0 2-1,-2 0-115,-4 0 0,-2 0 0,-6 0 1,3 2-182,-3 3 0,-2-3 346,-1 4 0,-1 4 0,1 0 0</inkml:trace>
  <inkml:trace contextRef="#ctx0" brushRef="#br0" timeOffset="233">856 697 8217,'-6'-27'323,"1"3"0,1 5-307,2 2 0,10 7 1,5 6-10,8 8 1,-1 13 0,3 12-1,-5 6 190,-7 6 0,3 6 0,-8 11 0,-2 6-233,-3 4 0,-2 2 0,-7 2 0,-10 1-269,-9 3 1,-14 0-1,-7-5 1,-8 3-994,-8 2 887,-4-8 1,-10-8-1,-2-8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6:10.4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18 262 8235,'-10'-50'0,"4"3"701,4 7 1,2 3-1,0 4 223,0 4 1,8 11-1,6 12-688,7 4 1,1 6 0,7 8 0,2 11-167,2 8 1,4 12-1,1 5 1,3 7-92,-2 3 0,-2 6 1,-2-4-1,0 2-355,0 4 0,-8-6 1,-4-3-1,-4-7-290,-1-3 1,-8-9 0,-5 1-60,-3-8 1,-2-15 834,0-16 0,-2-16 0,-1-15 1,-3-9-33,2-13 1,4-1 0,4-10 0,3-2-54,3-2 1,2 6-1,3 4 1,-1 3-147,-2 3 1,-1 9 0,5 8 0,-3 10-344,-1 6 1,0 9-1,5 6 1,1 10 463,-1 11 0,0 9 0,1 8 0</inkml:trace>
  <inkml:trace contextRef="#ctx0" brushRef="#br0" timeOffset="400">1171 786 8206,'-18'-29'214,"3"2"1,1 2 786,2 3 1,7 3 0,-5 2-473,2-1 1,-4 1 0,5 1-322,-3 4 0,4-1 0,-5 7 0,-3 2-292,-2 2 1,-1 4-1,-1 4 1,-1 6-131,-4 3 1,3 3-1,-3 1 1,4 2-57,1 3 0,3 7 0,1-4 1,4 2-82,3 0 1,1-8 0,6 3 0,2-5 209,4-1 0,3-3 0,9-1 0,1-5 325,4-1 1,-1-2 0,7-8 0,2-2 13,2-2 1,0-7-1,-2 3 1,-4-2-140,-2 1 0,1 5 0,-5-4 0,2 2-164,-1 5 0,-9 1 0,-1 2-217,1 0 1,1 7 0,-2 5 0,-7 4-258,-3 1 0,4 2 0,0 3 1,-2 1 578,-2-2 0,-2 7 0,0-1 0</inkml:trace>
  <inkml:trace contextRef="#ctx0" brushRef="#br0" timeOffset="701">1502 734 8443,'0'-18'546,"0"1"0,2-1 0,2 1 192,2 0 1,8 7 0,-3 4-330,5 4 0,1 4 0,3 6 1,1 7-207,2 7 0,3 3 0,-5-2 0,2 4-221,-2 0 0,-3 5 0,-4-7 1,-5 0-400,-1 0 0,0-2 0,-4-5 0,1-1 116,-1 1 1,-4-8 0,-5-5 0,-7-3 148,-4-2 1,5 0 0,-1-2-1,-2-5 334,-1-11 0,5-7 1,4-10-1,6 0 139,6 0 0,4 6 1,9 0-1,5 0-60,5 2 0,4 1 1,4 11-1,3 3-437,7 6 1,-2 6 0,-1 6-1,-1 8-458,-4 7 0,-2 1 0,-2 7 1,-3 2-589,-2 2 0,-3-4 1222,-4 0 0,-4-8 0,7 4 0</inkml:trace>
  <inkml:trace contextRef="#ctx0" brushRef="#br0" timeOffset="917">2603 472 8342,'-8'-27'264,"4"-4"1,-8 9-1,1 5 572,1 3 0,-4 8 1,7-3-145,-3 1 1,0 4 0,-3 12 0,1 7-494,-2 7 1,5 9 0,-1-2 0,2 4-246,4 2 0,2 6 0,2 1 0,2 1-473,4 0 1,4 3 0,7-3 0,3 2-236,3 3 1,-4-5 0,7-4 753,-1-8 0,2 2 0,8-6 0</inkml:trace>
  <inkml:trace contextRef="#ctx0" brushRef="#br0" timeOffset="1532">2865 716 8216,'-18'0'0,"1"0"-9,-1 0 1,1-5 0,-1-1 0,3 0 415,3-2 1,-1-2 0,5-5 544,-2 3 0,6 3-26,-2 3 0,6 4-632,6-4 1,2 12 0,6 5 0,-3 5-188,3 1 1,3 1-1,5-1 1,1 3-243,-2 3 0,4-4 1,-1 5-1,-1-5-239,2-1 0,-5-1 0,3 1 1,-4-1-804,-1 1 1,-7-9 451,1-3 1,-10-6 0,-2-6 651,-10-5 1,-7-13 0,-5-5 0,-3-4 573,-2-2 0,6 0 0,-3 0 0,3 0 350,-2 1 1,9 1 0,-1 1 0,5 5-25,6 2 0,2-4 1,6 6-1,8 3-599,11 7 0,10 3 0,6 6 0,4-2-227,1 2 1,9 4 0,3 6 0,-4 8-271,-3 7 0,-9 1 0,5 7 1,-4 2-163,-8 2 1,-6 2 0,-10 0-1,-1-1-143,-4 1 0,-5 4 0,-7-2 0,0-6-41,0-4 0,-5-3 0,-3-7 471,-2 1 0,4-9 0,-3-5 278,1-8 0,2-6 0,8-9 0,4-4-64,5-6 0,5-10 0,3-2 0,3 2-243,1 2 0,2 3 1,-3 1-1,1 1-387,-2 3 0,-1 8 0,-3 0-1525,0 7 2085,1 6 0,-1 24 0,1 3 0</inkml:trace>
  <inkml:trace contextRef="#ctx0" brushRef="#br0" timeOffset="1984">3738 856 8216,'0'-17'228,"0"-1"0,0 1 428,0-1 1,6 1 0,1-3 0,3-1 198,4-2 1,-1-2 0,1 1 0,-3-3-365,3 0 1,-4-4 0,-1 8 0,-1 1-390,-4 3 0,-2 1 0,-2 1-306,0-1 1,-2 3 0,-4 3-1,-5 8-364,-5 8 0,1 6 0,1 9 0,4 5-51,3 5 1,-5 4-1,6 2 1,2 0 207,2 0 0,8-2 1,2-2-1,2-2 245,3 2 1,3-6 0,3-2 0,2-3 190,3-3 1,7-7-1,-2-4 1,4-6 109,2-6 1,0-6 0,0-11-1,-2-4 206,-4 0 0,2-6 0,-8 5 0,-2 1 101,-1 4 1,-5 4-1,-1 1-234,-2 1 1,-3 9-264,3 8 1,1 2-1,-7 9 1,0 3-65,2 2 0,-4 5 1,5-2-1,-1-3-293,-4-1 1,4 1 322,-2 1 1,5-9 0,-3-6 102,2-6 1,-4-15 0,3-1 0,1-5-134,0-6 1,1 0 0,7 0 0,-1 2-173,1-2 1,-1 0 0,1 2 0,1 5-379,4 5 0,-1 3 669,7 5 0,0-5 0,6 7 0</inkml:trace>
  <inkml:trace contextRef="#ctx0" brushRef="#br0" timeOffset="2434">5013 350 8398,'-8'-35'440,"-4"0"0,-1 2 5851,1 4-3289,-3 3-2712,13 17 0,-6 9 1,10 13-1,4 7-559,5 3 0,5 8 0,1-2 0,3 6-323,3 6 1,-4-2-1,5 7 1,-5 1-388,-2-3 0,-5 7 0,-2-6 0,-2 1 91,-5 1 0,-1-5 0,-2 1 1,-2-10 737,-3-6 1,1-11 0,-6-12 783,2-8 1,2-14-1,8-11 1,6-6 331,10-6 0,1 5 0,10-5 0,2 4-263,2 2 1,8 8-1,0 6 1,-2 5-382,-3 4 0,-7 9 0,1-1 0,-1 8-524,-2 7 1,4 5 0,-8 1 0,-1 1-474,-3-1 0,-7 1 1,-3-1-1384,-1 0 1902,-2-7 0,-14-4 1,-4-12-1,-3-5 92,-3-5 0,1-7 0,0-3 0,1 1-279,4 0 1,-1-4 0,7 4 0,2-1-363,2 1 1,2 2-1,2 7 1,6 3-505,9 1 1,9 8 1208,8-1 0,17 10 0,3 5 0</inkml:trace>
  <inkml:trace contextRef="#ctx0" brushRef="#br0" timeOffset="2683">6130 804 8198,'0'-12'1908,"-2"0"1,-3-3-1193,-7-6 1,2-1 0,-1-9 0,-3-6 19,-1-7 0,-9-13 0,1-3 1,2-2 9,1-4 1,5 6-1,3 2 1,6 5-321,4 7 1,4 9-1,4 10 1,4 2-273,-1 3 0,13 11 0,-5 5 0,5 4-155,3 2 1,2 2-1,10 4 1,4 7-587,5 9 0,5 7 0,3 11 1,2 7-344,2 3 1,1 3 0,-7 1 0,-1 2-561,-5 3 1,1 5 0,-12-6 0,-8-4 1489,-6-5 0,-11 1 0,-2-5 0</inkml:trace>
  <inkml:trace contextRef="#ctx0" brushRef="#br0" timeOffset="2814">6043 559 8386,'-10'-35'292,"3"0"0,7 2 0,0 4 361,0 6 1,9 6 0,9 3 0,9 4-340,6 2 1,12 3 0,9 7-1,14 3-3041,11 7 2727,7 4 0,9 1 0,2 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6:23.93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298 140 8471,'-25'-23'44,"-2"0"1,-2 1 197,0 3 1,7-2 0,-1 3 0,4 8 35,1 6 0,7 4 1,-1 2-1,0 6-132,3 10 0,-7 9 1,6 16-1,1 9-107,3 10 1,-2 8 0,2 6 0,2 5-96,2 4 1,2 11-1,0-46 1,0 0 0,0 4-1,0 1-37,0 3 0,0 1 0,3-3 0,2 0 0,1-1 1,2-1-1,1-3 0,1-1-84,13 43 1,14-8 0,0-9 0,6-14-7,5-12 1,5-9 0,5-10 0,6-4 112,4-1 1,4-11 0,3-9-1,7-4-224,3-2 1,1-2-1,-3-2 1,-3-4-681,-3-1 974,-1-3 0,2-13 0,1-2 0</inkml:trace>
  <inkml:trace contextRef="#ctx0" brushRef="#br0" timeOffset="230">857 1275 8471,'-33'-40'424,"4"-1"0,4 8 40,7 10 1,18 11 0,14 6 0,17 6-276,14 6 0,9 9 0,8 13 0,8 3-9,2 6 0,0 15 0,-5 2 0,-4 8-370,-11 10 0,-6 6 1,-14 9-1,-15-1-372,-11-5 0,-18 2 1,-21-5-1,-11-2 102,-15-4 1,24-35 0,-3-3-1,-44 23 1,-3-7-6,-3-7 1,5-8-1,7-8 465,12-10 0,8-15 0,4-11 0</inkml:trace>
  <inkml:trace contextRef="#ctx0" brushRef="#br0" timeOffset="696">2062 1153 8290,'-33'-43'28,"2"1"1,2 3 263,-2 10 0,4 7 0,0 5 0,1 2 1079,5 3 1,9 6-1111,7 12 0,12 6 0,11 13 0,9 10-493,6 9 1,8 7 0,1 5-1,-1 4-311,-4 4 1,2 8-1,-12-8 1,-2 4 20,-7 2 1,-3 5 0,-13 1 0,-10 0 87,-13 1 0,-24-12 1,-9-3-1,-4-14 391,-2-13 1,3-17 0,11-20 0,5-16 472,4-15 1,12-10 0,8-9 0,11-2 254,10-5 0,15 3 1,14-6-1,8 2-131,3 4 1,5 9 0,7 8-1,2 8-301,-1 8 1,3 6-1,0 5 1,0 6-207,0 4 0,-1 10 0,-9 5 0,-3 7-208,-7 3 1,-3 6 0,-4-4 0,-4 1-123,-5-1 1,-5 6 0,-4-2 0,-1 6 93,-2 6 0,-8-2 0,1 7 0,-3 3 17,-2 1 0,0 2 1,-2 3-1,-3 3-177,-7 6 1,-6-2-1,-3 0 1,-2-2-295,2-3 0,-7-11 1,1-5 642,0-4 0,-14-2 0,4 0 0</inkml:trace>
  <inkml:trace contextRef="#ctx0" brushRef="#br0" timeOffset="916">2726 1467 8590,'0'-44'0,"0"5"535,0 8 0,0 6 1,0 7 35,0 1 0,2 9 1,4 8-609,5 10 1,3 7 0,-1 5 0,-1 5-125,2 6 1,-1-2 0,1 11 0,-5-1-146,-1 0 0,-2 6 0,-8-5 0,-4 3-330,-5 3 1,-5-3-1,-3 2 636,-5 1 0,-10-5 0,-11-1 0</inkml:trace>
  <inkml:trace contextRef="#ctx0" brushRef="#br0" timeOffset="1200">3145 1695 10239,'10'0'859,"-1"7"1,-3 5 0,4 3-838,0 3 1,5-1 0,-3 1-237,3-1 1,-3-1 0,0-5 88,1-5 0,-5-6 87,-2-6 0,-4-5 0,-4-11 1,-6-3 122,-9-2 0,-3 4 0,-7-4 0,0 1 103,0 5 0,-1 2 0,-1 1 0,6 3-683,4 3 1,1 4 0,3 12-340,3 8 1,6 1 0,14 16 833,9 3 0,9 8 0,9 5 0</inkml:trace>
  <inkml:trace contextRef="#ctx0" brushRef="#br0" timeOffset="1416">3564 1153 8387,'-41'-60'360,"1"8"1,1 9 1611,2 6 0,4 10-979,4 4 0,11 13 0,14 12-973,8 13 1,12 13 0,9 12 0,4 7-232,8 3 0,0 10 1,8 4-1,-3 4-470,-3 2 1,-4 6-1,-4 0 1,-2 1-564,2 7 1,-11-3 0,-5 12 1243,-5-3 0,-4-3 0,-6 0 0</inkml:trace>
  <inkml:trace contextRef="#ctx0" brushRef="#br0" timeOffset="1663">3878 1572 8387,'0'-42'408,"0"7"0,0 0 0,0 10 830,0 5 1,-5 8-605,-1 1 1,-6 9-1,6 2-641,2 10 1,-3 7-1,-1 4 1,0 5-121,0 1 0,3-4 0,5 6 1,0 0-319,0-2 1,0 4-1,0-7 1,2-1 18,3 2 1,3-5-1,6 3 1,-3-4 175,3-1 1,7-3 0,5-1 0,-1-4-97,0-3 1,6-1 0,0-6-1,6 0 346,4 0 0,7 0 0,-3 0 0</inkml:trace>
  <inkml:trace contextRef="#ctx0" brushRef="#br0" timeOffset="1933">4612 1625 8784,'-2'-24'0,"-4"-1"746,-5-2 0,-5 6 0,-3-1 1,-3 7-37,-1 3 1,-2 8 0,3-2 0,-1 4-458,2 2 0,1 2 0,5 4-788,3 6 0,4 3 1,8 5-1,0 1-83,0 2 0,0 3 0,0-5 0,0 2 122,0-1 0,2-5 0,2-3 0,2-3 185,-2 3 1,4-4-1,0-1 672,1-1 1,3-2 0,5-6-81,1 0 1,-1-2 0,1-2 0,-1-2-389,1 2 0,1 1 1,2-1-1,3-2-827,-3 2 1,4 2 933,-1 2 0,7 8 0,-4 1 0</inkml:trace>
  <inkml:trace contextRef="#ctx0" brushRef="#br0" timeOffset="2249">4734 1625 8411,'0'-24'0,"0"1"301,0 2 0,0 1 1,0 3-1,2 1 483,4 5 0,4 3 0,9 8 0,2 0-592,3 0 1,7 0 0,-4 2 0,2 6-318,0 9 1,0 1 0,4 7 0,-4-2-230,-5 0 1,-7 6 0,-5-5-1,-5-1-75,1 2 0,-8-5 0,-2 5 0,-13-4 42,-12-3 0,-6 3 0,-2-11 0,0-1 556,0-3 0,0-4 0,2-2 0,2-2 490,2-4 0,9-3 0,3-9 0,9-1-206,6-4 0,12 1 0,7-5 0,14 2-298,14 4 1,4-3 0,17 5-1,3 5-739,5 5 0,2 3 0,-6 6 0,-2 2-283,-4 4 0,-4 3 0,-10 9 0,-3-1 867,-6 1 0,-12-1 0,-4 1 0</inkml:trace>
  <inkml:trace contextRef="#ctx0" brushRef="#br1" timeOffset="2548">5485 1712 11048,'18'0'549,"-1"0"0,1 0 0,-1 0-139,0 0 0,1 0 1,-1 0-268,1 0 1,-6 0 0,-3-2 89,-1-4 0,-2 2 0,-6-7 0,0-3-114,0-1 0,0-9 0,-2 1 0,-4 0 109,-6-2 1,-3-1 0,-3-3 0,1 6-2,-1 3 0,1 3 1,0 2-1,1 1-589,4 2 0,5 10 0,7 2-66,0 10 1,4 13-1,7 6 1,12 4-394,8 2 1,14 8 0,6 2 0,7 1 777,4 1 0,10-1 0,7 7 0</inkml:trace>
  <inkml:trace contextRef="#ctx0" brushRef="#br1" timeOffset="2949">6358 1502 15084,'-35'-52'-248,"2"2"0,2 5 0,6 10 5086,6 10-4458,5 5 1,16 13 0,4 7 0,8 9-435,7 7 0,8 9 0,10 4 0,4 6-475,1 6 1,1-4 0,1 3 0,-5-1-782,-4 2 1,-2-4 0,-2 4 0,-4-4 339,-6-3 0,-11 1 0,-6-2 0,-4-2 495,-2-1 0,-14-17 0,-5-1 0,-5-12 813,-1-12 0,-4-1 0,8-17 0,3-1 752,5-2 1,9-2 0,-2 1-1,8 1 43,10 3 0,1-1 0,18 8 1,6 2-766,8 1 0,11 11 0,4 3 1,2 4-243,4 2 1,-6 0 0,-1 2 0,-5 2-337,-2 2 1,-9 1 0,-8-3-48,-10 2 0,-7-2 1,-7-10-1,-7-6-88,-8-3 1,-5-5-1,-9-1 1,1-4-228,-1-2 1,-5 5-1,0-1 1,1 4-1371,3 1 0,7 3 1132,1 3 1,16 4 0,5 12 724,9 8 0,13 7 0,-5 16 0</inkml:trace>
  <inkml:trace contextRef="#ctx0" brushRef="#br1" timeOffset="3183">7581 1782 12944,'-18'-10'1065,"1"-5"0,-1-11-503,1-7 1,0 0 0,-1-15 0,-1-6-156,-5-9 0,5-4 0,-2-3 0,5 2-14,4 4 0,9 4 0,-3 9 0,4 5-49,2 5 1,2 12 0,4 7-627,5 9 1,13 5 0,3 10 0,4 6-475,4 9 1,-2 8 0,13 12 0,3 6-136,1 9 1,1 1-1,-3 7 1,-3 0-2320,-3 4 3211,-1-4 1,-6 16 0,0-4-1</inkml:trace>
  <inkml:trace contextRef="#ctx0" brushRef="#br1" timeOffset="3313">7686 1572 15314,'-6'-40'-558,"0"-1"0,0 0 0,6 8 0,2 6 859,4 9 0,4 3 1,9 9-1,6 2-103,10 2 0,8 4 0,9 4-213,1 6 1,7 11 0,2 4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2:25.0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236 612 8250,'-41'-2'27,"0"-4"1,0 2 0,8-6 0,4 3 735,6 3-611,4 2 1,11 2-305,8 0 1,8 0 183,9 0 0,6 0 1,1 0-1,-1 0 36,2 0 1,8 0 0,10 0 0,2 0-21,3 0 1,8 0-1,6 0 1,4 0-44,6 0 0,12 0 0,5 0 1,-38 0-1,3 0 1,5 0 1,2 0 0,6 0-1,2 0 1,2 0 0,1 0 0,-1 0-1,-2 0-87,-1 0 0,0 0 0,-2 0 1,0 0-1,2 1 0,0 0 1,-3 1-1,0 0 69,-3 0 1,0 2-1,-2-1 1,-2-1 0,-5-1-1,-1-2 1,0 1-1,1-2 18,-1 0 1,1-1-1,1 2 1,0 0 0,-2-3-1,-1 0 1,42-2-15,-7 0 1,-7-2-1,5 5 1,-7-3-27,-5 2 0,-8-4 0,-15 2 0,-7 2-175,-5 3 1,0 1-577,-14 0 731,-7 0 1,-10-6 0,-12 0 0,-6 2-241,-3 2 1,-9 2 0,-3 0 0,-4 0 293,-6 0 0,-1 8 0,3 2 0</inkml:trace>
  <inkml:trace contextRef="#ctx0" brushRef="#br0" timeOffset="284">2471 140 8082,'0'-35'61,"0"2"0,0 4-126,0 6 0,2 11 1,8 7-1,11 3-239,12 2 1,20 7-1,1 5 1,6 4 436,6 1 0,8 8 0,-1 4 1,-3 4-17,-4 2 1,-9 8 0,-1 3-1,-8 5-27,-7 1 1,-6 1-1,-6-1 1,-8 2-46,-7 5 0,-6-3 1,-10 6-1,-6 0-153,-9 0 0,-14-6 1,-12 3-1,-4-5-102,-7-2 1,0-5 0,-10-2 209,-2-3 0,-2 7 0,-2-5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2:26.2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298 1519 7798,'-8'-27'-376,"4"0"1,-6 6 849,3-2 1,1 9-527,6 14 1,0 15-1,0 16 1,0 10 82,0 12 1,0 9 0,0 13 0,0 7-18,0 3 1,0 12 0,0-44 0,0 1-1,0 6 1,0 2-15,0 7 0,0 0 0,0-2 1,2 0-1,-1 4 0,2 0 1,0-1-1,1 1-55,1 1 1,0 0 0,-2 1-1,0-1 1,1-2 0,2-2 0,-2-1-1,1-2 31,0-3 1,0-2 0,-2-2-1,0-1 1,1-4 0,1 1-1,0 1 1,-2 0-69,0 4 0,-2-1 0,0-5 0,0 0 1,-1-1-1,0-1 0,0 46-251,0-6 1,-8-7-1,-3-5 343,-5-1 0,-9-2 0,-4-10 0,-4-8 0,-2-8 0</inkml:trace>
  <inkml:trace contextRef="#ctx0" brushRef="#br0" timeOffset="650">53 1467 8089,'-17'-45'0,"1"5"139,5 3 0,3 10 1,10 3 9,4 5 0,5 9 1,14 4-1,10 5-328,10 1 0,13-6 0,10-2 0,12 0 116,13 0 1,-39 2 0,2-1 0,6 1 0,1 0 0,5-1 0,1-1 38,5-1 1,2 0-1,6-2 1,1-1-1,2 0 1,0 1-1,3 0 1,-1 0-127,0 1 0,-1 1 0,-2 0 1,1 0-1,0 1 0,0-1 0,1 0 1,-1 0 156,4 1 1,-1-1 0,-8 0 0,-1 1-1,0 0 1,-1 0 0,-5 1 0,0 0-6,-3 1 0,-1 1 0,-1 3 0,-2 0 0,-1-1 0,-2 0 0,-3 2 0,-1 0 50,-7 1 1,-2 0 0,42 2 0,-11 4 0,-7 6-93,-8 3 0,-8 3 0,-11 1 0,-7 4-14,-3 6 0,-2 4 1,0 2-1,0 2 33,0 4 0,-8 9 0,-2 12 1,-1 6 29,-1 10 1,-6 0-1,-5 5 1,0 4 7,-3 5 1,5 3 0,-6-2-1,0 4-10,-1 0 0,-1-47 1,0 1-1,2 44 0,1 0 5,5 0 1,-4-4 0,-1-9 0,1-7 26,0-3 0,-4-2 1,3-2-1,-1-4 35,-4-6 0,4-3 0,-2-3 0,-3 0-50,-1 1 0,-2-3 1,0-1-1,-2-5 208,-3-1 0,-5 5 0,-8-1 1,1 2-246,-1-3 0,-9 5 0,-8-3 0,-9 6 12,-7 5 0,-3-1 1,-4-8-1,-4-3-19,0-6 0,-14-5 1,2-1-1,-5-2 21,-3-3 0,-1-5 0,-10-8 0,43-8 0,-1 0 39,-3-1 0,-1 1 1,-1 0-1,-1 0 1,-2-1-1,0-1 1,1 0-1,0 0-43,-1-1 1,-1-1-1,-1-2 1,0-2 0,-1 2-1,0 0 1,0-2-1,0 0 27,1-1 0,1 0 0,1 3 0,0 0 0,-2 0 0,0 0 0,0-1 0,-1 0-115,1-2 1,0 1 0,7 2 0,1 0 0,-46 3 0,8-2-313,4-2 1,7-2 402,5 0 0,3 0 0,2 0 0,0 0 0,0 0 0</inkml:trace>
  <inkml:trace contextRef="#ctx0" brushRef="#br0" timeOffset="983">1520 1816 8291,'-17'-42'152,"5"11"0,2-2-760,3 5 516,-7 13 1,12 15 0,-4 12 0,4 5-75,2 6 0,6-1 0,0 7 0,0 2 140,1 2 1,-3 2-1,8 2 1,0 1-92,-3 3 0,7 8 0,-6-3 0,1 7 117,1 5 0,-8 4 0,4 8 0</inkml:trace>
  <inkml:trace contextRef="#ctx0" brushRef="#br0" timeOffset="1183">926 2742 8212,'-17'-19'109,"1"-3"1,3 1-48,1 5 0,10 1 1,4 9-178,14 2 0,11 2 1,16 2-1,9 0 81,10 0 1,16 0-1,11 0 1,-38 0-1,1-2 10,4 0 0,2-2 0,5 0 0,0-1 0,1-4 0,0 0 0,0 1 0,0-1-186,2 0 0,-2 0 0,-6 3 1,-1 1-1,-2 0 0,-1 0 210,37-3 0,-4 2 0,-7 6 0</inkml:trace>
  <inkml:trace contextRef="#ctx0" brushRef="#br0" timeOffset="1666">1957 2986 8129,'0'-29'315,"-2"2"1,-4 2-290,-6 4 1,3 7 0,-3 4 0,-2 3-98,-1 3 0,-3 4 0,-1 6 0,-2 7 42,-3 8 1,-1 1 0,4 5 0,-2 0 8,1 0 0,3 2 1,1 4-1,3-2-11,3-1 0,4-1 1,8 8-1,0 1 22,0 3 1,10 0-1,6-4 1,7 2-3,4 1 0,4 1 0,8-6 0,2 0-18,-3 0 0,-1-6 0,-2-2 1,-2-2-117,-4-3 1,-5-3 178,-13-1 1,-5-3 0,-12-3 0,-7-7 118,-9-3 0,1 4 0,-10 0 1,-4 0-200,-4 2 1,-7-4-1,3 5 1,0-1-70,1-4 1,1 4 0,6-1 0,0 1-699,0 0 813,8 6 0,2-5 0,7 9 0</inkml:trace>
  <inkml:trace contextRef="#ctx0" brushRef="#br0" timeOffset="2184">4751 3056 8111,'-8'-17'-201,"-3"-1"0,5 3 0,6 3 3,9 6 0,21 6 1,6 4-1,9 2 200,9-2 1,10-2-1,18-2 1,11 0-41,-43 0 0,1 0 1,2 0-1,1 0 1,0 0-1,0 0 0,1 0 1,-1 0 37,-2 0 0,-1 0 0,46-8 0,-10-2 0</inkml:trace>
  <inkml:trace contextRef="#ctx0" brushRef="#br0" timeOffset="2399">5746 2672 8244,'0'-45'191,"6"5"0,0 9 0,0 5 146,2 7 0,3 5 0,15 16 0,9 6-308,9 10 1,14 7-1,6 10 1,4 0-149,2 0 1,-2 7-1,-4 7 1,-8 5-117,-7 4 0,-16 1 0,-16-5 0,-11 4-197,-10 6 0,-21 4 0,-18 2 0,-13-2 432,-14-4 0,29-30 0,-3 0 0,-5-3 0,1 0 0</inkml:trace>
  <inkml:trace contextRef="#ctx0" brushRef="#br0" timeOffset="6065">7772 3441 8111,'-27'0'0,"4"-2"-96,3-4 0,3 4 0,0-6-248,-1 0 152,8 6 211,3-5 87,7 7 1,7 0 0,5 0 72,4 0 1,1 2-1,0 1 1,1 3-120,-1-2 0,7-2 1,3-2-1,4 0-47,6 0 1,4 0-1,-1 0 1,7 0-39,3 0 0,16 0 0,6 2 0,8 2 10,9 2 0,-2 0 0,6-6 1,-5 0-58,-7 0 1,-5 5 0,-14 1 0,-10 0-26,-9 2 0,-8-6 1,-6 4 134,-6-5 195,-11-1 1,-4-1 124,-8-5 0,-6 2-129,0-8 1,-2 1 0,4-7-153,-1 1 1,-1-1 0,6 1 0,-2-1-115,-4 1 1,4-3 0,-6-1-1,3-4-5,-1-2 0,0-2 0,4-6 1,-2 0 23,-2 0 1,-5 0 0,5 0-1,0 2 100,-2 4 1,4-8 0,-5 8 0,1 2-42,4-1 1,0 11 0,0-2 0,-2 5-25,3 0-131,1 7-62,2-1 1,0 10-46,0 4 0,0-2 1,2 5 182,3-1 1,-1 4 40,8-7 1,-6 7-1,5-6 13,3-2 0,1-2 1,3 0-1,1 2-5,5 1 0,3 1 0,8-6 0,2 0-70,3 0 0,13 0 0,13 0 0,5 0-10,5 0 0,8 0 0,-5 0 1,3 0-7,-1 0 1,-3 0 0,-3 0 0,-12 0 5,-13 0 1,-9 0-1,-12 2 58,-6 4 290,-11-4 0,-12 6 389,-12-8-526,4 0 1,1-2 101,7-4-398,0 4-184,0-6 450,0 8 46,0-8 1,0 5-106,0-9 1,0 0 0,0-5-39,0-1 0,0 1 0,0-1 1,-2-1-16,-4-4 0,4-2 0,-6-7 0,2 3 62,1-2 1,-3-2 0,4 0 0,-4 2 5,-2 2 1,7 8-1,-5-2 1,2 3-5,0 3-181,0-1-326,6 1 0,0 9 220,0 8 0,0 8 180,0 9 1,2-5 0,4-2 56,6-3 0,3 5 0,3-6 47,-1-2 1,1 0-1,-1-1 1,1 3-35,-1-2 0,8-2 0,6-2 0,8 0-34,8 0 1,5 0 0,6 0 0,8-2-62,8-4 1,7 4-1,13-3 1,1 3 47,-4 2 0,-6 0 0,-17 0 1,-6 0-34,-9 0 0,-11 0 151,-13 0 0,-11-2 323,-12-4 1,-12 2-247,-6-8 1,5 7-42,1-7-512,4 8-297,2-4 49,0 8 964,0 0 462,8 0-323,-7 0-394,7 0 0,-8-8 1,0-3-1,0-5-77,0-1 1,0-1 0,0-1 0,0-4-30,0-6 0,-2-6 1,-2-4-1,-1-4-15,1-1 1,-4 5 0,0-4 0,0 2 39,1 1 0,1 5 0,4 7-16,-4 3 0,4 2-196,-4 5-52,4 9 1,2 3 118,0 12 1,0-2 147,0 7 1,2-7 0,2 4-51,2 0 109,0-6 0,-4 5-59,4-7 0,-2 0 1,7 0-57,3 0 1,-5 0-1,5 0 1,3 0-21,5 0 1,11 0 0,2 0 0,9 0 9,7 0 0,9 0 0,6 0 1,6 0 4,3 0 1,-1 0 0,-10 0 0,-6 0 53,-3 0 0,-11 0 0,-5 0 119,-8 0 1,-7-2 123,-13-3 0,-5 3 4,-12-4 1,2-2-111,-7 2 0,7-2-118,-2 3 1,2 3-188,-2-4-33,4 4 110,-5 2 269,7 0-11,0 0-97,0-8 1,0-1-1,0-9-28,0 1 0,0-1 0,0 1 0,0-3 1,0-3 1,0-2 0,0-6 0,1 2 7,5-2 0,-4-2 0,4-2 0,-4 0-50,-2 0 0,0 6 0,0 1 1,0 3 0,0 4 1,0 2-115,0 1 1,2 8-179,4 5 317,-4 3 218,5 2-113,1 0 21,-6 0-56,14 0-109,-14 0-150,5 0-5,-7 0 122,0 0 41,8 0 26,-6 0 1,8 0 0,-4 0-69,5 0 0,5 0 1,1 0-1,3 0-5,3 0 0,6 0 1,14 0-1,9 0 16,10 0 1,10 0 0,8 0 0,7 0 17,2 0 1,6 0-1,-2 0 1,-5 0 37,-11 0 1,-11 0 0,-21 0 0,-10-2 131,-10-4 1,-13 2 128,-6-8 0,-6 8 0,-4-3-54,-2-1 1,-2 6-200,2-4 1,4 2-156,-3-2-583,3 4-80,2-5 286,0 7 627,0 0 524,0 7 48,0-5-515,0 6 1,0-10-155,0-4 1,0 3 0,0-9-31,0-2 0,0-1 0,0-3 0,0 1-1,0-1 1,0-7-1,0-2 1,0-2-6,0 0 1,0 0 0,0-6 0,0 0-7,0 0 1,0 8 0,0 3 0,0 5-141,0 2 1,0-1-99,0 1 0,0 5 53,0 0 0,2 8 116,3-1 1,-1 9 0,6 3 51,-2 3 0,-1-6 116,-1 2 1,-4-2 227,4 1-194,-4-3 1,0 6-33,4-8-102,-4 0 1,7 0-1,-3 0-48,6 0 0,3 0 1,3 0-1,1 0 39,5 0 0,10 2 1,13 2-1,7 2 11,10-2 0,2-2 0,14-2 0,-1 0 19,1 0 1,-6 0 0,0 0 0,-10 0 27,-12 0 1,-9 0-1,-14-2 195,-6-4 0,-13 2 74,-10-8 0,-2 8-245,-10-1 0,6-3 33,-5 2-384,7 0-127,-4 6 115,8 0 621,0 0 413,0-8-657,0 6 1,0-13-1,0 3-40,0-3 0,0-3 0,0-1 0,0-4 0,0-6-1,0-4 1,0-2 0,0-2 25,0-4 1,0 2-1,0-5 1,0-1-32,0 0 1,0 8 0,0 1 0,0 5-114,0-1-1,0 7 1,0 2-110,0 4 1,2 9-54,4 4 0,-2 4 132,7 2 0,-5 0 0,4 2 0,0 2 76,-1 2 1,-3 0-1,4-5 37,-2 5 1,5-4 7,-1 4 1,-3 2 0,3-2-22,2-2 1,-5-3-1,3-1 1,2 0-48,1 0 1,8 0 0,3 2 0,3 2 10,8 2 1,5 2 0,11-4-1,3 4 57,8 1 0,2-3 0,15 4 0,3-1-14,1 1 0,-5-4 0,-4 4 0,-7-3-50,-5-3 0,-13 0 0,-16 0-166,-10 2 0,-15 0 1,-10-6-16,-10 0 0,-7 0 0,-5 0 0,-3 0 245,-2 0 0,-2 7 0,-6 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2:38.3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228 175 8365,'0'-18'-637,"0"1"1,0-1 0</inkml:trace>
  <inkml:trace contextRef="#ctx0" brushRef="#br0" timeOffset="2501">105 157 8365,'-19'-17'-140,"-4"-3"0,11-1 42,-3-2 0,5 0 464,4 5-618,4 1 199,2 7 90,0 2-98,0 8 199,0 0-53,8 0 0,-6 2 54,4 4-89,-4-4 0,3 8-40,1-5 0,0-1 1,-4 6 40,4-2 0,-4 5 0,4-1 0,-4 5 43,-2 7 0,0 5 0,0 12 0,0 5-98,0 5 0,0 15 0,0 5 0,0 5-74,0 2 0,-6-3 0,-2-5 0,0 0 2,0 0 1,1-8-1,3-6 1,-4-7 79,-2-8 0,6-18 0,-1-6 110,3-1 1,2-10 0,0-6 213,0-10 1,0 0-135,0-1 1,0-1-292,0-5 1,2-1-159,3 1 1,-1 5 71,8 0 0,-6 8 160,5-1 0,-5 3 0,6 2 50,1 0 1,3 0-1,1 0 52,1 0 0,5 0 0,2 0 1,5 0 23,6 0 0,3 0 0,12 0 0,5 0-82,4 0 0,4 0 1,8 0-1,2-2-56,1-4 1,-1 4 0,-8-4 0,-6 4-85,-5 2 1,-15 0-105,-16 0 1,-15 8 224,-9 4 0,-7-3 0,-11 3 0,1 0 136,-1-3 0,1 7 0,-3-3 0,-1 7-69,-2 3 1,-6 8 0,3-2 0,-1 4-13,-4 2 0,0 0 0,0 2 0,2 2-73,-2 2 1,6 1 0,1-3 0,5 2-29,1-2 0,1 3 0,0-1 0,1-2 1,4-2 0,-3-8 1,3 0-1,-1 2 28,1 2 1,-2-6 0,9-4 0,1-3-66,2-3-49,2 1 113,0-9 77,0-1-28,0-8 0,-2 0 36,-4 0-52,4-8 1,-8 6 36,5-3-61,3 3 33,-6 2 12,8 0 1,2 0 0,4 0 24,5 0 0,-1 0 0,4 0 0,5 0-30,8 0 1,6 0 0,4 2-1,4 2-59,5 1 1,7 3 0,5-4 0,6 4-51,4 1 1,-4-3-1,-2 4 1,0 0 50,0-1 0,-2-5 0,0 2 0,-9-2 24,-6 2 1,-5-4-1,-7 4 1,-4-4 114,-5-2 291,-13 0 192,-3 0-819,-23 0 90,11 0 1,-12 1 0,16 5 114,0 6 1,0 3-1,0 3 1,0-1 32,0 1 0,-6 1 0,0 5 0,3 3-39,1 0 0,0 8 1,-2-2-1,-2 6-41,2-1 0,2 5 1,2 0-1,0-1-37,0 1 0,0 4 1,0-5-1,0 1 57,0 0 0,2-2 1,2-7-1,2-1 35,-2-3 0,3-5 131,-1-8 1,2-7 315,-2-4 0,-4-6-145,4-6 0,-4 2-301,-2-8-692,0 9-34,0-5 661,0 8 0,2 0 124,3 0 1,-1 0 0,8 0 0,1 0-24,3 0 1,7 0 0,2 0 0,5 0 4,6 0 0,1 0 0,10 0 1,1 0 9,3 0 1,7 0-1,2 0 1,2 0-2,4 0 0,-6 0 0,-1 0 0,-7 0 22,-5 0 0,1 0 1,-7 0-1,-2 0-7,-2 0 1,-10 0 0,-4 0 0,-4 0-29,-1 0 0,-6 0-19,-1 0 55,-7 0 0,2 0-78,-12 0-67,4 0 0,-11 2 3,7 4 0,-2 3 1,4 9-26,-2-1 1,0 6-1,6 1 1,-1-1 7,-5 2 1,4 2 0,-4 6 0,4-2 60,2-1 0,0-1 0,-2 6 0,-2 0 2,-2-1 1,1-1 0,5-3 0,0-5 69,0 0 1,0-6-1,0 5 90,0-5 450,0-1-353,0-9 0,0-3 33,0-12-304,0 4 0,0-7-307,0 3 158,0 4 1,1-6 131,5 8 1,-2 0 74,8 0 0,-6 0 0,5 0 1,3 0 17,1 0 0,3 0 0,1 0 0,5 0 9,5 0 1,6 0 0,5 0 0,7 0 19,3 0 1,5-2 0,1-2-1,2-2 6,-2 3 0,5-5 0,-3 2 0,-2 0 2,-2-2 0,-9 6 0,-4-3 0,-4 1-29,-2-2 1,0 4 0,-2-4 0,-4 4-75,-6 2 0,-4 0 0,-1 0-71,-1 0 0,1 0 65,-1 0 1,-5 0 23,-1 0 385,-7 0-15,4 0-450,-8 0-494,0 0 303,-8 0 188,6 0 0,-7 6 1,5 2-1,-2 2 20,2 3 1,0 3-1,0 1 1,-1 1 33,1-1 1,2 6 0,2 1-1,0-1 23,0 2 1,0-4 0,0 7 0,0-3 44,0-4 0,2-1 0,2-3 0,3 1 51,3-1 1,-4 0 0,5-1 0,1-2 44,-2-3 1,5-7 0,-1 2 0,5-2 10,5 2 0,7-4 1,0 3-1,7-3-44,9-2 1,13-2 0,8-2-1,8-3-60,3-3 0,11-2 1,-41 4-1,1-1 0,2 0 1,0-1 33,4-2 0,-1 0 0,-2 3 0,1-1 0,0-2 0,0 1 0,-3 1 0,-1 0 102,43-7 1,-3 5-1,-5 0 1,-5 1-88,-11 1 0,-8 0 0,-15 6 0,-5-1-173,-4 1 0,-10 2 0,-4 2-1377,-3 0-103,-11 8 1579,-1-6 0,-16 13 0,-1-5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2:53.7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1300 1990 8332,'-39'-44'0,"-1"0"0,-2 11 0,0 2 0,-31-19 0,3 17 1128,4 15 1,9 3 0,-3 9 0,2 4-570,0 6 0,-2 11 0,3 13 0,-1 3-292,2 6 1,9 9 0,9 3-1,7 7-223,7 8 0,13 12 1,5 5-1,8 6-317,9 7 1,1-46 0,4 1 0,6 2 0,4 0-1,2 0 1,2-1-262,4 1 0,2-3 0,2-6 0,2-4 0,3-1 0,3-2 1,0-7-1,1-4-11,2-3 0,1-3 1,1-4-1,1-5 1,0-5-1,1-2 545,-1-1 0,0 0 0,1-1 0,-1 0 0,1 0 0,-1 0 0,0 0 0,1 0 0</inkml:trace>
  <inkml:trace contextRef="#ctx0" brushRef="#br0" timeOffset="215">1562 1448 8432,'-52'-42'355,"-1"-5"1,11 0 0,7 7 0,12 11 3534,9 7-3666,6 12 1,16 10 0,6 14-1,9 7-176,12 9 1,4 4 0,11 9-1,4 10-210,1 9 1,-23-25 0,2 1 0,-2 2 0,0 2 0,-1 1 0,0 1-141,1 2 0,-2 1 0,-3 3 1,-2 1-1,3 7 0,-1 3 1,-3 4-1,-2 3-2475,1 6 0,-3 0 2777,-2-1 0,-3 1 0,-5 4 0,-3 0 0,-3-4 0,0 1 0</inkml:trace>
  <inkml:trace contextRef="#ctx0" brushRef="#br0" timeOffset="482">2697 2269 8405,'-17'0'1007,"15"10"0,8 5 1,7 9-745,5 3 0,1 0 1,3 4-1,3-4-325,2-2 1,0 4 0,2-5 0,-5-3-264,-5-2 0,-2-9 0,1-4 165,-1-4 1,-7-12 0,-6-9 0,-6-12 108,-4-8 1,-9-4 0,-1 4 0,-5-1-17,-1 1 1,1 4-1,0 4 1,-3 4-399,3 2 1,2 3 0,1 11 464,1 5 0,-1 4 0,1 2 0</inkml:trace>
  <inkml:trace contextRef="#ctx0" brushRef="#br0" timeOffset="766">4287 1763 8285,'-53'-35'398,"1"2"0,1 4 0,5 7 782,5 9 1,6 5-1,8 10-729,10 4 1,7 5 0,10 13 0,0 7-421,0 7 1,8 7 0,3 9 0,7 3-280,5 1 1,4 14 0,8-2-1,0 3-475,0 5 1,-6-6-1,-2 3 1,-3-5-46,-9-6 1,-5-6-1,-10-13 1,-2-10 582,-4-10 1,-6-7-1,-11-7 1,-6-5 87,-4-4 0,-4-2 0,-4-2 0,-3-4-642,-1-5 739,2 3 0,1-8 0,-3 7 0</inkml:trace>
  <inkml:trace contextRef="#ctx0" brushRef="#br0" timeOffset="1466">5142 2444 8592,'-11'-18'539,"-1"1"0,6 1 0,-3 3 856,1 1 1,2 0-863,6-5 0,0-1 0,2 1-561,4-1 1,-2 7 0,5-1 0,-1-1-559,-4-3 0,4-1 0,-2-1 281,-3 1 0,-3 5 1,-5 2-1,-7 3 275,-4 3 1,-1-4 0,0 2-1,-3 4 48,-3 6 1,2 0 0,-7 10-1,3 3 97,4 4 0,1 8 0,3-3 0,1 1-78,5 4 1,3 2-1,8 2 1,2 0-12,4 0 1,11 0 0,12 0 0,6-2 103,6-4 0,11-4 0,14-10 0,10-3-40,11-6 0,12-10 1,-41-2-1,1-4 0,4-4 1,2-3 3,2-2 0,2-2 0,2-4 0,-1-3 0,-2 0 0,-2-2 0,-6 2 0,-1 0-166,-6 0 1,-2 1-1,35-17 1,-18 3-1,-18 6-389,-19 6 0,-15 10 0,-22 9 373,-6 2 1,-3 2-1,-3 6 1,-1 0-27,-4 0 0,1 8 0,-7 4 0,0 3 0,2 3 1,2-1 0,5 3-1,1 3-196,1 6 1,-1 2 0,13 0 0,2-2-16,2 2 0,2 2 1,4 2-1,6-2 174,7-4 0,7-5 0,-3-13 0,2-5 184,-1-4 0,-3-6 0,-2-10 0,1-15 200,-1-13 1,-5-22-1,-2-10 1,-3-10 68,-3-11 1,-3 44 0,-2 0 0,-1-4 0,-1-1-1,-3-2 1,0-1 66,-1-1 1,-2 0 0,0 1 0,-1 0 0,0 4 0,-1 1 0,-13-37 711,3 17 1,2 22 0,1 19-623,1 13 0,7 13 1,4 14-1,4 13-674,2 13 0,10 9 0,7 13 0,11 5 46,5 10 1,15 7 0,-21-32-1,0 0 1,3 0 0,1 1-339,2 0 0,-1 1 0,0 3 0,-1 1 0,0-2 0,2 1 220,0 1 1,0 1 0,1 4-1,0 0 1,0 2 0,1-1-1</inkml:trace>
  <inkml:trace contextRef="#ctx0" brushRef="#br0" timeOffset="1617">7640 2252 8459,'6'-30'0,"-1"1"0,11 10 0,1 1 0,16 1 0,12 7 0</inkml:trace>
  <inkml:trace contextRef="#ctx0" brushRef="#br0" timeOffset="1966">8426 959 8340,'-12'-64'0,"0"4"2167,-1 6 1,-1 13-826,3 18 1,3 13-1165,8 10 0,0 10 1,2 13-1,4 6-76,5 4 1,5 17-1,1 11 1,1 10-241,-1 11 0,-5-33 0,-1 1 1,1 3-1,0 1 0,-1 2 0,-1 2-388,0 3 0,-1 2 0,0 6 0,-2 2 0,0 7 0,0 1 0,-2 3 0,-1 1 139,1 1 0,-2-1 0,-3 0 1,-2-1-1,-3-3 0,0-1 1</inkml:trace>
  <inkml:trace contextRef="#ctx0" brushRef="#br0" timeOffset="2700">9334 1972 8344,'-23'-27'0,"-1"4"879,3 3 1,2 13 0,3 7-247,4 9 1,5 9-1,7 5 1,0 4-508,0 0 1,2 6-1,3-4 1,9 4-248,7 2 0,1 4 1,7-2-1,0-4-962,-2 0 0,-2-8 0,-5-2 1,-1-3 67,-2-3 0,3-11 0,-14-12 1085,-2-15 1,-10-12 0,-8-10 0,-5-7 328,-4-6 0,-7-10 1,7 2-1,0-2 592,-2 2 0,11 3 0,-1 11 0,5 3-40,6 7 1,4 5 0,8 6 0,9 5-585,10 5 0,14 9 0,8 4 0,7 4-349,8 2 0,4 0 1,4 2-1,1 2-210,3 2 1,-2 8 0,-10-5-1,-8 3-311,-7 0 0,-13-7 0,-8 7-84,-3 2 1,-10-5 0,-11 1 489,-8-2 1,0 5 0,-7-1 0,-1 6 227,2 5 0,-5 2 0,3 6 0,-1-2-66,1 2 0,4 2 0,8 2 0,0 0-149,0 0 0,10-2 1,6-2-1,7-4-153,4-2 0,2-3 1,8-9-1,2-3-270,2-2 1,-7-2 0,-6-6-1,-3-2 81,-4-4 0,-3 2 0,-7-8 0,-5-3 339,-4-6 1,-10 1-1,-3-3 1,-7 2 138,-5-3 0,2 5 0,-7-4 1,3 1 137,4-1 1,-4 4 0,1-7 0,5 3 76,5 0 1,1-1-1,7 7 1,2-2-125,2-5 0,4 5 1,6-4-1,11 3 27,14 3 1,12-7-1,15 1 1,8 0 24,6-2 1,9 5-1,-1-3 1,3 2 10,2-3 1,-7 7-1,-6-3 1,-8 7 198,-8-1 0,-10 7 0,-5 1-28,-6 4 0,-6 4 0,-16 5-227,-3 11 0,-2 3 0,-6 14 1,3 8 70,3 5 0,2 13 0,3 5 0,-1 7-296,-2 9 0,-9 5 0,3 6 1,-4-43-1,-2 1-284,1 3 0,-2 1 0,-2-5 0,-2 1 0,0 1 0,-1 0 0,-2-1 0,-2-1-529,-13 47 0,2-7 1,-7-15-1,3-9 66,4-15 1,2-20 0,1-14 821,1-9 0,-1-6 0,1-2 0</inkml:trace>
  <inkml:trace contextRef="#ctx0" brushRef="#br0" timeOffset="2899">11569 1308 8344,'6'-25'156,"2"-2"0,0 0 121,-1 4 0,7 11 1,0 6-1,7 6 82,8 6 0,-2 6 0,2 11 0,0 6 49,-1 4 0,3 8 0,-10 0 1,-6-1-458,-7 3 1,-6 2 0,-4 7 0,-7 2-806,-15 5 0,-13 5 854,-21 11 0,21-35 0,-3 0 0,-5 3 0,0 1 0</inkml:trace>
  <inkml:trace contextRef="#ctx0" brushRef="#br0" timeOffset="3332">14329 470 8282,'-35'-52'211,"0"7"0,0 6 0,0 8 895,0 8 1,-8 11 0,-1 7 0,-3 5-659,1 5 1,5 7-1,-4 11 1,2 8-221,5 8 1,3 6 0,6 9 0,5 6-195,5 10 1,7 10-1,3 13 1,4-43 0,2 1-173,0 3 0,2 0 0,-1 3 0,2 1 0,1 3 1,2 0-1,1 0 0,2 0-76,1 1 0,3-1 0,4-8 0,1-2 1,16 41-1,6-19-2968,4-12 3059,7-15 1,-3-3 0,7-8 0</inkml:trace>
  <inkml:trace contextRef="#ctx0" brushRef="#br0" timeOffset="3982">14206 1204 8279,'-17'-26'544,"-6"7"0,-1-4 1,3 5 1405,2 7 0,3 5-1688,4 12 0,5 3 0,7 11 0,2 3-136,3 6 1,5 4 0,10 2 0,3 2-388,6 4 1,-2-4 0,2 5 0,2-1-269,2 0 1,-4 1-1,0-3 1,1 0-173,-3-6 1,-2 0 0,-10-10 0,-3-1 168,-6-3 0,-4-11 0,-4-10 598,-4-14 1,-9-11 0,-9-14 0,3-5 326,2-5 1,3-1 0,4 0-1,7-3 403,3-3 1,2 10-1,3-5 1,9 5-27,11 3 0,16-3 0,10 9 0,7 6-516,8 8 1,12 13-1,5 8 1,5 8-228,1 8 1,-4 11 0,-7 6 0,-12 4-342,-8 2 0,-9 0 1,-4 0-1,-7-2-287,-8-4 0,-15 2 0,-7-6 1,-4 0 91,-2 1 0,-4-3 0,-8-6 1,-11 1 289,-8-1 1,-4-5 0,0-2 0,2-5 467,4-7 0,2-1 0,6-13 0,-3-5 525,3-5 0,9-3 0,7-6 0,3 0-56,2 1 1,7-7-1,5 0 1,6 2-304,5 2 0,4 4 1,8 4-1,0 6-205,0 4 1,6 9-1,-1 4 1,-1 4-323,-2 2 0,-2 8 1,0 5-1,0 9-651,0 7 1,2 4 0,1 2 0,3 2-449,-2 3 0,-2-1 1,-2 6-1,0 0 1211,0-1 0,-1 3 0,1 5 0</inkml:trace>
  <inkml:trace contextRef="#ctx0" brushRef="#br0" timeOffset="4182">16250 505 8484,'-16'-41'1465,"5"1"0,-3 1 1,8 10-235,2 5 1,2 15 0,2 9-1050,0 9 0,14 17 0,5 7 0,6 9-19,7 9 0,1-1 0,1 14 1,3 4-601,4 6 1,-10 5-1,2 11 1,-8 5-924,-16-44 1,-2 3 1136,0 5 1,-4 2-1,-16 8 1,-5 2-1,-2 3 1,1 1 0</inkml:trace>
  <inkml:trace contextRef="#ctx0" brushRef="#br0" timeOffset="4632">16023 1361 8425,'11'-68'237,"-1"4"0,0 6 840,-1 3 1,5 9 0,7 3 0,5 6 95,1 10 1,0 6-1,4 5 1,0 5-658,6 5 0,4 6 0,9 6 0,0 7-527,5 9 0,3 5 0,-4 10 0,1 1-407,-5 3 1,-9 6-1,-2-5 1,-8 3-919,-8 4 0,-5 1 0,-9 0 0,-9-1 301,-9-3 0,-15 1 0,-5 2 0,-4-9 583,-2-11 0,8-15 0,4-12 0,3-12 900,3-13 0,7-16 0,6-7 0,10-7 477,12-5 1,1 2 0,10-4 0,4 3 80,6 7 0,0 11 0,7 2 0,5 8-592,5 4 0,4 9 0,8 10 0,0 6-340,4 6 1,3 4 0,-1 7 0,0 1-309,-6-1 0,0 7 0,-10-3 0,-4-4-1430,-5-3 1,-8-4 870,-12 1 0,-12-5 0,-13-12 443,-8-5 0,-6-5 1,-9-1-1,-4-1 93,-6 1 1,-6-1 0,-4 1 0,-4-1 497,-1 1 0,3 1 1,-4 5-1,4 3 93,8 0 1,0 6 0,10-2 0,2 6-459,1 4 1,11 14 0,3 1 0,6 8-956,6 8 0,7 10 1079,16-1 0,16 5 0,17 1 0</inkml:trace>
  <inkml:trace contextRef="#ctx0" brushRef="#br0" timeOffset="4816">17944 191 8265,'-55'-70'1188,"7"18"0,19 13 59,5 17 0,13 15 0,5 16 0,4 15-968,2 14 0,10 21 0,7 12 0,12 13-218,10 7 0,-17-38 0,1 1 0,2 0 0,0 0 0,0 6 0,-1 3-2063,0 6 1,-2 3 1528,-5 1 1,-3 2 0,4 7 0,-3 1-1,-6-5 1,0 1 0</inkml:trace>
  <inkml:trace contextRef="#ctx0" brushRef="#br0" timeOffset="5700">25 3719 8768,'-11'-16'451,"-1"4"1,10 3 0,2 5-1,14-2-1083,13 2 1,19 2 0,24 2 0,14 0 566,13 0 0,-37 0 1,4-2-1,12 0 1,3-2-1,8-2 1,3-1 101,7-3 0,2-2 0,-28 6 0,1-1 1,0-1-1,4-1 0,0-1 0,1 0 1,4-1-1,0 0 0,2 0-193,2-2 1,2 0 0,1 0 0,3 1-1,1 0 1,0-1 0,3 0 0,1 0 0,0 1-1,1 0 1,0 1 0,1 1 171,-24 2 0,0 1 0,1 0 0,0-1 1,3 1-1,0 0 0,1 0 0,1-1 1,3 0-1,1-1 0,1 0 0,0 0 1,3 1-1,-1 0 0,1-1 0,1 1-127,0 1 0,0 0 1,1 0-1,1-1 1,2 0-1,2 0 1,-1 1-1,0-1 1,-3 2-1,0 0 1,0 0-1,1 1 1,3-1-1,0 1 1,1 0-1,0 0 66,2 0 1,-1 0-1,1 0 1,1 0-1,-18 2 1,0-1-1,1 1 1,0-1-1,0 1 1,0-1 0,1 1-1,-1-1 1,1 1-1,0-1 1,0 1-1,-1-1 1,1 1-1,-1-1 1,1 1-4,0-1 1,1 1 0,-1-1 0,1 1-1,-1-1 1,1 1 0,0-1 0,0 1 0,1-1-1,-1 1 1,4-1 0,0 1 0,0-1-1,1 1 1,-1-1 0,0 1 0,0-1 0,0 1-1,0-1 1,0 1-72,0 0 0,-1-1 0,0 1 0,1-1 0,-1 1 1,1-1-1,0 0 0,0 0 0,0 0 0,-1 0 1,-3 0-1,-1 0 0,0 0 0,0-1 0,1 1 0,1-1 1,-1 0-1,1 0 0,1 0 0,-1 0 104,0-1 1,1 1-1,0-1 1,0 1 0,0-1-1,-1 1 1,0-1 0,0 1-1,0-1 1,0-1 0,-1 0-1,1 0 1,0 0 0,-1-1-1,1 0 1,-2 1 0,-1-1-1,1 0 1,-1 1 0,1-1 48,0 0 0,-1 0 0,1 0 0,0 0 1,-1-1-1,1 0 0,0-1 0,0 0 1,0 0-1,1 0 0,-1 1 0,1 0 1,0 0-1,0-1 0,0 1 0,-1-1 1,0 0-1,0 0 0,0 0 0,0-1-58,-1 1 0,-1 0 0,1-1 0,-1 1 0,0-1 0,0 0 0,-1 1 0,0-1 0,0 0 0,-1 0 1,18-3-1,-1 0 0,0 0 0,-1-1 0,1 1 0,-1-1 0,0 1 0,0-1 11,-2 1 0,1 0 0,-1 0 0,-1 0 0,-2 0 0,0 1 0,-1-1 0,-1 0 0,-5 2 0,-1-1 0,-1 1 0,-1-1 0,-4 1 0,-1 0 0,0 0 0,-2 0-8,20-4 1,0 0-1,-3 1 1,-8 3 0,-1 2-1,-2-1 1,-6 0 0,-1-1-1,-1 0 1,27-4 0,-2-1 20,-10 0 0,-2 1 0,-5 2 0,-4 1 0,-14-1 0,-2 1 0,0 1 0,-2 0 0,0-1 0,-1-1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1:30.3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0 103 8375,'12'-33'-229,"0"4"0,-1 6 0,7 11 63,-1 6 0,7 8 0,-1 8 0,-2 9-302,-1 6 0,-3 6 468,1 10 0,7 4 0,2 7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13.6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3284 8401,'-35'-14'0,"0"-5"429,0-6 1,9 3-50,9-1 1,9 11-408,14 7 1,4 3 0,9 0 0,4-2 106,7-2 1,5-8 0,7 3 0,11-5-47,9-1 1,8-6-1,5-3 1,9-1-37,7-4 0,-42 12 0,1-1 0,5-1 0,0 0 0,3-2 0,1 1-11,1-2 1,0-1 0,-2 4 0,-1 0 0,-3 0 0,0 1-1,-2 1 1,-1 1-41,-1 1 1,-1-1-1,35-15 1,-3 4-1,-7 4-41,-4 0 1,-6 5 0,-2-1 0,-4 5 75,-8 5 0,1 1 1,-10-2-1,-3 5 31,-1-1 1,-4 6 0,-2-4 0,-3 4-3,-3 2 1,4 8-1,-6 4 1,-1 5 13,-3 6 0,-2 3 0,-1 7 0,-2 1 26,-3 9 1,-7 6 0,2 3 0,-4 2 9,-2 5 1,0 10-1,0 11 1,0 2-25,0-1 0,0-5 1,0 3-1,2 1-17,4-1 1,-3-3 0,9 4-1,2-3 5,1-3 1,5 0-1,1-1 1,4 3 31,2-2 0,-5 3 0,3 1 0,0 4-28,4 7 1,-2-2 0,1 6 0,-1-5-34,0-7 0,-4 6 1,4-1-1,-1 5-83,-5 0 0,0-1 0,1-5 1,1 0-79,-2 3 0,4-11 1,1 9-1,-1-7 76,0-5 0,6-2 1,-2-4-1,2-4 46,-2-6 1,4-10-1,-3-3 1,3 0 72,1-1 0,1-5 0,0 2 0,0-4 105,0-2 0,0 1 0,0 3 0,0 2-148,0-2 0,2 0 0,2-1 0,3 3-86,3-2 0,1-4 0,7-4 0,-1-4 15,1-2 1,7 1-1,4-7 1,2 0-5,-2-3 1,4-4 0,-4 1 0,4-1 77,2 1 0,-1 1 1,1 0-1,0-3 97,0 3 1,2-4-1,0-1 1,-1-1 25,-3-4 1,-2-2 0,2-2 0,0 0 14,2 0 0,-4-6 0,10-2 0,-5 0-123,-1 1 0,8-5 0,0 6 0,-3 2-119,-5 2 1,-10-3 0,2-1-1,2 2-16,4 2 1,-10 0 0,8-2-1,-5-2 67,-3 2 0,2 2 0,-6 2 0,1 0 12,-5 0 1,-7 0 0,1-1 0,1-3 33,0-2 1,-5 0 0,5 4 0,-2-2 75,-4-2 0,3-7 0,1 1 0,0-3-52,-1-3 0,1 1 0,-4-1 0,2-1-3,-3-4 0,-1 3 1,-2-5-1,0 2 26,0-1 1,-6-5 0,-2 6-1,0 0 43,1-3 0,-7 7 0,2-6 0,-3 0 20,-3-5 0,3 3 0,-1-2 0,2-2-13,1-2 1,-7-2-1,8 0 1,-3-2-77,-3-3 1,1 1-1,-1-8 1,3-1 17,3-3 0,-4 5 0,5-1 1,-5 1-28,-2 1 1,1 2 0,-1 10-1,1 2 12,-1 2 0,-5 8 0,0-1 0,1 7-21,3 3 0,3 1 0,2-7 0,3 3-17,-3 3 0,4-3 0,1 3 0,1-4-1,4-1 0,-4 1 0,2 3 0,0-1-7,-2-5 1,4 3-1,-7-3 1,-1 5 46,2 1 1,-3-9 0,5-1 0,-2 2 10,-4 1 1,-1 9 0,-3-1 0,1-2-9,-1-1 0,-5-1 0,-1 3 0,3 1-4,1-1 0,3 3 0,-1-2 0,1 1-5,-1 1 1,1-6 0,-1 5 0,1-5 0,-1-1 0,6-1 1,1 1-1,-1-1 9,2 1 0,-5-1 0,5 1 0,-2-1-5,0 1 1,1 0-1,-7-1 1,3 3-7,3 3 0,-4-4 0,5 5 0,-5-3-43,-2 3 0,3-5 0,1 6 0,2-1-23,-1-1 1,3 2-1,0-3 1,1 3-9,-1 2 0,4-3 0,-4 3 0,0 0 30,1 0 1,5-3 0,-2 3 0,4 0 29,2 0 1,-2-5 0,-2 1 0,-4-1 97,-2 1 0,4-4 0,-4 7 0,1-3 44,-1 0 0,-2 7 0,-5-7 0,-1 0-71,0 3 1,-1-1 0,0 6-1,-1-2-63,4 2 0,3-3 1,-3-1-1,4 0-52,7 0 1,3-3 0,3 3-1,3-2-10,2-3 1,8-1-1,-5 0 1,1 5-2,-4 1 0,1-6 0,-1 5 0,-2-3 73,-2 0 0,-8 3 1,0-5-1,0 2 34,-2-1 0,4 3 1,-6-1-1,1-1-6,-1 2 1,4-5-1,-4 5 1,0-2-27,1 1 1,-1 5 0,-4-6 0,4 1-41,3 1 1,-7-4 0,4 7 0,-2-3 13,1-4 0,7 1 1,-4-1-1,2 2 11,0-1 0,-6-3 1,7-1-1,-1 1-5,-2 5 1,0-5 0,-6 5-1,5-5 23,1-1 0,-4-1 0,4 1 0,-2-1 27,-3 1 0,3-3 0,-2-1 0,1-2 57,1 1 1,-6 1 0,6 0 0,-1-3-55,-1 3 1,6 2 0,-6 1 0,-1 1-23,-3-1 1,1-5 0,1 0 0,4 1-24,2 3 0,-3-1 0,5-1 0,0-2-18,-2 1 0,6-3 1,-6 2-1,2 2 20,0 1 0,0 1 0,6-3 0,0-1-31,0 2 1,0 1 0,2 3-1,2 0-7,2-1 1,-1-5 0,-3-1 0,2 3 34,2 2 1,0 1 0,-7-1 0,1-2 9,0-3 1,0 1-1,2 5 1,2 1-4,2 0 1,-1-1 0,-5 1 0,0 1-5,0 4 1,-6-1 0,0 5 0,2 0-1,2 1 1,2-5 0,0 4 0,0 0 1,0 1 1,0-5 0,-2 6 0,-2 2-65,-2 2 0,0 2 0,6-2 0,0-1 49,0-3 0,0 0 0,0 6 1,0-2-9,0-4 1,0 2 0,2-5 0,1-1 15,3 0 1,2 6 0,-4-3 0,1 1-12,-1 0 1,-2-6 0,-2 4 0,0 1 51,0-1 1,-2-4-1,-2 5 1,-4-1 73,-2 0 1,4-4-1,-5 5 1,-3-1-64,-2 0 0,-1 0 1,1 4-1,3-3-22,1-3 0,0 6 0,-5-4 0,1 3-78,4-1 0,-3-2 0,3 4 0,-3-4 14,-3-1 0,6 5 0,1-4 1,-3 2 16,-2 0 1,5 0 0,1 5 0,0-3-2,0-2 1,6-2 0,-2 4 0,2-4 23,-1-1 1,3 3 0,-4-4-1,4 1 31,2-1 1,3 0 0,-1-3-1,-6 1 17,-4-2 1,3 1-1,-5-1 1,0 2-19,0-1 1,4-1 0,-5 1-1,-3 1-17,-2-1 0,5 3 0,1-2 0,0 1-23,0 1 1,1-4-1,-5 6 1,4-1-1,2-5 0,-3 4 0,3-1 1,0-3 6,0-1 1,-4 3-1,5 0 1,-1-1 3,0-3 1,-4-1-1,6-1 1,0 1 1,-1-1 1,-3 7 0,-6-1 0,3-1-1,1-3 1,8-1 0,-4-1 0,2 3-15,0 3 1,-5-4-1,3 7 1,0-3-9,0 0 0,0 7 0,4-5 0,-2 2-14,2 4 1,0-3 0,1-1 0,-3 0-33,2 0 1,0 1 0,0 3 0,-2-2 31,2 2 1,0-4-1,-2 2 1,-4 1 37,1-3 1,-5 6 0,6-6-1,-2 2 78,-3 0 0,-1-1 0,0 3 0,3-4-53,-3-2 1,4 6 0,-2-1 0,1 1-9,1-2 1,-4 4-1,6-4 1,-1 2-32,-5-2 1,4 4 0,-1-3 0,-3 3-1,-2 2 1,-1 0 0,1-2 0,3-2 17,1-2 1,2-2 0,-4 4-1,5-1 50,1 1 1,-4-4 0,6 0-1,2 0-29,2 1 1,-4-5 0,0 4 0,4 1-31,6-1 1,-2-4-1,6 4 1,-2 1-18,-1-1 0,1-4 1,-4 4-1,2 1 5,1-1 0,1 0 0,-4 4 0,2-3 4,2-3 1,5 4 0,-5-4 0,0 1 9,1-1 1,-3 4 0,8-4 0,1 1-1,3-1 0,1 4 1,1-6-1,-1-1 1,0-3 0,7-1 1,1-1-1,0 1-2,0 0 1,0-1 0,-2-1 0,4-3-1,1-1 1,2 0 0,-4 5 0,-1 1-21,0-1 0,4 3 1,-4 3-1,0 4-53,0 1 1,-1 5 0,-5-4 0,2 4 33,2 2 1,3-2-1,-5-2 1,2-2 25,-2 2 1,5 2-1,-3 1 1,-2-3 79,-2-2 1,5-2 0,1 4 0,0-4 91,0-1 1,0 3 0,-4-4 0,5 1 96,1-1 1,0 0-1,4-3 1,-2 3-58,2 2 1,2-6 0,4 5 0,-1-3-128,-1 0 1,2 7-1,-14-5 1,-2 2-58,-1 4 1,1-3 0,-2-1 0,-5 0-62,-4 0 0,-11 1 0,-6 3 0,-3-4-226,-4-2 48,-9 6 1,-4-5-200,-8 3 0,-8 4 0,-6-4 0,-7 4-841,-8 2 1265,-4 0 0,-18 0 0,-3 0 0</inkml:trace>
  <inkml:trace contextRef="#ctx0" brushRef="#br0" timeOffset="733">17690 1 8189,'-18'25'-219,"1"4"1,-1 14 0,1 9 0,-1 14 323,1 14 0,5 11 1,7-36-1,0 2 1,1 3-1,1 1-191,0 1 1,2 2 0,-1 0 0,2 0 0,0-3 0,2 0-1,0 0 1,2 0-41,1 0 1,1 1 0,2 1 0,0 0 0,1-2 0,-1 0 0,0-4 0,0-1-129,-2-5 1,-1 0-59,3 1 1,0-1-1,2 38 1,7 7 0</inkml:trace>
  <inkml:trace contextRef="#ctx0" brushRef="#br0" timeOffset="865">17637 2026 8398,'-8'-25'0,"-1"8"1,-7-3 437,5 7-722,3 9 1,10-2 0,4 12-1,3 6 93,1 3 0,6 3 0,-7 1 0,3 2 39,0 3 1,-7 7 0,5-2 151,-2 4 0,5 9 0,-3 3 0</inkml:trace>
  <inkml:trace contextRef="#ctx0" brushRef="#br0" timeOffset="1000">17812 3162 8334,'0'17'-22,"-2"-1"65,-4-5 0,4 11 0,-4-5 0,4 4 94,2 5 1,0 1 0,0 10 0,2 5-1353,4 11 1215,-4-1 0,14 16 0,-7-6 0</inkml:trace>
  <inkml:trace contextRef="#ctx0" brushRef="#br0" timeOffset="1749">19506 2585 8321,'-6'-50'342,"-2"3"1,1 9 817,-1 6 0,0 15-496,2 11 1,4 6-1,-4 8-370,4 9 0,2 3 0,-1 9 0,-3 2 73,-2 2 1,-6 4 0,4 6 0,-1 7-177,-5 6 0,1 10 0,-1-4 1,4 2-420,3 0 1,1 6-1,6 8 1,0 3-76,0 9 0,0-1 0,0 8 1,2-2-327,3-4 1,7-7 0,11-9 0,7-11 118,3-19 0,-1-16 0,0-17 1,-1-6 503,5-5 1,-1-18-1,8-12 1,0-14 61,3-7 0,-1-3 0,0 3 0,-5 3-114,-7 7 1,-7 10 0,-15 7 0,-5 4 133,-4 1 0,-4 9 0,-4 3 0,-5 4-139,-5 2 0,-3 8 0,-5 3 0,-3 5-232,0 1 0,-6 7 0,4 1 0,-4 2-195,-2 4 1,2-4-1,4 2 490,6 2 0,3 2 0,3 2 0</inkml:trace>
  <inkml:trace contextRef="#ctx0" brushRef="#br0" timeOffset="2050">20536 3197 8342,'-17'-6'35,"-1"0"0,9 2 0,3 12 0,4 7 283,2 7 1,0 9 0,0-4 0,0 2 220,0 0 0,2 0 0,4 6 1,7-2-498,9-4 0,-1 2 0,8-7 0,4-3-426,6-2 1,0-9 0,5-4 0,1-4-143,0-2 0,-7-10 0,1-7 1,-8-11 257,-8-5 0,-5-9 0,-6-3 0,-9 1 176,-6 3 1,-15 4 0,-11 4 0,-6 4 264,-6 6 0,-5 9 0,-11 4 0,-1 2-22,2 5 1,2 8-1,3 9 1,3 7-480,1 8 0,10 4 328,2 2 0,8 8 0,10 2 0</inkml:trace>
  <inkml:trace contextRef="#ctx0" brushRef="#br0" timeOffset="2283">22073 2498 8454,'-17'-52'158,"-7"7"1,1 6-1,2 10 967,1 12 0,3 1 0,-1 12-764,1 6 1,-1 12 0,3 11-1,3 2-187,7 4 0,-3 10 0,2 5 0,2 9-308,2 9 0,2 2 1,0 17-1,0 7-83,0 7 1,1-43 0,0 2 0,1 2 0,2 1 0,1 1 0,2 0-421,0 1 1,1 0 0,3 0-1,1 0 1,1-1 0,0-1 463,-1-4 1,3 0 0,2 1 0,3-1-1,2-6 1,0-1 0</inkml:trace>
  <inkml:trace contextRef="#ctx0" brushRef="#br0" timeOffset="2498">22667 2254 8252,'-52'-18'162,"-1"1"0,7 7 0,3 6 0,8 10 371,14 11 1,9 16 0,12 14 0,0 7-208,0 10 1,15 0 0,11 14-1,11-2-431,9-1 0,-20-30 0,1 1 0,0-1 0,2 0 0,1 0 0,0 1-148,1-2 1,0-1 0,1-1 0,0 0-1,3 0 1,0 1 0,1-1 0,0-1 252,1 1 0,1-2 0,-2-3 0,0 0 0,3 2 0,0-1 0</inkml:trace>
  <inkml:trace contextRef="#ctx0" brushRef="#br0" timeOffset="2649">22370 3162 8328,'-43'-43'46,"8"6"0,10 10 76,6 8 0,11 5 0,10 14 0,13 0-569,13 0 1,14 0-1,11 0 1,9 0-63,6 0 509,2 8 0,7 1 0,3 9 0</inkml:trace>
  <inkml:trace contextRef="#ctx0" brushRef="#br0" timeOffset="2932">23627 2743 8310,'0'-47'114,"2"2"0,2 3 356,2 3 0,2 4 1,0 6-1,9 5 241,10 5 0,6 9 0,0 5 0,0 5-253,2 5 1,-10 13-1,8 11 1,-4 4-257,-1 2 1,-7 10-1,0 5 1,-5 8-231,-5 4 0,-7-4 0,2 7 0,-6 0-157,-6 3 0,-5 0 1,-13-4-1,-3-5-75,0-5 1,-6-8 0,6-1-1,-2-4 103,0-8 1,7-6-109,-1-10 0,13-1-268,10-4 1,18-5 0,17-7-1,13 0-1197,14 0 1730,10 0 0,16-15 0,-1-5 0</inkml:trace>
  <inkml:trace contextRef="#ctx0" brushRef="#br0" timeOffset="3098">23558 3109 8333,'-16'-46'173,"4"3"1,7 4 432,3 6 0,21 10 0,18 0 0,25 5-714,21 7 1,-31 5 0,1 2 0,8 2-1,2 0 1,6-1 0,0 0-275,6 1 1,0 0-35,-5 0 0,-1 2 0,4 7 1,0 2-1,-7 1 0,0-1 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19.0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105 146 8349,'-13'-35'-15,"-5"0"0,-1 2 215,-1 4 0,5 15-123,3 20 0,4 21 0,8 26 0,0 11-59,0 9 1,0 17 0,1-39 0,0 2 0,2 5-1,0 1 1,3 3 1,0 2-1,-1 11 1,0 3-1,0 7 1,1 1-1,1 5 1,0 0-182,0 6 1,1 1 0,-2-32 0,0 0 0,0 1 0,0 3 0,-1 1 0,1 0 0,0-1 0,0 0 0,0-1 151,0 0 0,-1-2 1,1 1-1,0 0 1,0 0-1,0-2 1,2 25-1,1-2 1,0 1-1,0-1-90,-1-1 1,1 1-1,0-1 1,0 0-1,-1-2 1,1-1 0,0-5-1,-1-1-14,1-3 1,0-1 0,0-4 0,-1-2 0,1-3-1,0 0 1,0-2 0,-1 0-27,1-3 1,0-2 0,-3-4-1,-1-3 1,5 41 0,0-5-146,0-7 0,-1 1 285,3-13 0,-4 5 0,-8-14 0,0-3 0,0-7 0</inkml:trace>
  <inkml:trace contextRef="#ctx0" brushRef="#br0" timeOffset="332">350 4005 8088,'-18'0'201,"1"0"0,7-2-91,4-3 0,8-3 0,12-6 1,15 5-19,14 1 1,23-6-1,15 3 1,-32 3 0,3 0-70,7 0 0,4-1 1,16-4-1,3 0 1,12-1-1,4-1 1,-24 4-1,2 0 1,1 0-25,8 0 1,1-1 0,2 0 0,5-1 0,3-1 0,0 1 0,-21 2 0,0 0 0,1 0 0,1 1 0,2-1 0,1 0 0,0 1 0,1-1-199,1 0 0,2 1 0,-1-1 1,1 1-1,3-1 0,1 1 0,-1-1 1,1 2-1,0 0 0,0 0 0,-1 0 1,1 1-1,-2-1 0,0 1 1,0 0-1,-1 0 202,2 0 0,-1 1 0,1 0 1,-1 0-1,0-1 0,-1 0 1,1 0-1,0 1 0,5 0 1,0 1-1,1 1 0,-1-1 1,0 1-1,1-1 0,-1 1 1,0 0-3,-1 0 1,-1 0 0,1 1-1,0-1 1,1-1 0,0 1-1,0 0 1,-1-1 0,-6 1 0,-1 0-1,-1 0 1,1 1 0,0 0-1,0 0 1,0 0 0,-1 0-25,1 0 1,-1 0 0,0 0 0,-1 1-1,0 0 1,-1 2 0,0-1 0,0 0-1,20-1 1,0 1 0,-2-1 0,-5 1 0,-1 0-1,-1 1-78,-4-1 1,0 0 0,-1 0-1,-4 0 1,-2 0 0,1 2-1,-4 1 1,0 1 0,-1 1-1,-2 0 1,-1 1 0,0 0-355,-5 1 0,0 0 0,-1 1 455,31 2 0,-3 1 0,-9-1 0,-2 0 0,-2-2 0,-1-1 0,-3-1 0</inkml:trace>
  <inkml:trace contextRef="#ctx0" brushRef="#br0" timeOffset="616">10689 2696 8382,'0'-59'0,"2"1"-8,3 2 1,5 5-1,11 11 1,7 11 263,7 7 0,19 12 0,6 5 0,10 3-305,6 2 1,7 7 0,-3 7 0,1 9 354,1 12 1,-11 10-1,-1 13 1,-12 6-200,-9 4 1,-8 12-1,-12 7 1,-8 10-198,-12-46 1,-4 1 0,-5 0 0,-4 1 0,-5 0 0,-5 0 0,-6 2 0,-3-1-173,-5 2 1,-4-1 0,-10 3 0,-6-2 0,-8 1 0,-6-1 0,-5 2 0,-4 0-23,-5-1 0,-3-1 1,22-19-1,-1-1 0,-2-1 284,-3 1 0,-1-2 0,-1 1 0,1 1 0,0 0 0,-2-1 0,-1-1 0,-1-1 0</inkml:trace>
  <inkml:trace contextRef="#ctx0" brushRef="#br0" timeOffset="1080">2009 3185 8528,'-70'-39'0,"0"4"230,0 8 0,0 15 1,3 12-1,1 12-274,2 9 0,-8 12 1,-8 10-1,1-1 124,3 1 1,-2 4-1,1-7 1,-1 1 1,0 2 0,7-6 0,12 3 0,15-1-187,11 2 0,10-2 0,13 7 1,12 3-90,13 1 0,28 5 0,23 3 0,-24-27 0,3 0-26,8 1 1,3-2-1,9-2 1,4-4-1,11-2 1,5-5-158,5 0 0,4-3 0,-24-4 0,1-2 0,2 0 0,3-3 1,0 1-1,1 0 0</inkml:trace>
  <inkml:trace contextRef="#ctx0" brushRef="#br0" timeOffset="1649">11527 3429 8411,'-6'-29'0,"0"2"-141,2 2 1,4 3-1,6 9 1,10 3 98,11 2 0,6-3 0,19 3 1,10-2 239,10-4 1,21-3 0,-37 6 0,3 1 0,6-2-1,2 0-87,2 1 0,1 1 1,8 0-1,2 1 1,1 0-1,3 0 1,4 0-1,2 1-239,6-1 0,0 0 0,1 1 0,0-1 0,-29 2 0,1 1 0,0-1 0,1 0 0,1 0 0,-1 0 111,3-1 0,0 1 0,1-1 0,2-1 1,0 1-1,1 0 0,0 0 0,1 1 1,0 0-1,-1-1 0,0 1 0,-1-1-24,-2 1 1,-2-1-1,0 2 1,-3-1-1,-1 0 1,-1 1-1,25-2 1,-2 1 0,-5 0-1,-1 2-110,-6 1 1,-3 2 0,-11 1 0,-4 0 0,-7 1 0,-3 0-1,30 0-643,-18 0 1,-16 0 793,-5 0 0,-8 0 0,-10 0 0,-7 0 0</inkml:trace>
  <inkml:trace contextRef="#ctx0" brushRef="#br0" timeOffset="1916">15369 2276 8396,'18'-35'0,"-1"2"-266,0 4 0,3-2 0,3 10 0,6 4 458,4 3 1,10 10 0,5 0 0,9 10 330,7 11 1,4 9 0,0 11 0,-2 5-242,-2 11 1,-10 9-1,-2 11 1,-9 5-260,-6 2 0,-18-5 0,-9 7 1,-16 1-117,-17 3 0,3-39 1,-5 1-1,-8 1 1,-6-1-1,-3 2 1,-3-1-401,-5 1 1,-3-1 0,-6 0-1,-4 1 1,-6 2 0,-2 0 492,-3 1 0,-1-1 0,-2-2 0,1-1 0,0 1 0,0-1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21.93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36 356 11876,'0'-62'-540,"0"2"0,-2 3 1525,-4 5 1,2-1 0,-6 19 224,2 6 0,3 19-1123,5 15 1,9 15-1,7 23 1,7 13-5,4 9 0,2 11 1,-10-28-1,-1 1 1,2 6-1,-1 1-55,2 4 0,-1 2 0,2 6 0,-1 2 0,-2 5 0,0 3 0,3 5 0,-1 3-355,1 8 1,1 2 0,-8-29-1,-1 1 1,1 2 0,1 3 0,0 2-1,-1 1 1,-1-1 0,0 0 0,-1 1 110,-1 0 1,1 1 0,-1-1 0,-1 2 0,0 0-1,-1 0 1,1 1 0,0 1 0,-1-1 0,-1-2 0,0 0-1,0-1-154,-1-3 1,1 0 0,-1-1-1,0-4 1,0 0 0,-1-2-1,2 32 1,0-2 0,0-1-1,1-1 3,2-1 1,-1-2 0,-1-13 0,0-3 0,1-2 0,1-2 0,-1-8 0,-1-2 366,2-6 0,0-2 0,-2 0 0,1-3 0,18 35 0,2-11 0,2-11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23.0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558 454 8432,'-2'-50'0,"-2"3"0,-2 7 844,2 3 0,-4 2 1,1-2-1,-1 0-170,0 2 0,-5-2 0,1 14 0,-6 2-128,-5 1 0,-2 5 0,-8 3 0,0 6-344,-4 4 0,-10 6 0,3 6 0,-3 11-239,1 10 0,9 2 1,2 16-1,10 3-384,5 4 0,11 10 0,3 0 1,8 6-164,9 4 0,7 7 0,15 1 0,0 5 224,-15-43 1,1 1 0,3 1 0,0-1 0,0-1 0,-1-1-1,0 1 1,1 0-415,20 39 0,-3-2 1,-10-17-1,-7-13 462,-9-14 0,-1-24 1,-12-7 466,-8-16 1,-6-7 0,-5-18 0,-2-6 115,-3-4 0,1-9 1,8-7-1,3 3 649,6 2 0,4 3 0,4 3 0,4 1-307,6-1 1,5 5-1,8 4 1,8 6-401,6 4 0,15 8 1,1 0-1,5 7-250,6 8 0,8 4 0,1 2 0,-3 2-3,-6 4 0,-8 4 0,-11 7 1,-8 1-123,-8-1 1,-2 1 0,-12-1 0,-5 2 68,-2 5 0,-8-3 0,3 10 1,-3 4 65,-2 4 0,0 5 0,-2 1 1,-1 7-58,-3 3 1,-8 7 0,4 0 0,-1 2-167,-1 0 1,1-8 0,-5 3 0,2-7-398,3-6 1,7-3-1,-2-10-1815,4-4 2462,2-3 0,0-25 0,0-2 0</inkml:trace>
  <inkml:trace contextRef="#ctx0" brushRef="#br0" timeOffset="250">1082 856 8432,'0'-35'167,"0"2"1,0 2 238,0 2 1,0 8-1,0-3 1,2 7 233,3 5 1,5 4-1,8 8 1,-1 0-353,0 0 0,1 8 1,-1 6-1,1 7-379,-1 8 0,1 4 0,-3 2 0,-3 0-125,-6 0 0,-4 6 0,-2 1 0,-2 3-159,-4 4 0,-10 1 0,-9 2 1,-2 1-124,-4-1 1,-4-5 0,-4-3-1,-2-1-218,3-4 1,3-12 0,6-9-753,5-11 1468,13-5 0,11-17 0,9-5 0</inkml:trace>
  <inkml:trace contextRef="#ctx0" brushRef="#br0" timeOffset="566">1867 1118 8432,'-17'-6'0,"-2"-2"0,-3 1 533,-1-1 1,6 0 0,5 4 494,-2-2 0,7-7 0,1 1-817,4-3 1,10-3 0,3-1-1,7-5-245,5-5 1,-2 0-1,6-4 1,-1-4 33,-5 1 0,-2-1 1,-3 4-1,-4 4 234,-7 5 1,-7-1 0,-7 4-114,-9 5 0,-9 6 1,2 12-1,-2 4-46,-4 6 0,0 11 1,0 8-1,5 6-211,7 4 0,0 7 0,13-1 0,4 3-204,6 3 0,7-1 1,15 1-1,8-1-452,11 0 1,13 1-1,6-5 1,4-5 791,2-8 0,16-12 0,3 2 0</inkml:trace>
  <inkml:trace contextRef="#ctx0" brushRef="#br0" timeOffset="847">2950 839 8704,'-15'-2'526,"3"-4"0,-1 2-760,7-8 528,0 8 36,6-3 0,-2 7 0,-4 0 1,-6 0 6,-3 0 0,-4 5 0,-5 3 0,-5 2-37,-4 3 1,-8 3 0,-1 1-1,-1 3-25,0 3 1,-1-3 0,7 5-1,6-2-563,4 0 1,11 3 0,10-5 0,4 4-407,2 2 1,16-5 0,9 1 0,14-6-176,13-5 1,8 2-1,10-9 869,0-1 0,8-2 0,1-2 0</inkml:trace>
  <inkml:trace contextRef="#ctx0" brushRef="#br0" timeOffset="1163">3317 891 8558,'-17'0'547,"-1"0"0,1 0 456,-1 0 1,7 0-491,-1 0 0,8 2 0,-2 4-558,4 5 1,8 5 0,2 1 0,2 1-749,3-1 0,5 1 0,3-1 1,4 1 792,2-1 0,2 8 0,6 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26.214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439 1058 8376,'-41'-8'115,"0"-4"0,-7-1 0,3-1 0,-3 3 278,-5-3 1,13 6 0,-5 1-1,12 1 1647,10 0-1904,3 0 1,18 6-1,10 2 1,13 4-81,14 6 0,10-3 0,15 1 1,12-2-42,13-4 1,-34-1 0,3 1 0,6 0 0,2-2 0,4 0 0,0 0-160,3-1 0,0 0 1,2-2-1,2 0 0,2-1 1,1-2-1,6 0 0,1-1-169,5 0 0,0 0 1,-3-2-1,-1 0 1,0 4-1,-1 0 1,-5 1-1,-3 1-67,-4-1 0,-2 2 0,-6-1 0,-2 2 0,-6-1 0,-3 0 380,43 0 0,-7-6 0,-24 0 0,-8 0 0</inkml:trace>
  <inkml:trace contextRef="#ctx0" brushRef="#br0" timeOffset="200">613 1582 8664,'-62'5'0,"0"0"0,4-2 0,2-1 809,-41 0 0,19 4 1,26 0-361,17-2 1,23-2-1,20-2 1,23 0-331,23 0 1,28-2 0,-28 0 0,4 0 0,8-2 0,2-2-79,8-1 0,2-1 0,7 1 0,2 0 0,6-4 0,2-1 0,-28 5 0,0 1 0,1-1-261,5 1 0,2 1 1,-2-1-1,-1 0 0,0 0 1,0 1-1,5-1 1,1 1-1,0 0 0,-3 1 1,-1 0-1,0 0-165,-2 2 1,-1 0 0,-1 1-1,0 0 1,-1 0 0,0 1 384,28 0 0,-2 0 0,-2-2 0,-2 2 0,0 2 0,-1 1 0</inkml:trace>
  <inkml:trace contextRef="#ctx0" brushRef="#br0" timeOffset="883">5102 709 8576,'-8'-35'0,"-2"0"0,-7 0 0,-3 0 805,-3 0 1,2 8 0,-8 5 0,-4 9 125,-6 7 1,-6-2 0,-7 4-1,-1 6-493,1 8 0,2 8 1,3 5-1,8 6-305,8 4 1,8 4 0,11 4 0,10 5-380,12 5 1,9 3-1,18 4 1,4 4-503,6 0 0,9-2 0,4-5 0,2 1 70,4 2 1,-6-1 0,-3-9 0,-9-3 84,-7-3 0,-6-7 0,-8-8 1,-12-3 281,-13-9 1,-17-5-1,-18-10 1,-12 0 326,-13 0 0,-2-2 0,-4-2 0,-2-4 300,-2-1 0,4-3 0,4-5 0,5-1-136,11 1 1,13 1-1,9 3-255,9 1 1,15 0-1,17-5 75,14-1 0,18 1 0,11-1 0</inkml:trace>
  <inkml:trace contextRef="#ctx0" brushRef="#br0" timeOffset="1082">5626 621 8520,'-2'-35'0,"-4"0"0,-6 2 3425,-3 4-2545,-3 12 1,7 9 0,1 10 0,2 4-585,4 6 0,8 11 0,4 6 0,2 8-227,3 9 1,9 1-1,3 13 1,0 0-349,0 4 0,6 4 0,-2 2 0,2 2-906,-1 4 1,1 3 0,-8 8 0,-4 3 1184,-5 3 0,-6-4 0,-8 6 0</inkml:trace>
  <inkml:trace contextRef="#ctx0" brushRef="#br0" timeOffset="1234">5451 1460 8717,'0'-30'140,"0"1"1,2 2 0,4-4-1,7 2-297,9-2 1,13 0 0,13 2 0,8 6 388,8 3 0,12 5 0,6 1 1,1 4-363,-1 3 1,1 3-1,-7 8 1,-3 3 129,-1 3 0,-10 2 0,-1 5 0</inkml:trace>
  <inkml:trace contextRef="#ctx0" brushRef="#br0" timeOffset="1567">6674 1320 8361,'7'-27'-37,"1"1"1,4 9 0,-5-2 900,1-5 0,-4 5 0,6-4 138,-2 3 0,-5 5 1,-8 3-1,-7 4-728,-4 1 1,-1 5 0,-2-4-1,-5 6-464,-5 6 1,-4 3 0,-2 9-1,0 1-244,0 4 1,1 3 0,1 5-1,1-2 14,3 2 1,8 2 0,-2 2 0,5-2 134,7-4 1,3-4-1,8-7 1,2-1 282,4 1 1,11-9-1,12-3 1,6-4 174,6-2 1,4-6 0,7-2 0,-2-1-18,-3-5 1,-4 1 0,-8-1 0,-1 4-150,1 2 1,-7-3 0,-5 5 0,-4 2-310,-1 2 0,-7 2 0,-1 2 0,0 4-431,-1 6 0,-5 3 0,2 3 733,-4-1 0,6 8 0,2 2 0</inkml:trace>
  <inkml:trace contextRef="#ctx0" brushRef="#br0" timeOffset="1883">7215 1267 8479,'2'-17'1121,"2"0"23,2-1 0,1 1-511,-1-1 1,4 10-1,7 8 1,1 10-165,-1 6 1,1 7 0,-3 2 0,-1 2-549,-3 4 1,-1 2 0,4 2 0,-5-2-394,-1-4 1,-2 2 0,-8-5 0,-2-1 49,-2 0 0,-13-2 0,2-7 0,-5-4 98,-3-7 1,6-3 0,-5-2-1,5-2 586,1-3 1,9-7 0,3-9-1,4-5 327,2-1 0,8 4 1,5-6-1,11 0-218,10 1 1,9-1 0,10 10 0,-1 5-360,0 5 1,7 3 0,-1 6 0,-2 2-655,-2 4 0,-9 3 0,-4 9 0,-4-1-756,-2 1 1,-2-1 0,-2 1 1397,-2-1 0,-8 1 0,4-1 0</inkml:trace>
  <inkml:trace contextRef="#ctx0" brushRef="#br1" timeOffset="2100">8193 1250 9148,'-8'-23'397,"-3"-1"1,1 3-1,-2 8 1,-1 1 346,-3-2 0,-1 7 0,-1 1 1,1 4 42,-1 2 1,-5 2 0,0 4-1251,1 5 1,9 11-1,3 3 1,2 2-277,4 4 1,2-4-1,2 2 1,0 2-33,0 2 1,2-4 0,2-1 0,2-3-861,-2-4 1623,-2-1 1,-2-3-1,0 0 1</inkml:trace>
  <inkml:trace contextRef="#ctx0" brushRef="#br1" timeOffset="2250">7948 1355 9148,'-17'-70'269,"0"0"0,-7-8 0,-1-3 1,-2-4 1106,-4-3 0,0 9 0,0 1 1,5 4-337,7 4 0,-2 10 1,11 16-1,0 3 851,4 8 1,5 6-1550,1 9 1,7 11-1,9 9 1,9 13-1039,10 12 0,13 14 0,5 6 0,9 5-450,6 6 1,2 4-1,-2 8 1,-2 2-330,-2 4 1,0-3 0,-29-32 0,0 2 1226,0 1 1,-1 1-1,1-2 1,0 1-1,0 4 1,0-1 0</inkml:trace>
  <inkml:trace contextRef="#ctx0" brushRef="#br1" timeOffset="2549">9031 1058 9812,'-17'-33'0,"1"2"783,5 2 0,-5 7 0,4-1 0,-3 6-60,-3 5 1,1 4 0,0 8 0,-1 0-614,1 0 1,-1 10-1,-1 5 1,-3 9-516,-1 3 0,-6 8 0,6 6 0,-1-3-434,-1-1 1,8-2 0,-3 0 0,7-2 366,-1-4 1,4 0 0,1-9 0,1-5 397,4 1 1,2-6 0,4-1 0,4-1 160,6-4 0,3-2 0,4-2 0,3-2 240,1-4 0,10 2 1,0-6-1,8 1-441,3-1 0,1 6 1,4-4-1,-3 3 108,3-1 0,1-8 1,3 4-1</inkml:trace>
  <inkml:trace contextRef="#ctx0" brushRef="#br1" timeOffset="3115">9398 1058 8884,'-6'-18'0,"-2"1"1321,-1 0 1,3-1 904,-6 1 1,8 9-1881,-1 8 1,12 8-1,9 11 1,7 4-161,4 6 0,2-1 1,4 1-1,-2 0-660,-1-2 1,-9 4 0,4-6-753,0 2 0,-7-5 0,1-1 403,-5-7 1,-12-9 0,-2-10 0,-10-9 310,-6-7 1,5-6 0,1-10-1,2-2 388,4-2 1,4-5 0,8 5 0,10 2-8,9 2 0,14 2 0,7 2 0,8 6 172,8 10 0,10 7 1,6 10-1,3 0-15,6 0 0,-5 6 0,-8 1 0,-7 3-31,-5 4 1,-5-5 0,-15 1-1,-9-2 445,-10-4 1,-13-4 672,-6-6 1,-20 2 0,-9-6-1,-8 1-119,-4-1 1,-8 6 0,-1-2-1,-3 4-359,1 2 1,7 0 0,-4 0-1,4 2-494,4 4 1,-1 2 0,12 5 0,3-1-953,1 2 1,5 7 0,3 4 0,6 0-266,5 1 1,1-1 0,0-4 0,1 3 157,5-3 1,4-4 0,7-7 0,-1-10 732,-4-10 1,3-15-1,-5-10 1,0-11 752,-5-11 0,3-5 0,-2-11 0,-4-7 635,-6-7 0,-6-10 0,-7 2 1,-1 1 293,1 5 1,-6 2-1,-1 19 1,5 14 2721,5 15-4191,-1 19 0,17 30 1,4 19-1,17 16-575,14 11 1,7 14 0,9 11 0,-27-37 0,0 0-313,0 2 0,1 1 0,0 1 0,0 1 0,1 4 0,0 1 0,1 1 0,0 0-2562,0 3 1,-1 1 3420,-5 0 0,0 2 0,2 1 0,-1 0 0,-3 2 0,-1 0 0,0 2 0,0 0 0</inkml:trace>
  <inkml:trace contextRef="#ctx0" brushRef="#br1" timeOffset="3449">5084 2193 11285,'-42'-19'-366,"7"-3"0,11-3 758,11-2 1,17 4-1,23-5 1,25 1 8,26 0 1,-28 15 0,5 1 0,9-3 0,4 1 0,9-1 0,3 2-268,9 1 0,4 1 1,-22 3-1,3 1 0,0 0 1,6 0-1,1 0 0,1 0 1,3 0-1,1 1 1,1-1-344,4 0 0,1 0 1,1 0-1,2 0 1,1 1-1,0-1 1,2 0-1,1 0 1,-1 0-1,-2 1 1,1 0-1,-1 0 178,1 1 0,0 0 1,0 0-1,0 0 1,1-1-1,0 1 1,1 1-1,1 1 1,0 1-1,-1-1 1,0 1-1,0 0-139,-2 0 0,0 0 0,0 1 1,-1 0-1,-1 0 0,-1 0 1,-5 0-1,-1 1 0,-1 0 0,0 0 1,0 0-1,-1 1-123,-2-1 1,-1 1 0,-2 1 0,-3 1-1,-1 0 1,-3 1 0,26 1 0,-4 0-1,-13 1 1,-5 1 292,-10 1 0,-4 0 0,-7-2 0,-3-1 0,35 8 0,-19 0 0,-16-3 0</inkml:trace>
  <inkml:trace contextRef="#ctx0" brushRef="#br1" timeOffset="3732">5346 2647 9821,'-70'0'0,"1"0"0,4 0 0,1 0 134,6 0 0,2 0 0,-33 0 1,15-2 93,18-4 0,38-3 0,34-9 0,34 1 87,34-1 1,-26 7 0,6-1 0,13-1-1,5 1 1,9-2 0,2 1-208,-25 2 0,0 1 0,2 0 0,7-1 0,1 0 0,2 0 0,6-1 0,2 0 0,2 1 0,6-1 1,1 0-1,3 1-330,-21 2 1,2 0 0,1 1 0,0-1 0,5-1 0,0 0 0,1-1 0,1 1 0,2 0 0,0-1 0,0 1 0,1 0 0,1 0 0,0 1 0,0-1 0,0 0 149,1 1 1,1-1 0,-1 1 0,0 1 0,-1 0 0,0 1 0,-1 1-1,1-1 1,-3 1 0,1 0 0,-1 1 0,-1-1 0,-4 1 0,-1 0 0,-1 0-1,-1 1-133,-3-1 1,-1 1 0,-1 0 0,0-1 0,21 0 0,-1 0 0,-1 0 0,-6 0 0,0 1 0,-2 1-1,-5 1 1,-1 0 0,-1 0-41,-6 1 1,-2 1 0,-2-1 0,29 1 0,-6 0 0,-18 0 0,-4 0 0,-5 0 0,-2 0 244,-8 1 0,-2-2 0,-2-1 0,-3-1 0,37-3 0,-3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30.72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297 3254 8466,'-8'-40'0,"-3"-1"247,-5 2 0,-1 2 0,-1 4 0,3 4 1538,3 6 0,-3 5-848,3 7 0,4 5 1,4 14-1065,8 9 0,0 10 1,8 12-1,1 4-99,3 1 1,1 3 0,1 5 0,-1 3-387,1 3 0,-1-10 0,-1 3 0,-3-7-20,-1-5 0,-6-2 0,3-4 0,1-4 200,0-6 1,-6-13 0,0-14 624,-8-17 0,0-16 0,-6-21 0,2-8 187,4-8 0,4 0 0,8-5 0,8 1-85,5 4 0,10 5 0,0 5 0,8 7-241,8 9 1,-3 13-1,1 14 0,-1 7-598,1 8 1,0 18-1,3 7 1,-3 8-94,-2 10 1,-5 6 0,-7 9 0,-3 3 636,-3 3 0,-2-4 0,-5 6 0</inkml:trace>
  <inkml:trace contextRef="#ctx0" brushRef="#br0" timeOffset="520">943 3446 8466,'-9'-7'0,"3"-5"621,4-4 0,2-1 1,0-2-1,0-3 61,0-1 1,10-8-1,5 2 1,8-4-322,4-2 0,-5 6 1,3 0-1,-2 0-156,1 1 1,-3 3 0,-7 8-1,-5-1-133,-1 1 1,0 7-409,-2 4 0,-6 4 0,0 4 0,-10 4-91,-6 6 0,-1 3 0,-1 3 1,1 1-18,0 4 1,-1 3 0,3 5 0,3-2 156,6 2 1,4 0 0,2 0 0,2-4 252,4-2 1,4 6 0,11-3-1,6-3 281,8-8 0,14-1 1,3-10-1,14-3-8,13-1 0,5-11 0,13-9 0,-2-7-67,-4-2 0,-9-6 1,-10 4-1,-12-2-291,-14 2 1,-17-2 0,-11 7 0,-10 3-31,-6 1 1,-10 9 0,-6 1-1,-5 2-18,-5 4 0,-5 3 1,4 1-1,0 0 10,0 0 1,-4 1 0,5 5 0,5 6 31,5 3 0,1 3 0,7-1 1,0 1 82,-2-1 1,6 3-1,-3 1 1,3 2 229,2-1 0,5-3 0,3-1 0,0-1 76,0 1 1,5-3 0,-3-1 0,2-5 158,-1-1 0,1 4 1,3-5-127,-3 3 1,2-4 0,-7 4 0,3-1-230,4 1 1,-5-4 0,3 6 0,0 3-195,-3 6 1,7 1 0,-4 7 0,3 2-400,3 2 0,-3 8 0,-1 1 0,-3 3 66,3 4 1,-4 1 0,-1 2 0,1 1-1514,0-1 1972,-6 1 0,11 7 0,-5 2 0</inkml:trace>
  <inkml:trace contextRef="#ctx0" brushRef="#br0" timeOffset="868">2602 3324 8466,'-25'-60'574,"-2"6"1,-8-1-1,2 13 566,4 12 0,4 9 0,7 6-390,1 3 0,7 6 0,6 14 0,6 9-575,4 11 0,10 5 1,-1 3-1,8 3-327,4 2 1,3 7 0,5-3-1,1 2-381,5-1 0,-6-7 1,2 2-1,-8-4-1025,-4-2 0,1-8 0,-7-4 1055,-2-4 0,-3-17 1,-14-11-1,-2-15 828,-4-11 0,-4-13 0,-7-2 1,0-7 538,-1 1 1,3-4-1,1 4 1,4 3 438,3 5 1,1 11-1,8 2 1,5 10-605,11 5 0,7 11 0,12 3 0,6 8-762,9 9 0,4 9 0,12 17 1,2 1-211,-4 3 1,2 6-1,-8-7 1,0 1-1070,0 2 0,-9-8 1,-12 0-1,-8-10 1342,-8-6 0,-4-1 0,-1-1 0</inkml:trace>
  <inkml:trace contextRef="#ctx0" brushRef="#br1" timeOffset="1037">3336 3062 10761,'8'-10'-44,"-4"3"0,7 9 1,5 3 1158,5 7 0,0 11 0,8 6 0,3 4-1516,1 2 1,-4 8 0,0 2 0,0-1-2264,-2-3 2654,-2 4 1,-7-8-1,-1 5 1</inkml:trace>
  <inkml:trace contextRef="#ctx0" brushRef="#br0" timeOffset="1185">3179 2538 8808,'-6'-35'0,"-2"2"477,-2 4 1,10 12-1,6 13-1032,16 8 1,11 7 0,5 15 0,7 9 554,5 9 0,-1 7 0,11 1 0</inkml:trace>
  <inkml:trace contextRef="#ctx0" brushRef="#br0" timeOffset="1435">3965 3237 8536,'-18'-29'420,"1"3"1,1 5 2522,5 6 0,1 9-2038,4 0 0,6 14 0,0 7 0,10 9-672,5 3 1,3 4 0,1 8-1,2 1-674,3-1 1,-1-8-1,-6-2 1,1 0-1261,-1-1 1,-5 1 0,-2-10 453,-3-3 0,-3-13 0,-9-4 793,-7-15 1,-2-15-1,3-12 1,5-1 227,4-5 1,2-1-1,4-1 1,7 3 104,13 1 1,11 8 0,9 0-1,11 8 104,5 8 0,12 12 0,11 7 17,8 8 0,6 5 0,-44 0 0,-1 0 0</inkml:trace>
  <inkml:trace contextRef="#ctx0" brushRef="#br0" timeOffset="1919">5065 3219 8536,'-18'-23'0,"-1"0"561,-4 1 0,3 3 0,-5 2 1,2-1 445,-1 1 0,1 1 0,6 3 1,-1 3 1842,1 2-2935,7 2 1,2 14 0,8 4 0,0 5-249,0 6 0,8 5 0,6 5 0,5-2-244,4-2 0,8 0 0,-1 4 0,3-4-156,1-6 1,7-1 0,2-3-1,0-2 465,-1-7 0,1-6 0,-4-4 0,3-2 306,3-4 0,-12-11 0,0-14 0,-8-6 293,-9-4 0,-1 0 0,-9 6 0,-4 0 215,-6 1 1,-7 1 0,-11 5 0,-3 9-309,-2 5 0,0 11 1,-2-3-1,5 6-220,5 6 0,1 3 0,3 9 0,3 1-318,6 4 1,4 5 0,4 6 0,4 1-104,6 0 1,11 0 0,8 0 0,8-2 60,8-4 1,3-3 0,2-11 0,1-5 200,-1-10 1,-5-16 0,-5-17 0,-3-11 160,-6-15 0,-11-14 0,-5-9 0,-13-5 147,-14-6 1,-11 1-1,2 45 1,-5-1-1,-1 3 1,-2 1 293,-3 3 1,-2 3-1,-2 1 1,-2 2-1,-38-29 1,-2 7 1303,3 9 1,13 15 0,11 15-1241,12 11 1,22 22 0,3 14 0,10 14-410,8 8 1,13 16 0,16 9-1,12 9-248,-20-38 0,2 0 0,2-2 0,0 1 0,4 3 0,0 1 0,1 0 0,0 1-792,2 0 1,0 1-1,-2 2 1,1 0-1,3 2 1,0 1 609,-1 0 1,-1 2-1,-3 3 1,-2 0 0,-3-4-1,1-1 1</inkml:trace>
  <inkml:trace contextRef="#ctx0" brushRef="#br0" timeOffset="2202">280 4215 10211,'-35'0'0,"2"0"-86,4 0 0,7-6 0,22 0 21,24 2 1,32 2 0,-8 2 0,7 0 0,10 0 0,6 0 381,10 1 1,6-2 0,-16-1 0,2 0 0,3-1 0,9-1 0,3 0 0,3 0 0,6-1 0,3-1 0,1-1-574,-20 2 0,0-1 0,1 0 0,0 0 0,4 1 1,0 1-1,1-1 0,0 0 0,2-1 0,0-1 0,1 1 1,-1 0-1,-1 0 0,1 0 0,-1 0 0,0 0 114,-1 1 0,-1-1 0,0 0 0,0 0 0,1-1 0,0-1 0,-1 1 1,0 0-1,-4 1 0,0 0 0,0 0 0,0 1 0,1-1 0,0 1 1,0-1-1,0 1-77,-1 0 1,1 0 0,-1 0-1,0 1 1,-1 1 0,0 0-1,-1 1 1,1 0 0,-3 0-1,1 1 1,-1-1 0,-1 1 218,21 1 0,-2-1 0,1 0 0,0-1 0,0 0 0,0-1 0</inkml:trace>
  <inkml:trace contextRef="#ctx0" brushRef="#br0" timeOffset="2334">7003 4110 8471,'-35'-35'0,"2"4"0,4 6 1386,6 7 0,9 7-2838,3-1 1452,7 4 0,4 16 0,10 2 0</inkml:trace>
  <inkml:trace contextRef="#ctx0" brushRef="#br0" timeOffset="3052">332 338 8547,'-2'-35'179,"-2"0"1,-4 2 843,-1 4 0,-3 5 0,-5 13 15,-1 5 1,1 4 0,-1 2-1,1 4-346,-1 8 1,-7 7 0,-4 18 0,-2 4-459,2 5 1,4 5-1,7 3 1,3 2-453,3 2 1,4 8 0,8-3 0,4 1-148,8 0 1,3-2 0,20 4 0,8-4-662,5-2 0,7-10 0,3-11 0,6-10-3783,4-11 4809,2-9 0,0-16 0,-1-3 0</inkml:trace>
  <inkml:trace contextRef="#ctx0" brushRef="#br0" timeOffset="4122">926 495 8547,'-18'0'1374,"1"-8"2265,-1-3-3100,1 3 1,15 10 0,8 13 0,9 10-276,9 8 1,1-2 0,6 12-1,-2-2-350,2 0 0,2 5 0,0-3 0,-4 0-454,-6-1 1,-3-1 0,-5-6 0,-3 0-148,-6 0 0,-4-8 0,-6-6 1,-6-7 248,-7-8 1,-10-4 0,1-4 0,1-6 436,0-9 1,2-11-1,5-12 1,3-7 514,3-3 1,6-1 0,12 3 0,6 3 474,3 2 1,10-1-1,6 7 1,6 6-321,4 4 0,13 11 0,3 10 0,7 4-395,7 2 1,3 4-1,-2 6 1,2 9-213,1 7 0,7 3 1,-6 6-1,-3-2-347,-1-4 1,-10 2 0,-4-6 0,-5 0-695,-7 0 1,-11-7 0,-11-8 151,-5-3 0,-11-3 0,-8-10 754,-10-5 0,-5-5 0,-5-3 1,-5-3-13,-10-1 1,-2-2-1,-9 4 1,-3-3 327,-1 3 1,-3-4 0,-1 3-1,-2 5 79,-3 3 1,3 5 0,8-5 0,3 4-170,2 3 0,16 1 0,12 8-415,5 4 1,8-3 0,14 9 0,11 2-180,8 1 0,12-3 0,3-2 0,5-3 73,1-3 0,-5-2 0,-3-2 1,-1-2 302,-4-4 1,-4-3 0,-6-9 0,-6-1 397,-4-5 0,-1 3 1,-3-8-1,-3-2 182,-6-2 0,-2-2 1,0 2-1,1 4 58,-1 6 0,6-1 1,4 5-1,7 5-139,8 5 0,6-3 0,8 6 0,9 2-223,10 2 1,6 10-1,2 4 1,0 5-318,0 7 0,-8-3 0,-4 8 1,-6 2-118,-5 2 0,-6 8 1,-10 1-1,-4 1-254,-2 0 0,-9 0 0,-10-5 1,-5 5-120,-1 2 0,-7-6 1,-5 3-1,-5-1 52,-7 0 0,-5-2 0,-10-8 0,-3-4 60,-3-2 0,6-4 0,-1-9 0,3-6 262,2-4 1,2-4 0,4-4 0,5-8 226,5-7 0,9-8 1,4-10-1,6-4 330,6-1 0,12-3 1,11-5-1,6-1 359,5 1 1,5 2 0,9 3 0,5 4-160,5 1 1,11 7-1,7-2 1,1 8-239,-1 3 0,-7 5 0,-10 9 1,-9 7-164,-8 3 0,-7 2 1,-12 0-1,-6 0-95,-3 0 1,-9 7 0,1 5 0,2 6-115,1 5 1,1-2 0,-3 8 0,-1 2-157,2 2 1,-5 2 0,1 2 0,-2 2-83,-4 2 0,-2 7 0,-4-1 0,-4 3-180,-6 3 0,-13-1 0,-10-1 0,-10-3-248,-5-1 1,-2-11 0,1-1 0,3-11 559,1-11 0,10-7 1,0-12-1,10-9 455,8-12 0,5-10 1,18-16-1,8-1 108,11-4 0,10-4 0,8-6 0,5 4 553,5 5 0,3 11 0,4 3 0,6 3-383,4 3 1,2 10 0,-2 7 0,-4 9-488,-6 7 1,-5 6 0,-9 6 0,-9 5-79,-10 5 1,-5 7-1,-3 2 1,1 1-384,-1-1 0,-5 0 1,-2-2-1,-3 7-248,-3 3 0,0 1 0,0 1 0,2 0-517,-2 0 1,-2 0 0,-4 0 1160,-4 0 0,-4 0 0,-7 0 0</inkml:trace>
  <inkml:trace contextRef="#ctx0" brushRef="#br0" timeOffset="4282">3912 181 8442,'-39'-51'449,"4"5"0,4 11 0,16 11 179,3 5 0,8 13 0,16 10-1455,11 11 1,12 17-1,10 1 1,9 7 826,6 5 0,4 1 0,6 7 0</inkml:trace>
  <inkml:trace contextRef="#ctx0" brushRef="#br1" timeOffset="4602">4454 495 13722,'0'-18'340,"0"-5"0,0 0 4245,0 2-4001,0 1 0,13 12 0,5 8 0,3 12-400,4 9 1,-3 1-1,5 7 1,-2 2-451,-4 2 1,-1 2 0,-3 0 0,-1 0-235,-5 0 0,-3-1 0,-8-1 0,-2-3-1,-4-7 0,-3 0 0,-11-3 0,-3-7 359,-6-3 0,2-4 0,-1-6 1,1-2 593,0-4 0,8-6 0,1-9 0,11-4 171,5-2 0,4-1 1,5-3-1,11 4-130,9 2 1,12 2 0,5 5 0,5 1-466,5-1 0,10 9 0,0 3 1,4 4-384,2 2 0,0 6 1,0 1-1,0 1-808,-1 0 1,-6 4-1,-5-7 1,-4-1-2938,-1-2 4092,-9-10 1,14-1 0,-3-9 0</inkml:trace>
  <inkml:trace contextRef="#ctx0" brushRef="#br1" timeOffset="4969">5746 390 11053,'-18'-27'-81,"-5"2"0,0 9 1,2 3 1504,1 1 0,-3 8 1,0-2-132,1 4 1,3 4 0,3 4 0,3 6-921,1 3 0,8 3 0,-2-1 0,4 1-449,2-1 1,2 3 0,4 1-179,6 2 1,3 0-1,3-5 1,-1-3-374,1-3 1,-7 2 0,1-9-1,4 1 249,5 2 0,-2-6 0,5 4 1,-3-4 325,2-2 0,-3 6 0,3 1 0,-2 3 72,3 4 0,-5 1 0,4 5 0,-1 5 71,1 10 1,-6 9-1,3 15 1,-9 7-70,-3 7 0,-4 7 0,-10 7 0,-7 2 18,-9 5 1,-5-5 0,9-43 0,-1 1 0,-21 44 1,17-44 1,-1-1 0,-27 36 0,-1-3-1,0-13-176,-1-13 0,3-16 1,5-16-1,10-9 48,10-12 0,8-18 0,5-17 1,6-11-345,4-11 1,12-5 0,9-10 0,16-5 9,-11 33 1,3 1 0,3-2 0,4 0 0,4-2 0,1-1 0,3 2 0,0 1-335,-1 2 0,1 1 498,3-1 1,1 2-1,6 1 1,1 1 0,4 0-1,1 0 1</inkml:trace>
  <inkml:trace contextRef="#ctx0" brushRef="#br1" timeOffset="5100">6672 617 12161,'-8'-23'1945,"-4"0"-1557,4-1 0,1 17 0,9 7-871,3 9 468,5 7 0,23 9 1,4 2-1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41.04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36 348 19621,'-10'0'-619,"2"0"0,6 0-110,-4 0 0,4-8 1,-5-2-1</inkml:trace>
  <inkml:trace contextRef="#ctx0" brushRef="#br0" timeOffset="267">36 296 21358,'9'0'-696,"5"-2"1,-6-2 792,1-2 1,-3-8 0,4 3-4,-2-5 0,3-1 0,-3-1 0,0 1-15,-1-1 1,1 1-1,-4-1 1,2-1-2,-2-4 0,-2 9 0,-2-3 0,0 1-57,0 1 0,0 3 1,-2 2-110,-4 2 1,4 5-1,-6 10 1,2 9-219,1 5 0,-3 10 0,4 0 0,-2 6-39,2 4 1,2 7 0,2-3 0,0 4-991,0 3 0,0 0 1155,0 18 1,0 4 0,0 13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42.74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138 261 23391,'-15'-8'-2836,"3"-4"1,-1 2 1871,7-1 1,0 5 131,6-6 703,0 8 717,8-3 0,-4 7 411,7 0-35,-7 0-858,4 0 0,-6 0 0,2-2 791,1-4 0,1 2-548,-6-8 0,0 7 1,2-7-49,4-2 1,-4 5 0,4-3 4,-4-2 1,-2-1-841,0-3 0,0 7-140,0-1 0,-2 8 668,-4-2 0,-2 12 0,-5 4 0,1 4-45,-2 3 0,-1-7 0,-3 11 0,3 0-195,3-1 1,-1-7 0,5-1 578,-2 2-27,6 1 1,-1-7 0,12-8 23,11-10 1,-1-5 0,8-5 0,-1-1 24,-1-2 1,0-1 0,-5 7-1,-1-1 64,1 1 0,-3 0 1,-1 1-888,-3 4 1,-9 7-949,-2 10 1404,-7 13 0,-19 9 0,-1 8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55.99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210 1407 9614,'12'-6'975,"0"0"0,-6-5-662,5 5 1,-5-6-161,6 6 0,-8-1 94,1 1 1,3 2 659,-2-8-805,0 8 162,-6-3-779,0 7 2327,0 0-1560,-8 0 1,6-2-275,-4-4 0,2-4 0,0-9 1,-3-7 58,-3-9 1,4-9 0,-5-16 0,-3-10 7,-2-10 1,-1-7 0,-2-4 0,-3-4 14,-1-2 0,0 7 0,5 3 1,1 9-58,-1 7 1,3 14 0,1 7 0,4 5 115,3 7 0,1 8-232,6 7-1017,0 4 208,0 9 1,0 10 327,0 12 1,6-3 443,0 3 0,-1-6 390,-5 5 0,0-5 607,0 6-640,0-8 0,0 6-324,0-5-70,0-3-90,0 6 154,0-8 1,0 2 143,0 4 64,0-4 125,0 5-48,0-7 40,0 0-7,8 0-38,-6 0-3,6 0-117,-8 0 341,0 0-263,8 0-161,-7 0-11,7 0 1,-6 0 39,4 0 1,-2 0 14,8 0 4,-9 0 1,7 0 48,-4 0 56,-4 0 5,6 0 0,-6 0 426,3 0 254,-3 0-353,6 0-468,-8 0-1530,0 0 1501,0-7-64,0 5 157,0-6-225,0 8 129,0 0 3,0-8-84,0 6 110,0-5 109,0 7-110,0 0 108,8 0 189,-6 0 142,6 0 160,-8 0 1738,0 0-2198,7 0-294,-5 0-458,6 0 316,-8 0 1,0-2-178,0-4 313,0 4 53,0-6-799,0 8-1653,0 0 2311,8 0 85,-6 0-193,6 0-93,-8 0 0,0-2-492,0-4 0,1 4 594,5-3 0,2 1 441,4-2 1,3-4 0,-5-7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5:00.3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1712 8474,'-12'-5'-46,"0"-1"0,1-8-91,-7 3 0,9 1 125,3-2 25,4 8 1,4-3-7,4 7 0,-3 0 0,9 0-15,2 0 0,-5 0 1,3-2 92,2-4 1,-5 4 432,3-4-406,0-4 1,3 1 0,-1-7-122,-3 4 1,-7 3 0,4 5 0,0-4 19,3-2 0,-1 5 1,2-5-1,1 0-56,3 0 0,-5 7 0,1-5 1,2 2 36,1 0 1,1-2 0,-3 5 0,-1-3 104,2 2 1,-5-4 0,3 0 154,1-1 1,-3 5 0,0-4-40,-2 0 0,5 4-170,-1-7 1,3-1 0,1-5 33,-4-1 0,3 1 1,-5-1-1,1 1 13,1-1 0,-6-5 0,4-2 0,-3-4 17,-3-8 0,4 0 1,0-10-1,0-1-5,-1-3 0,-1-3 0,-6-2 0,0-4-30,0-2 0,0 5 0,0 1 0,0 6-38,0 3 0,6 2 0,0-1 1,-2 5-3,-2 4 1,-2 2 0,0 0 0,2 2 0,3 4 1,-3 2 0,6 6-1,0-3-51,3 3 1,-1 2 0,2 1 0,1 1 1,3-1 1,-4 1-1,-3-1 1,1 3 65,0 3 1,-6 2 446,1 5-435,-3 3-161,-2-6 1,2 10 0,2 4 46,2 5 1,6 5 0,-5 1-1,1 1 53,0-1 1,4 1 0,-5-1 0,3 1 4,4-1 1,-5 6-1,1 1 1,0-3 15,-1-2 0,-3 1 1,4 1-1,-2 2-22,-4-1 1,3-3 0,1-1 0,0-1-5,0 1 1,-3-1 0,-3-1 0,2-3 39,2-1 1,2-1 74,-2 7 1,-4-6-34,3-1 1,-1-7-10,2 2-94,-4 4 0,8-7 11,-4 9 0,-5-6 0,7 4-3,0-3 0,-6 1 0,6-4 13,-1 2 0,-3 6 0,8-5 4,2 3 1,-5-6 0,3 2 0,0-2 6,-3 1 1,7-3-1,-5 4 1,5-4 9,1-2 1,-5 6 0,0 0-1,1-2-15,3-2 1,-5-2 0,1 0 0,2 0 0,1 0 0,3 0 0,-1 0-8,1 0 0,1 0 0,2 0 0,3 0 13,-3 0 0,-2-2 0,-1-2 1,-1-2-4,1 2 0,-1-4 1,1 2-6,-1 3 0,-1-1 0,-3 0-19,-1-2 0,0 0-29,5 6 1,-5 0 0,-1 0 43,3 0 1,-4 0 0,1 0 3,3 0 0,-4-6 0,1 1 0,3 1 3,1 2 0,3 2 1,-1 0 1,1 0 1,-1 0 0,1-2-1,-1-2-4,1-2 1,-1 0 0,0 6-2,1 0 0,-1 0 0,1 0-32,-1 0 1,-1-2-1,-3-2 1,-1-1-24,2 1 0,-5 2 0,3 2 1,2 0 11,1 0 0,3 0 0,-3-2 0,1-2 37,1-2 1,-3 0 0,11 6 0,-2-2 27,0-3 1,9 3 0,-5-4 0,2 2-5,0-2 1,0 4 0,6-6 0,0 3-16,0-1 0,-2-6 1,-2 6-1,-2 0-53,2-1 0,-4 5 0,0-6 0,0 2-69,1 0 0,-1-1 1,4 3-1,-2-2 71,2 2 1,0-4 0,0 2-1,-4 3-107,-2 1 1,5-4 0,-7 0-1,-2 2 78,-1 2 1,3 2 0,0 0 144,-1 0 0,-9-6 0,-1 0 73,1 3 1,-3 1-223,2 2 1,-8-2 0,3-2-1532,1-2 827,-6 0 1,8 6 784,-4 0 0,3 0 0,9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1:30.5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78 8365,'-10'-18'-249,"4"1"0,-2-1 932,2 1 1,1 9-285,5 8 0,0 14-399,0 9 0,-8 16 0,-2-2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5:08.326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7871 712 26718,'-35'-52'-1748,"1"0"0,6 7 0,7 6 0,7 8 1284,9 8 1,5 9-1,5 5 1,9 1 1696,7 4 1,16-4 0,18 2 0,14 3-904,17 1 1,-34 2 0,3 2-1,7 0 1,2 1 0,5 3 0,1 2-355,4 2 0,0 1 0,1-1 0,-1 2 0,2 2 0,0 3 1,-3 0-1,-1 1-483,0 0 1,-2 2-1,-12 1 1,-2-1-1,-5-3 1,-3 1 0,30 19-1367,-18 4 0,-11-4 1873,-20 3 0,0 3 0,-12-2 0,-3-1 0</inkml:trace>
  <inkml:trace contextRef="#ctx0" brushRef="#br0" timeOffset="167">7976 1167 26718,'-37'-35'-3184,"8"0"1,10 2 2725,7 4 0,8 5 0,18 13 0,15 5 1444,14 4 1,25 2 0,15 0 0,-31 0 0,3 0-736,10-1 1,2 2 0,3 2 0,3 2-1,11 0 1,1 1 0,0 2 0,-1 2-457,0 1 0,-1 1 0,-3-2 1,-1 1-1,-6 3 0,-1 1 0,-3 0 1,-2 0-701,-5-2 0,-3 1 0,-8 1 0,-1 1 905,37 7 0,-8 2 0,-9-1 0,0 3 0</inkml:trace>
  <inkml:trace contextRef="#ctx0" brushRef="#br0" timeOffset="351">9845 363 14541,'20'-50'0,"1"-1"0,21-38 1168,3 19 0,0 20 0,3 24 1,-1 11 228,1 5 0,-3 8 0,3 14 0,5 11-1506,3 8 1,2 20-1,-7 7 1,-5 10-561,-5 8 1,-20 5 0,-11 14 0,-11-43 0,-4 1 321,-4 4 0,-5 0 0,-9 1 0,-8-3 0,-12 2 0,-8-2 0,-9 3 0,-6-3 210,-10 4 0,-7-2 0,19-17 0,-3-1 0,-2-1 137,-7 3 0,-2 0 0,-1-1 0,-1 1 0,-1 0 0,-2-1 0,15-7 0</inkml:trace>
  <inkml:trace contextRef="#ctx0" brushRef="#br1" timeOffset="1151">1689 974 8383,'-17'-27'54,"-1"4"0,-1 4 226,-5 1 0,5 6 0,-6 3 0,2 1 29,-1 4 0,1 2 0,5 4 1,1 2-91,0 2 0,-1 13 0,1-1 0,1 3-179,4 4 1,-1 2 0,7 8-1,2 2-302,2 4 1,4-4 0,6 4 0,7-3-51,7 3 0,15-4 0,0 4 0,3-6 0,3-6 1,6-4-1,-1-8 1,6-1 40,5-4 1,-7-7-1,-7-12 1,-5-11 149,-7-9 0,0-14 0,-11-5 0,-7-5 380,-7-1 1,-8-2 0,-6-3-1,-6-1 320,-3 2 0,-8 1 1,-3 5-1,1 3 148,0 7 1,2-1-1,7 6 1,5 8-105,5 6 0,6 3 1,6 3-621,5 3 1,12 4 0,9 8-1,4 0-202,5 0 1,12 2-1,-5 6 1,2 7-66,7 7 0,-5 3 0,6-2 1,-5 6 89,-7 4 1,-5 2 0,-10 2 0,-4 2-64,-1 2 0,3 7 1,-8 1-1,-4 5 48,-3 4 1,-10 14-1,2 0 1,-4 4-75,-2 1 0,-8 1 0,-4-6 0,-3-3-179,-3-7 0,1-1 0,-1-11 0,1-11 23,-1-12 1,1-8 0,-2-3 418,-5-4 0,-3 3 0,-8-5 0</inkml:trace>
  <inkml:trace contextRef="#ctx0" brushRef="#br1" timeOffset="1817">2527 1009 8472,'18'-46'0,"1"1"0,3 4-88,1 8 1,0 0-1,-5 10 1,-1 4 409,1 5 1,-1 1 0,0 7-1,-1 4 214,-4 6 0,1 5 0,-5 9 1,0 1-587,-1 5 0,5 3 0,-6 8 0,-2 1-80,-2 5 0,-2-2 1,-2 6-1,-4-1-95,-6 1 0,-3-4 0,-3 3 0,1 1 2,-1 0 1,1-9 0,1 1 0,3-8 171,1-3 197,8-3 1,12-23 0,17-14-1,14-17 119,14-13 1,9-9-1,13-5 1,-35 27-1,0 0-194,0 0 1,-1 0 0,3-2 0,0 0 0,34-25 0,-5 1-8,-5 3 1,-15 9-1,-16 5 1,-12 5 188,-9 6 0,-14 3 1,-12 11-1,-4 1 18,-1 3 1,-1 7-1,-1-2 1,-2 4-363,-3 2 0,1 2 0,4 6 0,-5 7-254,-5 7 1,2 11 0,0 0-1,2 7 72,3 5 1,3 0 0,4 3 0,3-3-67,6-3 1,6 1 0,8-4-1,9 2 174,10-2 0,8-10 1,4-6-1,4-6 210,2-5 0,1-4 0,5-8 0,-3-4 38,-1-8 1,1-7 0,8-18-1,3-2 73,-3-2 0,-8 1 0,-3 5 0,0 2-37,-1 4 1,-5-2 0,2 9 0,-6 7 29,-6 7 1,-4 8 0,-7 6 0,-1 5-82,1 5 0,-3 9 1,-1 2-1,-5 2-99,-1 1 0,4-3 0,-6 4 0,-1-4-579,3-2 0,-6-2 429,4-5 0,-4-12 0,-2-12 169,0-15 1,0-12-1,0-6 1,0-4 35,0-2 1,6-1-1,1-7 1,1 3 120,0 3 0,0 5 0,-4 9 0,3 4-247,3 5 0,-4 7 0,6 5 1,1 6-232,3 5 0,1 2 1,1 5-1,-1 8 333,0 7 0,9 6 0,1 8 0</inkml:trace>
  <inkml:trace contextRef="#ctx0" brushRef="#br0" timeOffset="2117">5095 992 12659,'0'-41'-13,"0"0"0,-8 6 0,-6 8 0,-5 2 865,-4 4 1,-8 1 0,1 5 0,-3 3-288,-2 6 1,6 4-1,0 2 1,0 0-395,2 0 0,2 8 0,7 4 0,3 5-531,3 7 1,-3 3-1,3 8 1,-4 1-526,-1 5 1,5-2 0,3 6 0,-1-3 114,0-3 0,6-4 0,-1-6 0,3-5-641,2-5 1558,0-2 0,7-15 1,7-8-1,7-9 369,8-8 1,12 1 0,6-5 0,3 2-344,3 4 1,-1 3 0,0 5 0,1 3-495,-1 2 1,1 2 0,1 6 0,4 0-770,6 0 1134,-4 0 0,8 8 0,-6 2 0</inkml:trace>
  <inkml:trace contextRef="#ctx0" brushRef="#br0" timeOffset="2300">5217 678 12659,'-33'-63'-896,"4"7"1,5 10 1933,5 11 0,9 7 0,6 13-249,8 3 0,8 5 0,11 7 1,8 2-756,8 3 0,8 7 1,11 11-1,4 8-482,0 8 0,0 2 1,-6 9-1,3 7-43,-3 3 0,-4 2 0,-5 4 1,-8-2-2699,-8 2 3085,-6 2 0,-23 9 0,-4 3 0</inkml:trace>
  <inkml:trace contextRef="#ctx0" brushRef="#br0" timeOffset="2917">5252 1079 16552,'0'-23'-1311,"0"0"0,0 1 1394,0 3 1,6-4 0,1-1 0,3 1 768,4-2 1,1 5 0,5-3 0,1 6-72,2 5 1,14-4 0,-2 7-1,4-3-438,3 0 0,1 9 1,6-3-1,-5 4-424,-1 2 1,0 8 0,-4 3 0,1 5-410,-1 1 0,-8 1 1,-4 1-1,0 2-196,1 3 0,-1 7 1,2-4-1,-6 2 269,-3 0 1,3-2 0,0 4 0,-1-5 229,-3-7 1,-2 2 0,1-11 0,-3 2 101,-3-1 1,4-7-1,-7 0 213,1-8 0,-2 0 1,-8-7-1,0-3-294,0-1 0,-10-3 0,-6 1 0,-7-1 13,-4 1 0,-4-1 0,-8 1 1,-4-1 192,-1 1 1,3-1 0,-4 1 0,3 1 296,3 5 0,4-5 0,6 7 0,6-3 117,3 0 0,5 6 0,5-3 0,14-1-12,17 0 0,16 1 0,23-5 0,10 4-134,10 3 1,11 1-1,4 6 1,0 0-455,0 0 1,4 8 0,-8 3 0,-5 5 337,-9 1 0,-15 3 0,-11 1 1,-14 4-415,-12 2 0,-15-5 0,-10-1 0,-12-5 11,-9-5 0,-14-1 1,-12 2-1,-3-7-32,-3-3 0,7-2 0,1 0 0,4-4-5,8-7 1,8-3-1,13-15 1,7-4 79,3-6 0,13 0 0,13-5 0,14 1 158,11 4 0,13-1 0,8 3 0,9 8-262,7 7 0,-7 9 1,-3 17 281,-4 7 0,-2 9 1,0 15-1</inkml:trace>
  <inkml:trace contextRef="#ctx0" brushRef="#br0" timeOffset="3482">1322 2738 10090,'10'-39'0,"-4"5"201,-4 1 0,-2 2 0,0-1 0,0 5 584,0 2 1,-10 2 0,-7 5 0,-11 3-133,-5 3 0,-9-1 0,-7 7 0,-5 4-292,-4 6 1,-6 7-1,5 13 1,3 5-281,2 4 0,9 2 0,6 0 0,8 1-146,8 5 1,6 2 0,3 5 0,4-3-884,3-2 1,3-3 0,10-7 0,5-3 115,5-7 1,3-11 0,4-7 0,6-5 834,4-5 0,4-7 0,4-11 1,6-8 469,3-8 0,2 2 0,1-4 0,-1 4 29,1 2 1,-3 2 0,-1 4 0,-3 6-59,3 4 0,3 3 0,4 4 1,3 7-661,-3 3 1,-4 15 0,-3 7 0,-3 3-526,3 2 1,-1 6-1,-1-4 1,-6 2-375,-4 1 0,-3-9 1,1 2 1126,0-3 0,-7-3 0,-3 0 0</inkml:trace>
  <inkml:trace contextRef="#ctx0" brushRef="#br0" timeOffset="3851">2126 2529 10551,'0'-43'-145,"0"6"0,-2-2 0,-4 8 1194,-6 8 0,5 4 1,-1 3 322,0 4 0,6 7-1338,-4 10 0,6 11 1,6 9-1,8 0-138,7 1 1,6 5 0,10-2-1,2 4-522,2 2 0,1 0 1,-3-2-1,4-2-154,1-2 0,-5-8 0,0 2 0,-8-3-577,-8-3 0,-7-9 1340,-10-8 1,-12-17 0,-23-18-1,-12-12 60,-8-9 1,-3-6 0,-2-10-1,-3-4 391,29 36 0,-2-1 0,-2 0 0,0 0 1,3 0-1,0-1 0,-25-42 1240,5 7 0,8 11 0,14 10 0,10 7-73,9 8 0,10 20 0,12 9-1621,15 8 1,15 18 0,18 5 0,10 9-351,6 8 0,9 3 0,-39-15 1,-1 3-1,2 1 0,-1 2-53,3 2 1,-1 2 0,1-2 0,-1 2 0,0 3-1,-1 2 1,-3-3 0,-1 1-262,-2 1 1,-2 0-1,-2-2 1,-1 2-1,-4 1 1,-2 1 0,25 38-1653,-17-4 2123,-18-10 1,-22 4 0,-10-6 0</inkml:trace>
  <inkml:trace contextRef="#ctx0" brushRef="#br0" timeOffset="4034">2545 2668 9948,'0'-46'0,"0"-1"514,0 5 0,4 3 0,9 4 0,18 0 519,18 0 1,5 8 0,10 6 0,4 7-722,6 8 0,0 4 0,3 2 0,-5 2-852,-10 4 0,-6 4 0,-5 9 1,-5 2-358,-5 3 1,-18 5 0,-7-4 0,-6 2-693,-6 4 0,-10 4 1608,-6 6 1,-19-4 0,-6 5 0</inkml:trace>
  <inkml:trace contextRef="#ctx0" brushRef="#br0" timeOffset="4867">3767 2372 10751,'16'-20'99,"-5"-3"1,3 3-1,-6-3 1,0 4 666,-1 1 0,1 7 100,-2-1-792,-4 8 0,11 4 0,-7 12-131,-2 3 1,-2 3-1,-2-1 1,0 1 32,0-1 1,0-5 0,0-1-65,0 3 0,-2-4 351,-4 1 1,2-7 446,-7 2 0,7-12-645,-2-5 1,2-5 0,0-1-86,-1-1 0,-1 7 0,6-1-1977,0-2 776,0 7 1330,0-9 619,0 14 176,0-6 0,-2 8-432,-4 0 0,2 0-740,-8 0 0,7 8 1,-5 4-110,2 3 0,2 3 0,6-1 1,0 1-99,0-1 0,8 6 0,4 1 0,3-3 43,3-2 1,7 5 0,4-3 0,4-3 228,2-5 1,-2-9-1,-2 2 1,-4-4 342,-2-2 1,-9-8 0,-10-4-1,-4-5 129,-2-6 0,-4 1 0,-6-5 0,-9 0 119,-7 0 1,-3 0 0,-4-4 0,2 3 377,2 3 0,8 2 1,0 5-397,7 1 0,6-1 0,10 3 0,6 3-462,9 6 0,16-1 0,16 1 0,7 0-40,8-2 0,-2 6 1,2-3-1,0 3 92,-2 2 1,0-6 0,-7 0 0,-3 2 70,-7 2 0,-14-4 0,-8 0 1,-3 3 190,-3 1 0,-5 2-270,-1 0 1,-7 7 0,2 5-1,-4 4-88,-2 1 1,0 6 0,-2 1 0,-2-1-50,-2 2 1,-1 0 0,1 6-1,-4-3-344,0-3 1,-3 0 0,5-6-1,0 1 399,0-5 548,-5-9 0,11-12 1,-2-13-1,10-6-100,11-6 0,3-4 0,9-2 0,4 0 100,6 4 1,-2 8-1,3 0 1,-1 3-229,2 7 1,-2 9-1,5 0 1,-1 6-496,-4 6 1,0 6-1,-1 11 1,1 6-650,-6 4 0,-4 2 1,-9 0-1,-1 0-556,-3 0 0,-12-2 1517,-4-4 0,-24-4 1,-13-8-1</inkml:trace>
  <inkml:trace contextRef="#ctx0" brushRef="#br0" timeOffset="4998">4256 1690 8707,'-17'-33'0,"-1"4"-199,1 6 1,7 13 757,4 10 1,4 18 0,2 17-526,0 9 1,-15 15 0,-4 3 0</inkml:trace>
  <inkml:trace contextRef="#ctx0" brushRef="#br0" timeOffset="5450">1811 2197 15443,'-17'-37'-1469,"-1"-2"1,1 0 1469,-1 6 0,-1 0 0,-2 12 0,-3 4 758,3 3 1,-4 10-1,0 2 1,-1 10 192,1 9 0,0 18 0,6 2 0,1 6-763,8 5 1,6 5 0,6 3-1,8 4-515,13 2 1,7-3 0,18 3 0,6-2-274,8-4 0,14-2 0,8-3 0,-39-28 0,3-1-606,3-4 0,3-2 1029,1-1 1,2-2-1,4-4 1,0-1 0,0 1-1,1 0 1</inkml:trace>
  <inkml:trace contextRef="#ctx0" brushRef="#br1" timeOffset="5867">82 3734 8804,'-23'-20'0,"0"-1"308,1-2 0,11-1 0,9 5 0,13-2 25,19-3 0,20 1 0,24 6 1,19-3-210,-38 9 0,4-1 0,17-2 0,6-1 0,12-4 0,4-1 0,-25 6 0,2 0 0,2-1-75,5 0 1,1 1 0,2-1 0,4-1 0,2 1 0,1-1 0,4-1 0,2-2 0,1 1 0,-24 4 0,1-1 0,1 1 0,-1-1-275,4-1 1,0 0 0,1 0 0,-1 0 0,-1 0 0,0 0 0,0 1 0,0-1 0,2 1-1,1-1 1,0 0 0,-1-1 0,-1 1 0,-1 0 0,1 0 0,-1 0 36,0 1 1,0-1 0,0 1 0,-1-1 0,-3 1 0,-1 0 0,0-1 0,-1 2-1,21-3 1,-1 1 0,-2 1 0,-8 0 0,-1 2 0,-3 0 16,-8 2 1,-2 2 0,-3 0 0,21-2 0,-5 0-1,-14 3 1,-4-1 0,-7 0 0,-4-1-190,39-14 0,-30 5 360,-21-4 0,-20 7 0,-15-1 0,-4-5 0</inkml:trace>
  <inkml:trace contextRef="#ctx0" brushRef="#br0" timeOffset="6367">5269 2040 14450,'18'-18'905,"-1"-1"1,1-1-1001,-1 3 1,-1-4 0,-3 11 833,-1 0-199,-1-5 0,-3 13-549,-8-4 1,-8 4 0,-9 2-1,-2 0 151,-5 0 1,-1 0 0,-6 0 0,4 2 40,2 4 1,-4-2 0,5 7-54,3 3 1,3 1-1,7 3 1,7 1-365,8 5 1,7 1-1,11 6 1,5-2-119,6 2 0,-2-4 0,10 2 0,-4 0-91,-2-1 1,-6 3-1,-4-8 1,-4-2-43,-5-1 1,-10-3-1,-4-1 701,-12-5 0,-10-1 0,-16-6 0,-3 2-519,-2-2 0,-6-3 1,7-1-1,1 0-479,2 0 1,4 6 712,4 0 0,4 8 0,7-5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8:47.0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2201 8007,'-35'-50'0,"2"1"417,4 3 0,4 15 0,9 2 320,5 7 1,5 14 0,12 8-794,5 10 0,12 6 1,9 3-1,6 4-78,9 6 1,3 4-1,5 2 1,3 2-56,6 4 0,-2 2 0,2 7 0,2 1-50,2 3 1,2 6-1,-2 2 1,-4 10 192,-6 6 1,-19 3 0,-12 6 0,-12 5 60,-9 7 0,-8-2 0,-2-44 0,-3 0 0,-4-2 1,-2-1 53,-1 1 0,-3-1 1,-1-1-1,0-1 1,-1 1-1,1-1 1,-1 0-1,1-1 122,-15 44 0,11-9 1,5-6-1,9-5-118,6-1 0,2-2 1,4-4-1,6-6-60,7-3 0,12-3 1,2-1-1,6-5-31,4-5 0,8-4 1,-3-4-1,7-2 63,5-2 1,-2-6-1,8 4 1,0-3-13,-2-9 0,8 3 0,-4-7 1,2 3-126,-6-2 0,-6 3 0,-5-1 0,-5 7-20,-5 8 1,-6-2-1,-6 2 1,-4 2 51,1 2 1,-11 8 0,5 2 0,-3 0-16,-3-1 0,-3 5 0,3-4 0,-4 1 35,-3 5 1,5-5 0,-4 1 0,-1-2 92,1-5 0,0 1 0,-4 0 0,4 2 120,1-2 0,-5-1 1,4 1-1,0 4-86,3 2 0,-1-5 0,2 5 0,1 0-68,3-1 1,9-3-1,2 4 1,2-1-32,0 1 1,1-6 0,3 1 0,0-1-81,1 2 0,-8-2 0,7 7 0,-4 1-67,-2-2 0,-4 7 0,4-4 0,-1 7-85,-5 1 1,-2-4 0,-1 12 0,-1 2-72,1 2 0,5 0 1,0-2-1,1-4 315,1-1 0,-6-3 0,6-6 0</inkml:trace>
  <inkml:trace contextRef="#ctx0" brushRef="#br0" timeOffset="1683">645 1695 7920,'-8'-29'293,"-3"0"0,-3 11-429,2-5 0,14 9 1,16-3-1,11 9 4,10 6 0,5-4 1,11 0-1,5 3 212,10 1 0,9 2 1,12 2-1,6 3-46,-45 1 0,-1 0 0,0 2 0,1 0 0,6-1 0,1 1 1,0-1-1,2 0-106,2-1 0,0-1 0,-1 0 0,0 0 0,3 1 0,0 0 0,-1-3 0,0-1 114,0 0 1,0-2 0,1 1-1,0-2 1,-1 1 0,-2-2-1,2 0 1,-1-1-5,-3-3 1,0 0 0,-1-1 0,-2-2-1,-2 0 1,-1-1 0,2-1 0,1-1 8,0-2 1,0-1-1,-3 1 1,-1 1-1,-1-1 1,1 0-1,-5 1 1,1-1 54,46-13 0,-4 4 0,4-4 1,-4 1-55,-5 5 0,-11 7 0,1 5 0,-4 1 13,-2 4 1,-10 4 0,-8 8 0,-7 7 8,-3 7 1,-3 9 0,8-4 0,1 2-1,3 0 0,1 0 0,2 8 0,5 2-29,5 2 0,9-1 0,7-5 0,5 0-64,-38-17 1,1-1-1,7-2 1,1-3-1,4 0 1,0-2-1,4-2 1,0-1-19,2 0 1,0-2 0,1-3 0,0 0-1,3 0 1,0 0 0,1-3 0,0 0 42,2-2 0,-1 0 0,-4-3 0,0 0 0,1 2 1,0 0-1,-3 1 0,0-1-33,-3 0 1,0 0-1,1-2 1,0 0-1,0 3 1,0 0 0,1 1-1,0 1 4,-2-1 1,-2 2 0,-3 0 0,-1 0 0,0 0 0,0 0 0,-1 0 0,-1 2 3,-3 0 0,-1 1 0,36 13 1,-17 9-1,-12 4-64,-9 8 1,-7-2-1,-9 6 1,-4-4 37,-5-2 0,-7 1 1,-3 3-1,-5 2 100,-1-2 0,-2 4 0,-6 1 0,-2 5 78,-4 5 0,4 10 1,-4 0-1,5 2 17,1-2 1,3-4 0,11-7 0,15-1 74,14 0 0,15-7 0,8-4 0,10-6-240,11-6 1,10-6-1,-42-16 1,1-2-1,1-2 1,2 0-10,1-2 1,0 0-1,1-1 1,1 0-1,-1-1 1,0 2-1,-1-1 1,0 1-69,-1 2 1,-1 0 0,-6-1 0,-2 0 0,38 12 0,-13 3-107,-9 5 0,-13 3 1,-14-2-1,-8 4 143,-8 0 1,-11 6 0,-7-3 0,-3 4 123,-2 7 1,-7-2 0,-7 8 0,-5 1 128,-5 3 0,-5 1 1,6 0-1,2 1-16,1-1 0,9 6 0,1 2 0,0 3-129,0 3 1,7 0-1,-1-1 1,6-2-93,3-3 1,11 6 0,-1-4-1,9 2-61,3 0 1,-4-6 0,6 6-1,2 2 16,2 2 0,-5 2 0,-3 0 1,-4 0 24,-3-1 1,-5 7 0,-13 2 0,0-1 78,0 1 0,0-2 0,-2-5 0,-4 3-25,-5 2 1,-9 5 0,1-5 0,3-2-15,1-2 1,5 1 0,0 1 0,3-6-33,3-6 1,10-2 0,5-17 0,5 0 25,1-1 0,1 5 0,-1-6 0,3-3 30,3-1 1,-4-2 0,7 0 0,-3 0 49,0 0 0,-2 0 1,-7 0-1,-4 0 18,-3 0 1,-1 5 0,-6 1 0,-2-2-71,-3-2 1,-11-2 0,-11 0-1,-4 0 1,-6 0 1,-4 0 0,-2-1-1,-9 3-20,-10 4 1,-16-2-1,-9 7 1,38-21-1,-1-1 6,-4 1 1,-1 0-1,-1 1 1,-2-1 0,-3 0-1,0-2 1,0-1-1,1-1-2,2-2 0,0-1 1,1 1-1,1-1 1,5-5-1,0-1 1,0 1-1,1-1 139,0 1 0,1 0 0,-43 16 0,-1-4 0,4 0-92,2 0 1,1 6 0,3-2 0,1 4-29,-1 2 1,5 6 0,5 0 0,5-2-10,4-2 0,2 5 0,0 3 0,11 0-26,14-5 1,12-3-1,11 0 1,5 2 81,1 2 0,2 1 1,8-1-1,2 6-31,2 3 0,0 2 0,-5 1 0,3-1-11,2 1 0,0 1 0,-6 4 0,0 6 33,0 4 0,-8 2 0,-3 0 0,-7 0-129,-5 0 0,2 5 0,-7-1 1,1-6 46,0-8 1,-2-11 0,-6-3-1,0 3-19,0 1 1,-6-5 0,-1-3-1,-1-1-7,0 0 1,-3-2 0,3-8-1,0-4 108,1-2 1,-7 4-1,3-4 1,-5-1 31,-1-5 0,-3 6 1,-1-11-1,-6 0-57,-6 1 0,-6-1 0,-13-3 0,-2-3-20,-4 0 1,41-7-1,-1 0 1,-6 2 0,-1 2-1,-2-2 1,-2-1-23,-2 1 1,-2 0-1,0 0 1,-1 0 0,-1-3-1,0 0 1,0 0 0,0 0-13,0 0 1,1 0 0,0 0 0,2-2 0,2-1 0,2-2 0,5-2 0,1-1 145,5-2 1,1-2 0,-42-19 0,10 0 0,5-6 24,6-3 0,8-3 0,16 2 0,3-7-3,2-9 0,-1-3 0,9-6 0,8 2-134,5-2 0,5-7 0,1-5 0,3 0 12,1 1 1,6 7 0,-5 8 0,-3 4 187,-1 7 1,-3 6 0,-1 12 0,-5 4 53,-5 6 1,-4 10-1,-4 1 1,-1 0-49,-3 3 1,-8-1 0,3 6 0,-7-2-289,-5 2 0,-2 2 0,-6 4 0,4 2-94,2 2 0,2 6 1,7-5-1,5 1-870,5 0 1,12-2 1049,5-6 0,-3-8 0,0-2 0</inkml:trace>
  <inkml:trace contextRef="#ctx0" brushRef="#br0" timeOffset="2617">2025 106 8055,'-35'-6'-40,"0"0"0,2-6 1,4 6-1,5 4 325,5 6 0,2 2 1,-1 10-1,3 5-232,3 4 0,-2-1 1,8 7-1,3 4-64,1 3 1,2 5 0,0 0 0,0 7 54,0 6 1,7 16 0,3-2 0,2 4-31,-1 3 1,1 5 0,6 11-1,-10-44 1,1 1 23,0 1 1,-1 1 0,4 47 0,0 0 0,1 0-18,3-2 0,-8-44 0,1 1 0,0-5 0,0 1 0,8 47-17,1 0 0,-1-6 0,-8-42 0,0 1 1,-1-1-1,1 1-27,9 47 1,-7-2-1,1-6 1,-1 2-25,-1 2 0,0-1 0,-6-11 0,2-5-244,-3-4 0,-1-8 1,0-2-1,2-4-973,2-8 1264,0-13 0,-6-12 0,0-7 0</inkml:trace>
  <inkml:trace contextRef="#ctx0" brushRef="#br0" timeOffset="3017">2653 88 7936,'-17'-17'-72,"-1"-1"1,1 1-1,-1 1 238,1 5 1,5 3-144,1 8 0,1 8 0,-2 5 0,7 7 88,3 3 1,2 10 0,0 0 0,0 8-9,0 3 0,2 3 0,1 7 1,5 4-38,2 6 1,-4 12 0,5 5 0,3 7-66,1 5 0,3 0 1,-9-41-1,-1 1 0,1 2 1,0 0-14,0 1 0,-1 1 0,1 3 0,0 0 1,-1-1-1,-1-1 0,0 2 0,0 0-57,-1 1 1,0 0-1,-4 5 1,-1 0-1,2 0 1,0-2 0,-1-1-1,-2-2 40,0 1 1,0-1 0,0-4 0,-2 0 0,0 1 0,-2 1 0,-1-2 0,-1 0-66,-2-2 0,0-1 0,2-2 0,1-1 0,-7 36 94,-2 0 0,1-1 0,-3-5 0,3-5 0,-1-4 0,2-3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8:53.4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2743 8069,'-12'0'-395,"1"0"0,7-2 0,-2-4 425,4-6 1,4-9-1,6-4 1,7-4 37,6-8 0,16 0 0,-2-10 0,4-3-62,4-6 1,1-6 0,11-8 0,3 0 4,6 0 0,-30 32 0,0-2 0,2-1 1,2-1-1,0-2 0,1-1-4,2-2 0,0 1 0,1-2 0,-1 0 0,-4 3 0,0-1 0,2-1 0,0-1-33,0 0 0,1-1 0,-2 1 0,0-1 0,1-1 0,1-1 1,-1 3-1,0-1 78,-2 2 1,0-1 0,-1 0 0,0 1 0,-1 1 0,1 1 0,0-2 0,0 1 12,-1 0 0,0 0 0,-1 3 1,-2-1-1,20-37 0,1 5 56,-1 4 1,-1 10-1,-5 6 1,-5 7-147,-4 9 1,-8 3 0,-2 4 0,-2 4-372,-3 5 0,-9 13 396,-1 5 0,-8 4 0,2 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9:00.3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51 225 8094,'-17'-17'-69,"-1"-1"1,9 18-1,3 14 1,6 19 94,6 17 0,3 16 0,9 12 0,-1 3 31,1 9 0,-9-40 0,-1 3 0,1 6 0,0 2 0,0 3 0,-1 2 55,1 3 0,0 2 0,2 4 0,1 1 0,0 0 0,-1 1 0,1 3 0,0 1-171,0 3 0,1 1 1,-3 7-1,1 0 0,3 2 1,-1 1-1,0-1 1,-2 2 42,-3 1 1,-1 2 0,-1-32-1,0 0 1,0 1 0,-3 3 0,0 2-1,0 0 1,1 1 0,0 1-1,0-1-122,0 1 0,0 0 0,0 0 0,-3 0 0,0 1 0,0-2 0,2-2 0,0-1 1,-1 0-1,0 1 0,0-1 0,0 1 43,0-1 1,0 0 0,0 1 0,0-1 0,0 0 0,0 0 0,-2-2-1,0 0 1,0-1 0,0 29 0,0 0-2,0-4 0,0 0 1,0-3-1,0-1 1,0-4-1,0 0 1,0-2-1,0-1-43,0-2 1,0-1 0,0-1 0,2-2 0,-1-7 0,1-1 0,2 1 0,0-2-265,1 1 0,0-2 403,-4-3 0,2 0 0,6 3 0,1 0 0,-3-2 0,-2 0 0,-1 3 0,0 0 0,-2 2 0</inkml:trace>
  <inkml:trace contextRef="#ctx0" brushRef="#br0" timeOffset="384">1169 120 8135,'-33'-48'0,"4"7"0,6 12 0,11 27 112,6 20 1,18 30 0,7 30-1,5 13-142,-12-39 1,1 1 0,2 1-1,1 0 1,-1 7 0,1 1 0,2 4-1,1 2 23,1 5 0,0 1 0,1 4 0,-1 1 0,-2 6 0,-3 1 0,0-2 0,-1-1-135,-1-1 0,-2 1 0,-1 5 1,-1 0-1,0 1 0,-1 1 1,1 2-1,0 0 172,0 2 1,-1 0 0,-1 3 0,-2-1 0,0-5-1,0 0 1,0 0 0,-1 0-66,2 0 1,-2 1 0,-1 0 0,0 0 0,2-4 0,2-1 0,-1-3 0,-1-1-15,0-3 0,0 1 1,2-3-1,0 1 1,-3 0-1,-1-1 0,1 0 1,0-1-98,0-1 0,0 0 1,-1-1-1,0-1 1,-2-1-1,0 0 146,2 2 0,-1 1 0,-1 0 0,0-1 0,2 2 0,0 0 0,-1-1 0,-2 1 0</inkml:trace>
  <inkml:trace contextRef="#ctx0" brushRef="#br0" timeOffset="750">2217 243 8066,'-18'-26'6,"3"7"1,3 2 67,6 15 0,6 25 1,8 37-1,8 20 15,5 15 0,-3-39 0,1 2 0,-1 6 0,1 2 1,2 8-1,1 2-47,2 5 0,0 3 0,1 9 1,0 2-1,-7-30 0,0 1 0,1 1 1,0 2-1,0 1 0,1 0-171,1 4 0,1 0 1,-1 0-1,-2-4 0,-1-1 1,-1 1-1,1 3 1,0 0-1,-1 0 0,0 0 1,-1-1-1,1 1 116,0-1 0,0 0 0,0 1 0,-1 1 0,-1 0 0,0 1 0,0 1 0,0 1 0,0-1 0,-1 0 0,1-1 1,-1-1-41,-1-2 0,0-1 0,-1 0 0,1-1 0,-1 0 0,0-1 0,0-2 0,1-2 0,-1 1 1,1 0-1,0 0 0,0 0-71,0 1 1,1 0 0,0-1 0,6 28 0,-1-2 0,-3 2 0,-1-1-1,-1-4 1,1 0 71,0-2 1,1 1 0,-3 0-1,1 0 52,1 2 0,-1 1 0,-2 0 0,-1 0 0,3 4 0,1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9:04.0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105 714 8942,'-23'-75'583,"-1"-1"1,-3 2 0,10 10 0,7 8-107,6 7 0,14 7 1,7 5-1,11 0-740,5 2 0,7-2 0,1 16 1,0 5-232,2 8 1,-7 7 0,5 2-1,-4 9 354,-2 13 1,0 12 0,-2 22 0,-4 5 33,-6 8 1,-3 11 0,-5 3-1,-3 5 15,-6 4 0,-5-41 0,0 1 0,-1 46 0,0-6 113,0-8 1,-6-9 0,-2-12-1,0-10 144,0-11 1,3-20 39,5-23 1,13-9 0,7-15 0,5-5-6,6-4 1,4-2-1,6-2 1,5-1-156,5-3 1,1 0-1,0 8 1,1 4-263,-1 6 1,4 5-1,-1 7 1,-7 5-19,-3 4 1,-6 10-1,-8 3 1,-4 7 88,-2 5 1,-3 4 0,-11 8 0,-5 2 130,-4 4 1,-12 9 0,-7 12 0,-12 6-81,-10 10 1,-6 5 0,19-38 0,-2-1 0,0 3 0,0 0-378,-1 2 1,-1 1 212,-2-3 1,-2 1-1,4 3 1,-2 0-1,-3-2 1,0 0-1</inkml:trace>
  <inkml:trace contextRef="#ctx0" brushRef="#br0" timeOffset="300">1642 1448 8238,'12'-62'0,"-3"5"352,-1 9 1,4 5 0,-7 10-1,-1 2-94,-2 2 1,-2 0-1,0-8 1,0-2 150,0-2 0,-2 1 0,-3 5 0,-7-2-91,-4-4 1,-1 4-1,-1-5 1,1 1-155,0 0 1,-1 0 0,1 6 0,-1 1-124,1-1 1,1 2 0,5 3 0,5 7-103,4 4 1,2 7-1,4 2-333,7 3 1,3 1 0,17 6 0,6 2-61,7 4 0,7-2 1,3 9-1,4 7 23,6 7 0,2 6 0,0 2 0,-4 1-54,-1 5 0,-5 4 1,-8 9-1,-5 2-534,-6 3 1019,-6 7 0,-14 3 0,1 11 0</inkml:trace>
  <inkml:trace contextRef="#ctx0" brushRef="#br0" timeOffset="434">1939 924 8211,'-18'-35'177,"9"2"1,3 4-1,4 5-603,2 5 0,4 2 0,5-1 0,11 1 100,5-1 0,10 3 1,8 1 325,1 2 0,3-7 0,5-8 0</inkml:trace>
  <inkml:trace contextRef="#ctx0" brushRef="#br0" timeOffset="635">2637 103 8407,'-25'-27'833,"0"-4"0,-6 9 0,4 7-628,1 7 1,3 8-309,6 6 0,7 4 0,4 7 0,4 3 334,2 3 0,0-2 1,2 8-1,4 2-307,6 2 1,3 4-1,5 2 1,3 4-173,6 1 1,12 3 0,7 5 247,9 1 0,5-1 0,7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8:57.2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3823 420 8230,'-6'-17'-32,"0"-1"1,-2 1-1,5-1 1,-3 1-158,2-1 1,2 7-1,2-1 748,0-2 1,2 5-483,4-3 0,3 8 0,9-2 0,1 4-37,5 2 0,5 0 0,11 0 1,9 0-41,7 0 1,8 0-1,14 0 1,11-1-43,-38-2 0,1 0 0,7 2 0,2 0 1,6-2-1,2 0 0,2 1 0,2 0 0,2-1 0,1 0 1,3 0-1,1-1 0,3-3 1,1 0-1,4 1 1,1 0-86,2 0 1,0-1-1,-4 0 1,-1 0 0,0 0-1,0 1 1,-2 0 0,-1 2 121,-2 0 1,-1 0 0,0-3-1,0 0 1,-2 3 0,1-1 0,-2-1-1,1 0 7,-2 0 1,-1 0 0,-1 1 0,0-1 0,-4-2 0,-1 0 0,1 1 0,0 1-56,1-1 1,-2 2-1,-10 3 1,-2 0-1,-3-2 1,-3 0 0,38-1-221,-13-1 0,-10 0 1,-21 6-294,-10 0 0,-16 8 566,-13 3 0,-4 1 0,-2 6 0,0 3 0</inkml:trace>
  <inkml:trace contextRef="#ctx0" brushRef="#br0" timeOffset="531">3351 1643 8341,'-27'-26'95,"4"-3"1,11 4-48,6 2 0,8 9 1,10 5-1,11 1-140,8 4 1,6-4-1,4 2 1,6 0 129,3-1 1,10 3 0,4-6-1,6 2 29,6 4 1,11 1-1,12-1 1,-47 0 0,1 0-68,2-1 0,0 0 0,3 3 1,1 0-1,5-1 0,2 1 1,4 0-1,1 0-136,6-1 1,2 0 0,1 1 0,1 0-1,5-3 1,2 0 0,3 0 0,1 1 123,1-2 0,2 2 1,5 1-1,0 0 0,-33 0 1,-1 0-1,1-1 0,31 0 1,0 1-46,-5 0 0,0 2 0,-2-1 1,-1 2-1,-1 0 0,0 0 0,3 0 1,0 0 32,4 0 1,-1 0-1,-5 0 1,0 0 0,3-1-1,0 0 1,-3-1-1,-1 0 46,-2 0 1,0-2 0,-2-2-1,-1 0 1,-1 2 0,-1 1-1,-2-1 1,-3 0-5,-4 0 1,-2 0-1,-1 1 1,-2 0-1,-6 3 1,-2 0-1,-3 0 1,-1-2-213,-4 0 0,-2-1 0,32 1 0,-16-4 0,-10 4-187,-11 2 0,-8-2 0,-8-2 381,-6-2 0,-11 0 0,-6 6 0</inkml:trace>
  <inkml:trace contextRef="#ctx0" brushRef="#br0" timeOffset="8850">347 1241 8362,'-5'-18'0,"-3"1"244,-2 0 0,4-1 66,-5 1 0,9 9 1,0 8-443,6 10 0,11 7 0,1 4 1,7 7-44,4 5 1,2 0 0,6 13 0,2 3 49,4 1 0,2 4 0,7 7 0,2 8 36,9 11 0,-28-37 0,2 1 1,1 3-1,1-1 0,2 4 1,0-1 73,0 2 1,1 1-1,3 3 1,0 1-1,1 0 1,1 0 0,-2 1-1,-1-1-60,1 0 0,0 0 1,-3 3-1,-1-1 0,1-1 1,0 0-1,-1 2 0,0 1 88,-2 1 1,-1 2 0,0 1 0,-2 0-1,0 1 1,-2 0 0,0 3 0,0 2 19,1 1 0,0 1 1,4 8-1,0 0 0,1-1 1,1 1-1,1 1 1,0 1-92,1 0 1,1 1 0,2 2 0,0 0 0,2 1-1,1-1 1,-15-27 0,2 1 0,-1-1 68,1 0 0,0 0 0,1 0 0,-1 0 0,1 0 0,1-1 0,16 25 0,0-1 0,1 3 0,-1 1-10,-17-28 1,0 1-1,0 0 1,1 1-1,0 1 1,1-1-1,-2 0 1,1 0-1,-1 0 1,-1-2-1,0 1 1,-1-1 21,16 30 1,-1-1 0,-14-28 0,0-1 0,-1 1-1,0 0 1,-1 1 0,0 0 0,1 1 0,-1-1-1,0 1-34,0 0 0,-1 0 0,-1 0 0,12 28 0,-2-1 0,-2-2 0,-2 1 0,-2 1 1,-2 0-14,-2 2 1,-2 1 0,-1 5 0,-2 0 0,-1-3 0,-1-1 0,-3-2 0,-1 0-4,-3 1 0,-1 1 1,-2-4-1,-1 0 1,-4 4-1,-1 1 0,0-3 1,-2 0-48,-2-2 0,0 1 0,-2 0 1,0 0-1,-2-6 0,-2-1 1,-1-1-1,-2-1-69,-1-2 0,-3 0 0,-4 0 0,-1-1 0,1-4 1,0 0-1,0-3 0,-1-1-20,1-2 1,-1-2 162,1-5 0,-1-1 0,1-1 0,-1-2 0,1-3 0,-1-3 0,-16 44 0,-2-7 0</inkml:trace>
  <inkml:trace contextRef="#ctx0" brushRef="#br0" timeOffset="9566">819 752 8091,'-12'-10'377,"1"-7"0,5-1-478,-6-5 0,10 11 1,2 9-1,10 8 5,6 13 0,9 9 1,6 12-1,8 5 70,7 7 1,7 7 0,3 18 0,-25-35 0,0 1-14,3 3 0,0 1 1,3 7-1,2 1 0,6 8 1,3 2-1,2 8 1,1 2-165,3 8 1,0 3 0,0-2 0,-1 1 0,-16-27 0,0 2 0,0-1 0,-2 0 0,0-1 0,-1 1 148,16 28 1,-1 1 0,-14-27 0,0 1-1,0 0 1,-1 0 0,-1 0 0,1-1 0,0 1-1,1-1 1,-1 0 35,15 27 0,-1 1 1,1-3-1,-1 0 0,-1 2 1,-1 1-1,-15-29 0,0 1 1,0-1 27,1 3 0,0 1 0,-1-1 0,12 28 0,-2 0 0,-12-26 1,0 1-1,0 0 0,-1 0 0,0 1 0,0-1 30,-2 2 0,1 0 0,-1 1 0,1 4 1,0 1-1,-1 1 0,-2 2 0,0 0 0,-1 1 1,2 2-1,-1 1 0,-1 0-115,0 0 1,0 0-1,-1 1 1,-1 1 0,-1 1-1,-1 0 1,2 2 0,0 1-1,-1 1 1,1 2 0,0 0-1,-1 1 98,1 3 1,0 0-1,0 0 1,-1-4 0,1 0-1,0-1 1,0 1 0,1 1-1,-1-1 1,-1-2-1,-1 1 1,0-1-25,-1 0 1,0-1 0,0 1 0,0 0 0,-1 1-1,1-1 1,-1-1 0,0 0 0,-1 0 0,0-2-1,0 0 1,-1 0-13,-1-2 0,-1 0 0,0-1 0,0-3 0,-1-1 0,0 1 0,0-1 0,0 0 0,-1-1 0,0 0 0,1-1 0,-2 0-973,0-1 1,-1 0 0,1-1 985,1-4 0,1-1 0,-2 0 0,0 2 0,-2 1 0,1-2 0,7 29 0,0-2 0</inkml:trace>
  <inkml:trace contextRef="#ctx0" brushRef="#br0" timeOffset="10200">103 1695 8000,'-27'-19'0,"4"-1"-2,3 3 0,8-5 0,3 11 401,1-5 0,4 1 1,10 1-1,8 2-204,7-1 0,16-10 0,17-8 0,14-8-165,12-8 1,-33 21-1,3 0 1,5-4-1,2 0 1,9-5-1,2 0-61,8-5 1,1 0 0,1 1-1,0 1 1,1 0 0,1 2-1,-4 2 1,-1 0-220,-1 1 1,0 2 0,-1 5 0,-1 1 0,-4 1 0,0 0 0,-4 3 0,0 3-168,-6 4 1,0 1 0,0 2 0,-1 1 416,-2 0 0,0 2 0,-2 1 0,-1 1 0,-2-3 0,-1 0 0,1-2 0,-1 1 0</inkml:trace>
  <inkml:trace contextRef="#ctx0" brushRef="#br0" timeOffset="10799">3072 11318 8541,'0'-25'544,"0"5"0,4-3 0,7 4-635,13 1 0,22 1 0,16-3 0,18-1 113,-32 9 0,3 1 0,7-5 0,2 0 0,7 1 0,0-1 1,3-1-1,0-2-195,3-1 1,-1-1-1,0-3 1,0-1-1,2 3 1,-1 0-1,-1-1 1,-2-1-639,-4 1 1,0 0-1,0-1 1,0-1 810,-1-3 0,-2-2 0,-2 0 0,-2-2 0,-2-3 0,-1 0 0</inkml:trace>
  <inkml:trace contextRef="#ctx0" brushRef="#br0" timeOffset="11530">5080 7860 8228,'6'-39'91,"0"2"0,0 4 100,2 0 1,1 14-1,7 1 1,-1 5-133,3 3 1,-5 0-1,13 7 1,-3-3-115,0 2 1,8 4-1,-4 6 1,2 7 104,1 9 0,-9 7 1,0 11-1,-5 7-54,-5 3 1,-7 11-1,2 3 1,-4 4-143,-2 1 1,-8 1 0,-5 0 0,-9 2 94,-7 4 1,4-12 0,0-2-1,2-12 54,-1-9 1,7-12 101,5-6 1,12-13 0,6-10 0,15-12-159,10-9 0,18-6 1,7-10-1,10-4-339,12-5 1,7-1 391,-39 21 0,1 0 0,1 2 0,1-1 0,4-5 0,-1 0 0</inkml:trace>
  <inkml:trace contextRef="#ctx0" brushRef="#br0" timeOffset="11747">6722 7301 8350,'-47'-41'580,"3"2"0,3 7 873,8 6 1,6 15-1390,9 5 0,9 6 1,5 6-130,8 5 0,0 5 0,7 1 0,5 3 27,5 3 1,0 4-1,9 8 1,1 0-442,2 0 0,-2 8 0,2 3 1,2 5-738,-4 1 1,2 8 1215,-10 4 0,8 12 0,-4 3 0</inkml:trace>
  <inkml:trace contextRef="#ctx0" brushRef="#br0" timeOffset="11999">6722 7022 8482,'0'-68'0,"0"6"-12,0 9 0,0 11 1,0 12-1,2 9 79,4 7 1,11 7 0,12 7 0,4 0 208,2 0 1,0 7 0,0 7 0,0 7-113,0 9 1,0 10 0,0 7 0,-2 5-221,-4 6 0,-4 5 1,-7 8-1,-3 5-144,-3 6 1,-5 3 0,-10 2 0,-7 1-261,-8-1 0,-17 0 0,-1 1 0,-7-3-597,-6-4 751,-1-11 0,-2-17 0,-1-11 0</inkml:trace>
  <inkml:trace contextRef="#ctx0" brushRef="#br0" timeOffset="12230">8329 6690 8542,'0'-29'404,"0"0"1,-2 7 0,-4-1 479,-6 4 1,-3 11 0,-3 8-791,1 9 0,-6 15 0,-3 7 0,-1 6 71,-4 3 0,-2 15 0,0-1 0,2 6-332,2 6 0,10 2 0,-1 4 0,8 4-140,5 5 1,11-5-1,15-4 1,14-8-397,12-4 1,7-4 0,8-11-1,10-10 703,10-10 0,13-13 0,4-5 0</inkml:trace>
  <inkml:trace contextRef="#ctx0" brushRef="#br0" timeOffset="12365">10442 6795 8520,'-8'-24'0,"-4"1"0,-3 4-7,-3 5 0,9 8 0,3 12-209,4 6 216,2 11 0,-8 12 0,-1 10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9:13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175 176 8260,'-1'-18'-352,"-5"1"1,-2-1 0,-6 3-1,5 1 389,1 2 1,-6 3 0,3-5 142,-5 2 1,4 7-1,1-5 222,-3 2 0,5-3 404,-3 5-557,0 0-66,3 6 1,1 8-1,8 3 1,0 7-36,0 5 1,10 6-1,5 10 1,8 4-62,4 1 0,3 3 0,6 5 1,5 1-210,6-1 1,3 6 0,5 0 0,5-1 2,10-3 0,11-2 0,-34-26 0,1-1 0,2-1 0,1-1 34,-1-2 1,1-2 0,-2-3-1,1-3 1,0 0 0,1-2-1,-2-2 1,1-1 28,1-2 1,-1 0 0,37 3-1,-5-5 1,-11 4-43,-7 2 1,-3 1 0,-11 9 0,-5 1 28,-10 2 0,-8 9 1,-10-3-1,3 4 46,3 2 1,-8-1 0,7 1 0,-1 0 48,-2 0 0,3-6-27,1 0 1,-3-1-122,3 1 1,-4 2 0,1-8-1,-1-2 122,-2-1 0,5-3 0,-12 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9:13.7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1083 8317,'-15'-7'97,"3"-5"0,-3-4 0,5-1 0,-2 1 591,1 5 0,7 1-216,-2 4-481,4 4-115,2-6 0,2 8 0,4 0-4,5 0 1,13-9-1,7-7 1,8-7 113,7-4 0,7-2 0,5-8 0,8-2 46,7-2 0,9-5 0,-36 25 1,1 1-1,1 1 0,1 1 11,-1 2 0,1 1 1,3-1-1,1 1 1,-3 3-1,1 3 1,0 0-1,1 2 18,45-1 1,-8 6 0,-7 2-1,-5 0-19,1 0 1,-6 0 0,3 0 0,-3 0-25,-2 0 1,-8-2 0,-6-3 0,-9-7-49,-12-4 0,0-7 0,-8-4 1,2-4-142,0-6 1,-2-8 0,2 3 0,-5-1-115,-5 0 1,-2-3 0,-1 5 0,-4 4-293,-7 6 1,3 12 576,-2 7 0,-8 8 0,-8-3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9:25.8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2597 8279,'-7'-45'-40,"-3"5"0,-2 5-249,1 6 1,7 9 347,-2 8 77,4 9 180,2-5 1,2 14 145,4-1 1,-4 9-1,5-2-252,1 3 0,-4 5 0,6 3 0,-1 8-56,1 8 1,2 5 0,5 11-1,1 3-154,-1 6 1,6 17-1,3 9 1,-13-42-1,1 1-49,2 3 0,-1 2 0,-1 5 0,-1 1 1,2 5-1,-1 2 0,1 0 0,-1 0-74,0 1 0,-1 0 0,1-4 0,-2 0 0,-4-7 0,-1 0 1,0-1-1,0-1 7,-1-4 1,-1 1 0,-2-2-1,-2 0 1,5 38 0,-4-11-73,-2-9 0,-2-8 0,-4-9 1,-3-5-104,-1-5 1,-11-12 0,3-7 0,-3-9-706,-4-7 996,-3-4 0,-7-10 0,1-1 0</inkml:trace>
  <inkml:trace contextRef="#ctx0" brushRef="#br0" timeOffset="268">193 2702 8197,'21'-55'137,"1"1"0,0 1 0,2 1 0,1 6 0,1 3 1,26-21-1,3 17 234,3 14 1,12 8 0,9 10 0,3 3-670,-1 6 1,-9 20 0,0 9 0,-10 10 36,-8 8 1,-5 3-1,-16 9 1,-6 1 253,-10 4 1,-1 4 0,-10 10 0,-6 4 11,-10 5 0,-11 13 1,1-45-1,-3 1 0,-2 1 1,-2 0 30,-4 2 1,-1-1-1,-1-3 1,-2-1-1,1-1 1,-1-1-1,0-1 1,0-2-143,0-2 0,0-1 1,1-1-1,0-2 0,-28 23 1,10-11-219,9-13 1,8-18-1,4-3 324,2-5 0,0 4 0,-6-5 0</inkml:trace>
  <inkml:trace contextRef="#ctx0" brushRef="#br0" timeOffset="534">1485 3942 8788,'0'-18'892,"0"1"0,-2 1-777,-3 5 0,5 13 0,-2 13 0,6 8-275,-1 4 0,5 8 1,0 6-1,0-2 188,0-2 1,-3 4-1,-5 1 1,0 3-107,0 3 0,0 9 0,0 5 0,-2 6-217,-3 9 1,-7 7-1,-11 3 1,-6 0-199,-4 1 0,-10-7 1,-6 1-1,-7-3 493,-8-5 0,27-39 0,-2-2 0,-40 19 0</inkml:trace>
  <inkml:trace contextRef="#ctx0" brushRef="#br0" timeOffset="800">961 4501 8075,'18'-88'1149,"-3"18"-638,-3 12 1,4 27-1,-5 19 1,7 11-462,5 6 1,12 7-1,13 9 1,9 5-91,7 1 1,6 2 0,3 6 0,3 0 101,-2 0 0,-2 0 0,-3 1 0,-1 3-281,-4 2 1,-5 0-1,-13-8 1,-5-2-224,-4-2 0,-10-8 1,-4 1 49,-3-9 1,-11-7 0,-1-14 307,0-9 0,-4-16 0,7-16 0,3-7-89,2-8 0,-5-4 0,1 0 0,1 2 58,3 2 1,-6 14 0,-5-1 0,-3 8-458,-2 10 572,0 14 0,-5 21 0,-1 15 0,-16 16 0,3 12 0</inkml:trace>
  <inkml:trace contextRef="#ctx0" brushRef="#br0" timeOffset="1084">2463 4728 8118,'18'0'103,"-1"-6"1,1-2 0,1 0 283,5 0 1,-3-5 0,8 1 0,0-3-59,-2-3 1,6 1 0,-4-3 0,4-1-142,2-2-1,-6-6 1,-1 3 0,-3-1-82,-4-4 1,-3 0-1,-7 2 1,-5 4-170,-4 0 1,-2 5 0,-2-3 0,-4 5-111,-5 7 1,-7 3 0,-3 8-1,-4 0-86,-3 0 1,-3 2 0,-8 6 0,1 7 23,5 7 1,-2 3 0,8-2 0,-1 6-8,5 4 1,6 2-1,3 0 1,4 0-120,3 0 1,3 2 0,12 0 0,9 0 128,10-4 0,16-12 1,7-4-1,10-9 232,8-6 0,-2-12 0,10-7 0,-4-16 0,-2-12 0</inkml:trace>
  <inkml:trace contextRef="#ctx0" brushRef="#br0" timeOffset="1250">3284 3942 8118,'0'-51'252,"0"5"0,-13 5 0,-5 12 419,-1 6 1,1 13-1,7 12-477,5 13 1,4 10-1,6 12 1,6 4-90,7 6 1,18 3 0,2 3 0,5 1-58,7 4 0,1-2 0,3 8 0,-1 2-551,1 2 0,-1 4 0,-2 2 0,-3 1-311,-6-1 0,-12 4 0,-8-2 814,-7-3 0,-14-1 0,-10-2 0</inkml:trace>
  <inkml:trace contextRef="#ctx0" brushRef="#br0" timeOffset="1417">3249 4553 8146,'0'-41'0,"0"2"0,0 6-63,0 8 0,10 12 0,7 3 0,13 2-85,8 4 0,15 2 0,11 2 0,4 0-85,2 0 1,-1 2 0,-1 4 0,-4 8 232,-5 7 0,-5 6 0,-2 8 0</inkml:trace>
  <inkml:trace contextRef="#ctx0" brushRef="#br0" timeOffset="1601">4245 4501 8146,'11'-39'283,"-1"6"1,-2 6 671,-4 5 1,0 9-636,1 1 1,5 10 0,8 0 0,-1 10 111,1 7 1,-7-1-1,1 11 1,-1-2-238,-1 1 1,4 7-1,-6-2 1,-1 4-444,1 2 0,4 0 0,-5 0 1,3 0-387,4 0 0,-5-1 1,3 1-1,4-2-82,5-3 0,2-5 0,10-8 716,4 1 0,10-16 0,-3-4 0</inkml:trace>
  <inkml:trace contextRef="#ctx0" brushRef="#br0" timeOffset="1733">4926 3767 8151,'-51'-50'0,"7"7"457,9 14 1,8 11 0,11 20 0,3 4-1227,1 6 769,8 11 0,-4 12 0,8 10 0</inkml:trace>
  <inkml:trace contextRef="#ctx0" brushRef="#br0" timeOffset="2450">2359 2143 8158,'17'-53'60,"1"1"1,-1 0 227,0-1 1,1 1-1,-1 0 1,-1 1 164,-4 4 0,-5 5 0,-7 7 0,-2 0-117,-3 0 1,-7 8 0,-11 4 0,-6 5-174,-4 6 0,-12 5 0,-6 9 0,-7 3-186,-4 7 1,4 11 0,-4 8 0,2 8-225,3 8 0,5 3 0,7 3 0,10-1-245,10 0 0,6-5 0,3-2 0,5-3 213,5-3 0,12-10 0,7-5 1,9-5 213,7-2 0,11-9 0,9-8 1,9-11 311,12-11 1,4-11 0,9-8 0,3 1-17,-3-3 0,-5 6 0,1-2 0,-1 8-162,-4 8 1,-12 6 0,-8 3 0,-7 4-226,-5 2 0,-7 8 1,-8 8-1,-1 4-126,-5 7 0,-2-1 0,-1 7 0,-1-2-52,1 1 0,-7 7 0,-1-2 0,-2 4 334,-4 2 0,5 0 0,1-1 0</inkml:trace>
  <inkml:trace contextRef="#ctx0" brushRef="#br0" timeOffset="2784">3459 1724 8507,'0'-53'178,"0"9"1,0 5 0,0 8 850,0 8 1,-2 5 848,-4 6-1767,4 5 0,-6 9 0,8 3 1,2 9-281,4 7 0,-2 1 1,8 7-1,1 2-225,3 2 1,1 2 0,1 2 0,-1 1-440,1 3 0,-3 0 0,-1-8 0,-5-4 364,-1-6 1,6-11-1,-3-12 776,5-16 0,1-17 1,-1-32-1,-2-19 101,-8 34 0,-1-1 1,1-3-1,0-1 0,2-3 1,1-2-1,-1 0 0,0 0 257,-2 0 1,-1 1-1,1 7 1,-2 2-1,0-47 1,2 15 622,-2 18 0,-2 19-1083,-2 22 0,0 19 0,4 12 0,7 11-733,13 11 1,7 10 0,5 9 0,5 7-315,6 8 0,-5 8 0,-1 7 0,-4 13 217,-19-43 0,-1 3 0,-3 1 0,-3 2 0,-1 7 0,-2 0 323,-2 2 0,-5 0 0,-12 2 0,-7 0 0,-1 4 0,0 0 0</inkml:trace>
  <inkml:trace contextRef="#ctx0" brushRef="#br0" timeOffset="3134">4157 1724 8491,'0'-70'0,"0"2"0,-1 6 0,-3 11 765,-2 15 1,-2 3 0,4 9-1,-2 3-116,2 2 1,3 1 0,2 1-427,5-1 1,6 8-1,9 5 1,4 3-373,3 2 0,7 0 0,7 2 0,3 3-113,3 7 0,-3 9 0,0 5 1,-3 1-165,-3 4 0,-2 8 1,-4 1-1,-2-1 152,-2-2 0,-7-4 1,-1-4-1,-6-4 264,-3 1 1,-2-13-1,3 3 565,-1-7 1,-6-5 0,5-10-1,3-5-129,2-5 1,3-9 0,4-4 0,6-4-113,4-2 1,4 0 0,2 0 0,4 2-429,1 4 1,3-2-1,3 10 1,-1 5-417,-3 8 0,-7 7 0,2 1 0,-4 1-546,-2 5 1,-6 4 0,-2 7 1075,-2 1 0,6 7 0,-3 2 0</inkml:trace>
  <inkml:trace contextRef="#ctx0" brushRef="#br0" timeOffset="3584">6323 1130 8563,'19'-51'210,"-7"5"1,-8 7 605,-4 8 0,-4 8 1,-6 11-1,-9 6-294,-6 4 1,-4 2-1,-4 0 1,2 0-313,1 0 0,1 8 0,-4 4 0,2 5-320,2 7 1,-2 5 0,-8 9 0,-3 5-335,-3 2 1,6 3 0,0 7-1,6-1-936,4-4 1,14-9-1,-1-2 1089,7-8 1,7-8 0,11-13-1,11-10 511,5-10 1,6-11 0,8-4 0,4-2 143,1-5 1,1 0 0,3-1-1,-1 1-50,1 3 0,5 8 1,5-2-1,6 3-187,4 3 0,10-1 0,3 3 1,8 1-170,10 3 0,-6-1 1,-41 4-1,-1-1 1,46-11-165,-5-3 1,-3 2-1,-4-11 1,-7-2 43,-14-5 0,-20-10 0,-22 1 0,-11-9 247,-11-7 0,-15 2 0,-16-2 1,-10-2 238,-11-2 0,-14-1 0,28 34 0,0 2 0,-34-31 363,6 5 0,6 13 0,10 7 1,3 6-197,6 4 1,12 15 0,8 5 0,7 14-681,8 19 1,5 13-1,2 23 1,5 12-105,6 13 1,-5-37 0,1 3 0,1 6 0,0 2 0,-1 6 0,-1 2-1066,0 6 1,-2 2 948,0 3 0,-2 3 1,-3 9-1,0 2 1,0 0-1,0 1 1</inkml:trace>
  <inkml:trace contextRef="#ctx0" brushRef="#br0" timeOffset="4167">385 6649 8255,'-60'-43'0,"8"8"0,9 10 1712,6 5 0,18 9-1457,7-1 1,26 8-1,15-4 1,15 3-267,13-1 1,11-6 0,9 6 0,5 1-277,7-3 1,8 6 0,-42-1 0,1 0 0,1 2 0,2 0-812,1 1 0,0 0 828,1 0 0,1 0 0,-1 0 1,0 0-1,0 0 0,0 0 0</inkml:trace>
  <inkml:trace contextRef="#ctx0" brushRef="#br0" timeOffset="4333">700 6753 8319,'-43'-27'2523,"8"4"-2711,8 4 0,27 9 1,13 6-1,18 6 148,14 4 0,21 0 1,12-6-1,11 0-18,10 0 1,-44 0-1,0 0 1,3 0-1,1 0 1,1 0 0,0 0 57,1 0 0,0 0 0,4-4 0,0 0 0,1-1 0,0 0 0</inkml:trace>
  <inkml:trace contextRef="#ctx0" brushRef="#br0" timeOffset="4533">1573 5636 8422,'0'-60'534,"0"9"332,0 5 0,15 20 0,12 28 0,14 14-885,12 11 1,18 14-1,3 9 1,-34-20-1,0 2 117,1 5 1,-1 2 0,0 3 0,-2 1 0,1 3 0,-3 1 0,-3 3 0,-3 1-228,-3 3 0,-4 1 1,-4 1-1,-5 2 1,-3 4-1,-5 1 1,-2 0-1,-4 0-172,-2 1 0,-5 0 0,-5 1 0,-5 0 0,-9 0 0,-5 0 0,-5 4 0,-3 0 301,-8 2 0,-3 1 0,-3 4 0,-1 0 0,-6-3 0,-2-1 0</inkml:trace>
  <inkml:trace contextRef="#ctx0" brushRef="#br0" timeOffset="5166">3057 7155 8149,'2'-27'0,"2"4"581,2 3 0,0 9 1,-4 1 221,3 2 0,3-5 0,6 3-410,-3 0 0,-7-5 0,2 3 1,-2-4-239,2-1 1,-4-2-1,4-7 1,-6-9 2,-6-9 1,0-9 0,-10-7 0,-3-8-37,0-5 1,-3-11 0,1 3 0,-2-5 108,1-1 0,5 7 1,5 7-1,6 9-98,4 11 1,4 11 0,4 14 0,8 11-306,7 9 0,14 6 0,14 4 1,9 6 32,12 9 0,9 16 0,-33-10 0,1 1 0,3 2 1,-1 0-50,3 3 1,-1 1 0,4 3 0,-1 1 0,-1 4 0,-1 0 0,-4-1 0,-1 0-381,-4-1 1,-1 0-1,-2-2 1,-2 2-1,30 35 1,-6 3-638,-10 2 1,-17-8 1005,-18-10 1,-15 4 0,-11 0 0</inkml:trace>
  <inkml:trace contextRef="#ctx0" brushRef="#br0" timeOffset="5317">3127 6841 8323,'-6'-51'619,"0"5"1,1 11-1,8 13-252,9 9 1,13 3-1,18 6 1,4-2-413,7 3 1,8 1-1,14 2 1,5 0-915,5 0 1,-5 5 958,1 1 0,-9 8 0,5-4 0</inkml:trace>
  <inkml:trace contextRef="#ctx0" brushRef="#br0" timeOffset="5500">3930 6072 8367,'-13'-77'0,"-5"9"4055,-1 13-3134,0 19 0,9 20 1,6 16-1,8 10-1000,8 5 0,11 11 1,8 3-1,10 6 223,11 5 1,2 1 0,10 9-1,4 7-552,6 3 1,-35-28 0,2 0 0,1 3 0,1 0 0,-1 0 0,-1 0-364,1-1 0,-2 2 1,-4 1-1,0 1 607,-1 0 0,0 0 0,-3 3 0,-2 1 1,22 38-1</inkml:trace>
  <inkml:trace contextRef="#ctx0" brushRef="#br0" timeOffset="5683">4559 5950 8272,'0'-79'0,"0"7"0,2 13 986,4 19 0,-2 18 0,7 17 0,3 5-499,2 5 1,9 5 0,6 10 0,8 3-308,7 6 1,7 6-1,5 6 1,6 7-619,4 8 1,-4 1-1,-2 7 1,0 2-387,0 2 0,-6 1 454,3 1 0,-13 8 0,-3 1 1</inkml:trace>
  <inkml:trace contextRef="#ctx0" brushRef="#br0" timeOffset="6318">5869 5636 8427,'-23'-33'-141,"-1"4"1,1-2-1,6 9 1,-1 5 1509,1 3 1,1 8-790,5-5 0,3 9 0,8 2 0,2 9-396,4 7 1,3 9-1,11 6 1,3 8-125,6 8 0,4 3 0,4 4 1,2 5-353,1 5 1,1 4 0,-6 1 0,-2 3-609,-4 4 1,-4 3 0,-9 11 0,-6 5-44,-9-43 0,-2 1 675,-15 44 0,-6-42 0,-6 0 1,-4-6-1,0-1 0</inkml:trace>
  <inkml:trace contextRef="#ctx0" brushRef="#br0" timeOffset="6801">5397 6404 8423,'5'-56'370,"0"0"1,-2 3 0,0 1-1,5-43 1,1 13 0,9 7 447,13 3 0,10 15 0,13 7 1,4 5-452,6 7 0,4 8 0,0 9 0,-2 8-114,-2 7 1,-6 8 0,4 7 0,0 11-479,1 5 1,-1 4 0,2 8 0,-8 4-323,-7 5 0,-7 5 1,-7 1-1,-4 2-131,-8 5 0,-7-3 1,-16 8-1,-4 2 51,-8 2 1,-1-6 0,-16-6-1,-2-9 300,-2-12 0,0-16 1,4-13-1,5-6 751,5-6 0,9-17 1,4-14-1,4-6 413,2-5 0,4-3 1,6-1-1,9 2-168,7 3 1,5-2 0,8 11 0,3 5-324,3 7 1,1 9-1,7 5 1,-1 6-457,1 5 1,-3 8-1,-1 5 1,-3 5-290,3 7 1,-5-3-1,-1 8 1,-4 2-461,-6 2 0,-10-6 0,-2-1 0,-5-3 108,-4 0 0,-9-5 0,1-9 474,-8-1 0,-5-2 0,-9-10 1,1-6 491,-1-7 0,7-12 0,-1 0 1,0-6 844,3-6 1,-5 4 46,8-4 0,-5 4-436,5 3 1,0 4 0,6 3 50,0 2 0,2 10-823,4 9 1,5 13 0,13 11 0,5 11-689,4 10 0,4 2 0,3 9 0,5 4-591,0 1 1,5-1 0,-5-2 1379,-1 1 0,7-1 0,-6 1 0</inkml:trace>
  <inkml:trace contextRef="#ctx0" brushRef="#br0" timeOffset="7484">2673 7731 8449,'-41'-67'0,"-1"2"820,-3 7 0,8 14 0,2 11 0,10 11 1273,5 9 1,9 9-1716,-1-2 0,10 12 0,0 7 0,8 11-267,4 11 0,7 9 1,9 14-1,1 7-151,4 2 0,4 5-1,3 2 1,3 4-456,-2 1 1,-2 5 0,-2 9 0,-18-44 0,1 1 6,-1 1 1,1 1 0,-1 0 0,-1 0 0,-2 1 0,-1-1 0,-3 0 0,-3 1-214,-2-1 0,-2 1 0,-1 44 0,-4-6 702,-4-8 0,-19-13 0,-12-10 0</inkml:trace>
  <inkml:trace contextRef="#ctx0" brushRef="#br0" timeOffset="7767">2201 8779 8685,'-44'-44'0,"3"5"613,4 8 1,10 6 0,6 7 137,7 1 1,6 5 0,12 0 0,8-1-342,11-3 1,16 5-1,9-3 1,11-3-201,11-5 1,3-1 0,11 5-1,1 1-151,-1 0 0,-7 5 0,3 0 0,-1 1-41,1 1 1,-14 2 0,-4 8 0,-12 0-106,-9 0 1,-12 0-1,-5 2-359,-5 4 1,-7 4 0,-3 7 0,-1 1 198,-4-1 1,4 0-1,-1 3 1,1 1-94,0 2 0,4 9 0,-5-3 0,1 4-252,0 2 0,4 1 1,-7 5-1,-1 6-440,-2 3 1,-2 3 1031,0-1 0,-8 8 0,-1 2 0</inkml:trace>
  <inkml:trace contextRef="#ctx0" brushRef="#br0" timeOffset="8033">3441 8902 8449,'0'-43'29,"0"8"1,6 0 0,2 8-1,2-2 800,3 0 1,9 7 0,3-1 0,2 2-109,4-3 0,4 5 1,4-6-1,2 1-411,-3 1 1,5-6 0,-4 6 0,-4-1-247,-4-1 1,-16 6-1,1-4-125,-6 3 0,-7 5 1,-8 3-1,-9 6-216,-7 4 0,-6 2 1,-8 0-1,0 2 32,0 4 1,8 2-1,3 7 1,5 1 200,1 3 1,3 4 0,3 1-1,6 5-61,5 4 0,16-4 0,10 0 0,12 2-310,10 2 1,5-6 0,6-3-1,8-7-964,8-5 0,8-5 1379,11-7 0,-4-7 0,6-3 0</inkml:trace>
  <inkml:trace contextRef="#ctx0" brushRef="#br0" timeOffset="8183">3302 7801 8442,'-45'-44'0,"6"7"807,8 12 1,16 11 0,17 20 0,15 7-1606,16 9 0,12-1 0,15 8 0,10 2 798,9 2 0,14 2 0,-44-17 0,-1-1 0</inkml:trace>
  <inkml:trace contextRef="#ctx0" brushRef="#br0" timeOffset="8434">4716 7714 8536,'-15'-70'0,"-5"2"0,-15 4 0,1 8 1532,-1 7 0,2 9 0,3 11-207,7 5 1,12 11 0,5 5-874,4 6 1,10 8 0,3 19 0,7 10-352,5 10 1,6 7 0,10 6 0,4 6-74,1 4 1,-3 4 0,6 4-1,-1 3-693,-1 1 0,-1 3 0,-7-3 0,0 5-544,-19-38 0,-3 1 1,8 47-1,-1 2 0,-11-2-1116,-11-3 2108,-15-3 0,-28-2 1,16-43-1,0-1 1</inkml:trace>
  <inkml:trace contextRef="#ctx0" brushRef="#br0" timeOffset="8616">5066 8203 8595,'23'-45'0,"0"7"251,-1 6 0,5 7 1,2 10-1,4 3 359,2 6 1,0 4 0,-2 2-1,-2 2-48,-2 4 0,-8 6 1,2 9-1,-3 4-405,-3 2 0,1 3 0,-3 4 0,-3 1-599,-6 0 0,1 0 1,-1 0-1,-2 0-132,-2 0 0,-2 0 1,-4 2 573,-7 4 0,-17-5 0,-16 7 0</inkml:trace>
  <inkml:trace contextRef="#ctx0" brushRef="#br0" timeOffset="8966">5572 8046 8418,'18'-35'0,"-1"2"0,0 4 838,1 5 0,7 7 1,4 5-1,4 7-73,2 3 0,0 2 1,0 2-1,0 5-469,0 11 1,-2 1-1,-2 8 1,-4 1-175,-2-1 0,-1 4 0,-7 8 0,-1 1-282,-5-1 1,3-2 0,-8-4 0,-2 0-471,-3 2 0,-10-10 0,-9 8 1,-9-6 186,-6-5 1,-4-5-1,0-5 1,1-6 597,3-5 1,3-4-1,1-7 1,6-10 515,4-5 1,9-10-1,4-5 1,6-1-100,6-2 0,11 6 0,14-3 1,8 3-187,8 2 0,11 8 0,6 3 0,6 7-471,6 5 1,-3 6-1,7 12 1,-2 6-743,-5 3 1,-7 11 0,-4 1 0,-3 0-50,-9-4 1,-5 2-1,-12-1 1,-6-3 875,-10-2 0,1 7 0,-9 1 0</inkml:trace>
  <inkml:trace contextRef="#ctx0" brushRef="#br0" timeOffset="9249">6690 8220 8471,'19'-27'175,"4"4"1,-1 4 0,7 3 0,2 2 748,2 3 1,10 5 0,3-4 0,3 1-132,-3-1 1,3 4-1,-7-6 1,1-1-582,0-3 0,-4-1 1,-10-3-1,-6-1-236,-4-2 1,-9-6 0,-8 3 0,-12-1-272,-13-4 1,-12 4-1,-9 0 1,-11 2-5,-5 3 1,-2 5-1,-4 5 1,4 4 243,2 1 1,3 5 0,9-4 0,5 6 507,6 6 0,8 5 0,18 13 0,9 5-503,11 4 0,13 10 1,20 3-1,13 5-312,13 1 1,11 0 0,-33-25 0,1-1 0,2-1-1,1 0-462,2-1 0,-1-1 1,1-1-1,1-2 588,-1-2 0,1-1 0,-1 1 0,1-1 1,-1 1-1,0-1 0</inkml:trace>
  <inkml:trace contextRef="#ctx0" brushRef="#br0" timeOffset="9417">5590 7539 8379,'-28'-42'625,"5"7"0,29 19 1,17 20-1,20 12-3221,13 3 2596,6 8 0,16 0 0,1 8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9:36.8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313 542 8495,'0'-45'-380,"0"4"1,-2 10-1,-2 4 1119,-2 2 0,-1-4 0,3 6 0,-4 1 2552,-2 3-2853,6 9 1,-3 4 0,7 14 0,0 10-190,0 9 1,5 13 0,3 7 0,2 3-141,3 3 1,9 7 0,1 4 0,-2 4-359,-1 2 0,-9 5 1,1 1-1,0 0-524,-3 1 0,5 7 0,-8 3 0,-2-7-78,-2-6 0,-10-7 1,-4-3-1,-3-9 18,-3-13 0,-9-10 0,-6-21 833,-6-5 0,-17-20 0,2-5 0</inkml:trace>
  <inkml:trace contextRef="#ctx0" brushRef="#br0" timeOffset="241">16 681 8495,'-2'-95'-113,"-2"8"0,-2 9 36,3 7 1,8 3-1,11 2 1,9 6 460,10 5 1,4 9-1,-2 19 1,3 9 28,7 10 1,5 6 0,7 2 0,5 2-156,4 4 0,-4 12 0,-2 13 0,-2 7-7,-4 9 0,-11 3 1,-10 5-1,-10 1-415,-6 2 0,-9 1 1,-6-7-1,-8-2-148,-8-3 0,-11 3 0,-8-3 0,-8 3-36,-7 3 0,-13-1 0,-5 1 0,-3-1-94,-3 0 1,2-3 0,6-8 0,9-12-37,11-8 0,14-13 0,15-8 478,17-10 0,21-13 0,20-4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1:30.7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43 8334,'0'-18'288,"0"1"1,0 9 0,0 8-883,0 10 0,0 13 594,0 6 0,8 4 0,1 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9:38.78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455 472 8323,'-50'-35'91,"3"0"1,4 2 481,1 4 1,14 4-1,5 7 105,13 1 0,16 7 0,8 4 0,7 5-116,8 1 0,12 0 0,6 3 0,3 7-339,2 8 0,1 11 0,-3 0 0,-1 6-255,-3 5 0,1 5 0,5 8 0,-1 1 55,-5 4 1,3 2-1,-8 6 1,-3 0-538,-1 6 0,-4-2 1,-4 4-1,-5-8 33,-5-8 0,-3-6 1,-5-7 504,-5-10 0,-6-20 248,-6-21 1,4-13 0,-3-24-1,3-7-7,2-6 1,-6-16 0,0 0 0,2-4 39,2-1 1,2-5 0,2 5 0,4-5-15,6-7 1,-3 9 0,3-1 0,3 9-165,7 8 1,-1 4-1,6 11 1,0 9-44,1 10 1,-5 11-1,4 7 1,0 7-199,0 3 0,1 5 0,5 7 0,0 10-74,3 5 0,5 6 0,0 10 1,4 5 9,-1 5 0,5 7 0,-11 2 1,-3 2-260,-4 4 0,-3 2 0,1 0 0,-8-2-5,-7-2 0,-1 0 1,-7 6-1,-2 0-129,-2 0 0,-2-6 1,0-2-1,-2 0-15,-4 0 0,2-12 0,-5 1 0,-1-7 586,0-5 0,-2-10 0,-5-3 0</inkml:trace>
  <inkml:trace contextRef="#ctx0" brushRef="#br1" timeOffset="417">2568 525 13299,'10'-61'-12,"-2"15"1,-8 1 0,-2 12 2251,-4 10 1,2 5 289,-8 7-2044,8 3 0,-1 16 1,10 5-1,7 9-861,4 7 0,3 4 0,2 2 1,5 0-88,1 0 1,-4 5 0,4 1 0,-2 0-256,-3 2 0,1-7 0,-3 5 0,-5-4-15,1-2 0,-9 0 0,-1-2 1,-4-4 307,-2-6 0,-2-11 1237,-4-6 0,4-8 0,-3-10 0,3-11-39,2-8 1,9-4-1,9-2 1,11 0-396,10 2 0,5-2 0,11 14 0,3 2-212,6 1 0,4 11 0,2 3 0,0 6-486,-1 6 0,1 1 0,-4 7 0,-8-2-152,-11 1 1,-10-5-1,-8-2 1,-6-4 291,-3-2 1,-11-10-1,-3-7 1,-6-13 49,-6-8 1,-3-7 0,-11-7 0,-3-1-172,-6 1 0,-10-1 0,-4 1 0,1 0-11,-1-1 0,-4 14 0,7 6 0,3 8-423,6 10 0,6-1 0,7 10 0,1 6-637,-1 10 1,8 13 1355,5 24 0,-5 7 0,0 16 0</inkml:trace>
  <inkml:trace contextRef="#ctx0" brushRef="#br0" timeOffset="700">350 2446 10285,'-95'-26'0,"10"-5"646,13-7 1,22 8 0,20 1 0,17 8-1147,9 3 1,14-5 0,9-2 0,18-2 519,19-4 0,24-8 1,-28 17-1,2 1 1,7-1-1,3 0 87,6-3 1,3 1-1,6 1 1,3 1 0,11-1-1,3 0 1,-29 7 0,2 0-1,0-1-292,5 1 0,0-1 1,1 0-1,6-1 1,2 1-1,0 0 0,3-1 1,1 0-1,0 1 1,0 0-1,1 0 0,-1 1 120,-3 0 0,1 0 0,-2 1 0,-2 0 0,0 1 1,0 0-1,-3 2 0,1 1 0,-2 0 0,-2-1 1,0 0-1,-1 1-63,-3-1 0,0 0 0,-2 1 0,22-3 0,-3 0 0,-5 2 0,-3 1 1,-11 2-1,-3 1-438,-7 2 0,-3 0 0,37-7 566,-23 7 0,-6-6 0,-6 6 0,4 0 0</inkml:trace>
  <inkml:trace contextRef="#ctx0" brushRef="#br0" timeOffset="950">665 2411 8445,'-70'-18'475,"17"1"139,13-1 0,28 9 0,26 1 0,20 2-525,23 0 1,24-9 0,-25 6 0,3 0 0,9-4-1,3-1 88,10-2 0,3-1 0,-19 5 0,2 0 1,1-1-1,7 0 0,2-1 0,0 0 1,6-1-1,1 0 0,1-1-368,5-1 0,0 0 0,0 0 1,3 0-1,0 0 0,1 1 1,-2 0-1,0 0 0,-1 1 1,-3 2-1,0 0 0,-2 1 97,-6 1 1,-1 0-1,-1 1 1,-7 1-1,-1 0 1,-2 0 0,28-1-1,-1-1 1,-6-1-1,0 1-413,-2 0 1,-3 0-1,-10 2 1,-3-1-1,-1 1 1,-2 0 0,-7 0-1,-3-1 507,-8-1 0,-1-1 0,1 0 0,-1 1 0,32-13 0,1 9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9:49.7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35 183 8289,'-5'-49'0,"-3"1"0,0 5 2106,0 12 0,2 19-2445,6 12 1,8 10 0,4 13 338,3 7 0,11 10 0,1 5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9:50.1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35 288 8097,'0'-60'0,"-8"5"0,-1-1 0,-1 9 2293,4 12 0,4 14-2554,2 9 0,2 11 0,6 1 0,9 9-3270,11 7 3531,5 1 0,9 1 0,3-1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9:50.6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200 105 8121,'-31'-13'415,"-4"-7"1,-2-3 709,0-2 0,10 9-1248,4 10 0,13 4 123,10 2 0,16 0 0,11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9:51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267 156 8015,'-66'-41'979,"7"0"1,9 10-1,17 12-451,4 5 1,7 10-2145,17-2 1,3 6 1615,19 6 0,4 4 0,14 7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9:51.2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122 165 8000,'-17'-25'864,"-8"-8"1,-3-6 0,3 6-81,8 8 0,7 15-4244,10 10 3460,16 8 0,3 17 0,16 3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9:51.9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0 8459,'-18'0'2642,"1"0"-1143,-1 0-2352,9 0 0,11 2 853,15 4 0,8 4 0,10 7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9:52.2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132 185 9434,'-29'-37'1821,"0"-4"1,4 7 0,0-1-5764,7 9 3942,13 15 0,5 11 0,9 9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9:52.9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156 148 7994,'-35'-43'48,"-4"8"1,4 2 0,10 12-309,9 7 1,10 13 259,12 1 0,12 7 0,9 11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9:50.3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654 360 8091,'-17'-47'2615,"0"1"1,1 3-687,4 4-3386,-3 20 0,15 11 0,0 22 1457,10 7 0,13-2 0,4 7 0</inkml:trace>
  <inkml:trace contextRef="#ctx0" brushRef="#br0" timeOffset="2832">96 185 8012,'-30'-62'671,"1"4"1,10 17-672,2 18 0,30 31 0,16 29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1:30.8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8128,'18'0'0,"-1"0"-194,1 0 0,-1 1 0,1 3 0,-3 4 204,-3 2 0,3 1 0,-5 9-10,0 3 0,5 4 0,-5 8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9:51.5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49 126 7998,'0'-25'266,"-7"4"0,-3-7 0,-2 5-99,1 8 0,7 1 0,0 14-167,8 8 0,13 21 0,10 8 0</inkml:trace>
  <inkml:trace contextRef="#ctx0" brushRef="#br0" timeOffset="1050">800 353 7997,'-27'-35'414,"6"0"1,7 2-181,8 4 1,6 10-1,8 9 1,13 0-235,18 1 0,21-11 0,20-7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0:11.81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435 1510 8292,'6'-58'0,"2"0"118,2 2 0,1-5 0,7 3 0,-1 2 486,1 2 1,-1-5 0,-1 1 0,-5 4 206,-5 5 1,-4 9 0,-2 10-25,0 7 0,-2 12 0,-4 7-474,-5 8 1,1 5 0,-4 11-1,-3 5-290,-4 10 1,-3 9 0,7 15 0,1 7-220,5 7 0,-3 9 0,8 9 1,4 6 31,4-46 0,0 1 1,0 0-1,0 1 0,3 7 1,2 2-1,0 3 0,1 2-205,3 3 0,0 2 0,-1-1 1,1 1-1,3 3 0,1 0 1,0-1-1,-1-1-9,-1-1 0,1 0 0,2-6 1,-1-2-1,-3-7 0,-2-2 1,7 33-76,-3-26 0,-10-18 1,1-15-1,-5-7 136,-5-9 0,-5-5 0,-9-8 0,-7-2 317,-9-4 0,0 4 0,-7-5 0</inkml:trace>
  <inkml:trace contextRef="#ctx0" brushRef="#br0" timeOffset="134">16 2384 8406,'0'-35'915,"-6"7"0,1 3-1374,1 0 0,11 8 0,13-3 0,15 7 438,15-1 0,18-2 0,16-1 1,7 1 58,8 5 0,-47 3 0,1 0 1,2 3-1,0 1 0,2-2 0,1 0-645,-1 0 0,0 0 244,-4 5 1,-1-2 0,43-12 0,-8 5 0</inkml:trace>
  <inkml:trace contextRef="#ctx0" brushRef="#br0" timeOffset="284">1291 2017 8365,'0'-24'0,"0"1"372,0 2 0,2 9 0,4 6 132,6 4 1,3 4-1,4 2 1,3 6-899,1 5 1,8 1 0,-4 11-1,2 0-208,1 1 0,-9 1 602,2 6 0,-11 7 0,-4 3 0</inkml:trace>
  <inkml:trace contextRef="#ctx0" brushRef="#br1" timeOffset="450">820 1598 9546,'15'-95'0,"-1"11"620,-3 18 1,9 16-1,13 23 1,9 7-448,11 7 0,13 9 0,4-2 1,5 4-695,-1 2 1,8 15 0,-11 9-1,5 9 508,2 7 0,-33-14 0,1 1 0,-2 4 1,1 0-1</inkml:trace>
  <inkml:trace contextRef="#ctx0" brushRef="#br0" timeOffset="601">2147 1755 8870,'2'-45'0,"2"6"456,1 8 1,11 0-1,0 8 1,9 2 134,8 1 0,6 5 0,15 1 0,4 4-598,6 3 1,-2 1 0,2 6 0,0 2-1141,-2 4 1,-1 3 0,-13 11 1146,-7 3 0,-8 4 0,-16 8 0</inkml:trace>
  <inkml:trace contextRef="#ctx0" brushRef="#br1" timeOffset="751">2339 2069 12877,'8'-31'589,"3"6"0,9 7 38,9 3 0,12 5 1,23-1-1,13-1-300,13 2 1,-1-3-1,4 5 1,-4 0-811,-1 0 0,-5 3 1,-7 5 433,-12 0 1,-16 7 0,-5 3 0</inkml:trace>
  <inkml:trace contextRef="#ctx0" brushRef="#br1" timeOffset="967">3038 1213 9832,'31'-68'387,"-6"6"0,-8 12 205,-1 13 0,1 18 0,7 13 0,5 4-187,4 2 1,7 8 0,1 5 0,-2 11-266,-2 10 0,2 17 1,-3 13-1,-6 6-246,-9 5 1,-2 7 0,-15 11 0,-8 6-209,-2-48 1,-3 1 0,-4 4 0,-3 0-1,-6 3 1,-5-1 0,-4 2 0,-4 0-51,-5 1 0,-3 0 0,-7 5 0,-3-2 1,-4 2-1,-1 0 0</inkml:trace>
  <inkml:trace contextRef="#ctx0" brushRef="#br0" timeOffset="1717">4644 1947 9175,'-29'0'0,"2"0"1007,2 0-449,1-8 463,15 6 0,1-7-721,8 3 0,0 2 1,0-10-1,0-5-67,0-8 1,0-12-1,0-6 1,-2-3 164,-4-7 1,-3-14 0,-7-1 0,2-2 26,3 0 1,7 0-1,-2 0 1,4 1-245,2 3 1,2 11 0,2 7 0,4 13 154,1 12 1,-3 13 0,6 6-429,1 5 0,3 8 1,3 7-1,5 7-410,5 8 0,12 6 0,5 6 1,5 6 39,1 3 1,0 4 0,3 5 0,1 3-399,2 0 1,-7 4 0,-11-6-1,-5 0 328,-6 0 1,1 2 0,-13-9-1,-7-11 24,-6-9 1,-6-9 0,-4-15 804,-6-9 1,-3-15 0,-5-18 0,-1-10 524,-2-9 0,1-12 0,9 0 0,3-4 76,2-2 0,2 6 0,8 0 0,6 2-326,10 5 0,3 1 1,14 15-1,8 5-248,5 5 1,10 7 0,2 13 0,2 9-428,4 11 0,0 5 1,0 17-1,-3 4-478,-3 4 0,-4 7 0,-8-3 0,-3 2-600,-2 3 1,-4 3 0,-10 1 0,-6 0-325,-4 1 0,-9 5 1505,-4 0 0,-12 16 0,-4-2 0</inkml:trace>
  <inkml:trace contextRef="#ctx0" brushRef="#br1" timeOffset="2067">6321 1336 12531,'0'-35'0,"0"2"5,0 4 0,0 3 0,0 9 3275,0-1-2715,0 1 1,-2 9-1,-2 8 1,-4 10-140,-1 5 1,5 5 0,-4 3 0,2 6-308,0 4 1,0 2 0,6 2 0,0 2-478,0 2 1,6 7 0,2-3-1,0 1-536,0 1 1,5-8-1,-1 1 1,1-5 248,-1-5 1,5-13 0,-1-13 0,7-12 1041,4-15 0,-3-12 1,3-19-1,0-7 919,0-8 0,-4 6 1,5-1-1,-3 8-274,-4 4 0,-1 5 1,-3 4-1,2 7-730,5 8 0,-3 15 0,8 7 1,2 4-375,2 2 1,2 8-1,0 5 1,0 9-1002,0 7 1,0-2-1,0 2 1,-2 2-752,-4 2 0,2 2 0,-8 0 1811,-1 0 0,5 0 0,0 0 1</inkml:trace>
  <inkml:trace contextRef="#ctx0" brushRef="#br1" timeOffset="2284">7124 1126 14632,'-19'-62'109,"-5"4"0,5 13 1,-4 8-1,5 8 816,7 4 0,-3 2 657,8 5 1,2 5-1250,10 7 1,6 4 0,11 17 0,6 7-907,4 3 1,4 4 0,2 8 0,2 2-438,-3 1 0,5 9 1,-2-2-1,0 5-2879,1 6 3746,-5 4 1,6 8-1,-8 0 1</inkml:trace>
  <inkml:trace contextRef="#ctx0" brushRef="#br1" timeOffset="2485">7613 951 15619,'-13'-77'223,"-5"7"1,-9 16 0,6 15 0,3 10 3449,5 11-3065,9 9 1,-2 10-1,14 7 1,7 10-1207,6 9 0,12 8 1,0 6-1,8 5-449,4 5 0,-6 9 0,3 4 0,-1 6-2977,0 5 4032,0 5 0,-14 7 1,-2 1-1</inkml:trace>
  <inkml:trace contextRef="#ctx0" brushRef="#br1" timeOffset="2633">7578 1353 17295,'6'-35'10,"0"0"0,2 6 0,-1 4 0,11 4 748,9 5 0,16 4 0,9 1 0,12 5-1737,10 4 922,5 2 1,17 0 0,1 0 0</inkml:trace>
  <inkml:trace contextRef="#ctx0" brushRef="#br1" timeOffset="2869">8678 899 11901,'0'-17'-68,"0"5"937,0 0 1,-1 8 0,-3 1-515,-2 6 1,-2 15 0,4 11 0,-2 4-410,2 2 0,3 8 0,1 3 0,0 7-414,0 5 1,0-2-1,1 10 445,5 6 0,-4 13 0,6 12 0</inkml:trace>
  <inkml:trace contextRef="#ctx0" brushRef="#br1" timeOffset="3084">9063 1144 12618,'0'-39'0,"-2"2"583,-4 4 0,4 10 1283,-4-1 0,6 13-1399,6 5 1,10 17 0,9 9-1,0 5-1029,0 6 1,8 10-1,0 7 1,4 7-457,-4 3 0,2 10 0,-8 2 1,0 9 1017,-3 7 1,-13 9 0,-3 2-1</inkml:trace>
  <inkml:trace contextRef="#ctx0" brushRef="#br1" timeOffset="3285">9412 1004 17807,'23'-80'153,"-1"8"1,-5 14 686,-3 18 1,-3 10 0,7 15 0,1 3-248,4 6 1,3 6 0,3 6-1,-6 6-939,-4 3 0,-1 11 0,-3 5 0,-3 6-60,-6 3 1,-14 9 0,-9-3 0,-12 7-65,-10 5 1,-10-2-1,-13 6 585,-8-1 1,26-25-1,-1 1 1,0-1 0,1 0-1</inkml:trace>
  <inkml:trace contextRef="#ctx0" brushRef="#br1" timeOffset="3501">10111 218 17620,'5'-52'-372,"-1"1"0,-6 8 1089,-7 14 1,-7 4-266,-1 13 0,1 7 1,4 7-1,7 13-138,3 12 1,2 14 0,0 8 0,0 7-434,0 8 1,7 11 0,5 9-1,4 7-200,-8-42 1,1 1 0,0-1 0,0 1 0,-1 1 0,1 1 0,0 2 0,-1 1-603,2 1 0,-2 0 0,-2-1 0,-2 1 605,-1 2 0,-1 0 1,0-3-1,-2-1 0,0 2 1,0 0-1</inkml:trace>
  <inkml:trace contextRef="#ctx0" brushRef="#br1" timeOffset="3750">10373 1196 17797,'5'-41'-728,"3"2"1,2 4 1518,3 4 0,3 10 1,1-4-1,3 2 543,3-1 1,2-1 0,6 4 0,-3-3-831,-3 3 1,4 0 0,-8-1 0,-3-1-319,-5 2 0,-9 1 0,0 3-519,-8-1 0,-8 9 0,-11 3 0,-6 4-285,-4 2 1,-8 2 0,1 4 0,3 5 63,6 5 1,5 9-1,9 4 1,1 4-100,5 2 1,7 2 0,18 2 0,15 3-298,13 3 1,26 0 0,14 3 846,-36-24 0,3-1 0,9-3 1,2-1-1,2 2 0,0 0 1</inkml:trace>
  <inkml:trace contextRef="#ctx0" brushRef="#br1" timeOffset="4583">5430 2698 17817,'-8'-56'-459,"-3"3"0,-7 12 1,-5 1-1,-8 5 868,-8 6 1,-13 5 0,-14 13 0,-8 5 332,-7 4 0,-9 12 0,-3 7 0,0 12-228,10 10 0,18-2 0,19 6 1,15 1-662,10 9 1,13 1-1,8 10 1,11 2-501,11 2 0,13 4 0,11 1 0,5 3 7,1-2 1,6-8 0,1-4 0,-3 0 13,-2 0 1,-9-13 0,-6-5 0,-8-13 14,-8-13 1,-8-5 547,-9-13 0,-15-4 0,-22-13 0,-8 0 62,-8-1 1,-5 1 0,-5-1-1,-1 1-195,2-1 0,7 7 0,5 1 0,3 2-42,8 4 1,6 4 0,11 6 386,5 6 1,3 11 0,8 4 0</inkml:trace>
  <inkml:trace contextRef="#ctx0" brushRef="#br1" timeOffset="4968">6076 2995 10129,'0'-41'0,"-2"2"7,-3 6 0,-11 0 0,-7 10 0,1 2 512,3 1 1,2 10 0,-1 5 695,1 3 0,7 11 0,4 9 0,4 11-1264,2 10 1,2 5 0,6 11 0,7 3-349,7 6 1,9 4-1,-2 2 1,4 0-330,2 0 0,0 5 1,0 1-1,0-2-133,-1-3 1,1-10-1,-2-9 1,-3-13 475,-7-14 0,-6-13 1,-3-26-1,-4-17 675,-3-18 0,7-18 1,-2-17-1,3-7 176,-6 42 1,0-1 0,-1-1 0,1-1 0,0 0 0,1-1 0,1 2 0,0-1 390,0 2 1,1 2-1,11-40 1,-3 14 0,1 10-262,2 12 1,6 9 0,-3 14-1,1 8-282,4 7 0,-2 7 0,6 7 0,6 1-538,1 5 1,15 10-1,-3 9 1,6 4-363,6 8 0,6 6 0,0 9 0,-8 1-568,-8-1 0,-2 6 0,-13 4 0,-6 2-161,-10 2 1,-5 8 1303,-20-4 1,-12 0 0,-15 7 0</inkml:trace>
  <inkml:trace contextRef="#ctx0" brushRef="#br1" timeOffset="5116">6932 3274 9408,'0'-35'178,"0"2"0,0 4-126,0 6 1,2 5-1,4 5 1,9 3-183,13 2 0,8 3 0,21 5 0,5 0-359,8 0 1,11 7 485,1 5 1,3 3-1,2 3 1</inkml:trace>
  <inkml:trace contextRef="#ctx0" brushRef="#br1" timeOffset="5300">7997 2820 14204,'-23'-39'-908,"0"2"1,1 8 3434,3 8-1884,2 0 1,9 26 0,8 3-1,10 12-1007,5 9 1,8 11 0,3 7 0,1 4-146,4 1 1,2 8 0,0 4 0,-2 2-2092,-2-2 2583,-8 12 1,4-4 0,-7 15 0</inkml:trace>
  <inkml:trace contextRef="#ctx0" brushRef="#br1" timeOffset="5517">8294 2593 13841,'33'-72'0,"-6"12"529,-9 15 1,-1 13-1,-3 14 1,5 3 63,5 3 0,-1 4 0,-4 8 1,1 2-486,-3 4 1,5 6 0,-13 9-1,1 6-195,-4 6 1,-4 4 0,-4 11 0,-4 1-321,-6 5 1,-7 6 0,-8 12 0,-10 2-130,-6 2 1,-5 9-1,19-42 1,-1 1 559,-1 4 1,-2 1 0,-4 3 0,-1-1 0,-2 2-1,0-1 1</inkml:trace>
  <inkml:trace contextRef="#ctx0" brushRef="#br1" timeOffset="5800">9098 3396 13417,'44'-40'532,"-3"1"0,-4 4 188,-2 4 1,-8 4-1,-4-4 1,-5 2 41,-7-2 1,3-2 0,-8-2 0,-4 0-390,-6 0 0,-6 0 0,-7 0 0,-1-2-281,1-4 0,-1-1 0,1-5 0,-1 4-97,1 1 0,-1 5 1,3-6-1,3 2 13,6 1 1,4-1-1,2 8 1,0 4-147,0 5 1,8 5-1,6 4 1,7 3-259,8 6 1,6 6 0,8 6 0,7 7-175,7 9 1,11 7 0,-1 12 0,7 5-21,0 5 0,4 7 0,-5 2 0,-5 2-501,-8 4 1,-13-4 0,-6 2 1079,-4 2 0,-18-6 0,-4 1 0</inkml:trace>
  <inkml:trace contextRef="#ctx0" brushRef="#br1" timeOffset="5949">9429 2960 13815,'24'-45'388,"-1"4"1,2 10 0,0 4 0,10 4-246,10 7 1,5 1 0,3 9 0,-3 2-225,-3 2 1,3 18 0,-5 3 0</inkml:trace>
  <inkml:trace contextRef="#ctx0" brushRef="#br0" timeOffset="6617">5203 4357 8723,'10'-52'0,"-4"1"456,-4 5 0,-6-1 0,-6 12 0,-9 6 255,-7 2 0,-3 7 1,-8-3-1,-3 6-89,-7 5 0,-3 4 0,-3 8 0,3 2-408,3 4 1,1 6-1,9 11 1,8 6-535,7 4 0,3 10 0,13 5 0,2 7-258,2 3 1,10 8-1,4-2 1,5 4-174,6 2 1,3-3-1,5-1 1,-2-5 264,2-7 0,-6 0 0,-2-13 0,-5-4 184,-7-6 1,-5-14 0,-13-11 363,-11-4 0,-9-4 0,-16-4 0,-7-5 214,-7-5 1,-9-1-1,4-1 1,0 3 4,4 3 1,6-3 0,7 5 0,10 0 21,10 4 1,9 4-569,11 2 0,8 2 0,23 4 0,9 4 265,9 0 0,14 13 0,5-4 0</inkml:trace>
  <inkml:trace contextRef="#ctx0" brushRef="#br1" timeOffset="6784">5587 4409 12277,'0'-50'253,"0"3"1,0 9 788,0 6 1,0 7 0,2 10-226,4 3 0,-2 4 0,8 8-736,1 0 0,5 10 0,3 7 0,4 11-468,2 5 1,1 2 0,3 1 0,-2 5-790,2 6 1,0 3 1128,-2 3 0,-4 7 0,-7 2 0</inkml:trace>
  <inkml:trace contextRef="#ctx0" brushRef="#br1" timeOffset="7433">6583 4427 9602,'17'-45'0,"-1"6"573,-5 8 0,-3 6 1,-8 6-75,0-5 1,-2 11-1,-4-3 1,-7 7 47,-9 5 0,-3 4 0,-6 6 0,2 5-794,-2 5 0,0 9 0,0 4 0,4 4-345,2 2 0,1 0 0,7 2 1,1 2-84,5 1 1,-3 1 0,8-8 0,2-2-182,2-2 1,2-7 848,0 1 1,10-12-1,6-5 1,9-6 351,8-6 0,4-5 1,11-12-1,1-5 158,5 1 0,0 2 0,10 8 0,0-1-290,-1 1 0,3 7 1,-6 4-1,2 6-175,4 6 0,-6 11 1,-2 12-1,-5 6-329,-7 6 1,-5 2-1,-12 5 1,-6-1-201,-3 1 0,-11 1 0,-5-2 1,-10-5 185,-11 1 1,-16-4-1,-14 5 1,-5-1 132,-6-4 1,-12 4-1,-10-5 1,-1-5-82,-1-7 1,18-15 0,6-11-1,15-15 531,12-20 0,14-22 0,13-12 0,10-11 689,11-5 0,9-3 1,10 1-1,5-2-355,-18 42 1,1 1-1,26-34 1,3 4 0,1 16-279,4 12 0,-2 7 0,7 14 0,-3 9-182,-4 11 0,0 7 1,0 7-1,3 11-265,-3 9 0,-8 6 1,-3 4-1,-4 4-492,-8 5 0,0 5 1,-10 1-1,-3 0-184,-7 1 0,-5-1 0,-10 1 0,-4-3 116,-6-3 1,-5-7 0,-4-12 0,-3-11 423,3-9 1,-4-8 0,3-8 0,7-11 568,7-14 0,6-10 0,4-9 1,4-3 350,6-3 1,11-2-1,6-4 1,6 4 222,6-1 0,3 13 0,11-3 0,1 9-320,2 9 1,0 8-1,-5 13 1,-3 6-686,-3 4 1,-6 16 0,-12 5-1,-6 6-686,-4 6 0,-1 2 1,-1 4 790,1 4 0,-1-4 0,1 6 1</inkml:trace>
  <inkml:trace contextRef="#ctx0" brushRef="#br0" timeOffset="7733">8888 4479 8553,'0'-42'491,"0"5"1,-2-4 0,-4 6-288,-5 6 1,-11 4-1,-3 9 1,-2 4 509,-4 7 1,-2 3-1,-2 2 1,0 2-897,0 3 0,2 5 0,2 8 0,2 1-378,-2 4 1,6 5 0,1 6-1,5 1 72,2 0 0,1-2 1,2-2-1,5-4-375,1-1 1,2-3 729,6-6 0,8-7 1,5-4-1,9-4 361,7-2 1,4-8 0,4-3 0,2-5 173,1-1 0,7 5 0,-4 2 0,-1 0-374,1 1 1,4 5-1,-5-2 1,1 4-283,0 2 0,5 0 252,-1 0 0,3 8 0,3 2 1</inkml:trace>
  <inkml:trace contextRef="#ctx0" brushRef="#br0" timeOffset="7933">8871 4025 8558,'-8'-68'592,"-4"4"0,-3 12 0,-1 13 0,4 8 513,7 8 0,5 5 0,7 7-541,11 5 1,1 6 0,10 6 0,4 7-573,6 8 1,-2 9 0,6 10 0,-2 9-483,-1 7 0,7 6 0,-8 8 1,-4 0-2360,-4 0 2843,-10 7 1,12 11-1,-19-40 1,-1 1 0</inkml:trace>
  <inkml:trace contextRef="#ctx0" brushRef="#br1" timeOffset="8233">9849 4217 15034,'0'-46'-719,"-2"1"1,-4 2 1238,-6 5 1,-3 10 0,-5 9 0,-3 7-41,-6 5 0,-4 1 0,0 6 1,2 2 27,2 4 0,7 5 0,1 12 0,7 8-1180,9 8 0,3 0 0,2 8 0,2 1 173,3 3 1,7 1-1,9-2 1,5-1-29,1-2 1,-4-3 0,4 3 0,-1-6-361,-5-5 0,-2-3 818,-1-4 0,-11-11 0,-8-12 397,-15-4 1,-11-16 0,-12-3-1,-4-3-575,-1 1 1,7 1-1,2 1 1,10 1 79,5 5 1,3-5 0,-1 7 0</inkml:trace>
  <inkml:trace contextRef="#ctx0" brushRef="#br1" timeOffset="8365">10669 4689 11536,'0'-45'-445,"-2"4"0,-3 10 150,-7 2 0,-2 8 0,1 0 0,1 7 320,-1 8 1,-11-4-1,-3 1 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0:26.3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1221 280 8427,'0'-19'25,"0"-5"1,0 5-1,0-4 241,0 3 1,-2 9 0,-4 1 17,-6 2 1,3 2-1,-1 4 1,0-1-124,1-3 1,3 0 0,-6 6 0,-3 0-22,-7 0 1,-1 2 0,-10 2-1,-6 3-149,-4 3 1,-3-4 0,-7 4 0,-3-1-36,-8 1 0,0 2 0,-12 3 0,5-1 77,1-2 1,-2-1-1,0 7 1,2 1 23,8 4 0,8-3 0,7 3 0,9-4-11,6-1 1,15-1 0,11 1 0,6-1-144,6 1 0,4-1 0,9 1 0,4 1-60,7 4 1,3-3-1,3 3 1,7-2 39,9 3 0,3-5 1,7 4-1,0-5 7,0-7 0,-4 5 1,4-4-1,-3 3-86,-9 3 1,1-7 0,-13 1 0,-3 0 43,-4-3 1,-17 7 0,-2-5 0,-11 5 171,-6 1 0,-13 3 0,-15 3 1,-11 6 188,-15 4 1,-9 8-1,-7 2 1,-7-1-2,-3 1 0,5 4 0,7-7 0,9-3 312,11-6 1,10-6-313,14-7 1,20-8 0,16-5 0,15-3-200,13-2 1,11 0 0,18 0-1,14 0-27,11 0 1,-39 1 0,1-2 0,6 1 0,3-2 0,3 0 0,2-1-51,2-3 0,1 0 1,1-1-1,0-2 0,-2 1 1,-2-1-1,-3 1 0,-2 0-346,-2 2 0,-3 1 1,32-3-1,-17 8 1,-23 2 413,-20 4 0,-4 4 0,-13 7 0</inkml:trace>
  <inkml:trace contextRef="#ctx0" brushRef="#br0" timeOffset="299">1919 402 8270,'-17'-46'-28,"-1"1"1,-1 2 423,-4 5 0,5 9 0,-1 7 0,5 7 830,1 3 1,3 8-880,-2-2 1,18 14 0,4 8 0,11 9-112,6 8 0,8 0 0,6 13 0,-2 5-257,-2 5 1,0 2 0,-1 10 0,1 4-541,-4 0 0,-9 2 1,-3 1-1,-7 9-361,-9 7 0,-5-4 0,-7 1 0,-11-11 922,-9-5 0,-14-10 0,-3-2 0</inkml:trace>
  <inkml:trace contextRef="#ctx0" brushRef="#br0" timeOffset="550">1954 385 8222,'6'-68'0,"2"4"210,2 6 0,-5 11 0,5 8 1,0 6 172,-1 4 1,3 10 0,6 1 0,-1 11-109,1 5 1,5 4 0,2 3-1,0 9-180,0 7 0,1 8 0,-5 12 1,2 6-262,-1 3 0,-11-3 0,-5-1 0,-4 3-402,-2 1 0,-4 9 0,-5-1 0,-11-2 86,-5-2 0,-6-3 0,-10-5 0,-5-3 156,-5 0 1,4-14 0,1 0 0,-1-8 325,3-3 0,1-1 0,8 1 0,0-1 0</inkml:trace>
  <inkml:trace contextRef="#ctx0" brushRef="#br0" timeOffset="749">2566 944 8578,'5'-12'1673,"1"0"-1240,0 9 0,-4-3 0,2 12 0,4 5-192,1 5 1,3 7 0,5 4 0,-1 4-291,-4 6 0,3 4 0,-3-2 0,1 3-457,-1 3 0,-4 7 1,-8 7-1,-2-1 506,-4 2 0,-12 2 0,-9 8 0</inkml:trace>
  <inkml:trace contextRef="#ctx0" brushRef="#br0" timeOffset="916">2251 1206 8228,'10'-53'-76,"5"9"1,-3 3 0,4 6 195,1 6 0,8 4 0,6 7 0,10 1 96,11-1 1,7 3 0,7 1 0,-4 4-502,-2 3 1,4 1-1,-4 8 1,-2 2 284,-3 1 0,-7 9 0,-13-4 0</inkml:trace>
  <inkml:trace contextRef="#ctx0" brushRef="#br0" timeOffset="1100">3124 1101 8746,'-2'-18'865,"-3"1"1,1 1 118,-8 5 1,10 7-681,2 16 0,10 1 0,11 16 0,2 2-341,-1 2 1,3 2 0,0 2 0,1 2-665,-1 2 0,-2 7 0,-6-3 0,1 1-932,-1 1 1633,-7-1 0,6 15 0,-7 1 0</inkml:trace>
  <inkml:trace contextRef="#ctx0" brushRef="#br0" timeOffset="1383">3578 1485 8401,'2'-17'179,"4"-1"1,-2 1-1,6-1 489,-2 1 0,-1 5 0,-1 0-164,6-1 0,3 3-339,3-1 1,-7 1-1,-1-4-282,-2 3 1,-4-1 0,-10-4-1,-6 5-63,-3 5 1,-10 2 0,-5 0 0,-3-2 42,-1 3 0,1 3 1,1 5-1,5 7 136,2 4 1,4 3 0,9 2 0,6 5-75,4 1 1,6 8-1,8 5 1,13-1-210,12-2 1,2-2 0,7 0 0,3 0-876,1 0 1159,10 0 0,-5-8 0,5-2 0</inkml:trace>
  <inkml:trace contextRef="#ctx0" brushRef="#br0" timeOffset="1717">4067 1712 8424,'-11'-29'301,"-1"2"0,-1 2 23,-3 3 1,6 3-1,5 1 1243,3 1 1,4 7-1168,3 4 0,7 6 0,9 6 0,3 6-396,-3 3 1,4 9-1,0 1 1,1 2-109,-1 4 1,-2 0 0,-5 0 0,-1-2-194,1 2 1,-7 0-1,1 0 1,-1-3-571,-1-3 1,4-2-1,-6-5 1,-1-1 866,1 1 0,-2-9 0,-6-1 0</inkml:trace>
  <inkml:trace contextRef="#ctx0" brushRef="#br0" timeOffset="1866">4190 1206 9062,'-26'-29'0,"-1"-1"362,0 5 1,2 6-829,7 7 1,9 8 0,5 14 455,8 7 0,11 13 0,12 1 1,4 5 9,6 5 0,10 8 0,-2-5 0</inkml:trace>
  <inkml:trace contextRef="#ctx0" brushRef="#br0" timeOffset="2415">4399 1747 8424,'0'-27'72,"0"4"469,0 3 1,-6 3 0,1-1 393,1 1 1,4 7-598,6 4 1,3 6 0,9 4-284,-1 2 0,-5 8 0,-2-3 0,-3 5-218,-3 1 1,0 1-1,0-1 1,2 3-247,-2 3 1,-2-4 0,-4 6 0,-2-1-186,-2-1 1,-6 6-1,5-4 1,-1 1 100,0-1 0,-4 0 0,5-4 0,-3 3 493,-4-3 0,7 6 0,-1 0 0</inkml:trace>
  <inkml:trace contextRef="#ctx0" brushRef="#br0" timeOffset="3199">4469 1904 8424,'0'-17'0,"0"-1"171,0 1 1,-2 1 0,-2 3 0,-2 1 803,3-1 1,-5 3 672,2-2-1403,0 8 0,8 4 0,2 12 0,4 3-88,1 3 0,3 7 1,6 4-1,-1 4-217,1 2 0,-1 8 1,-2 3-1,-1 5-229,-2 1 1,-8 3 0,1 3 0,-3 8-43,-2 8 1,-2-3 0,-5 7 0,-13-2-234,-13-1 1,-6 1-1,-11-10 1,-4-8 55,-1-11 1,3-16-1,3-10 1,5-7 369,1-8 0,4-14 0,10-12 1,8-13 193,7-11 1,7-7 0,8-3 0,7-2-22,10-3 0,9-5 1,14 4-1,5-2 76,5-4 0,1 8 1,0 4-1,3 7-117,3 4 0,-8 8 0,5 8 0,-5 4 6,-7 8 0,-4-11 0,-4 7 0</inkml:trace>
  <inkml:trace contextRef="#ctx0" brushRef="#br0" timeOffset="3348">4454 1468 8424,'-17'-53'27,"-1"1"0,1 15 0,1 8 5,5 8 1,5 11 0,12 6 0,7 8 425,8 7-458,-1 5 0,21 17 0,-5 4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0:24.9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31 122 8328,'-2'-17'0,"-1"-1"500,-3 1 0,-2 0-133,2-1 1,4 6 0,-2 3-373,8 1 1,8 2 0,9 6 0,6 0 96,6 0 1,0 0 0,12 0 0,0 0-543,-1 0 1,5 2-1,5 2 1,0 4-1577,-3 1 2026,-10-5 0,1 12 0,-7-6 0</inkml:trace>
  <inkml:trace contextRef="#ctx0" brushRef="#br0" timeOffset="167">14 507 8328,'-6'-18'-8,"0"1"1,4 7 30,14 4 1,9 4 0,20 2 0,8 0 65,7 0 1,16 0 0,15 0 0,12 0-597,-45 0 1,1 0 506,44 0 0,-44 0 0,0 0 0,42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0:34.45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165 191 15352,'-25'-45'-494,"-4"4"1,4 6 0,2 8 0,3 8 861,3 5 0,5 10 424,0-1 0,10 10 0,2 9 0,10 7-860,6 8 1,9 10-1,4 4 1,4 2-162,2 3 0,6 3 0,1 1 0,3 0-190,3 1 0,-3-1 0,2 0 0,1-1-19,3-4 0,7 7 0,-2-8 0,-3-5-145,-5-8 0,-7-8 0,3-9 1,-1-4 566,-4-7 0,-8-18 0,-4-11 0,0-8 4,0-9 1,-5-12 0,1-9-1,-5-2-239,-7 0 1,-3 6-1,-8-4 1,-2 2 333,-4 3 1,-3 13-1,-9 9 1,1 10-31,-1 5-47,1 11 1,15 1 0,4 8 0</inkml:trace>
  <inkml:trace contextRef="#ctx0" brushRef="#br0" timeOffset="334">1493 348 11916,'-8'-23'0,"-4"-1"-386,-3 3 0,3 4 0,0 3 579,-1 2 0,-3 3 0,1-5 259,3 2 1,2 8-1,7 1 239,-3 6 0,-6 7 0,6 10 1,2 1-579,2 2 0,2 14 0,2-2 0,4 4-209,6 4 0,5-5 0,5 9 0,3 1-196,2 3 1,8-6 0,8-5 0,1-3 49,5-2 1,9-10 0,6-7 0,4-10 246,2-7 0,0-18 0,0-12 0,-1-16-161,1-11 1,-10-8 0,-7-10 400,-10-1 0,-7-9 0,-1 5 1</inkml:trace>
  <inkml:trace contextRef="#ctx0" brushRef="#br0" timeOffset="981">2715 296 14680,'-17'-28'-861,"-1"5"1,3 4 926,3 1 1,6 18-1,14 12-19,9 13 0,9 2 0,9 4 0,1 4-99,5 4 0,4 4 0,9-4 0,2 1-130,3-1 0,9-2 0,0-2 0,7-2-21,5-4 0,-1-6 1,1-11-1,-8-8-25,-6-8 0,-12-10 0,-2-13 0,-11-10-8,-10-5 0,-6-7 1,-9-7-1,-4-4 259,-7-2 1,-5 5 0,-7-1-1,-11 6-39,-9 5 1,-6 4-1,0 10 1,4 4 63,6 6 0,3 11-13,3 7 0,7 5 0,6 5-97,8 7 0,14 4 0,9 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0:36.39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86 468 15617,'-20'-2'-344,"-1"-2"421,-2-2 0,7 2 81,10 10 1,6 4 0,8 9 0,10 3-375,9 1 0,8 6 0,5-4 0,5 0 4,0 1 0,11-3 0,-4-6 0,5 1 97,3-1 1,4-7 0,10-4 0,1-6 68,-1-6 0,-8-6 0,-6-11 0,-4-6 91,-5-4 0,-16-4 0,-2-4 0,-8-5-192,-9-5 0,-7-7 0,-9 0 0,0 2 0,0 1 0,-9 9 0,-7 3 0,-5 6-77,-1 10 0,-3 6 0,2 5 0,1 3 66,3 1 1,2 8 0,-1 0 346,1 8 1,7 6 0,2 7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0:37.10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36 455 24190,'-2'-27'-1770,"-4"4"0,4 9 0,-6 2 0,3-1 1401,-1-3 0,0 5 830,6-1 0,0 10-581,0 2 0,2 10 0,4 11 0,7 4-89,9 2 0,-1 3 0,8 5 1,2-1 9,2 1 0,4-6 0,2 1 1,4-1 36,1-2 0,3-2 0,7-9 1,4-5-57,6-5 0,-4-6 0,-1-8 0,-5-11 531,-2-14 1,-7-10 0,-6-11-1,-8-2-150,-8-3 0,-9-5 0,-5 6 0,-1 2-192,-4 2 0,-8 5 0,-4 6 0,1 10-583,-1 6 710,2 4 1,6 5 0,0 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0:37.70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664 34 22114,'18'-10'1155,"-3"1"0,-1 5 0,-1-2-1496,7 2 0,-1 12 1,8 9-1,0 12-617,1 10 1,-7 6 0,2 11 0,-5 6 639,-7 8 1,-5 6 0,-14-1 0,-9 5 424,-10-1 0,-22 5 1,-11-8-1,25-39 1,-4-1-66,-3 1 0,-3-2 0,-2-2 0,-3-2 0,-6 1 0,-2-2 119,-6 1 1,-1-2-1,4 1 1,-2-1-1,-6-3 1,0 0-1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0:39.73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71 437 12311,'-6'-23'-570,"0"0"1,-6-3-1,7 5 235,1-2 1,-4-1 0,0 7-1,0-1 760,1 1 0,1 0 0,6-1 0,0 1 48,0-1 0,0 6 0,2 1 0,4-3-60,5-1 0,7-1 0,5 3 0,6 1-244,4-2 0,10 1 1,5-1-1,10 5-84,12 1 1,2-4 0,8 6 0,-5 2-497,-7 2 0,-6 2 0,-11 2 1,-7 2 13,-9 2 0,-7 6 0,-13-4 0,-3 1 6,-6 5 0,-5 7 0,-1 4 0,0 3 188,0 3 0,0 4 0,0 5 1,0 7-27,0 3 1,-5 12 0,-3 8 0,-2 10 194,-3 5 0,2-34 0,-2 1 0,0 1 0,-1 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0:38.31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367 1345 15387,'0'-35'-1344,"0"0"0,0 2 908,0 4 1,-2 4 220,-4 8 52,4 7 1,-5 4 0,9 10 279,3 2 1,5 5 0,8-3-1,1 2 44,4 3 1,4 5 0,8 5-1,0 6-156,0 4 0,2 4 1,2 6-1,2 7-266,-3 7 0,-3 14 0,-7-1 0,-11 4 6,-9 4 0,-10 1 0,-12 10 0,-15 3 114,10-45 1,-5-1-1,-6-2 1,-6-3-1,-1-2 1,-3-2-29,-4-1 1,-1 0 0,-3-1-1,-1-1 1,-4 1 0,1 0-1</inkml:trace>
  <inkml:trace contextRef="#ctx0" brushRef="#br0" timeOffset="518">0 140 22497,'0'-25'-3414,"0"-2"0,0 0 3463,0 3 0,2 7 0,6 5 461,10 6 1,7 4 0,12 2 0,3 0-304,7 0 0,5 8 0,7 4 1,5 3-144,3 3 1,3 7-1,-2 4 1,-6 4-299,-9 2 1,-11 8-1,-12 3 1,-7 5-252,-4 1 1,-13 3 0,-14 3 0,-23 6-209,-23 4 1,19-30-1,-4-1 848,-9 2 1,-3-2 0,-5 5 0,-2 0-1,-8-3 1,0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1:31.0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8102,'18'-6'-144,"-1"0"0,3 0 0,1 6 0,4 2 144,2 4 0,3 4 0,4 7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0:40.60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1206 691 16179,'17'-46'-613,"1"-1"0,-3 10 0,-3 0 0,-4 6 419,0 0 0,-7 4 0,5 0 0,-4 2 222,-2 3 1,0 3-1,0 1 131,0 1 0,-2 1 0,-2 3-208,-1 1-239,-1 8 1,6-1 0,0 10-124,0 7 1,6 4 0,1 1 0,1 2-242,0 5 0,0-3 0,-4 6 1,1 0-757,-1 1 1384,-2 1 1,-10 13-1,-1 3 1</inkml:trace>
  <inkml:trace contextRef="#ctx0" brushRef="#br0" timeOffset="650">909 691 9577,'0'-17'231,"0"-1"63,0 9 0,2-1-32,4 4 1,-2 4-1,7-4-48,3 4 1,1-5 0,3-3 0,1-4-22,5-3 0,-1 1 1,10-13-1,6-2-27,3-2 1,7-10-1,7-3 1,2-5-60,-1-1 1,-3 2-1,-2 1 1,-1 4-78,-5 3 1,-5 9 0,-12 11 0,-5 9-203,-5 7 0,-7-2 0,-1 4-182,3 6 1,-4 0 0,-1 12 0,1 3-163,0 5 1,1 9-1,5 0 1,-3 8-41,-1 7 1,-6 12 0,4 6 0,-3 4-68,-3 2 0,-4 2 604,-6 4 0,-3 3 0,-9 9 0</inkml:trace>
  <inkml:trace contextRef="#ctx0" brushRef="#br0" timeOffset="1066">141 918 15276,'-29'-13'0,"1"-7"-82,3-5 0,4 2 1,7-3-1,4 5 89,3 6 1,1 1-1,6-3 1,2-3 303,4-3 0,-1 3 0,11-5 1,5 0 13,5-4 0,-3-4 1,6-2-1,2 2-83,2 4 1,2-4 0,2 6 0,2 0-254,1 3 1,1 7-1,-6 3 1,2 5-333,4 1 0,-3 2 1,7 8-1,0 4-154,-1 5 0,1 13 1,4 7-1,-1 8-67,6 7 1,-1 5-1,3 3 639,-7 4 0,9 4 1,-4 8-1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0:46.8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245 120 8263,'0'-29'0,"0"2"115,0 2 1,0 7 0,2 9 0,5 1-93,11 4 0,1 10 0,12 6 0,6 5-161,8 6 1,-1 6 0,5 10-1,3 4 95,5 2 0,1 9 0,-8 8 0,-3 2 13,-6 0 0,-12 0 0,-8 6 1,-9 2-178,-12 3 1,-18-9 0,-19 4 0,-13-4 125,-12-4 1,-16 0-1,37-33 1,-1-1 0,-2 1-1,0 0-58,2-1 0,-1 0 0,-40 26-133,39-27 1,0-1-1,-3 4 1,-1 0-1,0 1 1,-1 0-1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1:46.8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2028 630 8286,'29'-70'0,"0"4"521,2 8 1,2 10-1,2 21 1,4 9-13,7 10 0,3 8 0,17 8 0,4 10-500,4 9 1,3 8 0,-3 5-1,0 9-243,-6 7 1,-8 6 0,-16 10 0,-11 4-199,-13 5 1,-14 7-1,-20 5 1,0-44-1,-3 1 223,-5 1 1,-5 1 0,-5 0 0,-5 0 0,-6 1 0,-4-1 0,-3 1 0,-3-1-432,-3 0 1,-2 1 0,-4 2 0,0 0 639,1 1 0,0-1 0,-6-2 0,0-1 0,4-3 0,1 1 0,0 0 0</inkml:trace>
  <inkml:trace contextRef="#ctx0" brushRef="#br0" timeOffset="467">54 1521 8192,'-15'-18'1089,"1"1"-905,3 0 1,3 7-143,2 4 1,16 4-1,21 2 1,8 2 64,7 4 0,20-4 1,12 4-1,13-6-49,-40-2 0,3-2 0,9-3 0,4-2 0,7-3 0,3-1 0,6-1 0,1-1 36,5-3 1,1-1 0,1 2 0,2-1 0,3-2 0,0-1 0,-2 3 0,0 1-180,-3 2 0,-1 1 0,-7 1 1,-1 1-1,-10 3 0,-1 1 0,-3 0 1,-2 0-156,-4 2 1,-2 0 0,-4 2 0,-3 1 0,34 3 0,-19 0-750,-15 0 1,-11 7 988,-7 5 0,-9-4 0,-9-2 0,-7-4 0</inkml:trace>
  <inkml:trace contextRef="#ctx0" brushRef="#br0" timeOffset="1000">4368 630 8516,'-8'-56'514,"-3"4"1,-5 5 0,-3 2 0,-3 10-9,-1 10 1,-2 8 0,4 5 0,-3 6-261,3 4 0,0 2 1,-1 2-1,-1 6-293,2 10 1,-5 9 0,1 13 0,-2 9-185,-4 7 0,-2 2 0,-2 10 0,2 6-78,4 4 1,-2 3 0,10 7 0,5-3-12,8-4 0,8-3 0,8-10 0,11-2 276,14-2 1,18-17-1,13-7 1,6-14 179,5-13 1,13-5 0,11-8-1,-47-2 1,1-2-48,1-3 1,2-3-1,4-3 1,0-4 0,5-9-1,0-4 1,1-1 0,-2-2-193,2-3 1,-2-4-1,-1-2 1,-3-3-1,-3-3 1,-2-3-1,0-3 1,-3-2-45,-2-3 0,-3-1 1,-5-1-1,-2-2 1,-6 1-1,-3 0 1,-5 2-1,-5 0-16,-6 4 0,-5 3 0,-10-38 0,-23 17 0,-20 8 425,-17 8 0,-8 13 1,-19 10-1,-8 12-142,45 15 0,-1 2 0,-2 2 0,-1 1 0,0 2 0,0 2 0,-3 0 0,1 1-97,-1 3 0,-1 2 1,0 2-1,0 3 1,-2 8-1,0 3 0,1 2 1,1 2-197,2 3 0,2 3 0,5 0 0,3 2 0,3-1 0,4 1 0,-23 37-611,17 4 0,14-2 0,22 5 784,9-1 0,4 9 0,17-5 0,16-5 0,13-3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1:48.9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4246 8127,'0'-52'398,"0"0"0,-2 9 1,-2 8 604,-2 10 0,1 9-918,5 10 0,0 10 0,0 20 0,2 7-184,3 7 1,3 9 0,6 11 0,-3 8 40,3 8 0,1 6 0,3 7 1,-1 4-9,-7-42 0,-2 1 1,-2 3-1,-1 1 1,1 7-1,0 2 0,1 1 1,0 0-164,1 3 0,-1 0 1,-1 3-1,-2 2 1,-1 1-1,0 1 1,-2 2-1,0-1 65,-1-1 0,0 0 1,-3-2-1,-2-1 1,-1-1-1,-2-2 164,-1-1 0,-3 0 0,-1 0 0,-1 0 0,-3-4 0,-1 0 0,0 0 0,1 0 0,0 1 0</inkml:trace>
  <inkml:trace contextRef="#ctx0" brushRef="#br0" timeOffset="232">140 4980 8117,'-44'-78'239,"5"1"0,10 5-27,11 14 1,9 13 0,9 14 0,1 2 22,5-2 0,12-2 1,15-2-1,13 0-274,18 0 0,24-6 0,-35 20 0,2 2 0,6-1 0,1 1-72,2-1 0,2 3 0,-1 3 1,2 3-1,-1 1 0,0 2 1,-4 4-1,0 2-75,-2 2 1,-2 4 0,37 21 0,-4 16 0,-9 10-212,-8 7 1,-10 6 0,-8 10 396,-8 1 0,-5 1 0,-8-6 0</inkml:trace>
  <inkml:trace contextRef="#ctx0" brushRef="#br0" timeOffset="549">1887 3775 8113,'-8'-35'519,"6"8"0,-2 4 1,10 5-488,11 6 1,18 3 0,22 5-1,18-2-131,22 2 0,-37 3 1,3 0-1,8 0 1,3 0-1,7-1 1,1-2-103,6-1 1,1-1-1,0-2 1,0 0 0,2 0-1,1-1 1,-4 1 0,-2 0-2057,-5 3 0,-1-1 2257,-3-2 0,-2 0 0,-9 0 0,0-1 0,-1-5 0,0 0 0</inkml:trace>
  <inkml:trace contextRef="#ctx0" brushRef="#br0" timeOffset="766">3913 2832 8130,'17'-51'0,"2"7"0,3 9 682,1 10 1,18 15-1,5 12 1,16 15-612,12 16 0,8 18 0,-36-19 1,1 4-1,2 2 0,1 3-167,2 5 0,-1 1 1,-6 3-1,-3 1 0,-3 3 1,-4 1-1,-7 1 1,-4 2-264,-5 3 1,-7 1-1,-6 5 1,-8 1-1,-10 1 1,-7 0-1,-8 3 1,-6 0 147,-8 0 1,-6-1 0,-7 1-1,-6-2 1,-9 1 0,-4-2-1,23-22 1,-1-1 0,-1 1 210,-1 0 0,-1-1 0,0 0 0,-2-1 0,-2 0 0,1-1 0,1 1 0,0-1 0</inkml:trace>
  <inkml:trace contextRef="#ctx0" brushRef="#br0" timeOffset="1084">5257 1906 8196,'-17'-77'2198,"-1"7"0,3 17-1830,3 18 1,6 26-1,10 24 1,4 24-893,2 23 0,1 25 0,-2-33 1,0 3-1,-1 5 0,-1 2 314,0 3 1,-2 2 0,0 8 0,-2 3 0,-3 5-1,0 3 1,-1 10 0,0 4-81,0-27 1,-1 3 0,-1 0 0,-2 1-1,0 0 1,-2 1 0,-2 6 0,-1 2 0,-1-2-1,1-1 1,-1-1 0,-1 0 197,1-3 1,-1 0 0,0-1 0,3-2 0,0-1 0,0-1 0,1-4 0,0-1 0,1 0 0,-2 29-1,1-2 71,2-11 0,0-2 1,-2-4-1,0-3 1,3-7-1,1-2 1,-1-3-1,0-2 46,2-3 1,0-2-1,-1-7 1,0-3 0,-1 33-1,1-18-356,2-14 331,2-15 0,0-2 0,0-6 0</inkml:trace>
  <inkml:trace contextRef="#ctx0" brushRef="#br0" timeOffset="1566">5048 2081 8113,'-16'-70'0,"5"4"0,5 8 599,4 11 0,13 10 0,15 10 0,20 10-446,20 9 1,29 4-1,-37 2 1,3 0-1,7-1 1,3 0-367,9 2 1,1-1-1,3-4 1,1 0 0,7-1-1,1-2 1,-2-2 0,0-1-62,-1-1 1,-1-1 0,-4-1 0,-2-1 0,-2-3 0,-3-1 0,-4 0 0,-2-1 212,-7 2 0,-2-1 0,-4-1 0,-2-2 0,-4 1 0,-3-1 0,-1 0 0,-1 0 229,40-24 1,-11 10 0,-15 2 0,-11 10 704,-14 6 1,-10 9-716,-10 4 0,-7 14 1,-4 9-1,-4 12-264,-2 10 1,0 14 0,0 13-1,-4 9 87,-8 13 0,1 9 0,-1-41 0,-2 2 0,3 4 0,-1 2-15,0 4 1,1 2 0,1 5-1,2 1 1,3 1 0,1 0-1,-1 3 1,2 1-87,0 3 0,2 1 0,4 3 0,2 0 1,2 0-1,3-1 0,2-3 0,1-1 114,1-2 0,0-1 0,2-3 1,1-1-1,-3-2 0,1 0 1,1-7-1,1-1 11,0-5 1,1-1 0,-4-5 0,-1-2 0,10 33 0,-5-5 181,-7-5 1,3 0 0,-10-8 0,-8-10-133,-12-8 0,-17-5 1,-17 3-1,-12-1-35,-14 1 1,30-25 0,-3-1 0,-5 1 0,-3-1 0,-6 0 0,-2 0-79,-4 1 0,-3-1 0,-8 1 1,-1 1-1,-5 1 0,-1 0 0,0-1 1,-1-1-119,-1-2 1,0-2-1,1 0 1,1-1-1,3-1 1,1-1-1,5-1 1,1-3 79,5-2 1,0-2-1,2 0 1,3-1-1,11-3 1,3-2-1,0 0 1,1 0-252,1-1 0,1 0 1,-37-3 346,5-4 0,5 4 0,17-4 0,3 4 0,7 2 0</inkml:trace>
  <inkml:trace contextRef="#ctx0" brushRef="#br0" timeOffset="1782">6707 2168 8162,'-18'-52'1,"3"3"1,3 9 719,6 10 1,4 19 0,2 15 0,0 17-901,0 18 1,0 11 0,0 10 0,0 10-343,0 10 1,-7 11-1,-3 2 1,-4 0 210,-3 2 0,10-43 0,-2 1 34,-4 5 1,-3 1 0,-5 4 0,-2 2-1,-5 1 1,1 0 0</inkml:trace>
  <inkml:trace contextRef="#ctx0" brushRef="#br0" timeOffset="1949">5834 3373 8291,'-8'-27'146,"6"-4"0,-4 8 0,6 3 525,6 7 1,7-1-1,17 8 1,12 1-690,13-3 1,22 6 0,20-4 0,-43 5-1,1 0-103,3 1 1,0 0 0,3 0-1,-1 0 1,-7 0 0,-2 0-296,46 0 0,-5 8 0,-5 2 0</inkml:trace>
  <inkml:trace contextRef="#ctx0" brushRef="#br0" timeOffset="2433">6253 3635 8161,'-10'-2'668,"4"-4"1,4 8 0,4 4 0,4 16-704,6 9 0,9 11 0,4 5 1,0 5-120,1 6 1,3 5-1,-6 6 1,-2 1-58,-1 0 1,-10 6 0,-5 1 0,-7 1 169,-9 0 1,-5-10 0,-17-12 0,-4-8 32,1-7 0,-7-14 1,2-9-1,4-14 92,6-14 1,8-11 0,9-22-1,5-10 119,1-9 0,4-15 0,10-11 1,7-11-284,-3 46 0,2-2 0,4-4 1,3-1-1,3-2 0,2 0 1,2 3-1,1 0 43,1 1 0,2 1 0,0 6 0,2 1 0,1 6 1,2 1-1,29-29 55,-6 18 1,-13 21 0,-8 29 0,-10 10-93,-8 11 0,2 11 0,-11 10 0,2 5-22,-1 2 0,-7-4 0,2 7 0,-6 4 4,-6 5 1,-11 1 0,-12-4-1,-6 3-17,-6 1 0,-5 6 1,-11-6-1,-3-2 40,-2-1 1,8-11 0,1-3 0,13-8 196,8-10 0,9-9 1,14-18 186,9-2 1,3-7-1,15 1 1,9-2-182,10 3 1,9-3 0,15 8-1,8 0-169,11-1 1,0 5 0,-1-2 0,-1 8-330,-4 7 0,-7 11 0,-6 3 0,-13 0-125,-9 0 1,-8 6 0,-16-1 488,-3 3 0,-4 1 0,-8 1 0</inkml:trace>
  <inkml:trace contextRef="#ctx0" brushRef="#br0" timeOffset="2600">7178 4212 8094,'29'-33'0,"-1"5"36,-3 11 1,6 7 0,-2 12 0,4 6-130,2 9 0,6 14 0,-1 10 1,-1 0-145,-2 2 0,-2-5 0,-2 7 0,-4 0 237,-6-1 0,-11-5 0,-4 4 0</inkml:trace>
  <inkml:trace contextRef="#ctx0" brushRef="#br0" timeOffset="2733">7213 3583 8137,'8'-45'790,"-4"-1"0,8 13-663,1 11 0,3 18 0,3 18-127,4 7 0,5 14 0,6 10 0</inkml:trace>
  <inkml:trace contextRef="#ctx0" brushRef="#br0" timeOffset="2948">8506 3880 8126,'5'-20'1065,"3"-1"1,2-2-906,3 1 1,3 9 0,3 1 0,7 0-244,9 3 0,15 1 1,16 8-1,10 0-52,11 0 1,6 2 0,-42 0 0,-1 0 0,45 4-293,-6-3 0,1-1 0,-13-2 0,1 0 427,0 0 0,-3 8 0,-5 2 0</inkml:trace>
  <inkml:trace contextRef="#ctx0" brushRef="#br0" timeOffset="3166">9973 3251 8290,'7'-45'0,"5"8"855,4 12 0,9 4 1,6 15-1,10 6-630,11 10 1,8 11-1,12 20 1,4 5-375,5 5 0,-9 7 1,-2 2-1,-6 2-101,-8 4 1,-7 8 0,-22 2 0,-10-3-72,-9-1 0,-26 4 1,-18 2-1,-25-1 126,24-38 0,-3 0 0,-6 2 0,-3-1 1,-4-1-1,-1-2 0,-4 1 0,-2 0-1529,-2 1 1,-2-1 1723,-8-2 0,0 0 0,2 5 0,0 0 0,-5-3 0,-1 1 0,3 2 0</inkml:trace>
  <inkml:trace contextRef="#ctx0" brushRef="#br0" timeOffset="3549">11579 2727 8233,'-29'-50'757,"0"3"0,8 14 0,-3 16 0,3 13-215,-2 13 1,-4 20-1,-10 26 1,-4 13-856,-6 11 1,-1 9 0,23-42 0,1 1 0,2 3 0,0 1 92,0 2 0,1 2 0,0 7 0,1 2 0,4 3 0,1 0 1,3-1-1,1-2 57,3 0 0,4-1 0,5-7 1,4 0-1,3-3 0,4-1 1,21 39 126,11-13 1,16-24 0,10-21 0,12-8 181,9-9 0,6-7 0,-44-9 0,1-3 0,1-3 0,0-2-64,3-5 0,1-3 1,2-4-1,0-5 0,3-6 1,0-4-1,2-3 0,0-3-86,1-2 1,-2-4 0,-3-6 0,-2-4 0,-3 1 0,-3-3 0,-2-3 0,-1-2-221,-3-1 0,-3-2 1,-5 0-1,-6-2 0,-9 2 1,-6 1-1,-5 6 1,-6 3-9,-10-42 0,-27 8 1,-32 15-1,23 39 0,-3 2 282,-5 1 0,-3 2 0,-5 4 0,-3 2 0,-1 3 0,-2 2 0,-3-1 1,0 3 27,-4 2 1,0 1 0,-4-1 0,0 3-1,1 4 1,0 2 0,4 3 0,0 1-156,3 1 0,0 2 0,3 3 0,0 3 0,0 1 1,2 2-1,2 2 0,1 1-564,4 3 1,1 1 640,-41 18 0,27 8 0,4 0 0,5-2 0,7-2 0</inkml:trace>
  <inkml:trace contextRef="#ctx0" brushRef="#br0" timeOffset="3815">11597 352 8441,'-18'-80'350,"1"5"1,7 7 0,4 10 2432,4 11-2734,2 24 0,2 25 1,2 27-1,4 13-490,2 9 1,1 11-1,7 8 1,-1 11 231,1 11 0,-13-41 0,-1 2 0,0 5 0,-2 1 0,0 2 0,-2 2-58,1 3 1,-2 2-1,-3 3 1,-3 1-1,-3 9 1,-2 1-1,-5 3 1,-3-1-158,-3 3 1,-2-1 0,-2-2-1,-2-1 1,-6-1 0,0 1-1</inkml:trace>
  <inkml:trace contextRef="#ctx0" brushRef="#br0" timeOffset="4049">10793 1698 8441,'-34'-53'993,"2"11"1,7 7 356,8 9 1,13 19-1349,4 13 1,17 5 0,18 20 0,12 4-452,9 4 1,2 8 0,10-5 0,6 1 334,4 0 1,11-3 0,-41-22 0,1-1 0,0 0 0,1-1-139,0 0 0,-1-3 0,40 5 0,0-14 0,-5-8 8,-1-8 1,-13-17-1,-6-8 1,-10-5 29,-7-7 0,-2-1 1,-8-1-1,-3 5-83,-6 5 1,-1 6-1,-2 6 1,0 7 296,0 9 0,7 5 0,-5 8 0</inkml:trace>
  <inkml:trace contextRef="#ctx0" brushRef="#br0" timeOffset="4299">13431 4020 8257,'-18'-7'0,"3"-5"0,1-3 1174,2-3 0,10 1 1,2 1-960,10 4 0,21 5 0,14 5 0,15-2-458,16-2 1,23-8-1,-43 9 1,2-1 0,6-2-1,2 0-424,6 0 0,2-1 198,2 0 1,1 0 0,1-3 0,1-1 0,0 0 0,-1-1 0</inkml:trace>
  <inkml:trace contextRef="#ctx0" brushRef="#br0" timeOffset="4499">14845 3060 8362,'6'-45'858,"0"5"1,7 10 0,1 9 0,9 9-604,12 12 1,10 18-1,13 19 1,6 15-306,4 16 1,-31-30 0,0 2-1,-2 3 1,0 3 0,-4 0 0,0 1-6,-1 2 0,-4 1 0,-6 5 1,-5 3-1,-3 0 0,-5 2 0,-6 1 1,-8 0-474,-6 0 0,-7-1 0,-8 0 1,-8 0-1,-10 3 0,-7 0 1,-7 3-1,-4 0-261,17-19 1,-2-1-1,0-1 789,-26 15 0,-2 0 0,22-14 0,-1 0 0,0 0 0,2-5 0,0-1 0,-1 1 0</inkml:trace>
  <inkml:trace contextRef="#ctx0" brushRef="#br0" timeOffset="4782">16120 2169 8237,'-25'-68'822,"7"20"1,-1-1-96,5 20 0,10 18 0,-1 24 0,3 18-787,2 18 1,6 30 0,-3-28-1,1 3 1,1 9 0,0 4 5,2 8 0,0 3 0,0 7 0,1 3 0,-3-20 1,1 2-1,-1 2 0,-1 4 0,1 1 0,-1 2-218,0 6 0,0 1 1,0 2-1,-1 3 1,0 2-1,1 0 1,0 2-1,0 0 1,-1 0-1,0 0 0,-1-1 1,-1-1 106,0-4 0,-1-1 0,1-1 1,1-4-1,0-1 0,0-1 1,0-6-1,1-2 0,0 0 0,-1-1 1,2-1-1,-1 0-5,1-2 1,0 0 0,2-2 0,4 22 0,1-3 0,1-10 0,1-3 0,0-7 0,0-4 92,-1-4 0,1-3 0,16 38 1,-6-11-1,-1-14-439,-3-18 516,-9-9 0,-3 1 0,-7 3 0</inkml:trace>
  <inkml:trace contextRef="#ctx0" brushRef="#br0" timeOffset="5300">16679 2466 8177,'2'-85'3,"4"5"0,5 10 137,5 10 0,9 16 0,4 11 0,6 11-149,6 9 0,5 9 0,13-4 0,7 2-145,7 0 1,15-1 0,-39 4 0,3 0 0,1-3 0,2 0 117,3-1 0,1-1 0,-3-2 1,0 0-1,0 0 0,-1-1 0,-1-1 1,0 1 135,2 0 1,-1 0 0,-1-1-1,1-1 1,2 1 0,0 1 0,-1 0-1,-1 0 120,-3 1 0,-1 1 0,46-7 0,-10 5 0,2 5 213,4 4 1,-5 10 0,-1 5 0,-9 11-119,-7 11 0,-3 19 0,-5 20 1,-37-32-1,-2 3-270,-4 2 1,-3 1-1,-3 3 1,-3 1-1,-3 4 1,-2 2-1,-1 6 1,-1 0-376,0 7 0,0 0 0,-1 1 0,0 2 0,-3 8 0,0 3 0,0-1 0,0 2 184,0 4 1,0 1-1,0 4 1,0 2 0,0 2-1,0 2 1,0-33-1,0 0 1,0-1-11,0 33 0,0 0 0,0-30 1,0 0-1,0 0 0,-1 0 0,1-1 1,-1 1-1,0 1 0,0 1 1,-1-1 238,1 2 1,-1 0 0,-1-2 0,-3 24-1,1-3 1,1-5 0,2-2 0,0-10 0,0-2-117,1-7 1,0-2 0,0-5 0,0-2 0,0-3 0,-2-1 0,-5 42 82,-1-14 1,-5-15 0,-9-7-1,-6-7 4,-4-5 1,-10-5 0,-5-7 0,-11-2 42,-11-4 0,-19 4 0,37-18 1,-3-2-1,-3 0 0,-2 1-88,-1-2 1,-2-1 0,-3-3 0,-2-2 0,-6-1 0,-1-1 0,-3 1 0,0-2-154,-4-1 1,-1 0 0,3-2-1,-1 0 1,1-2 0,-1-2-1,3-2 1,-1-2 62,-1-2 1,1-1 0,1 2-1,1-1 1,3-2 0,2 0 0,4 3-1,2-1-181,8 2 1,2-1 0,-35-15 0,25-1 0,17-2 261,18-4 0,12-8 0,7-2 0,4 1 0</inkml:trace>
  <inkml:trace contextRef="#ctx0" brushRef="#br0" timeOffset="5566">19613 4352 8193,'-27'-39'0,"5"3"1409,9 3 1,5 15-1315,8 1 0,17 11 0,15 0 1,18 4-223,18 2 1,29-2 0,-37 1 0,4-2-1,9-1 1,4-1 131,6-3 1,4 0-1,11 2 1,2-2 0,-30 1-1,1-1 1,0 0 0,-1 1-1,0 1 1,-1 0-123,31-3 1,-2 0 0,-8 3 0,-3 1-1,-9-1 1,-3 0 0,-5 0 0,-2 0-164,-4 2 1,-4-1-1,33-9 1,-11 8 0,-20 2-1217,-14 2 1496,-13-5 0,-10 5 0,-7-6 0</inkml:trace>
  <inkml:trace contextRef="#ctx0" brushRef="#br0" timeOffset="5749">21394 3671 8351,'29'-50'159,"2"3"0,6 6 437,8 5 1,7 16-1,8 8 1,10 9-403,10 3 1,7 15 0,6 10 0,-43-7 0,-1 1-130,3 3 0,-1 3 0,-4 0 1,-3 2-1,-1 1 0,-2 2 1,-2 2-1,-3 2-15,0 2 1,-4 2 0,17 44 0,-10 9 0,-22 2-253,-21-2 1,-7-39 0,-7-1 0,-10 2 0,-6-1-1,-7 3 1,-5 0-1191,-8 5 1,-5-1-1,-8-4 1,-6-2 1391,21-14 0,-3 0 0,-1 0 0,-1 0 0,-2-1 0,-1-1 0,-5 1 0,-1-2 0</inkml:trace>
  <inkml:trace contextRef="#ctx0" brushRef="#br0" timeOffset="6382">21010 1750 8459,'0'-35'179,"0"0"0,-6 0 983,0 0 0,1 18-1046,5 11 0,0 20 0,0 17 0,0 8-218,0 7 0,1 14 1,3 8-1,4 8 50,2 3 0,-6 3 0,2 7 0,-5 6-212,0-43 0,-2 1 0,2 3 1,-2 1-1,1 3 0,-1 0 0,-2-1 1,-2 0-59,-3 0 0,-2-1 1,-1-4-1,-3 0 1,-3 0-1,-1-1 1,-17 40 321,0-17 0,0-20 0,0-13 0</inkml:trace>
  <inkml:trace contextRef="#ctx0" brushRef="#br0" timeOffset="6682">20853 1942 8230,'0'-46'0,"0"1"-271,0 2 1,2 3 0,2 7 0,3 2 718,3 1 1,2 15 0,7-3-1,6 5-118,10 3 1,8 2 0,11 8 0,5 0-159,5 0 0,4 2 0,1 6 1,-1 10-89,-4 9 0,-13 6 0,-16 2 0,-12 1-203,-9 5 0,-7 4 0,-9 7 0,-5 1-258,-11-1 1,-17 6-1,-17 2 1,-10 3 8,-6 2 1,-10-4 0,-3-5 0,-3-6 76,3-3 0,-1-10 0,12-2 0,10-10 44,10-6 0,19-9 247,19-4 0,20-6 0,21-6 0,20-4 0,5-7 0</inkml:trace>
  <inkml:trace contextRef="#ctx0" brushRef="#br0" timeOffset="7465">21516 2641 8254,'0'-33'247,"0"4"0,0 3 0,0 9 1,0 0 2495,0-1-2414,0 1 1,2 9 0,2 8-318,2 10 0,8 11 1,-3 4-1,5 2-242,1 4 1,7 8 0,-1 4-1,-2 1-86,-1 5 1,-3 1-1,-1 5 1,-3 1-92,-1 2 1,-8 0 0,0-7 0,-8-5 78,-8-5 1,-3-6 0,-5-8 0,-1-9 490,-2-10 0,-7-16 0,5-12 0,2-13 286,4-11 0,-1-9 0,14-5 0,2-6 171,2-4 0,4-6 0,4 5 0,8 7-65,7 5 0,1 7 0,7 3 1,2 10-403,2 12 1,-4 4-1,-2 15 1,0 2-389,0 2 0,-5 10 0,1 5 0,-4 7-134,-1 3 1,-1 8 0,1 0 0,-3 6 48,-3 4 1,-4 2 0,-8-5 0,0 3-72,0-2 1,-2 4-1,-4-5 1,-6-3 144,-3-4 1,-3-9 0,1-1-1,-1-7 292,1-8 0,1-6 0,5-6 1,5-8 308,4-7 1,2-8-1,4-12 1,5-6 135,9-3 1,11-3 0,0 1 0,4 2-122,2 3 1,6 6 0,0 12 0,-1 6-279,3 4 0,0 9 0,3 4 1,-5 8-210,-4 10 1,-2 7 0,0 16 0,0 2-276,0 4 0,-6 3 0,-2 10 0,-2 3-343,-4 1 1,3 6-1,-5-4 1,-5 0-1167,-5 0 1901,-3 6 0,-6-11 0,0 5 0</inkml:trace>
  <inkml:trace contextRef="#ctx0" brushRef="#br0" timeOffset="7615">23018 2780 8295,'0'-34'298,"0"-1"1,0 7 119,0 5 0,0 25 1,0 12-1,0 11-434,0 12 0,0 4 0,0 7 0,0-1-371,0 1 0,0 3 1,0 3 386,0 4 0,-7 4 0,-3 8 0</inkml:trace>
  <inkml:trace contextRef="#ctx0" brushRef="#br0" timeOffset="7764">22983 2449 8452,'0'-41'0,"0"2"-179,0 6 0,0 16 0,-1 19 179,-5 13 0,4 10 0,-6 10 0</inkml:trace>
  <inkml:trace contextRef="#ctx0" brushRef="#br0" timeOffset="8230">21482 1785 8174,'-18'-16'0,"1"5"0,-9-5 0,-1 7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2:31.2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70 315 8242,'-16'-12'0,"3"1"-107,1-3 1,6 6 0,-3 1 1025,1-1-892,2 6 0,8-6 0,4 8 81,6 0 0,-3-2 0,3-2-37,1-2 1,3 1-1,1 5 1,1 0-54,-1 0 0,3 0 1,1-2-1,2-2-10,-1-2 1,3 0 0,0 6-1,0 0 23,1 0 0,5-6 1,-2 1-1,4-1 34,2-2 0,0 4 0,0-6 0,0 3-37,-1 3 0,1-4 0,0 2 0,0 0-24,0-1 0,-2 5 0,-2-6 1,-4 2-3,-1 0 0,5 0 1,-4 4-1,2-1-21,0-3 0,-6 0 0,6 4 0,1-2 3,-3-2 1,4 0 0,-6 4 0,0-1 9,0-3 1,1 0 0,-5 4 0,2-2 30,-1-2 1,-1 1 0,0 5 0,3-2 57,-3-4 0,4 4 0,-2-4 0,1 2-49,1-2 1,-6 4-1,7-3 1,-3 3-80,0 2 1,0 0 0,-3 0 0,1 0 10,3 0 0,-1 0 0,-6 0 1,1 0-91,-1 0 0,3 0 0,-1 2 0,2 1 59,1 3 1,-13 2-1,9-4 1,-3 2 16,1-2 1,1 3 0,1 1 35,-1 2 1,1-1-1,-1 3 1,-1-4 23,-5 0 0,3-4 0,-6 5 0,-1 1 17,1 0 1,4-5 0,-4 5 25,1-2 1,-3 4-1,6-5-47,1 3 0,-3-4 1,2 4-10,1-3 1,-3 5 0,0-4 0,-1-1-45,1 1 1,2 6 9,5-3 0,1 3 0,-1 0 20,1-3 1,-1-1 0,1 4 0,-1-5 11,1-1 1,-7 4-1,1-5 1,1 1 1,3 0 0,-4 4 0,-1-5 0,3 1 8,1 0 1,1 0 0,-3-4 0,-1 3-11,2 3 1,1-6-1,3 4-14,-1-1 0,1 1 1,-1 6-1,-1-3 6,-5 3 0,5-4 0,-5-1 0,5 1 5,1 0 1,-1-4-1,-3 5 1,-1 1 0,2-2 1,1-1 0,3-3 0,-1 4-8,1 0 1,-7 3 0,1-5 0,1 0 14,3-1 0,-4 5 0,-1-4 0,3 0 0,1-1 0,-3 1 0,0-2 0,1 4-1,3-1 0,-5 5 0,1-8 0,0 0 3,-3 1 0,7 1 1,-4 6-6,3-3 1,1-5-1,-3 4 1,-3 0 0,-2-1 1,5-3-1,-1 6 10,3 1 1,-3-3-1,0 2-7,1 1 1,3-3 0,-1 2-4,-3 1 1,3-5-1,-5 0 1,2-3-3,-1 1 0,1 8 0,6-2-1,-1 3 0,-5-3 0,-1-3 0,1 1 1,-2 0 0,5-4 1,-5 5-1,2 1 1,-1-2 0,-1 5 0,3-5 0,-3 1 20,-2 1 0,4 0 1,-5 3-1,3-1 20,4-2 1,-5-3 0,1 5 0,0-5-15,-1-1 0,3 6 0,6-4-32,-1-1 1,-5 5 0,-1-6-36,3 1 1,1-3 0,3 4-121,-1-2 1,1 3 138,-1-5 0,1 6 1,-3-5 37,-3 3 0,-2-4 12,-5 6 1,-3-7-1,4 7 55,-4 2 1,4-5-3,0 3 1,7 0-62,-1 5 1,-2-5-31,1-1 0,1 1 0,5 4 0,1-5 1,-6-1 0,-1-4-13,3 5 1,-5-1 0,3 0 16,2-2 0,-5 3 1,1-3-1,0 2 24,-1 3 1,-3-3 0,6 2 1,2 1 1,1 3 0,3 1-16,-1 1 0,0-1 0,1 1 0,-1-1-2,1 0 0,-1-5 0,3 0 0,1 1-6,2 3 1,1 1 0,-7 1 0,3-3 0,3-3 1,-4 3 0,4-3 0,-3 4 3,-3 1 1,-1-5-1,-3-1 1,-1 3-4,2 2 1,1-1 0,3-1-1,-1-3-8,1 3 1,-1-4 0,-1 1 0,-3 1-4,-1-2 1,-1 3-1,7-5 1,-3 2 5,-3 3 1,4-3 0,-5 0 0,5-1 47,1 1 1,-5-4 0,0 3 0,1 1-36,3 0 1,-5-4 0,1 5-4,2 3 1,-1-4-1,1-1 1,-5 1-9,-1 0 0,0-6 0,-4 3 1,4 1 6,1 4 0,-3-4 0,4-1 0,-1 1 6,1 4 1,-4-3 0,4 3 0,-1 0-5,1-3 0,-4 5 0,4-6 0,-1 1-8,1 5 1,-4 0 0,5-1 0,1-1-3,-2 1 1,5-3-1,-3 2 67,4 1 0,-5-3 0,1 0 0,-1-1-39,-1 1 1,6-6-1,-7 4 1,3-2-3,0-1 0,-1 7 1,7-6-19,-1-2 1,-5 4 0,0-1-4,1 3 1,3-6-1,-1 4 1,-1-3 16,-3 1 0,1 6 12,5-6 0,1 5 0,-1-3-16,1 2 1,-6-6 0,-1 2 6,3-4 0,-5 3 0,3 1-27,2-2 0,-7 0 1,1 0-90,0 2 42,2-1 1,5-3 31,-3 4 0,1-2 13,-7 8 0,2-8 4,-2 1 1,-4-1 19,4 2 0,1-2-9,-1 8 0,2-8 1,-4 3-8,2 1 0,5-4 1,-3 6 10,2-3 0,-6 1 0,3-4-10,1 2 0,0 2 0,5-4 0,-3 3 4,-2 3 0,6-6 1,-3 4 4,5-1 1,1-3 0,1 6 0,-1-2-10,1-4 1,-1 3-1,0 1 1,1 0-16,-1 0 0,3 3 0,1-5 0,2 0 7,-1 2 1,-3-4 0,1 5 0,1 1 3,2 0 0,1-4 0,-5 3 1,2-1 4,3-4 0,1 4 0,-4-1 0,2 1 44,-1 0 0,3 4 0,-2-7 0,1 1-32,1 2 1,-6-4 0,6 6 0,-1-3-2,-1-3 1,6 4 0,-4-2 0,1 0-6,-1 1 0,4-3 1,-4 6-1,0-2-22,1-4 1,3 3 0,-4-1 0,0 0-12,0 2 0,4-4 0,-3 5 0,-1 1 13,0 0 0,4-6 0,-5 3 1,-1-1 3,2 0 0,-4 6 0,7-7 0,-3 1 11,-4 2 1,4-4 0,1 6 0,-1-3 0,0-3 1,0 4 0,-3-2 0,3 0 6,2 1 1,-4-3 0,4 6 0,-1-2-6,-5-4 1,6 0-1,0-1 1,2 3 6,1-2 0,-3 4 0,4-2 0,-2 0-27,2 1 0,-6-5 0,0 6 1,1-2-3,3 0 0,-2 1 1,0-3-1,0 2 11,0-2 1,-3 4 0,3-2 0,0-1 0,0 3 0,-4-4 0,5 6 1,-3-2 5,-4-5 0,6 5 1,1-2-1,-1 0 20,-4 2 1,2-5-1,0 7 1,3-2-21,3-4 1,-4 4-1,0-3 1,0-1-4,0-2 0,-3 4 1,5 0-1,2-2-1,2-2 1,0-2 0,-2 2-1,0 1-1,6 3 0,-8 0 0,6-6 0,-4 2 1,-4 4 0,6-4 1,-6 4-1,2-2 2,0 1 0,-5-3 0,5 6 0,0-2 0,-2 0 0,4 1 0,-6-3 0,0 2 0,1-2 0,5 4 0,-4-2 0,2-1 0,0 3 0,-6-6 0,5 4 0,-1-2-26,0 2 1,0-4 0,4 3-1,-4-1 18,-1 2 0,3-4 0,-4 4 0,0-4-12,0-2 0,4 2 1,-5 2-1,-1 1 9,2-1 1,0 4 0,5-2 0,-5-2 13,0-2 0,-6 4 0,7 1 0,-3 1-4,0 0 1,2 0-1,-3-4 1,3 3 3,2 3 1,-4-6-1,5 2 1,-1-2 19,0 1 0,-4-3 0,4 6 0,-1-2-19,-5 0 0,4 0 0,-2-6 0,1 0-4,1 0 1,-4 0 0,7 0 0,-3 0-2,-4 0 0,4 0 0,1 0 0,-1 0 0,0 0 0,0 0 0,-3 0 0,3 0-2,2 0 1,-4 0 0,4 0-1,-1 0 3,-5 0 0,4 0 0,0 0 0,1 0 3,-1 0 0,0 0 1,-4 2-1,5 1-2,1 3 1,0 0 0,4-6 0,-4 0-2,-2 0 1,6 0-1,-3 0 1,1 0-1,0 0 0,-6 0 0,6 0 0,0 0-1,-1 0 0,3-2 1,-6-2-1,2-2 0,4 3 0,-4 1 1,2 2-1,2 0 1,2 0 0,2 0 0,-2 0 0,0 0 1,2 0 1,-4 0 0,10 0 0,-4 0-7,-2 0 1,0 0 0,0 0 0,0 0-13,-1 0 0,3 0 1,2 0-1,2 0-18,-2 0 0,3 0 0,-1 0 0,-2 0 5,-2 0 1,4 0-1,-1 0 1,-1 0 26,-2 0 0,-2 0 0,0 0 0,2 0 8,3 0 1,-3 5 0,2 1 0,-6-2 14,-4-2 1,2 0 0,8 2 0,2 2 1,-2-2 0,-2-3 0,-3 1 0,3 2-19,4 2 1,-4 0 0,4-6-1,-4 0-6,-2 0 0,1 0 0,3 0 0,2 0 6,-2 0 0,0 0 0,-1 0 0,5 0 24,2 0 0,-6 0 0,1 0 0,-3 0 4,-2 0 0,2 6 1,2 0-1,1-3 55,-1-1 1,4-2 0,-2 0 0,-1 2-93,3 4 0,-6-4 1,4 4-1,-2-4 19,1-2 1,-1 0-1,8 2 1,1 2-9,3 2 1,1-1 0,0-5 0,1 0-6,-1 0 0,1 0 0,-1 2 0,0 2-20,1 2 0,-1 0 1,-1-6-1,-3 0 12,-1 0 1,-6 0 0,3 2 0,1 2 0,-1 1 1,-3 1 0,4-6-1,-1 0 0,1 0 1,-4 0-1,5 0 1,1 0-70,-2 0 0,5 0 1,-5 0-1,3 0 56,5 0 1,-11 0-1,11 0 1,-5 0-3,-3 0 0,5 0 0,-3 0 0,1 0 11,-1 0 0,1 0 1,-5 0-1,2 0 39,3 0 1,-5 2 0,0 2 0,-3 2-5,1-2 1,2-2-1,-4-2 1,1 2-17,-1 4 0,0-5 0,0 5 0,3-4-3,3-2 0,0 0 0,3 0 1,-3 0-15,-2 0 0,5 0 1,-3 0-1,-1 0-11,-3 0 1,2 0 0,-2 0 0,-1 0 9,3 0 1,-6 0 0,4 0 0,-5 0 4,-1 0 0,2 0 1,2-2-1,2-2 3,-2-1 0,-2-1 0,-3 6 0,3 0 4,4 0 0,-4 0 0,4 0 1,-4 0 2,-3 0 0,3 0 0,2 0 1,2 0 0,-2 0 0,0 2 0,-1 2 1,3 1 20,-2-1 1,4-2 0,-3-2-1,-1 0-5,-2 0 0,0 0 1,2 2-1,1 2-22,-1 2 1,-2 0 0,0-6-1,2 0 10,2 0 0,-1 5 0,-5 1 0,2-2-11,4-2 0,-4 4 1,3 0-1,-1-2 2,2-2 0,-4 3 0,6 1 0,-3-2 16,1-2 1,6 4 0,-5 0 0,1-2-14,0-2 0,5-1 1,-3 3-1,1 2-19,1-2 1,-6-2-1,3-2 1,1 2-2,0 4 0,-7-4 0,5 4 0,-2-5-34,0-1 0,7 2 1,-3 2-1,1 2-15,1-2 0,-6-2 1,3-2-1,1 0 4,0 0 0,-7 6 0,5 0 0,-2-3 4,0-1 0,1-2 0,-3 0 0,4 2 33,1 4 0,-5-4 1,4 4-1,0-4 26,3-2 1,-1 0 0,-1 0-1,1 0 29,0 0 0,-3 0 1,7 0-1,1 0 0,-1 0 1,-6 0-1,3 0 1,3 0-14,1 0 1,-3 0 0,-3 0-1,1 0-2,0 0 0,1 0 1,6 0-1,-1 0-12,-4 0 1,3 0-1,-5 0 1,1 0 14,1 0 0,-1 0 0,5 0 0,-3 0 5,-1 0 1,-1 0-1,5 0 1,-3 0 11,-1 0 1,0 0-1,5 0 1,0 0 16,1 0 1,-3 0 0,-1 0-1,-3 0-28,3 0 0,1 0 1,3 0-1,-3 0-13,-3 0 0,3 0 0,-3 0 0,5 0 19,6 0 1,-9 0 0,3 0 0,-3 0-22,-5 0 1,7 0 0,-7 0-1,1 2-9,-4 4 1,-4-4 0,-2 3 0,1-1-13,5 2 1,-10-4-1,4 4 1,-2-2-14,0 2 1,2-5-1,-2 7 1,-4-2-69,-6 0 0,-3 0 0,-3-6 0,-1 2-194,-5 3 0,-1-3-856,-4 4 1142,-4-4 0,-2-2 0,-10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2:49.6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35 472 8259,'-11'-6'-1792,"-1"0"1825,8-7 1,-4 9-37,8-8 1,8 6 26,4-5 0,-3 7 37,3-2 1,0 4-56,5 2 0,-5 0 1,-1 0-6,3 0 1,2 0 0,1-2 28,0-4 1,9 4 0,1-3 37,0 3 1,-2 0-1,-5-2 1,3-2 27,6 2 0,-2-4 1,0 3-1,1 1-66,-1 2 1,0-4-1,4 0 1,-2 2-15,2 2 1,-4 2 0,2 0 0,0 0-14,-1 0 1,5 0-1,-6 0 1,2 0-2,0 0 1,0 0 0,6 0-1,0 0 22,0 0 0,-2 0 0,0 0 0,0-2 17,4-3 0,2 3 1,-3-4-1,3 4 19,2 2 0,6-6 0,-5 0 0,1 0 1,0-1 0,3 5 0,-3-4 1,0 2-63,-1-2 1,1 4 0,-4-4-1,2 4-19,-3 2 1,5-1 0,0-3 0,-1-2-5,1 2 1,0 2 0,-2 2 0,3 0 7,1 0 0,5-2 1,-5-2-1,1-2 12,1 2 0,0 1 0,3-1 0,-1-2 4,-3 2 1,-1-4 0,5 2-1,-1 1 24,-1-3 1,7 4-1,-9-6 1,5 2 23,1 5 0,0-5 0,1 0 0,-1 0-13,1 1 1,-3-5-1,0 4 1,-1 0-16,-1 1 1,5-1 0,-10 4-1,-1-2-1,1 2 0,4 0 0,-7 1 0,-1-3 5,-2 2 0,-2 2 1,0 0-1,0-2-10,0-2 1,-2 0 0,-4 6 0,-6 0 19,-4 0 0,-1-2 74,-1-3 46,1 3-191,-8-6 1,-3 6 0,-9-2-569,-3-2-461,3 0 534,-6 6 1,6 0 531,-4 0 0,4 8 0,-6 2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2:53.0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 1346 8082,'6'-40'0,"-5"5"506,-5 2 1,3 8-1,7 3-429,3 8 0,14 6 1,10 6-1,4-2-27,5-2 0,6-1 1,8 7-1,1 0-359,2 0 0,4 0 0,4 1 0,-6 3 309,-6 2 0,-7 15 0,-1-2 0</inkml:trace>
  <inkml:trace contextRef="#ctx0" brushRef="#br0" timeOffset="133">411 1688 8103,'-9'-8'-171,"6"-4"-33,8-3 0,9 3 0,13 2 0,9 2 44,9 4 0,7-3 160,7 1 0,3 0 0,8 6 0</inkml:trace>
  <inkml:trace contextRef="#ctx0" brushRef="#br0" timeOffset="284">437 2368 8026,'-18'-7'0,"1"-3"0,1-2 850,5 1 0,5-1 0,14-6-1397,9 1 1,12 0-1,16-1 1,7 1 546,3-1 0,14-7 0,3-2 0</inkml:trace>
  <inkml:trace contextRef="#ctx0" brushRef="#br0" timeOffset="517">175 1303 8099,'-45'-17'586,"4"-1"0,6 3 22,6 3 0,12 6 0,11 12 1,4 7-706,2 9 0,14 13 1,5 11-1,6 5-62,6 1 0,4 8 0,4 4 1,4 4-157,1 2 0,1 8 0,4 5 0,-26-38 0,0 1 315,2 3 0,-1 1 0,-3 2 0,0-1 0,1 2 0,-1-1 0</inkml:trace>
  <inkml:trace contextRef="#ctx0" brushRef="#br0" timeOffset="868">1834 1844 8173,'-31'-17'0,"-2"-1"605,-4 1 1,-2 1-1,4 3 1,0 3-7,0 2 0,-7 3 0,-3 7 0,-1 3-461,-1 7 0,6 9 1,-3 5-1,1 1-418,4 4 0,2 8 0,4 1 1,4-1-234,6-2 0,11-4 0,6-2 0,6-6 197,6-5 1,6-1 0,13-13 0,8-2 424,6-2 0,9-4 0,-3-4 0,2-6 174,-1-3 0,7-8 0,3-3 0,-4 1 301,-3 0 1,-5-4 0,5 4 0,-3-1-314,3 1 0,-6 4 0,-3 7 0,-5 4-629,-6 3 1,2 1 0,-7 6 0,-3 2-244,-2 4 0,-3 3 0,-2 11 0,-5 1-92,-1 2 1,-2 6 0,-6-3 692,0 1 0,0 2 0,0 6 0</inkml:trace>
  <inkml:trace contextRef="#ctx0" brushRef="#br0" timeOffset="1250">2183 1565 8173,'16'-50'304,"-5"3"1,3 4 0,-6 8 0,3 2 400,9 4 1,-1-2 0,10 10 0,4 3-130,6 5 0,-2 9 0,6-2 0,-1 4-429,5 2 0,-2 10 0,-1 5 1,-1 9-67,-4 3 0,1 2 0,-3 6 0,-6 2-275,-4 3 1,-5-3-1,-11 6 1,-5 0-848,-4 3 0,-11-1 0,-9 2 0,-13-1 363,-14-1 0,-11 9 1,-20-9-1,-3-8 294,-1-10 1,3-16-1,9-7 1,6-10 708,9-11 1,16-24 0,16-21-1,7-16 261,9-15 0,10 43 1,3-1-1,3-1 1,2 0-1,2-1 1,3 1-169,1-1 1,2 1-1,1 4 1,1 1 0,3 2-1,2 3 1,30-34-62,6 10 1,-3 19 0,-3 16 0,-2 10-249,2 11 1,-3 6 0,3 8-1,-4 6-236,-1 8 1,-1 11 0,0 0 0,-1 6-406,-5 5 0,3-1 0,-8 8 0,-2 1-429,-3 3 0,-3 7 0,-5 2 0,-11 0-864,-9 0 1825,-6 6 0,-18-3 0,-3 6 0</inkml:trace>
  <inkml:trace contextRef="#ctx0" brushRef="#br0" timeOffset="1418">3144 1443 8180,'2'-29'0,"2"1"233,1 3 0,3 4 0,-2 7 0,8 5 443,7 1 1,6-4-1,10 6 1,6 2-569,9 3 0,8-5 0,12 0 0,2 2-714,1 2 1,-1 2 605,-10 0 0,-4 8 0,-7 2 0</inkml:trace>
  <inkml:trace contextRef="#ctx0" brushRef="#br0" timeOffset="1700">489 2735 8235,'-52'-2'0,"3"-4"920,9-5 0,7-3 0,19 1-467,8 1 0,31 0 1,32-7-1,22-4-313,-28 8 0,3 0 0,10-4 0,4 0 0,12-4 0,5 1 1,8-2-1,4-1-122,-26 8 1,1-1 0,2-1-1,8-2 1,2-1 0,3 1-1,7 0 1,3-1 0,1 1 0,-24 4-1,1 0 1,0 0 0,0 0-251,0 0 1,1-1-1,0 0 1,-1 1-1,24-4 1,-1 1-1,-2-1 1,-5 1-1,-1 1 1,-1 0 0,-1 1-1,0 0 1,0 2 107,-3 0 0,0 0 0,-1 1 0,-2 1 0,-1 0 0,-1 1 1,-4 3-1,0 0 0,-1 1 0,-6 1 0,0 0 0,-2 1-493,28-3 1,-3 0 616,-9 1 0,-1 1 0,-8 3 0,-1 0 0,-3 2 0,0 0 0,0 3 0,0-1 0</inkml:trace>
  <inkml:trace contextRef="#ctx0" brushRef="#br0" timeOffset="2249">6724 290 8108,'0'-83'426,"-2"9"1,-6 18 326,-9 17 1,-3 17-1,-7 13 1,2 3-335,4 8 0,-5 6 0,1 11 0,-2 6-270,-4 10 0,0 8 1,0 11-1,4 4-120,1 6 1,9 12 0,5 8-1,1 9-253,6-41 0,0 1 0,0-3 0,2 0 0,3 4 0,2 1 0,0 0 0,2 1-320,1 0 0,2 0 0,4-4 0,3-1 1,2 0-1,3-1 0,25 39 544,7-15 0,9-10 0,2-12 0</inkml:trace>
  <inkml:trace contextRef="#ctx0" brushRef="#br0" timeOffset="2633">7318 919 8242,'-18'-8'-256,"1"-4"0,1 3 1,3-1 807,1 2 1,6 2-1,-5 8-369,-3 4 1,-2 4-1,1 7 1,1 3-123,3 3 1,1-2 0,-2 7 0,7-1-88,3 0 1,2 2 0,2 6 0,3 2-285,7 4 0,13-5 0,8 7 0,8 0-78,4 3 1,-1-1 0,5 0 0,-7-3 387,-5-3 0,2 6 0,-12-1 0</inkml:trace>
  <inkml:trace contextRef="#ctx0" brushRef="#br0" timeOffset="2900">7702 570 8455,'-41'-45'0,"0"4"2045,3 4-1454,8 18 0,13 5 0,11 22 0,6 9-853,6 11 1,6 12 0,9 9 0,6 7 78,6 8 1,-2 6 0,10 6 0,-2 5-44,2 5 1,-23-38 0,0 1 0,3 2-1,-1 1 1,-2 2 0,-1 2-114,-2 1 0,-1 1 0,0 0 0,-3 0 0,-2 3 0,0 0 0</inkml:trace>
  <inkml:trace contextRef="#ctx0" brushRef="#br0" timeOffset="3933">8156 1460 8098,'-17'-8'165,"1"5"0,2-7 550,3 2 0,1 0 50,-2 2 0,5 3 46,7-9-645,0 8-300,0-4 0,2 10 0,3 2-289,7 2 1,-2 6 217,1-7 0,1 7 760,6-6 727,-9 0-716,-1-6-464,-8 0 1,0-2-38,0-4 0,0 2-419,0-8 227,0 9 1,0-7 87,0 4-91,0 4-39,0-6-2,0 8 1,2 6-1,2 2 1,4 2-114,1 3 1,-3 3 0,6 1 0,1 1 1,3-1 1,1-3-1,1-1 1,-1 3 68,1-3 1,-1-5 0,1 2 121,-1-2 0,-1-5 247,-5-8 0,-3-11 0,-10-7 0,-4 0 79,-5-3 1,-5 5 0,-1-6 0,-1 2 179,1 3 0,5 3 0,0 1 1,1 1 361,1-1 0,2 1-615,8 0 0,2 1 0,6 4 1,9 5-136,11-1 1,7 4-1,3-6 1,5 3-43,2 3 1,1-4 0,5 0 0,-5 0-65,-5 1 1,-10 1 0,-4 4-251,-2-4-109,-1 4 1,-16-4-41,-8 12 1,-2-2 0,-8 10 0,0 5 44,0 8 1,-1 0 0,-5 2 0,5 2 175,5 2 1,-2 2 0,2 0 0,2-2 227,2-4 0,4-3 1,6-9-1,10-1 206,9-5 0,8-3 0,5-8 0,7-2 321,3-4 0,5-5 0,1-11 1,2-3 8,-1-2 0,-9 0 0,-3-4 1,-3 3-185,-3 3 1,-8 2-1,-4 5 1,-1 1-254,-5 0 1,-2 5-1,-1 2 1,-1 2-283,1 5 0,-7 1 1,1 2-138,2 0 0,1 0 0,3 2 180,-1 3 1,1-1 0,-1 6 0,1-2 172,-1-4 0,0-2 0,1-2 220,-1 0 1,-7-2 24,-4-4 0,2-4 1,-3-7-1,-1-1-334,-2 1 0,-8-3 0,-1-1 1,-3-4-423,-4-2 1,1 5-1,-3-1 1,1 4-1540,-5 1 2046,-1 8 0,-4-13 0,-2 4 0</inkml:trace>
  <inkml:trace contextRef="#ctx0" brushRef="#br0" timeOffset="4217">7230 1740 8175,'-17'-8'1638,"5"4"-1571,1-8 0,7 10 1,0 0-1,10 8 33,11 4 0,10 7 1,14 9-1,6-1-125,3 0 0,4 0 25,5-1 0,10-5 0,11 6 0</inkml:trace>
  <inkml:trace contextRef="#ctx0" brushRef="#br0" timeOffset="5334">10828 1198 8204,'8'-35'157,"1"6"1,9 0 0,1-4 287,5-6 1,-3 2-1,6-3 1,-2 1-73,-3-2 1,-3 4 0,-3-2 0,-3 8 509,-1 8 0,-8 4 0,0 1-279,-8 1 1,0 7-1,-8 4-840,-1 4 0,-3 4 0,-1 6 0,-3 8-40,-3 5 1,2 12 0,-9 0 0,1 8-359,2 3 1,-4 1-1,8 3 1,2-3 116,1-2 0,5-1 1,1-5-1,4 0 352,3-4 0,1-10 1,6 1 382,0-5 0,9-9 0,7-4 0,7-6 127,4-6 0,-1-2 1,7-6-1,4 5-173,-1 1 0,1 2 1,0 6-1,2 0-275,2 0 0,7 10 0,-3 7 0,1 12-105,1 10 0,0 8 1,3 11-1,-3 8-64,-7 8 0,-5-1 1,-6 9-1,-5 3 18,-5 7 0,-9-5 0,-6 0 0,-12-7 42,-15-3 1,-8-11-1,-20 2 1,-5-8 106,-4-9 1,1-14-1,-3-16 1,0-7 208,0-9 0,6-18 0,-2-14 0,5-16 358,7-15 1,9-12 0,12-12-1,5-11-149,14 43 0,2-1 1,6-4-1,2 0 0,4-1 1,2-1-1,3 0 0,3 0-153,2-3 1,3 1 0,0 3 0,2 2 0,3 1-1,1 3 1,-1 4 0,0 3-75,27-35 1,-1 14-1,-2 10 1,-3 13-95,-6 18 1,-6 11-1,-6 12 1,-4 2-135,0 4 1,-4 4-1,7 7 1,-1 2 8,0 5 0,2 1 1,4 6-1,-2-2-84,-2 2 1,-2 0 0,4 0-1,-1-2-75,1 2 1,0-3 0,0-1 0,-4-4-46,-2-8 0,-2 1 1,-5-8 282,-1 1 0,-5-5 1,-2 0-1,-3-8 52,-3-7 1,-2-5 0,-4-1 0,-2-1 115,-1 1 0,-9-1 0,0 1 0,-5-1-141,-4 1 1,-8 1 0,2 3 0,-4 1 96,-2-1 1,2 3 0,4 0 0,5 2 236,5 5 1,3-1-1,3 0-172,1-2 1,8-2 0,2 4 0,12-3 37,13-3 0,16-2 0,8-5 0,5-1 61,6 1 0,4-3 0,8-1 0,0-2-126,0 1 0,-14 9 0,-5 3 0,-7 2-39,-5 5 1,-10-5 0,-5 2 0,-5 4-202,-2 6 0,-5 6 1,0 7-1,1 2-49,3 5 0,-5-3 0,-1 8 0,0 2-90,0 2 1,-7 2 0,5-2 0,-2-2-560,0-2 0,2-7 653,-3 1 0,-1-13 349,8-10 1,-8-10-1,4-11 1,-3-5-84,1-1 1,6-2-1,-4-6 1,-1 2-388,1 4 1,4 4 0,-6 7 0,-3 1-397,-1-1 1,-2 7 0,2 1-836,4 2 1529,-4 10 0,14 16 0,-7 9 0</inkml:trace>
  <inkml:trace contextRef="#ctx0" brushRef="#br0" timeOffset="5768">12801 1373 8300,'18'-8'388,"-1"-2"0,-1-7 1,-3-1 178,-1 1 1,-2-2 0,3-3 0,-3-3 40,-2-2 1,4 4 0,-7-7 0,-1-1-334,-2-2 1,-2 4 0,-2 2-290,-4 2 0,3 4 0,-9 9-443,-2 6 1,5 4-1,-3 4 1,0 6 12,3 9 1,-5 3 0,8 9-1,2 2-150,2 2 1,2 0-1,0-2 1,2-2 378,4 2 0,4-6 0,7-1 0,3-5 236,3-2 1,-2-1 0,8-4 0,3-7 84,0-3 0,3-2 0,2-2 0,2-3 78,2-7 0,-2-9 0,-8-3 1,-4 3-113,-2 2 0,-2 3 1,-5 3-1,-1 3-263,1 2 0,-1 4 116,1 10 1,-9 4-1,-3 9 1,-4 2 54,-2 3 1,6 1 0,0-4-1,-2 3-4,-2-3 0,-2-2 165,0-1 0,-2-9 208,-4-3 0,4-17 0,-4-9 0,4-5-209,2-6 0,0-8 0,2-4 0,4 1-156,6-1 1,3 0 0,3 5 0,1-3-313,4 2 0,-3 10 0,3 6 0,-2 5-524,3 7 1,-5 3 851,4 8 0,4 8 0,1 1 0</inkml:trace>
  <inkml:trace contextRef="#ctx0" brushRef="#br0" timeOffset="6150">13867 1059 8204,'0'-33'322,"0"3"0,-2 1 0,-2 10 0,-2 3 2536,2 1-2162,2 7 1,4 2 0,4 12-675,6 6 0,3 5 0,5 6 0,1 7-191,2 3 0,6 2 1,-5-1-1,-3 1-141,-2 0 0,-3 0 0,-2 2 0,-5 0-273,-1-2 1,-2 4 0,-6-12 0,0 0 258,0-4 1,-8-5 0,-4-7 0,-5-5 631,-6-4 1,3-10 0,-3-5-1,4-10 215,1-12 1,8-2-1,5-8 1,3 0 85,2 1 0,4 3 0,5-4 0,11 5-265,5 7 1,4 0 0,8 9-1,4 3-329,5 2 1,5 9 0,1 4 0,-2 6-386,-3 6 1,2 6-1,-9 9 1,-3 4-376,-6 2 1,0 3 0,-6 2-1,1 0-68,-1-3 0,-4-2 0,-9 4 813,-6-2 0,3-8 0,1 5 0</inkml:trace>
  <inkml:trace contextRef="#ctx0" brushRef="#br0" timeOffset="6781">14723 1076 8377,'-18'-2'-54,"1"-4"1,1 2 0,2-5 206,3 1 0,5-4 1266,-6 6 886,9-7-466,-5 11-461,8-6-1331,0 8 0,2 2 0,4 4-25,5 6 1,5 5 0,3 4 0,2 3-364,3-3 0,7-2 0,-4 1 1,2 1-83,0 2 1,0 1 0,6-7-1,-2 1-95,-4-1 0,-4-5 1,-7-3 152,-1-1 0,-1-4 0,-6-10 371,-10-5 1,-4-5 0,-12-3 0,-5-3 330,-4-1 1,1-6-1,-3 4 1,0-1 26,0 1 1,6 2-1,-1 6 1,7-1 555,3 1 0,2-1 0,-1 1-532,5-1 1,12 1 0,7 1-1,11 3-388,10 1 0,3 6 0,10-4 0,3 3-65,7 3 0,3-4 0,6 2 0,-4 2-170,-2 2 0,-4 4 0,-7 2 0,-6 4-132,-7 2 1,-5 1-1,-13 5 1,-3-3-221,-3-1 1,-4 0 0,-8 5 280,0 1 1,-2-3 0,-2-1 0,-4-5 262,-1-1 1,3-2 455,-6-6 0,8-2-50,-2-4 1,4-5-1,4-11 1,4-1-420,6 2 1,3-1 0,3 1-1,-1-2-473,1 1 0,-1 3 1,3 1-1,1 1-372,2 0 0,2 7 0,-3 4 901,1 4 0,8 2 0,-4 0 0</inkml:trace>
  <inkml:trace contextRef="#ctx0" brushRef="#br0" timeOffset="7030">16067 797 8377,'6'-18'0,"0"1"943,-2-1 0,-4-5-27,-6 0 0,2 1 0,-8 11-142,-1 5 0,5 6 1,2 8-695,4 9 0,2 2 1,0 11-1,2 1-136,4 2 0,4 1 0,7 3 0,-1 2-364,-5 2 0,5 0 0,-6-6 0,-1 0-191,-3-1 1,-4 1-1,-4-2 1,-4-4 240,-5-5 0,-13-7 0,-7-3 1,-7-5 392,-9-1 1,4-2 0,3-8 0,3-4-36,2-5 1,8-5 0,5-1-1,9-1-722,7 1 1,14-1 733,9 1 0,8-8 0,10-3 0</inkml:trace>
  <inkml:trace contextRef="#ctx0" brushRef="#br0" timeOffset="7230">16609 203 8682,'0'-51'0,"0"7"857,0 9 1,2 4-1,3 13-125,7 9 0,6 12 0,5 11 0,6 9-430,4 12 0,10 16 0,1 15 0,3 9-331,-1 13 0,-26-42 0,-3 1 0,2 2 1,-3 1-1,6 45-1195,-15 0 844,-8-43 1,-7 1 0,-18 4 0,-7 0 0,-4 4 0,1 0 0</inkml:trace>
  <inkml:trace contextRef="#ctx0" brushRef="#br0" timeOffset="7830">7353 2578 8220,'-8'-33'884,"-4"4"0,3 4 0,-3 7 62,-2 1 0,7 11-746,1 12 0,12 5 0,5 20 0,5 6-27,1 8 1,8 5-1,3 5 1,1 3-376,0 6 1,-2 4-1,4 2 1,-4 1-411,-2 5 0,4 6 0,-5 7 0,-5 0-496,-5-3 1,-6-13-1,-10-1 1108,-4-6 0,-12-10 0,-9 4 0</inkml:trace>
  <inkml:trace contextRef="#ctx0" brushRef="#br0" timeOffset="8133">7126 2630 8220,'0'-50'72,"0"3"0,0 5 212,0-1 1,0 6 0,2-4 0,3 6 158,7 6 0,13-2 1,10 8-1,10 3-158,5 7 1,5-1 0,3 10 0,4 6-140,0 8 0,6 15 0,-6 10 0,0 12-157,-4 9 0,-5 8 0,-7 12 1,-5 7-183,-4 8 0,-4-1 1,-6 3-1,-10-2 17,-9 2 0,-6-4 0,-6 3 0,-5-9-33,-9-7 0,-11-12 0,2-8 0,-2-7 113,0-9 0,5-11 1,-3-5-1,2-7-271,4-5 0,1 1 0,3-7 367,-1-2 0,1-17 0,-1-7 0</inkml:trace>
  <inkml:trace contextRef="#ctx0" brushRef="#br0" timeOffset="9080">8261 3172 8210,'0'-12'2114,"0"0"-1138,0 9 0,2-5-667,4 8 1,-3 0-1,9 2 1,2 4-255,1 5 0,-3-1 0,-1 1 1,3 3-303,2 2 1,1 3 0,0 2 0,1 5 31,-1 1 0,1-4 0,-3 6 0,-1 2-120,-2 2 0,-9-4 1,3-2-1,-4-1-46,-2-5 0,0-2 1452,0-1 0,0-10-371,0-8 0,2-16 0,4-13 1,8-4-116,7-2 0,4 0 0,8 0 0,0 2-361,4 4 1,4-2-1,0 8 1,5 1-160,5 3 1,1 9-1,0 5 1,1 3-353,-1 2 0,1 2 0,-1 1 0,-2 5 28,-3 2 0,-4 2 1,-8 5-1,-2 0-201,-4 1 0,-6-6-539,-11-1 1054,-5-7 1,-14 4 0,-5-8 0,-6 0-202,-5 0 0,2 0 0,-8 0 1,-2 0-181,-2 0 0,-8-6 1,0 0-1,2 0 126,3-1 1,6 5 0,3-6 0,0 0 82,0-3 0,6 1 1,-3-2-1,7-1 213,5-3 0,4 2 0,10-1 1,4-4-2,6-1 1,17 1-1,8 1 1,5-1 154,7-4 0,7 3 1,2-3-1,-1 5-4,-3 7 1,-2-3 0,1 6-1,-3 1-54,-3-1 1,-4 2-1,-10 6 1,-4 0-200,-6 0 0,-4 8 1,-3 4-1,-4 3-159,-7 3 0,3-1 0,-2 2 0,0 5 18,2 5 1,-7-2 0,5 2 0,-2 2-76,2 2 1,-2 0-1,8-2 1,1-4-61,3-2 1,1-1 0,2-7 0,3-1 40,1-5 0,2-3 0,-3-8 0,1 0 124,-2 0 1,-3-10 0,-5-5-1,-3-8 73,-2-5 0,-2 1 1,-8-4-1,-4 4 83,-6 2 1,-5-4 0,-7 4 0,-3-1 122,0 1 1,-6 2 0,4 7 0,-2 3 18,2 1 1,4 6 0,7-3 0,1 1-109,-1 4-272,9 2 0,3 2 0,14 0 0,7 2 247,6 4 0,16-4 0,0 3 0,4-3 207,2-2 1,3-2 0,-3-1-1,1-5 73,5-2 0,-6 4 0,-5-3 1,-5-1 104,-3 0 0,-9 6 0,2-1-439,-3 3 1,-3 4 0,-1 3-20,-5 7 1,3 5 0,-6 7 0,-1 5-114,1 4 0,0 4 1,-4 3-1,2 9 25,-3 7 1,-1 6 0,-2 8 0,0 0-368,0 0 1,-5 0 0,-3-4-1,-2-6-190,-3-8 1,-3-11 0,-1-2 0,-1-8 80,1-8 0,-1-11 0,1-6 590,-1-4 0,-15-2 0,-4 0 0</inkml:trace>
  <inkml:trace contextRef="#ctx0" brushRef="#br0" timeOffset="9282">10444 3102 8220,'15'-33'148,"-3"4"1,3-2 0,-3 9 0,2 5 377,-3 3 1,5 10-1,-4-1-147,3 3 1,-3 9-1,-3 5 1,1 6-184,0 5 0,-6-2 0,1 8 1,-3 0-185,-2-1 1,-7 5 0,-5-4 0,-5 4-376,-7 2 1,-3 1-1,-10 3 1,-4 4 362,-5 2 0,-12 1 0,-4 6 0</inkml:trace>
  <inkml:trace contextRef="#ctx0" brushRef="#br0" timeOffset="9867">12365 2368 8341,'0'-46'158,"0"-1"0,0 10 1,0 0-1,-2 8 700,-4 4 1,2 2 0,-5 5 1988,1 1-2509,-6 7 0,12 4 0,-4 14 1,4 10-320,2 9 0,8 10 0,4 7 0,3 11-70,3 5 1,5 4 0,0 8 0,1 3-537,1 7 0,-4 3 0,6 2 0,-1 3-698,-5 3 0,-7-4 0,-5 2 1285,-1-7 0,6-7 0,-5-7 0</inkml:trace>
  <inkml:trace contextRef="#ctx0" brushRef="#br0" timeOffset="10183">13273 2857 8286,'17'-44'0,"1"1"0,-3 10 0,-3 4 2195,-6 6 0,-4 3-261,-2 3 1,-8 7-1865,-4 4 1,3 4 0,-3 4 0,-3 4-526,-7 6 0,1 9 0,-6 4 0,0 2-5,-1 4 1,1 2 0,-4 2 0,4 0-265,2 0 1,1 0-1,9-2 1,1-4 371,3-5 1,7-5 0,-2-2 794,4 1 0,4-8 0,4-5 29,6-3 1,5-9 0,6-5 0,6-4-73,4-1 0,2 0 1,0-1-1,0 3-530,0 3 0,0-2 0,-2 8 1,-2 3-526,-2 1 1,-8 2-1,3 2 1,-5 3-359,-1 7 0,-1 0 0,1 1 1013,-1 1 0,0 13 0,1-8 0</inkml:trace>
  <inkml:trace contextRef="#ctx0" brushRef="#br0" timeOffset="10433">13622 2857 8286,'10'-23'0,"-2"0"576,0 1 0,-5 5 1,9 3 62,2 3 1,3 7 0,4-2 0,3 6-228,-3 6 1,4 5 0,1 11 0,-1 3-328,0 2 1,-2 2 0,-5 6 0,-3 0-284,-3 0 1,1-2 0,-5-4-1,0-6-659,0-3 0,-2-3 571,-6 1 0,0-10 0,0-8 258,0-10 1,0-13 0,0-7 0,0-4-186,0-7 1,7 2 0,7-6 0,7 3-246,8 3 1,4-4 0,4 2 0,4 5-1448,6 5 1905,3 5 0,10 1 0,2-2 0</inkml:trace>
  <inkml:trace contextRef="#ctx0" brushRef="#br0" timeOffset="10900">14740 2648 8341,'0'-18'419,"-8"3"0,-3 3 0,-5 6 408,-1 4 0,-3 2 0,-3 0 1,-6 0-225,-4 0 1,0 8 0,2 4-1,4 5-450,1 7 0,-3-3 0,8 6 0,3 0-431,5 0 1,7-5 0,-4 3-1,3-2-109,3 1 0,2-1 0,4-8 0,4-1 78,5-2 1,-1-3 0,3 3 0,5-6 186,3-4 0,5-2 0,-5 0 0,4 0 158,2 0 0,-3 5 0,3 1 0,-2 0-196,-4 2 0,4 2 1,-1 7-1,-3 2-61,-1 5 1,-9 5 0,-1 12 0,-2 5 4,-4 5 1,-3 9-1,-2 4 1,-7 2 92,-10-2 0,-1 4 1,-10-8-1,-2-4 45,-2-9 1,-2-10-1,0-10 1,2-10 249,4-9 0,-2-8 0,7-8 0,5-11 170,5-14 0,7-10 0,7-11 0,2-4-102,3-6 1,7-6-1,13-6 1,10-4-170,10 1 1,-20 36 0,2 1-1,3 1 1,0 0 0,4-2 0,0 1-85,3-2 1,0 0 0,4 1 0,0 1 0,-3 2 0,-1 0 0,33-29 93,-10 8 0,-11 15 0,-20 7 0,-8 8 351,-7 8 0,-8 11-114,-12 6 0,2 6 0,-6 8-506,2 9 0,3 9 0,5 9 0,2 1-377,3 5 1,7 4-1,9 7 1,5 1-281,1-1 1,10 6 0,7-2 844,1-5 0,13 1 0,-4-7 0</inkml:trace>
  <inkml:trace contextRef="#ctx0" brushRef="#br0" timeOffset="11032">15980 2683 8165,'-6'-45'1169,"0"4"1,-5 12-565,5 6 1,2 11 0,10 6 0,5 6-2852,5 6 2246,1 4 0,9 23 0,1 4 0</inkml:trace>
  <inkml:trace contextRef="#ctx0" brushRef="#br0" timeOffset="12683">5659 2980 8529,'0'-43'0,"-2"6"684,-4 6 0,-2 10 0,-4-3 0,5 7-102,-1 5 1,4 3-1,-8 5-288,-1-2 0,3 0 0,-2 6-312,-1 0 0,3 0 1,-1 0-1,-3 0-137,-2 0 1,-1 6 0,-1 0 0,-1-2-147,-4-3 0,1 5 0,-7 0 0,0-2 178,2-2 0,-4-2 1,6 0-1,0 0 236,-1 0 1,3 0 0,6 0 124,-1 0-445,1 0 1,7 2 0,4 4-80,4 5 1,2 7 0,0 3 0,0 4 172,0 3 0,0 1 0,0 6 0,0 0 111,0-1 0,0 3 0,0 2 0,-2 2 71,-4-2 1,-1-10 0,-7-6 0,2-4 325,-1-1 1,3-8 0,-1-5 317,-3-3 1,6-4-708,2-3 0,6-5 0,8-8 0,10 1-104,9 0 0,12-1 0,3 1 0,3 1-40,3 4 1,3 3-1,3 5 1,2-2-25,3 2 1,-1 12 0,-8 9 0,-1 11 33,-3 5 0,-13 9 1,-2 3-1,-9 1 90,-13 1 1,-7 0 0,-9 5 0,-11 0-1,-9 1 0,-14-9 1,-5-3-1,-7-4-134,-5-2 0,4-8 0,-4-6 0,5-5-155,7-4 0,3-10 0,10-2 0,6-10-576,9-6 903,9-9 0,9-10 0,0-9 0</inkml:trace>
  <inkml:trace contextRef="#ctx0" brushRef="#br0" timeOffset="12899">6514 2840 8729,'0'-27'0,"0"3"1211,0 5 1,-5 7-584,-1 1 1,-2 9 0,4 4-375,-2 13 0,0 10 0,6 10 1,0 2-327,0 4 1,-5 4 0,-1 7 0,0 0-270,-2 1 0,4-1 1,-7 3-1,-5 3-317,-5 6 0,-3 4 0,-8 2 1,-7-3 657,-4-2 0,-19 2 0,-10-4 0</inkml:trace>
  <inkml:trace contextRef="#ctx0" brushRef="#br0" timeOffset="13049">6025 3032 8123,'10'-19'764,"-4"-5"0,-4 5-1309,-2-4 0,8 13 0,3 10 220,5 10 1,-5 11-1,1 4 1,2 2 324,1 4 0,3 10 0,-1 4 0</inkml:trace>
  <inkml:trace contextRef="#ctx0" brushRef="#br0" timeOffset="13181">6462 3521 8152,'0'-18'0,"0"1"0,0 0 336,0-1 1,0 6 0,2 1-198,4-3 0,-4 5-139,3-3 0,-3 8 0,-2-4 0</inkml:trace>
  <inkml:trace contextRef="#ctx0" brushRef="#br0" timeOffset="13400">6637 2630 8119,'0'-39'0,"0"3"1322,0 3 0,0 15-802,0 1 0,0 13 0,3 6 0,7 13-359,8 12 0,11 16 1,0 10-1,4 9-139,2 6 1,-2 9 0,-2 7 0,-2 7-55,-13-42 0,-1 1 0,-5 1 0,-3 1 0,0 0 0,-2 0 0,-3 2 0,-2-1-556,-1 2 1,-4 1-1,-5 1 1,-5 0-1,-5 4 1,-5-1 587,-3-2 0,-4 0 0,-6 3 0,-3-2 0,-8-1 0,1-1 0</inkml:trace>
  <inkml:trace contextRef="#ctx0" brushRef="#br0" timeOffset="13683">4663 2857 8156,'-81'0'163,"-1"2"0,-3 6 445,-6 9 0,11 26 0,8 21 1,24 14-435,22 7 1,32 12 0,7-45-1,5-1 1,5 4 0,5-1-374,4 1 1,4-2-1,2 1 1,3-1-1,5-1 1,3-1-1,4 1 1,1-1-81,5 2 0,2-1 1,3-5-1,2-1 0,4 3 1,0 1 278,0-4 0,0-1 0,-3-3 0,0-1 0,0 3 0,0 0 0,0 1 0</inkml:trace>
  <inkml:trace contextRef="#ctx0" brushRef="#br0" timeOffset="13934">6811 3765 8091,'0'-23'1148,"0"0"1,0 0-2611,0 5 1462,0 8 0,-8 3 0,-1 7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3:39.2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1188 8287,'6'-51'519,"2"5"0,3 5 71,9 4 1,13 2 0,15 2 0,11 2-713,10 2 0,9 6 0,9-4 0,1 1-950,-1 5 0,-11 4 1072,-12 5 0,-4-4 0,-15 7 0</inkml:trace>
  <inkml:trace contextRef="#ctx0" brushRef="#br0" timeOffset="617">559 88 8391,'-35'-20'121,"0"-3"0,0 5 0,0 1 1,2 9 227,4 6 1,-2 10-1,6 4 1,0 5-83,0 6 1,1 5-1,9 6 1,1 1-235,3 0 1,5 14-1,-4 3 1,2 5 9,4 3 1,10 2 0,6 10 0,3 3-80,3 7 1,-1-3 0,1 3 0,-1 1-272,1 3 0,-3-1 1,-1-5-1,-5-9 91,-1-5 0,-4-11 0,-10-1 0,-5-9 154,-5-8 0,-1-6 0,-1-14 1,1-1 61,-1-5 0,1 3-728,-1-8 1,1-1 727,-1-5 0,1 8 0,-1 2 0</inkml:trace>
  <inkml:trace contextRef="#ctx0" brushRef="#br0" timeOffset="1283">629 1537 8232,'-12'0'715,"1"0"0,7-8-477,-2-3 1,12-5 0,5-3 0,5-3 63,1-1 1,1-8-1,-1 2 1,1-4-70,-1-2 0,1-6 1,-3 1-1,-1 1-199,-3 2 1,-7 10 0,2 1 0,-4 3-71,-2 0 1,-2 7 0,-4 11-161,-5 3 1,-5 2-1,-1 2 1,-1 5-107,1 11 1,5 1 0,1 12 0,-1 4 50,2 4 1,2 2-1,8-4 1,0 1 34,0 3 0,2 0 0,4-6 1,8-2 49,7-4 1,0-4-1,7-7 1,-1-3 52,0-3 1,0-4 0,4-10 0,-4-6 132,-1-10 0,3-7 0,-6-12 0,-2-3 36,-1-7 1,-3-2 0,1 1 0,-1 1 265,1-1 0,-7 7 0,-1 4 0,-2 8 1535,-4 4-1420,5 2 1,-5 13-1,8 6-409,1 8 1,3 6-1,1 7 1,1 1-112,-1-1 0,1 6 1,-3 3-1,-1 1-224,-3 4 1,-1-4 0,2 0 0,-4-2-458,-1-3 0,-5-3 640,4-1 0,-12-9 1,-3-5 112,-1-8 0,0-13 0,6-12 0,-2-6-113,3-6 0,1 4 1,4-4-1,1 4-39,3 3 0,6-5 0,-4 4 0,1 8-172,5 5 1,-4 7-1,1 1 1,3 4 334,1 3 0,3 1 0,-1 6 0</inkml:trace>
  <inkml:trace contextRef="#ctx0" brushRef="#br0" timeOffset="1583">1450 1031 8232,'0'-29'1057,"0"1"1,2 3-754,4 4 1,-5 1-1,7 5 1,0 3 26,4 6 1,3-1-1,3 1 1,1 2-26,4 2 1,-3 4-1,5 2 1,-2 4-340,1 1 1,-1 3-1,-8 5 1,-1 3-141,-2 3 0,-3 2 1,3 6-1,-6-2-92,-4 2 0,-2 1 0,-2-1 0,-2-4-80,-2-2 1,-8-2-1,5-5 1,-3-3 274,0-3 0,7-4 0,-7-12 171,-2-8 0,7-7 1,3-18-1,8-4-111,7-5 1,13-5-1,5-1 1,2 1-186,-2 5 1,10-3 0,-4 10-1,0 6-170,-4 8 0,2 8 0,-6 5 0,0 6-495,-4 4 1,-9 4 859,-3 4 0,-7 4 0,4 7 0</inkml:trace>
  <inkml:trace contextRef="#ctx0" brushRef="#br0" timeOffset="1733">2148 926 8078,'0'-18'0,"8"1"0,2-1 0</inkml:trace>
  <inkml:trace contextRef="#ctx0" brushRef="#br0" timeOffset="2166">2183 1118 8219,'-15'-18'753,"3"1"0,-1 5 2861,7 1-3225,-8 7 0,12-2-381,-4 12 1,4 9 0,2 11 0,0-1-122,0 0 1,0 12-1,0 0 1,0 5-460,0 7 0,0 3 0,-2 7 0,-3 5-911,-7 4 1,-4 7 1482,-1 1 0,-8 0 0,-2-7 0</inkml:trace>
  <inkml:trace contextRef="#ctx0" brushRef="#br0" timeOffset="2317">2166 646 8272,'-33'-40'1879,"4"-1"0,3 10-1459,9 13 0,9 11-2088,8 12 0,8 7 1668,9 11 0,9 5 0,1 6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3:44.1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102 549 8371,'-35'-19'0,"4"-2"1658,8-3 1,11 9-1525,24 9 1,7 12-1,16 3 1,2 1-605,3-4 1,7 2 0,9-2 0,3-3 32,-3-1 1,6-2 0,0-2 0,2-1-343,0-3 0,-10 0 779,-1 6 0,-1-8 0,-7-2 0</inkml:trace>
  <inkml:trace contextRef="#ctx0" brushRef="#br0" timeOffset="166">451 78 8438,'-33'-33'1702,"4"4"0,6 13-2040,11 16 1,12 23 0,12 18 0,3 10-157,3 7 0,5 4 0,0 10 0,-1 5-1180,-3 11 1674,-10-38 0,-1 3 0,-2 10 0,-2 4 0,0 3 0,0 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3:42.7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976 664 8312,'-34'-77'282,"4"7"1,1-2-1,-2 8 442,-2 4 1,4 3 0,0 11 0,0 5-128,2 4 0,-6 8 0,4 2 0,-2 2-294,2 3 1,-3 5 0,7 5 0,0 7 20,0 3 0,2 5-461,5 9 1,6 8 0,3 16 0,1 7-225,4 9 1,2 9-1,2 10 1,0 5 44,0 6 1,8 3-1,2 2 1,1-1 164,1-5 0,1 7 1,9-3-1,1 6 54,-2 0 0,-7-7 0,-4-5 0,-1 3-53,1 3 0,-6-9 0,2 3 0,-4-9-63,-2-6 0,0-5 0,0 3 0,-2-4-91,-4-8 0,4-7 0,-4-12 0,4-2-681,2 2 1,-7-4 984,-5 2 0,-19 1 0,-6 4 0</inkml:trace>
  <inkml:trace contextRef="#ctx0" brushRef="#br0" timeOffset="150">68 1887 8291,'-23'-43'374,"0"-4"0,7 5 0,10 3 0,8 6 178,10 4 0,17 6 1,23-7-1,12-3-903,10-5 0,8-1 0,-37 17 0,1-1 0,0 2 0,1 1-584,44-12 1,-9 0-1,-7 13 935,-3 4 0,-2 1 0,0-4 0</inkml:trace>
  <inkml:trace contextRef="#ctx0" brushRef="#br0" timeOffset="335">1483 1014 8458,'0'-35'835,"0"0"1,0 13-1,2 7 1,6 5-180,9 6 0,2 6 0,11 8 1,1 9-998,2 6 0,2 5 1,-1 5-1,-1 1-472,-3 5 0,1 0 0,-10 7 0,-6 5-1574,-7 1 2387,-6-3 0,-10 24 0,-1-3 0</inkml:trace>
  <inkml:trace contextRef="#ctx0" brushRef="#br0" timeOffset="465">1920 472 8439,'0'-76'0,"0"5"0,0 10 1783,0 19 1,1 20 0,5 19-3451,6 6 1667,11 7 0,4 15 0,8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8:00.7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325 1239 7800,'-29'-12'0,"2"3"1251,1 1 1,3-4-1,8 4-1179,3-1 0,6 5 0,12-2-717,6 4 0,19 0 0,11-2 1,15-2-937,13 3 1581,7 1 0,18-6 0,2-2 0</inkml:trace>
  <inkml:trace contextRef="#ctx0" brushRef="#br0" timeOffset="1033">517 471 7779,'0'-20'0,"-2"-1"129,-4-2 1,-5-1-1,-11 7 1,-1-1 109,2 1 1,-6-1 0,-3 3 0,-1 1-37,2 3 1,-2 7-1,8-4 1,2 2 565,1 0-651,3 1 0,7 6 0,4 5 0,4 6-69,2 3 1,0 5 0,0 3 0,0 6 5,0 4 1,0 8 0,0 2 0,0 3-55,0 9 1,0-1-1,0 10 1,0 2-32,0 2 1,0 4 0,0 3-1,-2 9 9,-4 7 1,3-4-1,-7 3 1,0-7 2,1 0 1,-1-3 0,-4-2 0,5-9 68,1-12 0,-4-13 1,6-15 266,2-5 0,2-16-124,2-14 1,8-16-1,6-24 1,7-14-104,8-12 1,4-10-1,2-11 1,-17 43-1,-1-1-89,1-3 0,-1 0 0,1 0 0,1 1 0,0-2 0,1-1 0,0 2 0,0 0-57,0-2 0,-1 1 1,-1 1-1,-1-1 1,-2 0-1,-1 0 1,-2 3-1,0 1 62,7-40 1,-7 15 0,-3 6 0,-1 12 98,-4 9 1,-4 9 0,-4 9-1,-4 3 178,-1 3 1,3 2 11,-6 5-417,8 9 1,-2 3 0,10 14 0,4 9-16,2 10 0,3 8 0,9 6 0,3 6 176,2 3 0,-4 10 0,7 4 1,1 6-47,2 6 1,2-2-1,-3 5 1,0 1-68,-3-1 0,2 3 0,6 5 0,-1-2-91,-3-3 0,-2-4 0,2-9 0,-1 1-177,-3 0 0,-8-10 0,2-7 0,-3-11-337,-3-5 0,1-10 1,-1-3-377,1-5 1,-1-9 1053,0-4 0,-7-20 0,-2-5 0</inkml:trace>
  <inkml:trace contextRef="#ctx0" brushRef="#br0" timeOffset="1184">185 1518 7791,'-35'-7'0,"0"-3"0,2-2 1309,4 1 1,4 1 0,10-4-1225,3 3 0,14-1 0,17-7 0,18-3-429,19-1 1,16-8 0,21 2 0,-43 13 0,1-1 90,3-1 0,1 1 0,-1 2 0,1 1 0,2-1 1,2 1-105,0-2 1,0 1 0,1-2 0,1 1 0,0-2 0,0 1 0</inkml:trace>
  <inkml:trace contextRef="#ctx0" brushRef="#br0" timeOffset="1617">2525 505 7829,'0'-34'716,"-1"-1"1,-5 2 0,-6 2-140,-3 1 1,-5 9 0,-1 0-289,-3 7 1,-1 1 0,4 7 0,-2 2-199,1 2 1,-3 4 0,2 4 0,-1 5-274,-1 5 1,0 9-1,-4 4 1,4 6-1,-1 6 0,1 4 1,-4 7-1,4 0 15,0 1 0,5-1 0,-3 1 0,4-1 183,1 0 1,6 1 0,3-1 0,1 0 42,4 1 0,4-7 1,6-1-1,6-2-149,3-4 0,10-3 1,4-3-1,6-2-101,6-1 0,4-9 0,9 0 1,4-5-250,6-5 1,12-7 0,7 2 0,9-6-136,7-6 1,-48 2-1,0-1 575,2-3 0,-1-2 0,4-2 0,1-1 0,0-1 0,0 1 0</inkml:trace>
  <inkml:trace contextRef="#ctx0" brushRef="#br0" timeOffset="1901">3503 471 7815,'-46'-26'0,"-1"-3"1044,-1-4 1,-1 6-1,3 4 1,7 3-460,8 3 0,2 5 1,9 3-391,5 1 0,9 4 1,2 8-1,8 5-668,8 7 0,3 0 0,5 13 0,1 4 249,2 5 0,8 1 1,-2 6-1,2 0 154,-1-1 1,1-3 0,-8 5 0,0 3 124,2 1 1,-5-3-1,3 0 1,-4 1 56,-1 3 1,-6 1-1,-3 0 1,1 1-247,0-1 1,-6-1 0,1-3 0,-3-3-590,-2-3 0,0-3 1,-2-12-1675,-3-9 2397,3-8 0,-14-26 0,6-3 0</inkml:trace>
  <inkml:trace contextRef="#ctx0" brushRef="#br0" timeOffset="2183">3207 505 7778,'-18'-17'0,"1"0"598,-1-1 0,1 1 1,1-1-1,3 1-413,1-1 1,6 3 0,-4 1-1,3 2-318,3-1 1,12 3-1,7 0 1,10 1-52,8-1 0,0 0 1,12-3-1,0 3 129,-1 2 0,5 1 0,7 3 0,2-4 73,-2-2 0,1 6 0,1-3 0,6 1 15,4 0 0,-6 0 0,-4 6 1,-3 0-100,-3 0 1,-7 2 0,-5 4-1,-5 7-309,-6 9 0,-5-1 0,-11 8 0,-3 4-996,-2 6 1371,-3 6 0,-20 15 0,-4 2 0</inkml:trace>
  <inkml:trace contextRef="#ctx0" brushRef="#br0" timeOffset="2350">3521 977 10743,'0'-17'709,"15"5"1,9 0 0,11 1-818,11 1 0,16-4 0,22 7 1,9-1-110,-41 4 1,1 0-1,-1 1 1,0 0-1,3 4 1,-1 0-1,-3 1 1,-1 0-679,43 4 1,-11 7 0,-9-1 894,-7 4 0,-13 1 0,-11 1 0</inkml:trace>
  <inkml:trace contextRef="#ctx0" brushRef="#br0" timeOffset="2517">3643 1449 7803,'-23'0'983,"0"0"1,1 0-277,3 0 0,7 0-1037,1 0 1,16 0 0,9-2 0,19-2 1,17-2 0,18-2 1,16 2-1,7-3-1075,8-1 1403,-48 2 0,1 0 0,0 4 0,1-1 0,-1-4 0,0 0 0</inkml:trace>
  <inkml:trace contextRef="#ctx0" brushRef="#br0" timeOffset="2850">4761 872 7868,'0'-17'284,"0"-1"0,0 1 1314,0-1 0,2 1-1536,4-1 0,-2 3 0,7 3 0,5 6-231,5 5 0,0 10 0,7 7 0,-1 7-37,0 4 1,-6 0-1,3 4 1,-5-1 133,-2 1 0,-5 2 0,-2 1 0,-3-1 195,-3-3 1,-2 1 0,-4-8 0,-3-2 201,-7-1 1,-4 3 0,-1-2 0,1-3-216,5-5 1,-3-7 0,6 4 0,1 0-330,-1-1 0,4-5 1,10 2-1,5-2-213,5 2 1,15-4 0,6 3-1,8-3-307,9-2 1,8-7 738,14-5 0,3-4 0,9-1 0</inkml:trace>
  <inkml:trace contextRef="#ctx0" brushRef="#br0" timeOffset="3017">4778 244 7837,'-17'-18'1179,"5"6"0,3 1 0,1-3 0,4 1 0,14 1-2287,13 6 1,16 6 1107,25 6 0,15 11 0,-30-3 0,-1 0 0</inkml:trace>
  <inkml:trace contextRef="#ctx0" brushRef="#br0" timeOffset="3300">6542 663 7783,'-6'-18'1639,"1"1"0,-1-1 0,6 1-1341,0-1 1,11 7-1,11 1 1,15 0-431,11 1 0,10 3 0,20-4 0,9 0-268,10 1 0,-44 6 0,1 2 0,-1-2 0,-1 0 0,43-1-357,-10-2 0,-9 4 645,-12-4 1,-12 12-1,-9 4 1</inkml:trace>
  <inkml:trace contextRef="#ctx0" brushRef="#br0" timeOffset="3467">6175 1064 7844,'0'18'1383,"0"-1"0,4-7 1,8-4-1,15-4-1268,16-2 1,29-2 0,-22-1 0,4-2 0,10-2-1,2-2-177,10-1 0,4-1 0,10-1 0,4 1 0,4 2 1,0 2-559,-31 4 0,-1-1 0,1 0 0,0-3 1,-1-2-1,1 1 0,29-1 0,0-1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3:49.5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261 525 8176,'-6'-18'-239,"0"1"1,0 5 190,6 0 0,0 10 101,0 2 0,2 2 0,4 8 0,6-2 126,3-4 1,8 3-1,3 1 1,1 0-115,4 0 1,8-2 0,5-4 0,5 1-81,5 3 1,10-2-1,0-8 1,6-4-31,6-1 0,-4-3 1,1-5-1,-7-1-112,-7 1 1,-7 5-1,-7 0-220,-11-1 0,-16 3 317,-18-1 0,-8 7 1,-11-2-1,-5 4 59,-5 2 1,-13 0 0,-9 2 0,-5 4 68,0 5 1,-6 5 0,-2 1-1,-4 1 37,-2-1 0,2 1 0,2-1 0,2 1 64,-2-1 0,4 1 0,0-3 0,3-1 89,9-3 0,5-7 0,10 2 0,1-4 66,-1-2 1,7 0-204,5 0 1,12-2-43,5-4 1,6 2 0,6-5-196,5 1 1,7-4 0,5 4 0,6-1 20,4-5 1,4-1 0,4-3 0,7-1 61,8-5 0,1 3 0,7-6 0,4 0 19,5 0 1,5-1-1,5-3 1,-3 4 0,-2 2 1,3-4-1,-9 8 1,-10 3-281,-13 4 1,-18 11 106,-8-3 1,-13 4-1,-10 4 201,-10 4 1,-8-4 0,-5 5 0,-6 1-94,-4 4 0,-12 3 1,-5 3-1,-8-1 71,-4 1 1,3-1-1,-3 1 1,2-1 71,4 0 1,0 1-1,-1-3 1,-1-1 86,2-2 0,7-6 0,5 3 1,-1 1-97,0 0 1,12-7 0,0 3 57,6-4-79,4-2 0,15 0-115,8 0 0,8 0 0,9 0 0,3 0 72,3 0 0,4-2 1,8-2-1,2-1 23,4 1 1,4-6-1,7 0 1,0-1-18,1-1 0,-1 0 1,-1-3-1,-3 1-71,-1 3 0,-9 5 1,3-4-1,-6 2-429,-6 4 1,-9 3 352,-9 1 0,-9 0 0,-2 0 60,-10 0 0,-5 0 1,-2 1-1,-1 3-205,1 2 1,-3 6 293,-3-6 0,-4 7 0,-8-3 0</inkml:trace>
  <inkml:trace contextRef="#ctx0" brushRef="#br0" timeOffset="2786">488 123 8385,'-12'-18'0,"0"1"-128,-1 0 0,-3-1 0,-1 3 263,-1 3 0,7 4 1,1 6-1,0-2-136,1-2 1,3 1 162,-6 5 1,6 0 326,-5 0-306,7 0-119,-4 0 1,8 2 0,0 3 28,0 7 1,2 4 0,2 1 0,2 2-75,-2 5 0,3-3 1,1 8-1,0 2-62,0 2 1,3 10 0,-5 2 0,0 3-72,2 4 1,-4-1 0,5 15 0,1 4-37,0 3 1,-6 3-1,3-6 1,-1 0-104,0 0 1,0-2-1,-4-4 1,2-6-746,1-4 998,1-9 0,-6 5 0,0-5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3:54.0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227 103 8281,'0'-17'4,"0"-1"219,0 1 0,-2 1 1,-2 3 565,-2 1-681,1 8 1,5-2 0,0 12-12,0 6 0,5 3 0,3 3 1,2-1-94,3 1 0,5-1 0,3 1 0,4-1-146,3 1 1,1-3 0,6-1 0,2-3-290,3 3 1,-3 2 0,4 1 430,-4 0 0,5 1 0,3-1 0</inkml:trace>
  <inkml:trace contextRef="#ctx0" brushRef="#br0" timeOffset="1815">122 278 8417,'-17'-23'0,"-1"-1"188,1 3 0,-1-2-114,1 5 0,5-1-396,1 13 986,7 0-562,-4 6 0,8 2-47,0 4 0,2 2 0,4 5 20,5-1 1,5-2 0,3 3 0,3-3-90,1-2 0,8 3 1,0-5-1,6 0 17,4 2 1,9-6 0,3 4 0,9-5-7,6-1 1,7-1 0,3-3-1,-1-4-73,1-2 0,-2 4 0,-8-3 0,-6-1-511,-10 0 410,-15 6 1,-21-3-1,-16 7 152,-10 0 1,-8 0-1,-5 0 1,-8 0-15,-8 0 1,0 0-1,-7 0 1,-3 2 84,-1 3 1,-8-1-1,-1 6 1,3-2 152,2-4 1,1-2-1,1-1 1,2 3-14,3 2 1,4 0-1,10-6 1,4 0 317,6 0-541,4-8 0,11 6-288,8-4 0,8 5 1,9 1-1,1 0 37,-1 0 1,6 0 0,2 0 0,3 1 34,3 5 0,2-4 0,4 4 0,1-2 10,3 2 0,6-4 0,-5 4 243,3-5 0,2 7 0,5 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4:08.5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384 455 8174,'10'-64'348,"-4"6"0,-4 9 793,-2 16-1232,0 10 1,0 21-1,0 10 1,0 11 86,0 10 0,-2 0 0,-4 4 0,-6 4 101,-3 0 0,-3 8 0,-1 1 1,-4 7-56,-6 5 1,-4 4 0,-2 6-1,0-2-79,0-2 0,0 0 0,2 4 0,4-6-12,6-10 1,11-9 0,6-14 126,4-6 1,6-11-1,6-8 1,9-8 16,6-8 0,4-3 0,8-3 0,4 1-112,6 0 1,3-1-1,2-1 1,3-3-110,3-1 1,-2 0-1,6 5 1,1 1-9,-1-1 0,-6 1 1,2 1-1,-6 3 53,-5 1 1,-6 8 0,-12-4 295,-6 1 1,-11 3 100,-6-8 0,-12 2 0,-8-3 1,-7 1-197,-8-1 1,0-1-1,-4 1 1,-6 1-114,-4-2 0,-1-1 0,-5-3 0,4 3-47,3 3 1,-7-3-1,5 5 1,-1-2-306,4 1 0,-1 7 0,1-2 0,2 4-555,2 2 0,4 0 900,4 0 0,4 8 0,7 1 0</inkml:trace>
  <inkml:trace contextRef="#ctx0" brushRef="#br0" timeOffset="283">1031 263 8334,'-18'-47'0,"-1"3"0,-3 3 424,-1 8 0,0 6 0,3 9 0,-1 3 78,-2 3 0,-1-1 0,7 7 0,-1 2-313,1 2 0,5 4 0,3 4 0,1 7-166,4 9 1,2 7 0,2 11 0,0 9-145,0 7 1,8 12 0,4 10 0,3 1-89,2 5 1,7 9-1,-12-43 1,-1 1 0,1 2-1,-1 1 6,2 1 1,0 0 0,-4 1-1,1-1 1,2-3 0,-1 1-1,-1-1 1,0 0-93,-1 1 0,-1-1 0,2 41 0,-4-11 0,-6-16-33,-6-10 0,-4-17 0,-7-8 1,-1-10-384,1-11 711,-8-6 0,-3-4 0,-7 0 0</inkml:trace>
  <inkml:trace contextRef="#ctx0" brushRef="#br0" timeOffset="432">594 1119 8334,'8'-45'69,"-2"2"0,9 8 0,8 2 45,8 4 1,8 4 0,16 9 0,1 3-449,2 1 1,8 6 0,-4-3 0,0 1 333,-4 4 0,-11-6 0,-4 1 0</inkml:trace>
  <inkml:trace contextRef="#ctx0" brushRef="#br0" timeOffset="768">1240 769 8228,'-10'-23'55,"5"0"0,1 3 1117,-2 7-941,4-3 0,-4 14 1,12-2-182,6 8 1,1 8 0,1 9 0,-3 4 44,3 3 1,1-5 0,3 6 0,-1 2-342,1 2 0,-1 8 1,1 2-1,-3-1-899,-3 1 1,-4 7 1144,-8 3 0,-8 7 0,-2 10 0</inkml:trace>
  <inkml:trace contextRef="#ctx0" brushRef="#br0" timeOffset="915">1327 507 8250,'-15'-23'-661,"3"0"-400,-3-1 1061,13 23 0,2 10 0,9 18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4:18.5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1712 612 8474,'11'-43'-114,"-1"-2"1,-2 1-80,-4 3 0,4 6 0,-1 4 0,1 4 523,0 2 1,3 1-1,-3 7 1,0-1-284,0 1 1,-2 5 0,-6 1 69,0-3 1,0-2 0,-2-1-8,-4 0 0,2 5 0,-6 0 0,1-1 51,-1-3 0,-2 1 0,-5 1 0,-3 2 69,-3-1 0,2 3 0,-8 0 0,-2 1-183,-2-1 0,-4 6 0,-2-2 0,-4 4-72,-1 2 0,-1 0 0,-4 0 0,3 2-50,-3 4 0,-7 4 1,-2 7-1,2 1 35,1-1 0,-3 1 1,0 1-1,2 2 5,1 3 1,3 1-1,1-4 1,3 4 38,1 3 0,3 1 0,-3 4 0,6 0 4,4 2 0,1-4 0,-3 11 0,-2 1-3,2 4 0,2 3 1,4 3-1,2-1-30,2 0 1,2 7-1,-2-1 1,6-4-13,3-5 1,9-1-1,1-5 1,2-1 6,4 1 0,2 0 0,2-4 0,0 3-27,0 3 1,0 0-1,0 3 1,2-3 18,4-3 0,-2 5 0,8-6 1,1 0 11,3 1 0,7-11 0,2 4 0,2-2-27,4 0 0,2 2 0,4-2 1,2-2-10,2-2 0,7-5 1,1 3-1,5-2 16,4-4 1,8-3-1,-2-5 1,6-3-4,6-2 1,2-2 0,5-6-1,-3 0 16,-3 0 0,-3-2 0,-8-4 0,-4-4 34,-2 0 0,-7-5 0,-9 3 0,-1-3 77,-4-3 1,3 1 0,-1-1 0,-2 1 55,-2-1 0,-2-1 0,0-4 0,0-4 8,0-1 1,-1-5-1,1 2 1,0-7 42,0-9 0,6-11 0,0-8 0,-1-8-97,3-7 0,-6-7 0,-16 42 1,-1-1-1,-1-1 0,-1-1-30,0 1 1,-1-1-1,4-46 1,-6 8 0,-5 1 195,-6 5 0,-4 3 1,-8 10-1,-7 6-217,-7 10 0,-9 7 1,2 10-1,-6 0-167,-5 0 1,1 8 0,-8 6-1,-1 7-494,-3 8 1,-17 4 0,-7 6 0,-11 10 624,-7 15 0,41-10 0,-1 3 0,-4 4 0,0 0 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3:43.7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5659 5467 8544,'-42'-45'0,"7"8"1256,9 12 0,15 11 0,7 24 1,8 13-1772,7 16 0,5 11 0,3 9 0,3 5 41,1 4 0,2 9 1,-3 7-1,1 5-48,-2 4 1,-11-38-1,-2 1 522,-2 1 0,-1 2 0,0 8 0,-2 2 0,-3 6 0,0-1 0</inkml:trace>
  <inkml:trace contextRef="#ctx0" brushRef="#br0" timeOffset="2216">4926 4908 8273,'-18'-24'81,"1"1"1,1 6 0,3 7-84,1 2 1,10 2-1,2 6 1,10 0 71,5 0 0,13 0 0,6 0 0,13-2-5,9-3 0,8 1 0,12-8 0,7-2-603,9-1 538,5-2 0,-42 8 0,2 0 0,0 0 0,1 1 0</inkml:trace>
  <inkml:trace contextRef="#ctx0" brushRef="#br0" timeOffset="49463">6201 7527 8139,'-2'-15'-647,"-4"3"0,2-1 0,-8 7 679,-1 2 1,3 2 0,-2 2-1,-1 0 260,-3 0 1,-9 0 0,-4 0 0,-2 0-86,2 0 1,-10 0 0,4 0 0,-4 0-95,-3 0 1,5 2 0,-4 2 0,2 2-111,-2-3 0,3-1 0,-7-2 1,0 0-13,1 0 0,-1 0 1,-3-2-1,1-1 53,-2-3 0,-1-8 0,-2 3 0,-1-5 65,1-1 0,-6-1 1,-3 1-1,1-1-81,0 1 1,-6-1 0,4 1 0,-2-1-27,0 1 1,0 5 0,-4 1 0,2-1-75,2 2 1,-2-5 0,-12 5 0,-7-2-90,-6 1 0,-2 5 0,5-8 0,1-3 119,0-5 1,-1-14 0,1 1 0,0-4 269,0-4 1,-1 0 0,44 19-1,-1 0 1,0 1 0,-1 1-45,-1 1 1,1 0 0,-1-1 0,0 1-1,-42-18 1,43 19 0,-1-1-25,-2 2 1,-1 0 0,-4-3-1,-1 1 1,0 0 0,0 1 0,1 0-1,1-1-172,2 0 1,1 0 0,2 2 0,1-1 0,2-3 0,1-1 0,-1 0 0,1 0-65,0-1 1,0-1-1,1 0 1,1 0-1,-32-24 1,-4 1-65,-1 2 1,-1 1-1,-1-7 1,5 1 26,4 0 0,3-3 0,-3-3 0,0-4 113,2 0 0,-2-4 0,14 6 0,2-2 93,1-4 0,3-6 1,2 0-1,1 2 60,3-3 0,5 3 0,-4-8 0,1 0-123,-1-3 1,8 3 0,0 1 0,8 1-92,4 0 0,-4-5 0,5 5 0,3 1-2,2-3 0,1-7 0,3-11 1,1-1 31,8 47 1,0 0 0,4-2 0,1 1 0,-2-2 0,0-1-1,1-1 1,2-1-92,0-1 0,0-2 1,0-6-1,0 0 1,0 0-1,2 0 0,0 3 1,2 0 49,1 0 0,1 1 0,-1 4 1,0 0-1,1-2 0,0 0 1,0-2-1,1 1 42,1 0 1,0 0-1,1 0 1,1 2-1,0 5 1,1 1 0,2-1-1,0 1 1,0 0 1,1-1 0,0-1 0,1 0 0,2 1 0,1 1 0,-1 2 0,1 1 3,-1 0 0,1 1 0,17-41-16,0-5 0,5 5 39,1 2 0,6 7 0,-5 3 0,3 1 59,3 0 1,3 3-75,1 8 1,3 3 26,3 4 0,10 2 0,-29 24 1,1 0-1,2 0 0,0 0 2,2 0 0,1 2 0,3-2 0,1 2 0,-1 2 1,-1 1-1,1 0 0,1 0-13,1 1 0,1 2 0,-1 3 0,1 3 0,-1 0 0,-1 1 1,44-8-43,-4 5 0,-7 9 1,-3 1-1,-3 2-1,-8 4 1,-6 2-1,-9 4 1,-3 2-10,-3 2 0,3 7 0,-5 1 1,-1 5 14,-3 5 0,2 1 1,1-4-1,3 5 37,1 1 1,7-4 0,-9 4 0,5 0 24,1 0 1,1-3-1,1 3 1,4 0 73,6 0 0,4-5 1,4 3-1,2-2-90,1 0 0,3 3 0,-4-5 1,1 2 0,-1-1 1,2-3 0,-4-2 0,-7 1 34,-2-1 1,1 1 0,-6-1 0,-4 3-14,-5 3 1,-7-4-1,-7 5 1,-2-5-14,-4-1 1,2 7-1,-5 2 1,-1 2 7,0 0 0,4 0 1,-4 6-1,3 0-24,3 0 1,2 2-1,2 2 1,-1 2-32,1-3 1,0 5 0,0-2-1,2 0 19,4 1 1,-4-5-1,5 4 1,-1-4 4,0-2 1,0 0-1,-8-1 1,-2 1 7,-2 0 0,-2 0 0,2 0 0,-6 2 19,-3 4 0,-3-4 0,1 5 1,-1-1-39,1 0 1,-1 7 0,1-3 0,-1 2-32,1-1 1,-3 1 0,-1 5 0,-3 1-1,3-1 0,-1 0 1,1 3-1,-2-1 10,1-2 1,1 5 0,-1-11-1,-1 5 30,2 1 0,-1 4 0,1-1 0,-3-7 39,3-3 1,-4 1 0,1-3 0,3 0 34,1-1 1,-3 1 0,0-4 0,1 2-55,3-2 0,1 5 0,1 1 0,-1 1-17,1 1 0,1-1 1,2 7-1,3-1-32,-3 1 0,-3-7 0,-5 1 0,-1 1-14,1 3 0,3-1 0,1-1 0,-1-5 38,-4-1 0,3 0 1,-3-4-1,5 3 5,6 3 0,-3-6 1,3 3-1,-3-1 20,-3 0 0,2 5 0,1-5 0,1 0-8,1 2 0,-7-5 1,8 9-1,-3 0-4,-3-3 1,3-1-1,1-6 1,2 2 10,-1 1 0,3 7 0,-2-6 1,-2-3 10,-1-1 1,-3-8 0,1 1 0,-1 1 8,1 2 1,-7-4 0,1-2 0,2 0 19,1 0 1,1 0 0,-3 2 0,-1-3-44,1-1 1,-3 0 0,2 6 0,1-4-17,3-1 1,-1 5-1,-1-4 1,-2 2 3,1 0 0,3 0 0,-1 6 0,-1 0 130,-3 0 0,-5 0 0,6 0 0,0 0-127,-3 0 0,7 5 1,-5 1-1,5-2-19,1-2 1,1-2 0,-1 0 0,1-2-26,-1-4 0,1 4 1,-1-6-1,-1 2 15,-5 0 1,3-8 0,-6 3 0,0-5 9,-1-1 0,5-1 0,-6 1 0,-2-1-8,-2 0 0,-2 1 0,0-1 0,0 1-28,0-1 0,0 3 0,0 1 0,0 4 4,0 2 1,-6 1 0,-2 3-1,0-2 19,0 2 0,-5 2 0,1 2 0,-1 0 39,1 0 0,-4 0 0,3-1 1,-7-1-7,-3-3 1,-2 6-1,4-5 1,-5 1 3,-1 1 1,-2-6 0,-8 2 0,-2 0-13,-1-2 1,-3-2-1,4-7 1,-3-1-34,-3 1 1,-2-7-1,-5-1 1,-2-2-119,-5-4 0,3 3 0,-10-1 1,-6 0-128,-7 2 0,-7-6 0,-3 6 0,-4-3 90,-6 1 1,46 0-1,-1 0 1,1-2 0,0 0-86,1 0 1,1 1-1,-42 7 1,-3 5-1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4:35.5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71 228 8481,'0'-33'250,"0"2"626,0 1-870,0 9 0,0 11 0,0 18 0,0 12-124,0 9 1,0 4 0,0 2-1,2 1-168,4 5 0,-4-2 0,3 6 1,-3-1 152,-2 1 1,0-6 0,0 2 0,0-3 4,0 3 1,0 2 0,0 3-1,-2-5-129,-3-4 1,-5-2 0,-8 0 256,1 0 0,-1 0 0,1 0 0</inkml:trace>
  <inkml:trace contextRef="#ctx0" brushRef="#br0" timeOffset="266">141 228 8481,'17'-43'-93,"1"-4"0,-1 7 1,1 5-1,1 9 474,4 7 1,4 9 0,6 5 0,-2 3-453,-1 2 0,-1 7 1,6 5-1,0 4-158,-1 1 1,-1 2 0,-3 3 0,-9 3 106,-8 2 0,1 2 0,-8 6 0,-2 0 24,-2 0 0,-4 0 0,-6 2 0,-9 4-22,-11 5 1,-1-1 0,-4-1 0,-6 1 15,-3 0 0,3-7 0,-2 1 0,4-6-190,2-4 1,6-9 293,0-3 0,8 1 0,-4-9 0</inkml:trace>
  <inkml:trace contextRef="#ctx0" brushRef="#br0" timeOffset="516">1136 594 8481,'0'-27'-221,"0"4"973,0 4 0,0 1-624,0 1 0,-2 7 0,-4 4 1,-5 4-180,-5 2 0,-3 8 0,-3 4 0,-3 3 60,-2 3 1,-2 7-1,-4 4 1,2 4-141,2 2 0,7 0 0,-1 0 0,4 0-94,1-1 0,9 1 1,3 0-1,6 0 33,6 0 0,3 0 1,11-2-1,3-2-266,6-2 1,6-9 0,4-1 457,2-5 0,15-10 0,-2 3 0</inkml:trace>
  <inkml:trace contextRef="#ctx0" brushRef="#br0" timeOffset="683">1678 944 8627,'-10'-18'-238,"2"12"8,8 12 0,0 6 1,2 17-1,2 2 13,2 2 0,1 2 0,-3 2 0,2 2 217,-2 1 0,6 1 0,-1-6 0</inkml:trace>
  <inkml:trace contextRef="#ctx0" brushRef="#br0" timeOffset="815">1974 577 8399,'-5'-29'-207,"-1"0"0,0 13 1,6 3-592,0 9 0,8 17 798,3 22 0,20 8 0,6 9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5:36.8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3562 8380,'-17'0'116,"1"1"1,3 3 0,3 4 395,2 2 1,2 1 0,6 9 0,0 1-51,0 2 1,0 10 0,2 0 0,4 6-281,6 0 0,-3 4 0,3-4 0,0-4-7,-3-4 1,5-4 0,-8 2 0,0-8 178,1-7-49,-5 1 0,6-15 0,-8-4 1,0-17-122,0-18 1,-6-19 0,0-14 0,3-15-194,1 36 1,2-1 0,-1-4 0,2-2 0,-1-7 0,2 0 0,0-5 0,1 0 23,2-5 0,2 0 1,4 1-1,1-1 1,2 2-1,0 0 1,-1 5-1,1 1 83,-3 5 1,1 3 0,11-36 0,-3 16 0,-5 11 747,1 10 0,-9 13-402,-1 10 1,-2 10 0,2 13 0,6 6-793,3 4 0,10 12 1,6 8-1,12 9 180,15 6 0,1 15 0,14 8 0,1 10 32,-38-28 0,0 2 0,0 2 0,0 1 0,-2 3 0,0 0 0,-2 1 0,0 1-225,-2 0 0,-2 1 0,-4 2 1,-2 3-1,0 1 0,-3 2 1,-1 0-1,-1 1-298,-2 1 0,-1 0 1,-1-6-1,-1-1 1,4 45-1,-4-12-610,-7-9 0,-5-12 1269,-5-6 0,-3-6 0,-4-5 0,6-6 0,4-4 0</inkml:trace>
  <inkml:trace contextRef="#ctx0" brushRef="#br0" timeOffset="148">367 3317 8380,'-15'-35'106,"3"0"1,4 8 0,10 6 487,4 7 1,13 0 0,18 9 0,14 1-581,11 2 0,8 2 1,5 0-1,7 2-303,3 4 0,12-3 1,-46 3-1,1 0 289,2 1 0,1 0 0,4-3 0,0-1 0,-2 1 0,1 0 0</inkml:trace>
  <inkml:trace contextRef="#ctx0" brushRef="#br0" timeOffset="533">3301 2095 8355,'0'-61'340,"-2"17"0,-4 3 0,-5 14 515,-5 7 0,-3 9 0,-5 1 1,-3 2 130,0 4 0,-6 4 0,4 6 0,-6 6-625,-6 3 0,3 16 0,-7 8 0,2 10-316,4 11 1,-3 10-1,1 11 1,21-35-1,1 1-274,0 3 1,1 1 0,0 5-1,1 1 1,0 2 0,1 0-1,1 5 1,1 0-302,2 6 0,1 0 0,2-1 0,1 0 0,1 0 0,2 0 0,1-8 0,2-2-111,1-7 1,0-3 0,3 30 0,4-26 0,6-16 576,3-20 0,2-19 0,1-11 1,1-7 433,5-3 1,3-8-1,6 2 1,-2-4 267,-2-2 1,6 0 0,8 0 0,-1 2-174,1 4 0,4-2 1,-5 9-1,3 7-395,3 7 0,-5 6 0,0 4 1,-3 6-256,1 9 1,2 3 0,-4 11 0,1 4-437,-1 4 0,0 1 0,0-3 0,2 2-1002,-3 2 0,-1 0 1623,-2-7 0,8 1 0,2 0 0</inkml:trace>
  <inkml:trace contextRef="#ctx0" brushRef="#br0" timeOffset="750">4820 2304 8438,'-7'-52'0,"-7"1"705,-7 5 1,-8 17 0,-10 13 0,-4 6 217,-1 6 0,-3 16 0,-3 9 0,1 9-434,2 6 0,9 17 0,-3 3 0,4 8-514,2 8 0,8 11 0,6 5 0,7 9-195,10-46 1,2 1-1,1 3 1,2 0-1,3 1 1,2-1-1,3 0 1,3 0-579,3 3 0,3-3 0,4-9 1,3-3-1,23 39 0,9-20-518,7-14 1,3-13 935,3-11 1,8-5 0,2-2 0</inkml:trace>
  <inkml:trace contextRef="#ctx0" brushRef="#br0" timeOffset="1567">6340 2636 8320,'-35'-8'0,"8"4"0,3-5 0,5-1 511,2 0 1,-1 4 494,1-5-974,7 7-194,2-4 1,8 10-1,2 2 792,4 2 60,-4 0 0,13-6-288,-3 0 0,-2 0 0,-1-2 1,1-4-107,0-6 1,-4-1-1,5-3 1,5 0-64,5-3 0,2-10 1,10-2-1,8-8-98,8-7 1,19-15 0,-23 26 0,5-1 0,7-7-1,2-2-113,7-5 1,4-3-1,-15 14 1,3-2-1,2-1 1,5-3 0,2-1-1,1-1 1,4-1-1,2-1 1,1 1-154,3-3 1,2 1-1,-1 1 1,-6 6-1,-1 1 1,0 1-1,-4 2 1,0 1 0,0 1-1,-6 4 1,0 2-1,0 2 27,27-11 1,-2 2 0,-3 4-1,-1 2 1,-2 2 0,-3 0 0,-3 1-1,-2 2-52,-5 1 1,-2 1-1,-6 5 1,-2-1-1,-2 1 1,-1 0 0,-2 1-1,-1 1-309,-2 0 1,-1 1 0,36-14 0,-15 6 0,-14 7-1049,-13 3 0,-10 7 341,-16 2 1,-23 12 1171,-11 6 0,-12 3 0,-6 3 0</inkml:trace>
  <inkml:trace contextRef="#ctx0" brushRef="#br0" timeOffset="1833">9536 173 8449,'0'-34'0,"0"-1"294,0 0 1,2 8 0,4 5-1,5 9 283,5 7 0,11 6 0,8 8 0,9 11-255,7 14 1,7 12 0,0 15 0,-1 10-311,-3 9 0,-30-33 1,-3 1-1,-2 2 1,-2 1-1,-2 2 1,-4 1-89,-4 2 0,-3 1 1,-2 0-1,-4 0 1,-3 3-1,-5 1 0,-6-1 1,-5 0-949,-7 4 0,-4-2 0,-6-3 0,-4-1 1024,-5 2 0,-5-2 0,-3-2 0,-4-1 0,-7-2 0,0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5:43.6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70 730 8310,'0'-17'73,"0"-3"0,2-1 1,2-2 854,2 2 0,0 1 2999,-6 3-3708,0 7 1,0 10 0,0 12 0,0 5-279,0 6 1,2 6-1,1 10 1,3 6-135,-2 5 1,0 1 0,0 11 0,2 0-280,-2 0 1,-2-6-1,-4 4 1,-2-1-279,-2-1 0,-6-8 1,5-11-1,-1-8 545,0-7 0,-6-17 1,5-14 300,-1-21 0,-4-20 0,9-20 0,1-12 64,2-13 1,-4-2-1,0-4 1,4 49 0,0-1 52,0 0 0,2-1 1,4 0-1,2 0 1,1 0-1,2 1 1,1 1-1,3 1 38,14-44 1,8 13 0,8 12-1,-1 14-385,1 11 0,0 16 1,-4 10-1,1 11-259,-1 10 1,4 7 0,-1 13 0,1 5-71,0 4 1,-2 9 0,-6 5 0,-2 7-1469,-4 10 1931,-4-7 0,-15 18 0,-3-13 0</inkml:trace>
  <inkml:trace contextRef="#ctx0" brushRef="#br0" timeOffset="164">35 1027 8310,'0'-25'342,"0"6"0,2-3 0,2 7 258,2 3 0,15 2 0,5-1 0,10 5-588,11 4 0,11 2 1,8 0-1,10 4-479,11 8 1,-1-1 0,3 12 0,-8-3 466,-3-3 0,-2 1 0,-7-1 0</inkml:trace>
  <inkml:trace contextRef="#ctx0" brushRef="#br0" timeOffset="381">1101 276 8310,'-24'-40'0,"1"1"1771,2 6 0,1 2-527,3 13 0,7 7 1,4 18-1145,4 11 0,10 11 0,6 16 0,7 7-132,8 2 0,4 10 1,4 4-1,2 6-394,2 0 1,-1-1-1,-5 1 1,0 4-836,0 1 0,-6 3 0,-4 3 0,-5-5 1261,-10-10 0,-22-8 0,-8-10 0</inkml:trace>
  <inkml:trace contextRef="#ctx0" brushRef="#br0" timeOffset="1683">1485 888 8164,'-6'-18'-277,"0"1"0,-2 5 3139,3 0-2334,3 8 1,-6-1-310,8 10 0,2-1 43,4 8 1,-4 0-197,3 5 1,-1-1 0,0-3-135,2-1 0,2-2 0,-4 3-73,1-1 0,7-1 1,-4 5-1,0-3-132,-1-1 1,7-2 0,-4 3 0,1-1-20,1 2 0,0-1 1,5 1 91,1-3 1,-1 1-1,0 4 229,1-5 0,-1 3 927,1-8 463,-8-1-811,-3-5-564,-7 0 0,0-1-493,0-5 351,0 4 1208,0-6-711,0 0 1,0 4 324,0-7-364,0 7-413,0-12-37,0 7 0,-2-7 125,-3 4 0,3-3 115,-4 3 1,-2 3 0,2-3-94,2-2 0,2 5 0,0-1 1,-1 0-19,-3 1 0,0 3-31,6-6 0,-2 6-66,-4-5 1,2 1-116,-7-2 1,5-1-90,-6 7 1,1-2 0,-7 4 168,1-2 0,5 1 1,0 5 134,-1 0 1,-1-2 0,1-2 77,1-2 0,6 0 59,-6 6 0,11-6-152,1 0 0,9-5 0,13 3 0,3 0-21,2 1 0,8-5 0,8 4 0,1 0-34,5 1 1,-5 1 0,3 4 0,-1-2-37,-1-2 1,4 0-1,-11 6 1,-3 0-164,-4 0 1,-9 0 80,1 0 0,-11 2-55,-6 4 0,-5-2 0,-1 8 42,0 1 0,-5 3 0,-1 1 0,2 1-36,2-1 1,2 3 0,-2 1 0,-2 4-185,-2 2 1,1 2 0,3 6 0,-2 0-89,-2 0 0,-2-6 0,4-2 0,-2-1-136,3-5 791,1-9 1,4-8 0,3-16-1,7-11 156,4-8 0,3-4 0,4-2 1,4-2 156,1-2 1,3 2 0,-8 10 0,0 4-238,2 0 0,-5 11 0,3-1 0,-4 5-326,-1 6 0,5 4 0,1 6 0,-3 8-88,-2 7 0,-1 0 0,1 8 1,1 2-133,-3 2 0,8 0 0,-11-2 1,-1-3-208,3-3 1,-6-2 599,1-5 1,-5-9-1,4-5 317,-2-8 0,-1-5 0,-3-11 0,2-3-152,-2-6 0,4-4 1,-3-2-1,1 0-156,2 0 0,-6 6 1,4 0-1,-2 0-366,2 2 1,-5 1 0,7 9 0,-2-1-762,0 1 1,2 7-1,-3 4-451,7 4 1,4 2 1457,1 0 0,8 8 0,2 2 0</inkml:trace>
  <inkml:trace contextRef="#ctx0" brushRef="#br0" timeOffset="1964">3511 730 8310,'5'-33'373,"1"4"0,0-2 0,-6 8 0,0 2 603,0 1 0,-6 9 0,-1 1 1,-3 2-445,-4 4 0,5 2 0,-3 4 0,-2 6-488,-1 9 0,5 3 0,2 11 1,3 4-234,-1 4 1,0 9-1,6-1 1,0 3-249,0 3 1,2-1-1,2 0 1,2-1-193,-3-5 1,-1-3-1,-2-10 1,0-4 354,0-6 0,0-3 1,-2-5-1,-3-3 536,-7-6 0,-9-12 0,-5-6 0,1-3-279,0-3 0,2-5 0,5 0 0,3 1-824,3 3 1,-2 7 840,9 1 0,14 7 0,11-4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5:40.8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435 557 8310,'-6'-29'140,"0"0"1,-1 8 0,3-2-1,-2 3 1914,2 3-1491,2 7 0,2 4 1,2 14-332,4 9 1,4 11 0,9 12 0,2 5-49,3 0 1,1 5 0,-4-3 0,3 5-360,-3 6 1,-2-3 0,-1 5 0,-1-2-562,1 0 0,-9 2 0,-3-3 1,-4 1-803,-2-2 0,-2-11 1538,-4-10 0,-11 0 0,-10-8 0</inkml:trace>
  <inkml:trace contextRef="#ctx0" brushRef="#br0" timeOffset="200">33 488 8310,'-5'-33'265,"-1"3"1,-6-1-1,6 8 20,2 2 0,10 9 0,10 4 1,11 3-92,14-1 0,25 0 1,15 6-1,18 0-177,-42 0 0,1 0 0,3 0 1,2 0-1,5 0 0,2 0 1,-4 0-1,0 0-293,-5 0 1,0 0-1,-5 1 1,-2 0-1,40 3 1,-15 4 275,-11 1 0,-16 3 0,-9 5 0</inkml:trace>
  <inkml:trace contextRef="#ctx0" brushRef="#br0" timeOffset="416">1204 662 8508,'11'-6'0,"-1"-1"643,-2-3 1,-1 6-1,-1-2-206,6 4 1,-2 2 0,1 2 0,3 4-36,1 6 1,-3 9-1,0 4 1,1 2-458,3 4 1,-1 4 0,-1 4 0,-3 2-299,3-2 1,-4 5 0,-1 3 0,-1 3-635,-4 3 0,-2-1 0,-4 1 0,-6-1 987,-9 0 0,-8 1 0,-10-1 0</inkml:trace>
  <inkml:trace contextRef="#ctx0" brushRef="#br0" timeOffset="701">1797 1099 8310,'0'-18'682,"2"3"53,4 3 0,-4 2 0,6 7-487,0-3 0,1-2 0,9 2-184,-1-5 0,-1-5 0,-3-1 1,-3-1-70,-2 1 1,-2-7 0,-6-1 0,0-2 33,0-4 0,-4 6 1,-6-1-1,-8 5 96,-1 4 0,-2-3 0,-1 14 0,-1 3-91,2 1 0,7 4 1,4 5-1,3 11-273,3 9 0,4 8 1,6 4-1,9 3-167,12 3 0,4-4 0,16 3 0,0-1-549,-3-4 0,7-2 0,-5-4 955,5-4 0,9-4 0,2-7 0</inkml:trace>
  <inkml:trace contextRef="#ctx0" brushRef="#br0" timeOffset="866">2234 1011 8830,'2'-15'389,"4"3"1,-2 5 0,7 5 0,5-2-119,5-2 0,8 0 1,12 8-1,7 4-628,9 6 1,5-3 0,6 3 0,-2-1 356,-2-1 0,0 6 0,6-7 0</inkml:trace>
  <inkml:trace contextRef="#ctx0" brushRef="#br0" timeOffset="1183">3107 173 8310,'-25'-35'300,"5"0"0,-3 2 0,6 4 3212,5 6-3052,-3 11 1,15 7 0,0 10 0,9 9-418,7 7 0,9 8 0,4 10 0,4 4-45,2 1 0,0 3 1,0 5-1,0 1-746,0-1 1,2 8-1,-1 2 1,-1 4-1210,-7 4 0,-9-2 1957,-7 14 0,-5-9 0,-7 5 0</inkml:trace>
  <inkml:trace contextRef="#ctx0" brushRef="#br0" timeOffset="1382">3701 697 8310,'0'-17'682,"0"-1"0,0 1-235,0-1 0,0 7 1,0 3-223,0 6 1,2 6 0,2 15 0,3 5-437,3 5 0,2 6 0,3 3 0,-1 5-530,-2 2 0,-3 3 1,3 8-1,-6 1 741,-4-7 0,-10 10 0,-2-5 0</inkml:trace>
  <inkml:trace contextRef="#ctx0" brushRef="#br0" timeOffset="1717">3910 802 8310,'18'-27'529,"-6"2"1,-1 7 33,3 1 0,1 7 1,5 4-1,1 4-118,2 2 1,3 8 0,-3 5 0,6 9-420,4 7 0,-4 4 1,0 2-1,0-2-254,-2-4 0,-1 4 1,-9-4-1,1 4-165,-1 2 0,-7-2 0,-4-4 0,-6-6-56,-6-3 0,0-5 0,-10-3 0,-3-6 350,0-4 1,-1-10 0,5-6-1,1-7 702,2-8 0,9-4 0,-3-2 1,4 0 65,2 0 1,10 6 0,5 0 0,8 0-217,5 2 0,3 1 1,7 11-1,5 3-341,2 6 0,-5 6 1,7 6-1,0 6-435,-3 3 0,5 11 0,-9 1 1,-1 2-311,-2 0 0,-8-2 0,-2 2 0,-1-4-422,-5 1 1,-9-13 0,-7 5 198,-3-3 0,-5-7 0,-9-2 856,-11-4 0,-8-2 0,-4 0 0</inkml:trace>
  <inkml:trace contextRef="#ctx0" brushRef="#br0" timeOffset="2116">4923 1221 8310,'-11'-17'985,"-1"-1"1,2 1 0,-1-1 1,5 1 0,4-1 0,4 1-858,4-1 1,3 7 0,9-1 0,1-2-51,5-1 1,-3-3 0,6 1 0,-2 0-164,-3-1 0,-3-5 1,-1 0-1,-1-1-179,1-1 0,-9 0 0,-3-6 0,-4 4 189,-2 1 0,-2 3 0,-4 6 0,-5-1 142,-5 1 0,-1 7 0,-1 4 0,1 4-176,-1 2 0,7 2 0,1 6 0,2 9-163,4 11 1,2 5-1,6 3 1,8 3 9,11 2 0,16 6 0,7-7 1,7 1-276,5 2 0,-2-6 0,8 3 0,0-5-617,-2-6 1,-1-5 1152,-9-13 0,-7-3 0,-3-8 0</inkml:trace>
  <inkml:trace contextRef="#ctx0" brushRef="#br0" timeOffset="2265">3841 435 8310,'-35'-27'205,"8"-4"1,5 8 407,9 1 0,7 13 1,15 9-1,17 11-1309,18 11 0,18-1 0,20 8 696,11 2 0,-36-14 0,2-1 0,4 2 0,-1-1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5:46.9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259 716 8330,'-25'-17'0,"-2"-1"0,-3 1-85,1 0 0,2-1 1,-2 1-1,6 1 340,3 4 0,9-1 1,-1 5 324,-1-2 0,5 5 1,4-5-340,8 2 1,7 0-1,15 4 1,10-3-135,15-3 0,27-4 0,-29 4 0,4-1 0,8-1 0,3-1-13,6-1 1,3 1 0,9-2 0,3 1 0,7-4 0,2 1 0,-25 4 0,1 1 0,1 0-199,4-2 1,0 0 0,2 1 0,4 0 0,1 1 0,-1 0 0,1-1 0,-1 0 0,-1 0 0,-5 2 0,-1 1 0,-2 0-51,-4 2 0,-1 0 0,-2 1 0,26-3 0,-1 1 0,-6 1 0,-2 0 0,-3 1 1,-2 1-205,-5-1 1,-1 2 0,-1 3 0,-2 0 0,-12-2 0,-1 0 0,-1 1 0,0 0-1222,0 1 0,-1-1 1579,44-11 0,0 8 0,-4-7 0,6-1 0,-47 8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6:29.1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53 541 7619,'-10'10'-1439,"1"-2"1543,3-8 31,4 0 0,-8 0-119,4 0 0,4-2 130,-3-4-61,3 4 1,2-7 27,0 3-99,0 4-24,0-6 14,0 8 1,2-2-1,3-2 5,7-2 0,-2 1 0,1 5 0,3 0 21,2 0 0,1-6 1,0 0-24,1 2 1,1 0-1,3 0 1,1-2-14,-2 3 0,-1-1 0,-3 0 0,3-2 3,3 2 0,-4 2 0,5 2 0,-5-2-1,-2-4 1,7 4 0,-1-3 0,0 3 0,3 2 0,-7-6 0,4 0 0,-1 2 2,1 2 0,-4 2 1,5 0-1,-3-2 1,2-4 0,-3 5 0,3-5 0,-4 4 0,-1 2 0,-1 0 0,1 0 0,-1 0 0,1 0 0,-7 0 0,1 0 0,1 0 5,3 0 0,-4 0 0,-1 0 0,3 0-5,1 0 0,-3 0 1,0 0-1,1 0 0,3 0 0,1 0 1,1 0-2,-1 0 1,1 0 0,-1 0 0,1 0-1,-1 0 1,0 0-1,1 0 1,-1 0-1,1 0 1,-1 0-1,1 0 1,-1 0 0,1 0 0,-1 0 1,1 0 11,-1 0 1,1 0 0,-1 0 0,1 0-8,-1 0 0,-5 0 1,-1 0-1,1-2-1,-2-4 0,5 4 0,-3-4-7,3 4 1,3 2 0,-1 0 0,1-2-2,-1-3 0,1 3 1,-1-4-1,1 4-3,-1 2 1,0 0 0,1 0 5,-1 0 1,1-2-1,-1-2 1,1-2 10,-1 2 1,-5 2 0,0 2 14,1 0 0,3 0 0,1 0 13,1 0 0,-1-5 0,1-1-36,-1 2 1,0 2 0,1 2-6,-1 0 0,-5 0 1,0 0-1,-1-2 3,-1-4 0,6 4 1,-5-4-14,5 4 1,1 2 23,1 0 1,-1 0 21,1 0 0,-3-2 0,-1-1 3,-3-3 1,1 0 0,5 6-23,1 0 1,-3-2-1,-1-2 1,-2-2-17,1 2 0,-3 2 1,2 2-1,1-1-6,3-5 1,1 4-1,1-4 0,-1 4 0,1 2 1,-1-2-1,0-2 1,1-2 0,-1 1 0,1 5 4,-1 0 0,1 0 1,-1-2-1,1-4 1,-1 4 0,1-4 2,-1 4 0,1 2 1,-1 0 8,0 0 1,-5 0 0,0-2-4,1-4 1,3 4 0,1-3 8,1 3 0,-1 0 1,1-2-1,-1-2-14,1 2 1,-1 0 0,1 0-4,-1-1 0,1-1 0,-1 4 0,0-2 0,1-2 0,-1 0 0,1 6 0,-1 0 0,1 0 0,-1 0 1,1-2-1,-1-2 1,1-1 1,-1-1 0,1 6-1,-1 0 1,0 0 0,1 0 0,-1 0 0,1-2 0,-1-4 0,-5 4 0,0-4 0,1 4 0,3 2 0,1 0 1,1 0 0,-1 0 0,1-6 1,-1 1-1,1 1 9,-1 2 1,0 2 0,1-2 0,1-2-5,5-2 1,-5-2 0,6 5-1,-1-3-21,-1 2 0,0 0 1,-4 0-1,3-4-41,1-1 1,0 5 0,-5-2-1,-1 4 11,1 2 0,-1-6 0,1 0 1,-1 2-10,1 3 0,-7-1 1,1-2-1,2-2-69,1 2 0,3 2 1,1 2-46,4 0 0,-3 0 1,3 0-1,-4 0 168,-1 0 0,5 0 0,0 0 0,1 8 0,-7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8:12.4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400 297 7988,'0'-27'334,"0"2"0,-1 1 43,-5 1 1,4 0 0,-6 5-1,2 1-33,0-1 0,-1 1 413,1-1-693,4 9 0,-6 9 0,6 13 1,-2 9-58,-2 7 1,1 4-1,3 2 1,-2 2-87,-2 3 0,-6 5 1,5 7-1,-1 1 68,0-1 0,-6 8 0,3 4 1,-5 4-65,-1 2 0,-6 2 0,-3 4 0,1 5 23,0 4 0,-4-7 0,5-8 0,3-10 100,2-6 1,7-9-1,2-6 1,3-8 115,3-8 0,4-9-185,6-3 1,5-7-1,11 0 7,1-8 1,8 0 0,-2-7 0,4-3 40,2-1 0,0-3 0,2 1 0,3-1 7,7 1 0,2-1 0,1 1 1,0-1 17,5 1 0,3-1 0,-2 1 0,4 1 16,2 5 1,-3-3 0,5 6 0,2 1-53,2-1 0,-6 2 0,-4 6 0,-4 0-135,-1 0 1,-7 0-1,-1 0 1,-2 0-61,-5 0 1,-9 0-1,-5 0 1,-5 0 113,-1 0 0,-9-2 0,-3-4 0,-4-5 96,-2-5 0,-2-3 1,-4-5-1,-7-5 32,-9-4 0,-1-7 1,-12-3-1,-8-4-45,-5-7 1,-10 2-1,-4-7 1,-4 5-19,-6 2 1,-10-3 0,3-1 0,-1 0-6,5 5 1,-3 7-1,2 9 1,3 0-63,1 0 0,17 14 1,9 3-1,9 5-824,8 3 1,13 2-200,16 8 1,24 0 1089,16 0 0,24 0 0,8 0 0</inkml:trace>
  <inkml:trace contextRef="#ctx0" brushRef="#br0" timeOffset="384">2025 402 7967,'-18'-8'472,"1"-2"0,-1-7 0,1 1 180,-1 5-718,9 3 1,1 16 0,8 5-1,0 9 101,0 7 1,8 6-1,3 5 1,5 7 8,1 3 0,1 3 1,1 1-1,2 4 33,3 6 0,5 4 1,-6 2-1,-2 0-145,-1 0 1,-3 2 0,-1 1 0,-4 1-200,-7-6 1,-3-6-1,-2-9 1,0-3-105,0-3 1,-7-13-1,-5-12 1,-4-9 370,-1-7 0,-8-4 0,-3-2 0</inkml:trace>
  <inkml:trace contextRef="#ctx0" brushRef="#br0" timeOffset="702">1885 245 8033,'12'-31'969,"-3"-1"1,-1-1-236,-4 2 1,8 2 0,3 0 0,10 6-1185,8 4 1,6 9 0,15 4 0,7 4 459,8 2 1,1 10 0,6 7 0,-4 12-28,-2 10 0,-6 0 0,-4 8 0,-6 1-253,-9 3 0,-8 1 0,-8-2 1,-8-1-35,-7-3 1,-8-7 0,-14 2 0,-12-4 189,-13-2 1,-17-6 0,-14-2 0,-6-2 239,-6-3 1,-3-3-1,-9-1 1,1-1-43,0 0 0,7 1 0,7-1 0,7-1-155,7-4 1,13 3 0,9-3 0,12 3-439,13 3 0,10 1 509,8 4 0,19 5 0,12 6 0</inkml:trace>
  <inkml:trace contextRef="#ctx0" brushRef="#br0" timeOffset="1135">2811 1572 8647,'0'-18'475,"0"1"0,0 5 1,0 1-90,0-3 1,-2 0 732,-4 3-1222,4-5 1,-6 22 0,8 2-17,0 11 0,0 1 0,0 5 0,0 0-4,0 4 0,0-2 0,0 3 0,0 1-68,0 2 1,0 2 0,0-1 0,2 3-247,4 4 1,-4-2 0,4 5-1,-4 1-873,-2 0 1310,0-6 0,-8 11 0,-2-5 0</inkml:trace>
  <inkml:trace contextRef="#ctx0" brushRef="#br0" timeOffset="1435">2653 1467 8254,'-7'-17'0,"-3"-1"861,0 1 1,0 5-737,5 0 1,5 9-1,0-3 1,11 6-111,11 6 1,7 9 0,11 10 0,7 4-90,4 8 0,1-2 0,2 8 0,3-2-228,1-1 1,6 7 0,-6-6 0,-2-3 43,-1-1 0,-11-4 0,-5-5 0,-8-11 295,-8-9 1,-9-8-1,-4-8 497,-3-9 1,-1-9 0,-6-11 0,0-1-91,0-3 0,-6-6 1,1 5-1,-1-3-283,-2-4 1,4 7 0,-6 1-1,1 6-484,-1 6 1,4-2 0,-4 8-934,3 1 0,-5 9 1256,6 1 0,0 8 0,6-4 0</inkml:trace>
  <inkml:trace contextRef="#ctx0" brushRef="#br0" timeOffset="1819">3666 2026 7944,'-11'-10'2053,"1"2"-1380,2 1 0,-3 3-934,5-8 1,0 6-1,8-3 10,4 1 0,-2-4 0,7 6 0,3 1 170,1-3 1,3-2 0,-1-7 0,1-1 174,-1 1 1,-5-7-1,-3-1 1,-1 0 201,-4 0 1,-2 0-1,-2 3 1,-2-1 121,-4 2 1,-9-5 0,-10 5-1,-3 4-163,-3 3 0,-2 10 0,-2-2 1,0 4-230,1 2 1,4 4 0,3 6 0,4 9-262,7 7 1,1 1 0,9 6 0,6 0-68,10 4 1,5 1 0,18-1 0,6 2-148,4 2 1,9 1 0,8-3 0,2 2-352,4-2 0,8-4 1,4-6 799,1-6 0,-5-3 0,4-3 0</inkml:trace>
  <inkml:trace contextRef="#ctx0" brushRef="#br0" timeOffset="2035">4400 1327 7914,'-27'-27'0,"1"2"856,1 0 0,4 5 0,-6-3 378,1 4 0,5 11-1312,9 8 0,9 15 0,12 15 0,11 4-64,5 7 0,6 4 0,8 9 0,3 2-230,3 3 1,-4 1 0,3-4 0,1 4-281,0 2 1,-1 2-1,1 6 1,-8 0-1021,-6 0 1672,-18 0 0,3 7 0,-16 3 0</inkml:trace>
  <inkml:trace contextRef="#ctx0" brushRef="#br0" timeOffset="2202">4539 1974 7885,'35'-18'177,"4"1"1,-2 1 0,-4 3 56,0 1 0,8 8 0,5-2 1,5 4-855,1 2 620,8 0 0,-5 16 0,5 3 0</inkml:trace>
  <inkml:trace contextRef="#ctx0" brushRef="#br0" timeOffset="2502">5448 1974 7955,'0'-18'2428,"0"1"-1304,0-1 1,0 1-1058,0-1 1,2 10 0,1 8-44,3 10 0,8 8 0,-3 3 0,5 4-156,1 2 1,-5 2-1,0 6 1,-1 0-110,-1 0 1,4 0-1,-7 0 1,1 0 199,0 0 1,4-6 0,-5-2 0,1 0 143,0 1 0,4-7 0,-7 2 1,1-5-236,2-7 0,-4 3-499,7-8 0,-5 0 0,6-6 631,2 0 0,9-8 0,4-2 0</inkml:trace>
  <inkml:trace contextRef="#ctx0" brushRef="#br0" timeOffset="2652">5238 1205 7947,'-17'-33'1165,"-1"4"1,3-2 233,3 8 1,12 11-1400,12 18 0,19 19 0,6 20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5:47.1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52 158 8446,'10'-35'170,"-2"6"0,-8 2 0,0 2-147,0 3 0,8 11 0,5 5 0,11 4 207,10 2 1,11 2 0,11 4 0,3 7 97,-3 9 0,2 12 0,-6 15 0,-7 7-404,-6 8 1,-8 4 0,-8 2 0,-11 0 12,-8 0 0,-22 2 0,-15 1 0,-21 3-154,19-39 1,-4 0 0,-6 2 0,-3-1-107,-3 0 0,-3 0 1,-5 4-1,-2-1 0,-5-1 1,0 0-1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5:48.324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384 794 8558,'33'-62'0,"-2"4"290,-1 3 0,-15 5 1,1 3-1,-7 6 104,-5 5 0,-2 6 1,-4 3-1,-4 4 217,-5 7 1,-7 1 0,-5 9-1,-8 2-303,-8 2 1,-4 4 0,-5 6 0,1 8-274,-1 5 1,3 18 0,1 1 0,3 9-35,8 3 0,8 10 1,13 6-1,6 8-630,4 4 1,16-7-1,7 1 1,8-6-149,8-4 1,10-6 0,-3 2 0,1-5 159,-4-11 1,-4-13 0,-5-7 0,-2-5 323,-7-1 0,-11-11 0,-9-7 288,-6-9 1,-7-7 0,-10-3 0,-1-3 294,-2-1 1,-6 0-1,5 5 1,3 1 494,2-1 1,1 7 0,3-1-114,3-1 1,4 3 0,12 0-616,8 2 1,7 3-1,18 5 1,6-2-22,9-4 0,6 4 1,8-6-1,-2 2-87,2 0 0,2-7 1,0 1-1,-4-1 23,-6 1 1,-11-4 0,-6 5-1,-6-5 196,-6-1 0,-12-1 0,-11 1 327,-4-1 1,-4 3 0,-4 1 15,-5 3 0,1 7-790,-2-2 0,8 6 0,-1 8 0,3 7-51,2 7 0,0 7 1,2-4-1,3 2-211,7 4 0,-2 4 0,1 4 0,3 2-41,1-3 0,3-1 0,-1-2 0,-1-2-663,-4-4 1454,3-3 1,-13-28-1,4-14 1,-4-19 372,-2-13 0,0-3 0,0-13 0,0-2 576,0-2 0,-8-4 0,-2 1 0,-1 1-356,-1 8 0,6 7 0,-3 9 1,1 7 956,4 8-2009,2 6 0,12 23 0,5 10 0,10 9-143,8 6 1,0 14 0,14 0 0,1 8-102,3 9 0,1 4 0,1 8 0,-3-4-160,-3-2 0,-7 1 0,-10-5 0,-7 0 93,-4-5 1,-9-1 0,-6-11 0,-10-4 143,-11-4 0,-1-18 1,-7-1-1,0-8 424,-4-4 1,1-8 0,1-5 0,2-9 453,4-7 1,3-4 0,7-2 0,5-2 199,4-3 1,2 5 0,4-2 0,5 6-89,9 0 0,13 0 0,4 2 0,9 7-555,7 9 1,9 5 0,2 10 0,2 4-696,0 5 1,-8 13 0,3 5 0,-5 6-917,-2 5 0,1-1 1593,-1 8 0,-7-1 0,-2 7 0</inkml:trace>
  <inkml:trace contextRef="#ctx0" brushRef="#br0" timeOffset="501">367 968 8384,'-35'-27'277,"0"-4"1,0 8-1,0 2 427,0 1 0,8 9 0,4 1 283,3 2 1,15-4-799,10 7 1,23-1 0,24 6-1,14 0-210,13 0 1,20-6 0,-39 2 0,3 0 0,3 0 0,2 1-166,3-2 0,1 2 0,0-1 0,0 2 1,2 2-1,1 0 0,-1 0 0,0 0-498,-2 0 1,-1 0-1,-6 1 1,-2 2-1,-4 1 1,-1 2 683,-5 1 0,-3 3 0,25 11 0,-24-3 0</inkml:trace>
  <inkml:trace contextRef="#ctx0" brushRef="#br0" timeOffset="649">576 1335 8313,'-15'-2'127,"3"-4"0,5 3 0,10-7 0,15 0 466,23 0 0,23 5 0,-15 0 0,5 0 0,8 1 0,4 0-513,11 2 0,5 0 1,7-1-1,4-1 1,-24 1-1,1 1 0,1 1 1,-2-1-1,0 1 1,0 0-1003,0 0 0,-1 0 1,-1 1-1,30 2 1,-2 2 921,-4-1 0,-1 0 0,-9 0 0,-1-1 0,-3-2 0,1 0 0</inkml:trace>
  <inkml:trace contextRef="#ctx0" brushRef="#br0" timeOffset="1100">3441 864 8249,'17'-37'0,"-1"0"0,-5 0 536,-5 4 1,2 4-1,-2 0 1,-1 4 576,3-1 0,-6 7 1,2-4-642,-8 3 1,-2 5 0,-9 3 0,-7 6-293,-3 4 0,-4 2 0,-8 2 0,-3 4-155,-7 6 0,2 11 1,-1 8-1,-1 8-369,3 8 1,-7 11-1,6 6 1,3 6-309,7 5 1,2-1-1,10 6 1,3-1-56,7 1 0,7-16 0,14-6 0,9-15 387,10-12 1,6-14 0,4-11-1,4-4 545,5-2 1,5-16 0,3-7-1,4-8 332,6-4 1,-3 0 0,-3 2 0,-4 4-48,-2 6 0,-5 3 0,-2 3 0,-3 1-469,-3 5 0,-2 3 1,-4 8-1,-2 2-385,-2 4 0,-2 4 1,2 9-1,-5 2-521,-5 3 0,-7 1 1,-1-2 864,3 6 0,2 4 0,1 2 0</inkml:trace>
  <inkml:trace contextRef="#ctx0" brushRef="#br0" timeOffset="1632">4139 1353 8320,'12'-26'223,"-1"-1"0,1 0 631,-2 4 0,5 3 0,-3 1 0,4-2-104,1-3 0,-2 1 1,-1 6-1,-2-1-334,1 1 1,-5-1-1,0 1-292,0-1 1,-8 1-1,0-1 1,-12 3-203,-9 3 0,-1-1 0,-7 7 0,-2 2-385,-2 2 1,0 4-1,2 4 1,4 5-9,2 5 1,1 1 0,9 3-1,3 3 109,6 6 1,6 4 0,8 2 0,10 0 111,9 0 0,8-6 1,5 0-1,9 0 148,7-2 0,1-1 0,7-11 0,3-3 66,7-6 1,-10-4-1,0-4 1,-9-4 95,-9-6 0,-11-5 0,-12-7 0,-5-3 101,-6 0 1,-5 0-1,-7 6 1,0-3 714,0 3 0,-7 2 480,-5 1-1470,4 8 0,0 10 0,8 12 0,2 4-25,4 1 1,4 1 0,9-1 0,3 0 44,1 1 0,2-6 0,-2-1 0,5 1-111,-1-2 0,-2-3 1,-8-7-1,1 0 268,-1 0 1,5-2-1,-3-3 1,-3-9 309,-1-7 0,-1 1 0,-1-3 0,-3 4 93,-2 1 1,3 1 0,-3-1-283,2 1 1,2 7 0,5 4 0,0 4-325,1 2 1,1 8-1,3 6 1,3 5-567,2 4 1,-6 8 0,3-2-1,-3 6-1006,2 6 1,-3-2 1711,3 7 0,4-7 0,0 4 0</inkml:trace>
  <inkml:trace contextRef="#ctx0" brushRef="#br0" timeOffset="1765">5921 1196 8583,'0'-20'0,"0"-1"634,0-3 1,-6 1 0,-2 6-424,-2-1-211,6 9 0,-11 9 0,5 9 0</inkml:trace>
  <inkml:trace contextRef="#ctx0" brushRef="#br0" timeOffset="2267">7213 916 8281,'6'-35'141,"0"-2"0,-3-2 269,-1-1 0,-2 1 0,-2 8 0,-3 4 497,-7 1 0,-6-3 0,-3 6 0,-4 2-202,-2 1 1,0 11-1,-4 3 1,1 4-562,-1 2 1,0 8 0,2 5 0,6 11-420,4 10 1,3 9 0,4 10 0,8 1-76,8 4 1,2-2 0,10 8 0,5 0-550,4-1 1,-1-3-1,3-8 1,0-1 68,0-5 0,-6-5 0,3-12 441,-5-6 1,-11-13 463,-8-10 0,-8-16 0,-11-11 1,-3-2-47,-1 0 0,-6 2 1,6-4-1,3 4 88,7 1 1,-1 3 0,8 6-603,2-1 0,2 7 485,2-1 0,8 8 0,2-4 0</inkml:trace>
  <inkml:trace contextRef="#ctx0" brushRef="#br0" timeOffset="3150">7091 1248 8386,'-12'-18'0,"2"1"26,3 0 0,-5-1 1,4 3-1,0 1 520,1 2 0,-5 1 1,4-7-1,-2 3 205,-3 3 1,-5-3 0,-3 3-424,-2-4 1,-6 7-1,3 3 1,-1 4-119,-4 2 1,-6 2-1,1 4 1,3 5-198,0 5 1,5 3 0,1 3 0,2 3-408,4 2 0,3 0 0,7 4 1,5-2-165,4 2 0,2 2 0,0 0 0,2-4 12,4-5 0,3-5 0,11-1 1,3-3 176,6-3 0,4-5 1,2-10-1,0-7 265,0-8 0,6-16 0,-3-3 0,-3-6 177,-4-6 1,-9-3-1,1-8 1,-6-10 377,-5-10 0,-6-5 1,-12-2-1,-7-1 256,-9 1 0,-7 2 0,-12 5 0,-3 12 59,-1 14 1,-3 11-1,7 14 1,2 8 321,2 7 0,18 8 0,7 14-1162,8 10 0,6 9 0,4 14 0,8 5-263,7 5 0,6 9 0,12 6 1,4 5-144,3 5 1,8 0-1,-5-4 1,5 3 53,-25-34 1,0 0 0,1 0 0,-1 1 0,21 40-1,-3-8-631,-7-9 1,-10-4 0,-9-9 1056,-7 0 0,-7-15 0,-7-4 0</inkml:trace>
  <inkml:trace contextRef="#ctx0" brushRef="#br0" timeOffset="3349">7422 916 8338,'6'-27'0,"0"4"1712,-2 3 0,0 5-1203,2 3 1,-2 4 0,7 10 0,3 4-244,1 6 0,5 11 0,1 8 0,4 6-587,2 4 0,-5 5 0,3-3 1,-2 2-491,1 3 1,5 1 0,-6-1-1,-2-3 811,-1-3 0,-3-1 0,1-6 0</inkml:trace>
  <inkml:trace contextRef="#ctx0" brushRef="#br0" timeOffset="3817">8051 968 8272,'0'-32'234,"0"0"1,0 5 263,0 2 0,0 2 0,2 5 0,2 1 208,2-1 1,7 1 0,1 1 0,7 3-181,8 1 1,4 8-1,2-2 1,2 5-320,4 1 0,-2 7 0,5 7 0,1 7-384,0 8 0,-12 4 0,0 4 0,-6 2-276,-6 2 0,-3 7 0,-7-3 1,-5 1-303,-4 1 1,-12 0-1,-7 5 1,-12-2 70,-10-3 1,-6 2 0,-9-9-1,-2-3 191,-3-6 0,-3-6 0,12-9 0,9-6 470,8-10 0,20-10 0,1-13 1,10-8 314,8-8 0,11-2 0,14-9 0,8-5 466,8 1 1,3 0 0,5 1 0,1 3 1,2 3 0,2-1 1,-4 7-1,3 4-215,-3 6 0,-4 8 1,-5 11-1,-6 6-248,-4 4 0,-8 2 0,-2 2 0,-2 6-301,-4 9 1,-1 9 0,-3 9 0,1 2-78,-1 3 1,1 5 0,-3 7 0,-1 1-361,-3-1 0,-7 6 0,2 2 0,-4 1-404,-2-1 1,-10 4 0,-5-4 0,-8 0-1595,-5 0 2439,-1-2 0,-13-13 0,-3-2 0</inkml:trace>
  <inkml:trace contextRef="#ctx0" brushRef="#br0" timeOffset="4050">9029 986 8475,'20'-50'-93,"1"3"0,2 8 239,-1 8 0,-1 0 0,0 10 0,4 5 610,3 8 1,-7 6 0,2 2 0,-3 2-363,-3 4 0,-5 10 0,-3 9 0,-1 2-410,-4 4 0,-2 2 1,-2 2-1,-2 0-65,-4 0 0,-9 0 1,-9 0-1,1 0-562,-2 0 0,-2 0 0,-8 0 0,2-2-888,4-4 0,-4-4 1531,4-8 0,-4 9 0,-2 1 0</inkml:trace>
  <inkml:trace contextRef="#ctx0" brushRef="#br0" timeOffset="4416">9763 1073 8475,'9'-29'0,"-3"2"-12,-4 2 1,-2 1-1,-2 7 1,-2 0 847,-2-1 1,-7 1 0,-1-1-348,-7 1 0,2 7 0,-7 2 0,1 2-363,-4 1 1,-6 1 0,-4 8 0,-3 3-113,-3 3 0,6 4 1,-2 7-1,3 4-161,-3 2 1,10-3 0,-2 5-1,6 0-209,5-2 1,11 6-1,5-6 1,4 0 41,2-3 1,8-5 0,5-3 0,9-5 269,7-5 0,9-4 0,5-2 0,2 0 195,3 0 1,3-8-1,1-3 1,-1-3 55,-5 2 0,3-3 0,-9 5 0,1-2 26,2 1 0,-12 7 0,2-2 0,-6 4-200,-6 2 0,5 0 0,-3 2 0,-2 4-396,-1 6 0,-5 3 0,-1 5 0,-3 1-1378,3 2 1741,-6 8 0,7-11 0,-5 5 0</inkml:trace>
  <inkml:trace contextRef="#ctx0" brushRef="#br0" timeOffset="4634">10112 462 8493,'-18'-68'511,"1"4"0,0 6 0,1 13 902,4 10 1,7 16-1,10 13-773,7 4 1,9 18 0,7 7-1,3 10-387,5 8 1,11 5 0,-2 12 0,1 7-219,1 2 0,-1 5 0,5 4 0,-3 5-961,-1 5 1,-10 1 0,-2 0 0,-10-1-1317,-6-5 0,-11-3 2031,-8-8 0,-31-16 0,-16-3 0</inkml:trace>
  <inkml:trace contextRef="#ctx0" brushRef="#br0" timeOffset="5231">10042 951 8391,'8'-48'0,"4"5"264,3 8 1,4 14 0,7 1 0,9 7 463,9-1 0,1 6 0,1 2 1,5 4-199,5 2 1,6 0-1,8 0 1,0 0-127,0 0 0,-2 2 1,-4 2-1,-6 2-74,-4-2 0,-15-2 308,-4-2-472,-19 0 1,-3 0-473,-19 0 1,2 8 0,-5 3 0,1 5-101,4 1 1,2 3 0,2 3 0,2 4 12,4 0 0,2 4 0,7-5 0,1 1-1,3 4 1,10-6 0,-2-2 0,3-5 61,-1-7 1,-2 3 0,2-10-1,-6-6 325,-3-8 0,-3-15 0,-1-10 0,-5-11 330,-5-11 0,-4-7 1,-2-11-1,-2-7 85,-4-3 0,-5-5 0,-13-1 0,-5 0 166,-4 6 0,-2 7 0,0 16 0,0 10 630,0 9 0,14 16-1086,4 9 0,11 18 0,2 20 0,8 13-323,8 11 0,9 16 0,4 8 0,4 8-235,8 4 1,0 1-1,8 6 1,-3-1-27,-3-5 1,-2 7 0,-4-5-1,-4 0-350,-6-9 1,-11-14 0,-6-19 0,-4-12 337,-2-7 0,-2-15 1,-2-7-1,-4-11 926,-2-11 0,7-7 1,-3-10-1,4-1 120,2 1 0,2 0 0,4 2 1,5 0 230,5 4 1,1 6 0,1 2 0,1 9-350,4 7 0,-1 3 0,7 6 1,2 2-446,2 4 0,2 5 1,0 13-1,0 7-1049,0 7 0,-1 1 0,1 6 0,-2-1-586,-4 1 0,3 2 0,-9 3 1630,-2-3 0,-1 3 0,-3-5 0</inkml:trace>
  <inkml:trace contextRef="#ctx0" brushRef="#br0" timeOffset="5584">12050 1213 8426,'8'-41'442,"4"0"1,3 1 0,3 5 0,1 0 327,5 0 0,-3-2 0,6-2 0,-2-1-33,-3 1 0,-3 8 0,-1 2 0,-3-1-95,-3 3 1,-5 2 0,-7 8-599,0-1 1,-1 6 0,-5 3-465,-6 1 1,-3 10 0,-3 12-1,3 5-123,3 4 1,-2 8 0,8-2 0,3 4-72,1 2 1,4 6 0,3 0 0,7-2 339,4-3 1,1-1-1,1-2 1,1-3 398,4-7 1,-3-4 0,5-3-1,0-5 180,4-5 0,4-14 0,2-9 0,2-10 103,4-6 0,-10-10 0,4-2 0,-2-1 262,0-1 0,0 10 1,-4 3-1,-8 8-274,-7 7 1,1 7 0,-3 3 0,1 3-644,-1 8 1,4 13-1,-5 14 1,5 6-409,1 6 0,-5 4 0,-2 7 0,-3 0-1416,-3 1 2071,-2 7 0,-10 2 0,-1 8 0</inkml:trace>
  <inkml:trace contextRef="#ctx0" brushRef="#br0" timeOffset="7983">2917 2523 8276,'11'-33'0,"1"2"-286,2 2 0,1 0 0,3-6 0,-1 2 799,0 4 0,-5-4 0,0 3 0,-1-1-12,-1 2 0,-2 4 0,-8 8 0,-2 1 2,-4 4 0,-4-1 0,-9 7 0,-4 2-139,-6 2 0,-6 4 0,-8 4 0,-7 8-135,-7 7 0,-1 6 0,6 8 0,-1 0-199,1 0 1,7 8 0,6 1 0,10 5-267,12 3 1,1-3-1,12 9 1,6-4-552,8-1 1,15-7-1,12-1 1,12-3-101,7-3 1,16-4-1,0-8 1,5-9 886,7-10 0,9-7 0,4-1 0</inkml:trace>
  <inkml:trace contextRef="#ctx0" brushRef="#br0" timeOffset="8299">3563 2628 8645,'0'-10'1431,"-8"2"-1028,6 8 0,2 0-112,12 0 1,3-6 0,3-1 0,-3-3-65,-3-4 0,2-3 0,-9-5 0,1-1 29,2 2 1,-6 1-1,4 3 1,-6-1-142,-6 1 1,-4 1 0,-7 3-1,-1 3-230,1 2 0,-6 5 1,-1 8-1,3 9-299,1 7 0,11 1 0,3 9 0,4 4-22,2 3 1,16 3 0,7-6 0,8 0-153,4 0 1,13 0 0,7-2 0,5-2-991,6-2 1578,2-15 0,2 9 0,-1-13 0</inkml:trace>
  <inkml:trace contextRef="#ctx0" brushRef="#br0" timeOffset="8482">4314 2331 8664,'-2'-18'305,"-4"1"0,4 5-295,-4 0 1,12 11-1,8 1 1,7 11 223,8 11 1,4-1-1,4 8 1,4 2-221,5 2 1,5 8-1,1 1 1,1 1-492,-1 0 1,0 3 0,-1-5 0,-5-2 476,-5-2 0,4-2 0,-1 0 0</inkml:trace>
  <inkml:trace contextRef="#ctx0" brushRef="#br0" timeOffset="8683">4873 2383 8729,'-18'-23'518,"1"0"0,-1-7 0,1 7 1,-1 4 142,1 5 1,5 6 0,1 8-580,-3 0 1,-1 8 0,-1 6 0,0 7-342,-1 8 0,3 4 0,-9 4 0,4 2-18,1 2 0,1 1 0,-1-3 0,1 4-68,-1 1 1,-5 1-1,0 4 1,1-5-310,3-1 1,7-2-1,1-5 654,-3 5 0,-1-12 0,-3 4 0</inkml:trace>
  <inkml:trace contextRef="#ctx0" brushRef="#br0" timeOffset="8915">5222 2453 8394,'0'-33'0,"0"2"0,-2 2 257,-4-2 1,2 6-1,-7 1 1,-3 5 355,-1 1 0,-3 7 0,1 1 0,-3 2-274,-3 4 0,4 2 1,-5 4-1,3 6-303,-2 10 0,9 1 0,-3 10 0,3 2-230,4 2 1,3 8 0,7 0 0,1-1-402,5 3 0,10-4 0,9 6 0,2-1-51,4 1 0,8-8 0,4 0 0,3-8 646,9-4 0,5 6 0,10-4 0</inkml:trace>
  <inkml:trace contextRef="#ctx0" brushRef="#br0" timeOffset="9400">5589 2610 8491,'-6'-17'333,"0"-1"-464,0 1 1,8 7 0,6 4 537,9 4 1,3 8-1,7 0 1,0-2-210,0-2 1,2-2 0,6 0 0,0 0-124,0 0 0,-2-2 1,-2-6-1,-4-7 52,-1-7 1,-9-7 0,-7 4 0,-2-2 20,-5-4 1,-4-2-1,-11 0 1,-11 2 24,-8 1 1,-4 9-1,-2 0 1,-2 5 78,-2 5 0,0 7 0,8 0 0,2 10-180,2 11 1,10 8 0,1 12 0,11 4-387,5 6 0,4 9 1,5 4-1,11 0-110,9 0 1,6 2 0,4-7 0,4-7-64,5-3 1,-1-4 0,-1-8 0,-1-6 89,-4-10 0,-4-9 0,-6-14 0,-6-7 405,-3-9 0,-5-5 0,-1-10 0,-4-4 485,-3-5 1,-1-5 0,-6-1 0,0 2 168,0 3 0,-6 2 0,-1 9 0,-1-1 1784,0 4-2453,2 9 0,8 9 0,6 17-183,9 13 0,3 11 0,9 10 0,2 5-139,2 6 0,0 3 0,-2 3 0,-4-1-43,-2 0 0,-1 7 1,-9 1-1,-3 0-107,-6 0 1,-6 0 0,-6-4-1,-8 5-376,-7 1 1,-6-12 854,-8 3 0,-16-13 0,-3 3 0</inkml:trace>
  <inkml:trace contextRef="#ctx0" brushRef="#br0" timeOffset="9626">6584 2366 8423,'33'-33'0,"-4"4"560,-5 5 0,-11 7-89,-1 5 0,-3 6 0,3 12-309,-6 6 0,-4-1 0,-4 5 0,-4 5-39,-6 5 0,-3-3 1,-3 6-1,1 2-328,0 2 1,-7-4-1,1 0 1,0 2-820,-3 2 0,5-4 1024,-8 0 0,0 1 0,-6 4 0</inkml:trace>
  <inkml:trace contextRef="#ctx0" brushRef="#br0" timeOffset="9780">7056 1999 8478,'9'-60'378,"5"5"0,-8-1 1,-4 8 462,-6 7 0,0 12 0,-8 7 726,-1 9 0,5 7-1524,2 12 0,4 11 0,4 14 0,6 10-181,9 11 0,3 3 0,7 9 0,0 4-188,0 5 0,2 3 1,6 8-1,-2 1-1226,-4-2 1,-3 1 1551,-9 3 0,1 8 0,-1 2 0</inkml:trace>
  <inkml:trace contextRef="#ctx0" brushRef="#br0" timeOffset="9930">7056 2540 8329,'0'-40'0,"0"-1"0,0 2 672,0 2 0,4 16 0,7 3 0,14 5-589,12 3 0,10-4 0,11 9 0,6 3-1496,4 6 1413,10-3 0,1 23 0,9-5 0</inkml:trace>
  <inkml:trace contextRef="#ctx0" brushRef="#br0" timeOffset="10297">8627 1999 8522,'-17'-35'719,"2"0"0,1 2 0,2 4 2209,-1 6-2309,5 11 1,0 6 0,10 12-762,4 6 0,4 11 0,7 6 0,1 6-110,-1 6 0,6-4 0,1 3 1,-3-1-278,-2 2 1,-1-4-1,-1 5 1,-1-1-221,-5 0 0,-3 2 0,-8-3 1,-2 7 748,-4 3 0,-19 3 0,-12-1 0</inkml:trace>
  <inkml:trace contextRef="#ctx0" brushRef="#br0" timeOffset="10630">8121 2208 8522,'12'-81'628,"-1"3"0,5 7 63,5 8 0,8 9 0,14 6 0,9 5-344,10 6 1,6 8 0,2 17 0,0 6-42,0 5 1,-4 10 0,0 9 0,0 11-425,-6 10 1,-2-1-1,-1 9 1,1 2-164,-2 1 0,-11 2 1,-10 1-1,-10 1-121,-6 4 0,-9-1 0,-4 5 0,-4-2 173,-2-4 1,-8-9 0,-4-9-1,-5-5-79,-6-3 0,3-17 0,-3-1 0,3-12 452,3-12 0,5-7 1,3-18-1,1-4 133,4-5 0,10-11 0,5-1 0,5 0 333,1-2 0,7 13 1,1 1-1,0 9-4,0 8 0,8 3 0,0 11 0,6 3-527,0 6 0,4 6 1,-1 8-1,3 10-499,4 9 1,1 6 0,2 4 0,-1 3-530,-5 7 1,-3 5 0,-10 5 0,-4 1 948,-6-2 0,5-2 0,-1-1 0</inkml:trace>
  <inkml:trace contextRef="#ctx0" brushRef="#br0" timeOffset="10866">10112 2488 8509,'15'-51'0,"-1"5"520,-2 5 1,-1 4 0,7 2 0,1 0 320,5 0 1,-7 8-1,0 4 1,-7 4-527,-2 1 1,-6 6 0,2 1-420,-8-3 0,-8 6 0,-9 3 0,-4 3-51,-3 2 0,1 8 0,-4 3 0,4 5-203,2 1 0,4 6 0,9 3 0,6 1-140,4 4 0,4 2 0,4 2 0,9 0-2,13 0 1,3 0 0,15-1-1,5-1 500,5-3 0,6 3 0,8-6 0</inkml:trace>
  <inkml:trace contextRef="#ctx0" brushRef="#br0" timeOffset="11384">11334 2016 8471,'0'-17'68,"0"-3"326,0-3 1,0 10 0,0-5 0,-1 5 682,-5 3 0,4-6 0,-6 7-467,0-1 0,4 2 1,-7 8-576,-3 0 0,6 2 1,3 4-1,3 8-22,2 7 1,0 6 0,2 10 0,1 2-490,3 1 1,12 9 0,-5-2 0,1 3-213,1 2 0,-1 1 1,-2-3-1,-7-1 68,-3-3 0,-2-5 1,0 2-1,-2-6 414,-3-10 1,-7-6 0,-9-5-1,-3-5 170,3-5 0,2-6 0,3-6 0,4-7 8,7-9 1,5 1-1,5-10 1,11-4-68,11-4 0,6-9 0,18 1 0,5-5 5,4-6 0,4-5 1,4-4-1,-4 1 284,-6 2 1,-5 1 0,-9-1 0,-9 6 259,-10 4 1,-13 9-1,-8 6 1,-6 6 765,-4 4 0,-7 8 0,1 0-257,-4 7 1,1 8 0,3 14-855,6 9 1,4 9-1,2 11 1,2 3-260,4 7 1,4 3-1,7 5 1,1 1-167,-1 2 1,3 10 0,1 0 0,2 6-1262,-1-1 0,-5 1 1577,-5 2 0,3 3 0,-5 9 0</inkml:trace>
  <inkml:trace contextRef="#ctx0" brushRef="#br0" timeOffset="11715">12644 2208 8426,'8'-42'712,"-6"11"0,4-2 0,-4 6-101,-2 5 0,-8 3 1,-4 1-1,-3 3-86,-3 3 1,-1 4 0,-2 8 0,-5 2-531,-1 4 0,-2 6 0,-6 11 0,2 6-364,4 4 0,4 4 1,7 2-1,3 2-211,3-3 0,4-1 0,8-4 0,0-2 89,0-2 1,0-7 0,0 1 0,2-4 408,4-1 1,4-8 0,7-5-1,1-3 424,-1-2 0,3-7 0,3-5 0,6-4 151,4-1 0,2 0 0,0-1 0,0 3-354,0 3 0,0-2 0,0 9 0,0 1-219,0 2 1,5 2 0,1 2 0,0 3-540,1 7 0,-5 4 1,4 3-1,-4 2 619,-2 3 0,0 7 0,0-4 0</inkml:trace>
  <inkml:trace contextRef="#ctx0" brushRef="#br0" timeOffset="11880">13325 2191 8426,'-7'-41'651,"-5"0"1,-4 3 0,-1 9 0,0 5 1211,-1 5 1,6 9-1729,1 4 0,7 6 0,-2 8 1,6 10-196,6 9 1,9 6 0,11 2-1,3 0-534,8 0 0,-1 1 0,9 3 1,-2 2-565,-4-2 0,-1-8 1,-1-4 1157,-2-2 0,12 6 0,-10-4 0</inkml:trace>
  <inkml:trace contextRef="#ctx0" brushRef="#br0" timeOffset="12047">13587 2034 8426,'-17'-70'563,"-1"0"1,-5 8 0,0 6 0,1 7 860,3 8 1,7 7 0,3 4-359,1 7 1,4 13 0,12 10-1106,9 10 0,16 10 0,16 7 1,7 10-38,8 5 0,4 13 0,2 9 1,0 4-630,0 1 1,-8 1 0,-4 0 0,-6 0-921,-5 0 1,-1 4 0,-13-3 1624,-11-3 0,-11-2 0,-11 4 0</inkml:trace>
  <inkml:trace contextRef="#ctx0" brushRef="#br1" timeOffset="12349">14251 2104 10470,'2'-41'0,"2"2"1042,2 6 0,-1 0 0,-5 10 0,2 3 3514,4 7-3976,-4-3 0,6 16 1,-10-2-1,-4 8-882,-5 4 1,-11 7-1,-3 7 1,0-1-278,-1 2 1,-3-3 0,4 5-1,-2 0-31,-4 0 0,0 0 1,2 2-1,5-5-205,5-5 0,2-2 0,1 1 689,4-1 1,5-5 0,9-2 505,3-3 0,13-1 0,13-6 1,8 0-21,7 0 0,11 0 0,1 0 0,-2 0-589,-2 0 1,-1 2 0,-1 2 0,-1 4-629,-5 2 1,3 7 0,-10 6 830,-6-1 0,1 5 0,-6 0 0</inkml:trace>
  <inkml:trace contextRef="#ctx0" brushRef="#br0" timeOffset="12549">14880 1580 8484,'11'-62'318,"1"3"0,0 9 824,-3 9 1,1 16 0,-4 19 0,7 4-589,9 2 1,5 12 0,10 11 0,4 18-403,5 13 1,-1 16 0,-1 14-1,-22-39 1,-1 1-436,0 3 1,-3 1 0,-3 2 0,-3 1-1,-2 1 1,-2 2 0,-4 3 0,-3 0-1564,-1 4 1,-4 1 1845,-5 6 0,-7-1 0,-11-1 0,-6-2 0,-8 3 0,1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6:05.789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1258 445 8848,'-2'-33'0,"-2"4"461,-2 6 1,-7 0 0,3 3 0,-2 7 397,1 3 1,-1 4 0,-7 6-1,-5 2-186,-5 4 0,0 11 1,-2 14-1,-2 8-358,2 8 1,2 9 0,0 4 0,6 0-210,3 0 0,11 6 0,3 0 0,4 8-312,2 8 1,8-5 0,5-1 0,10-4-640,12-2 0,8-4 0,9-8 0,3-14 53,3-11 1,-4-15-1,6-12 1,-1-6 327,-1-6 0,-8-12 0,-11-13 0,-8-5 286,-7-5 0,-13-6 0,-9 6 0,-12 3 413,-13 1 0,-16 4 0,-7 2 0,-5 4 276,-1 1 1,-1 3 0,3 6-1,2 1-297,1 4 0,8 5 0,0 9 0,10 3-565,12 7 1,7 13-1,10 8 1,4 8-678,8 4 1018,7-7 0,24 13 0,1-6 1</inkml:trace>
  <inkml:trace contextRef="#ctx0" brushRef="#br1" timeOffset="284">1852 1109 8521,'-8'-35'249,"-4"0"1,-3 8 0,-1 4 2356,5 3 0,3 12-2157,8 8 0,8 14 0,5 11 0,9 2-454,7 4 1,6 1 0,3-1 0,3-4-274,-2-2 0,4 4 0,-4-8 0,-5-3-585,-2-5 1,-11-7 0,2 4 0,-3-2 331,-3-4 0,-7-16 0,-8-7 0,-12-7 475,-13-5 0,-10-8 0,-8-1 0,-8 1 195,-7 2 1,-4 2-1,-4 2 1,6 4 289,3 6 0,11 5 1,5 7-1,10 7-444,11 8 0,3 7 0,11 13 0,6 5-2410,8 4 2425,21 9 0,6 3 0,15 7 0</inkml:trace>
  <inkml:trace contextRef="#ctx0" brushRef="#br0" timeOffset="501">2620 463 12059,'-27'-76'-548,"-8"0"0,-8 5 1445,-1 5 0,-1 13 0,8 14 0,0 8 70,4 8 0,10 6 0,2 7 0,7 10-526,8 10 1,6 15-1,8 12 1,10 11-509,9 8 1,6 10-1,4-2 1,1 6-426,3 6 0,6 2 1,-6 5-1,-1-3-560,3-3 0,-6 7 1,4-3-1,-6 5-2191,-6 1 2894,-4-8 1,-8 7-1,1-7 1</inkml:trace>
  <inkml:trace contextRef="#ctx0" brushRef="#br0" timeOffset="682">3057 515 10434,'8'-62'235,"-6"2"0,3 11 0,-3 7 4396,-2 7-4016,0 11 0,2 21 0,6 16 0,9 12-630,11 12 1,5 12-1,3 13 1,5 4-334,6 6 0,-3 15 1,1-2-1,-2 1-1119,-4-3 0,-4-1 0,-8 5 1458,-10 0 1,-15-7 0,-12-3-1</inkml:trace>
  <inkml:trace contextRef="#ctx0" brushRef="#br1" timeOffset="831">2655 1004 8559,'8'-45'402,"-4"-1"1,7 9 0,5 6 17,5 4 0,14 11 0,14 10 1,9 6-403,12 6 0,7 6 1,11 11-1,-3 6-18,-3 4 0,3 10 0,-5 2 0</inkml:trace>
  <inkml:trace contextRef="#ctx0" brushRef="#br1" timeOffset="1101">3686 987 8559,'15'-62'199,"-3"3"0,3 7 0,-3 5 1,5 9 685,7 7 1,-3 1 0,8 11-1,0 5 145,-2 5 0,6 5 0,-5 10 0,-1 5-677,-4 5 1,-4 9 0,-3 4-1,-4 4-267,-7 2 1,-5 8 0,-5 3 0,-7 5-97,-4 1 0,-3-5 0,-2-1 0,-3 1-230,3-2 1,2 3 0,1-7 0,3-2-138,3-3 1,-2-3-1,9-1 1,1-5 3,2-2 1,6-2-1,7-5 1,13-3-174,7-3 0,19 1 1,8-7-1,8-2-276,4-2 0,6-10 1,-1-3-1,-3-5 822,-6-1 0,-6-9 0,-7-1 0</inkml:trace>
  <inkml:trace contextRef="#ctx0" brushRef="#br1" timeOffset="1231">3895 1109 8559,'0'-18'344,"0"1"0,2 1 194,4 5 1,7 3 0,17 8 0,10 2-447,9 4 1,19 4-1,7 9 1,9 4-1191,3 6 1,-3 4 1097,-9 2 0,1 0 0,-14 0 0</inkml:trace>
  <inkml:trace contextRef="#ctx0" brushRef="#br1" timeOffset="1517">158 2017 8416,'-41'-17'278,"0"-1"0,6 1 669,10-1 0,10 7 1,17 1-1,7 0-754,15 0 0,28 1 0,33-5 0,-32 9 0,3 0-108,8 2 0,4-1 0,11-2 1,3 0-1,10 2 0,2 0 1,-26 2-1,1-1 0,2 1-295,5-1 0,2 0 1,1 1-1,7-1 0,1 0 1,2 1-1,5 0 0,1 1 1,1 0-1,1-1 0,0 0 1,0 0-17,1 1 0,-1 0 1,1-1-1,-1 2 1,0-1-1,-2 0 1,-5 1-1,-1-1 1,0 1-1,1-2 1,0 1-1,0 0-1271,-2-1 0,1 0 0,0 0 1497,2 0 0,2 0 0,-2 0 0,-6 2 0,0 0 0,-1 0 0</inkml:trace>
  <inkml:trace contextRef="#ctx0" brushRef="#br1" timeOffset="1665">5083 1982 8416,'-18'-17'682,"1"1"0,1 3 467,5 1 1,1 8-1150,4-2 0,-11 12 0,-11 4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6:01.72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96 51 8452,'-33'-12'0,"4"1"1585,5-3 0,15 6-1525,9 2 0,25 12 0,23 8 0,20 7 44,18 8 1,-29-13-1,4-1 1,10 1 0,4-1-1,9 1 1,4-1-69,-21-2 0,1-1 1,1 0-1,6 0 0,3-1 1,0 1-1,8 2 0,1 1 1,0-1-1,1 0 0,0-1 1,0 1-311,0-1 0,-1 1 0,0-1 0,-2 1 1,0 0-1,-3-1 0,-7-1 0,-3 1 0,0-1 1,-1 1-1,-1 0 0,-1 0 46,-2 0 1,0 1 0,-1 0-1,26 6 1,-2 0 0,-5-2 0,-3-1 227,-7 1 0,-2-1 0,-4-2 0,-1-1 0,-6 1 0,-1-1 0,-2 1 0,0 0 0</inkml:trace>
  <inkml:trace contextRef="#ctx0" brushRef="#br0" timeOffset="220">3693 156 8884,'6'-35'0,"2"2"350,2 4 1,-4 11-1,5 12 1,5 4-122,5 2 0,2 8 0,10 8 0,6 11 105,4 14 0,-2 9 1,5 10-1,1 10-196,-3 10 1,-3 5-1,-14 2 1,-9 3-333,-10 3 1,-16-4-1,-12 4 1,-15-6-377,-15-5 0,20-40 0,-4-1 0,-5-1 0,-4-2 210,-2 3 0,-3-2 1,-5-5-1,-2-2 1,-3 2-1,1-1 1</inkml:trace>
  <inkml:trace contextRef="#ctx0" brushRef="#br0" timeOffset="602">5003 802 8499,'-17'-33'0,"-1"4"2964,1 5-1759,-1-3 1,9 18-1,3 3-1131,4 14 0,10 9 0,3 8 0,5 8-224,1 6 1,7 8 0,1-5 0,0 3-64,0 3 1,1 3 0,-5 1 0,2 1-517,-1-1 1,-5 0 0,-3 1-1,-5 1-1669,-1 4 2398,-2-3 0,-22 13 0,-3-6 0</inkml:trace>
  <inkml:trace contextRef="#ctx0" brushRef="#br0" timeOffset="767">4986 715 8365,'17'-53'155,"1"3"1,1 3 421,4 6 0,5 10 1,10 4-1,7 2-573,7 4 1,5 7-1,-3 4 1,4 3-350,6 3 1,2 8 0,-2 5 0,-7 5-1416,-9 5 1760,-5 10 0,-8 6 0,0 10 0</inkml:trace>
  <inkml:trace contextRef="#ctx0" brushRef="#br0" timeOffset="1119">5126 1081 8408,'11'-23'163,"-1"-2"1,0 0 242,-1-1 1,5 5-1,9 7 1,6 3-333,4-3 0,8 6 0,4 3 0,3 3 386,6 2 1,3 2 0,-5 1 0,-1 5-593,-5 2 1,-5 3 0,-10 9 0,-4 1 4,-2-2 1,4 7-1,-5 1 1,-3 2-11,-2-2 1,-7 10 0,-2-4 0,-2 3-28,-5 5 1,-1-4-1,-2 6 1,0-1-184,0 1 0,-7-6 0,-5-1 36,-4-6 1,5-9-1,1-14 1,2-9 432,4-9 1,3-14-1,4-9 1,7-6-21,8-9 0,11-3 1,0-3-1,4 1 68,2-1 0,0 9 0,0 3 0,0 4-115,-1 2 1,1 8-1,-2 6 1,-2 7-291,-1 8 0,-1 4 1,4 6-1,-4 6-794,-6 7 1,-4 13 1028,-1-1 0,7 4 0,2 2 0</inkml:trace>
  <inkml:trace contextRef="#ctx0" brushRef="#br0" timeOffset="1636">6540 1396 8558,'0'-28'223,"0"5"0,2 4 1,4 1-1,6 1 415,3-1 0,3-5 0,-1 0 0,0 1-359,1 3 0,-1 2 0,1-1 0,-3 1-411,-3-1 0,-2 1 0,-6-1 0,-1 1-118,-4-1 0,-7 7 0,-12 1 0,-3 2 80,-6 4 1,-6 2 0,-4 2 0,-3 2 69,-3 4 0,6 4 0,-2 9 0,4 5 99,3 5 1,8 0 0,7 4 0,7 4-94,5 0 1,3-1 0,11-1 0,13 0 72,13 0 0,6 0 0,13-2 0,10-4 128,10-6 0,9-5 1,13-6-1,4-9-38,-46-4 1,-1-1 0,2-3 0,-1-2 0,0-4 0,-1-1 0,-2-2-1,-1-1-203,39-18 0,-17-4 0,-17-2 0,-15-2-93,-12 2 1,-11 2 0,-19 4-1,-7 2 134,-13 2 0,-15 8 0,-7-2 0,-5 5 4,-1 7 0,0 3 0,-1 8 0,3 2 221,3 4 1,7-3 0,10 9 0,7 4 11,4 5 1,9 0 0,4 8 0,6 1-124,6-3 1,6 6 0,11-6-1,6 2 61,4 0 0,4-2 0,2 2 0,3-3 61,3-1 1,-4-6 0,3 4 0,-1-3 0,-4-3 1,-10 1-1,-6-3 1,-3-1-78,-3-2 1,-7-1 0,-4 7 0,-4-1-92,-2 1 0,0 7 0,0 2 0,-2 4-185,-4 4 0,-2-4 0,-4 12 0,5 1-267,-1 9 1,6-1-1,-6 6 476,0-3 0,7 5 0,-7 2 0</inkml:trace>
  <inkml:trace contextRef="#ctx0" brushRef="#br0" timeOffset="1969">7815 1396 8388,'-23'-41'375,"-1"0"1,3 4 4677,2 6-4578,9 6 0,4 17 0,12 8-715,6 10 1,11 13 0,6 4 0,4 2-373,2 1 1,0-3 0,0 4 0,2-2-213,3 2 1,-5-4 0,2 0 0,-8-1 77,-3-5 1,-3-4-1,-6-5 657,1-6 0,-9-6 0,-3-6 0,-6-8 524,-6-7 0,-1-6 0,-7-8 0,4 2 551,3 4 0,1-4 0,6 6 0,4 0-386,7 3 0,11-1 1,18 4-1,7 5-613,3 8 0,9 6 1,1 4-1,0 4-271,0 6 1,-2 5 0,-7 5-1,-5 3-677,-5 2 0,-6-4 961,-6 6 0,-4-7 0,-7 3 0</inkml:trace>
  <inkml:trace contextRef="#ctx0" brushRef="#br1" timeOffset="2617">8968 1535 7372,'-12'-17'0,"2"-1"202,3 1 0,-1-1 0,4 1 483,-2 0 0,0-1 1,6 1-1,0-3-206,0-3 1,8 2 0,4-7 0,3 1-165,3 0 1,-1 4 0,1-6-1,-3-2-193,-3-2 0,-4 4 0,-8 1 1,0 1-130,0 0 0,-8 6 0,-6-1 1,-7 9 12,-8 7 1,-4 4 0,0 4 0,4 4 3,5 5 1,7 13 0,5 5 0,8 6-154,8 5 0,8-1 0,11 6 0,8-2-138,8-5 0,0-1 0,5-2 1,-1-2-287,-4-4 1,-4 0 0,-4-9 0,-2-7 117,2-3 0,-12-4 0,-1-10 463,-3-8 0,-7-1 0,-2-16 0,-4-2 391,-2-2 0,6-2 1,2 0-1,1 0 274,5 0 1,1 8 0,5 4 0,3 3-14,6 3 0,6 7 0,6 4 0,5 6-270,5 6 0,-1 11 0,-1 11 1,-5 1-410,-1 0 1,-2-2 0,-8 4 0,-2-4-502,-2-2 1,-13-1 0,-1-7-426,-5 1 1,-6-9 0,-8-5 758,-2-8 1,-8-5-1,3-9 1,-5-1 471,-1-5 0,-1 3 0,3-6 0,3 0 172,6 0 1,-1 5 0,1-1 0,2 4 109,2 1 0,4 3 1,4 3-1,5 4-222,5 0 0,3 6 0,3-1 0,3 6-258,2 9 1,0 6 0,4 3 0,-2 4-741,2 2 0,2 2 0,0 6 1,-4 0-247,-5 0 1,1-4 0,-4 0 0,-3 2 887,-5-2 0,-1 0 0,5 4 0</inkml:trace>
  <inkml:trace contextRef="#ctx0" brushRef="#br0" timeOffset="2903">10679 1291 9550,'0'-18'2189,"0"7"-1408,0-1 1,-2 8-777,-4-2 1,4 12-1,-3 6 1,3 3-362,2 3 1,6 5 0,1 0 0,3-1 19,4-3 1,-1-1 0,1-1 0,-3 1 111,3-1 1,-4-5 0,1-3 349,3-1 0,1-2 1,3-6-1,-1 0 16,1 0 0,1-6 0,3-2 1,1-1-357,-2-5 1,4 0 0,1 1 0,1 3-464,4 2 0,2-3 1,2 5 676,0 2 0,0 2 0,0 2 0</inkml:trace>
  <inkml:trace contextRef="#ctx0" brushRef="#br1" timeOffset="3352">11325 1308 12602,'-17'-25'91,"-1"-4"1,1-2 1535,-1 2 0,3 4-669,3 7 1,6 10-1,14 8-944,10 10 0,7 8 1,12 3-1,2 4-429,1 2 0,7 2 0,-6 4 0,-3-2-456,-1-1 1,-2-9 0,-2 2 0,-4-5 428,-5-7 1,-5-3 0,-1-10 927,-1-4 0,-7-5 0,-4-15 1,-5-7 370,-1-5 0,-5-9 1,-1 4-1,0 1 46,-2-1 1,6 2 0,-5 8 0,1 4 539,0 6-1961,0 3 0,8 15 0,2 10 0,4 17 148,1 9 1,3 17 0,4 7 0,-3 5 95,-1 6 1,-3 8 0,3 5-1,-6 6 146,-4 11 0,-3-42 1,0 2-1,-2 4 1,-2 0-1,-3 3 1,-3 1-282,-4-1 1,-3 0 0,-3-2-1,-3 0 1,-4-2 0,-2-2-1,-2 0 1,-2-1-39,-2 2 0,-2-4 1,3-11-1,-2-4 0,1-3 1,-1-4-1,-29 9 113,7-22 1,11-11 0,5-18 0,8-13 474,14-16 0,4-11 1,13-9-1,8-9-184,11-11 0,14-3 0,-7 36 0,3-1 0,3 2 0,2 1-46,2 0 0,2 1 1,2-5-1,2 1 89,2-3 0,1 1 0,0 0 0,2 1 0,5-2 0,3 1 0,-2-1 0,1 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8:39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1677 525 8090,'0'-18'-254,"0"1"1,0-1 523,0 1 0,-6 5 886,0 1-787,1-1 1,10 0-142,1 1 1,8 7-24,-3-2 1,-3 2-53,-2-2 1,-2 4 0,0-5 95,2-1 0,-1 4-20,-5-8 1,0 1-81,0-7 1,-1 1 0,-5-1-47,-6 1 1,2 1 0,-1 3 0,-1 1-64,2-1 1,-5-3 0,3-1 15,-3-1 0,-3 6 0,1 1 0,-1-1-27,1 2 0,3-5 1,-1 5-1,-5-1 46,1-1 0,-2 6 1,-1-4-1,-1 1-15,2-1 0,-7 6 1,-1-4-1,-4 3-29,-2-1 0,0 0 1,1 6-1,-1 0-11,0 0 1,-6 0 0,0 0-1,0 2-45,-1 4 0,3-2 0,-8 5 0,1 1 22,1 0 1,1 1 0,5 5 0,-2-3-5,2-1 0,-4 6 0,1 5 0,-1-2 30,0-1 1,3 3 0,3 2-1,-2 0 6,-2 0 0,6 5 1,8-5-1,2 0 1,4 0 1,1 6 0,3-4-1,1 3-15,5-1 1,-5-2-1,6 6 1,-1-2-34,-1 0 0,8 6 1,-4-8-1,3 6-19,-1 6 1,0-3 0,4 11 0,-2 5 205,-2 8 1,-5 6-1,3 0 1,0-2-129,0-2 1,3-15 0,5-1 0,1-5-201,5-2 0,4 1 0,7-1 0,1 6 311,-1 3 0,1 3 0,1-1 0,5 0-120,5 1 1,4-9 0,2-3 0,-1-4-62,1-2 0,2 0 1,4-2-1,4-2 5,-1-2 0,7-8 0,-7 3 0,3-5-108,0-2 1,-3-1-1,3-2 1,-7-5-30,-3-1 1,0 0 0,0-4-1,0 1 11,-4-1 0,-4 0 0,2 0 0,0 2 46,6-2 0,0-2 0,9-2 1,3 0 168,1 0 1,11-2 0,1-2 0,2-2-4,0 2 1,-8-4 0,2 1-1,-3-3-16,-3-4 1,-2 5-1,-1-3 1,-4-1-25,-3-3 1,7-1 0,-5-3 0,1-1-73,-4-3 1,1 1 0,-3 4 0,-4-3-113,-4-1 0,-9-6 1,1 4-1,-4-2 95,-1-4 1,-1-4-1,-1-6 1,-3-8 30,-1-7 1,-2-4 0,1-6 0,-5 0 131,-4-6 0,-4 2 0,-6-5 0,-7 5 120,-7 6 0,-9-6 0,2 2 0,-4-4-72,-2 4 1,0-2 0,1 8-1,-3-2-149,-4 0 0,-2 8 0,-5-2 0,1 3-101,-1 3 0,-3 6 0,-1 3 0,-1 4-129,1 6 1,0 10 0,-1-1-1,1 7-175,-1 5 1,7-1-1,1 7 1,3 2-118,3 2 0,2 10 0,0 4 0,-2 5-1336,-2 6 1863,1 12 0,-3 2 0,-2 6 0</inkml:trace>
  <inkml:trace contextRef="#ctx0" brushRef="#br0" timeOffset="883">944 1625 8129,'-2'-17'-124,"-4"-1"333,-6 1 0,2-1 0,-1 3 1,-1 1 58,2 2 1,-5 1 0,5-7 0,-1 1-8,-1-1 1,2 1-1,-3-1 1,3 1-86,2 0 1,-3-1 0,5-1-1,2-3-159,2-1 1,2 0 0,4 5 0,6 1-79,7-1 0,6 1 0,1-1 0,5 3-89,4 3 1,9 5 0,3 7 0,2 0 53,-1 0 1,1 1-1,5 5 1,0 6-3,1 3 1,-9 9 0,-3 1 0,-4 0 63,-2 0 0,-2 5 0,-4-7 0,-6-2 209,-3-1 1,-9-5-1,-1-1 187,-2-3 1,-4-9 0,-10-4-329,-6-13 1,-3-5-1,-3-9 1,1-2-179,-1-2 0,3-4 0,1-1 1,3-5-121,-3-2 1,6 6 0,3-1 0,3 3-492,2 2 1,0 2 0,0 4 754,0 6 0,7-5 0,3 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8:41.3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1817 7841,'-17'-6'73,"-1"0"0,7-2 303,-1 2 0,10 5-216,2-5 1,10 4 0,15 2 0,10 0 82,10 0 0,9-2 1,10-2-1,12-2-188,7 2 0,-33 0 0,3-1 0,3 0 0,2 0 0,8-2 0,2 0-8,10-2 1,1 1 0,3 1 0,1 0-1,7-4 1,1-1 0,-2 1 0,0 1-77,2-2 0,-1 0 0,-4 2 0,-1-1 0,-1-2 0,-2-1 1,-6 2-1,-2 1-89,-10 2 0,-2 2 0,-9-1 0,-1 0 1,39 1-1,-8-1-422,-7 0 0,-14 2 0,-11 6 0,-14 0-509,-12 0 0,-12 0 1049,-1 0 0,-16 0 0,-4 2 0,-11 2 0,-10 2 0,-4 8 0,-2-5 0</inkml:trace>
  <inkml:trace contextRef="#ctx0" brushRef="#br0" timeOffset="500">3047 245 8212,'0'-47'264,"0"1"1,0 7 0,0 0-1,-2 8 306,-4 8-383,4 3 0,-4 24 1,12 12-1,6 11 198,3 10 0,4 17 0,5 6 1,3 14-256,0 13 0,-10-33 0,-1 3 0,-2 6 0,-1 2 0,2 4 0,-1 2-82,2 4 1,-3 1 0,-1 7-1,-2 3 1,2 10 0,-1 2-1,-4-31 1,-1 2 0,0-1-293,0 1 1,0 0 0,0 0-1,0 2 1,0 0 0,-1-1 0,3 29-1,0 0 1,-1-2 0,0 0 45,-1-3 0,-1 0 0,0 2 0,0 0 0,2-5 0,-1-1 0,0-4 0,0-2-62,1-2 0,0-1 0,-2-2 0,-1 0 0,1 0 0,0 1 0,-1-1 0,0 1-33,-2-1 0,0-1 0,2-5 0,1-2 0,0-8 0,0-2 1,1-3-1,0-2 293,0-2 0,-1-1 0,1-2 0,0-1 0,10 41 0,-1-4 0,3-7 0,3-6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8:43.1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1463 905 8124,'-7'-68'0,"-5"6"0,-4 7 368,-1 7 0,-6 11 1,-3 2-1,1 8-99,0 2 1,-8 5-1,0-1 1,-8 5-6,-3 5 1,-3 7 0,-5-2 0,-1 4-8,1 2 0,-8 10 0,-4 9 0,-4 14-130,-2 12 0,-6 9 0,37-23 1,1 2-1,-1 4 0,0 2-109,0 2 1,0 1 0,1 5 0,1 1 0,2 2 0,2 1-1,0 2 1,2 1-113,0 1 1,4 1 0,3 2-1,3 0 1,2-2 0,3-1-1,3-2 1,3 0-109,2-2 0,2-1 1,2 45-1,16-7 1,11-1 65,8 0 1,12-7 0,5-6 0,9-6 101,7-4 0,-25-33 0,3 0 0,2 0 1,2 0-1,0-3 0,3-2 55,0 0 1,3-3-1,3-4 1,2-1-1,5 1 1,2-2 0,6-2-1,2-2-24,5-3 1,1-1 0,3-1 0,-1-2 0,-1-7 0,-1-2 0,1-2 0,-1-2-151,1-3 1,0-3 0,-2-5 0,-1-3 0,-2-2-1,-2-3 1,-5-1 0,-3-2 12,-3-2 1,-1-2-1,0-4 1,-2-2-1,-2-1 1,-1-1-1,-2-1 1,-1-1 15,-4 0 1,-1-2 0,-5-1 0,-3-3 0,-8 0 0,-4-1 0,-3-1 0,-3-1 63,-3 0 1,-3 0-1,-2-3 1,-3 1-1,-4 0 1,-4 1-1,-3 2 1,-4 1 218,-16-47 0,2 50 1,-3 1-1,-4 1 1,-2 1-1,-4-2 0,-2 1 166,-2-2 1,-2 0 0,-3 4-1,-1 1 1,0 4 0,-2 2 0,-2 2-1,-3 2-172,-3 3 1,-1 0 0,-1 0 0,0 0 0,1 3-1,1 2 1,0 3 0,-1 3-92,1 3 1,-1 3-1,1 2 1,0 2-1,-1 1 1,1 2 0,0 3-1,1 1-258,-48 4 0,12 11 0,13 15 0,6 12-498,4 7 1,8 13 0,-3 5 0,7 9 151,5 13 0,26-42 0,2 3 0,3 3 0,3 2 542,1 1 0,0 1 0,0-1 0,1 1 0,1 4 0,3 2 0,1 2 0,2 2 0,2 2 0,0 0 0</inkml:trace>
  <inkml:trace contextRef="#ctx0" brushRef="#br0" timeOffset="400">1114 2005 8112,'-17'0'0,"-1"-2"424,1-4 0,5 4 1,2-5 54,3-1 1,1 4 0,6-8-289,0-1 0,8-5 1,3-5-1,7-4-133,5 0 1,-2-8-1,8 2 1,1-6-95,-3 0 1,4 2-1,-6 4 1,0 4 74,0 6 0,-1 0 0,-7 5-7,1 8 0,5 6 1,2 8-1,0 6 11,1 8 0,5 11 0,-2 0 0,6 4-122,5 2 1,-3 0 0,4-2 0,-4-2-69,-2-2 0,0-8 1,0 2-1,-2-5-63,-4-7 0,-4-3 1,-6-10-1,3-4-152,1-5 1,0-12 0,-5-7-1,-1-3-1267,1-2 1629,-1-7 0,8-3 0,3-7 0</inkml:trace>
  <inkml:trace contextRef="#ctx0" brushRef="#br0" timeOffset="900">3035 1603 8297,'-10'-17'129,"-5"1"0,5 3 470,1 1 0,1 6-371,8-5 0,4 7 1,7-2-1,15 4 42,10 2 0,17 0 0,15 0 0,13 0-257,18 0 0,-40-3 1,2-2-1,10 0 1,2-1-1,5-2 1,1 0-76,5-1 0,-1 1 0,-2-1 1,-1 0-1,-6 0 0,-2-1 1,-3-1-1,0 0-183,-5 0 1,0-1 0,-2 0-1,-2-1 1,-9 2 0,-1 1-1,39-14-429,-8 3 1,-11-4 0,-6-1 673,2-1 0,-5-2 0,-1-6 0</inkml:trace>
  <inkml:trace contextRef="#ctx0" brushRef="#br0" timeOffset="1217">5760 154 8178,'-20'-35'0,"-1"0"0,-2 2 1235,1 4 0,9 11 0,3 14-965,2 8 0,-3 10 0,3 15 0,0 14-8,0 11 0,-3 18 0,5 17 1,4-37-1,0 1-191,1 6 1,0 2-1,1 4 1,2 2-1,0 7 1,2 2-1,2 4 1,1 3-299,4 5 0,0 2 1,-4-24-1,0 1 1,0 0-1,2 2 1,0 1-1,0 1 1,0 0-1,-1 1 1,0 0 1,0-1 0,-1-1 0,0 0 0,-1-1 0,0 0 0,-1-1 0,0 1 0,-1-1 0,-1 1 1,-1-1-1,0 0 0,0 0-230,-1 0 1,-1 1-1,1-1 1,-1 29-1,2-2 455,0-1 0,1-1 0,-2-4 0,0 0 0,2-3 0,0-1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8:49.0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2548 8375,'-17'0'-158,"-1"0"0,1-6 1,-1 0-1,3 1 525,3-3 1,-3 6-101,3-4-282,4 4 0,2 10 0,12 2 99,6-1 1,5 5-1,5-8 1,3 0 40,2 1 1,10-5-1,11 4 1,9-4-1,7-2 1,13 0 0,13 0 0,-38 0-1,2 0-7,8 0 1,2 0 0,10-3 0,2-2 0,11 0-1,2-1 1,7-2 0,1 0-197,-29 2 1,1 0 0,1 1 0,4-1 0,1 0 0,1 0 0,4 0 0,1 0 0,1 1 0,0-1 0,1 1 0,0 0 98,1 1 1,-1 1 0,1-1 0,-1-2 0,0 1 0,-1 0 0,-4 1-1,-1 1 1,1 0 0,2 0 0,0-1 0,0 0-56,3 0 0,0-1 0,0 2 0,2 1 0,0 0 0,1 0 0,0-1 1,0-1-1,0 0 0,-2-1 0,-1 1 0,0-1 13,1 0 0,-1-1 0,1 1 0,-2 1 0,0 1 1,0-1-1,4 0 0,0 0 0,0 0 0,0 0 1,0-1-1,0 1 45,-1-1 1,-1-1 0,1 1 0,3-1 0,1 0 0,-2 1-1,-3-1 1,-1 1 0,1 0 0,1 0 0,1 1 0,1-1-23,0 1 1,0 1-1,1-1 1,0 1 0,0 0-1,0-1 1,-1 0-1,-1-1 1,1 1 0,-3 0-1,0 1 1,0 0-34,0 0 0,-1 1 1,0-1-1,-2-1 1,-1 0-1,0 0 0,-3 2 1,0 0-1,0 1 1,-3-1-1,-1 1 0,-1 0-51,-3 0 0,-1 0 0,-1 1 0,26 0 0,-2 0 0,-9 0 0,-3 0 0,-2 0 0,-2 0-19,-5 0 0,-1 0 0,-4-3 0,-2 0 0,-7 0 0,-3 0 0,38-1-10,-17 2 0,-16 2 0,-15 0 0,-10 0-593,-6 0 459,-11 0 0,-9-2 0,-9-1 0,-3-3-125,-7 2 1,-11 4 0,-8 8 369,-8 9 0,-14-7 0,-9 5 0</inkml:trace>
  <inkml:trace contextRef="#ctx0" brushRef="#br0" timeOffset="946">9848 2286 8475,'-27'-17'-14,"-6"7"0,6 2 1,0 2-61,3 1 1,11-1 0,1 6 682,-1 0-314,5 0 0,2 0 0,12 0 0,6 0-154,3 0 1,18 0 0,10 0-1,13-2-36,14-4 1,17 2-1,-35-1 1,3-2 0,5 1-1,2-1-97,6-1 1,2 0-1,7 2 1,3 1-1,7-1 1,1 0-1,4-1 1,2 0-160,4 0 0,0-1 1,-1 0-1,0 0 0,0 1 1,0 1-1,-4 0 0,-2 0 135,-2-1 1,-3 1 0,-12 1 0,-2 2-1,-4-1 1,-2 0 0,-7 1 0,-2 0-84,-3 1 1,-1-2 0,38-7 0,-6 5 0,-7 0-202,-10-2 0,0 6 1,-10-5-1,-2 1-74,-1 0 1,-13 0 0,-5 4 0,-8-2-371,-4-1 0,-1-3 744,-7 2 0,-7 4 0,-2-13 0,-8 5 0</inkml:trace>
  <inkml:trace contextRef="#ctx0" brushRef="#br0" timeOffset="1679">13900 173 8543,'-8'-43'21,"4"12"1,-5-2-1,1 6 526,4 6-578,2 9 1,2 6 0,0 12 0,0 6 98,0 3 0,0 12 1,0 8-1,0 10 190,0 5 0,0 13 0,0 8 0,0 15-197,0 11 1,0-42 0,0 2 0,0 4 0,0 2 0,0 8 0,0 2-40,0 9 1,0 3 0,0 4 0,0 2 0,0-22 0,0 1 0,0 1 0,0 1 0,0 1 0,0-1-117,0 2 1,0 1 0,0-1 0,0 4 0,0 1-1,0-1 1,0 1 0,1-1 0,0 0 0,0-1 0,1 0-1,1 0 89,0-3 1,0 0 0,2-1 0,2 0 0,1 1 0,1-2 0,0 0-1,0 0 1,2 0 0,0 0 0,1 1 0,0-1-15,1 3 1,1 0 0,0-2 0,-2-4 0,1 0 0,0-1 0,2 2-1,1 0 1,0 0 0,0-4 0,0 0 0,0 0-22,9 30 1,1 0 0,0 0 0,0 0 0,0-3-1,1 0 1,-1-5 0,0-1-95,0-8 0,0-1 1,0-6-1,-1-1 1,-1-4-1,-2-2 1,-1-3-1,-1-1-30,-1-4 1,-1-2 0,-4-6 0,-1-1-1,11 40 1,-7-13-309,-5-9 1,1-6-1,-7-11 472,-2-8 0,-8 5 0,-2-11 0,0 4 0</inkml:trace>
  <inkml:trace contextRef="#ctx0" brushRef="#br0" timeOffset="2282">14197 1099 8312,'-18'-18'235,"1"1"0,-1 1 241,1 4 0,1 3 299,5 3-754,3 4 1,16-6 0,5 8 0,9 0 158,7 0 0,14 0 1,11-2-1,16-5-92,15-11 1,12-1-1,-41 5 1,3-1 0,5-1-1,2 1-150,7-2 1,3 1 0,9-2 0,3 1 0,5 0 0,0 1-1,-1 1 1,-2 2-138,-5 4 0,-3 1 0,-8 2 1,-4 2-1,-10 4 0,-2 0 1,-6 1-1,-3 0-446,35 5 1,-20 4 0,-12 7 0,-11 1-916,-10-1 1560,-6 1 0,-7 7 0,-1 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8:58.2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331 1166 8445,'-34'-27'336,"-1"4"0,2 9 1,4 5 828,5 1 0,16 2-889,14 6 1,14 0 0,24-2 0,15-2-101,14-2 1,26 1 0,-43 3 0,3 2 0,6-2 0,2 0-136,7-1 1,3 0 0,14-4 0,4 0 0,-26 3 0,1 1 0,1-1 0,3-1 0,0 1-1,1-1-370,2 1 1,1 0 0,0 0 0,-2 1 0,1 1 0,-1 0 0,2 1 0,-1 1 0,1 1 0,-3-1 0,0 0 0,0 0-553,-3 0 0,0 0 0,-1 0 881,-1 0 0,-1 0 0,0 0 0,27 0 0,-2 0 0,-1 0 0,0 0 0</inkml:trace>
  <inkml:trace contextRef="#ctx0" brushRef="#br0" timeOffset="517">3720 555 8553,'5'-68'0,"1"4"0,-4 8 726,-6 7 1,0 9-1,-7 12 1,-3 9-227,-1 5 0,1 11 0,-1-3 1,-7 6 19,-3 6 1,-4 5-295,-6 13 0,-8 10-107,-3 13 0,-5 11 0,-1 8 0,-1 8-104,1 7 1,26-37-1,2 0 1,-1 2 0,1 1-1,2 1 1,1 1-99,2-1 0,2 1 0,0 3 0,2 1 1,7-2-1,1 1 0,0 2 0,2 2-170,1 1 0,2 1 0,3-2 0,2 0 0,4 0 0,4-3 0,28 38 52,19-17 1,18-14 0,-28-35 0,4-3 0,5-2 0,3-4 78,4-1 0,2-4 0,10-2 0,3-5 0,5-6 0,3-5 0,7-4 0,2-4 124,-28 2 1,2-2 0,0-1 0,2-2 0,2-2-1,-1-1 1,1-1 0,0-2 0,-1-1 0,-3 0 0,-2 0-1,0-1-63,-3 0 1,-1-1 0,-1-2 0,27-13 0,-2-3-1,-4 0 1,-5-3 0,-5 0 0,-4-3-193,-8 1 1,-4-3-1,-7 3 1,-7-3-1,-14 4 1,-7-1-1,8-43 133,-19 4 0,-32-2 0,-2 45 0,-6 3 0,-8-1 0,-4 2 236,-9-2 1,-5 3 0,-5 0-1,-4 2 1,-10-1 0,-4 1 0,-1 0-1,-3 2 52,-1 2 1,-3 2-1,-3 2 1,0 2-1,3 4 1,1 3 0,-1 2-1,-1 2-110,2 1 0,-1 2 0,-2 5 0,0 3 0,6 4 0,3 2 0,6 3 1,2 2-98,7 3 0,4 3 1,-27 18-1,19 12 0,16 9-660,16 7 1,16 8 0,13 14 0,4 9-1287,2 10 1985,3-42 0,2 1 0,-3-1 0,2 0 0,3 6 0,3 1 0,1 1 0,-1 0 0</inkml:trace>
  <inkml:trace contextRef="#ctx0" brushRef="#br0" timeOffset="866">3702 1201 8503,'-41'-23'351,"1"0"1,1-1-1,8 9 1,6 1-1,5 3 1,7 5 0,14-4-1,5 0-76,6 1 1,5-3 0,7-5 0,5 1-73,4 4 0,8-3 1,1 5-1,3-1-249,3-1 0,1 8 0,-1-2 0,-1 4-13,1 2 1,3 8 0,-1 4-1,-1 5-47,-3 6 1,3-1-1,7 7 1,2 0-100,-1-2 0,-9 4 1,-3-6-1,-2 1-8,-5-1 0,-3-4 1,-6-9-1,-5-6 89,-5-4 0,-1-6 0,-3-8 0,-1-11-314,-3-8 0,-5-6 0,4-4 0,-2-3 438,-5-1 0,-1-13 0,-2 3 0</inkml:trace>
  <inkml:trace contextRef="#ctx0" brushRef="#br0" timeOffset="1466">227 1062 8527,'-27'-28'625,"-5"-1"1,9 12 0,2 7-150,1 6 0,3 22 0,0 17 0,-1 25-402,1 25 1,10-35 0,2 3 0,0 5 0,0 2 0,1 7 0,0 2-140,2 7 0,1 2 0,0 3 0,2 2 0,1 6 0,3 1 0,3 3 0,2 0-3081,3 6 0,1 0 3146,-6-31 0,0 1 0,1 0 0,4 5 0,1 1 0,0 1 0,-2 0 0,1 1 0,-1-1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8:56.9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113 1516 8362,'-35'-8'-90,"1"-3"-25,6 3 1,13 0 0,17 8 241,13 0 1,20-6 0,18-1 0,13-3 171,13-4 0,14-1 0,-36 5 0,3 0 0,6-1 0,2-1-229,7-2 1,3-1 0,7-1-1,3-1 1,-22 6 0,1 0-1,1 0 1,2 1 0,0 0-1,0 1-261,1 1 1,-1 0 0,1 1-1,-4 0 1,1 0 0,-2 1 0,31-2-1,-2 1 1,-3 0 0,-1 2-467,-2 2 1,-2 0 656,-6 2 0,-2 0 0,-1 4 0,-1 0 0,-7 0 0,0 0 0,-1 0 0,1 0 0</inkml:trace>
  <inkml:trace contextRef="#ctx0" brushRef="#br0" timeOffset="452">3746 660 8417,'-35'-60'236,"-2"8"1,-2 0 0,-1 11 500,1 10 1,-4 11-1,2 11 1,3 1-269,1 4 1,2 4 0,0 6 0,0 7-368,0 9 0,2 7 0,2 12 0,4 7-224,2 8 0,3 8 1,9 12-1,3 8 2,2 7 0,2 6 0,6-45 1,0 1-1,1-1 0,0 0-72,1 1 1,2-1-1,3 1 1,4-1-1,3 0 1,3-1-1,1-1 1,2-1-6,3-2 0,1-1 0,28 28 1,7-10-1,5-10 259,4-7 1,1-14 0,3-16 0,6-11 31,9-10 0,-35-7 0,1-5 0,7-6 0,0-3 0,4-4 0,0-4-208,3-2 1,-2-4 0,-1-3 0,-2-3 0,3-3-1,-2-3 1,-1 0 0,-3-3-60,-3 0 0,-2-2 0,-2 0 0,-5-1 0,-8-1 0,-6-2 0,-5 2 0,-5-1 61,-7 1 0,-5-2 1,-5 0-1,-4 0 1,-7-1-1,-6 1 1,-5 2-1,-5 2 82,-6 2 0,-6 3 0,-7 4 0,-5 5 0,-6 3 0,-3 4 0,-3 1 0,-1 2 176,-1 2 0,-2 2 1,-3 1-1,0 1 0,0 3 1,0 2-1,2 2 0,0 3-47,2 2 1,1 3 0,7 1 0,1 2 0,-36-3 0,13 7-284,14 8 0,18 7 0,20 13 1,7 7-728,3 7 0,8 7 0,-2 9 911,4 5 0,8 3 0,0 7 0,0 1 0</inkml:trace>
  <inkml:trace contextRef="#ctx0" brushRef="#br0" timeOffset="801">3711 1429 8535,'-50'-18'33,"3"1"0,8-1 268,8 1 1,0 2 0,6 1 0,0 4 225,-1 2 1,9-3 0,5 3-1,1-2 237,1-3 1,2 3-593,8-2 0,2 9 0,4-5 0,8 2-195,7 0 0,8 0 1,10 6-1,5 0-115,7 0 0,-1 0 0,14 2 1,2 2-79,2 2 0,2 8 0,0-3 0,0 5 24,0 1 1,-6 1 0,-2-1 0,-4-1-22,-7-5 0,-3 3 0,-13-8 0,-10-4 49,-9-6 1,-9-6 0,-7-9 0,-3-7-198,-9-9 0,-2-1 1,-15-9-1,0 0-631,2 1 0,-6 5 992,4-2 0,-4 4 0,-2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8:24.2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417 577 7977,'-17'-29'486,"-1"2"1,1 2 443,0 3 1,5 5 0,0 5-517,-1 6 0,-1 8 0,1 10 1,1 11-581,-2 8 1,5 12 0,-1 5 0,2 7-269,4 3 0,-4 8 0,1-2 0,-1 4 204,0 2 0,-5-6 1,-1 0-1,-5 2 133,-5 2 0,-1-8 0,4-8 0,-3-11 344,3-10 0,8-8 731,1-11 0,8-6-659,-2-12 0,6-4 1,8-7-1,9-1-231,11 1 0,14-1 1,9 1-1,5-1-325,0 1 0,4 5 1,1 3-1,1-1 24,4 0 1,2 6 0,1-1 0,1 3 90,0 2 0,-2 0 0,-2 2 0,-4 1 76,-2 3 0,-9 6 1,-12-4-1,-8-1 57,-8 1 1,-4-2 6,-1-6 0,-14-10 0,-8-5 0,-8-9-14,-7-3 0,-5-2 0,-1-8 0,-8-1 7,-6-3 1,-9-6 0,1 4 0,-5 1 10,-6-1 1,1 2 0,-9 4-1,-3 1-130,-5 1 0,-2-2 0,6 14 0,2 1-122,4 3 1,4 1 0,12 3 0,7 3-1696,12 6 935,8 4 990,11 2 0,18 8 0,11 2 0</inkml:trace>
  <inkml:trace contextRef="#ctx0" brushRef="#br0" timeOffset="317">2042 298 8005,'-8'-45'0,"-6"4"854,-7 4 0,-6 2 0,-10 2 0,-4 2-407,-5 2 1,-7 10 0,-5 1-1,-8 11-282,-8 5 1,-1 2 0,-1 4 0,12 7-4,8 12 1,13 9 0,6 4-1,10 5-275,7 6 0,1 11 1,13 6-1,2 6-40,2 6 1,10 3-1,4 10 1,3 4 109,-6-43 1,0-1 0,-1 3 0,-1 1-1,0 2 1,0 1 0,-1 2 0,0 0-31,0 2 0,1 1 1,-2-3-1,0 0 1,0-1-1,0 0 1,-1-1-1,-1-1-6,-1-3 0,0-1 0,0 0 0,0-1 0,2 35 0,2-11-326,-2-12 1,3-10 0,1-3 0,0-6-744,0-6 1,3-6-608,-5-14 1755,0-7 0,-6-2 0</inkml:trace>
  <inkml:trace contextRef="#ctx0" brushRef="#br0" timeOffset="451">976 1328 7928,'0'-47'375,"0"5"0,0 3 43,0 6 1,8 10-1,6-1 1,9 7-235,12 5 1,15-1-1,16 7 1,6 2-642,4 2 1,9 2-1,1 2 457,5 4 0,-41-2 0,1 1 0,46 13 0</inkml:trace>
  <inkml:trace contextRef="#ctx0" brushRef="#br0" timeOffset="668">2548 1188 7940,'0'-19'0,"-2"-2"1086,-4-3 1,-3 1 0,-9 7-568,1 5 0,1 5 0,3 12 1,3 7-491,2 9 1,2 11 0,8 9 0,4 3-398,6 4 0,5 1 1,4 4-1,5 3-969,1 1 0,-4 0 1337,6-6 0,0 9 0,6 1 0</inkml:trace>
  <inkml:trace contextRef="#ctx0" brushRef="#br0" timeOffset="818">2478 769 7875,'0'-17'0,"0"-1"0,0 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8:56.0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693 926 7761,'18'-25'-118,"-1"-4"1,2-4-1,3-4 1,1-2 429,-2-2 1,5-7-1,-3 1 1,0-5 42,2-6 0,-5 3 0,5-5 0,-2 2-52,1 0 1,-1 5 0,-8 9 0,-3 1 17,-6 4 0,-4 10 0,-2 6-231,0 3 0,-10 5 1,-5 3-1,-9 6-62,-3 4 1,-6 6-1,-11 6 1,-11 11-128,-5 10 1,-4 4 0,-6 16 0,0 7 32,0 8 0,1 4 0,33-28 0,2 3 0,-1 2 0,2 1-25,1 2 1,0 1 0,-2 3-1,2 1 1,3 1 0,2 2 0,0 4-1,3 1-19,1 1 1,3 2 0,8-1 0,3 1 0,2 2 0,4-2 0,4-1 0,4-2 65,4 1 0,5-3 0,6-7 0,5-4 1,8-2-1,6-4 0,2-5 0,3-3 29,3-1 0,3-4 0,6-4 0,3-3 0,2 1 0,2-2 1,3-2-1,2-3-19,-1-3 0,2-3 1,5-4-1,1-4 1,5-3-1,1-4 1,5-5-1,1-3 62,7-7 0,0-3 0,-2-3 0,0-5 0,-27 6 0,-1-2 0,0 0 0,-2-1 0,0-1 0,0 0-116,28-15 1,-2-3 0,-1-4-1,-3-1 1,-8 1 0,-4-1 0,-6-1-1,-2-1-10,-8 1 0,-6-3 0,-9-1 1,-8-2-1,-9 0 0,-5-1 0,-4 0 1,-3 0 51,-4-1 1,-4 1-1,-9 6 1,-4 1-1,-5-1 1,-5 2-1,-6 0 1,-4 3 68,-6 0 1,-4 2-1,-9 2 1,-5 3-1,-3 0 1,-2 2 0,-5 1-1,-1 2 79,-1 3 1,-2 2-1,-2 5 1,-3 2 0,-3 2-1,-2 1 1,-1 2 0,-1 1-31,-2 2 1,-1 1 0,6 1 0,1 3 0,-1 3 0,1 2 0,3 2 0,2 0-71,2 1 0,2 2 0,1 6 0,2 4 0,5 1 0,1 3 1,4 3-1,2 3-229,2 2 0,3 3 0,-28 35 0,10 12 0,35-31 0,3 3-167,2 3 0,2 3 0,1 3 1,3 3-1,5 0 0,3 0 394,3 1 0,2 1 0,0 1 0,0 2 0,2 2 0,1 0 0,-1 0 0,2 0 0,0 1 0,0 0 0</inkml:trace>
  <inkml:trace contextRef="#ctx0" brushRef="#br0" timeOffset="366">868 1590 8319,'-45'-29'143,"4"-1"0,-1 3 0,1-2 0,2 6 433,2 4 1,10 1 0,4 1-360,3-1 1,11 1-1,3-1 1,6 3-120,6 3 0,11-3 0,12 5 0,4 0-235,2 4 1,14 4-1,5 2 1,8 0-7,10 0 0,-8 0 0,6 2 0,-4 4-83,-4 6 1,6 5-1,-6 5 1,0 1 121,-4-2 0,-5 4 0,-7-1 0,-3-3 54,0-2 1,-14-3 0,-2-2 0,-10-5 47,-5-1 0,-8-4 0,2-12-1,-4-9 0,3-3 0,1-11 1,-2-6-227,-2-7 1,-2-1 0,0-1 0,2-3-57,4-1 1,-2 3 284,7 0 0,1 9 0,5-5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9:15.0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2348 245 8327,'0'-51'0,"0"5"0,0 7 566,0 8 0,0 6-27,0 7 0,-2 9 1,-3 1-300,-7 0 0,-11 6 0,-8-4 0,-12 4-253,-15 2 0,-14 0 0,-23 0 1,43 1-1,-1 0 25,-4 2 1,0 0-1,-4-2 1,-1 0-1,-1 3 1,0 0-1,-1-1 1,0 0 38,1 0 1,0 0-1,2 0 1,2-1-1,3-1 1,3-2-1,-38 1 130,17 0 1,14 0 0,13 0 668,7 0-952,18 0 0,7 8 1,15 4-1,0 7-76,0 10 1,6 4 0,-1 20 0,1 7 105,2 6 1,-4 8-1,6 5 1,-1 8-42,1 3 1,-6 5 0,4-2 0,-3-2-81,1-2 1,6-3 0,-6-3 0,-2-5-75,-3-6 0,-1-6 0,0-16 0,0-3-108,0-7 0,-1-5 0,-3-6 1,-2-5-491,2-5 1,-4-7 864,2-1 0,-7-7 0,3 4 0</inkml:trace>
  <inkml:trace contextRef="#ctx0" brushRef="#br0" timeOffset="217">130 1904 8546,'-38'0'0,"5"-2"1911,5-4-1526,5 4 0,15-11 0,8 7 0,14 2-151,13 2 1,6-4-1,21-1 1,14-3-123,16-4 0,11-1 1,-43 6-1,1 0 1,0 1-1,0-1-321,2 0 0,1 0 0,3 3 0,0 1 0,2 0 1,-1 0-1,-5 0 0,-2 0-622,44-4 1,-17 5 0,-10-2 0,-12 4 830,-9 2 0,-15 0 0,-8 0 0</inkml:trace>
  <inkml:trace contextRef="#ctx0" brushRef="#br0" timeOffset="418">148 2026 8327,'-18'-7'321,"3"-5"1,1-4 1190,3-1-1440,7 7 0,-2 2 0,14 10 0,9 4 1,10 6 0,8 5 0,6 5 0,4 3-125,-1 2 1,7-4-1,-7 6 1,3 2-286,0 2 0,-9-3 0,1-1 0,-6 0-321,-4-2 1,-7 4 0,-1-8 657,-8-1 0,-5 5 0,-8 0 0</inkml:trace>
  <inkml:trace contextRef="#ctx0" brushRef="#br0" timeOffset="668">1388 1974 8150,'0'-29'97,"0"0"1,-2 0 629,-4 1 0,4 3 0,-6 8-41,1-1 0,-3 3 0,-8 3 0,1 6-396,-1 4 1,-7 4 0,-6 6 0,-8 11-460,-7 14 1,-7 4 0,-3 12 0,-4 5-426,-2 8 1,0 0-1,-4 2 594,2 2 0,0 10 0,29-36 0,0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9:13.6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68 473 8399,'-17'-24'-1,"-1"1"1,3-6 0,3 6 597,6 1 1,14 9 0,9 1 0,11-1-292,5-3 0,19-1 1,12-1-1,17-1-174,17-5 0,-39 14 0,4-1 0,9-3 0,3-1 0,5 0 0,1 1-120,6 0 1,1 1-1,6-3 1,2 1-1,-29 6 1,2 2-1,-1-1 1,-1 1-1,1 0 1,-1 0-165,29-3 0,0 1 0,-6 3 0,-2 2 0,-12 1 0,-2 0 0,-5 2 1,-1 0 21,-4 1 0,-3 0 0,-9 3 0,-1 0 0,32 5 1,-13 1-199,-8 5 0,-10-4 0,-7-1 0,-4 1 64,-8 0 1,-8-4 0,-12 3 0,-3 1 229,-2 0 0,4-4 0,-7 5 0,1 3 193,2 1 0,-6 9 1,4 3-1,-4 6 41,-2 9 0,0 7 1,0 5-1,-2 5-147,-4 5 0,2 5 0,-6 5 1,1 4-163,-1 1 1,-2 3-1,-5 7 1,1 2-237,5 2 1,-3-7-1,6-10 1,1-5-82,-1-1 1,2-8 0,6-5 0,0-9 425,0-7 0,8-4 0,1-2 0</inkml:trace>
  <inkml:trace contextRef="#ctx0" brushRef="#br0" timeOffset="234">2164 1678 8337,'-51'-8'0,"5"-2"0,5 1 1822,4 3-1411,10-4 0,17 10 1,20-2-1,13 8-210,12 4 0,20-5 1,5 5-1,13-2-162,15-4 1,7-2 0,-43-2 0,1 0 0,-1 0-1,0 0-186,1 0 0,-1 0 1,3 0-1,1 0 0,0 0 1,0 0-1,1-1 0,-1 0-329,1-2 0,-2 0 0,-3 2 0,-3 0 0,39-7 0,-15 2-1387,-12 1 1863,-3-1 0,-29-2 0,4-2 0</inkml:trace>
  <inkml:trace contextRef="#ctx0" brushRef="#br0" timeOffset="434">2269 1835 8337,'-51'-6'149,"7"0"1,7 2 557,6 2 0,17 4 1,2 4-508,8 6 1,8 5 0,8 5-1,11 3-131,8 2 0,6 2 0,4 6 0,7 0-244,9 0 0,-1 0 1,8-2-1,0-2-296,-2-2 1,4-2 0,-8 2 0,-1-7 470,-3-9 0,-2 3 0,1-7 0</inkml:trace>
  <inkml:trace contextRef="#ctx0" brushRef="#br0" timeOffset="584">3194 1695 8154,'-8'-15'649,"-3"3"-155,-5 6 0,-3 14 0,-4 9 0,-7 13-296,-3 8 1,4 13-1,-2 9 1,-4 2-80,-3 4 1,-3 2 0,6 4 0,0 1-857,0 3 1,0 6 736,0-7 0,-7 9 0,-3-5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9:25.3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664 105 8078,'0'-17'191,"0"-1"54,0 1 0,2 1 1,2 3 37,1 1 0,3 8 388,-2-2-704,4 4 1,1 2 0,-1 2 5,-2 4 0,-2-2 343,-6 8 1,0-7 118,0 7-341,0-8 1,-8 10-1,-4-9-151,-3-1 0,-5 0 0,-3 0 0,-6 2-41,-4-2 0,-4 0 0,-4 0 0,-5 3 53,-5 3 1,-1-4-1,-3 4 1,1-1 25,2 1 1,-3-4 0,15 3 0,3-1 98,6-4 0,7 0-144,13 2 0,3-2 1,10 5-1,2 1 72,2 0 0,7 1 0,-1 7 0,1-1-62,-1 1 0,2-1 0,-7 1 0,1 1 44,0 4 0,-2-3 1,-4 3-1,2-2 9,1 3 0,1-5 0,-8 4 0,-2-3 7,-1-3 0,-3 1 0,2-3 0,-4-1 50,1-2 1,-7-9-30,4 3 1,3-4 0,-1-4-116,2-4 0,3-3 1,6-9-1,3 1-125,2-1 0,8 1 1,-1-1-1,7 3 129,3 3 1,6-1 0,-6 5 0,-1 0 20,-3 0 0,4 3 0,3 6 0,-1 5 1,0 6 1,4 5-1,-4 7 1,1 5 16,-1 4 1,-2 2-1,-7 2 1,-5 1 28,-5 3 0,-4 0 1,-2-6-1,-4 0 23,-7 0 1,-1-8 0,-13-4 0,-1-5-70,-3-7 1,-4 3 0,-2-8 0,1-2-123,-1-3 0,2-1 1,0 0-1,2-1 184,0-5 0,-14-4 0,8-7 0</inkml:trace>
  <inkml:trace contextRef="#ctx0" brushRef="#br0" timeOffset="914">1083 420 8101,'-18'-18'428,"1"1"333,-1-1 1,1 3-261,0 3 0,5 4-259,0 8 0,6 0 0,-3 2-312,1 4 0,2 4 0,6 7-13,0 1 1,0 5-1,0 0 1,0 0-35,0 3 1,0-5 0,0 6 0,2 0 64,4 1 0,2-5 0,5 6 1,1 0 19,5-2 0,1 4 0,9-6 1,2 1 4,2-1 1,9-4 0,3-7 0,4-4-155,3-3 1,-4-1-1,9-8 1,-7-4 2,-3-5 0,-10-5 0,-2-3 0,-10-3 22,-6-1 0,-9-8 0,-4 4 0,-6-2 84,-6 0 1,-10 5-1,-11-3 1,-4 2 129,-6 4 1,-7 1 0,1 3 0,-2-1 244,-3 1 0,5-1 0,2 3 1,5 1 76,1 3 0,7 5 1,5-4-15,4 2 0,11-5-302,8 1 1,10 2 0,13 1-1,6-1-160,4 0 1,4 5 0,2-7 0,2 0 15,-3 3 0,-1-5 0,-2 8 1,0 0 46,0-1 0,-2 5 0,-2-4 0,-4 4 28,-2 2 1,1 2 0,-5 4-1,2 5 9,-1 5 1,-3 1 0,-2 3-1,1 1 41,-1 2 1,-5 8-1,0-2 1,1 4-58,3 2 1,3 0 0,3 0-1,3-2-8,2-4 0,-4 2 0,6-7 0,4-3 36,6-2 1,-2-3 0,4-4 0,-2-9 17,1-6 0,-3-3 0,4-10 0,-6-5-106,-6-4 1,-4-6-1,-7-8 1,-3-2-70,-3 2 1,-6-3 0,-12 1 0,-8 2 136,-7 2 1,-8 8 0,-14 2 0,-7 4-36,-7 7 0,-9 6 0,2 10 0,-4 0-104,-1 0 0,8 8 1,7 6-1,6 7-556,-1 8 0,6 6 699,3 6 0,11 3 0,3 9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9:27.8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873 909 8024,'-18'-29'-104,"1"1"1,-1 3 285,1 4 1,7 7 1950,4 3-1846,5 7 1,2-4-181,5 8 1,-2 2-1,8 2 1,-1 4-68,-1 1 1,6 3 0,-7 5 0,3 1-171,0-1 0,-7 1 0,7 1 1,0 5-116,-3 5 0,5-2 0,-8 2 1,0 2-98,1 2 1,-5 2 0,4 2 0,-4 3-71,-2 7 0,0 4 0,-2 1 0,-4 0-804,-5 1 1216,-5-1 0,-1-7 0,-1-3 0</inkml:trace>
  <inkml:trace contextRef="#ctx0" brushRef="#br0" timeOffset="917">1449 979 8097,'-8'-10'197,"-1"-4"1,-9 7 433,1-3 1,5 6-395,0-2 0,3 6 0,-5 4-95,3 2 0,7 7 0,-2-1 0,4 4-194,2 1 0,0 6 0,0 3 0,0 1-131,0 4 0,6-4 0,1 2 1,3 2-40,4 2 0,1 2 1,5 0-1,1-2-44,2-4 1,6-2-1,-3-7 1,-1-1 243,0-3 1,4-11-1,-4-1 1,1-8-12,-1-7 1,2-7-1,-8-5 1,-3-6-27,0-4 1,-9-2 0,-1 0 0,-4 0 68,-2 0 1,-2 0 0,-4 0-1,-5 0 80,-5 0 0,-1 8 1,-1 2-1,1 2 208,-1 0 1,1-1-1,1 7 1,3 1-31,1 5 0,8 1 0,0 4-235,8-6 0,6 5 1,7 1-1,3 4 22,3 2 0,6 0 0,10 0 1,2 0-74,-3 0 0,1 0 0,0 2 0,2 4-17,-2 5 1,-8 5 0,-2 1 0,0 1 13,-2-1 1,0 8 0,-5 3 0,3 1-24,2 0 1,-6-6-1,3 6 1,-3 2-25,2 2 0,-3-4 1,3-1-1,-4-3 21,-1-4 1,1 0 0,3-1 0,1-1 44,-2-3 1,-1-10 0,-3-1-1,1-3-116,-1-2 0,0-7 1,-1-5-1,-2-4 27,-3-1 1,-7-6 0,2-1 0,-6 1 72,-6-2 0,-4 4 0,-9-7 1,-4 1 35,-6 0 0,-6 6 0,-4-3 1,-2 7 105,2 5 0,-3-3 1,1 5-1,2-2 268,2 1 0,10 1 1,4-2 82,3 7 1,13-5-441,7-2 1,17-3 0,18-1-1,10 3-21,5 1 1,4-2 0,3-7 0,3-2-16,2 1 0,0 5 0,2 3 1,-6 5-32,-3 1 0,-11 2 0,-3 6 0,-4 0 15,-2 0 0,-8 8 0,-4 4 0,-3 5-40,-3 6 0,1-3 1,-1 5-1,0-2 25,1 0 0,-1 3 0,1-5 0,-1 2 29,1-1 1,-1-3 0,3-1 0,1-1 34,2 0 1,6-5 0,-3-2 0,-1-2-29,0-5 0,-2-3 0,-5-5 0,-1-7-63,1-4 1,-3-1 0,-3-2 0,-6-5-26,-4-5 1,-4-2-1,-6 0 1,-8 2 71,-5-2 1,-18 4-1,-1 0 1,-9 1-19,-3 5 0,-7 4 0,-1 5 1,0 6-115,0 4 1,-4 2-1,6 2 1,3 6-340,7 9 1,3 9 482,4 9 0,-3 7 0,-9 3 0</inkml:trace>
  <inkml:trace contextRef="#ctx0" brushRef="#br0" timeOffset="1518">454 664 8092,'-35'-17'63,"6"-1"1,1 3 0,3 1 364,4 3 1,2 7 287,1-2-730,8 4 1,3 10-1,7 3 1,0 5 100,0 1 1,0 9 0,0 5 0,2 5-83,3 5 1,-1 14 0,6-1 0,0 6-12,-1 6 1,-5 10 0,4 7 0,-2 6-278,0 5 1,-1-1 0,-5-6-1,0-2-93,0-3 0,0-6 1,0-14-1,0-10-211,0-9 1,0-20 586,0-6 0,-7-11 0,-3 2 0</inkml:trace>
  <inkml:trace contextRef="#ctx0" brushRef="#br0" timeOffset="2217">489 839 8090,'-23'-21'40,"0"3"0,-1-3 1,9 9-1,1-1 337,3 1 1,7-4-28,-2 5 0,4 1 0,4-2-230,4-1 1,5 3 0,13-2 0,7 1 40,8 1 1,13-11-1,14 3 1,10-1-63,11-1 1,-39 8 0,1-1-1,7-1 1,2-1 0,5-1-1,1-1-21,4 0 1,1-1 0,9-2 0,2-1 0,-1 1-1,1 0 1,2-1 0,1 1-130,1-2 0,2 1 0,5 3 0,1-1 1,-1-1-1,0 0 0,-4 1 0,-1 1 66,-4 0 0,-1 1 0,-1 2 0,-1 1 0,-6 0 0,0 1 0,-4 0 0,-1 2-153,-4 3 1,-3 1 0,-9-1 0,-4 0 0,22 2 0,-11 3-232,-11 1 1,-7 2 0,-12 0-461,-6 0 734,-11 0 0,-4 2 0,-8 3 140,0 7 1,-6 4 0,-2 3 0,0 2 154,0 3 1,-3 7-1,5 0 1,2 7-134,2 9 0,2 0 0,2 3 0,4 6 173,6 5 1,11 8 0,6 7 0,4 0-270,2 1 0,2-7 1,2 2-1,1-8-20,-1-4 0,-4-9 1,-6-13-1,-6-7-40,-3-7 682,-10-13 127,-3-3-656,-22-16 0,3 5 1,-11-7-1,3 2-149,3 4 0,-8 2 0,-4 2 0,-4 0-54,-2 0 1,-2 6-1,-4 2 1,-7 3 11,-9 9 0,-13-1 0,-11 10 0,-8 4 78,40-14 0,-1 1 1,-7 2-1,-3 1 1,-9 3-1,-3 0 1,-4 1-1,-2-1 18,-1 0 1,-3 0-1,-4 0 1,0-2-1,-1 0 1,-1-1-1,-4-2 1,0-1-73,-3-1 0,-1-1 0,-1-1 0,-2 1 0,2-2 0,0 1 0,4-2 0,0-1 184,4-2 1,0-1 0,0-1 0,1-1 0,6 0 0,1 0 0,3-1 0,1-1-40,5 0 0,2-2 0,7 0 1,2-2-1,-34-3 0,11 0-280,11 0 0,14 0-1470,19 0 1708,26 0 0,8 8 0,24 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9:33.8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611 123 7968,'-7'-26'-309,"3"13"0,-6-5 1894,2 3-555,2-1-322,6 7-261,0 1-7,0 8 548,0 0-1213,-7 0 1,3 0 0,-8 0 0,-1 0 128,-3 0 1,-3-6-1,-3 0 1,-5 2 43,-6 2 1,2 2 0,-12 2 0,3 2 46,-1 2 0,-6 6 0,7-5 0,1 3 37,2 4 1,10-5 0,3 1 0,5-2-25,2-4 0,7 5-70,4 3 0,4 4 1,2 1-8,0 0 1,6 1 0,0-1 0,-2 1 68,-2-1 0,3 3 0,1 1 1,-2 2-3,-2-1 0,-2-3 1,0-1-1,0-1 22,0 1 0,0-1 0,0 0-4,0 1 1,0-6 133,0-1-4,0-7 0,0 2 0,2-12-142,4-6 1,4 3 0,9-1 0,4 2-26,6 4 0,-2-3 0,3 1 0,-1 2-117,-2 2 1,10 2 0,-6 2 0,0 4-55,2 5 0,-6 7 1,0 5-1,-2 4 129,-3 0 1,-5 6-1,-5-1 1,-6 4 70,-4 5 0,-4 0 1,-4-6-1,-8 0-5,-7 0 0,-6-2 0,-8-2 1,0-4-51,0-2 1,-2-4 0,0-7 0,0-4-221,4-3 0,4-1 0,0-6 1,6 0-476,3 0 0,5-2 742,3-3 0,5-13 0,7-9 0</inkml:trace>
  <inkml:trace contextRef="#ctx0" brushRef="#br0" timeOffset="284">1624 175 8011,'-7'-19'0,"-5"-3"525,-4-1 1,-1 2-1,-1 7 1,1 2 298,0-1 0,5 5 0,0 2-635,-1 4 1,-3 2 0,1 2-1,1 4-231,2 6 1,1 5 0,-7 6 0,-1 7-109,-4 2 0,3 9 0,-5 2 1,0 2-235,-4 3 0,-4 8 0,-4 3 1,-2-3 31,-2-2 1,-7 4 0,1 1 0,-1-5 5,1-6 1,-1-5-1,7-10 1,4-6-110,6-9 0,0-3 0,8-9 455,1-2 0,-5-10 0,0-4 0</inkml:trace>
  <inkml:trace contextRef="#ctx0" brushRef="#br0" timeOffset="583">943 210 8021,'-17'-18'510,"5"1"1,2-1 2166,3 1-1264,-7 0-1442,12-1 1,-6 10 0,8 8-90,0 10 0,2 6 1,2 1-1,2 2-30,-2 5 0,-2-5 1,-2 4-1,0-3-45,0-3 1,0 1 0,0-1 177,0 1 1,0-7-244,0 1-1729,-8-8 846,-2 4 1,8-14 1140,8 0 0,16 0 0,5 6 0</inkml:trace>
  <inkml:trace contextRef="#ctx0" brushRef="#br0" timeOffset="918">1659 839 8037,'-17'-6'0,"-1"0"0,1 0 341,-1-2 1,7 6-1,-1-3-15,-2 3 1,1 4-1,1 3-165,6 7 1,-1-2 0,1 1-56,2 3 1,2-4 481,2 1-413,0-7 1,0 2-1,0-12-320,0-5 1,0-5 0,0-1-401,0-1 0,2 3 0,2 1 0,4 4 545,1 3 0,3-7 0,5 4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9:46.8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1580 802 8171,'0'-18'301,"0"1"997,0-1-264,-7 1-646,5-1 174,-6 9 526,8 1-166,0 8-707,0 8 1,-2-6 0,-4 3-249,-5-3 0,-7-2 0,-5 0 0,-6 0-131,-4 0 1,-2 2 0,-2 2 0,-4 2 102,-5-2 1,-5 4 0,-1-3-1,1 1 225,5 2 1,3-4 0,8 6 94,0-3 1,10 7-434,7-2 1,9 5-1,11 4 1,4 3-61,5-3 0,5 6 1,1 0-1,-1 2 51,-5 1 1,3-7-1,-6 4 1,-1 0 167,1 0 1,-2-5 0,-6 1-1,0-4 199,0-1 1,0-1-59,0 1 1,-2-8 62,-4-5 1,4-5-322,-4-5 0,10-5 1,4-6-1,2 3-106,3 1 1,5 6-1,3-3 1,3 1 121,-3 4 0,4 2 1,0 2-1,2 0 13,5 0 1,-5 10 0,0 5 0,0 8-82,0 5 1,-4 1 0,5 6 0,-3 0 95,-4 0 0,-7-2 0,-5-2 0,-1-4 62,-4-2 1,-4-2 0,-6-5 0,-7-1 33,-9 1 0,-5-3 0,-8-3 0,0-6-28,0-4 0,-7-2 0,-5 0 0,-1 0-239,1 0 0,-1 0 1,7-2-1,2-4-523,2-6 1,10 2 781,4-1 0,3-1 0,3-5 0</inkml:trace>
  <inkml:trace contextRef="#ctx0" brushRef="#br0" timeOffset="781">1930 1081 8300,'0'-17'0,"-2"1"399,-4 4 0,4-3 0,-6 5 2183,0 1-957,7-7-1539,-7 14 1,8 2-1,0 12 1,-2 3-6,-4 3 1,4 1-1,-4 4 1,4 7-43,2 2 0,0 3 0,0 0 0,0 0-249,0 0 0,8 0 0,4 0 1,3-2-42,3-4 0,5 2 0,2-8 0,4-1 21,8-3 0,-2-9 0,6-4 1,-4-6-40,-2-6 0,5-4 0,-1-7 0,-6-3 127,-8-3 1,-5 2-1,-5-8 1,-3 0 197,-6 1 0,-6-3 0,-6 6 1,-8 0 93,-7 0 0,-6-1 0,-10 5 0,-2-2 194,-2 1 0,1 5 1,5 3-1,0 3 199,0-3 1,8 1 0,3-1-414,5 2 0,9 7 1,6-5-1,10 0-290,12 0 1,7 5 0,12-7 0,4 0 25,5 3 1,5-5 0,1 6 0,0 1 108,1-1 0,-1 2 0,-1 6 0,-5 0 33,-5 0 1,-12 8 0,-6 3 0,-3 7 139,-3 5 0,-1-2 0,-3 7 0,-3-1-21,-2 0 1,5 2-1,-1 6 1,4 0-129,1 0 0,1-6 1,-1-2-1,0 0-159,1 0 1,5-5 0,0-1 0,-1-7 3,-3-8 1,5-5 0,1-1-1,0-1 49,0-5 0,-2-6 1,-5-11-1,-3-6 173,-3-4 0,2-2 0,-8-2 1,-5-2 122,-4-2 1,-3-1 0,-12 5 0,-7 0 12,-6 4 0,-4 4 1,-2 0-1,-4 5-88,-5 5 1,3 9 0,2 4 0,5 5-550,1 1 1,6 3 0,1 7 0,5 10-2727,8 5 3161,5 4 0,10 14 0,0 1 0</inkml:trace>
  <inkml:trace contextRef="#ctx0" brushRef="#br0" timeOffset="1315">236 714 8176,'-18'-44'376,"1"3"0,5 10 1,0 4-1,1 2 2196,1 3-2188,2 11 0,8 5 0,0 12 0,0 7-217,0 8 1,8 16 0,6 16 0,7 9 161,8 6 0,-2 9 0,2 3 0,1 1-329,-3 1 1,6 7 0,-19-40-1,1 1 1,0 1 0,1 1-234,-1 0 0,-1 1 0,-1-1 0,-1 1 1,-3-1-1,0 0 0,-1 1 0,-1-1-636,-1 1 1,0-1 0,2 43 0,-8-12-1,0-17-379,0-17 1,-6-12 1247,0-8 0,-15-12 0,1-9 0</inkml:trace>
  <inkml:trace contextRef="#ctx0" brushRef="#br0" timeOffset="2033">183 610 8114,'-35'-30'0,"2"3"0,2 2 964,2 4 0,8 1 220,-2 3 1,13 7-943,10 4 1,12 4 0,17 2 0,13 0-178,13 0 0,16 0 1,17 0-1,-38 0 1,3-2 27,6 0 0,2-1 0,2-1 0,2 0 0,11-3 1,3 0-1,3 1 0,1 1-236,5-2 0,3 0 0,7-3 0,2-1 0,-32 3 0,2-1 0,-1 0 0,1 1 0,0-1 0,0-1 101,-3 0 0,1 0 1,-1-1-1,-1 1 1,0-1-1,0-1 0,24-5 1,-2-1-1,-1 1 1,-1-1-44,-3 1 1,-1-1 0,-13 4-1,-2 1 1,-7 1 0,-2 1-1,-7 1 1,-3 1-128,33-9 1,-13 3 0,-9 1 0,-11 4 113,-15 3 1,-12-1 932,-9 2-709,-4 4 1,-8-4 0,0 12-1,0 8-61,0 7 1,0 2-1,0 10 1,0 6-64,0 4 1,6 3-1,1 9 1,5 1 169,7 2 0,1 10 0,9-2 1,2 4-390,2-2 1,2-2 0,0 2 0,0-2 83,0-2 0,-2-8 0,-2 2 0,-4-3 20,-2-3 0,0-7 1,-5-5-1,-1-5 18,-3-6 0,-11-3 893,1-9-352,-4-7 0,-4-2 1,-4-8-150,-5 0 0,1 0 0,-2 0 1,-3 0-219,-6 0 1,-1 0 0,-7 1 0,-2 3-105,-2 2 1,-10 10 0,-5-1-1,-8 8-77,-8 5 0,-14 1 0,-13 8 0,37-17 0,-3 0 75,-8 3 0,-2 1 1,-3 4-1,-1 0 0,-8 2 1,-2 0-1,-4 1 1,-2-1-119,-7 0 0,0 0 1,29-10-1,1 0 0,-2 0 1,0-2-1,-1 0 1,1 0-1,-31 9 0,1-1 133,6-3 1,2-2 0,5-3 0,1-3 0,8-2 0,2-1 0,5 0 0,1-2-25,2-2 1,1-1 0,6-1 0,2 0 0,3 1 0,1 0-1,-38 2-1142,11-1 1,22-2 1177,9-6 0,22 6 0,19-1 0,16 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9:52.9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18 368 8214,'0'-18'20,"0"1"1,0-1 0,0 1 0,0-1 574,0 1 0,0-1 0,0 1 0,0-2-154,0-5 0,9 5 1,7-4-1,7 3-250,4 3 1,2-3 0,6 1-1,0-1-243,0 5 1,0 3-1,-2 1 1,-2 5-149,-2 4 1,-6 4 0,5 4 0,-5 5-217,-8 5 0,3 3 0,-8 5 1,-1 5 163,-3 4 0,-6 2 0,-6-1 0,-5 3 219,-5 4 0,-9-4 0,-2 4 0,-2-4 59,0-2 0,5-2 0,-3-4 0,2-6 146,4-4 0,3-1 0,4-3-104,3-3 0,9-4-52,2-8 0,10 0 1,11 0-1,4 0-33,2 0 0,2 2 0,6 2 0,0 3-115,0 3 1,0-4-1,-2 5 1,-4 3-12,-5 2 1,-5 3 0,-4 2-1,-1 3 116,-2-3 0,-8-2 0,-1-1 0,-6-1 225,-9 1 0,-6-1 1,-5 1-1,-6-1-17,-4 1 1,-4-7 0,-2 1 0,-1 0-9,1-3 1,2-1 0,2-8 0,0 0-155,0 0 1,2 0 0,2 0 0,4-2-675,2-4 0,1 2 0,7-5-510,0 1 1165,7-6 0,2 12 0,8-5 0</inkml:trace>
  <inkml:trace contextRef="#ctx0" brushRef="#br0" timeOffset="732">803 438 8190,'10'-18'0,"-2"1"0,-6-1 0,2 1 290,2-1 1,-1 7 0,-3 1 0,2 0 1507,2 0-357,0 7-1215,-6-5 1,0 10-1,0 4 1,2 3-1,4 1 0,-4 11 1,3-3-1,-3 3-175,-2 4 1,0-3-1,2 7 1,2 0-284,2-2 0,8 6 0,-5-6 0,3 2-264,0 0 0,1-5 0,8 3 1,5-2 139,1-4 0,0-7 0,4-4 1,0-2 139,6-5 1,-8-1-1,4-4 1,-6-5 110,-5-11 0,-3-1 1,-4-8-1,-3-1 181,-6 1 1,-6-2 0,-6-6-1,-7 0 214,-9 0 0,-5 0 0,-8 2 0,-2 2 63,-4 2 1,3 2 0,-7-2 0,4 6 36,8 3 0,0 3 0,10 1 0,2 5-72,1 5 0,13-2 0,7 2-497,9 2 0,16 2 1,8 2-1,8 0 67,4 0 1,7 0 0,6 0-1,1 0 120,1 0 1,-6 0-1,4 0 1,-5 2-20,-7 4 1,3 2 0,-8 6 0,-5-3 21,-5 3 1,-7 1 0,-11 3 0,-1-1-6,2 1 0,-5-1 1,1 3-1,0 1-49,-1 2 1,3 1-1,4-7 1,-1-1-38,3-5 0,-5 5 1,10-7-1,-1 1-26,1-4 1,2-4 0,6-2-1,-4 0 60,-1 0 1,-1-2 0,-6-4 0,1-6 208,-5-3 1,-9-4 0,0-3 0,-4-1 265,-2 2 0,-8-5 0,-5 3 0,-9 2-49,-7 1 0,-14 3 0,-7-1 0,-8 3-318,-4 3 0,0-1 0,-3 7 0,5 2-402,0 2 0,16 4 0,3 4 0,14 5-740,7 5 1,12 9-1,10 4 1080,14 4 0,17 10 0,12 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19:57.5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88 332 8275,'-10'-8'-156,"-4"4"1,7-5 0,-1-1 104,0 0 1,0 4 0,4-5 528,-1-3 0,-7 5 0,6-3 243,2-2 1,2 5-242,2-3 0,0 6 292,0-6-478,0 9 0,6-3 0,2 12-57,2 5 0,-7 5 0,5 3 0,-2 3-124,0 1 0,2 8 0,-4-2 1,3 4-314,3 2 1,-6 0-1,4 0 1,-3 0-135,1 0 1,6 5 0,-6 3 0,0 0-288,1-1 1,-5-1 0,4-6-1,-2 0-222,2 0 1,-4-8-1,4-2-393,-5 1 1236,-1-7 0,8 6 0,2-7 0</inkml:trace>
  <inkml:trace contextRef="#ctx0" brushRef="#br0" timeOffset="332">419 454 8275,'0'-9'1583,"0"3"1,2 12-1244,4 5 1,-2 5 0,8 3 0,1 2-163,3 3 0,7 5 0,2-6 0,3 0-65,3 3 0,2-7 0,1 4 1,3-5-171,4-7 0,-2-3 0,6-8 0,-3-2-65,-3-4 0,-4-9 0,-6-10 0,-6-2 68,-3-4 1,-5-8-1,-3-2 1,-6 2 110,-4 2 0,-4 0 1,-4-1-1,-8-1 97,-7 6 0,-6 4 0,-8 9 0,-2 1-105,-4 3 0,4 9 0,-3-3 0,3 2-325,2 4 0,2 10 1,2 6-1,4 5-302,1 6 1,9-1-1,7 7 1,3 4-2479,3 6 3056,9-2 0,13 5 0,9-7 0</inkml:trace>
  <inkml:trace contextRef="#ctx0" brushRef="#br0" timeOffset="713">1799 210 8321,'-17'0'-1805,"-1"0"1920,8 0 1,5 0 0,9-2 0,3-2 424,3-2 0,2-7 246,5 1 1,-1-4 0,-5-1 439,-5-1 0,-4 7-714,-2-1 1,-2 8 0,-4-2 0,-5 6-180,-5 6 1,-3 4 0,-3 9-1,-3 3-130,-2 1 0,4 10 1,-6 0-1,-2 8-200,-2 3 1,-2 3 0,0 5 0,0 1-308,0-1 1,0-1 0,2-3 0,2-3-666,2-3 0,7-1 0,-1-8 0,4-4-56,1-5 0,9-11 1,1-3 1024,0-2 0,-2-3 0,-7-5 0</inkml:trace>
  <inkml:trace contextRef="#ctx0" brushRef="#br0" timeOffset="1029">1415 175 8241,'-20'-29'30,"1"2"1,-2 1 1040,-1 5 0,15 2 225,-5 1 0,10 3-1050,8 3 0,-2 4 0,5 10 0,1 2-95,0 2 1,-6 7-261,2-1 0,-4 4 1,-4-1-67,-4-3 0,-4-4 0,-7-7 0,-1 3-99,1 2 1,-1 0 0,1-6-1,-1 0-284,1 0 1,5 0-128,1 0 0,7 2 0,0 4-500,8 5 0,11 5 1185,8 1 0,8 9 0,-3 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0:06.5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1679 8113,'0'-12'204,"0"1"1,-2-1 221,-3 2 1,3-5-305,-4 3 1,2 4-1,0 1 294,-2-1 1,-5-2 0,3-7-1,0-1-29,0 1 1,-5-3-1,1-5 1,-5-8-245,-7-6 1,3-17 0,-6-2-1,0-10 20,-1-8 0,1-5 0,-2-12 1,17 43-1,1 1-78,1-3 0,0 1 0,2 0 0,1 1 0,-5-43 0,6 13 16,5 12 1,1 10 0,1 11 0,5 9-137,6 7 0,2 5 1,1 11-1,1 3-128,3 6 0,10 4 0,2 2 0,10 0-158,11 0 1,8 10 0,12 8-1,4 11 9,5 9 1,-1 7 0,-2 8 0,-5 1-45,-5 4 0,-11-2 0,-7 6 0,-13 1-29,-12-1 0,-7 0 1,-7 6-1,-7-2 39,-8 0 0,-7-2 1,-13-10-1,-5 0-576,-4-1 922,-10 11 0,-9-25 0,-10 11 0</inkml:trace>
  <inkml:trace contextRef="#ctx0" brushRef="#br0" timeOffset="366">245 1207 8154,'0'-35'0,"0"0"0,0 1 791,0-1 0,10 2 1,5 2-1,10 3-508,8 3 1,0-4 0,14 4 0,2 0-72,1-1 0,2 3 0,1 6 0,-1-1-277,1 1 0,-7 7 0,3 4 0,3 4-135,4 2 0,8 2 1,-5 4-1,-1 8-132,2 7 0,-4 0 1,6 8-1,-2 2 51,-3 2 1,-13-3 0,-7-1-1,-8 2 47,-3 2 1,-5-6 0,-9-4 0,-7-3-61,-3-3 630,-2-7 1,-5-6-1,-3-14 1,0-10-68,0-5 1,2-6 0,6-10 0,2-5-180,4-5 1,6-1 0,9 0-1,4 1-143,3 5 1,-7 3-1,4 10 1,-2 4-326,1 6 1,-1 5 0,-6 6-1,3 7-478,3 3 0,-2 9 0,9 5 856,1 4 0,2 9 0,2 2 0</inkml:trace>
  <inkml:trace contextRef="#ctx0" brushRef="#br0" timeOffset="966">2411 1050 8044,'0'-17'79,"0"-1"0,0 1 105,0-1 1,0 1 0,0-1 409,0 1 0,-2-1-407,-4 1 1,2 1 0,-6 3-55,2 1 1,1 8-111,1-1 1,-4 3-92,-7 2 0,5 0 0,2 2-21,3 3 1,-5-1 0,6 8 0,2 1 26,2 3 0,-3 1 1,-1 3-1,2 1 55,2 2 1,8 1 0,1-7-1,3 1 108,4-1 0,1 1 0,5-1 1,1 1 108,2-1 1,10-7-1,2-4 1,10-5-99,5-1 1,16-3 0,4-7 0,4-11-167,4-11 0,-5 0 0,7-13 0,-6 0-52,-12 1 0,-10 5 0,-21-2 0,-8 4-192,-11 2 0,-8 0 0,-6 2 0,-4 4 188,-6 6 0,-11 5 1,-4 5-1,-2 3 276,0 2 0,0 3 0,-6 5 0,2 0 28,4 0 0,-2 2 0,7 3 0,3 7-106,2 4 1,3 1-1,2 0 1,5 1-120,1-1 0,2 3 0,6 1 1,2 2-30,4-1 1,-2-3 0,7-1 0,3-3 36,2-3 0,3 3 1,2-3-1,3 2 52,-3-3 0,-2-3 0,-1-6 0,-1 2 27,1 2 1,-1-1 0,3-5 0,1-2-53,2-3 1,6 3 0,-3-4 0,1 2-169,4-2 0,-4 4 0,0-4 0,0 5-116,0 1 1,-3 7 0,3 5-1,0 3-216,0 3 0,-3-1 0,3 3 496,-2 3 0,6 4 0,-4 8 0</inkml:trace>
  <inkml:trace contextRef="#ctx0" brushRef="#br0" timeOffset="1183">4087 212 8171,'0'-53'906,"0"7"1,0 3 1026,0 6 1,0 10-1814,0 21 1,8 8-1,6 18 1,7 3-16,8 6 0,6 6 0,4 8 1,3 7-537,3 6 1,-6 18 0,0 2-1,-6 9-2411,-4 8 2842,-21-41 0,-3 1 0,4 4 0,-2 1 0,-7 3 0,0 0 0</inkml:trace>
  <inkml:trace contextRef="#ctx0" brushRef="#br0" timeOffset="1532">542 2255 8080,'-35'-23'637,"4"0"0,8-1-81,11-1 0,12 12 1,14-5-1,19 3-546,21-1 0,25-1 0,-27 8 0,1 0 0,6 0 0,3-1 90,5-2 1,3 0 0,13 2 0,3-1-1,-19 2 1,3-1 0,1 0 0,5 0-1,2 0 1,1 1-284,6 0 0,3 0 0,-1 0 0,-1-2 1,-1-1-1,2 2 0,3 0 0,1 1 0,-1 1 1,0-2-1,0 1 0,0 0 105,0 1 1,0 1 0,0-1-1,1 0 1,1-1 0,0 1 0,1 0-1,1 1 1,-1 0 0,-1 1 0,0 0-1,-1 1-101,-1 0 1,-2 1 0,0-1 0,-3 2 0,-1 0 0,0 0 0,-1-1 0,0 0 0,-1 0-1,-2 2 1,0 0 0,-1 0 178,-3 1 0,-1 1 0,1-1 0,-1 0 0,0-1 0,0 0 0,-3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8:22.5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106 121 9254,'-2'-33'0,"-2"2"1601,-2 1 1,-8 17-1386,3 1 1,1 10 0,-2 10-1,1 10-224,1 9 0,-4 13 0,9 9 0,1 7-208,2 8 1,4-2 0,6 2 0,7 2-122,6 2 1,5 4 0,-3 2 0,6 3 12,4 3 1,-4 2-1,-2 5 1,0 0 30,1 0 0,-13-1 0,1-7 0,-7-7-65,-5-6 1,-2-15 0,-2-1-1,0-7-611,0-10 969,-8-6 0,-9-2 0,-10 2 0</inkml:trace>
  <inkml:trace contextRef="#ctx0" brushRef="#br0" timeOffset="568">368 383 7898,'15'-53'628,"-3"1"0,1 7 1,-7 4-1,0 5 180,2 1 0,1 7-769,9 5 0,-1 6-69,1 5 1,1-2-1,5 9 1,7 1-162,7 2 0,-1 4 0,4 4 0,-2 7-100,2 9 0,-10-1 0,2 8 1,-6 2 21,-6 2 0,-2 10 0,-1 1 0,-3 3 134,-3-1 1,-4 1-1,-10 5 1,-2 1 77,-2-1 1,-7-1 0,-1-3 0,-5-3 259,-5-2 1,1-1 0,6-5 0,1-2 174,4-8 1,-1-5-84,7-5 0,0 0-221,6 1 1,2-6 0,4-3 0,8 1-30,7 0 1,6-5-1,8 5 1,2 0-28,4 0 1,3 1-1,9 7 1,-1-1-142,0 1 1,-1 1-1,-3 2 1,-1 5-222,2 1 0,-7 2 172,-1 6 1,-6 6 16,-6-1 1,-6 1 0,-11-6-1,-6 0 79,-4 0 0,-18 0 0,-11-2 0,-14-2 99,-11-2 1,-20-6 0,-4 4 0,-7-1 199,-4-5 1,-1-7 0,1-5 0,-2-1-48,-4-4 0,11-2 0,3-2 0,11 0-205,9 0 0,13-6 0,7 0 1,10 0-537,11-1 565,9 5 0,32-14 0,6 6 0</inkml:trace>
  <inkml:trace contextRef="#ctx0" brushRef="#br0" timeOffset="800">1869 959 8340,'-1'-18'0,"-3"1"2617,-2 0-2046,-8-1 1,10 3-154,-7 3 1,7 8 0,-2 14-950,4 7 0,4 18 84,4 0 1,4 12 117,7-1 0,2-1 0,3 1 0,1 1-319,-2-2 0,1 5 0,-3-3 0,1 3-543,-5 2 1191,-9 1 0,9-1 0,-5 1 0</inkml:trace>
  <inkml:trace contextRef="#ctx0" brushRef="#br0" timeOffset="951">1730 575 9380,'-20'-33'0,"1"2"2848,2 2-2170,-5 7-1173,20 5 1,-4 11 0,14 12 494,10 5 0,22 13 0,15 3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0:09.2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422 1520 9038,'-16'-2'570,"5"-4"0,1 4 1,6-6-1,-4 2-381,-1 1 1,3-9 0,-6 2 0,-1-3 87,-3-3 0,0-7 1,1-6-1,-1-8 12,-3-7 0,-2-14 0,3-8 0,1-8-224,-1-4 1,1-9 0,9 40-1,0-1 1,2-1 0,1-1-81,1 0 1,2 0 0,0-44 0,4 7 0,4 10 102,5 7 0,5 8 1,1 17-1,1 8-5,-1 8 1,3 2-1,1 10 1,4 3-140,2 1 1,2 7 0,8 2 0,4 4-153,6 2 1,11 10 0,6 9 0,4 12-7,2 8 0,0 16 0,-1-1 0,1 8-125,-34-27 1,-2 2 0,26 33 0,-5 5 0,-9-3-84,-3-2 1,-8 6-1,-10-1 1,-6-1-141,-9-2 1,-10-2 0,-12 0 0,-13 1 561,-12 5 0,-15-4 0,-10 6 0</inkml:trace>
  <inkml:trace contextRef="#ctx0" brushRef="#br0" timeOffset="333">422 1205 8121,'0'-44'446,"-6"-5"0,-2 8 0,0 3 347,1 1 0,3 4 0,10 2 0,7 4-546,9 1 0,5 1 1,10 2-1,3-4-3,7-1 0,3 3 0,3 10 0,1 1-253,4 3 1,-1 7-1,5-2 1,-2 4-378,-4 2 1,-2 8-1,-3 3 1,-3 7-151,-1 5 1,-10-2 0,0 8 0,-6 3 174,0 1 1,2 1 0,0-1 0,-4-2 100,-6-1 1,-2-9-1,-1 2 1,-1-3-56,-3-3 0,-8-1 457,3-5 0,-1-5 0,4-12 1,-5-7 52,-1-9 0,6-5 0,-3-8 0,5 0-111,1 0 0,1 0 0,1 1 1,2-1-213,3 0 0,-1 2 0,-4 4 0,3 5-290,1 5 0,2 3 1,-1 5-1,3 5-869,0 4 1287,6 2 0,-6 8 0,8 1 0</inkml:trace>
  <inkml:trace contextRef="#ctx0" brushRef="#br0" timeOffset="850">2343 1031 8121,'0'-18'369,"2"1"1,2-1-128,1 1 1,1-1-1,-6 1 1,0-1 74,0 1 0,-2 0 0,-2-1 0,-3 1-63,-3-1 1,4 1 0,-5-1-1,-3 1-177,-2-1 0,-1 7 1,0 1-1,-3 2-95,-3 4 0,3 2 1,-5 2-1,2 2-121,0 4 0,-3 4 0,5 9 0,0 3-15,5 1 0,1 8 0,9-4 1,2 2 28,2 0 1,4 0-1,4 4 1,5-2 135,5-1 1,11-3 0,6 2-1,8-6 99,3-4 0,11-7 0,11-2 0,8-2-65,7-5 0,4-8 1,5-9-1,1-7-44,2-8 0,-8-6 1,-11-4-1,-8-2-176,-8 2 0,-17 0 1,-10 1-1,-10-3 82,-11 2 1,-8 4 0,-10 6 0,-9 6 212,-10 3 1,-14 9-1,-4 1 1,-1 2 63,-1 4 1,8 2-1,-1 2 1,3 2 8,2 4 0,2 4 0,4 7 0,5 1-171,5-1 1,7 3 0,3 1-1,1 4-239,4 2 1,10-3 0,6 3 0,3 0 32,3 0 0,5-5 0,2 1 0,2-4 62,4-1 0,-4-7 1,3-1-1,1-2 107,2-4 1,0-2 0,-2-2 0,0 0 26,6 0 0,-5-6 1,5 0-1,-6 2-162,0 2 1,-3 2 0,-1 0 0,-2 2-400,-4 4 0,-1 0 1,-3 9-1,-1 5 549,-5-1 0,13 8 0,-5 0 0</inkml:trace>
  <inkml:trace contextRef="#ctx0" brushRef="#br0" timeOffset="1334">4159 612 8304,'12'-41'377,"-1"0"0,-5 0 1,4 8-1,-2 4 1423,-4 6 1,-1 5-781,3 7-1104,-4-5 0,6 22 0,-10-2-210,-4 4 1,2 7 0,-7-3-1,-5 3-136,-5 3 0,-1-6 0,-5-3 1,2 1 98,4 0 1,1-6-1,1 1 739,-4-3 1,5-9-1,1-7 1,9-5-14,6-5 0,12-7 0,5 4 0,9-2 156,3 0 0,8 7 0,7-1 1,1 4-356,0 1 0,3 9 1,-3 5-1,2 10-176,3 11 1,-3 10 0,-3 14-1,-3 6-313,-6 3 1,-9 10 0,-3 4 0,-8 2 37,-7-2 0,-14 4 1,-13-4-1,-18 4-1,-17 2 1,20-35 0,-4 0 0,-2-1 0,-3 0 0,-2-2 0,-1-2-268,0-3 1,-1-2 0,-1-2 0,-1-3 0,-42 7 0,6-10 394,9-9 0,20-16 0,25-11 1,13-14 679,13-12 1,20-5 0,10 0 0,10 1-141,8 2 1,6 9-1,11-3 1,4 6 88,0 6 1,6 11-1,-6 13 1,2 3-577,0 2 1,-2 9 0,4 11 0,-6 13-822,-5 11 0,-1 7 0,-13 3 1,-4 2-1280,-6 3 2175,-14 7 0,-9-12 0,-8 6 0</inkml:trace>
  <inkml:trace contextRef="#ctx0" brushRef="#br0" timeOffset="1670">230 1921 9184,'-62'-19'0,"5"-4"1253,9-6 0,9 3-1102,16 3 1,25 9-1,33 5 1,25-1-21,25 0 0,-28 5 0,4-1 0,9-3 0,2 0 0,11 0 0,3 1-68,9-1 1,4 0-1,-22 2 1,3-1 0,2 0-1,11 0 1,3-1-1,2 1 1,-18 1 0,1 0-1,2 1 1,1-1-302,5-1 0,1 0 1,0 0-1,2 1 0,2-1 1,0 0-1,1 0 1,0 1-1,-1-1 0,-1 0 1,1 0-1,0 1 0,0-1 1,1 2-1,0-1 1,-1 0 108,0 1 0,0 0 0,-1-1 0,1 1 1,-2 0-1,1 0 0,-1 0 0,-1 1 1,-2 0-1,-2 1 0,0 1 0,0-1 1,-6 1-1,0 0 0,-1 0 0,0 1-49,-4 0 0,-1 0 0,0 1 1,-1 0-1,22-1 0,-2 1 1,0 0 177,-4-1 0,-1 0 0,-1 0 0,0 1 0,-1 1 0,-1-1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0:15.5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210 227 7993,'-17'-17'0,"1"-1"-87,4 1 1,-3-1 0,3 1-1,-3 1 788,-3 5 1,1-5 0,-1 4 225,1-3 1,-1-1 703,1 5-1486,7 3 1,3 10 0,8 4 0,5 5-61,6 5 0,2 9 0,-1 2 0,-1 4-135,1 4 1,-5-4-1,0 12 1,-2-2-328,0 0 1,-1 5 0,-5-3 0,0 1-56,0 5 1,-2 1 0,-3 3 0,-7-3-692,-4-3 0,5 1 1123,-1-7 0,0 8 0,-5-5 0</inkml:trace>
  <inkml:trace contextRef="#ctx0" brushRef="#br0" timeOffset="966">420 454 7831,'0'-17'0,"-2"1"-3,-4 5 0,4-5 2277,-4 4-532,4 5-1453,2-1 1,0 10 0,0 4-89,0 5 0,0 5 1,0 1-1,2 1-93,4-1 1,-2 6 0,8 3 0,1-1-189,3 0 0,7 4 1,2-4-1,2 1-195,4-1 1,4 4 0,4-6 0,4-1 0,1-3 1,1-9-1,4-4 1,-5-4-136,-1-2 1,-8-8 0,-10-4 0,-6-5 67,-9-7 0,-6-3 0,-6-6 0,-6 2 221,-9 2 0,-10 0 0,-14-6 0,-8 0 338,-7 0 1,-4 6 0,-6 2 0,4 2 75,2 3 0,2 3 0,9 1 0,6 3 710,8 3 1,22-1-702,7 7 0,20-6 0,19 6 0,9 3-139,11 1 0,17 2 0,-1 0 1,3 0-164,0 0 1,-2 0-1,0 0 1,-2 0-26,-4 0 0,-6 7 1,-12 5-1,-5 4-54,-4 1 0,-12 6 1,-5 1-1,-9-1 19,-3 2 0,-2-4 1,-6 9-1,0-1 52,0-2 0,-2 4 0,-2-6 0,-2 0 14,2 1 1,2-3 0,2-6 0,2 1-6,4-1 1,4 1 0,9-3 0,5-3-80,5-6 0,4-4 1,2-2-1,1-2-220,5-4 0,-4-4 0,4-9 0,-4-3-52,-2-1 0,-10-6 0,-6 4 0,-7-2 242,-4-4 0,-4-1 0,-12 3 0,-10 4 74,-9 0 1,-8 6 0,-5-5 0,-9 5 226,-7 1 1,1 3 0,-5 1-1,2 5 113,0 1 0,7-4 0,11 6 0,5 2 1066,6 3-1237,11-7 1,26 6 0,17-6 0,14 2-13,13 0 0,8 1 1,10 3-1,2-2-103,4-2 0,1 0 0,5 6 1,-8 0-80,-8 0 1,-6 6 0,-8 4 0,-1 3 1,-5 7 0,-3 1 1,-10-2-1,-2 3 32,-2 1 0,-8 2 0,3-3 1,-7 1 2,-5-2 0,1-1 0,-5-3 1,0 1 5,0-1 1,5-7-1,-1-3 1,5-1-35,7 0 1,-3-2 0,6-10 0,0-5-44,0-5 0,-5-7 1,1-3-1,-4-1 65,-1-4 0,-8-4 0,-5-3 0,-5-3 68,-5 2 0,-7-2 0,-13 4 0,-10 4 22,-10 0 0,-11 6 0,-6 0 0,-2 4 91,-2 7 1,-6 1-1,10 9 1,0 2-158,4 2 0,5 10 0,9 5 0,9 9-364,9 7 0,9 10 1,5 5-1,7 5 367,3 5 0,17 2 0,5-3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0:17.4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472 664 8181,'0'-24'-91,"0"1"1,-5-2-1,-3 4 1,-2-3 380,-3 3 0,3-4 1,0 1-1,1 3 218,-1 2 1,4 1-1,-4 1 1030,3-1-1381,1 9 1,6 9 0,0 13 0,2 8 26,3 9 0,5 4 0,8 7 0,-3 6-189,-3 3 0,3 5 1,-5 3-1,2 6-173,-1 4 1,-5 2-1,4 1 1,-2 3-285,-5 2 0,-1 7 0,-4-1 1,-1 1-260,-3-1 1,-8-5 0,3-9 0,-5-6 720,-1-9 0,-9-1 0,-1-7 0</inkml:trace>
  <inkml:trace contextRef="#ctx0" brushRef="#br0" timeOffset="650">438 524 8199,'-20'-29'0,"-3"0"0,7 7 0,-3-1 0,1 4-42,5 1 0,-1 7 1,-3 1 1167,-1 2-713,9-5 1,5 11 0,15-4-267,13 4 1,9 2-1,9 0 1,11 0 25,9 0 1,16-2 0,11-2-1,-38 0 1,3 0-80,5-1 0,2 1 0,8 1 0,4 0 0,8-3 1,4 0-1,9-1 0,3 0-159,-28 3 0,1-1 0,2-1 0,7-2 0,2 0 1,0-1-1,0 0 0,1 0 0,-1 0 0,-1-1 1,-1 1-1,-1 0 77,-2 1 1,0 1 0,-1-1 0,-2 1 0,-1 1 0,0 0 0,-1-1 0,-2 1 0,1-1 0,-1 0 0,-1 0 0,1 0-56,30-4 0,-1-1 0,-2 0 0,-3 0 0,-9 3 0,-1 1 0,-5 0 0,-1 0 11,-5 2 1,-3 1 0,-8 0 0,-3 2 0,31 3 0,-29 0-162,-25 0 192,-21 0 0,-14 0 1,-12 0-1,-5 2 127,-7 4 0,-1 9 1,-6 11-1,2 1-9,-2 4 1,4 2-1,0 2 1,1 3-78,5 9 1,2 0 0,3 11 0,3-2 318,1 2 1,8 6 0,-2 10 0,6 2-502,6-3 0,0-1 0,9-2 0,5 2 24,-1 4 0,1-12 1,-3-2-1,1-12-45,-1-9 1,-5-4-1,-3-4 1,-1-4 71,-4-6 1,-4-11 0,-6-6 0,-5-2 59,-5 1 1,-11-3 0,-8 4 0,-12-4-9,-9-2 0,-16 2 0,-17 2 1,38-1-1,-1 2 26,-4 0 1,-2-1-1,-13-1 1,-2 0-1,-6 3 1,-3 0 0,-9 0-1,-2 1-109,24-2 1,-1 0-1,-1 1 1,0 0 0,1 1-1,-2-1 1,-5 1-1,-1 0 1,0 1 0,-1 0-1,0 0 1,0 1 136,-1 0 0,0 0 0,-1 0 0,-2 0 0,-2 1 0,1 0 0,1 1 0,1 1 0,1 0 0,3-1 0,0 0 0,3 0-35,5-1 0,2 0 0,2-1 0,-19 4 0,3-1 1,9-3-1,3 0 0,6-1 0,1 1-48,6 0 0,2 0 1,-34 8-1,13 1 1,14 1-1193,8 4 1260,9-3 0,-4 9 0,9-8 0,1 1 0,2 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0:26.40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106 385 8536,'-8'-17'0,"-4"-1"127,-3 1 1,3-1 0,1 1 254,-3-1 0,4 3 1,1 1 857,1 3-201,2 7-802,6-4 1,2 10-332,4 4 1,-2 2-1,5 5 1,1-1 111,0 1 1,-1 9 0,5 3 0,-2 2 46,1 4 0,-3 2 0,2 4 0,1 4-33,3 5 1,-5 5-1,1 3 1,0 4-107,-3 6 0,7 4 1,-6 2-1,-1 0-192,-3 0 1,2-2 0,0-4 0,-1-6-102,1-4 1,4-3-1,-4-5 1,-1-5-222,1-4 0,-2-10 0,-6-4-1330,0-3 1918,0-3 0,-8-15 0,-2-4 0</inkml:trace>
  <inkml:trace contextRef="#ctx0" brushRef="#br1" timeOffset="382">158 263 9781,'0'-35'62,"0"0"1,0 2 0,0 4 159,0 6 1,8 1-1,4 1 1,5 0 79,6 5 0,4 1 0,10 9 0,4 2-163,6 2 0,3 2 0,2 4 0,1 7-265,-1 13 1,-7 7 0,-4 6 0,-6 3-170,-6 7 1,-6 2 0,-9-1 0,-5 1 52,-1 5 1,-10-2 0,-12 6 0,-7-3 127,-8-3 1,-12-5-1,-5-1 1,-5 1 34,-1-2 1,-1-11 0,3-10 0,3-5-76,7-1 1,5-3 0,6-3-294,5-6 1,15-4-1,9-4 456,9-4 0,22-4 0,6-7 1</inkml:trace>
  <inkml:trace contextRef="#ctx0" brushRef="#br0" timeOffset="1216">752 1101 8502,'-18'-8'445,"1"-3"1130,0 3-1562,-1-7 0,8 15 1,5 0-1,3 9 51,2 7 1,2 1 0,1 1 0,3 1-8,-2 4 1,4-1 0,-2 5 0,-2 0-107,-2 0 1,3 2 0,1 4 0,-2-2-2,-2-2 0,4-5 0,0 3 0,-2-2 102,-3-4 1,-1-1 0,0-3 189,0 1-174,0-9 0,2-1-90,4-8 0,-2 0 0,8 0 5,1 0 0,3-2 1,3-2-1,5-1-168,5 1 1,-2-4 0,2 2 0,2 0-134,2-1 0,0 5 0,-2-4 0,-2 4-33,2 2 0,-6-2 1,-1-2-1,-5-2-1027,-1 2 1378,-1 2 0,0 2 0,1 0 0</inkml:trace>
  <inkml:trace contextRef="#ctx0" brushRef="#br0" timeOffset="1449">1258 1293 8502,'0'-17'-37,"0"-1"281,0 1 0,0 5 2040,0 1-2116,0-1 0,6 4 1,2 6-1,0 8-168,-1 4 0,7 1 0,-4 7 0,1-1-40,1 1 1,-2 5 0,3 0 0,-1 1-348,2 1 1,-1 0 0,1 6 0,-5-2-60,-1 2 1,4 2 0,-4 2 0,-1 0 445,1 0 0,6 8 0,-5 1 0</inkml:trace>
  <inkml:trace contextRef="#ctx0" brushRef="#br1" timeOffset="1716">1730 1084 9233,'-12'-18'0,"3"1"446,1-1 0,2 7 0,6-1 0,2 0 1,4 3 1,3-5-1,11 8 1,3 0-197,6-1 0,4 5 0,2-4 0,2 4-315,4 2 1,-2-6 0,7 0-1,1 2-686,-3 3 0,3 2 0,-10 3 1,-6 4-1408,-4 2 2134,-11 1 1,-1 7 0,-5-1 0</inkml:trace>
  <inkml:trace contextRef="#ctx0" brushRef="#br1" timeOffset="1865">1782 1363 11096,'18'0'450,"5"0"1,4 0-1,6 0-184,10 0 0,13 0 0,10-2 0,6-2-517,4-1 0,3-7 1,-7 6 250,-4 2 1,-2 2 0,4 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0:32.9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263 315 5797,'-8'10'-11,"6"-3"10,-13-7 1,13 0 9,-6 0 0,6 0 36,-4 0 0,2 0 110,-7 0-138,7 0 1,-6 0 0,6-2 6,-2-3-36,1 3 0,3-6-21,-4 8-194,4 0 227,-6 0 0,0-8 0,-1-1 0</inkml:trace>
  <inkml:trace contextRef="#ctx0" brushRef="#br0" timeOffset="333">36 298 7822,'-6'-12'326,"0"0"0,-5 1 110,5-7 0,0 1 1,6-1-124,0 1 0,2-1 1,4 1-1,5 1-122,5 5 1,9-5 0,6 4 0,8-3-62,8-3 1,3 3-1,2 1 1,1 5-123,-1 1 0,1-4 1,-3 6-1,-1 3 0,-3 1 1,-9 4 0,-2 3 0,-10 9-36,-5 7 1,-9 3-1,-1 9 1,-2 5 116,-4 5 1,-8 4 0,-4 5 0,-2 0-69,-3 1 0,-3 5 0,-1 0 0,-1-1-49,1-3 0,5-2 0,2 1 1,1-1-55,-1 0 0,6-7 0,-2-4 0,4-6-274,2-6 1,0 2-1,2-10-271,4-5 1,-2-7-1,8-10-146,1-5 0,1-10 0,-3-9 772,-5-2 0,4-2 0,0-6 0</inkml:trace>
  <inkml:trace contextRef="#ctx0" brushRef="#br0" timeOffset="1116">298 717 8335,'-18'-28'0,"3"5"273,3 4 1,3 3 0,5 3 0,-2 1 159,2-2 1,10 5 0,7-3-1,9 0-31,7 3 0,4-5 0,6 6 0,5 1-192,9-1 0,5-4 0,0 4 0,6 1-82,4-1 1,2 2 0,0 4 0,-2-2-200,-4-2 1,-6 1 0,-12 7 0,-5 3-112,-4 7 0,-10 4 0,-5 1 73,-9 1 0,-5-1 0,-6 0 0,2 1 85,2-1 0,-1 1 0,-5-1 0,0 1 77,0-1 1,6 1 0,2-3 0,0-1-60,-1-3 0,9 1 1,0 4-1,5-5-49,0-5 1,6 2 0,1-2 0,3-2-91,4-3 0,-10-1 1,10-1-1,-2-5-60,0-6 1,-6-3-1,-4-5 1,-3-1-33,-3-2 0,-7-7 0,-4 7 0,-6 0 184,-6-2 0,-6 3 1,-11-5-1,-6 2 70,-4 4 1,-10-1-1,-2 3 1,-1-1 65,-1 5 0,3 1 0,-3-1 1,4 1 134,1 3 1,11 5 0,-2-4 0,5 0 651,7 1-770,9 5 1,12-6 0,14 6 0,7-4-82,8-1 1,6 5 0,4-4 0,4 2 59,2 0 1,1-5 0,6 3 0,-1 0 37,-4 0 0,1 3 1,-7 5-1,0 0 15,1 0 1,-13 7-1,0 5 1,-7 4-25,-5 1 0,-1 2 1,-3 5-1,-3 3-12,-2 0 0,0 4 1,-5-6-1,5 3-32,2 3 0,-4 0 0,5 0 0,3-2-47,1 2 1,5-6 0,3-2 0,6-3-63,4-3 0,4-7 1,2-4-1,6-4-212,5-2 1,-1-2 0,7-4 0,-6-8 11,-3-7 1,-8 0-1,-1-9 1,-6-1-41,-9-2 0,-12-1 0,-5-1 0,-6 0 207,-6 0 1,-13 0 0,-16 2-1,-11 2 132,-11 2 1,-7 7 0,-11 1 0,-5 5 207,0 5 1,-3 7-1,7-2 1,1 4-251,-3 2 1,14 8 0,2 6 0,13 7-550,14 8 0,10 4 0,16 2 1,10 0 536,15 0 0,25 7 0,13 3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0:37.7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627 157 8216,'10'-7'0,"-2"-5"-7,-1-4 1,-5 5-1,6 1 1,-2 0 172,0 1 1,0 3 0,-5-4 0,3 0 177,2 1 0,2 5 0,-4-4 35,2 0 1,7 1 509,-1-5-469,-4 4-203,-1 8 1,-9 0-129,-3 0 1,-7 6 0,-9 2 0,-5-1-125,-1 1 0,-4 4 0,-10-4 1,-3-1 10,-1 1 1,-5 0 0,3-4-1,-3 2 106,-3-3 0,1 5 1,1-2-1,5-2 77,5-2 0,6-2 0,6 0 118,6 0 1,11 2-306,6 4 0,12-2 1,6 7-1,3 3 24,3 1 0,5-1 0,0 1 0,-1 5-104,-3-1 1,-3 1 0,-3-3-50,-1 1 0,-2-1 0,1 0-56,-5 1 0,-4-1 74,-2 1 305,0-8 1,0-5-99,0-10 0,8 1 1,3-6-1,7 0 4,5 1 1,-2 5 0,9-4-1,1 2-28,2 0 1,2 0-1,-2 6 1,-2 2-79,-2 4 1,0 4-1,6 7 1,-2 1-96,-4-1 1,-4 3 0,-9 1-1,-5 2-13,-5-1 1,2 5 0,-4 0 0,-8 0 107,-12-4 1,-9-3-1,-10-1 1,-2 1-61,-3-3 0,-5 5 0,-8-13 0,1 3 7,0-1 0,-1-5 1,3 4-1,3-2-383,7-4 1,3-2 0,2-2-132,0 0 0,15-2 0,11-2 0,13-4-1008,13-2 1609,16 6 0,12-11 0,7 5 0</inkml:trace>
  <inkml:trace contextRef="#ctx0" brushRef="#br0" timeOffset="302">1430 262 8348,'12'-33'0,"-2"2"470,-2 2 1,3 8 0,-5-3 615,-2 5 0,0 9 624,2 4-1527,-4 4 1,5 10-1,-7 4 1,-2 5-7,-3 7 1,1-5 0,-10 6 0,-3 0-106,-5 5 0,-9 3 1,2 1-1,-6 1-299,-6 0 1,5 0 0,-7 0-1,0 0-167,-3 0 0,-5 6 0,-3 0 0,0-5-36,1-5 0,-1 0 0,13-7 0,4-5-939,6-5 0,6-6 1369,7-8 0,9 0 0,1 0 0</inkml:trace>
  <inkml:trace contextRef="#ctx0" brushRef="#br0" timeOffset="601">941 245 8231,'-17'-18'98,"0"1"1,-1 1 0,3 3 1216,3 1 1,-2 6-362,9-6 0,-1 11-755,6 1 0,2 5 0,3 9 0,5-2-80,0 1 1,3-3 0,-5 0-618,2-3-120,-6 7 1,5-6-654,-3 3 503,-4-3 0,8-8 206,-4 0 1,-2 0-1,7 0 562,3 0 0,9 0 0,4 0 0</inkml:trace>
  <inkml:trace contextRef="#ctx0" brushRef="#br0" timeOffset="1086">1430 629 8505,'-9'0'2712,"1"2"-2029,8 4 0,0-3-352,0 9 1,0 0-233,0 5 0,0 1 0,-2-3-217,-4-3 1,2 3 33,-7-3 1,5-4-341,-6-2 119,8-4-4,-3-2 194,7 0 0,-2 0 148,-4 0 0,2 0 58,-8 0 0,7 0 1,-7 1-60,-2 5 1,5-4 0,-3 4-231,-2-4 1,5-2 0,-3 0-182,-2 0 1,7-2 0,1-4 378,4-5 0,2-5 0,0-1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0:46.0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1205 385 8063,'12'-17'0,"-2"-1"-81,-3 1 0,7-1 0,-4 1 203,-1-1 0,1 7 0,-6-1 348,2-1 1,1 5 223,-1 2-577,-4 4 1,4 2 0,-12 0 0,-5 0-93,-5 0 0,-3 0 0,-5 2 0,-5 2 42,-4 2 1,-4 0 0,-1-5-1,-5 3 57,-2 2 0,-1 0 0,-5-6 0,1 0 39,-3 0 1,11 0 0,-9 0 0,7 0 88,5 0 0,10 0 1,5 0-271,5 0 0,11 2-99,8 4 0,8 3 0,9 9 0,1-1-21,-1 1 0,1-1 0,-1 1 0,1-1-2,-1 1 0,-5 5 1,-2 0-1,-3-1 132,-3-3 0,4-2 0,-2 1 97,-2-1 0,-2 1-27,-2-1 0,-2-7 1,-2-2 234,-2 0-317,0-6 0,6 3 1,2-9-92,4-1 0,4-1 0,7 4 0,3-2 27,3-2 0,-2 0 1,8 6-1,0 2-13,-1 4 0,6-2 0,-1 8 0,6 1-11,0 3 1,-8 3-1,-4 2 1,-1 5 18,-5 1 0,-4-6 0,-5 3 0,-6-5 44,-4-2 0,-4 7 0,-6-1 0,-9-2 57,-11-1 0,-7-3 1,-5 1-1,-7-1-15,-3 1 1,-1-7 0,3 1 0,3-1-67,2-1 1,3-2 0,7-8 0,4 0-555,5 0 0,11 0-665,1 0 1288,8 0 0,12 8 0,11 1 0</inkml:trace>
  <inkml:trace contextRef="#ctx0" brushRef="#br0" timeOffset="717">1694 595 8027,'0'-27'0,"0"3"0,0 5 295,0 1 1,-2 3 0,-2 1 693,-1 3 1,-3 7-640,2-2 1,2 6 0,-6 6-138,3 6 0,1 9 0,4 4 0,-2 2-138,-2 4 0,0 2 1,6 2-1,0 0-223,0 0 0,2-2 1,4-2-1,4-2-82,0 2 1,7-4 0,-2 1-1,7-3 17,-1-4 1,4-1-1,1-5 1,1-1-67,4-3 1,0-7 0,0 0 0,-4-8 15,-2-7 1,1-11 0,-7-3 0,0-2 74,-3-4 0,-10-2 0,0-2 0,-5 0 249,-1 0 0,-7 0 0,-5 0 1,-3 0 266,-3 0 0,-5 0 0,0 2 0,1 4 2,3 6 1,3 4-1,3 1 1,3 1 165,2-1 0,2 7 1,8 1-340,4 2 1,6 2 0,11 6 0,6 2-103,4 4 0,4 4 1,2 7-1,2 3-1,-3 3 0,-1-2 1,-2 8-1,-2 0-59,-4-1 0,-2 5 0,-5-4 1,1 2-36,-2-2 0,-1 2 0,-3-8 0,1 0 26,-1 3 0,1-7 1,-1 4-1,1-5-37,-1-7 0,8-1 0,4-6 1,4 2-75,2-2 0,0-10 0,0-6 1,0-5-9,0-6 1,-2 3 0,-4-5 0,-8 0 2,-7-4 0,-6-4 0,-8-2 0,-2 2 100,-4 4 0,-13-4 0,-16 5 0,-10 1 351,-5 4 1,-10 4-1,-3 3 1,-1 4-18,0 7 0,10 3 0,0 2 0,7 0-347,4 0 1,10 7 0,10 7 0,6 5-577,5 5 1,6 13 0,12-3 0,10 3-1980,11 0 2598,2 6 0,21-6 0,-5 5 0</inkml:trace>
  <inkml:trace contextRef="#ctx0" brushRef="#br0" timeOffset="1350">297 158 8057,'-17'-29'1,"-1"2"0,1 2 340,-1 3 0,7 9 384,-1 1 0,8 10 1,-2 4-419,4 14 0,2 5 1,0 14-1,0 8-188,0 5 0,2 6 0,4 3 0,6 3-135,3 2 0,3 8 0,-1 6 1,-1-3-94,-5-1 1,5-2 0,-5 2 0,3 1-461,-2 3 1,-5-2 0,-7-10 0,0-6-634,0-4 0,-1-3 1202,-5-5 0,-12-11 0,-9-9 0</inkml:trace>
  <inkml:trace contextRef="#ctx0" brushRef="#br0" timeOffset="2030">227 263 8119,'-8'-35'79,"-1"2"0,-7 2 0,3 4 494,1 2 1,8 1-357,-2 7 1,8 7-1,8 2 1,11 3-144,10-1 0,10 0 1,19 6-1,10 0-58,10 0 0,15-2 1,-42 0-1,2 0 1,7-1-1,3 0 26,5 1 1,3 0-1,9-1 1,3-1 0,4 1-1,1 0 1,1 1 0,2 0-126,1 1 1,0 0 0,-1 1 0,-2 0 0,-5 1 0,-3 0 0,-2 1-1,-3 2 60,-3 1 1,-2 1 0,-3 2 0,-2 0 0,-11 1 0,-2 1 0,38 12-221,-15 1 1,-6 0-1,-12-5 1,-2-3 48,-4-3 0,-5 1 0,-14-7 0,-2 0 201,-4 2 1,-4-6 0,-9 6 0,-3-3 101,-1 1 1,-6 0 0,5-4 40,3 4 0,-4-4 0,3 6 0,5-3-27,3 1 0,4 8 0,-1-5 0,3 3-92,0 0 1,0 1 0,-6 9 0,3 1 180,-3-2 0,-3 1 1,-5-1-1,-3 4-206,-2 2 0,-3 2 1,-5 4-1,0-1 16,0-3 0,0 0 0,0 8 0,-2 1 19,-3 3 1,1 0 0,-6-6 0,0-2-27,1-4 0,3 8 0,-4-6 1,0 0-7,1 2 0,5-8 0,-4 0 0,2-1 12,0-1 0,-5 0 0,3-7 0,-2-3-1,-3-1 1,-3-2 0,-1 3 0,-3-3-14,-3-2 1,0-1 0,-12-3 0,-6 4-10,-2 2 1,-17 0 0,-6 3 0,-19 1 8,35-5 0,-3 1 1,-10-1-1,-2 0 0,-7 3 1,-2 1-1,-3-1 1,-3-1 3,-4 1 0,-1-1 0,-2 2 0,-2 0 1,-7-3-1,-2 1 0,0 1 0,0-1-170,-1 0 1,0 0 0,0-4 0,0-1 0,3-1-1,2 0 1,1-1 0,1 0 121,4-2 1,2-1 0,4 1 0,3-2 0,8 1 0,2-2 0,8 1 0,2 0-346,5 0 1,3 0 0,-29 6-1,20 0 1,16-2 381,15-2 0,15 4 0,8 0 0,4-1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0:50.0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1 254 8058,'0'-17'46,"0"-1"0,0 1 1,0 0 216,0-1 1,6 1 0,1-1 0,3 3 60,4 3 0,1-4 0,3 7 0,1-3-123,4 0 1,-1 7-1,7-5 1,2 2-125,2 4 1,4 0 0,0 1 0,-1-3-251,-3 2 1,-3 8 0,-1 4 0,-4 1-76,0 5 1,-11 1-1,1 3 1,-3-1 40,-2 1 0,-7 5 0,3 2 0,-4 0 103,-2 1 1,-2 3 0,-4-6-1,-5 0 48,-5 3 1,-3-7 0,-2 4 0,-3-3 99,3-3 0,1-5 0,3-3 0,0 1 123,-1 0 1,6-6 230,1 2-336,7-4 0,4-2 0,12 0 0,5 0-40,6 0 0,-1 5 0,9 3 0,4 0-32,3 0 0,3 5 0,-4-1 0,2 3 60,2 3 1,-6 5 0,-8 0 0,-2-1-13,-4-3 1,-9-1 0,-6-1 0,-4 1 70,-2-1 0,-8 0 0,-6 1 0,-7-3-8,-8-3 1,-6 4 0,-4-7 0,-2 1-94,3-4 0,-5 2 1,0-3-1,1-1-145,-1-2 0,2-2 0,6 0 0,2 0-48,4 0 0,2 0 0,6 0 0,-1-2-520,7-3 1,-1 1 704,10-8 0,8 0 0,8-5 0</inkml:trace>
  <inkml:trace contextRef="#ctx0" brushRef="#br0" timeOffset="701">961 359 8063,'0'-27'165,"0"4"0,0 3 0,-2 3 0,-1-1 499,-3 1 1,0 5 816,6 1-1110,0 7 0,0 4 0,0 11-266,0 5 0,0 7 0,0 1 1,0-1-64,0 2 0,2-4 0,2 7 0,3-1-211,3 0 0,2-4 0,5 4 1,1 1 62,-1-1 1,1-6 0,1 2 0,2-3-57,3-3 1,7 1 0,-4-3 0,2-3-119,0-6 0,-8-4 0,3-2 0,-5-2 61,-1-4 1,-3-6 0,-3-9 0,-6-4 182,-4-3 1,-2-1 0,-2-6 0,-4 0 15,-6 1 1,-5-1 0,-7 0 0,-5 0 352,-4 0 0,4 6 0,0 2 0,0-1 41,2 1 1,0 6 0,7-2 0,3 3-96,7 3 0,6 5 0,6 2-175,4 3 1,9 1 0,13 6 0,3 0-104,6 0 0,1 6 0,-1 1 0,2 3-1,2 4 1,5-3-1,-3 5 1,0 3 168,-1 1 1,-1 1-1,-6 0 1,-2 5-142,-4 1 0,-2-4 0,-5 6 0,1 0-25,-2-2 0,-7 1 1,-2-7-1,1 2-19,3-1 1,1-3 0,1-2 0,-1-1-59,1-4 0,1-5 0,2-7 0,5 0-65,1 0 1,-4-2 0,4-3 0,0-9-55,0-7 0,-5-1 0,1-7 0,-5-2 113,-7-2 1,-3-4-1,-10-2 1,-4-1 136,-5 1 0,-15 2 0,-7 2 0,-7 0 103,-5 0 1,-2 8 0,-5 4-1,0 5-46,-1 7 0,9 1 1,3 6-1,6 0-532,6 6 0,4 8 0,9 13 1,4 6-686,7 4 1,5 10 1102,5 4 0,13 11 0,9 4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0:54.4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468 138 8176,'0'-17'0,"0"-1"398,0 1 1,2-1 270,4 1 0,-2 7-399,8 4 1,-1 6 0,5 6-179,-5 6 0,3-3 0,-8 3 0,-2 2-122,-2 1 0,-2-3 0,0-1 0,0 3-180,0 2 0,-8-5 0,-6 1 36,-7 1 1,2-3 0,-5 0 0,3-2 40,-2-4 1,1-3-1,-5-1 1,2 0 181,4 0 0,-5-1 0,3-5 0,2-6 135,1-3 0,5-3 0,3 1 0,6-3 120,4-3 1,6 4-1,6-5 1,11 5 47,10 1 1,2 7 0,14 1 0,0 2-184,-3 4 1,12 4 0,-3 6 0,1 8-211,0 7 0,-7 2 1,-2 10-1,-3 4-62,-3 0 0,-10 6 0,-7 0 1,-9 1-164,-7 5 0,-6-5 0,-8 1 1,-9 0 87,-10-1 0,-10-11 1,-8 2-1,-9-4-14,-6-4 0,-2 4 0,-4-7 0,2-5 7,-2-5 0,3-1 1,-1-7-1,2-4 124,6-6 0,6-2 0,17-9 1,4-5 267,5 1 0,13-8 0,7 0 0,8-3 167,7 1 1,18 2 0,8-4-1,6 4-116,5 2 0,5 1 0,3 9 1,2 3-154,-1 7 1,-1 3-1,0 2 1,0 2-140,-5 3 1,-1 7-1,-9 9 1,-2 5-325,-2 1 0,-10 2 0,-4 6 0,-5 0-128,-7 0 1,-3 0-1,-8-2 1,0-2-145,0-2 1,-2-8 0,-2 2-1,-4-3 630,-1-3 0,-11 8 0,-7 3 0</inkml:trace>
  <inkml:trace contextRef="#ctx0" brushRef="#br0" timeOffset="316">1377 225 8138,'0'-27'-376,"0"4"1,0 4 3512,0 1-2136,0 8 0,0 5-814,0 10 1,0 5-1,0 8 1,0 1-74,0 4 0,-2-3 0,-4 5 0,-6 0-75,-3 4 0,-5 2 1,-3 2-1,-6 0-277,-4 4 1,-4 2 0,-2-2-1,-4 2-297,-1 1 1,3-5 0,-4-8 0,1 1-90,-1-1 0,8-8 0,2-1 0,8-11 624,2-5 0,6-2 0,-7 0 0</inkml:trace>
  <inkml:trace contextRef="#ctx0" brushRef="#br0" timeOffset="633">1045 208 8138,'-10'-25'63,"-4"5"0,9-3 634,1 4 0,2 7-41,2 0 0,2 10 1,4 2-358,5 10 1,-1 6 0,2 1-374,1 1 1,-5-1 0,-2 1-121,-4-1 0,-2-5-150,0-1 1,-8-7 135,-4 2 0,-3-4 0,-3-2-260,1 0 1,5-6-378,0 0 0,11 0-546,1 6 1391,7 0 0,11 16 0,-1 3 0</inkml:trace>
  <inkml:trace contextRef="#ctx0" brushRef="#br0" timeOffset="917">1499 680 8234,'0'-18'758,"0"1"1498,0-1-1788,0 8 0,0 5 0,0 10-251,0 7 1,0 4 0,0 1-228,0 1 0,-2-3 0,-4-1-195,-6-3 0,3-7 1,-3 2-42,-2-4 0,-1-2 138,-3 0 1,3-8 0,3-3-104,6-5 1,12 4 0,6 3-1,3 1-388,3 4 0,5-4 0,2 2 599,3 3 0,1 8 0,6 5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1:00.7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1240 542 8219,'10'-17'-5,"3"-7"0,-7 1 0,0 2 149,2 1 1,-4 5 0,7 1 0,1 3 161,-2-3 0,5 6 0,-5 0 0,2 3 527,-1-1-594,-7 0 0,4 8 1,-10 4-129,-4 5 0,-11-1 0,-11 0 0,-1-1 20,0 1 1,-2-4 0,-8 4 0,-3-1-16,-3 1 0,0-4 0,-3 4 1,1-3-79,-1-3 0,-3 4 1,1-2-1,5 0-73,10 1 0,2-3 1,10 6-96,2-2 1,9 0-1,6-3 1,6 7-7,6 4 0,-2 1 0,8 0 0,-1 1 5,-1-1 0,4 7 0,-7-1 0,1 0 45,0 2 0,0 1 0,-4 3 0,1-4 64,-1 0 1,-2-5 0,-2 3 0,0-4-70,0-1 0,-2-1-31,-4 1 159,4-9 1,-3-1 42,10-8 0,11-6 0,9 1 1,2 1 11,4 2 0,2 2 0,2 0 0,-2 0-97,-4 0 0,10 0 0,-6 0 0,0 2-142,-2 3 0,-7 5 0,3 8 0,-2 1 10,-4 4 0,-9-3 1,-4 3-1,-2-2 89,-1 3 0,-1-3 0,-10 6 1,-5-2 86,-5-3 1,-9-3 0,-4-1 0,-4 1-64,-2 4 0,0-9 0,0 3 1,0-3-96,0-4 1,0 3 0,2-7-1,4-2-403,6-2 1,4-2 0,1 0 521,1 0 0,7 0 0,2 0 0</inkml:trace>
  <inkml:trace contextRef="#ctx0" brushRef="#br0" timeOffset="684">1624 961 8198,'-15'-17'0,"1"1"408,3 5 0,7-5 0,-4 6 1202,0 1-1412,6 1 0,-5 10 0,8 4-76,5 5 1,2 5-1,6 1 1,-3 1-94,3-1 1,-4 1-1,-1 1 1,1 2-125,0 3 1,-5-1 0,5-6 0,0 1 64,0-1 1,-5 1 0,5-1-1,0 1-106,0-1 1,1-1 0,5-3 0,-3-1-21,-1 2 1,0-7-1,5-1 1,0-4 67,1-2 0,-1-2 0,1-4 1,-1-5 82,1-5 1,-7-3 0,-1-3 0,-2-3-11,-4-2 0,-2 0 0,-2-4 0,-2 2 89,-4-2 0,-4 3 0,-7-1 0,-1 0 124,1 2 1,-6 2-1,-1 5 1,1-1 183,-2-2 0,5 0 0,-3 5-187,4 1 0,7 7 0,2 2-144,3 0 0,3 6 0,10-3 0,7 3 20,8 2 0,1 0 0,7 2 1,0 2 1,-2 1 0,6 7 0,-4-4 1,4 1-38,2 5 0,-6-4 0,0 1 0,2 5-13,2 5 1,-3-1 0,-3 3 0,0-4-13,0-1 0,-4 1 1,6 3-1,1 1-110,-3-2 0,4-1 0,-6-5 0,2-1 11,4-3 0,-4-5 0,2 4 1,3-2-4,1-4 0,-4-4 1,0-6-1,0-6 28,-2-3 0,-2-3 1,-7 1-1,-3-3 166,-3-3 1,-4 3 0,-8-3 0,0 2 111,0-2 1,-14 3 0,-5-5 0,-9 2 23,-8-1 0,-1 3 1,-8 7-1,0 3-152,1-3 1,-1 6-1,-1 3 1,7 3-593,8 2 1,0 0-1,7 0 1,5 2-372,5 3 1,7 11-1,9 9 876,3 2 0,21 10 0,11 8 0</inkml:trace>
  <inkml:trace contextRef="#ctx0" brushRef="#br0" timeOffset="1231">140 350 8181,'-16'-23'130,"5"-1"1,-5 1 0,5 8 0,-5 3 559,-1 6 0,1 8 0,2 10 0,5 13-130,1 12 1,2 7-1,6 11 1,0 5-329,0 10 0,8 2 0,6 9 1,7 4-184,8 7 1,4-1-1,-16-42 1,1 1-1,-1 0 1,1 1-434,-1 0 1,1 1-1,-1-4 1,1-1 0,17 40-1,-2-9-614,-4-7 0,-4-7 1,-10-1-1,-3-5 998,-6-8 0,4-5 0,-1-10 0</inkml:trace>
  <inkml:trace contextRef="#ctx0" brushRef="#br0" timeOffset="1901">157 350 8149,'-17'-25'92,"-1"5"1,1-3 0,0 4 538,-1 1 1,8 7-280,5-1 0,12 8 1,13-2-1,13 4-156,11 2 0,16 0 1,12 0-1,16 0-148,-38 1 1,2-2 0,9-1 0,3-2-1,9 1 1,3 1 0,8-1 0,3 0-102,6-1 1,2 0 0,-27 1 0,1 0 0,0-1 0,0-1 0,0 0-1,0 0 1,2 0 0,-1 1 0,1-1-89,-2 1 1,1 0-1,-2 1 1,1-1-1,-1 0 1,-1 0-1,27-4 1,-3-2-1,-7 2 1,-2-1 58,-5 0 1,-2 1-1,-8 0 1,0 0-1,-3 1 1,0 0-1,-4 2 1,-2 1 48,-5 0 0,-1 0 0,39-2 0,-29 6 0,-9-2-53,-11-4 1,-13 4 321,-5-3 0,-15 3 611,-9 2-846,0 0 0,-13 7 0,7 5 0,2 6 30,2 5 1,2-2-1,0 10 1,0 4-39,0 4 0,2 11 1,2 1-1,4 7 184,1 4 0,1 8 1,4 6-1,-5-3-269,-1-1 1,4 4-1,-6 0 1,-2-3 14,-2-1 0,-2-10 1,0-6-1,0-7-307,0-8 1,-2-6 0,-2-6 484,-2-6 1,-2-11 220,2-6 0,-3-5 0,-11-1-75,-3 0 1,2-5 0,-10-1 0,-6 2-168,-8 2 1,-13 2 0,-12 2 0,-14 2-63,-14 2 1,39 1-1,-1 1 1,-5 0 0,-2 0-1,-9 3 1,-3 1-32,-8 2 0,-3-1 0,24-4 0,-1 0 0,-1 0 0,-2 2 0,0-1 0,0 0 0,0 0 1,-1 0-1,0-1-96,1 2 0,-1-1 0,1 1 0,3-2 1,0 0-1,1 0 0,-31 5 0,2 1 0,5-1 1,1 1 38,6-2 1,2 1-1,10 1 1,4 1-1,11-3 1,3-1-1,-36 14-327,17-1 1,14-2 0,17-5 396,12-1 0,10 4 0,7-3 0,4-5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8:21.9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18 542 7932,'-5'-18'687,"-1"1"-116,2-1 1,2 1 0,6 1-305,7 4 0,3 5 1,17 5-1,6-2-81,8-2 1,13-2-1,8 4 1,7-1-55,9 1 1,5 0-1,5 0 1,1-2-446,-2 2 1,-10 2-1,-5 2 1,-4 0-442,-2 0 0,-16 6 0,-7 0 1,-11 0 753,-6 2 0,3 1 0,-6 9 0</inkml:trace>
  <inkml:trace contextRef="#ctx0" brushRef="#br0" timeOffset="251">525 35 7963,'-18'0'195,"-5"-6"1,0-2 0,1 1 585,3-1 1,7 2 0,3 8-1,1 4-964,4 6 1,2 11-1,2 6 1,0 6 191,0 6 1,4 5-1,6 10 1,9 5-212,6 1 0,4 2 0,6 6 0,0 1-324,0 5 0,-6 2 0,-2 5 0,-3-1 526,-9 1 0,3 10 0,-9 4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1:24.7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644 123 8101,'0'-18'0,"0"1"935,0-1 0,0 1 1206,0-1-422,0 9-437,0 1-949,0 8 1,-2 0-239,-3 0 1,-7 0-1,-9 0 1,-5 0-33,-1 0 0,4 0 0,-8 0 0,-4-2 12,-4-4 0,-2 4 1,4-4-1,-1 5 45,-3 1 0,-6 0 1,9 0-1,3 0-5,4 0 0,7 0 0,-3 0-125,2 0 1,7 0 0,9 1-113,1 5 0,4 4 0,8 7 0,4 1 52,1-1 0,1 9 0,4 1 0,-5 2 42,-1 0 1,4 0-1,-6 6 1,-2 0-19,-3 0 0,-1-2 1,0-2-1,0-4-38,0-2 0,0 4 0,0-5 0,-1-3-120,-5-2 1,4-7 0,-6-2 63,0-2 98,6-3 1,-5-12 0,8-5 0,5-4-25,6-1 0,9 0 0,5-1 1,-1 1 28,0-1 0,4 1 0,-4 1 1,2 5 30,5 5 1,-5-2-1,0 2 1,0 2-72,0 2 0,-4 10 1,5 4-1,-3 3-36,-4 3 1,-3 1 0,-7 2 0,-3 5 26,0 1 0,-8 2 0,0 6 0,-10 0 79,-5 0 0,-11-6 0,-5 0 0,-6 0-170,-3-2 1,-7-2 0,6-7-1,3-3-131,1-3 1,2-4 0,0-8 0,2 0-1022,4 0 1329,4 0 0,15-16 0,2-3 0</inkml:trace>
  <inkml:trace contextRef="#ctx0" brushRef="#br0" timeOffset="683">976 402 8044,'0'-33'516,"-2"4"1,-2 6 867,-2 3 1,1 9 443,5-1-1286,0 8 0,0 4 0,0 12-323,0 3 1,5 5-1,3 1 1,0 2-166,0-1 1,0 3 0,-5-2 0,5 1-212,2 1 0,0-4 1,3 6-1,-3-1-221,-2-5 0,5-2 0,-1-1 0,1-1-45,-1 1 0,4-3 1,-5-1-1,5-4-50,1-3 0,1-1 0,-1-8 339,1-4 0,-1-5 0,1-13 0,-3-3 173,-3 0 0,-5-6 1,-7 4-1,-1-4 324,-5-2 0,2 0 0,-8 0 0,-1 0 129,-3 0 0,-1 6 1,-1 0-1,1 0 107,-1 2 1,9 2-1,3 7-418,4 1 1,4 1 0,4 3-220,5 1 1,12 8 0,7-2 0,3 4-34,1 2 0,1 2 0,0 4 1,0 4-8,0 0 1,-2 5 0,-2-3-1,-4 3 114,-1 3 1,-3 1-1,-6 2 1,1 3 42,-1-3 1,1 4 0,-1-1 0,1-1-60,-1 2 1,1-4 0,-1 7-1,1-3-38,-1-4 0,0-1 0,3-3 0,1 0-46,3 1 0,1-6 0,-4-3 0,4-1-58,2-4 1,-3-2 0,3-4 0,-2-4 6,-3-6 1,-3-5-1,-2-6 1,-1-4 123,-4-1 1,-5-5 0,-7 4 0,0-4 284,0-2 0,-13 0 1,-7 1-1,-7 1 52,-10 3 0,-3 5 0,-9 8 0,2 1-367,-1 5 0,5 3 0,2 8 0,7 0-722,4 0 0,5 4 0,10 7 0,3 13 743,6 7 0,20 11 0,5 3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1:28.9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796 122 8093,'-6'-17'0,"-2"-1"517,-2 1 0,6 5 0,-3 1 442,-1-3 1,6 4 400,-4-1-983,4 7 0,0-4-254,-3 8 0,-5 0 0,-8 0 0,1 0-81,-1 0 1,-7 6-1,-4 0 1,-4-2-57,-2-2 1,-8 3 0,-1 1 0,-3-2 119,1-2 0,1 4 0,-2 0 0,9-2 175,7-3 1,5-1 0,9 0-343,-1 0 0,9 2 0,3 4-127,4 6 1,4 3 0,2 3 0,4-1 27,1 1 0,-3 5 1,4 2-1,0 1 0,-1-1 0,-5 0 0,2-4 0,-4 3 22,-2-3 0,0-2 1,0-1 115,0-1 1,0-5 316,0 0 31,0-9-379,0 5 1,8-14 0,3 1 0,5 1 85,1 2 1,3 2 0,1 0 0,4 0-15,2 0 0,-3 2 1,3 3-1,-2 7-154,-4 4 1,5 1 0,-3 3 0,-4 1 46,-5 2 1,0 8 0,-9-2-1,-1 4-36,-2 2 1,-6-2 0,-5-2 0,-11-2-24,-5 2 1,-6-5 0,-8-1 0,-4-4-134,-1-3 1,3 3 0,-4-11 0,1-1-263,-1-3 1,6-4 0,1-2 0,6 0-513,9 0 1,6-2 1053,5-4 0,12-3 0,10-9 0</inkml:trace>
  <inkml:trace contextRef="#ctx0" brushRef="#br0" timeOffset="283">1669 227 8093,'-8'-33'931,"-4"4"1,-1 6-1044,1 3 0,-1 3 1485,7-1 0,0 11 0,6 7-1065,0 9 0,-6 9 0,0 5 1,2 6-370,3 4 0,-5 2 1,-2 2-1,-2 2-35,-3 2 0,-3 5 0,-1-3 0,-3-1-91,-3 1 0,-4 6 0,-8-5 0,0 1-172,0-4 1,-6-4 0,-1-3-1,-1-1-219,0-3 0,2-13 0,7-9 0,1-2-570,3-1 0,1-1 1148,12-9 0,-4-5 0,11-8 0</inkml:trace>
  <inkml:trace contextRef="#ctx0" brushRef="#br0" timeOffset="549">1250 349 8093,'-24'-17'470,"1"-1"1,2 7 0,7 1 2897,3 2-2480,7-5 0,-4 13-979,8 0 0,0 7-134,0 11 1,-2-3-322,-4-3 1,2 2-1064,-7-8 307,-1-1 0,2-3 505,4 4 0,6 2 0,4 5 797,2-1 0,16 7 0,-3 9 0</inkml:trace>
  <inkml:trace contextRef="#ctx0" brushRef="#br0" timeOffset="816">1826 803 8157,'-8'-9'1042,"4"-7"283,-7 5 0,7 1 1,-4 0 924,0 2-2025,6 3 1,-11 12 0,5 5-52,-2 3 1,5-3 0,-7 0 0,-2-1-83,-1-1 1,-3 6 0,1-7-274,-1 1 0,1-2-356,-1-8 1,3-2-848,3-4 0,14-4 1,16-7 1383,9-1 0,14 1 0,3-1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1:43.9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123 437 8253,'-17'-35'466,"-1"0"1,1 0 0,-1 2 34,1 4 0,7 4 0,2 7 0,2 1 952,1-1 0,-1 7-191,6-1 1,0 10-1178,0 2 1,2 4 0,4 11-1,5 7-46,5 3 0,1 6 1,1 8-1,-1 4-139,1 1 0,-1 3 1,1 5-1,-3 1-395,-3-1 1,1 2 0,-5 3 0,0 3-219,0 2 1,-3 2-1,-5 4 1,0-4 44,0-6 1,-2-9 0,-3-7 0,-5-5 2,0-10 1,-5-7 0,3-11-341,-3-9 1005,-3-7 0,1-19 0,-1-1 0</inkml:trace>
  <inkml:trace contextRef="#ctx0" brushRef="#br0" timeOffset="251">298 349 8347,'0'-34'-82,"0"-1"1,0 0 0,0 0 507,0 0 1,6 2-1,1 2 1,1 4 313,0 1 0,5 5 1,-1 7-1,4 5-382,1 1 1,2 2 0,5 8 0,5 4-294,4 6 1,8 5-1,-1 6 1,-3 6-114,-6 4 0,0 10 0,-7 4 0,-3 3-546,-2 3 1,-9-7 0,-4 1-1,-6 1-35,-6 3 0,-11 7 0,-15 0 0,-8-4 134,-13-5 0,-7-3 0,-10-9 0,0-6 227,1-3 1,7-7-1,5-9 1,11-7 267,11-3 0,4-9 0,13-5 0,5-11 0,13-5 0</inkml:trace>
  <inkml:trace contextRef="#ctx0" brushRef="#br0" timeOffset="534">804 769 9196,'-10'-8'2377,"3"8"1,7 0-2111,0 10 1,0 11 0,0 4-1,0 0-155,0 1 0,0 5 0,0 0 1,0 6-314,0 3 1,0 1-1,2-6 1,2 0-103,1 0 1,1-2 0,-4-4-1,2-6 90,2-3 1,2-5-1,-5-1 1,5-5 122,2-1 1,-4-2 0,5-6 0,3 0-82,1 0 0,3 0 0,-1 0 0,3 0-288,3 0 0,-2 0 0,7 0 0,-1 0-699,0 0 1,-6 0 1157,3 0 0,3 0 0,0 0 0</inkml:trace>
  <inkml:trace contextRef="#ctx0" brushRef="#br0" timeOffset="834">1415 1153 8347,'0'-18'163,"0"1"0,0-3 361,0-3 0,0 4 1,0-5-1,2 7 685,4 5 1,-2-1 0,8 7-806,1 2 1,-3 2 0,2 2-425,1 0 0,1 8 0,-1 4 0,-3 3-41,-2 3 0,-2 1 1,-6 4-1,0 4-293,0 1 1,0 3 0,-2-6 0,-4 2 69,-6 4 1,3-6 0,-1 1-1,0-3 272,0 0 0,5-2 0,-5-7 1,2-2 152,4 1 0,0-5-205,-1-2 0,5 2 1,0-3-1,9-1-208,7-2 0,9-8 0,4 1 0,4-1-718,2-2 0,0 4 0,2-6 990,4 3 0,-5-7 0,7 4 0</inkml:trace>
  <inkml:trace contextRef="#ctx0" brushRef="#br0" timeOffset="1084">1957 943 8347,'0'-17'392,"0"-1"276,0 1 0,0-1 1,0 1-31,0-1 0,8 9 1,3 1-1,5 2-437,1 0 1,8 1 0,3 5-1,1 0-569,0 0 0,0 0 0,4 1 0,-4 3-541,-6 2 1,-3 8 0,-5-1-1,-3 7-1721,-6 3 2630,-4 0 0,-10 3 0,-2 1 0</inkml:trace>
  <inkml:trace contextRef="#ctx0" brushRef="#br0" timeOffset="1215">1922 1205 9603,'17'0'676,"9"0"1,3 0 0,6 0-702,5 0 0,5 2 0,7 4 1,-1 6-2675,-5 3 2699,5 3 0,-14-1 0,5 1 0</inkml:trace>
  <inkml:trace contextRef="#ctx0" brushRef="#br0" timeOffset="1867">2865 629 8453,'-23'-23'378,"-1"-1"1,3 1-1,7 6 1,3-1 504,-3 1 1,4 1 0,1 3 1543,1 1-2113,2 8 0,6-2 0,0 12-406,0 6 0,6 3 0,2 5 1,0 1-245,-1 2 0,1 8 0,-4 0 0,2 6-270,-2 4 1,3 2-1,-1-5 1,-2 5-31,-2 2 1,-2 1 0,-2 7 0,-4-1-1173,-5 0 1808,-5 1 0,-9 7 0,-2 2 0</inkml:trace>
  <inkml:trace contextRef="#ctx0" brushRef="#br0" timeOffset="2934">3144 821 8453,'-15'-17'322,"3"-1"1,-1 6-1,5 1 423,-2-3 1,6 4 0,-4 1 1049,1 1-1653,5 2 0,-6 8-53,8 4 0,0 4 1,2 7-120,4 1 0,-4 1 0,5 2 0,-1 3-166,0-3 0,6 4 0,-4-2 1,1 1-20,5 1 0,-4-6 0,1 7 0,1-3 21,-2 0 1,5 0-1,-5-5 1,1-3 30,1-3 0,-6 2 0,5-7 0,3 1 101,2 0 0,1-2 1,1-6-1,-1-2 129,0-4 1,1-4 0,-1-7-1,1-3 11,-1-3 1,-1 4 0,-3-5 0,-3 5 101,-2 2 0,4-1 0,-7 1 0,-1-1-83,-2 1 1,-2-1 0,-2 1 0,-2-1-74,-1 1 0,-9 1 1,2 3-1,-5 1-40,-6-1 0,3-3 0,-5-1 0,2-1 107,-1 1 0,1-1 0,6 1 0,-1-1 142,1 1 1,-1-1 0,3 1 283,3-1 1,4 7 0,10-1-283,4-1 0,6 5 0,11 2 1,8 4-274,8 2 1,2 0 0,7 0-1,3 0-58,-3 0 1,1 8-1,1 5 1,-3 7-174,-7 3 0,-5 8 1,-6-4-1,-5 2-16,-5 0 0,-1 1 1,-3 5-1,-3-1 93,-6 1 1,-5 0-1,-1 0 1,0 0 106,0 0 1,6-8 0,2-3 0,0-5 93,0-2 1,5-5 0,-1-2-1,5-2-33,7-5 0,-5-1 1,6-2-1,-2 0-40,1 0 1,1-2 0,-4-3-1,3-7-21,-3-4 0,-7-1 1,-5-1-1,-1-1 66,-4-4 1,-2 3 0,-2-5-1,-2 0 22,-4-4 0,-4 4 0,-9-1 0,-4 3 17,-6 0 0,-6-2 0,-4 3 0,-2-1 31,2 2 0,4 7 0,6 2 0,4-1 94,0-3 0,11 7 0,-1 1-49,5 0 0,6 6 0,10-4-42,6 4 1,9 2 0,4 0 0,4 0 144,8 0 1,-2 0-1,6 2 1,-4 2 94,-2 2 1,-1 8 0,1-3 0,0 5-155,0 1 1,-6 1-1,-1-1 1,-3 3-121,-4 3 0,0 2 0,1 6 0,1-2-27,-2 2 1,-1-4 0,-3 3 0,1-1-68,-1-2 0,3-2 0,1-8 0,2 1-97,-1-1 0,3-7 0,0-4 0,0-6 126,1-6 1,3-6 0,-4-11 0,0-6 5,0-4 1,-3-2 0,-11-2-1,-3-3 44,0-7 0,-8 2 1,-2 1-1,-14 1 213,-11 4 0,-14 2 1,-7 4-1,-6 4-215,-5 6 1,-5 5 0,6 7-1,2 5-650,2 4 1,15 12-1,8 9 647,9 14 0,9 18 0,13 11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1:48.6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218 1178 8290,'-26'-8'58,"-1"-3"0,-2-3 78,0 2 0,8-1 0,-3 5 432,5-2 0,1 6 107,1-1 0,9 3-474,8 2 0,8-6 0,11-2 0,7 0 77,9 1 1,9-7-1,14 2 1,8-3-135,8-3 0,15-1 0,-36 8 0,1 1 0,7-3 0,2 0-117,8 0 0,2-1 0,9 0 0,3-1 0,10-2 0,2-1 0,-30 7 0,1 0 0,1 0-188,1 1 1,2 0 0,-1 1-1,-2 0 1,-1 0 0,1 2-1,-2 1 1,1 1 0,-1 0-1,26-2 1,-2 1-46,-9-1 1,-3 2-1,-9 3 1,-2 0-1,-7 0 1,-2 0 0,-5 3-1,-1 2-594,42 9 1,-23-2 0,-14 1-1,-15 3 800,-12 1 0,-6 3 0,-8-1 0</inkml:trace>
  <inkml:trace contextRef="#ctx0" brushRef="#br0" timeOffset="615">1824 218 8203,'0'-20'0,"0"-1"-109,0-3 0,0 1 1,2 6-1,2-1 778,2 1 1,2-1 0,-4 1 202,1-1 1,1 7-446,-6-1 0,0 10-524,0 2 1,-8 10-1,-5 13 1,-9 6 34,-7 4 1,-6 10 0,-5 5-1,-9 9-77,-7 7 0,-12 6 0,29-32 0,0 1 1,0 3-1,-1 2 36,-2 1 1,0 1 0,-2 1 0,-1-1 0,2-4 0,1-1 0,4-2 0,2-2 406,-26 27 0,17-17 1,10-12 70,10-10 1,15-15 0,10-9 0,10-6-41,6-5 1,9 4-1,6-4 1,8 1-189,7-1 0,11 6 0,3-2 0,0 4-423,0 2 1,4 2 0,-4 4 0,4 8-364,8 7 0,4 6 1,7 8-1,-3 2 247,-3 4 0,5 11 0,-43-21 0,-1 2 0,1 1 0,-2 0 392,0 0 0,-2 2 0,-1 2 0,-2 2 0,20 39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1:51.1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36 243 8279,'0'-17'-208,"0"5"0,0 0 0,-2 1 380,-4 1 1,4-6 0,-4 5 469,4-5 1,0-1-147,-4-1 0,4 7 121,-3-1-532,3 0 1,2 10-1,0 8 1,0 10-103,0 7 0,0 12 0,0 14 0,0 7-86,0 8 1,0 6 0,2 7-1,2 11-104,1 9 1,-1-46 0,-2 1 0,-1-1 0,0 0 0,3 48-25,2-6 1,2-7 0,-3-9 0,5-11-298,0-9 0,-1-11-423,-3-17 951,-4-11 0,-2-26 0,-9-11 0</inkml:trace>
  <inkml:trace contextRef="#ctx0" brushRef="#br0" timeOffset="350">158 330 8279,'0'-35'38,"2"-1"0,2-1 136,2 2 0,7-2 1,-1 14-1,3 1 52,3 3 0,-1-2 1,3 1-1,3 7-80,6 3 1,4 2 0,2 4-1,0-2-89,0 2 1,0 10 0,0 6-1,0 5-187,-1 7 0,-1 3 1,-3 8-1,-7 2-64,-4 3 1,-9 5 0,-4 7-1,-4 1-2,-2-1 0,-8 1 0,-6-1 0,-7 0 40,-8 1 1,-12-3 0,-5-5 0,-5-8 265,-1-6 0,1-10 0,3 2 0,1-5-101,-1-6 0,5 1 1,2-7-1,6 0-487,6 2 0,0-5-587,12 9 1065,3-8 0,30 11 0,3-5 0</inkml:trace>
  <inkml:trace contextRef="#ctx0" brushRef="#br0" timeOffset="734">682 1011 8283,'0'-11'251,"2"1"931,4 2-576,-4-5 0,7 11-318,-3-4 0,-4 6 0,6 4-249,-1 2 0,-3 9 1,8 1-1,2 7-35,1 4 0,1 2 0,-3 6 1,-1 2-257,1 4 1,1 4-1,0 7 1,-5 0-229,-1 1 1,-2 5-1,-6 2 1,0 2-124,0 4 0,-6-13 1,-2-7-1,-1-7 603,-5-4 0,-1-8 0,-3-2 0</inkml:trace>
  <inkml:trace contextRef="#ctx0" brushRef="#br0" timeOffset="916">560 1361 8273,'-18'-18'-28,"3"1"0,1-1 408,2 1 1,8-1 0,-1 1-388,3 0 0,2-1 1,4 1-1,5-1 8,9 1 0,11-1 0,2 1 1,8-1 7,7 1 1,7-6-1,3-1 1,4 1-184,2-2 0,0 7 0,4-1 1,-2 5-171,2 1 0,-13 5 344,-7 2 0,1 12 0,-3 4 0</inkml:trace>
  <inkml:trace contextRef="#ctx0" brushRef="#br0" timeOffset="1383">1311 1396 8199,'0'-18'557,"0"1"1,-6-1-31,0 1-493,0 7 1,6 4-1,0 12 1,0 6 30,0 3 0,6 5 0,2 1 0,-1 4-279,1 2 1,4 3 0,-4 4-1,1 1-231,5 0 0,-4 2 1,-1 2-1,-1 4 445,-4 1 0,6 3 0,-1 5 0</inkml:trace>
  <inkml:trace contextRef="#ctx0" brushRef="#br0" timeOffset="1667">1695 1745 8312,'0'-17'0,"2"1"364,3 4 1,-3-3-1,6 3-88,0-3 0,-6 3 0,6 2 0,-3 1 50,1-1 0,2-2 0,-4-5-264,2-1 0,0 1 1,-4-1-1,1 1-66,3-1 0,0 1 1,-8 0-278,-4-1 1,2 6-1,-7 3 138,-3 1 0,-1 2 0,-3 8 40,1 4 1,7 4-1,2 7 1,2 1 35,1-1 0,-1 2 1,8 3-1,4 3-81,5 2 0,11-4 0,5 7 1,4-1-207,6-2 0,9 4 0,-1-8 354,-1-2 0,15-1 0,-5-3 0</inkml:trace>
  <inkml:trace contextRef="#ctx0" brushRef="#br0" timeOffset="2216">2550 1518 8147,'0'-18'134,"0"1"579,0 0 1,0-1 1032,0 1-1847,0 7 1,0 4-198,0 12 0,-1 4 1,-5 7 102,-6 1 0,2-3 0,-1-1 0,-3-3 114,-1 3 0,-3-6 1,1-1-1,-1-1 575,1 0 1,-1-2-35,1-10 0,7-4 1,4-9-1,6-2-57,6-3 1,4-5-1,9 4 1,3 0-257,1 0 1,8 3 0,-2 11 0,4 5-350,2 4 1,0 2 0,0 0-1,-2 2 57,-4 4 1,-2 11 0,-6 12 0,1 4-93,-7 2 1,1 2 0,-10 4-1,-2 5-86,-3 5 0,-16 3 0,-8 2 0,-10 4-3,-8 3 1,-6-5 0,-7 2 0,2-6 204,7-9 0,8-20 0,8-9 0,6-9 298,3-9 1,11-7-1,3-15 1,4-5 317,2-4 1,10-2 0,5 1 0,6-1-114,1 0 0,5 8 1,0 3-1,2 5-305,0 1 0,-2 3 0,5 1 1,-3 5-302,2 1 0,-4 2 0,2 8 0,0 4-299,-2 5 1,6 7 0,-6 5-1,2 6-296,1 4 0,-3-4 0,4 0 819,-2 2 0,0 10 0,6 4 0</inkml:trace>
  <inkml:trace contextRef="#ctx0" brushRef="#br0" timeOffset="2417">3232 1588 8231,'0'-35'839,"0"0"1,0 2-1,0 4 1068,0 6-1606,0 3 1,2 12 0,3 8-317,7 10 0,4 13 0,1 6 0,2 4-494,5 2 1,-5 2 0,6 4 0,1 8-1702,3 7 2210,-4-2 0,0 22 0,-7-4 0</inkml:trace>
  <inkml:trace contextRef="#ctx0" brushRef="#br0" timeOffset="2848">4017 942 8280,'0'-18'1021,"0"1"1,0-1-810,0 1 0,10 5 1,6 2-1,7 3-281,4 3 1,10 2 0,10 2 0,3 0-181,2 0 0,1 6 0,-3 1 0,-1 3 249,-3 4 0,-7 1 0,4 3 0</inkml:trace>
  <inkml:trace contextRef="#ctx0" brushRef="#br0" timeOffset="2997">4035 1326 8189,'2'-16'0,"2"3"0,4 1 609,1-2 0,3 5 0,9-1 0,8 2-472,12 4 0,11 1 0,11-1 0,8-2-192,7 2 1,-2 2 54,5 2 0,-7 0 0,4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1:59.9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769 175 8297,'0'-25'87,"0"5"1,0-3 0,2 4 151,3 1 1,-3 7 0,4-1-1,-2 0 234,2 3 1,-2 1 0,6 6 166,-3-4 1,1 4-10,-2-4 0,-2 4 111,7 2-884,-7 0 1,-4 0-1,-11 0 1,-7 2-161,-5 4 1,-6-2 0,-12 8 0,-7 1 44,-9 3 0,1-1 0,-8-1 0,-2-2 184,-2 1 1,6-3 0,4 0 0,5-1 278,7 1 1,9-4-1,10 3 21,2-1 0,9 6-238,10-3 1,6 5 0,6 1-1,6 1-51,3-1 1,-3 3 0,-3 1 0,1 2-112,0-1 1,-4-3 0,3-1 0,-1-1 86,-4 1 0,-2-1 1,-2 0 77,0 1 1,0-6 44,0-1 0,2-7 81,4 2 0,3-4 0,9-4 0,-1-2-27,1-2 0,1-2 1,3 5-1,3-3-109,2 2 1,-4 0 0,6 0 0,1-2-100,-3 2 0,6 10 0,-4 6 1,2 3-54,-2 3 0,2 7 0,-8 4 0,-1 4-18,-3 2 0,-9 6 1,-4 0-1,-6-3 87,-6-1 1,-12 4 0,-11 0-1,-4-2 52,-2-3 0,-7-6 0,-3-3 0,-2-2-55,1-4 1,7-9-1,-4-6 1,3-4-209,-1-2 1,0 0-1,8 0 1,4 0-259,6 0 570,3-8 0,3-2 0,-1-7 0</inkml:trace>
  <inkml:trace contextRef="#ctx0" brushRef="#br0" timeOffset="750">996 577 8457,'0'-18'20,"0"7"1,0-1 668,0-2 0,0-1 1057,0-3-970,0 1 1,0 5 18,0 1-968,0 7 0,0-2 1,0 12 58,0 5 0,0 5 0,0 3 0,0 3 1,0 1 0,0 2 0,2-2 1,4 7 19,5 3 1,5 0 0,1-2-1,3-2 59,3 2 1,4-4 0,10 0-1,2 0-46,1 0 0,3-11 0,-6-1 1,0-5-159,-4-6 1,-10-2 0,0-4 0,-5-4-26,-6-5 1,-5-5 0,-7-3-1,-2-5 172,-3-5 1,-7 2-1,-9-2 1,-5-2 314,-1-2 1,4 0 0,-6 2 0,0 4 155,1 2 1,-3-1 0,8 5 0,2-2 215,1 1 0,9 3 1,1 1-297,2 1 1,4 1 0,12 5 0,10 3-285,9 0 1,8 6 0,5-5 0,7 1-41,4 0 0,3 0 0,2 6 0,2 0-46,-1 0 1,3 6 0,-4 2 0,-6 1-23,-7 5 0,-6 2 0,-4 1 0,-2 2-155,-2 5 1,-7-5-1,1 6 1,-6-1 93,-5-1 1,9 2 0,-3-4 0,1 3 116,1-3 1,-1-1-1,2-3 1,5-2 90,1-3 1,-4 2 0,4-8 0,0-3 82,0-1 0,-5-2 0,3-2 0,-4-3-79,-3-7 1,3-4 0,-11-1 0,0-2-12,-5-5 1,-3 3 0,-4-6 0,-3 0-138,-7-1 0,-9 1 0,-7-2 0,-3 4 16,-5 0 1,-11 7 0,0-1-1,-3 5-33,-2 1 1,1 5-1,3 2 1,3 4-441,2 2 0,3 8 0,8 4 0,7 5-352,8 6 1,11 10 0,2 10 897,8 2 0,21 1 0,12 7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2:09.5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99 175 8433,'-17'-35'0,"1"0"0,3 2 1191,1 4 1,0 6 1016,-5 11-1975,7 4 0,8 18 0,10 8 0,2 7-198,3 2 0,-1 12 0,3-2 0,5 3-102,-1 3 0,1 6 0,-3-3 0,1 7-307,-1 5 1,0-4 0,1 6 0,-1 0-203,1 5 0,-7-1 0,-1 2 0,-2 0-348,-4-6 0,-2-6 0,-2-7 924,0-7 0,-8-3 0,-2-2 0</inkml:trace>
  <inkml:trace contextRef="#ctx0" brushRef="#br0" timeOffset="517">501 420 8418,'-8'-24'205,"-4"1"1,-1-6 0,1 6 0,4 1 291,1 3 1,5 1 0,-2 1-156,8 0 0,0-1 0,9 3 0,5 1-234,3 2 1,8 6 0,-4-3-1,2 1-140,5 4 1,-5 2-1,2 4 1,0 4-223,-2 6 1,-2 3 0,-7 5 0,-1 3-34,1 6 1,-9 4 0,-3 2-1,-4 0 78,-2 0 1,-4 5 0,-5 1 0,-9 0 130,-1 2 0,-7-6 0,1 1 1,0-7 251,0-7 1,-4 1-1,5-4 152,3-5 0,7-1-261,3-9 1,15-2-1,2-8 1,9-2-22,8 2 1,5-3-1,6 1 1,3 2-62,4 2 1,-4 2 0,6 0-1,-3 2-70,1 4 0,6 3 0,-7 11 1,-3 1 15,-6 2 1,-7 9 0,-11-3 0,-3 4-25,-2 2 1,-10-1 0,-12 3 0,-7 2 112,-8 2 1,-10 0 0,-4-6-1,1-2-23,-1-4 1,-4-2 0,7-6-1,1 1-95,2-7 1,4-5-1,4-10 1,5 0-218,5 0 1,4-2 316,3-4 0,-4-4 0,7-7 0</inkml:trace>
  <inkml:trace contextRef="#ctx0" brushRef="#br0" timeOffset="1300">1391 647 8601,'-17'-29'0,"1"1"525,5 3 0,-5 4 1,7 7-1,-3 5 2971,0 1-2630,8-6 0,-3 14-954,7 0 0,2 10 0,3 11 0,7 4 62,4 3 0,7-5 0,0 6 0,0 2-101,3 2 1,1 2 0,8 0 0,0 0-373,0 0 1,-6 0-1,2 0 1,4-2 311,4-4 1,3-4 0,-3-8 0,2-1-178,-2-4 0,-4-7 0,-6-12 1,-6-9 78,-4-5 0,-9-12 0,-4 0 0,-6-6 169,-6 0 1,-11-5-1,-14-1 1,-6 0 158,-4 5 0,-13 3 0,1 2 1,-1 0 190,0 0 0,1 6 0,3 2 0,3 1 604,6 5 0,8 7 1,8 5-447,8 1 1,13 2-1,6 6 1,13 0-337,12 0 1,8-6-1,8 1 1,7-1-147,7-2 0,15 6 0,-1-4 0,5 4 191,2 2 1,5 0 0,-1 0 0,-1 4 57,-5 8 0,-10-1 0,-22 15 0,-7-3-250,-6 0 0,-11 6 1,-1-3-1,-7-1 22,-4 0 0,-3 4 0,-5-4 1,2 1-19,4-1 1,-4-2-1,4-5 1,-2-3-57,2-3 1,-3 1 0,9-7 0,2-2 10,1-2 1,3-2 0,-1-2 0,3-4-42,3-5 1,-4-5-1,6-3 1,-1-3 132,-1-1 0,-2-8 0,-9 2 1,-6-4 56,-4-2 1,-2 0-1,-2 0 1,-6 0 238,-9 0 0,-14 0 0,-14 2 0,-4 2-57,-5 2 1,-8 10 0,2-1-1,0 9-154,0 3 0,1 2 0,7 8 0,3 6-632,9 9 0,7 8 1,17 10 586,4 0 0,20 16 0,12 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2:47.7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1048 8133,'-6'-35'-138,"-1"2"0,-1 2 141,0 2 0,0 8 0,4-3 0,-1 5 389,1 2 1,2-1-1,4 1 1,2-1-184,1 1 0,7-1 0,-4 1 1,2-1 29,3 1 1,-3-1 0,1 3 0,1 1-93,-2 3 0,5 5 0,-3-4 1,4 2-153,1 4 0,0 3 0,1 1-95,-1 0 1,1 0 0,1 1-1,3 5-43,1 6 1,0 5 0,-5 5 0,1 3-21,4 2 0,-3 10 0,3 10 0,-4 3 81,-1 2 1,-6 7 0,-3 3 0,-1 2 1,-4 2 1,4 6 0,-3-8 0,-1 2 57,-2-2 1,-2-6 0,0-12 0,0-7 143,0-8 1,0-11 67,0-9 0,0-15 0,0-3 1,0-13-98,0-9 1,6-14 0,2-9 0,2-12-255,3-10 1,3-7-1,1-12 1,-7 43-1,0 1 49,1-2 0,1-1 0,1-3 0,1-1 0,3 1 1,1 0-1,-1 0 0,1 1-33,-1 0 0,1 1 1,17-40-1,-2 12 0,-4 18 115,-6 19 0,-9 13 1,-5 21 48,-1 10 1,-2 8 0,-6 9 0,2 3 4,4 3 1,-4 4 0,3 10 0,-3 2-37,-2 2 1,0 7 0,0-1 0,-2 3-108,-3 3 1,-5-7 0,-8 1 0,-1-1-12,-4-1 0,3 3 1,-5-5-1,2-2-120,0-4 1,1 1-1,9-8 250,1 3 0,0-6 0,-5-2 0</inkml:trace>
  <inkml:trace contextRef="#ctx0" brushRef="#br0" timeOffset="249">1241 1293 8236,'-16'-2'0,"3"-2"107,1-2 0,6-6 161,-5 7-224,7-1 0,-4 13 1,8 5-1,2 4-79,4 1 1,-2 8-1,5 2 1,1 3-221,0-1 0,-1 6 0,3 5 1,-6-1 254,-4-2 0,-2 6 0,0 1 0</inkml:trace>
  <inkml:trace contextRef="#ctx0" brushRef="#br0" timeOffset="415">1293 978 8163,'-17'-33'258,"1"4"0,5 6 203,5 3 1,2 5 0,0 1-951,-2 3 1,2 9 0,8 2-1005,2 9 1493,8 7 0,-5 9 0,9 2 0</inkml:trace>
  <inkml:trace contextRef="#ctx0" brushRef="#br0" timeOffset="682">1555 1275 8215,'-17'-17'1104,"5"-1"630,0 1-1678,8-1 1,-3 11-1,7 7 1,2 9-180,3 7 1,5 3 0,8 4 0,-1 5-171,1-1 1,-1 6 0,0-4-1,-1 4-441,-4 2 0,1 0 0,-5 0 734,2 0 0,-6 0 0,3-1 0</inkml:trace>
  <inkml:trace contextRef="#ctx0" brushRef="#br0" timeOffset="1032">2027 1083 8456,'-6'-17'92,"0"-1"0,0 6 0,6 1 0,0-3 15,0-1 1,0 3 109,0 0 0,8 3 0,6-3 0,5 6-331,4 4 1,2-3 0,-1-1 0,5 2-414,4 2 0,0 8 0,-2 1 1,-4 3 526,-2 4 0,6 1 0,-4 3 0</inkml:trace>
  <inkml:trace contextRef="#ctx0" brushRef="#br0" timeOffset="1197">2114 1345 8255,'0'-17'-98,"0"5"0,0 0 80,0-1 0,2 5 0,4 0 0,5 2-139,5 1 1,3-1-1,3 6 1,3 0 156,2 0 0,10 0 0,8 0 0</inkml:trace>
  <inkml:trace contextRef="#ctx0" brushRef="#br0" timeOffset="1516">2708 559 8356,'-12'-17'300,"2"-1"1,1 1 1598,-1-1-899,6 9-987,-4 1 1,10 16-1,4 3 1,6 5-61,3 1 0,3 3 0,-1 1 0,3 4-296,3 2 0,-4 2 1,5 6-1,-5 0-216,-2 0 0,-5 8 1,-2 3-1,-2 5-669,-5 1 1228,-1 8 0,-9 3 0,-3 6 0</inkml:trace>
  <inkml:trace contextRef="#ctx0" brushRef="#br0" timeOffset="2114">3144 699 8407,'-11'-18'224,"-1"1"0,8-1 0,-4 3 804,1 3 1,3-1 139,-8 7-1113,8 0 1,-4 8 0,8 4 0,0 5-297,0 5 1,2 3 0,2 5 0,4 5 61,2 4 0,1 2 0,7 0 0,-1 1-248,1 5 0,-1-6 1,-1 2-1,-3-8-6,-1-4 0,0 4 1,5-5 361,1-3 1,-7-11 0,-1-10 92,-2-10 1,-2-13 0,-8-8 0,-2-6 123,-2-4 1,-8-7 0,5 3-1,-3-2 215,0 1 0,3 7 1,-3-2-1,6 4 57,4 3 1,-4 1 0,1 1 0,1 5-146,2 2 0,10 2 1,3 7-1,5 3-188,1 1 1,3 8 0,1-2 0,4 4-134,2 2 1,2 0 0,6 2 0,0 4-83,0 6 0,0 3 1,-2 5-1,-2 1-112,-2 2 0,-7 3 0,1-5 0,-4 4 58,-1 2 1,3-5 0,-2 1 0,-3-4 136,0-1 1,1-1-1,4-1 34,3-5 1,-1-3 0,-6-8 0,1 0 86,-1 0 1,-1-2 0,-3-5 0,-3-9 51,-2-5 1,4-3-1,-7 5 1,-1-2-58,-2-3 0,-2 1 0,-2 6 0,-4-3-97,-5-3 0,-5 9 0,-1-3 0,-1 3-87,1 5 0,-1 1 0,-1 8 1,-2 0-418,-3 0 0,1 8 1,6 3-1,1 5 532,4 1 0,-3 8 0,5 3 0</inkml:trace>
  <inkml:trace contextRef="#ctx0" brushRef="#br0" timeOffset="2332">4978 192 8281,'-17'-35'0,"1"1"0,3 1 497,1 3 0,2 5 0,-3 10 0,1 3 75,-2 6 1,5 4 0,-1 4 0,0 4-660,1 6 1,-3 11 0,-6 8 0,-1 8-240,-4 7 0,1 7 1,-7 5-1,-2 8-110,-2 8 1,-2 3 0,-2 7-1,-1-3-253,-3 3 0,-2-7 1,4-3 688,-1-8 0,-1-14 0,6-9 0</inkml:trace>
  <inkml:trace contextRef="#ctx0" brushRef="#br0" timeOffset="2480">4576 175 8281,'-15'-37'684,"1"0"61,3 2 0,5 10-899,-6 13 0,8 16 1,-3 4-1,1 11 154,0 11 0,-8 10 0,5 5 0</inkml:trace>
  <inkml:trace contextRef="#ctx0" brushRef="#br0" timeOffset="2580">4978 716 9076,'16'-25'0,"-3"-2"1052,-1 0 0,-8 2 1,2 7-1,-5 1-713,-1-1 0,0 6-339,0 1 0,0 15 0,0-2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2:56.4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35 419 7930,'-2'-15'-141,"-2"1"177,-2 3 0,1-1 1,3-3 355,-4 3 1,4-4 2,-4 5 1,4 1-236,2-2 0,0 1 1,2-5-121,4 5 0,4 1 0,7 6-3,1-2 1,-1 0-1,1 6 1,-1 0-94,0 0 1,3 0 0,1 0 67,2 0 1,1 0 0,-7 0 104,1 0 1,-3 8 15,-3 4 1,1-3-1,-7 3-41,-2 2 0,-2 1 0,-2 3 1,0-1-77,0 1 1,0 5 0,0 2 0,0 0-28,0 1 1,0 5-1,0-2 1,0 6-89,0 5 1,0-5 0,0 2-1,0-6-4,0 0 1,0 2 0,0 0 0,2-4 45,4-5 0,-4-5 30,4-1 1,-2-9 40,1-3 0,-3-6 1,4-8-1,-4-7-40,-2-7 1,-2-11 0,-2 0-1,-2-7-40,3-5 1,-5-1-1,2-9 1,2-1-18,2-2 0,2-2 0,0 3 0,0-3 13,0-2 0,8 12 0,4-1 0,5 6 70,6 7 1,-3 11 0,3 9 0,-4 10-20,-1 6 1,-1 4 0,1 4 0,-1 8 23,1 7 0,-9 6 0,-3 8 1,-4 2-3,-2 4 0,-2-2 1,-4 5-1,-5-1-76,-5-4 0,-1 3 0,-3-1 1,-1-4-95,-2-6 1,-3 0 0,5-8 0,-2-3-767,2-7 16,1 3 917,10-14 0,3-2 0,7-10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2:58.2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36 243 8050,'0'-17'0,"-2"1"292,-4 5 1,4-5-19,-4 5 1,-1 1 105,1-2-216,0 8-79,6-11 1,0 11 0,2-6 362,4 2 197,-4 3-308,5-3-308,-7 6-72,0-6 1,-2 8-1,-1 2 9,-3 4 1,0-2-1,6 7 1,0 3-48,0 2 1,0 1 0,0 0 0,0 3-67,0 3 1,0-1 0,0 5-1,0-2 64,0-4 0,2 4 0,2-1 0,2-3 65,-3-1 1,1-3 0,0 0 260,2 1-42,0-8 0,-4-5 1,2-10-202,1-7 0,1-11 1,-6-6-1,0-4 79,0-2 0,0 0 0,0 0 0,0 0 49,0 0 1,0 2 0,0 2 0,0 4 151,0 2 0,0 1 0,0 7 59,0-1-465,0 9 0,0 3 0,2 12 0,2 5 19,2 5 1,6 9 0,-5 4-1,1 4-160,0 2 1,3 0 0,-3 2 0,0 2-237,0 1 1,3 9-1,-3-3 503,2 5 0,2 1 0,5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8:35.1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18 175 8060,'-2'-18'0,"-2"1"818,-2-1 0,0 1 0,8-1 0,4 3-579,6 3 1,19-1-1,9 5 1,9-2-272,3-3 1,6 5-1,3 2 1,1 4-746,4 2 1,-6 0 776,-2 0 0,4 8 0,0 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2:59.7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262 123 8088,'0'-17'388,"0"-1"1,-1 3 421,-5 3-702,4 4 1,-12 10-76,8 4 0,1 4 0,5 7 0,-2-1-40,-4-5 0,4 5 1,-4-5-1,2 3-55,-2-2 0,4 3 1,-3-3-42,3 3 0,-4-3 279,0 0 94,-8-8-161,5 3 0,-1-16 1,4-7-91,4-5 0,10-3 1,4 7-1,3 0 70,3-1 1,1 1-1,2 1 1,5 4-35,1 7 0,-6 3 0,4 2 0,1 0-44,3 0 0,-4 9 0,-2 7 1,-3 7-58,-3 4 0,-5 4 0,-3 8 0,-1 2-75,-4-2 1,-6 3-1,-8 1 1,-9 0-42,-6 0 1,-4 3 0,-8-5-1,-2-4 47,-2-6 0,-7 0 0,3-10 1,2-5 65,8-9 0,2-5 0,10-4 0,2-3 182,1-7 0,5-5 1,3-7-1,6-5 86,5-4 1,8-2 0,5 0 0,3 2-70,3 4 0,5 4 0,0 7 0,1 1-123,1 0 1,0 5 0,6 2 0,-2 2-94,2 5 1,2 3-1,0 5 1,-2 7-154,-1 4 0,-3 7 0,4 2 0,-4 2-245,-2 4 1,4 2 0,-5 2 0,-3 0-233,-2 0 1,-7 0 695,0 0 0,-1 0 0,7 0 0</inkml:trace>
  <inkml:trace contextRef="#ctx0" brushRef="#br0" timeOffset="254">856 193 8090,'0'-25'251,"0"5"1,0-3 0,0 4 581,0 1 0,-6 6-204,1 1 0,-1 9-559,6 2 0,0 2 0,2 11 1,4 5-87,5 3 0,5 10 1,-1-2-1,-1 4-422,-3 2 1,1 0 0,4 0 0,-3 2-85,-1 4 1,-2-4-1,3 3 1,-3-3-99,-2-2 0,-3-6 620,-5 0 0,8-7 0,2 3 0</inkml:trace>
  <inkml:trace contextRef="#ctx0" brushRef="#br0" timeOffset="550">1171 193 8090,'-8'-18'718,"4"1"233,-8 0 1,8 5-420,-1 0 1,3 6 0,4-3-364,3 1 0,5 2 0,8 4 0,1-2-258,4-2 1,-1 1 0,5 5 0,0 0-496,0 0 1,-5 0 0,1 0 0,-2 0-110,2 0 0,-9 5 0,2 5 1,-7 4 692,-5 5 0,-10 10 0,-3-2 0</inkml:trace>
  <inkml:trace contextRef="#ctx0" brushRef="#br0" timeOffset="684">1031 455 8357,'0'-18'76,"2"9"1,4 3 121,5 4 1,7-4 0,3 0-1,4 0-159,3-1 0,3 5 0,7-4 0,5 4-443,2 2 0,-6 0 404,1 0 0,5 0 0,0 0 0</inkml:trace>
  <inkml:trace contextRef="#ctx0" brushRef="#br0" timeOffset="1185">1607 263 8134,'-8'-18'1848,"1"1"-2,-5-1-1359,-3 1 0,13 9-434,-4 8 1,6 8 0,6 9 0,5 1-38,5-1 1,1 1 0,1 1-1,1 3-293,4 1 0,-1 0 0,5-5 0,-2-1 48,-4 0 0,7-5 0,-1 0 0,0-1 72,-4-1 0,2-2 0,1-10 0,-1-4 66,0-6 0,-2-5 0,-5-6 1,-3-6 98,-3-4 1,-4 2-1,-8 0 1,0-2 92,0 2 1,-8 1 0,-5 1-1,-9 4-61,-7 0 1,-2 13 0,0 1-1,4 7-93,2 4 0,-5 0 0,7 2 0,2 3-272,1 7 0,11 9 1,3 5-1,4 1 325,2 4 0,0 10 0,0 3 0</inkml:trace>
  <inkml:trace contextRef="#ctx0" brushRef="#br0" timeOffset="1367">2341 333 8104,'-2'-18'260,"-4"1"0,2 1 1,-6 3-1,1 1 349,-1-2 1,4 7-1134,-5 1 1,5 4-1,-4 4 1,2 4-1101,4 5 1624,2 5 0,-5 1 0,-3 1 0</inkml:trace>
  <inkml:trace contextRef="#ctx0" brushRef="#br0" timeOffset="1869">2288 141 8078,'0'-18'350,"0"1"0,0 5 0,0 0 1,0-1 236,0-3 0,0 5 1,2 1-238,4 2 1,6-4 0,9 7 0,4 1-210,2 2 0,3 2 1,5 0-1,-1 0-205,1 0 1,0 8-1,0 1 1,0 3-98,0 0 0,-8 1 1,-3 8-1,-7 3-25,-5-3 0,-5 0 1,-7 1-1,0 3 153,0 2 0,-7-4 0,-5 5 1,-4-1 41,-1 0 1,-6 2 0,-1 4 0,3-4-270,2-6 0,1 3 0,3-3 0,3-2-451,6-1 0,-2-3 216,3 1 1,5-7 0,7-1 0,3-2-713,4-4 1207,1-2 0,10-18 0,3-3 0</inkml:trace>
  <inkml:trace contextRef="#ctx0" brushRef="#br0" timeOffset="2033">2533 472 8078,'0'-17'130,"0"-1"758,0 1 1,0 5-209,0 1 0,2 1 1,4-2-554,5 7 0,7-3 0,5 2 1,6 2-425,4 2 0,8-4 1,2 0-1,1 3 297,5 1 0,1 2 0,3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3:03.1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53 488 8078,'-6'-14'0,"-1"1"149,-3-1 0,6-5 1,-2 7-1,2-2 241,-1 3 1,3-5 0,-4 5-16,4-5 1,2-1 0,0-1-162,0 1 1,2 5 0,4 2 0,3 1-69,1-1 0,6 0 0,-5-1 0,3 3-97,-3 0 1,5 6 0,-4-4-1,3 2-50,3-1 0,-7 3 0,1-4 0,1 4-85,3 2 1,-1 8-1,-1 3 1,-2 5-1,1 1 0,1 3 1,-1 3-1,-3 8 16,-2 8 1,4 0-1,-7 7 1,-1 3 15,-2 1 0,-2 8 1,0 3-1,0-1-44,0 0 0,-6-2 1,-1-6-1,-1-1 7,0-5 1,-4-11 147,7-11 0,-7-15 0,6-9 139,2-9 0,-4-17 0,1-8 0,-1-11-264,0-6 1,-3-1-1,5-2 1,2-4-26,2-7 0,2-8 0,0-3 0,0 2-243,0 3 0,8 1 0,3 2 1,5 4-27,1 6 0,1 19 0,-3 10 0,-1 9 348,-2 9 1,-7 5 0,5 13-49,-2 11 0,0 1 0,-5 10 0,3 3 113,-2 0 0,0 3 0,0 0 0,2 2-19,-2 4 1,-4-4-1,-4 4 1,-4-6-96,-2-6 1,4 4-1,-3-4 1,-1 2-203,0-2 0,-1-4 1,-5-7 264,5-1 0,-5 0 0,6 1 0</inkml:trace>
  <inkml:trace contextRef="#ctx0" brushRef="#br0" timeOffset="533">787 715 7992,'-6'-14'0,"-2"1"258,-2-1 0,7-5 0,-5 9 1897,0 0-1671,-2-5-515,1 13 0,1 2-195,8 11 1,-2 5 0,-2 1-88,-2 1 1,-7-6-1,1-3 1,-4-1 253,-1-4 0,5-2 1,1-2-1,-3 0 277,-1 0 1,-1-10-1,4-5 4,7-7 1,3-1-1,2 4 1,2-3 54,3-1 1,7 0-1,9 5 1,5 1-171,1-1 1,2 7 0,6 1 0,-2 2-268,-4 4 0,4 4 1,-6 6-1,0 8-60,-3 7 0,-5 0 0,-4 8 1,-1 3 74,-2 0 1,-8 9 0,-1 0-1,-6-2 75,-9-2 0,-7 3 0,-9 3 1,-8 0-66,-7-1 0,-4-1 0,-3-8 0,3-4-30,6-5 1,5-7-1,3-7 363,4-10 0,11-14 0,14-11 1,8-2-99,8-4 1,5 4-1,6-1 1,7 1 84,3 0 0,3 6 0,3-1 0,2 7-135,-2 3 0,-4 8 0,-2-1 0,0 3-322,4 2 0,1 2 0,-3 3 1,0 7-357,0 4 1,-2 7 0,-2 0 0,-4 0 627,-1 3 0,-3 1 0,-6 8 0</inkml:trace>
  <inkml:trace contextRef="#ctx0" brushRef="#br0" timeOffset="1033">1311 645 8040,'0'-35'453,"0"8"0,0 4 0,0 3 712,0 3-904,0-1 0,2 9 0,1 5-252,3 8 1,0-1-1,-6 9 1,0 4-177,0 5 1,0-2 0,0 5 0,-2-3-51,-4 2 1,-3-3-1,-7 3 1,3-6 108,1-5 0,0 4 547,-5-5 0,1-5-148,5-6 1,3-8 0,8-9-1,2-1 23,4 1 0,3-1 0,9 1 1,-1-1-173,1 1 1,5 0 0,0 1 0,-1 4-213,-3 7 0,-2 3 0,3 2 0,1 0-57,3 0 1,-7 7 0,-7 5-1,-1 6-66,1 5 0,-6-2 0,2 8 0,-4 2-72,-2 2 1,-10 2 0,-5 2 0,-9 2 42,-3 2 0,-8-1 0,-6-7 1,3-4 54,1-5 0,8-7 0,1-5 320,3-6 1,4-12 0,9-6 0,6-5 139,4-7 0,12 3 1,6-6-1,7 2-71,4 3 1,2-3 0,6 4 0,0 3-274,0 5 0,0 7 0,0-4 1,-2 2-245,-4 5 1,4 1-1,-6 4 1,0 3-159,-3 7 1,1 6 0,-2 3 0,-2 4-467,-1 2 0,-5-3 919,-3 5 0,4 0 0,-7 6 0</inkml:trace>
  <inkml:trace contextRef="#ctx0" brushRef="#br0" timeOffset="1283">1835 645 8069,'0'-23'271,"0"-1"1,-6 1 0,0 6 557,2-1 0,2 7 0,4 1-593,4 2 1,4 2-1,9 6 1,2 0-459,3 0 1,7 0-1,-4 0 1,2 2-373,0 4 1,-8 4-1,3 7 1,-5 3-1221,-1 3 1814,-9-4 0,-1 22 0,-8-4 0</inkml:trace>
  <inkml:trace contextRef="#ctx0" brushRef="#br0" timeOffset="1398">1677 942 8570,'2'-16'826,"4"3"0,8 3-831,7 2 0,14-3 0,12 5 1,5 0-468,6-2 0,-2 6 1,7-4 471,-3 5 0,6 1 0,-4 0 0</inkml:trace>
  <inkml:trace contextRef="#ctx0" brushRef="#br0" timeOffset="1833">2446 645 8354,'0'-27'2591,"-6"2"-590,0 7-1693,0 8 0,6 5 0,0 10 0,0 7-212,0 4 1,2 1-1,2 0 1,4 3-60,2 3 1,1-3 0,7 3-1,-1-4-334,1-1 1,-5-1 0,3 1 127,3-1 1,3-7 0,-5-4 0,0-4 84,1-2 0,-1-2 0,-1-4 1,-3-6 59,-1-3 1,-2-11 0,1-1 0,-5-2-16,-4 0 0,-2 2 0,0-4 0,-2 2-46,-4-2 1,-3 5 0,-9 3-265,1 4 0,-1 7 0,1 2-605,-1 3 0,3 9 1,3 11 953,6 9 0,-3 5 0,-1 8 0</inkml:trace>
  <inkml:trace contextRef="#ctx0" brushRef="#br0" timeOffset="2014">3040 610 8063,'-18'-27'544,"6"-4"0,1 8 506,-3 1 1,1 9-1,-1 3-1234,2 2 0,9 4 0,-3 12 0,4 8-3088,2 5 3272,0 10 0,-8-4 0,-2 8 0</inkml:trace>
  <inkml:trace contextRef="#ctx0" brushRef="#br0" timeOffset="2565">3179 523 8067,'8'-27'467,"0"1"1,5 7 562,-1-4 1,-2 3-1,3-3 302,-1 4 1,0 3-1173,5 4 0,1 5 1,-1 7-1,0 2-483,1 3 0,-1 5 0,-1 9 0,-2 3-180,-3 1 1,-5 8 0,4-4 0,-3 2 62,-3 1 0,-2-1 1,-2 4-1,-2-2 286,-3-2 1,-3-6 0,-6 4 0,4-2 293,3-3 1,-7-3 425,2-1 0,3-9-136,-3-3 0,8-6-534,-2-6 1,12 4 0,4-5 0,4 1 48,3 0 0,-3 0 0,9 6 0,-4 0-4,-1 0 0,-1 0 0,1 2 0,-1 4 50,1 6 0,-3 3 0,-3 3 0,-6 1 135,-4 4 0,-2-1 0,-2 5 1,-4-2 79,-6-4 0,-11 5 0,-4-3 1,-2-2-68,-1-1 0,1-9 1,-6-1-1,0-2-115,1-4 1,4-2-1,3-2 1,2 0-431,4 0 0,1-6 1,5-2 405,3-2 0,4-1 0,8-7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3:07.2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64 105 8092,'-15'-8'0,"1"-3"364,2-5 0,7-1 13,-7-1 0,8 6 0,2 3 0,10 1-361,9 4 1,12 2 0,1 2 0,2 0-54,3 0 0,2 2 0,2 2 1,2 4-42,-2 1 0,-2 1 1,-3 4-1,-1-3-91,-3 3 0,-3 0 1,-8-1-1,1-1 136,-5 1 0,-7 3 1,2 1 138,-3 1 1,-1-1-1,-4 3 14,4 3 1,-4-4-1,4 5 1,-4-3 37,-2 2 0,0 4 1,2 8-1,1 0-66,3 0 1,0 2 0,-6 4 0,2 5-238,4 5 0,-4-5 0,4-1 0,-5-2-158,-1-4 0,0-3 0,0-1 0,0-2-1274,0-3 1577,0-5 0,0-8 0,0 1 0</inkml:trace>
  <inkml:trace contextRef="#ctx0" brushRef="#br0" timeOffset="267">518 524 8052,'-11'-17'0,"-1"-1"77,-2 1 0,1 5 0,-1 2 0,2 1 772,-1-1 1,5 4-51,2-5 1,6 7-675,6-2 1,12 4 0,13 2 0,7-2-284,9-4 1,3 4 0,5-4 0,1 2-2405,2-1 2562,8 3 0,-11-6 0,5 8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3:09.5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88 8106,'-18'0'155,"3"-2"0,1-2 783,2-2-330,1 1-512,1 5 0,4 0 1,12 0-1,6 0-118,3 0 1,5-2 0,3-2-1,6-2-94,4 2 0,8-4 0,1 0 0,3 1 116,4-1 0,1-6 0,2 5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3:10.8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51 594 7779,'-2'-17'198,"-4"-1"0,-2 1 1,-5 1 969,1 5 1,8 1-940,-2 4 1,6 4 0,6-4-39,6 5 1,3-5 0,3-2 0,1-2-18,5-3 1,3-1-1,8 0 1,0 3-67,0-3 1,5-1 0,3-3 0,0 1-74,-1-1 1,3 7 0,-8 1 0,-4 2 22,0 4 1,-2-3 0,-2 1 0,-6 2-128,-3 2 1,-3 4 0,1 4 0,-3 5 86,-3 5 0,1 1 0,-5 3 0,0 1 93,0 2 1,3 8 0,-3-1 0,2 3-37,3 1 1,-3 1-1,0 2 1,-1 2-84,1 2 1,2 5 0,3-5 0,-1-2-184,-2-2 0,-1 0 1,5 0-1,-3-1-160,-1-3 0,-8-7 0,2 1 1,-2-2-517,1-4 1,-3-1 0,4-3 306,-4 1 0,-4-7 0,-4-1 0,-5 0 560,-5-1 0,-9 3 0,-2 6 0</inkml:trace>
  <inkml:trace contextRef="#ctx0" brushRef="#br0" timeOffset="401">505 1136 8050,'0'-26'344,"-6"5"0,0-6 0,2 0-282,3 0 0,6 5 1,3-3-1,2 2 280,3-1 0,9-7 0,3 4 0,0 0 59,0 4 0,6-2 0,-1 1 0,3 3-148,1 2 0,1 7 0,0 2 0,-2 2-252,-4 5 0,4 1 0,-5 2 0,1 2-138,0 3 0,-6 3 0,6 6 1,0-3 46,-2 3 0,6 0 0,-3-1 0,3-3 147,1-2 0,11-3 1,6-5-1,7-2 99,4-3 0,-4-11 0,4-9 0,-2 0-248,-3-1 1,-5-5-1,-7 4 1,-10-2-174,-10 0 0,-6 0 0,-3-4 1,-5 4 141,-5 6 1,-8 3-1,-7 3 1,-13-1 48,-9 1 0,-2 7 0,-13 4 0,-3 4 88,-1 2 1,-5 6 0,-1 4 0,-2 3 55,2 7 1,1 1-1,3-1 1,-1 1-223,1 2 0,9 6 0,8-4 0,10 3-165,6 3 1,9-4 0,4 0 0,8-2-787,10-3 1,17-3 1102,23-2 0,16-7 0,12-2 0</inkml:trace>
  <inkml:trace contextRef="#ctx0" brushRef="#br0" timeOffset="634">2374 123 8139,'-10'-25'473,"-7"-5"0,-1 5 0,-7 4 1,2 7 48,-1 8 1,-7 5 0,4 2-1,0 5-206,4 6 1,-3 3 0,3 5 0,2 1-23,1 2 0,9 9 0,1-1 0,2 5-258,4 5 0,2 8 0,2-3 0,0 5-547,0 1 1,0 1-1,0 1 1,0 4-174,0 6 0,-2-6 1,-3-3-1,-7-9-67,-4-3 0,5-10 0,-1-12 751,-1-7 0,-11-6 0,-3-8 0</inkml:trace>
  <inkml:trace contextRef="#ctx0" brushRef="#br0" timeOffset="782">1745 140 8139,'-8'-33'575,"-3"4"1,1 4 0,0 7-434,2 1 0,5 7 0,8 6 0,7 8-679,3 8 0,9 0 0,1 3 0,2 4-229,4 1 1,-4 7 765,2 2 0,1 4 0,5 2 0</inkml:trace>
  <inkml:trace contextRef="#ctx0" brushRef="#br0" timeOffset="898">2566 647 8520,'9'-27'0,"-1"3"1305,0 5 1,-4 3-2531,8 5 1225,-9 3 0,13 8 0,-6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3:14.5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53 272 8006,'0'-27'-40,"-8"-4"1,-2 8 0,-1 2 346,-1 1 0,8 3-240,-2-1 0,4 1 0,4 1-18,4 5 1,4-3 0,9 8-1,2 2-67,3 2 1,1 2 0,-4 0 0,3 0-51,-3 0 0,-2 6 0,-1 4 0,-1 4 5,1 5 1,-7 4 0,-1 1 0,-2 5 58,-4 4 1,-2 2-1,-2-1 1,-2 1 27,-4 0 0,2-6 0,-6-1 1,3-3 3,3-4 1,-4-1 0,2-3-10,2 1 0,4-3-74,6-3 1,4-5-1,7-8 1,3-3-78,3-2 1,-2-6 0,6 4 0,1 1 32,-1-1 1,-6 2 0,2 6-1,-3 0-31,-3 0 1,-5 0 164,0 0 1,-9 8-1,3 3 146,-4 5 1,-10 1-1,-3 1 1,-5-1-103,-1 1 1,-3-3 0,-1-1 0,-2-2-110,1 1 1,3 1 0,0-1 0,-3-1-326,-1 2 1,5-1 0,7 1 354,-3-3 0,-1 1 0,-3 5 0</inkml:trace>
  <inkml:trace contextRef="#ctx0" brushRef="#br0" timeOffset="416">769 430 8113,'0'-18'0,"0"1"527,0-1 1,-6 1-275,0-1 1,0 7 384,6-1-506,0 8 0,2-4 331,4 8-417,-4 0 1,8 0-1,-7-2 45,3-3 0,0 1 1,-4-8-58,4-1 1,-4 3-1,4-2-45,-4-1 0,-2-3 0,-2 1-10,-4 3 1,2-4 0,-8 7-60,-1-1 1,-3 0 0,-1 6 0,-1-1 3,1 1 0,-1 4 0,-1 4 0,-2 3-24,-3 3 0,1 8 0,6 5 0,1 0-84,4 2 0,-1-3 1,7 7-1,2 2-191,2 2 0,2-4 0,2 0 1,6 0-395,9-2 0,9 0 769,8-3 0,9-5 0,2 6 0</inkml:trace>
  <inkml:trace contextRef="#ctx0" brushRef="#br0" timeOffset="902">1432 98 8028,'0'-18'174,"-6"1"0,1-1 662,1 1 1,0 7 0,0 3-606,-2-1 1,0 8-1,4-2-290,-3 6 1,3 9 0,-6-1 0,2 5-64,0 7 1,-7-3 0,3 8 0,-2 2-175,1 2 1,-3 4 0,-7 2-1,-4 4-772,-3 1 1,-1 3 1067,-6 5 0,-7 1 0,-3-1 0</inkml:trace>
  <inkml:trace contextRef="#ctx0" brushRef="#br0" timeOffset="1046">1083 185 8328,'-10'-17'0,"3"1"175,-1 5 1,4-3 0,-6 6-544,2-2 1,3 9-55,5 1 0,0 7 1,0 13 421,0 3 0,7 4 0,3 8 0</inkml:trace>
  <inkml:trace contextRef="#ctx0" brushRef="#br0" timeOffset="1179">1642 552 8111,'17'-27'380,"-5"-4"0,-2 7-337,-3 3 1,-1 7-44,-6 3 0,0 7 0,0-4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3:29.57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158 3352 8167,'-17'-6'-419,"-1"0"1,1-2 0,-1 5 462,1-3 1,-1-6 347,1 6-413,-1 0 23,9 6-57,1 0 117,8 0 0,2 0 312,4 0 348,-4 0-251,5 0-402,-7 0 1,8 0-92,4 0 1,-2-1 0,1-3-25,3-2 1,1-8-1,5 3 1,3-5 58,6-1 0,6-7 0,8-3 0,9-6 19,10-10 1,20-7 0,-37 21 0,1-2 0,4-3 0,1-2 14,4-3 1,2-2 0,8-4 0,2-3 0,4-2 0,2-1 0,2-2 0,1-2-144,3-3 1,1-1-1,-24 19 1,1 0 0,-1 0-1,1-1 1,0-1 0,0 1-1,2-2 1,-1 1 0,2-1 121,-1-2 0,1 0 1,1 1-1,0 1 1,1 0-1,-1 1 1,-2 0-1,0 1 1,0 2-1,-2 1 0,0 1 1,0 1 12,26-15 0,1 1 0,-3 2 0,1 1 1,-3 3-1,1 1 0,-1-1 0,1 0-85,-1 0 1,-1 1-1,-4 5 1,-1 2 0,-6 2-1,-2 0 1,0 3-1,0 2 71,-1 3 1,-1 2-1,-3 1 1,0 3-1,-5 5 1,-2 1-1,39-9-327,-19 3 0,-12 5 0,-15 1 0,-7 4-473,-8 3 0,-14-1 376,-11 2 0,-6 4 0,-6-4-194,-5 4 913,-12 2 1,-5 8-1,-7 2 1</inkml:trace>
  <inkml:trace contextRef="#ctx0" brushRef="#br0" timeOffset="582">4157 191 8393,'-7'-20'57,"-3"-1"1,0-2 560,4 1 1,4 3-291,2 2 0,10 1 0,8 2 0,9 5-231,6 1 0,10 0 0,5 4 0,6-1-164,5 1 1,5 6-1,-4 7 1,0 11-160,0 5 0,-4 12 0,-9 9 0,-8 5-6,-8 1 1,-14 8-1,-11 4 1,-8 4-132,-10 2 1,-9 0 0,-22 0 0,-7 0-501,-6 0 863,19-35 0,0-1 0,-27 29 0,-14-3 0</inkml:trace>
  <inkml:trace contextRef="#ctx0" brushRef="#br0" timeOffset="1617">1398 3317 8445,'-8'-29'213,"-3"2"1,-3 1 688,2 5 0,-3 4 686,3 5-1465,5 4 1,-1 16-1,8 4 1,0 5-36,0 6 1,8 6-1,3 10 1,5 4-204,1 2 1,-5-7 0,-1 5 0,3-2-250,2 0 0,1 1 0,0-3 0,-1 2-106,-4-2 1,1-2 0,-7-3-1,-2 3 470,-2 4 0,6-4 0,1 6 0</inkml:trace>
  <inkml:trace contextRef="#ctx0" brushRef="#br0" timeOffset="2550">1974 3369 8193,'-7'-17'35,"3"-1"0,-6 1 204,2-1 0,2 7 0,5-1 0,-3-1 265,-2-3 1,0-1-1,8-1-339,4 1 0,3 1 0,9 3 1,1 1-106,5-2 1,3 1-1,10-1 1,1 4-97,3 3 1,6-5-1,-5 6 1,1 2-240,0 2 0,-4 4 0,-8 4 1,-4 6-106,-2 3 0,-2 5 0,-7 1 0,-4 4 240,-7 2 1,-5 3-1,-5 5 1,-9-1 41,-7 1 1,-1-2 0,-7-2 0,0-3 123,2-3 0,-6-2 0,6-5 0,0-1 294,3 0 0,5-7 83,1-4-434,9-4 0,3-2 0,12 0 0,5 0 21,5 0 1,3 0 0,5 0 0,3 0-8,0 0 0,4 6 0,-6 2 0,0 1 36,1 5 1,3-4 0,-4 1 0,-2 3 65,-3 1 0,1 3 0,-11-1 0,-1 1 37,-3-1 0,-4 1 0,-2-1 0,-2 1-26,-4-1 0,-5 0 0,-11 1 0,-3-3-62,-2-3 0,0 4 0,-4-7 0,2 3-189,-2 0 1,-2-9-1,0 3 1,2-2-175,2 2 1,5-4 0,-3 4-1,2-4-837,4-2 1166,9 0 0,-11-8 0,3-2 0</inkml:trace>
  <inkml:trace contextRef="#ctx0" brushRef="#br0" timeOffset="3216">2813 3492 8164,'0'-24'297,"0"1"1,0 0 0,0 5 113,0 1 1,0 5 943,0 0-1257,7 9 0,-3 3 1,6 11 29,-2 5 0,0 1 0,-5 1 1,5-1-281,2 1 1,2 5 0,5 0 0,0 0-151,1 3 1,-4-5 0,1 6 0,4-2 3,1-3 0,-1-3 0,-1-1 0,-1-1 80,1 1 1,-1-7-1,1-1 1,-1-2 7,0-4 0,1-4 0,-3-6 142,-3-6 1,-4-9 0,-8-4-1,0-3 236,0-3 0,-6-2 0,-2-2 1,-3 0 274,-9 1 0,3-1 0,-8 0 0,1 0-2,1 0 1,0 0-1,5 2 1,1 4 43,-1 6 1,7-1 0,1 5-359,2 3 1,4 5 0,10-1 0,8 6-332,7 4 1,6 2 0,8 2 0,0 4 51,0 6 0,2 3 0,2 5 0,3 1 147,3 2 0,-4 8 0,3-2 0,-1 4 73,-4 2 1,-2-6 0,-2-1 0,0-1-59,0 0 1,-1-6-1,-1 3 1,-1-7-35,-3-5 1,-6-5-1,6-7 1,0 0-70,-2 0 1,6-7 0,-6-7 0,3-5-16,-1-5 0,-8-7 1,0 4-1,-5-2 95,-4 0 1,-9 0-1,1-4 1,-10 2 259,-11 2 0,-8 7 0,-12-1 0,-4 4-80,-5 1 1,-7 3-1,-3 3 1,-2 6-267,1 4 0,3 2 1,4 2-1,5 4-363,10 6 0,8 5 1,11 6-1,5 8-1874,5 8 2336,12-2 0,11 14 0,10-7 0</inkml:trace>
  <inkml:trace contextRef="#ctx0" brushRef="#br0" timeOffset="3815">4350 3701 7989,'-18'-8'-110,"8"4"2463,5-7-1000,3 7-726,2-4 1,0 6-457,0-4 0,0 3 0,0-9 0,0-4-165,0-5 0,0 0 0,0-8 0,0-4 69,0-6 0,-6 2 0,-2-6 1,0 2 160,0 1 1,3-7 0,5 6 0,0 3-13,0 1 1,0 10 0,0 3 0,2 5-306,3 1 1,5 9 0,8 3 0,1 6-209,4 6 0,6 3 0,10 11 0,4 3-86,2 6 1,-5 4 0,5 2 0,0 2-94,-1 4 0,-7-4 0,0 3 1,-8-3 89,-4-2 0,-7-6 0,-9-2 0,-1-1 354,-4-5 1,-4-7-1,-6-5 1,-7-1 262,-9-4 0,1-2 1,-8-4-1,-2-6 26,-2-9 1,4-3 0,0-11 0,-1-4 260,3-3 0,2-3 0,8 6 0,1-2-66,4-4 0,5 6 0,7-2 0,4 6-375,7 0 1,7 6-1,15 2 1,0 5-225,4 7 1,1 3-1,-1 8 1,2 2-175,2 4 1,1 3-1,-3 11 1,2 3-302,-2 6 0,-2 4 0,-4 4 0,-2 2-10,-2 2 0,-8-1 1,2-3-1,-3 2-305,-3 2 0,-1 5 929,-4-5 0,-5 0 0,-7-6 0</inkml:trace>
  <inkml:trace contextRef="#ctx0" brushRef="#br0" timeOffset="4284">5345 3142 8585,'-23'-35'0,"-3"2"0,3 4 2663,4 6-1699,-3 11 0,21 6 1,-5 14-786,4 10 1,10 5-1,3 10 1,5 0 8,1 4 0,3 2 1,3-4-1,4 0-567,0-1 1,6 7-1,-6 0 1,2 0-322,1 1 1,-9-5 0,2 6 0,-3-4-350,-3-4 0,-5 2 0,-3-14 621,-1-2 0,-2-13 0,-6-12 591,0-11 0,0-20 0,0-2 0,0-4 676,0-2 1,8-3 0,1 3 0,3 0 61,0 1 0,5 3 0,8 10 0,1 5-529,-1 5 1,12 9-1,0 5 1,5 3-327,7 2 0,-5 2 0,3 5 0,2 9-181,1 5 0,0 2 1,-3-5-1,-8-3-900,-8-3 0,-6 2 614,-7-9 1,-11-6 0,-9-13 0,-13-5 305,-12-5 1,-6-13 0,-4 1 0,-2-5 134,-2-2 1,-5-5 0,3 1-1,0-2 265,1 3 1,1 3 0,8 8 0,2 2-639,2 4 1,11 8-1014,7 15 0,18 10 1366,22 19 0,4 12 0,2 10 0</inkml:trace>
  <inkml:trace contextRef="#ctx0" brushRef="#br0" timeOffset="4634">665 4539 8236,'-26'-15'533,"9"3"1,-1-11 0,11 4 17,5 1 0,27 1 1,22-1-1,30-1-450,-25 7 0,5 0 0,13-1 0,5-1 0,13-3 0,5-1 0,-23 6 0,1 0 0,3-1-26,8 0 1,3-1 0,0 1 0,7 0-1,1 0 1,2 0 0,-19 2 0,1 0-1,1-1 1,-1 1 0,2 0 0,0 1 0,-1-1-1,1 1-293,-2 0 0,1 0 0,-1 0 0,1 1 0,1 0 0,1 0 0,-1 0 0,0 1 0,20-3 0,0 1 0,-1 0 0,1 0 0,1 1 0,-2 1 34,0-1 0,0 1 0,-1-1 0,0 1 0,-1 0 0,-1 1 0,-5 1 0,-1 1 0,-1 1 0,-4-1 0,-2 0 0,-1 1-181,-4 0 0,0 0 0,-2 0 0,-5 1 0,-1 0 0,-1 0 365,29-3 0,-2 0 0,-2-1 0,-1 0 0,-5 4 0,0 1 0</inkml:trace>
  <inkml:trace contextRef="#ctx0" brushRef="#br1" timeOffset="4781">7022 3911 11952,'17'0'541,"0"0"0,-1-2 1,-2-2-1970,-3-2 1370,1 0 0,5 14 0,1 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4:43.500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3.11749E7"/>
      <inkml:brushProperty name="anchorY" value="-1.86829E7"/>
      <inkml:brushProperty name="scaleFactor" value="0.5"/>
    </inkml:brush>
  </inkml:definitions>
  <inkml:trace contextRef="#ctx0" brushRef="#br0">104 1624 8231,'-18'0'0,"1"0"-33,-1 0 1,7 0 0,-1 0 251,-2 0-161,7 0 0,1 0-81,12 0 0,3 0 20,9 0 1,-1 0 60,1 0 1,-1 0 40,1 0 0,-7 0-28,1 0 0,-6 0 13,5 0 0,-1-2 0,4-2-1,-3-1 0,-5-1 1,4 4-61,-2-4 0,5 2 0,-1-7-2,3-3 1,3 0-1,-1 1 1,1 1-8,-1-1 1,1 3-1,-1-2 1,3 1-12,3 1 1,-4-4 0,6 7 0,-1-3-12,-1-4 1,6 5-1,-4-1 1,1 0 4,-1 0 1,4 5 0,-6-5 0,1 0-3,1 0 1,-6 7 0,6-5 0,-1 2-14,-1 0 1,0-5 0,-5 3 5,-1-2 0,6-2 0,1-5 10,-3 0 1,-2 1 0,-1 2-1,-1 3 1,1-3 0,-1-1 0,1-1 1,-3 3 1,-3 1 0,9-6 1,-3-5-1,3 2 1,4 1 0,-3 1 0,7-2 0,2-5 28,2-1 0,4 4 0,2-6 0,3-2 48,3-2 0,7-2 1,6 0-1,-1 0-17,-3 0 1,0-2-1,5-3 1,5-5-3,4 0 1,9 1 0,7 1 0,-39 18 0,1-1-8,3-1 1,1-2 0,0-2 0,1 0 0,-2 4 0,1 2 0,-4 2 0,1 1-4,42-17 0,-9 6 1,-5 2-1,-5 6-151,-6 6 1,-19 5 0,-16 12 0,-8-2-357,-3-2 1,-7 1-169,1 5 1,-10 0 36,-2 0 1,-2-6 588,-10 0 0,1 0 0,-7 6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4:58.915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121 1730 8344,'-17'-8'0,"5"6"0,0-6-189,-1 0 0,-3 4 289,-1-7-100,-1 7 0,8-6 80,5 4 0,5 4-80,5-3 0,-1 1 63,8-2 1,-6 4 65,5-4 0,1 4 11,6 2 0,-7 0-46,1 0 0,0-2-106,5-3 0,0 3 1,1-6-1,-1 2-21,1 0 1,-1-5-1,1 3 1,-1-2 22,1-4 0,7 5 0,4-3 0,2-3 32,-2-7 0,4 3 1,-4-4-1,4 3-1,2 3 0,0-7 0,0 1 1,0 0-18,0-2 1,-6 5-1,0-5 1,0 2-6,-2-1 1,4 1 0,-5 6 0,-1-3 26,0-3 0,4 4 1,-5-5-1,-3 5-10,-2 1 1,-1 3-1,-1 1 1,1 3 16,-1-3 0,1 0 1,-1 1-1,1 3-7,-1 2 0,0-5 0,1 1 0,1-1-30,5 1 1,-5-4 0,6 5 0,-1-3-2,-1 3 1,6-5-1,-6 4 1,0-3 8,3-3 0,-1 3 1,4 1-1,-6 3 28,-3-3 1,3 1-1,0-1 1,1 2-11,1-1 0,-6 3 0,6-2 0,-1-1 15,-1-3 1,6-1 0,-4-1 0,3 1 0,3-1 0,2-5 1,3-2-1,3 0-30,2-1 0,7-5 0,-1 2 1,5-6 55,7-5 1,-5 3-1,4-2 1,-5 6-21,-7 4 1,3 6-1,-5-7 1,3 1-7,1 2 1,-1-4-1,-12 10 1,-2 3-66,-4 5 0,2 7 0,-8-4-387,-1 2-276,-11 3 0,-5 5 690,-12 0 0,-11 0 0,-10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5:18.4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741 158 8206,'0'-17'-244,"0"-1"0,0 1 344,0-1 1,2 3-1,2 1 1,4 2 633,2-1 1,-1 3 0,5 0 50,-2 3 1,-1 1-223,7 6 1,-7 0-171,1 0 0,-8 2-193,2 4 1,-12 3-1,-6 7 1,-5-3-239,-6-1 0,-7 2 0,-10 7 0,-7 2 11,-3-1 1,-10 3-1,-5-2 1,-4 0-59,-7 3 0,4-7 1,0 4-1,10-3 123,10-3 1,13-1-1,4-3-9,10-1 1,15 0-1,10 3-4,10-3 0,11 3 0,4-1 1,3 5-7,3 5 1,0 1 0,0-4 0,-2 4-92,2 3 0,-4-5 1,0 6-1,-1 0-77,-5-2 1,-2 4 0,-3-6 0,-3 1-154,-1-1 1,-8 4-1,2-6 32,-4-1 1,-4-5 131,-4-5 1,-4-6 196,-7-12 0,7-4 0,6-7 1,6-3-15,4-3 1,13 2 0,3-7 0,7 1 27,8 0 0,7 6 0,-1-3 0,2 5-6,3 2 0,-3 7 0,1 4 0,1 4-89,-3 2 1,-1 8 0,-8 5 0,-2 9-72,-4 7 1,-4 6-1,-9 4 1,-4 3-37,-7 3 1,-5-4 0,-7 5 0,-11 1-39,-9-2 1,-8-3 0,-6-5 0,-5 2-54,-5 2 1,-1-3 0,1-8 0,3-7-36,1-4 0,9-7 0,-3-2 0,4-3-414,2-3 1,8-2 668,4-2 0,3-15 0,3-5 0</inkml:trace>
  <inkml:trace contextRef="#ctx0" brushRef="#br0" timeOffset="383">1964 245 8003,'-2'-27'0,"-2"4"-356,-2 4 1,1 1-1,5 1 1251,0-1 0,0 1-69,0-1 0,1 3 655,5 3-1107,-4 4 0,4 10 0,-12 4-117,-5 6 0,-5 11 1,-3 6-1,-3 4-109,-1 2 0,-8 8 0,2 3 0,-4 5-204,-2 1 1,-6 2 0,-2 5 0,-1 5-416,-5 4 1,5-6-1,-1-2 1,2-4-215,5-3 0,3-1 0,6-17-1541,5-8 2226,13-13 0,-5-7 0,6-7 0</inkml:trace>
  <inkml:trace contextRef="#ctx0" brushRef="#br0" timeOffset="665">1545 280 8349,'-18'-27'90,"1"2"1,1 7-1,3 3 1357,1 3-693,8-3 1,-3 15 0,7 0-701,0 9 1,5 7 0,1 1 0,-2 1-73,-2-1 0,-2 1 0,0-1-409,0 1 1,-8-1 1,-3 1 0,-5-3 1,1-1-549,3-3 0,-4-5 973,5 6 0,3 0 0,0 5 0</inkml:trace>
  <inkml:trace contextRef="#ctx0" brushRef="#br0" timeOffset="1015">2139 874 8451,'9'-17'409,"-1"5"1657,-8 0-1481,8 8 0,-6-1 0,4 10-283,-4 7 1,-2 4-1,-2-1 1,-4-1-232,-6-3 1,-3 1-1,-3 4 1,-1-3-231,-5-1 1,5-8 0,-4 1 0,3-3-649,3-2 1,5 0 806,1 0 0,7-7 0,-4-3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8:35.2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70 8065,'-10'-7'0,"5"-5"972,3-4 1,4 7 0,7 1 0,14 2-948,16 0 0,20 1 1,10 5-1,13 0-237,9 0 0,-39 0 1,1 0 211,4 0 0,2 0 0,5 0 0,0 0 0,2 0 0,0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6:17.3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140 3542 8281,'-12'0'-5,"1"0"1,-3 0 49,-1 0 0,-3-6 0,1 0 326,-1 2 1,7-4 7,-1 3-56,8-1-122,-4 6 0,10 0 1,4-2-68,6-4 1,3 4 0,3-6 0,-1 2-45,1 1 0,-1-3 1,0 2-1,3-6-42,3-3 0,2 3 0,6 1 0,-1-5-4,1-5 0,4 1 0,5-5 0,7 2-22,3 0 1,3-8-1,1-1 1,4-4 5,6-5 0,4-6 1,2 5-1,-2-1 1,-4 0 1,2-3 0,-6 3-1,0 0-26,0 1 1,-3 3 0,-9 8 0,-1 2-27,1-2 0,3-4 1,1-4-1,-1-2-1,-5 2 1,5 2-1,-3 2 1,8-1 59,8-5 0,-1 2 0,3-6 0,3 1 116,5-1 0,11 1 1,1-5-1,-41 26 0,1 1-15,0 1 1,-1 0-1,37-18 1,-8 10-1,-9 5-146,-6 5 1,-15 4-1,-9 1 1,-10 4-633,-5 2 1,-8 3 107,-1 5 0,-9 0 0,-2 0 0,-10 0-84,-5 0 0,-5 0 0,-3 0 0,-8 2 617,-8 3 0,-5 5 0,-9 8 0</inkml:trace>
  <inkml:trace contextRef="#ctx0" brushRef="#br0" timeOffset="1334">873 992 8366,'0'-19'0,"0"-3"325,0-1 1,0 0 0,0 5 63,0 1 0,0 5 0,0 0 264,0-1 1,0 3-145,0-2 1,2 9-580,4-3 1,-2 4 0,6 4 23,-2 4 1,-1 3-1,-3 9-319,2-1 0,0-5 0,-6-1 107,0 3 1,-6 2 0,-2 1 0,-1-1 152,-5-5 1,-2 3-1,-1-8 1,-2-2 172,-5-3 1,5-1-1,-4 0 1,3 0 33,3 0 0,1-1 1,3-5-1,3-8 48,2-7 1,4 1-1,10-3 1,6 2-111,3-3 1,10 5 0,5-2-1,3 7-55,2 8 1,1-1 0,3 1 0,2 4 10,-2 6 1,-2 7-1,-2 13 1,-1 5-131,1 4 0,-2 4 0,-4 3 0,-7 5-36,-9 0 1,-5 5-1,-10-3 1,-6 3-121,-9 2 0,-10 7 1,-14-1-1,-7 0-20,-9 2 1,3-13 0,-4-3 0,5-13 326,7-13 1,3-8 0,10-10-1,6-4 225,9-8 0,3-13 1,9-18-1,4-1 180,6-5 1,14-1 0,11-1 0,6 5-139,5 5 0,-1 4 0,8 2 0,1 4-257,3 8 0,1 1 1,-1 17-1,-1 1-248,2 2 0,-11 6 0,6 5 0,-8 9 71,-5 1 0,-4 6 0,-3 1 0,-2-1-243,-4 0 0,-9 6 1,-6-4-1,-4 2-378,-2 0 0,0 1 771,0 5 0,-8-1 0,-2 1 0</inkml:trace>
  <inkml:trace contextRef="#ctx0" brushRef="#br0" timeOffset="2032">2026 678 8123,'12'-24'0,"-3"1"656,-1 2 1,0 1-1,-2 5 90,5 3 0,-1-2 1,2 9-84,1 1 1,-3 2-702,2 2 0,-6 0 1,3 2-53,-1 4 1,-4-3-1,-8 9 1,-6 0-152,-5-3 1,-1 7 0,-15-4-1,-4 3-96,-4 3 0,-9-1 1,1-1-1,-1-3 230,1-1 1,5-6 0,7 3-1,0-1 345,0-4 1,8-2 141,3-2 0,13 2-206,5 4 1,14-4-1,7 5 1,8 1-41,5 4 0,-5-2 1,4 1-1,-2 5-139,-3 5 0,-1-2 0,-2 5 0,1-3-163,-5 2 0,-7-3 1,2 5-1,-2-2 18,-5 1 0,-1 1 0,-2-4 0,-2 2-1,-3-1 0,1 3 0,-8-4 1,-2-3 132,-1-5 1,3-9 37,1 2 1,9-10 0,0-4-1,10-1 0,7-5 0,1-1 0,11-1 0,0 3 8,0 1 0,8 2 0,8-1 0,1 3 89,5 0 0,-1 6 0,1-4 1,-4 4-102,-3 2 1,5 8-1,-8 4 1,-4 3-173,-4 3 1,-16 5-1,1 0 1,-7-1 52,-5-3 0,-4 4 0,-6 1 0,-7-1 93,-9 2 1,-5-5 0,-10 3 0,-3-4-14,-7-1 0,2-1 0,-1 1 0,-3-3-74,-1-3 1,7 1 0,6-7 0,8-2-1241,4-2 775,2-2 1,17-8-1,10-3 562,11-5 0,22-1 0,0-1 0</inkml:trace>
  <inkml:trace contextRef="#ctx0" brushRef="#br0" timeOffset="2318">2690 1044 8123,'0'-17'1171,"0"-1"-292,0 1 1,2 5 0,3 3-485,7 1 1,4 2-1,3 6 1,4 0-188,6 0 1,4 0 0,2 0 0,0 0-216,0 0 1,2-6-1,0-2 1,0 1-137,-4-1 1,-10-6 0,0 3 0,-3-5-27,-3-1 0,-7-7 0,-4 1 0,-6 0 120,-6-2 1,-12-1 0,-11-3 0,-4 6 102,-2 4 1,-1 1-1,-3 3 1,-4 3-22,-2 6 0,9 4 1,-1 2-1,8 2-461,3 4 0,-3 9 0,8 11 0,5 1-660,9 4 1,5 4 1087,2 6 0,7-5 0,3 7 0</inkml:trace>
  <inkml:trace contextRef="#ctx0" brushRef="#br0" timeOffset="2851">507 555 8747,'-18'-7'0,"3"-5"654,3-4 1,-3 1-1,5 1-387,0 3 0,2 9 1,6 2-1,-1 11 22,-3 11 1,0 5-1,6 10 1,0 3 77,0 7 1,8 11 0,3 6 0,5 6-471,1 6 0,7 5 1,1 14-1,-12-43 1,-1 1-259,1 4 0,-1 1 0,0 1 0,0 0 0,-3 0 0,-1 0 0,0-2 0,0-1-95,-3-2 0,1-1 0,1 0 1,0-2-1,-1 35 0,-3-14-1412,-1-16 1868,-2-19 0,-15-12 0,-5-8 0</inkml:trace>
  <inkml:trace contextRef="#ctx0" brushRef="#br0" timeOffset="3498">559 747 8270,'-15'-27'0,"1"4"432,2 4 1,3 1 0,-3 1 587,6-1 0,8 7-720,10-1 0,9 8 0,22-4 1,11 0-213,14-3 1,14-5 0,-32 8 0,2-1 0,9-1 0,3 0-80,8-1 1,3-1 0,6-1 0,3-1 0,6-3 0,2-1 0,4 0 0,0 1-187,-29 5 1,1 1 0,-1-1 0,1 1-1,0-1 1,0 0 0,30-5 0,-2-1 0,-7 1-1,-1-1 92,-6 1 0,-3-1 0,-10 1 0,-2 0 0,-3 0 0,0 1 0,-8 1 0,-2 0-232,41-8 1,-19 4 0,-24 1 0,-11 3 20,-10 3 1,-8 2 842,-11 5 1,-4 1-174,-8-8 1,-2 8 0,-2 0-421,-2 8 0,-5 6 1,5 7-1,2 3 37,2 3 1,2 4 0,0 8 0,2 2 2,4 4 1,9-2 0,10 7 0,3 3 316,3 1 0,2 8 0,4 1 0,1-1-308,3 2 1,0 2 0,-6 8 0,0-2-58,0-4 1,-2-4-1,-4-10 1,-8-3-169,-7-6 0,-1-6 0,-7-6 0,-2-6 132,-2-4 0,-4-3 0,-4-2 191,-6-3 0,-3-7 0,-4 4 0,-3-2-43,-1 0 1,-8 5 0,2-5 0,-4 0-89,-2 2 0,-8 1 1,-5 9-1,-7-1-99,-3 1 1,-8 1-1,0 4 1,-8 6 13,-7 4 0,29-14 0,-3-1 1,-3 2-1,-2-1 0,-4 2 0,-2 1 40,-4 0 0,-2 0 0,-4 1 0,-3-1 0,-7 3 0,-1-1 1,-2-2-1,0 0-44,-2 0 1,1-1 0,1-3 0,2-3 0,7-3 0,2-1 0,1-1 0,1 0 202,3-1 1,1-1 0,1 0 0,2 0 0,10-1 0,1-1 0,7-1 0,2 0-206,-39 3 1,20-3 0,16-3 120,9 4 0,1-4 0,1 4 0,0-4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6:39.3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140 1119 6914,'18'9'-1152,"-7"-1"1152,1-8 1,-6 0-1,5 0 0,-7 0 0,4 0 0</inkml:trace>
  <inkml:trace contextRef="#ctx0" brushRef="#br0" timeOffset="595">105 892 8249,'-2'-16'-58,"-3"4"0,3-3 0,-6 5 0,2-2 308,0 1 1,-2 7 195,3-2 1,-5 4-346,-8 2 0,9 8 0,3 4 1,2 5-61,-2 6 0,4 5 0,-4 6 1,5 1-203,1 0 0,0 6 0,0 2 0,0-1-8,0 1 0,5 6 1,3-5-1,0 3-199,0-1 0,5-7 1,1 2-1,5-6-613,4-6 981,1-4 0,1-7 0,2-1 0</inkml:trace>
  <inkml:trace contextRef="#ctx0" brushRef="#br0" timeOffset="1229">821 717 8205,'0'-18'-294,"0"1"1,0-1-1,0 1 1,0 0 788,0-1 1,-2 1-1,-1-1-73,-3 1 0,-2 1 0,2 3-204,-6 1 1,-3 8 0,-3-2 0,1 6-52,0 6 0,-1 4 0,1 9 0,1 4-203,4 7 1,-1 8-1,7 5 1,4 4-104,6 7 1,0 0 0,8 8 0,1 1-279,3-1 0,7 0 0,2 4 0,0-2 38,1 2 1,-3-6 0,-8-2 0,-1-4 117,-2-1 1,-9-3 0,3-3 0,-6-8 260,-6-8 0,-11 2 0,-10-6 0</inkml:trace>
  <inkml:trace contextRef="#ctx0" brushRef="#br0" timeOffset="1496">559 1258 8425,'-7'-17'43,"-3"-6"1,-6-1 58,5 3 0,-3 7 0,10 3-55,6-3 1,6 4-1,11 1 1,5-1-3,5 0 1,6 4 0,5-3-1,5-1-129,0 0 0,3 5 1,-7-5-1,0 2-76,1 4 0,-5 2 0,2 2 1,-8 0-434,-8 0 1,-3 0 294,-3 0 0,-7 2 0,-6 4 298,-8 6 0,-13 3 0,-11 3 0</inkml:trace>
  <inkml:trace contextRef="#ctx0" brushRef="#br0" timeOffset="1662">979 996 8282,'5'-11'0,"3"-1"28,2-2 0,-4 7 0,5 1-213,3 4 0,-4 4 1,1 2-1,3 4 159,1 1 1,-3 5-1,0 7 1,-1 2-56,-1-1 1,3 3-1,-5-2 1,0 1-660,0 1 740,5-6 0,-11 14 0,6-6 0</inkml:trace>
  <inkml:trace contextRef="#ctx0" brushRef="#br0" timeOffset="1948">1572 909 8230,'-17'-17'70,"-1"-1"0,1 3 0,-1 1 298,1 2 0,-1 8 0,1-1 1,0 3-99,-1 2 1,-3 2-1,1 3 1,5 7-250,-1 4 1,3 1 0,1 2 0,4 3-235,1 1 0,5 6 0,-2-6 0,8 1-100,7 1 1,5-4 0,3 7-1,6-5 59,10-8 0,2 3 0,10-9 0,3 1 18,7-4 1,-3-4 0,4-2 0,-2-2 235,3-4 0,-5-11 0,6-10 0</inkml:trace>
  <inkml:trace contextRef="#ctx0" brushRef="#br0" timeOffset="2162">1817 542 8230,'-10'-33'467,"4"4"1,2 4-1,0 7 1,-1 1-255,1 0 0,4 7-119,6 4 1,3 4 0,11 4 0,1 4-11,2 5 0,10 5 1,0 3-1,8 5-190,4 5 0,-1 4 0,5 4 0,-5 1-316,-1 3 1,-2 8-1,-8-3 1,-4 3-139,-6-3 0,-11 5 1,-6-5 559,-4 5 0,-18 9 0,-3 2 0</inkml:trace>
  <inkml:trace contextRef="#ctx0" brushRef="#br0" timeOffset="2413">2061 909 8230,'0'-17'66,"0"-1"0,0 1 0,0-1 502,0 1 0,6-1 0,2 1-409,2-1 0,3 3 0,8 1 0,5 4 26,1 3 0,2-1 0,6 4 0,0-2-92,0 2 0,0 2 0,0 2 1,-2 2-335,-4 4 1,4-2 0,-4 8 0,2 1-103,-2 3 0,-4-5 0,-5 1 0,-1 2-58,-2 1 1,9 3 0,-13-1 0,1 1-109,1-1 1,-5 1 508,2-1 0,-1 8 0,7 2 0</inkml:trace>
  <inkml:trace contextRef="#ctx0" brushRef="#br0" timeOffset="2979">2987 752 8374,'-6'-12'273,"0"1"0,-5 5 452,5-6-574,-8 0 1,12 5 0,-4 7-117,4 9 0,2 7 1,0 1-1,0 3-148,0 3 0,6-4 0,2 5 1,0-5-34,0-1 0,5-1 0,-1 1 0,3-3 36,3-3 0,-7 3 0,1-5 0,2 0 48,1-5 1,3-3 0,-1-2 100,1 0 0,-7 0 0,-1-2 0,-2-3 151,-4-7 1,-2-5 0,-2-5-1,0-1 81,0 2 1,0-1 0,0 1 0,0-2-12,0 1 0,-6 3 0,0 1 0,2 1-7,2-1 1,2 7 0,0-1-288,0-1 0,8-1 1,3 0-1,7 5-107,5 1 0,2 2 1,6 6-1,-1 0-129,1 0 1,2 2 0,0 4 0,-2 6 34,-2 3 0,-6 1 0,4-3 0,-2-1 18,-3 1 1,-9 3-1,-3 1 1,-2 1-40,-4-1 0,3-5 542,-1 0 0,-2-9 102,-10 3 1,-1-6 0,-5-6 0,6-5-92,4-5 0,2-1 1,0-3-1,0-1 8,0-2 0,8-6 0,6 3 1,5 1-197,4 0 0,6 2 0,-3 5 0,1 3-356,4 3 1,0 4 0,0 8 0,-4 0-421,-2 0 1,4 8 0,-5 4 0,-3 5-65,-2 6 1,-3-3 0,-2 3 730,-3-3 0,-7 5 0,4 2 0</inkml:trace>
  <inkml:trace contextRef="#ctx0" brushRef="#br0" timeOffset="3128">3284 193 8198,'-35'-23'0,"2"-1"273,4 3 1,4 9-727,7 7 0,8 12 453,5 11 0,10 7 0,5 10 0</inkml:trace>
  <inkml:trace contextRef="#ctx0" brushRef="#br0" timeOffset="3346">4000 158 8213,'11'-35'641,"1"0"0,2 4-1,1 8 0,3 1 0,1 17 0,4 1-376,6 2 0,12 4 0,6 6 0,1 9-243,-1 10 1,1 8 0,-7 6 0,-4 5-508,-6 5 0,-6 3 0,-9 6 0,-6 10-1784,-10 10 2270,-16 13 0,-6-41 0,-6 1 0,-4 4 0,-1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6:48.49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297 437 18873,'-12'0'-1044,"1"0"0,-1 0 992,-5 0 1,5 0-968,0 0 1,1-2 824,-7-4 1,9 2-231,3-7 1,4 5 273,2-6 0,0 6 205,0-5 1,8 7-1,3-4-58,5 0 0,1 6 0,3-3 0,1 3-12,2 2 0,6-6 0,-3 0 0,3 2 26,8 2 0,5-4 0,11-1 0,1-1 70,4 0 1,10-5 0,12 1-1,3-2 31,6 3 1,3-5 0,-3 6 0,2-1 0,2-1 1,-41 7 0,1 0 0,-2-1 0,-1-1 0,0 1 0,1 0-55,0 0 1,1-1 0,2-2 0,0 0 0,3-1 0,1-1-1,-1-1 1,0 1-79,0 0 1,-1 0 0,0 1 0,-2 1 0,34-7 0,-11 3-150,-9 1 0,-10 8 1,-13-2-241,-10 4 318,-8 2 1,-33 8 0,-5 2 0</inkml:trace>
  <inkml:trace contextRef="#ctx0" brushRef="#br0" timeOffset="548">0 297 17271,'0'-11'-1976,"0"-1"723,0-2 1,0 5 961,0-3 1,2 8 605,4-2 1,4 4-1,9 2 1,2 0-192,3 0 1,9 0 0,0 0 0,9 0-21,9 0 1,9-2 0,21-1-1,13-3-47,-45 4 0,3 0 0,3-2 0,2 0 1,3 0-1,0 0 0,6 0 0,0-1-17,6-2 1,2 0 0,2-1 0,1 1 0,2-1 0,1 0-1,1 1 1,1 0-75,2 2 1,1-1-1,2-1 1,1 0-1,-1-2 1,0-1 0,-2 1-1,-1 0 73,-5 4 0,-3 1 0,-11 1 1,-3 2-1,-10 0 0,-2 2 1,30 3-40,-18 7 0,-13-3 0,-14 15 0,-18 5 0,-11 3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7:07.8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53 53 8403,'-12'0'-289,"2"-2"-618,3-4 1,-5 2 650,6-8 177,0 9 40,6-5 1,8 8-1,2-2 39,-1-4 0,7 4 0,-6-6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7:36.020"/>
    </inkml:context>
    <inkml:brush xml:id="br0">
      <inkml:brushProperty name="width" value="0.11429" units="cm"/>
      <inkml:brushProperty name="height" value="0.11429" units="cm"/>
      <inkml:brushProperty name="color" value="#008C3A"/>
    </inkml:brush>
    <inkml:brush xml:id="br1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715 88 15237,'9'0'-2035,"-1"0"2027,-8 0 16,0 0 61,-8 0 1,7 2 0,-7 2-26,0 1 1,-2 1 0,-7-6-1</inkml:trace>
  <inkml:trace contextRef="#ctx0" brushRef="#br1" timeOffset="299">383 88 8551,'-18'-8'-46,"7"4"0,-1-8-51,-1-1 1,5 3 0,0 0 82,0 3 56,6 1 1,-3 6 0,10 0-3,7 0 0,9 0 0,5 0 0,1 0-9,4 0 1,8 6-1,5 0 1,5-3 16,5-1 0,20-2 1,5 0-1,13 0-24,5 0 1,-45 0 0,2-2-1,4 1 1,1-1 0,1-2 0,0 0-50,1-1 1,0 0 0,-4 3 0,-1 0 0,-3-1 0,-1 0 0,39 1-176,-14 2 1,-18 2-1,-26 4-1058,-14 6 1258,-9-4 0,-26 7 0,-3-5 0</inkml:trace>
  <inkml:trace contextRef="#ctx0" brushRef="#br1" timeOffset="616">51 140 8551,'-15'-17'-679,"3"-1"0,-2 7 833,9-1 1,1 8-1,11-2 1,13 4 125,13 2 1,11 6-1,17 2 1,10 2-252,15 3 0,-34-8 0,3 0 0,6 1 0,4 0 0,5 0 0,1-1-98,6 0 0,0 0 0,-1 2 0,1-1 0,3-1 0,1-2 0,-3 1 0,-1 0-154,0 0 0,-2 0 0,-9-1 0,0 0 0,-5-3 1,-2 1 222,38 5 0,-23-4 0,-14 6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7:38.13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88 996 8545,'-18'-12'-33,"1"3"104,0 1 1,5-4 0,2 4 67,2-1 0,3 3 1,7-4-15,3 2 1,13 1 0,13 1 0,8-6 51,7-3 0,20-3 0,14-1 1,15-4-74,-41 9 0,2-2 0,14-2 1,4-2-1,7-2 0,3-1 1,10-2-1,2 0-32,-26 5 0,2 0 0,0-1 0,-1 1 0,-1 0 0,2 0 0,3 0 0,0-1 0,0 0 0,-2 1 0,-2 0 1,1 0-108,-4 1 0,-1 0 0,-1 1 1,31-9-1,-3-1 0,-12 3 0,-3 0 1,-8 1-1,-3 1-153,-9 3 1,-5 0-1,23-11 1,-16 3 0,-15 3-157,-9 4 1,-8 1-26,-17 3 1,-6 7 0,-14 4 0,-12 4-168,-13 2 1,-9 2-1,-11 4 1,-1 8 535,-4 7 0,4-1 0,-7 5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7:39.120"/>
    </inkml:context>
    <inkml:brush xml:id="br0">
      <inkml:brushProperty name="width" value="0.08571" units="cm"/>
      <inkml:brushProperty name="height" value="0.08571" units="cm"/>
      <inkml:brushProperty name="color" value="#008C3A"/>
    </inkml:brush>
    <inkml:brush xml:id="br1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734 158 8421,'16'-18'-140,"-4"1"1,3 1 0,-5 3 0,2 1 185,-1-1 0,-5-1 0,4 0 831,-3 3 0,5 5 755,-6-6-988,0 8 0,-8-3-431,-4 7 1,-4 0 0,-7 0 0,-3 0-134,-3 0 0,-4 0 1,-10 0-1,-2 0-75,-1 0 0,-9 0 0,2 0 0,-3 0-57,-2 0 0,-7 0 0,3 0 0,4 0-1,3 0 0,16 0 0,-2 0-31,2 0 0,16 7 1,5 5-5,8 4 0,6 1 0,4 1 0,4-1 92,-1 0 0,7 1 0,-4 1 0,1 3-5,-1 1 0,1 0 0,-7-3 0,-2 1-35,-2 2 1,4 1-1,0-7 1,-2 1-23,-2-1 1,-4-1-1,-2-3-61,-2-1 0,-2-3-146,2 3 264,4-4 0,10-20 1,13-1 22,5-1 0,7 6 0,-4-1 0,4 1 71,2 4 1,0 2 0,2 2 0,1 0-18,3 0 0,0 2 0,-8 2 1,-2 4-117,-2 1 1,-10 9 0,1 5-1,-9 0-77,-3 3 0,-2-5 0,-8 6 0,-4 0 112,-5 0 1,-7-5 0,-7 1 0,-8-2 39,-6 3 1,-9-5 0,3 2 0,-2-5-159,1-4 0,-1-3 0,-5 3 0,1-4-241,5-1 0,-3-5 0,9 4 1,3-4-2161,6-2 2524,13 0 0,3-8 0,5-1 0</inkml:trace>
  <inkml:trace contextRef="#ctx0" brushRef="#br0" timeOffset="281">1660 333 8541,'10'-45'0,"-4"4"0,-4 6 1837,-2 6 0,0 10 1184,0 7-2654,0 8 0,0 0 1,0 14-1,0 7-303,0 3 1,-2 7-1,-2 2 1,-4 4-245,-2 2 0,4 2 0,-5 2 0,-1 1-305,2-1 1,-11-2-1,4-2 1,-5 0-98,-3 0 0,-2 0 1,-10 0-1,-4 0-94,-5 0 0,-11-6 0,-1-4 1,0-4 675,-2-5 0,6-3 0,-7 5 0</inkml:trace>
  <inkml:trace contextRef="#ctx0" brushRef="#br0" timeOffset="430">1223 333 9091,'-1'-28'0,"-3"5"171,-2 4 1,-6 1-368,6 1 1,-5 9 0,5 10-586,2 13 1,4 5 780,6 9 0,4 8 0,7 7 0</inkml:trace>
  <inkml:trace contextRef="#ctx0" brushRef="#br1" timeOffset="596">1765 891 12621,'27'-7'2207,"-4"-5"221,-3-4 1,-11-1 310,-3 0-3236,-4 7 0,-2 4 0,-2 12 460,-4 5 0,-3 13 0,-9 3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7:45.4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71 1258 8582,'-18'10'-722,"1"-4"1,5-4 545,0-2 154,8 0 0,-3-2 70,7-4 1,2 4 0,2-6 2,1 1 1,9 5 0,-2-6 0,3 2 23,3 0 0,-1-2 1,2 5-1,5-5-19,5-2 0,4 0 0,2-3 0,2 1-3,3-1 0,5-3 0,9-1 0,5-1-21,5 1 1,4-1-1,1 1 1,1-3-28,0-3 0,0 4 1,-2-5-1,-2 3-17,-2-2 0,-8 3 0,2-3 0,-3 2 37,-3-3 0,0 5 1,1-4-1,-1 3-11,1 3 0,-1-3 0,0-1 0,1-2 46,-1 1 1,1 3-1,-1 0 1,0-3 12,1-1 0,1 0 0,2 5 0,5-1-4,1-4 0,8 3 0,5-5 1,-1 2 3,-2-1 1,-2-1 0,-1 4 0,1-4-14,0-3 1,-6 9 0,0 0-1,0 5-2,-2 0 1,4-1-1,-7-3 1,-5 1-32,-6-1 1,3 3-1,-7 1 1,1 3-47,-4-3 0,-4-1 1,-2-1-1,0 3 9,0 1 1,-6 2-1,-2-3 1,-2 3-60,-4 2 0,-7 0-447,-2 3 259,-9 3 0,3-6 1,-12 8-1,-5 0-137,-5 0 0,-1 0 0,-1 2 0,1 2 394,-1 1 0,9 9 0,-15-4 0,5 7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7:53.0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571 403 6326,'-10'-8'-272,"0"6"384,5-4 0,3 2 162,-4-2 1,4-3 114,2-9 1,2 7 0,4 1-85,5 2 1,-1-4 0,0 5 0,-1-1 165,1 0 1,-4 2-1,4 4-301,-3-3 1,1 3 0,-4-2-117,2 8 0,2 5 0,-5 9 0,3-1-114,-2 1 0,-2 7 0,0 4 0,2 6-117,2 6 0,0-2 0,-6 5 0,0-1-124,0-4 1,0 3 0,0-1 0,0-2-96,0-2 0,-6-4 1,-2-2-1,0-4 396,0-2 0,-5-1 0,3-7 0</inkml:trace>
  <inkml:trace contextRef="#ctx0" brushRef="#br0" timeOffset="665">1165 420 8373,'0'-17'-716,"0"-1"0,1 3 955,5 3 0,-2 2 342,8 4 1,-6 5-205,5-5 1,-5 6-216,6 6 0,-8 3 0,1 9-137,-3-1 0,-2 1 0,0-1-81,0 1 0,-5-1 1,-3 0-1,-2-1-56,-3-4 1,-3 1-1,-3-5 1,-3 0 5,-1 0 0,0-3 1,3-5-1,-1 0 171,-2 0 0,-1 0 1,9-2-1,1-1 129,3-3 1,7-10 0,0 1 0,8-7-52,7 1 0,13 2 1,5 1-1,4 3-99,2 3 0,7-2 0,3 9 0,0 1-55,-5 2 0,3 9 0,-2 5 0,-2 6-59,-3 5 1,-6-2 0,-3 8 0,-4 2-32,-7 2 1,-1 8 0,-9 0 0,-4-2 21,-6-2 0,-6-3 0,-9 1 0,-6 0-42,-10 0 1,-8 0 0,-9 0 0,-3-2-30,-3-4 0,-4 2 0,-6-7 0,4-5-37,6-5 1,17-9-1,10-10 1,10-7 419,11-4 0,8-9 0,10-4 0,11-2 61,14 2 1,6-2-1,11 8 1,5 1-96,-1 3 0,0 7 0,-1 2 1,1 3-173,4 3 1,-5 2 0,1 4 0,-7 4-224,-5 5 1,-1 11 0,-8 1 0,-4 0-140,-5 2 0,-7-5 0,-3 5 0,-5-2-120,-1 1 0,-2 5 0,-6-6 0,-2-2 455,-4-1 0,-11-3 0,-11 1 0</inkml:trace>
  <inkml:trace contextRef="#ctx0" brushRef="#br0" timeOffset="1298">1933 577 7970,'10'-17'0,"-3"-1"-50,1 1 1,-6 5 0,4 1 2545,-4-3-1000,-2 6-838,0 0-753,0 8 1,-8 2-1,-4 2 1,-3 2-110,-3-2 1,-5 4-1,-2 0 1,-2 1-32,-4 5 1,-8-4-1,-2 1 1,2 1 128,3-2 1,3 3-1,3-5 1,7 0 144,4-1 1,3 1 0,3-4 0,3 4 11,2 1 0,2-3 0,8 6 1,4 2 78,6 1 1,3-3-1,5-1 1,1 3-135,2 1 1,1 3 0,-5-3-1,0-1-46,-1-2 0,3-3 0,-11 5 0,2-4-122,-1-3 0,-5 1 18,6-2 1,-7-4 248,7 4 1,-6-4-3,6-2 0,-1 0 0,7-2 1,-1-2-63,1-2 1,5 0 0,0 4 0,0-2 8,3-1 0,-7-1 0,4 6 0,-3 0-15,-3 0 0,1 0 1,-1 0-1,1 2-45,-1 4 0,-5-3 0,-3 9 0,-1 2-16,-4 1 1,-2 3 0,-2-1-1,0 1-69,0-1 1,-8 6 0,-5 3 0,-7-1-70,-3 0 0,-2 4 1,3-4-1,-3 1-155,-2-1 0,6-2 0,-5-7 1,3-3-164,0-1 1,0-2 0,5 1 491,1-5 0,-1 4 0,1-1 0</inkml:trace>
  <inkml:trace contextRef="#ctx0" brushRef="#br0" timeOffset="1617">2370 1066 8375,'0'-17'170,"0"5"0,0 1 1288,0-3-512,0 6 0,1 0-860,5 8 0,4 0 1,6-2-1,-3-1 11,-1-3 0,-1 0 0,7 4 0,-1-2-103,1-2 1,-1-7-1,1 1 1,-1-3 141,1-3 1,-9 1 0,-3-1 0,-4-1 27,-2-5 1,0 5 0,-2-4-1,-2 3-132,-2 3 0,-9 1 0,-1 3 0,-5 3-72,0 2 0,1 3 0,1 6 0,-2 5-424,-3 6 0,-1 3 1,4 5-1,-1 1-367,7 2 0,-3 9 0,9-3 0,-1 2 831,4-2 0,-4 4 0,1-6 0</inkml:trace>
  <inkml:trace contextRef="#ctx0" brushRef="#br0" timeOffset="2601">2754 333 8499,'0'-18'0,"-2"1"199,-4-1 0,4 1 0,-6 1 1559,1 5-1394,5 3 1,-6 16 0,10 5 0,2 7-171,1 3 1,9 14-1,0 0 1,5 5-268,4 7 0,1 3 0,-9 5 0,-1 3-145,-3 2 0,-7 4 0,2 8 0,-6 1-141,-6-1 0,-5 4 0,-13-3 0,-3-3 85,0-6 0,-4-8 1,6-13-1,-1-10 171,1-10 0,2-7 1,6-7 224,-1-5-2,1-4 0,1-10 1,2-2-131,3 1 1,-1-5 0,-5 8 0,-1 1-3,1-3 1,-8 6 0,-6-4 0,-10 4 1,-12 2 1,-15 0 0,-17 0 0,-12 2-6,43 1 0,-3 0 0,-10 1 0,-3 2 0,-4 1 0,-2 1 0,-2-1 0,-1 0-75,-4-1 1,-1-1 0,-3-2-1,0 0 1,-3 2 0,1 0 0,3-1-1,1 0 179,4-2 0,1-1 1,5 0-1,3-2 1,12 0-1,3-1 0,3-1 1,2 0 291,-43-1 1,13-4 0,24 2-160,11 2 1,24 1-1,13-1-265,12-2 1,16 0 0,11 6 0,6 0-100,5 0 0,-3 0 1,4-2-1,-4-2-60,-2-2 0,-2 1 1,-2 5-1,-6-2-71,-5-4 1,-1 2 287,-13-8 0,0 1 1,-6-7 320,0 1 1,-8-1 0,-2 1 0,-2-3-197,1-3 0,-1 2 0,-5-8 0,1-2-45,5-2 0,-3-10 0,8-4 0,2-3-67,2-3 0,4-9 1,4-9-1,8-13-52,7-7 0,6-2 0,6 5 1,-2 3 60,-2 4 1,-9 5 0,-1 14 0,-7 11 175,-4 15 1,-3 8 0,-5 11 0,-2 1 242,-3 5 1,1 3 190,-8 8-891,8 0 1,-4 2-35,8 4 1,0 3 0,2 9 0,4-1 127,6 1 0,1-1 0,3 1 0,-1-1 125,5 1 0,15-1 1,4 1-1,9-1 56,12 1 0,18-3 0,17-1 0,-38-8 1,2-1 24,8 2 1,2 0 0,14 0-1,3-1 1,7 1 0,2 0-1,4-1 1,0 0-202,-30-2 1,0 0 0,-1 1-1,28 5 1,-2 2 0,-3 0-1,-3 1 1,-10-1 0,-3 1-299,-11-1 0,-4 1 1,33 11-1,-40-7 1,-15 0-2180,-12 1 2622,-11-8 0,-15-3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8:23.11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420 787 13039,'0'-18'-1630,"0"1"1,0-1 1486,0 1 1,2 5 0,2 1 224,1-3 1,9 4 102,-2-1 0,1 5 1,1-4-17,-3 2 0,-7 1-626,2 1 522,4 4 1,-8-6 0,6 8 0</inkml:trace>
  <inkml:trace contextRef="#ctx0" brushRef="#br0" timeOffset="1166">193 630 13016,'-18'-8'-345,"7"6"0,1-6 1,0 2-8,0 1 0,1-3 0,-5 4 1,3-2 271,-3 2 1,4 2-1,-1 2 410,-3 0 0,4-6-299,-1 1 0,5-1-217,-6 6 411,8 0-90,-3 0-127,7 8 1,7-7 0,5 5-1,4-4 110,1-2 1,0 0 0,1 0-1,1 0-78,5 0 0,3 0 0,6 0 0,-2 0-52,-2 0 1,0 0-1,6-2 1,2-2 73,4-1 1,-5-1-1,5 6 1,-4 0 20,-2 0 0,0 0 0,0 0 1,-2 0-79,-4 0 1,2-6 0,-8 0 0,1 2 6,1 2 0,-6 2 1,4 0-1,-1-2 129,1-3 1,-2 3 0,7-4 0,-1 2-96,0-2 1,-4 4-1,6-4 1,2 4-40,2 2 1,0 0 0,-2-2 0,-1-1 6,1-3 1,-4 0 0,0 6-1,0 0-35,0 0 0,-5 0 1,1 0-1,-4 0 13,-1 0 1,-1 0 0,1 0 0,-1 0 2,1 0 1,-1-2-1,1-2 1,-1-2 16,0 2 1,1 2 0,-1 2-1,1-2-6,-1-3 0,7 3 0,-1-4 0,-2 4 22,-1 2 0,3-6 1,2 0-1,0 2 27,1 3 1,-1-5-1,-4 0 1,2 2-58,-1 2 1,3 0-1,-2-2 1,1-2 22,1 3 1,-4-1 0,6 0 0,0-2-28,1 2 0,-7 2 1,4 2-1,0-2 4,5-4 1,-5 4-1,0-3 1,-2 1-1,1-2 1,7 4-1,-4-4 1,2 2 16,0-2 0,-6 4 0,6-5 0,2 1 8,2 0 0,0 0 1,-2 6-1,-3 0-24,-3 0 1,6-6 0,-4 1-1,0 1-7,-3 2 1,-5 2 0,-2 0 0,3 0-15,3 0 1,-5-2 0,1-2 0,-5-2 25,-1 2 1,3 2-1,1 2 1,1 0-26,-1 0 0,2 0 0,3 0 1,3 0 13,2 0 1,-4-5 0,7-1 0,1 2-5,2 2 0,3 2 0,5 0 1,4 0 35,-1 0 1,7-6 0,-4 0 0,3 2-18,2 2 0,-5 2 1,-2 0-1,-3 0-17,-3 0 0,-2 0 1,-2-2-1,-2-1 2,-4-3 1,-2 0 0,-4 6-1,5 0-14,-1 0 1,4-2 0,-6-2 0,2-2 43,4 2 0,4 1 1,4-1-1,2-2 14,-2 2 0,3-4 1,1 2-1,3 1-10,9-3 0,-9 6 1,7-4-1,-5 4-45,-3 2 1,0 0 0,-7 0-1,3 0-60,-2 0 1,-2 0-1,-2 0 1,0 0 21,0 0 0,-6 0 0,0-2 0,2-2 30,2-2 0,-4 1 0,0 3 0,2-2 48,2-2 1,-4 0 0,0 4 0,2-2 30,2-1 1,-4-7-1,-1 6 1,-1 2 5,0 2 0,-4-4 0,4 1 1,1 1-17,-1 2 1,-6 2-1,2-2 97,-3-4-118,-3 4 1,-9-6-1,-8 8-314,-10 0 1,-5-6 0,-3 1 0,-1-1-337,-4-2 1,1 6 580,-7-4 1,8-3-1,-4-1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8:32.6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594 262 7838,'-9'-17'381,"3"0"0,2-1-87,-2 1 1,-2 9 0,-3 8 0,3 12-43,0 9 1,-1 6-1,-9 10 1,3 2-52,3 1 1,-9 9-1,3-2 1,-1 3-127,-1 2 0,-3 3 0,-2 1 1,-2 4-26,-4 2 0,-2 2 0,-2 6 0,0-2-143,0-4 1,0 4-1,0-6 1,2-4-154,4-11 0,11-12 306,13-18 1,3-9 0,4-8 56,3-10 1,15-5 0,13-5 0,10-1-140,7-2 0,6-1 1,16 7-1,4-2-125,5-5 0,5 7 0,1-3 0,2 7-147,4-1 0,0 7 0,6-1 0,-2 2 62,-7 0 1,-13 0 0,-3 6 0,-10 0 190,-11 0 0,-11 0 0,-15-2 128,-9-3 0,-16 1 0,-16-10 0,-7-3 95,-8-5 1,-12-9-1,-8 2 1,-7-4-37,-8-2 1,2 0-1,-2 0 1,0-2-98,2-3 1,2 1 0,7-8 0,3 1-75,3 1 1,7 1 0,10 7 0,7 0-308,4 4 0,9 4-285,4 0 0,6 11 1,6 12 616,6 4 0,11 10 0,4 2 0</inkml:trace>
  <inkml:trace contextRef="#ctx0" brushRef="#br0" timeOffset="296">1607 210 8091,'-7'-25'0,"-3"4"0,-6-7 0,3 3 2499,1 4-2023,8 9 1,-3 6-210,7 12 1,1 10 0,5 9 0,6 4-47,3 8 1,3 0-1,1 11 1,5 5-326,5 3 0,-2 4 0,0-4 0,0 5-252,0 1 0,2 7 1,4 9-1,-3 0-116,-7-1 0,2 5 0,-4-7 0,-3 1-157,-5 2 1,-9-20 0,2-4-1,-4-13-459,-2-14 1088,-8-13 0,-9 1 0,-10-5 0</inkml:trace>
  <inkml:trace contextRef="#ctx0" brushRef="#br0" timeOffset="566">1730 315 8043,'0'-51'0,"0"3"399,0 1 0,0 16 1,4 2-1,5 8-315,9 3 1,19 1-1,3-1 1,9 3 6,3 3 1,6 5 0,3 7 0,-1 0-70,0 0 0,-10 13 0,-9 7 0,-6 5-247,-6 6 1,-6 8 0,-11 3-1,-6 3-56,-4 3 1,-6 3-1,-8 1 1,-11 3 180,-8 3 0,-6-4 1,-6 6-1,-9-1-92,-10-1 1,-6 6 0,-2-6 0,2-2-368,4-1 302,4-11 1,8-1 0,-1-8 0</inkml:trace>
  <inkml:trace contextRef="#ctx0" brushRef="#br0" timeOffset="796">2690 1048 8067,'-11'-2'584,"-1"-1"-625,-2-3 1,-1 2 0,-1 10 151,5 5 0,1 5 1,6 3-1,-2 3 15,2 1 1,2 8-1,2 0 1,0 8-306,0 7 0,2 5 0,2 1 1,2 3-172,-2 3 1,-2 12 0,-2 9 349,0 1 0,-16 5 0,-3-5 0</inkml:trace>
  <inkml:trace contextRef="#ctx0" brushRef="#br0" timeOffset="1098">2271 1328 8000,'0'-43'108,"0"0"1,0 5 289,0 9 1,2 15-1,6 8 1,9 4-378,10 2 0,12 2 1,6 6-1,5 7 152,10 7 0,8 3 0,6-2 0,2 6-143,-3 4 0,-1 2 1,-4 0-1,-4 0-167,-6 0 1,-7-6 0,-8-2 0,-10-1-263,-6-5 1,-10-2 484,-5-1 1,-10-9 0,0-5-1,-8-9 54,-4-13 0,-1-7 0,-7-10 0,1-2-102,-1-4 1,7-3 0,-1-9-1,0 3-287,3 3 1,-5-1 0,8 5 0,2 0-748,2 1 1,2 9-367,0 9 1362,0 13 0,8 3 0,2 8 0</inkml:trace>
  <inkml:trace contextRef="#ctx0" brushRef="#br0" timeOffset="1449">3581 1590 8040,'-12'0'-62,"3"-2"-124,1-4 0,2 2 672,6-8 0,0 7-239,0-7 0,2 2 0,4-1 0,5 3-111,5 0 1,1 4-1,1-5 1,-1 1-124,1 4 1,-1-4 0,1 0 0,-1-1 1,1-5 0,-7 4 0,-1-1-108,-2-3 1,3 4-1,-7 1-68,-6 1 0,-6-4 0,-9 7 1,0 1 59,-1 2 0,-5 2 0,-2 2 0,-1 2 79,1 1 1,0 9 0,4-2-1,-1 3-71,7 3 0,-1 5 0,10 2 0,2 2-101,3 4 0,2-4 0,7 3 0,10-1-108,9-2 0,14 4 302,5-8 0,12 0 0,4-5 0</inkml:trace>
  <inkml:trace contextRef="#ctx0" brushRef="#br0" timeOffset="1665">3895 1031 8221,'-27'-19'0,"2"-3"449,0-1 0,5 2 1,-1 7-448,7 2 1,6 10 0,8 2 112,0 10 0,8 13 0,6 6 0,7 6 116,8 6 1,10-2 0,4 8 0,1 3-305,5 6 0,1-1 0,3 3 0,-1-4-500,1-1 1,-1 7 0,-2 2 0,-3 0-991,-6-4 1563,-12 4 0,-12-7 0,-9 5 0</inkml:trace>
  <inkml:trace contextRef="#ctx0" brushRef="#br0" timeOffset="1815">4122 1572 8054,'27'-29'0,"-1"0"-221,-1-2 1,2 8-1,10 3 1,4 7-7,5-1 1,10 4-1,5 1 1,-1 1 226,0 4 0,-2-6 0,-5 1 0</inkml:trace>
  <inkml:trace contextRef="#ctx0" brushRef="#br0" timeOffset="2065">4943 1433 8041,'10'-35'383,"-4"0"1,-4 2 0,-2 4 0,1 7-19,5 9 1,4-1 0,9 8 0,3 2-105,1 2 1,6 2 0,-4 2 0,1 6-74,-1 10 1,-2 5 0,-5 8-1,-3-2-89,-3 2 0,1 2 1,-7 2-1,0 0-139,2 0 1,-6 0 0,3-2 0,-3-2-112,-2-2 0,0 0 0,0 4 1,0-2-266,0-2 1,0-7 0,2 1 0,4-4-764,6-1 1,9-9 1178,2-3 0,9-4 0,-5-2 0</inkml:trace>
  <inkml:trace contextRef="#ctx0" brushRef="#br0" timeOffset="2199">4926 734 8042,'-33'-25'0,"2"-2"276,1-1 1,11 7-437,2 15 1,20 8-1,19 18 160,9 3 0,8-4 0,13 7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8:36.27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724 581 8481,'-10'-18'471,"-5"1"0,3 1 990,-3 4 0,-3-1-331,1 7 1,1 2-838,4 10 0,5 9 0,7 11 0,2-1-233,3 0 1,7 6-1,9-2 1,5 4-433,1 2 0,0-6 0,4-2 1,-2 1-146,2-1 0,2-6 0,2 2 0,0-5-122,0-6 0,-6-5 0,-2-7 0,-2-2 416,-3-3 1,-11-13 0,-5-11-1,-4-6 310,-2-6 1,-8-1 0,-5-7 0,-7 3 295,-3-3 1,-8-1-1,0-3 1,-6 3 14,-4 3 0,3 4 0,7 9 0,3 1 390,3 3 1,4 5 0,13 10-502,14 3 1,8 4 0,20 10 0,9 4-228,6 6 0,9-3 1,2 3-1,0 2-146,0 1 1,4 3 0,-5-1-1,-5 1 53,-6-1 0,-5 0 0,-8-1 0,-2-2 167,-4-3 518,-4-7-589,-7 12 0,-8-7 0,-3 9-215,1-1 1,-6 1 0,4-1 0,-4 1-180,-2-1 0,0 8 1,0 4-1,0 4-147,0 2 1,-6 0 0,0-2 0,2-4-993,2-5 1720,-5-5 0,7-11 0,0-8 140,9-10 0,7-7 1,3-5-1,3-1-70,1 2 0,8 1 1,-2 5-1,4 3-89,2 6 0,8-1 1,3 1-1,3 2-835,-3 2 0,5 10 1,-5 3-1,5 7-856,1 5 1,2-4 1459,5 5 0,-5 3 0,6 0 0</inkml:trace>
  <inkml:trace contextRef="#ctx0" brushRef="#br0" timeOffset="269">2645 196 8324,'-17'-44'969,"-1"3"1,-3 0 0,1 8-688,5 12 0,9 5 279,0 16 0,12 10 0,6 15 0,3 4-472,3 8 1,7 6 0,2 11 0,2 3-602,0 1 1,-5 2-1,3-2 1,0 4-202,0 0 1,-6 6 0,1-6 0,-9 2 712,-7 0 0,-4 8 0,-2 8 0</inkml:trace>
  <inkml:trace contextRef="#ctx0" brushRef="#br0" timeOffset="434">2593 528 8458,'0'-27'144,"0"2"0,0 1 307,0 1 1,2 2 0,5 9 0,11 6-281,9 4 0,27 2 1,14 2-1,14 6-165,13 10 1,-44-9 0,1 1-7,3 3 0,0 3 0,-1 2 0,-1 1 0,3 3 0,1 1 0</inkml:trace>
  <inkml:trace contextRef="#ctx0" brushRef="#br0" timeOffset="836">235 1401 8351,'-52'-17'315,"-1"-1"1,9 1 0,5-1 507,8 1 1,15 1 0,18 5-652,14 5 1,26 4 0,24 4 0,20 2-132,-36-2 1,3 2 0,6 1 0,4 1 0,6-1 0,1-2 0,6 1-1,2 0-92,4 0 0,3 0 0,10 0 0,4-1 0,-26-1 0,3-1 0,0 0 1,4 1-1,1 0 0,0 0-282,4 0 0,-1-1 1,2 0-1,0 0 1,0 0-1,0-1 0,-4 0 1,0 0-1,0 0 1,0 0-1,1 0 1,-1 0 113,-1 0 1,0 0 0,-1 0 0,-3-2 0,-2 0 0,0 0 0,-3 0 0,0 0 0,-2 0 0,23 0 0,-2 0-470,-11 1 0,-3 0 688,-9 1 0,-4 0 0,-8 0 0,-3 0 0,40 0 0,-8 0 0</inkml:trace>
  <inkml:trace contextRef="#ctx0" brushRef="#br0" timeOffset="1101">322 1820 8315,'-17'-15'0,"1"1"266,5 3 0,-1-1 144,12-5 0,14 7 0,24 2 1,19 2-357,16 1 0,-23 0 0,3 2 0,8 1 0,2 0 0,12-2 1,4 0-52,10-1 0,4 0 0,-25 4 1,1 0-1,2 0 0,5-2 1,3 0-1,-1 1 0,-1 0 1,1 0-1,-1 0-253,2 0 1,-1 0 0,0 0 0,-2 0-1,0 0 1,-1 0 0,2 2 0,1 0 0,-2 0-1,-1 0 1,-2 0 0,0 0 249,-2 1 0,0-1 0,-1-1 0,0-1 0,1 0 0,-2-1 0,23-2 0,0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8:34.012"/>
    </inkml:context>
    <inkml:brush xml:id="br0">
      <inkml:brushProperty name="width" value="0.08571" units="cm"/>
      <inkml:brushProperty name="height" value="0.08571" units="cm"/>
      <inkml:brushProperty name="color" value="#008C3A"/>
    </inkml:brush>
    <inkml:brush xml:id="br1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210 1316 8411,'-2'-18'12,"-4"1"0,2 1 189,-7 5 0,9 3 0,2 10 107,9 4 1,5-3 0,-1 9-1,-1 0 205,2-3 1,-5 7 428,3-4-56,0 3-858,-3-5 0,-9-10 1,-11-14-1,-7-9-124,-5-12 1,-4-10-1,-8-13 1,0-10 198,0-11 0,6-5 0,15 35 0,1-1 0,-11-47 226,9 6 0,5 2 0,12 21 1,6 10 135,9 7 1,16 22 0,14 6 0,5 13-458,7 8 0,3 12 1,8 9-1,-1 12-475,1 8 0,-6 12 0,-2-1 0,0 8-53,1 4 1,-15-5-1,-1-1 1,-10-6 121,-8-3 0,-4-8 0,-8 1 0,-1-5 236,-5-5 1,-5-7-1,-12-12 1,-5-5 271,-5-4 1,-3-2-1,-4-2 1,-5-4 285,1-5 0,-4-12 0,6-9 1,2-6 131,3-9 0,1-3 0,13-3 0,2 1-12,2-1 1,10 1-1,6 2 1,7 3-185,8 6 1,12 12 0,7 8 0,7 7-371,3 8 0,2 8 0,-4 10 1,3 11-478,-3 8 1,-10 10-1,-5 0 1,-6 0-11,-6 1 0,-4-5 0,-7 4 1,-3-4-148,-3-2 0,-4 0 1,-8 0-1,-2 0 85,-4-1 0,-10 1 0,-9 0 0,-2 0-734,-4 0 1321,-2-8 0,-10 14 0,-1-4 0</inkml:trace>
  <inkml:trace contextRef="#ctx0" brushRef="#br0" timeOffset="366">2044 949 8472,'-10'-18'222,"2"3"1,2 1 388,0 3 0,-7-1 1,3-5-1,-1 1 58,-1 4 0,0-3 0,-5 5 0,-1-1-389,1-1 0,-3 6 0,-3-4 0,-4 3-171,0 3 0,-6 0 0,4 0 0,-4-2-100,-2 2 0,8 8 1,3 4-1,3 2-347,-2 3 0,11 3 0,0 1 1,9 1 68,3-1 0,0 1 0,1-1 1,5 2 250,6 5 0,5-7 0,5 3 0,3-7 40,2 1 1,2-1 0,4 1-1,-2-4-33,-2-3 1,-1-1-1,3-4 1,-4 2-159,-2 2 0,-2 0 0,-5-6 0,-1 0-430,1 0 1,-1 0-1,-1 2-24,-5 3 0,5-3 1,-6 6-1,1-2 623,1 0 0,-1 7 0,7-3 0</inkml:trace>
  <inkml:trace contextRef="#ctx0" brushRef="#br0" timeOffset="533">2201 844 8472,'0'-29'0,"0"2"299,0 2-1,0-4 1,0 5 0,0 3 613,0 1 1,7 9 0,5 1-1,4 2-558,1 4 0,10 4 1,8 6-1,10 8-426,5 7 0,10 1 0,3 7 0,1 4-207,0 5 0,-6-1 1,4 6-1,-2 0-764,-4 3 0,-3-3 0,-9-2 1043,-9-4 0,-8 5 0,-9 3 0</inkml:trace>
  <inkml:trace contextRef="#ctx0" brushRef="#br1" timeOffset="733">3004 687 11126,'-2'-35'515,"-4"0"1,2 6-1,-5 2 1,-1 4 207,0 7 1,5 6 0,-7 10-246,-2 0 0,-1 8 1,-3 6-1,-1 7-699,-4 8 1,1 12 0,-7 5 0,-2 7-257,-2 5 0,-8-2 0,1 8 0,-1 2-905,-2 2 0,0 2 1390,-3 0 0,-12 0 0,3 0 0</inkml:trace>
  <inkml:trace contextRef="#ctx0" brushRef="#br1" timeOffset="1400">3353 1089 14166,'10'-18'134,"-4"1"982,-4-1 0,-2 1-576,0-1 1,2 7 0,4 1-347,5 2 0,-1 0 0,2 5 0,1-3 0,3 2 1,7-4-1,0 0 1,-1-1-138,-3-5 1,4-1 0,1-3 0,-3 1-126,-2-1 0,-3 1 0,-3-1 0,-3-1-182,-2-5 0,-2 5 0,-6-4 24,0 3 0,-8 5 1,-4 3-1,-5 6-246,-6 4 1,1 2 0,-5 2 0,0 4-76,0 6 0,0 9 0,-3 3 0,9-1 35,8 2 1,-1 2 0,8 6 0,2-2 387,2-2 1,4-2 0,6 5-1,8-5 159,5-2 0,18-2 0,1-5 0,11-3 214,7-3 0,14-4 0,15-10 1,10-6-83,-45 0 0,-1-2 1,1 0-1,-1-3 1,-2-2-1,-1-1 0,41-13-39,-5-2 1,-18 0-1,-6 0 1,-16 4-8,-14 1 0,-17 3 54,-7 6 1,-12 7 0,-6 4 0,-3 4-68,-3 2 0,-1 2 1,-2 4-1,-4 6-399,-3 3 1,5 8-1,-4 3 1,4-1-117,7 0 1,1 6-1,9-2 1,2 4-64,2 2 0,2 0 0,4 0 1,5-2 16,9-4 0,9 0 0,-2-11 1,1-9 331,-1-5 0,4-8 1,-6-9-1,-3-16 288,-7-14 1,-5-15 0,-8-8-1,0-8 198,0-7 1,-10-14-1,3 43 1,-1 1 0,-3-3-1,-2 1 152,0 1 1,-1 1-1,3 0 1,-1 1-1,-17-37 1,0 7 948,2 7 1,1 20-1015,9 12 0,7 24 0,6 23 0,8 17-670,8 14 1,17 15 0,8 12-1,6 8-97,5 10 1,-19-38 0,0 1 0,2 7 0,0 1 0,1-1-1,0 1-633,1-1 1,-2 0 0,1 5 0,-1 1 675,0 2 0,2 2 0,1 6 0,-1 2 0,-1 5 0,-1-1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8:45.044"/>
    </inkml:context>
    <inkml:brush xml:id="br0">
      <inkml:brushProperty name="width" value="0.08571" units="cm"/>
      <inkml:brushProperty name="height" value="0.08571" units="cm"/>
      <inkml:brushProperty name="color" value="#008C3A"/>
    </inkml:brush>
    <inkml:brush xml:id="br1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140 140 8525,'0'-17'-684,"0"5"1,0 1 622,0-3 1,0 4-1,2 1 1,2-1 850,2 0 0,2 4-394,-3-5 1,5 1-1,8-2-192,-1 7 1,0 3-1,1 2 1,-1 2-97,1 3 1,-1 11 0,1 11-1,-1 4-54,1 6 1,-7 4 0,-1-1-1,0 7-176,-1 3 1,-5-3-1,2 0 1,-4-1-310,-2-1 0,-8 5 0,-3-5 0,-5 0-171,-1-5 0,-7-9 0,-3-2 602,-6 2 0,2 2 0,-11 2 0</inkml:trace>
  <inkml:trace contextRef="#ctx0" brushRef="#br1" timeOffset="334">193 193 11988,'7'-45'-915,"-5"4"1203,4 12 1,-2 12-1,2 13-97,5 8 1,7 11 0,5 12-1,6 4-112,4 6 0,4 8 0,4-2 1,5 1-238,5 5 0,1-5 0,1 3 0,-1 0-124,0-3 0,-5-1 0,-2-8 0,-3-2-264,-3-4 0,-10-6 0,-5-11 0,-5-6 243,-2-4 1,-7-12 0,-4-8 0,-4-9 324,-2-6 1,-2-9-1,-4-5 1,-6-3 140,-3-3 0,-3 7 0,1-1 0,-2 0 119,-5 3 1,3-5-1,-6 9 1,2 1-125,3 2 0,5 10-437,5 3 0,6 15 0,14 9-630,10 9 902,7 15 1,10 3 0,0 8 0</inkml:trace>
  <inkml:trace contextRef="#ctx0" brushRef="#br1" timeOffset="617">1345 664 12580,'-6'-17'-922,"1"-1"1,-9 7-1,2-1 3832,-3-2-2501,5 7 1,4-1 0,12 8-297,6 0 1,9 0-1,4 0 1,2 0-119,4 0 1,2 0 0,2-2-1,-2-4 23,-3-5 1,1-1 0,-8-4 0,-2-3-110,-1 0 0,-9-7 1,-1 1-1,-2 0 106,-4 0 1,-10-4 0,-6 5-1,-5 5 4,-7 5 0,3 1 1,-6 7-1,2 2-156,3 2 1,-3 4 0,2 4 0,1 5-509,3 5 1,3 9 0,5 4 552,5 4 0,4 10 0,2 2 1</inkml:trace>
  <inkml:trace contextRef="#ctx0" brushRef="#br1" timeOffset="1251">420 1188 13719,'9'-8'-1295,"-1"-1"0,-8-9 1695,0 1 0,0-1 0,0 1 0,0-1 59,0 1 0,-8-1 0,-1 1 0,-5 0-126,-3-1 1,3 6-1,-11 3 1,1 1-116,1 4 1,-8 2-1,4 2 1,-2 2-140,0 4 0,7 6 1,-1 11-1,4 6-442,1 4 1,8 2-1,5 2 1,3 2-286,2 1 0,0 7 1,0-6-1,2-3 118,3-1 1,5-4 0,8-2 0,-1-4 478,1-1 1,-1-11 0,2-9-1,3-4 403,1-2 1,2 0 0,-3-2 0,1-4 236,-2-5 1,-1-5 0,-3-1 0,1 1-200,-1 4 0,1-1 0,1 7 0,2 2-492,3 2 1,1 2-1,-4 2 1,2 4-371,-1 6 0,3 9 1,0 4-1,0 0-147,1 1 1,-3 5 0,-6-2 622,1 4 1,-1 2 0,1 0 0</inkml:trace>
  <inkml:trace contextRef="#ctx0" brushRef="#br1" timeOffset="1917">1031 1520 8886,'-6'-23'0,"-2"-1"541,-1 3 1,-1 2 0,-4 3 521,3 4 1,5-1-811,-6 7 1,8 2-489,-2 10 0,10 4 1,4 7-1,2 1 23,3-1 0,5 6 0,3 1 0,4-3-118,3-2 0,-7-1 1,4-1-1,-2 1 17,1-1 1,1-5 0,-6 0 0,1-1 170,-5-1 1,-1 0 296,3-5 1,-7-12 0,-6-3-95,-8-9 0,-6-7 0,-7 3 0,-3-6 246,-3-4 1,4-2-1,-5 2 1,7 2 188,5 2 0,-1 2 1,7-4-1,2 4-232,2 1 0,2 3 0,2 7 1,6 5-244,9 5 1,10-2 0,12 2-1,4 3-3,2 1 1,-5 7 0,5 3 0,-2 2-130,-5 3 1,-1 3 0,-2 1 0,-2 1-14,-4-1 0,2 7 0,-7-1 0,-3 0-77,-2 2 0,-3-5 1,-2 5-1,-3-2-58,3 1 1,-1 5 0,1-6-1,-4-2 79,-3-1 0,7-3 0,-2-1 122,3-5 1,-3-3-1,-1-8 322,3 0 0,-4-9 0,1-9 1,1-9-14,-2-6 0,-3-2 0,-7 0 0,0-2-180,0-4 0,0 5 0,-1-7 0,-5 2-310,-6 0 1,2 6-1,-1 8-1374,-3 2 1616,-1 2 0,5 13 0,2 2 1</inkml:trace>
  <inkml:trace contextRef="#ctx0" brushRef="#br1" timeOffset="2067">2550 1764 15697,'-2'-17'-681,"-4"0"1,3-7 0,-9 1 0,-2 2 1129,-1 1 0,-1 3 0,3-1 0,1 1 5,-2-1-423,-1 9 0,-3-7 0,1 6 0</inkml:trace>
  <inkml:trace contextRef="#ctx0" brushRef="#br1" timeOffset="2700">0 1992 14068,'0'-18'-1017,"0"1"0,0-1 1517,0 1 1,0 5 1664,0 0-1918,0 8 1,8 6 0,4 14 0,3 7-345,3 4 0,-1-3 0,1 5 1,-1 2-170,1 2 1,-3 8 0,-1-1 0,-5-1-108,-1-2 1,-2-8-1,-6 0 1,0 2-34,0 2 0,-2-6 1,-4-5-1,-5-9 376,-5-7 0,-1-4 0,-1-4 0,1-4-65,-1-5 0,3-15 1,3-6-1,6-9-49,4-4 0,4 0 0,4-3 0,8 3-100,7 3 0,6-3 0,10 8 1,4 6 9,5 4 1,7 11 0,3 11 0,4 3-79,2 2 0,-7 9 310,-3 9 0,0 7 0,-7 10 1</inkml:trace>
  <inkml:trace contextRef="#ctx0" brushRef="#br0" timeOffset="3570">682 2306 6381,'9'-10'1693,"-1"2"1,-8 6-1487,0-3 0,2 3-104,4-4 0,-4 2 0,5 0 0,-1-4-86,0-1 0,2 3 0,-4-6 0,2-1-5,-3-3 0,5-3 0,-2-5 0,-2-3-4,-2 0 0,-2-4 1,-2 6-1,-4 0-31,-6-1 0,-3 3 1,-3 6-1,1 1-73,0 4 0,-1 5 0,1 7 0,-1 0-125,1 0 0,-1 9 1,3 7-1,3 7 86,6 4 1,4 2-1,4 6 1,4 0 82,6 0 0,-1 0 0,5-2 0,3-4 64,1-5 1,1 1-1,2-4 1,4-3 43,1-5 1,5-9-1,-4 2 1,4-6-17,2-6 1,0 2 0,-2-7 0,-2-3-32,-2-2 0,0-1 0,4-1 1,-4 3-66,-6 3 0,2 3 0,-1 5 0,-1-2-51,2 2 0,-5 4 1,3 6-1,-6 5 16,-5 5 1,5 1 0,-3 3 0,4 3-17,-3 6 0,-1 6 1,1 4-1,-1 4 72,-3 1 1,-7-3-1,2 4 1,-8-3 12,-10-3 1,-7 4 0,-18-2-1,-4-4-123,-5-6 0,1-6 0,1-10 0,1-3 200,4-6 0,10-4 1,6-6-1,5-8 153,7-11 1,5-10 0,14-8 0,9-5 274,10-5 1,8-1 0,4-1 0,4 1 87,1 0 0,3 7 1,3 4-1,-1 4-364,-3 2 1,-5 8 0,4 6 0,-4 7-230,-9 8 0,-4 5 1,-11 2-1,1 5-143,-1 6 1,1 3 0,-1 5-1,-1 1-196,-5 3 1,5 7 0,-7-2-1,1 4-80,-4 2 0,2 0 0,-3-1 0,-1 3-6,-2 4 1,-9 2-1,-7 5 1,-5-3 446,-5-2 0,-15-3 0,3-5 0</inkml:trace>
  <inkml:trace contextRef="#ctx0" brushRef="#br1" timeOffset="3834">1817 2323 9563,'11'-17'287,"1"-1"0,-6 3 230,5 3 0,1 4-422,6 8 0,-7 8 0,-1 6 0,-2 5-252,-4 5 0,-3 7 1,-1-2-1,0 4 23,0 2 0,0-2 0,0-2 0,-1-2-156,-5 2 1,4 0-1,-4 0 1,4-4-90,2-2 1,0-1 0,0-7 358,0 0 0,0 1 0,0-1 0</inkml:trace>
  <inkml:trace contextRef="#ctx0" brushRef="#br0" timeOffset="4467">1677 2341 8583,'0'-27'0,"-2"3"0,-2 5 292,-2 1 0,1 1 0,5 0 0,0-1 145,0 1 1,7 5 0,7 2 0,9 3-386,12 3 0,2 2 0,10 2 0,3 2-113,6 3 1,1 5 0,5 10-1,-4 3-6,-8 6 1,-5-2-1,-10 2 1,-2 2-174,-4 2 0,-10 2 0,-9 0 0,-4-2 3,-8-4 1,-14 2-1,-13-7 1,-6-3 107,-5-2 1,-13-3 0,-11-5-1,-4-3-136,-2 0 0,2-6 1,4 4-1,6-4-534,4-2 799,9-8 0,-5-2 0,5-7 0</inkml:trace>
  <inkml:trace contextRef="#ctx0" brushRef="#br1" timeOffset="4737">1625 2358 8810,'0'-17'-72,"0"-1"1643,0 1-1209,0-1 1,0 18 0,2 10-251,3 10 0,3 11 0,6 0 0,-3 5-133,3 5 0,3 8 1,5-3-1,1 3-938,-2-3 0,-1 5 957,-3-5 0,8 13 0,3 3 0</inkml:trace>
  <inkml:trace contextRef="#ctx0" brushRef="#br1" timeOffset="5136">2480 2812 9252,'-17'-25'0,"-1"0"317,1 4 0,1-3-286,5 13 0,-5 3 1,7 0-1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04.779"/>
    </inkml:context>
    <inkml:brush xml:id="br0">
      <inkml:brushProperty name="width" value="0.08571" units="cm"/>
      <inkml:brushProperty name="height" value="0.08571" units="cm"/>
      <inkml:brushProperty name="color" value="#008C3A"/>
    </inkml:brush>
    <inkml:brush xml:id="br1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1311 416 8242,'6'-35'0,"1"2"-98,3 4 1,-6-2 0,2 8 0,-4 1 616,-2 3 0,5 7 0,1 1 1,-2-3-2,-2-1 0,-4 5 1,-2 2-146,-2 0 1,-7 7 0,1-5-206,-3 4 1,-5 4 0,-1 5-1,-6 11-199,-6 9 1,0 8 0,-14 6-1,-1 7-96,-3 9 0,-9 5 1,-4 8-1,-4-1 8,-2 1 0,31-31 0,-1 0 0,-2 1 0,-2-1 0,0 1 0,-1-2-113,2-2 0,1-2 0,-36 28 0,14-14 0,6-5-111,4-8 1,17-19-1,8-5 1,7-7 7,5-4 0,5 0 0,2-2 0,3-4-939,3-5 1274,2-5 0,10-9 0,1-2 0</inkml:trace>
  <inkml:trace contextRef="#ctx0" brushRef="#br1" timeOffset="264">53 189 12757,'-11'-35'75,"-1"0"1,2 2 0,-1 4 0,5 6 632,4 4 0,6 9 0,7 6-362,13 8 0,9 7 0,5 13 0,7 7-214,6 8 1,-1 5 0,14 11-1,4 5-157,-31-26 0,0 2 0,-1 2 1,0 1-1,2 5 0,-1 1 1,-1 1-1,0 0-270,-1 0 1,0 1-1,0 3 1,0 1 0,-1-2-1,0 1 1,-2 0 0,0 1-229,-2-2 1,-2 1 0,-4-3-1,-2 1 1,17 39 0,-10 0 404,-11 1 0,-1-9 0,-7-1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11.162"/>
    </inkml:context>
    <inkml:brush xml:id="br0">
      <inkml:brushProperty name="width" value="0.08571" units="cm"/>
      <inkml:brushProperty name="height" value="0.08571" units="cm"/>
      <inkml:brushProperty name="color" value="#008C3A"/>
    </inkml:brush>
    <inkml:brush xml:id="br1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628 530 8399,'17'-34'92,"-7"1"0,-4 1 0,-4 5 491,-2 2 1,0 0-1,0 4 1,-2-3-80,-4 3 1,-10 1 0,-9 3 0,-4 0-198,-8-1 1,0 6 0,-9 3 0,-5 1-109,-5 4 0,2 10 1,-5 6-1,7 5-504,5 6 1,5 4 0,9 10 0,4 4-337,5 6 1,13 3 0,5 4 0,8 3-129,9 1 1,9 2-1,17-6 1,5-1-117,11-9 1,9-7 884,14-8 0,-5-3 0,7-9 0</inkml:trace>
  <inkml:trace contextRef="#ctx0" brushRef="#br0" timeOffset="580">1064 862 8403,'18'-8'0,"-1"-3"-231,1-5 1,-7-1 0,1-1 685,1 1 1,1-1 0,0 1 0,-5 0 116,-1-1 0,-2 1 0,-6-1-368,0 1 1,-8 5 0,-3 2-1,-7 3-123,-5 3 0,-6-4 1,-10 2-1,-4 2-259,-1 2 0,-1 10 1,-4 4-1,5 3-31,1 3 1,2 1 0,8 2 0,4 5-228,6 1 0,11 4 0,6 8 0,5 1 97,1-1 1,9-8 0,7-2 0,7 2 169,4 2 0,2-7 0,6-7 1,0-7 159,0-5 1,0-1-1,-2-6 1,-4-2 265,-6-3 1,-3-11 0,-3-7 0,1-1 164,-1-1 0,-5 6 0,-2-4 0,-1 3-129,1 3 1,-4 1 0,5 3 0,3 3-325,2 2 1,7 0 0,2 4 0,4-1-294,8 1 1,0 2 0,9 4-1,1 4 91,-2 5 0,5-1 0,-5 0 0,-1-3 148,-3-3 1,-12-2-1,-5-2 1,-5 0 219,-2 0 0,-7-2 0,-4-4 0,-4-5 443,-2-5 1,-8-1-1,-4-3 1,-1-1 259,1-2 0,-3 5 1,5 7-508,0-3 0,-3 8-716,7 6 0,8 10 0,9 15 0,7 10-1,5 10 0,-1 7 1,7 8-1,2 10-89,2 10 0,0 5 0,-4 4 0,-8 4-1447,-7 6 1645,-7-3 0,-7-1 0,0-8 1</inkml:trace>
  <inkml:trace contextRef="#ctx0" brushRef="#br0" timeOffset="832">1798 985 8323,'2'-57'93,"3"3"1,5 5 76,0 5 0,3 11 0,-5 9 0,2 7 42,4 5 1,-5-1-1,3 7 1,1 2-255,3 2 0,-4 4 0,-1 4 0,3 6-223,1 3 1,3 8 0,-1 3 0,-1 1 21,-5 4 1,3 2-1,-8 2 1,-2 0 64,-2 0 1,-10-2-1,-4-2 1,-5-2 37,-6 2 0,1-6 0,-7-2 0,-2-3 34,-2-3 1,0-1 0,2-5 0,4-5-43,2-4 0,3-4 148,11-4 0,3-11 0,8-10 0</inkml:trace>
  <inkml:trace contextRef="#ctx0" brushRef="#br0" timeOffset="1216">2758 862 8353,'0'-17'202,"-6"-6"1,1-1 369,1 3 0,0 1 1,0 3-118,-2 0 0,-6-1 0,5 3 1,-3 3-226,-4 6 1,3-2 0,-5 3 0,-3 1-126,-1 2 0,-7 2 0,-2 2 0,-2 3-164,2 7 1,-2 4 0,8 3 0,1 2-466,3 3 0,-2 7 0,3-2 0,8 4-71,7 2 0,3-2 0,0-2 0,3-2 257,9 2 0,2-6 0,13-2 0,0-5 212,0-6 1,2 1 0,6-7 0,-2-2 286,-4-2 0,-2-4 1,-5-2-1,1-4 233,-2-2 1,-1-1 0,-3-7-1,1 3 4,-1 3 0,-5-3 0,0 3-611,1-3 0,3 5 1,1 4-31,1 4 1,1 4 0,2 2 0,5 4-1112,1 1 1354,2 3 0,6 13 0,0 2 0</inkml:trace>
  <inkml:trace contextRef="#ctx0" brushRef="#br0" timeOffset="1447">3387 792 8328,'-8'-17'53,"-3"-1"1,1 1 306,-2 0 0,6 7-298,-5 4 1,7 6-1,-2 8 1,4 7-139,2 7 0,0 3 1,0-2-1,2 4-44,4 0 1,4 6 0,7-5 0,0 1-210,1 0 1,1-2 0,3 2 328,1-6 0,8 5 0,-4-1 0</inkml:trace>
  <inkml:trace contextRef="#ctx0" brushRef="#br0" timeOffset="1733">3876 845 8419,'-2'-29'481,"-4"0"1,2 7 0,-5-1 1462,1 4-576,2 1-1594,6 8 1,0 10-1,2 12 1,4 5-191,5 7 0,5-3 0,3 8 0,3 4-318,1 6 0,6-2 0,-4 6 734,2-1 0,-5-5 0,3 6 0</inkml:trace>
  <inkml:trace contextRef="#ctx0" brushRef="#br0" timeOffset="1947">4033 373 8382,'-29'-64'0,"2"4"857,2 6 1,3 7 1080,11 18 0,5 14-2008,12 15 0,13 9 0,14 15 0,10 7-185,7 7 0,1 13 0,11 9 1,-2 2-208,-4 4 0,-2 10 0,-1 7 0,-27-39 0,-2 1 462,1 1 0,-3 2 0,-3 2 0,-3 0 0,-4-1 0,1 0 0</inkml:trace>
  <inkml:trace contextRef="#ctx0" brushRef="#br0" timeOffset="2299">4208 967 8523,'-6'-52'1052,"0"1"1,2 5-879,2 5 1,4 12-1,4 5 1,8 7-11,7 5 0,4-1 1,8 7-1,0 2 270,4 2 1,8 10 0,-3 5-1,3 7-639,4 3 0,-1 6 0,1-3 0,-5 1-240,-1 4 0,-2-4 0,-8 0 0,-4-2-10,-6-3 1,-4-3 0,-1-3 0,-1-3 205,1-1 1,-7-8 0,1 0 418,2-8 0,-5-6 0,1-7 1,0-1 513,-1 1 0,-3-7 0,4-1 0,0-2 144,-1-4 1,-3 4-1,4 0 1,-2 1 761,-4 5-1549,5 2 1,1 9-1,7 6 1,1 8-289,-1 7 1,3 15 0,3 7 0,8 9-345,8 9 1,-2 3-1,5 14 1,-1 2 63,0 8 0,0 7 0,-23-38 1,-1 1-1,0 2 0,-1 1-685,-1 0 0,-1 1 934,-4 2 0,-3 0 1,-7 36-1,-9 5 1</inkml:trace>
  <inkml:trace contextRef="#ctx0" brushRef="#br1" timeOffset="2480">2776 199 12354,'-55'-66'-1005,"11"7"1158,11 13 1,19 25 0,22 15 0,19 15-956,16 13 1,23 5 0,13 10 0,-32-17 0,1 1 784,7 1 0,1 2 0,10 5 0,2 0 0,3 2 0,0 0 0</inkml:trace>
  <inkml:trace contextRef="#ctx0" brushRef="#br0" timeOffset="2801">6024 775 8548,'10'-23'230,"-4"-1"1,-4 1-1,-2 6 1,0-1 327,0 1 0,7 5 0,5 2 0,5 3-747,7 3 1,5-4-1,12 2 1,5 4-562,5 6 1,1 6 0,-2 7 749,-3 1 0,3-1 0,-5 1 0</inkml:trace>
  <inkml:trace contextRef="#ctx0" brushRef="#br1" timeOffset="2946">6146 1142 15704,'2'-18'157,"4"1"0,0-1 1,11 3-330,9 3 0,14-1 1,15 7-1,15 2 23,15 2 129,10 2 1,-39 3 0,1 2 0,0 0 0,0-1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09.6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348 924 8499,'-18'-25'-113,"7"4"0,1-6 0,0 3-888,1 9 0,5-3 1001,-2 7 0,6-3 0,6 1 0,5 1 0,5 6 0,1-4 0,1 3 0,-8 1 0,13-2 0,-4-2 0</inkml:trace>
  <inkml:trace contextRef="#ctx0" brushRef="#br0" timeOffset="264">348 313 8499,'-8'-35'238,"-2"0"1,-7 2 0,1 2 204,5 2 1,-11 6 0,5-4 0,-2 2 209,-1 3 1,3 9-1,-1 3 1,1 0 585,-1 0 1,1 7-1246,-1-3 0,9 6 0,3 6 0,4 7-395,2 9 0,0 7 1,0 9-1,0 7-161,0 6 0,6 5 0,2 16 0,-1 3-105,1 7 1,4 5-1,-5 4 1,3 4 92,4 2 0,-5-3 0,1 3 0,-2 0 574,-4 0 0,6-14 0,-1 2 0</inkml:trace>
  <inkml:trace contextRef="#ctx0" brushRef="#br0" timeOffset="583">121 662 8709,'-23'-62'0,"-1"6"929,3 8 1,4 13 0,3 13-106,2 9-706,8 5 1,-1 8-1,10 2 1,9 2-73,7 2 1,14 9 0,12 1 0,5 7-388,6 4 0,1 10 0,9 10 0,3 3-134,1 2 1,6 7 0,-3 1-1,-1 0 151,-2 0 0,-4-4 1,-6-9-1,-10-8 219,-9-8 1,-8-8 0,-6-11 0,-8-8 76,-7-8 0,-6-14 1,-8-13-1,0-8 178,0-7 1,-6-10 0,-2-3 0,0 3 7,1 2 1,-7-4 0,4-1 0,-1 3-238,-1 2 1,6 7-1,-3 4 1,-1 5-489,0 5 0,6 9 234,-1 1 1,3 19 0,2 12 332,0 11 0,0 16 0,0 10 0</inkml:trace>
  <inkml:trace contextRef="#ctx0" brushRef="#br0" timeOffset="865">1361 977 8329,'12'0'-132,"-1"0"-73,3 0 0,-5 0 0,3 0 909,2 0 0,-5 0 1,3-2-260,2-4 0,-1 2 1,1-7-1,-3-1-289,3 2 0,-4-5 0,1 3 1,1-3-31,-2-3 0,3 1 0,-7-1 0,0 1-70,2-1 0,-6 1 0,3-1-132,-3 1 0,-9-1 0,-5 3 0,-4 3-97,-1 6 0,-6 4 1,-1 2-1,3 0-78,2 0 0,1 8 0,1 4 1,1 3-237,5 3 0,3 5 1,8 2-1,2 1-6,4-1 0,11 6 0,12-4 0,6 2-504,6 0 997,3-7 0,9 3 0,-1-8 0</inkml:trace>
  <inkml:trace contextRef="#ctx0" brushRef="#br0" timeOffset="1031">1832 435 8335,'-5'-44'629,"-1"3"1,-8 4-1,4 4 1,-1 4 683,-1 6-1169,8 11 0,-2 6 1,12 14-1,8 8-387,7 5 1,1 10 0,7 0 0,2 8-220,2 7 1,2 5-1,0 1 1,-1 3-690,1 3 0,0 4 1151,0 8 0,0 0 0,0 0 0</inkml:trace>
  <inkml:trace contextRef="#ctx0" brushRef="#br0" timeOffset="1197">2042 837 9162,'-2'-41'0,"-2"1"553,-2 1 0,0 4 1,8 6-1,4 5-1224,6 5 1,5 2 0,9 1 0,9 4 309,9 7 0,9 3 0,5 2 0,8 2 361,7 3 0,-1 5 0,6 8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18.062"/>
    </inkml:context>
    <inkml:brush xml:id="br0">
      <inkml:brushProperty name="width" value="0.11429" units="cm"/>
      <inkml:brushProperty name="height" value="0.11429" units="cm"/>
      <inkml:brushProperty name="color" value="#008C3A"/>
    </inkml:brush>
    <inkml:brush xml:id="br1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278 183 9102,'-17'-24'0,"-2"1"303,-5 2 0,5 3 1,-6 5-1,1 3 128,1 2 1,0 0-1,5 4 1,1-1 207,-1 1 0,3 10 0,1 7-349,3 9 0,7-1 0,-2 8 0,6 4-292,6 6 1,4 0 0,7 7 0,0 3-192,1 1 0,-6 4 1,-1 5-1,3 3-427,1 0 0,-5 6 0,-4-4 1,-4 4 51,-2 2 0,0 5 0,-2-1 623,-4-6 1,-11 2 0,-11-8 0</inkml:trace>
  <inkml:trace contextRef="#ctx0" brushRef="#br1" timeOffset="867">663 654 8411,'-8'-17'486,"4"1"0,-8 3-123,-1 1 1,-1 6 0,1-4-68,1 3 1,6 9 0,-4 11 0,3 8-217,3 9 1,2 3 0,2 1 0,2 1-190,4 0 0,-2 0 0,7-2 0,5-2-359,5-2 1,-2-1 0,7 3-1,-1-4 25,4-2 0,-2-8 0,2-7 0,0-2 267,-1-4 0,3-10 1,-8-8-1,-4-7 212,-5-8 0,-1-6 1,-9-4-1,-6-3 259,-7-3 1,-9 4 0,-3-3 0,-6 1 38,-6 4 1,2-4 0,-10 5 0,4 3 124,2 4 1,6 7 0,2-3-200,2 2 0,5 4 1,14 9-424,12 6 1,16-2 0,9 2 0,9 3-65,13 1 0,1 2 0,12 2 0,4 3 76,4 7 0,1 4 0,-7 1 0,-2 2 89,-2 5 0,-11-3 1,-5 6-1,-13-2 58,-8-3 0,-9 3 0,-9-2 0,-1-1 116,-4-3 1,-2-1 0,-2-1 0,0 0 82,0 1 1,0-1 0,0 1 0,0-1-244,0 1 1,2-1 0,2 1 0,6-1-87,5 1 0,-1-7 0,11-1 1,0-2-144,4-4 1,10-2-1,4-2 1,-1-2 97,1-4 1,-2 2 0,-8-8 0,-4-1 123,-6-3 1,-11-1 0,-6-1 0,-6-1 296,-6-4 0,-6 1 0,-13-5 1,-8 2-41,-6 3 1,-9-3 0,-1 2-1,-5 0-3,-4-3 1,-1 7 0,9-4 0,3 3 76,7 3 1,3-1 0,6 1 0,6 1-280,7 5 0,12 1 0,2 6 0,10-2-313,12 3 0,9-1 1,14 0-1,7-2 183,8 2 1,5 2-1,4 2 1,-2 0 55,-3 0 1,4 6-1,-6 4 1,-2 3 105,-1 7 0,-11 3 0,-3-2 0,-4 4 165,-2 3 1,-2-1 0,-4 4 0,-4-4-166,0-2 1,-5 6 0,5-4 0,-2 3-97,1-1 1,1-10 0,-2 0 0,6-7-80,4-4 0,10 4 1,1-9-1,3-6 7,0-13 0,-9-3 1,3-12-1,-8-4 92,-10-4 0,-7-8 0,-16 5 0,0-3 187,0-4 1,-16 1 0,-9-1-1,-12 5 189,-9 1 0,-12 4 0,-8 8 0,-6 4-245,-4 2 0,8 3 1,10 11-1,6 5-438,5 4 1,6 2-1,14 4 1,10 8-724,9 11 1077,14 8 0,11 19 0,10 5 0</inkml:trace>
  <inkml:trace contextRef="#ctx0" brushRef="#br0" timeOffset="1147">3143 60 12165,'0'-17'971,"0"-1"-540,0 1 0,0 9-62,0 8 1,0 10 0,0 11 0,0 6-256,0 6 0,2 0 1,3 16-1,7 3-360,4 5 1,1 3 0,2-2 0,3 6-627,1 4 1,6 2-1,-6-2 836,-1-4 1,5 4 0,0-6 0</inkml:trace>
  <inkml:trace contextRef="#ctx0" brushRef="#br1" timeOffset="1313">2933 549 8360,'0'-27'75,"2"2"0,4 7 0,5 1-217,5 0 0,13 1 0,12 4 1,19 7-351,18 3 1,13 2 491,-37-1 0,2 2 0,1 5 0,1 3 0,3 1 0,0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21.011"/>
    </inkml:context>
    <inkml:brush xml:id="br0">
      <inkml:brushProperty name="width" value="0.11429" units="cm"/>
      <inkml:brushProperty name="height" value="0.11429" units="cm"/>
      <inkml:brushProperty name="color" value="#008C3A"/>
    </inkml:brush>
    <inkml:brush xml:id="br1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472 365 10769,'-8'-17'99,"4"-1"1,-7 1 244,-3-1 0,5 9-177,-3 3 0,8 6 0,0 4 0,6 3-173,4 3 1,2 2 0,-4 5 0,1 1-79,-1-1 1,-2 1 0,-4-1-1,-4 0-15,-5 1 1,-5-6 0,-3-3-1,-4-1-95,-7-4 1,-5-2 0,-3-4 0,-5-4 201,-2-6 1,7-11 0,-1-6 0,6-6 392,4-6 0,15 5 0,2-7 0,10 2 230,8 0 1,14 6 0,15 8 0,11 4-452,10 7 0,7 7 0,6 9 0,3 4-213,4 7 1,-2 9-1,5 17 1,-1 3-59,-4 7 1,-8 5-1,-6 6 1,-8 5-3,-13-1 1,-18 4 0,-17-6 0,-10 2-28,-11 4 1,-10-12 0,-16-3 0,-9-5-134,-11-1 0,-12-6 0,-7-1 1,-3-5 11,-2-3 1,-1-9 0,3 0 0,3-7-16,7-8 1,20-14 0,17-10 0,16-9 567,14-6 1,7-7 0,2-3 0,7 0 155,10 0 1,17-3-1,17 5 1,10 2-75,6 2 1,8 6 0,1 6 0,1 10-222,0 5 0,-1 6 0,-5 10 0,-2 7-782,-8 9 1,-6 5 0,-5 8 0,-3 0-185,-1 0 0,-14 0 1,-2 0-1,-8-2 727,-7-4 0,-11 4 0,3-6 0</inkml:trace>
  <inkml:trace contextRef="#ctx0" brushRef="#br1" timeOffset="499">2026 225 8462,'-17'-46'839,"-1"1"1,-1 4-586,-4 8 1,3 8 0,-3 14 0,4 5-79,1 4 1,7 2 0,-3 0 0,-3 2-117,-5 4 1,-3 3 0,4 9 0,-5-1-305,-1 1 0,6-1 1,-4 1-1,1-1 42,1 1 0,-2-1 1,4 0-1,-3-1 99,3-4 1,7 3-1,3-5 1,-1 1 26,2 1 0,1-6 0,5 6 206,-2 1 1,0-3 0,6 2 29,0 1 1,0-3-124,0 1 0,6-5-58,0 6 1,1-8 0,-3 4-35,2-1 0,2-5 139,-2 4 1,3-4-1,9-2 1,-1-2-14,1-4 1,-1 4-1,3-4 1,1 5-55,2 1 0,3 0 0,-5 0 1,4 0-4,2 0 0,-5 1 1,1 3-1,-4 4-38,-1 2 0,-1 1 0,-1 9 0,-5 1-50,-5 3 0,-6 7 1,-6-2-1,-7 4-25,-8 2 1,-14 1-1,-14 3 1,-7 4-389,-8 2 0,-10-9 0,-2 1 0,3-8 487,1-3 0,2-3 0,0-6 0</inkml:trace>
  <inkml:trace contextRef="#ctx0" brushRef="#br1" timeOffset="781">2498 610 8563,'10'-14'0,"-5"-5"65,-3-7 0,-2 11 0,2-1 216,4 7 1,-2 3-1,8 6-206,1 0 1,3 0-1,1 0-231,1 0 0,-1-2 0,1-4 311,-1-6 0,-7-3 0,-4-3 1,-4-1 128,-2-4 0,-8 1 1,-4-5-1,-5 2 48,-7 4 1,-3-5 0,-8 3 0,0 4-138,0 5 1,2 1 0,4 7 0,6 2-551,4 2 1,3 10 0,5 5 0,5 11-2986,4 10 3340,2 1 0,8 16 0,1-7 0</inkml:trace>
  <inkml:trace contextRef="#ctx0" brushRef="#br1" timeOffset="1100">3109 522 8561,'-2'-23'683,"-4"0"0,4-6 10,-3 5 1,5 3 0,7 9 0,13 6-553,13 5 1,11-5-1,15 0 1,7 4-306,7 6 0,-1 0 0,6 7 0,-3 3-1472,1 1 0,0-3 1636,-6 0 0,-8-1 0,-2 7 0</inkml:trace>
  <inkml:trace contextRef="#ctx0" brushRef="#br1" timeOffset="1297">3563 103 8462,'-17'-27'0,"1"2"0,3 7 0,1 3 905,-2 3 1,7 6-1,-1 14 1,2 11-799,0 14 1,2 10 0,8 10 0,4 1-578,2 4 1,1 2-1,7 6 1,-1 0 469,1 6 0,7 6 0,2 9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23.877"/>
    </inkml:context>
    <inkml:brush xml:id="br0">
      <inkml:brushProperty name="width" value="0.08571" units="cm"/>
      <inkml:brushProperty name="height" value="0.08571" units="cm"/>
      <inkml:brushProperty name="color" value="#008C3A"/>
    </inkml:brush>
    <inkml:brush xml:id="br1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245 261 8441,'-25'-35'114,"-5"0"0,-3 8 0,-1 6 0,1 7 1596,3 8 1,1 6-1185,12 6 0,3 6 0,16 11 0,4 6-545,6 4 0,5 4 1,5 4-1,3 3-125,2 1 0,-4 5 0,4-3 0,-1 4-515,-5 1 1,4 2 0,-2 3-1,-1 1-1242,-3-2 1901,-1-2 0,-1-1 0,1-1 0</inkml:trace>
  <inkml:trace contextRef="#ctx0" brushRef="#br1" timeOffset="817">769 437 9950,'0'-18'263,"0"7"0,0-1 203,0-2 0,0 5 0,-2-1-148,-4 2 1,4 4-1,-4 10 1,4 6 59,2 3 0,2 9 0,2 1 0,4 2-472,2 4 1,1-4 0,7 2 0,1 2-324,4 2 1,-3-3-1,5-1 1,-2 0 3,1-2 1,1-2 0,-4-7 0,2-1-667,-1 1 0,-9-9 902,-1-3 1,-8-12-1,0-7 1,-8-11 342,-8-11 1,-5 0 0,-7-7-1,-5 1 411,-4 0 1,4-5-1,0 3 1,0 0-11,2 1 1,7 1 0,11 6 0,1 2-284,4 4 0,12-2 0,11 9 0,14 5-284,12 3 0,19 11 0,8-3 1,5 4-205,7 2 1,1 8-1,1 3 1,-5 7-88,-5 5 1,-8 4-1,-8 6 1,-12-2 72,-9-2 1,-8 0 0,-15 6 0,-5-2 213,-5-4 0,-4 4 0,-4-5 0,-2-1 244,-2-4 1,-7 2 0,3-1-1,0-3 154,5-2 0,-3-1-435,2-1 0,8-7 0,10-4 0,5-4-181,6-2 1,5-8-1,8-4 1,3-3 36,2-3 1,0-1 0,-6-2 0,0-3 208,0 3 0,-14 1 1,-6 1-1,-5-2 167,-6-3 1,-2 1-1,-4 6 1,-4-1-63,-5 1 1,-13-1 0,-5-1 0,-6-1-95,-6 3 1,5-4-1,-5 11 1,4-2 32,2 1 1,8 1 0,4-2-1,3 7-236,3 3 1,7 0-1,6-2-21,8-2 0,15 0 1,16 6-1,10 0 135,5 0 1,11 6 0,1 2 0,2-1 90,0 1 1,-6 6 0,6-1 0,-2 7 57,-6 3 1,3 2-1,-15-3 1,1 1 112,-4-2 0,-6 5 0,-4-3 0,-4-2-173,-2-1 0,-2-3 0,-3 0 0,1 1-206,2-1 0,1-5 0,-7-2 0,2-2-254,5-5 1,-5-1 0,4-4 407,-3-3 0,-9-7 0,-1-11 1,-2-5 269,-4 1 1,-2-6 0,-2 4 0,-2-4 91,-4-2 1,-10 0 0,-9 0 0,-2 1-42,-4-1 0,-8 7 0,-3 3 0,-3 4-474,-4 3 0,7-1 0,3 13 1,6 2-844,4 2 1,13 10 0,1 6 1044,5 7 0,12 14 0,8 10 0</inkml:trace>
  <inkml:trace contextRef="#ctx0" brushRef="#br0" timeOffset="1099">3511 349 7894,'-10'-7'2718,"4"-5"-2777,4 4 1,12 6 0,5 10-1,11 0-19,7 0 0,2 3 0,15-3 0,6 0-271,4 0 1,2-1 0,4-3 0,-1 2-217,0-2 1,-6-2 564,-7-2 0,0-8 0,-7-2 0</inkml:trace>
  <inkml:trace contextRef="#ctx0" brushRef="#br0" timeOffset="1281">3877 192 8549,'-17'-17'959,"5"-1"0,1 1 279,-3-1 0,6 11-1221,2 7 0,5 9 0,1 17 1,0 9-130,0 9 0,0 9 1,0 3-1,0 4-1742,0 2 1854,0 2 0,7 14 0,3 1 0</inkml:trace>
  <inkml:trace contextRef="#ctx0" brushRef="#br0" timeOffset="1802">4558 192 8802,'-17'-17'405,"0"-1"1,-1 3 0,1 3 0,1 4 179,4 1 1,-1 7 0,7 2-509,2 13 0,10 10 0,6 10 0,5 2-224,6 4 0,5 4 0,5 7 0,-2 0-290,-2 1 1,0-1-1,4 0 1,-2 1-796,-2-1 1232,-8 1 0,12-1 0,-6 0 0</inkml:trace>
  <inkml:trace contextRef="#ctx0" brushRef="#br0" timeOffset="2280">5309 297 8536,'-5'-23'0,"-3"-1"267,-2 3 0,0 2 1,-3 3-1,3 3 1152,2 1 0,1 8-1540,1-2 1,2 6 0,-6 6-464,2 6 1,-5 3 0,1 3 239,-3-1 1,-3-5 0,1-2 0,-1-3 202,1-3 1,-1-2 0,3-4 0,3-4 456,6-5 1,4-5-1,2-1 1,0-1 106,0 1 1,8 1-1,6 3 1,7 3-106,8 2 0,12 2 0,6 6 0,3 2-164,2 4 0,1 6 1,1 11-1,2 6-198,3 4 0,-9 8 1,-9 2-1,-6-1-200,-6 1 0,-6 6 0,-11-3 0,-8 3-8,-8-3 1,-16 3 0,-13-9 0,-9-1 34,-9-2 0,-3-4 0,-14-2 0,0-4-79,-4-1 0,-1-9 0,5-7 0,6-4 229,9-8 0,14-6 0,14-12 0,6-1 582,9-2 1,8-6 0,8 3 0,9 1-236,13 0 0,8-4 1,19 6-1,3 1-196,6 3 0,4 9 1,0 2-1,0 3-261,2-1 1,-10 2-1,8 12 1,-8 7-489,-10 7 1,1 9 0,-10-4-1,-5 2 665,-5 0 0,-5 0 0,-9 6 0</inkml:trace>
  <inkml:trace contextRef="#ctx0" brushRef="#br0" timeOffset="2814">6287 175 8377,'-2'-23'181,"-1"-1"1,-5 3 759,-2 1 1,0 3 0,-3 0-353,1-1 1,1 3 0,-7 3-365,1 6 0,-1 4 0,1 2 0,-3 0-244,-3 0 1,2 0 0,-6 2 0,1 2-109,5 2 1,2 7-1,-1-3 1,-1 2-229,-2-1 0,5 1 0,8 5 0,1-1 57,-1-4 1,6 9-1,-2-4 1,4 3 170,2-1 0,0-1 0,0-1 1,0 1 81,0-1 1,0 1 308,0-1-53,8 1 0,-4-9 369,8-3-604,-9-4 0,13-2 1,-4 0-1,3-2 29,3-4 0,-1 4 0,2-4 1,5 5 16,5 1 0,6 0 1,4 0-1,1 0 7,-1 0 1,4 7 0,-2 5 0,-3 3-45,-1 3 1,-4-1-1,-4 3 1,-5 1-31,-5 2 1,-9 8-1,-6-3 1,-8 1 17,-8 0 0,-13 0 0,-10 6 1,-10-2-169,-5-4 1,-8 2-1,-2-8 1,-3-1-150,-3-3 0,6-9 1,4-4-1,8-4-262,7-2 1,14-8-1,9-4 606,10-3 0,14-11 0,4-1 0</inkml:trace>
  <inkml:trace contextRef="#ctx0" brushRef="#br0" timeOffset="3097">6811 489 11047,'18'0'-24,"-1"0"1,1 0 0,1 0 0,4 0 130,7 0 1,3-6 0,1-1 0,1-3 202,0-4 0,-6-7 0,-1-4 0,-5-2 116,-8-4 0,1-2 0,-10-2 0,-4 0-77,-6 0 1,-12 0 0,-9 2 0,-2 2-193,-4 2 0,-2 7 1,-2 1-1,2 7-568,4 9 1,4 3 0,7 6 0,1 7-1075,-1 12 1,9 8 0,3 6 1484,4 4 0,2 11 0,0 11 0</inkml:trace>
  <inkml:trace contextRef="#ctx0" brushRef="#br0" timeOffset="3414">7475 245 10145,'8'-12'361,"3"0"0,5 8 0,3-1 0,3 1-495,1-2 1,8 4-1,-2-4 1,6 4-345,6 2 0,-10 0 0,2 0 0,-4 2-1127,-2 4 1605,-13-4 0,9 21 0,-13-3 0</inkml:trace>
  <inkml:trace contextRef="#ctx0" brushRef="#br0" timeOffset="3548">7597 611 8595,'8'-17'241,"-4"1"1,9 3 0,5 3-304,3 2 1,12-3 0,2 5 0,10 2 129,5 2 1,3 2 0,-1 2-69,0 4 0,9 4 0,1 7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32.14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200 210 8482,'0'-35'0,"0"2"0,0 2 162,0 2 0,0 7 0,0-1 636,0 4 0,8 9-724,4 4 0,3 4 0,3 2 1,-1 0-208,0 0 0,1 2 0,-1 2 0,1 4 27,-1 2 1,1 1 0,-3 7 0,-3-1-22,-6 1 0,-4 5 0,-2 2 0,-2 0 38,-4 1 1,-4 5-1,-9-4 1,-4 2 32,-7 0 1,-3-6-1,-1 5 1,-1-1 111,0 0 1,0-8-1,2 1 1,2-7 363,2 1 1,7-6-242,-1-3 0,13-3 0,12-2-149,14 0 1,9 0 0,12 0-1,4 2-32,5 4 1,-1-2 0,1 6 0,1-1-29,-2 1 0,-1-4 1,-7 6-1,-2 1-22,-8 3 1,-7 1 0,-7 1-1,-3-1 41,-2 1 1,-5-1 0,-10 0 0,-9 1 184,-5-1 0,-10-3 0,2 1 0,-4 5-128,-2-1 1,-6-5-1,0-2 1,2 1-73,3 3 0,1-5 1,2-1-1,4-2-894,5-4 405,5-2 493,9-2 0,10-8 0,10-2 0</inkml:trace>
  <inkml:trace contextRef="#ctx0" brushRef="#br0" timeOffset="714">1073 262 8542,'0'-17'0,"-2"-1"0,-3 1 1042,-7-1-571,4 1 1,-2 5-623,5 1 1,1 7 27,-8-2 0,6 4 0,-5 2 111,-3 0 0,-1 0 0,-5 0 0,-1 0 39,-2 0 1,-1 0-1,7 2 1,-1 2 17,1 2 1,-1 0 0,1-6 0,-1 1-114,1 5 1,1-2 0,3 6-1,1 0-144,-1-1 0,3-3 0,0 6 152,2 1 1,-3 3 0,5 1-1,2 1 59,2-1 0,-4 1 0,1-1 18,1 1 0,-4-1 0,2 1-26,2-1 1,2-5 0,2-1-99,0 3 0,2-6 88,4-3 0,-2-3 0,8-2 47,1 0 1,8 0 0,3 0 14,-3 0 1,-1 6-1,-3 0 1,0-2-36,1-2 0,-1 4 0,1 1-11,-1 3 1,-1 2-1,-3 3 1,-3-1-1,-2-2 0,-2-1 0,-6 7 0,0-1 100,0 1 1,-8-1-1,-4 1 1,-3-1-30,-3 0 0,-7-1 1,-2-2-1,-2-5-134,0-1 1,0 4 0,-6-5 0,2 1-181,4 0 0,-2-2 0,7-6 1,3 0 245,1 0 0,-5 8 0,-2 1 0</inkml:trace>
  <inkml:trace contextRef="#ctx0" brushRef="#br0" timeOffset="1397">1440 419 8507,'0'-17'0,"-2"1"0,-2 3 505,-2 1 0,-1 6-109,1-5 1,-2 5 0,-5-4-226,1 3 1,6 3 0,-4 9 0,1 7-193,-1 4 1,6 1 0,-2 2 0,4 3-155,2 1 1,0 6 0,0-4 0,2 3 10,4 3 0,4-4 0,7 0 1,1-2-127,-1-3 0,1-3 0,1-2 1,2 1-259,3-1 0,-1-7 0,-6-4 457,1-4 1,-3-10 0,-3-6 0,-6-7 218,-4-8 1,-4-4-1,-4-4 1,-6-2 105,-3-1 1,-8-7 0,-1 6 0,3 2 275,2 3 0,1 3 1,1 2-1,-1 3 1181,1 3-1592,7 2 0,4 13 0,14 4 1,7 6-255,7 6 0,9 4 0,-2 7 0,4 1 64,2-1 1,0 3 0,0 1 0,0 4 53,0 2 0,0 1 0,-2 3 0,-2-2 47,-2 2 0,-8-4 0,2 2 0,-3 0-45,-3-2 1,-1-1-1,-3-9 1,-3 1-90,-2-1 1,5-5 0,-1-3 0,3-1 53,3-4 1,-1-2 0,1-2 0,1-2 84,5-4 1,-5-4 0,6-7-1,-2-2 118,1-5 0,-3 3 0,-7-6 1,-5 0 195,-1-1 0,-2 5 1,-8-6-1,-4 0-139,-5 2 0,-13-4 1,-5 7-1,-6 3-169,-5 2 1,-5 1-1,-8 3 1,1 3-263,0 6 0,1-2 0,5 3 0,5 1-879,4 2 0,10 4 1120,4 4 0,3 11 0,3 10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8:39.7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123 400 7948,'-8'-17'202,"4"-8"0,-6-2 0,1-1-199,-1 5 1,4 6-1,-4 3 1394,3 2-946,-7 9 0,12-3 0,-4 12-346,4 5 1,2 5-1,2 3 1,4 4-8,6 7 1,3 8 0,3 5 0,-1 0-265,1-1 0,1 7 0,2-1 0,3 7-282,-3 3 0,-2 2 0,-1-2 0,-1 6 65,1 4 1,-1 4 0,-1 2-1,-4 0-87,-7-6 0,-3-8 1,-2-14-1,0-7 470,0-8 0,-7 2 0,-3-6 0</inkml:trace>
  <inkml:trace contextRef="#ctx0" brushRef="#br0" timeOffset="268">88 418 7941,'-27'-58'352,"3"1"0,7 7 134,5 7 1,4 12 0,12 4 0,8 0-351,11 0 1,18 5 0,11-1-1,10 4-258,6 1 0,4 9 0,2 3 1,2 6 113,-3 6 1,-3 11 0,-6 14 0,-6 8-67,-3 7 0,-18 5 0,-8 1 0,-10 1-18,-7-1 0,-4-1 1,-10-3-1,-4-3-60,-6-3 0,-5 5 0,-9-4 1,-6-1 96,-7 1 1,-10-8-1,3-6 1,-5 0-191,-1-2 1,7-3 0,4-11 0,6-3-531,6-2 775,4-3 0,8-12 0,-1-3 0</inkml:trace>
  <inkml:trace contextRef="#ctx0" brushRef="#br0" timeOffset="617">1048 1029 7640,'-17'-2'42,"-1"-4"1,-5-1 0,0-7 3551,1 2-3401,3 9 0,9-3 0,5 12-134,3 5 1,7 11-1,3 3 1,4 0-52,7 0 1,-1 6-1,5-2 1,-2 6-431,3 6 1,-5-4 0,6 6 0,-1-1-67,-1 5 0,0 3 0,-7 3 1,-5-1-632,-5 1 1119,-4-1 0,-10 8 0,-1 2 0</inkml:trace>
  <inkml:trace contextRef="#ctx0" brushRef="#br0" timeOffset="901">996 1309 8020,'6'-68'0,"0"6"0,-3 11 546,-1 14 0,0 18 1,4 13-1,6 4-177,3 2 1,11 8 0,3 4 0,4 3-186,2 3 1,7 5 0,5 0 0,3 0-131,3 3 0,5-1 0,2 6 0,-2-2-125,-3 2 0,1-4 0,-12 0 1,1 1-511,-4-1 1,-6-6-1,-6 2 20,-6-3 1,-13-12 599,-10-8 1,-8-16-1,-9-13 1,-1-6-10,1-6 1,-1-3 0,1-7 0,1 3-145,5 1 0,-5 2 1,4-1-1,-3 5-381,-3 4 0,9 10 0,1 6-1083,0 7 1578,6 6 0,2 16 0,10 2 0</inkml:trace>
  <inkml:trace contextRef="#ctx0" brushRef="#br0" timeOffset="1234">2079 1413 8020,'0'-17'-882,"0"-1"0,0 1 1759,0 0 0,0 5 1,0 0-277,0-1 0,0-3 0,0-1-262,0-1 1,7 1 0,5-1-117,4 1 0,-5-1 1,1 1-197,1-1 1,-3 1 0,0 0-443,-2-1 268,-3 1 1,-12 7-1,-5 4 1,-3 4 14,-3 2 0,6 8 0,1 4 0,-1 3-77,2 3 0,-3 7 1,7 2-1,4 2-49,6 0 0,6 0 0,7 6 0,3 0-170,3 0 0,4-6 0,10 0 0,2 0 428,1-1 0,17-3 0,-3-8 0</inkml:trace>
  <inkml:trace contextRef="#ctx0" brushRef="#br0" timeOffset="1418">2585 855 8020,'-17'-57'588,"-1"7"0,1 9-70,-1 14 1,7 9-489,-1 18 0,8 2 1,0 4 10,8 6 0,12 9 0,9 4 0,4 3 90,8 3 0,-2 2 0,6 4 1,-3 1-594,3 3 0,-2 6 0,6-5 0,-3 1-167,-3 0 1,-4 5-1,-6 1 629,-6 7 0,-11-2 0,-4 6 0</inkml:trace>
  <inkml:trace contextRef="#ctx0" brushRef="#br0" timeOffset="1552">2585 1256 7864,'23'-44'-149,"1"3"0,7 12 1,0 5-1,8 5-270,7 2 0,12 1 0,5 2 419,-1 3 0,-2 7 0,-8-4 0</inkml:trace>
  <inkml:trace contextRef="#ctx0" brushRef="#br0" timeOffset="1801">3371 1204 7971,'6'-33'59,"0"4"0,0 4 0,-5 9 0,5 4 401,6 7 1,3-3 0,3 2 0,-1 2-78,1 2 1,-1 10-1,1 4 1,-1 5-36,1 6 0,-3-3 0,-1 5 1,-5 0-215,-1 4 0,4-2 1,-4 1-1,-1-1-185,1 0 0,4-4 0,-4 4 0,1 1-444,5-1 1,1-6 0,5 2-1,1-3-397,2-3 1,8 1-1,-1-3 892,3-3 0,9 3 0,3-5 0</inkml:trace>
  <inkml:trace contextRef="#ctx0" brushRef="#br0" timeOffset="1935">3423 523 8010,'-17'-35'995,"-4"2"0,1 6-1616,5 9 0,11 16 0,4 14 621,10 3 0,5 11 0,3 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35.51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16 105 10063,'-1'-15'-917,"-5"3"0,4 2 761,-4 5 0,6 1 0,6-6 272,5 2 1,7 2 0,3 6 0,4 2-104,3 4 0,-5-4 1,8 6-1,4-2 15,4 0 0,15 1 0,0-3 1,7 2 20,4-2 1,3-2 0,4-2 0,4 0 18,5 0 0,-1 0 1,1-2-1,3-2-5,1-2 0,1-5 1,-3 5-1,-5 2 29,-7 2 1,3-4-1,-10 0 1,2 2-53,-2 2 0,-4 2 0,-7 0 1,-1 0-56,1 0 1,5 0-1,2 0 1,2-1 91,4-5 0,8 4 1,3-4-1,3 4-14,3 2 1,3 0 0,1 0 0,2 0-21,5 0 1,1 0 0,4 2 0,-6 2-20,-4 2 0,-8 1 0,-1-3 0,-2 4-73,-5 2 1,-7-6-1,-4 1 1,-1-3 10,-5-2 1,4 0-1,-4 0 1,-3 0 24,-5 0 1,-1 0 0,5 0 0,3-2 35,3-3 0,-2 1 0,8-6 0,2 0 53,2 1 0,10 3 1,1-4-1,1 2-3,-5 4 0,-3 3 0,-2 1 0,-2 0-52,-4 0 0,-4 0 1,-9 1-1,-3 3-108,-1 2 0,-1 2 1,5-4-1,-5 2 7,-5-2 0,-4-3 1,0-1-1,2 0 82,1 0 0,1 0 0,-6 0 0,2 0 25,4 0 0,1 0 0,7 0 0,-3 0 15,3 0 0,1 0 0,5 0 0,1-1 28,2-5 1,-2 4-1,-9-4 1,-4 4-71,-1 2 1,-3 0-1,6 0 1,-3 0-25,-3 0 1,-2 6 0,0 0 0,2-2 19,2-3 0,-1 1 0,-5 2 0,2 2-14,4-2 0,-4 4 0,4-2 0,-5-3 16,-1-1 1,2-2-1,2 2 1,2 2 17,-2 2 1,3 0-1,-1-6 1,0 2-5,1 4 1,-5-4-1,4 3 1,-4-3-16,-2-2 1,0 6 0,0 0 0,0-2 7,0-2 0,-6-2 1,0 2-1,0 2-5,-2 1 0,4 1 0,-6-6 1,2 0 10,5 0 1,-5 6 0,4 0 0,2-2 17,0-2 0,11 0 0,-9 2 0,2 1-4,0-1 1,4-2-1,0 0 1,-3 2-15,-1 2 0,-2 0 0,2-6 0,2 2 32,2 3 1,-7-3-1,-4 4 1,-1-4-14,-2-2 0,4 6 0,-6 0 0,0-2-16,1-2 1,-3-1-1,-4 3 1,3 2 0,1-2 1,2 4 0,-4-2 0,3-2 4,-3-3 0,0 5 1,1 0-1,1-2-28,-2-2 0,-1 4 0,-3 0 0,3-1 41,3 3 1,-2-6 0,7 6-1,-1-2-47,0 0 1,-6 5 0,4-3 0,-1 0-10,-1-1 1,0 7-1,-5-4 1,1 1 3,4 1 1,-3-6 0,3 5 0,-3 3-1,-3 2 0,0-5 0,1 1 0,-1 1 128,1 3 0,-1 1 0,1 1 1,-1-1-133,1 1 0,-3 1 1,-1 3-1,-3 1-18,3-2 0,2 6 0,1 2 0,0 3-61,1-3 1,-1 4 0,1-6 0,1 2-58,5 0 0,-5 0 0,4 4 1,-3-2 107,-3-2 0,6 0 0,3 6 1,-1-2 36,0-4 0,0 4 1,-3-4-1,1 6 10,-2 6 0,1-4 0,-1 4 0,2-4 58,-1-2 1,-1 1-1,0 3 1,3 4 15,-3 2 1,4-5 0,-2 7-1,1 1-65,1 3 0,0 1 1,4 1-1,-3-1-111,-1 0 0,-4 3 0,6 1 1,0 2 19,1-1 0,-7-5 0,2-4 0,-3-1 35,-3 2 1,-5-1 0,-3 1-1,-1-5-43,-4-1 0,-2 5 0,-2-1 1,0 3-8,0 3 0,0-3 1,0-1-1,0-1-136,0 7 1,6-9 0,2 5-1,3-7-409,9-5 655,-3-2 1,24 6 0,-4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6:03.1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5152 1326 8045,'0'-26'0,"0"-1"322,0 0 1,0-4 0,2 10 0,2 3-249,2 5 1,7 9-1,-1-2-268,3 4 0,3 2 476,-1 0 1,-1-2-44,-4-4 1,-5-4 0,-9-5-156,-3 3 1,1-1-1,-8 5 1,-2 0-65,-1 0 0,-3-5 0,1 3 0,-2-1-84,-5-1 0,3 2 0,-6-3 0,0-1 4,-1-5 0,-1 1 0,-6-5 0,0 3 89,1 3 0,-7-6 1,0-3-1,2-1 6,2-4 0,-5-2 0,-5-2 0,-3 0-33,-3 0 0,-1 1 1,-2-1-1,-5 0 27,-1 0 0,-2 0 1,-7 0-1,-3 0 8,-2 0 0,-7 6 0,1 2 0,-1 0-12,1-1 0,5 7 0,5-2 0,-2 3 23,-2 3 0,-5-6 1,5 1-1,2 5 32,3 3 1,1 5 0,0-5 0,0 4 6,0 3 0,0-1 1,1 4-1,-3-2-30,-4 2 0,-2-4 1,-5 3-1,3 1 3,3 2 0,-1 2 0,3-2 0,-5-2 33,0-2 0,3 2 0,9 8 0,2 4-10,2 2 0,2 1 0,-2 9 1,6 1-34,3 2 0,3 6 0,-3-3 0,-1 1-9,-2 4 0,6 2 0,5 2 0,0 0-22,3 0 1,-5 7 0,9 5 0,1 3-51,2 3 0,2-1 0,0 2 0,2 5-42,4 5 0,-4 4 1,4 1-1,-4 3-27,-2 4 1,0 2 0,0 3 0,2-5-18,4-4 0,4-12 1,7-6-1,1-5 160,-1-1 1,-5 2-1,-2 3 1,-2 1 65,-4 4 1,-6-3 0,2 3-1,8-6-92,5-5 1,5 1-1,-1-5 1,1 2-7,-1 3 1,7-3 0,1 1 0,2 3-32,4 1 0,-3 3 1,1 1-1,2 2-35,2 3 0,2 7 0,0-2 0,2 4 26,4 1 1,4 1 0,7 0-1,2 0-4,5 0 1,-3 0 0,6 0 0,0-1 34,1 1 0,1 0 0,6 4 1,-1 4 130,1 3 1,6 1 0,2-13 0,0-1-84,-1-4 1,5 2 0,-4-7 0,1-3-78,5-2 1,1-3 0,2-1 0,1-1-12,-1-1 0,8 4 0,4-9 0,4 2-35,2 3 1,6 1-1,2-1 1,-1-1-10,1 1 0,5 3 0,1 1 0,-40-25 0,1-1 19,1 0 0,1 0 1,2-2-1,1-1 1,-2 0-1,-1 0 1,1 1-1,-1 1-34,0 0 0,1 0 0,5 0 0,-1 1 0,-3-2 0,-1 0 0,-2-1 0,-1-1-85,41 20 0,-7-1 0,3-4 0,-7 0 63,-3-2 1,-8-2 0,-2-12 0,0 0 123,1-5 0,-7 0 0,2-11 1,-4-1 69,-1-2 1,-1-2 0,2 0-1,3 0-20,1 0 0,0-2 1,-5-4-1,-1-5-98,0-5 1,7-3 0,-1-2 0,-2-5-228,-2-1 1,3-2-1,-1-6 1,-4 0 94,-1 0 1,1 0-1,-11 0 1,0 0 128,1 1 0,-5-1 0,4 0 0,-4 0 73,-2 0 1,6-8 0,-1-3 0,-1-3 124,-2 2 1,-2-3 0,-2 3 0,-2-3-15,-2-2 1,4-7-1,4-1 1,-6-2-121,-4-4 0,2-4 1,-6-5-1,1-5-5,1 0 0,-9 3 0,3 7 1,0 0 98,1 0 0,-7 0 0,7 3 0,-7 2 85,1 7 0,1-2 0,3 0 1,-1 0-10,1 0 1,-3 3 0,-1 9 0,-4 1-111,-3-1 1,5-3 0,-6-1 0,-2 1-72,-2 5 1,-10-6-1,-4-1 1,-5-7-81,-6-2 0,1-6 1,-7 2-1,-2-8 44,-2-7 1,-8-5 0,-1-1 0,-3-2 22,21 42 0,-1 1 0,0 1 1,-2 0-1,-1-2 0,0-1 1,-1 2-1,0 1 4,0 1 1,1 1 0,-24-41 0,3 13 0,3-3-31,-3-2 0,22 34 1,-2 1-1,-29-39 1,2-1-242,1-1 1,-5 8-1,-2-3 1,0 3-54,4 4 0,5 4 1,7 14-1,5-1-45,4 1 0,4 2 0,2 3 0,6 8 371,5 8 0,-9-2 0,10 6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6:11.75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10969 2934 20117,'-18'-17'-2397,"6"5"1,1 2 0,-3 1 823,-1-1 1,3 4 2428,0-5-1498,1 7 751,1-4 0,4 8 1014,12 0 316,-4 0-1153,6 0 0,-8-2 418,0-4 0,0-4-402,0-7 1,0-1 0,0 1 0,-2 0-267,-4-1 1,-2 1 0,-5-1-1,1 1-33,-2-1 0,-1-1 1,-3-3-1,-1-3-168,-4-2 0,1-2 0,-5-6 0,0 0-224,0 0 0,-2-2 0,-6-3 0,0-7 18,0-3 0,0-5 0,0-3 1,0-6 78,0-4 1,8-10-1,6-1 1,5-3 255,5 1 0,7 7 0,-2-2 0,4 5 133,2 1 0,0 14 0,0 5 0,0 8 250,0 10 1,-6-2 0,0 8 193,2 0 1,-3 2-102,1 7-272,0 9 1,14 1 0,3 8 0,5 0-12,1 0 1,3 0 0,3 0-1,6 0 36,4 0 0,2 0 1,0 0-1,2 0-11,4 0 1,3 0-1,11 0 1,3 0 24,6 0 0,14-8 0,9-1 0,-38 2 0,3 0 17,4-2 0,2 0 0,8 2 0,2-1 1,11-6-1,3-1 0,7-1 0,3 1-58,-26 4 0,1 0 0,1 0 0,2 0 0,1 0 0,0 0 0,4 0 0,1 1 0,0 0 0,0 0 0,1 1 0,-1 1-24,-1-1 0,-1 0 1,0 1-1,1 1 1,0-1-1,-2 2 1,-4 1-1,-2 1 1,1-1-1,1 1 1,-1 1-1,1-1-105,-1-1 1,0 0-1,-1 1 1,32 0-1,-2 0 1,-6 1 0,-3 1-1,-6 0 1,-1 2-54,-5-1 0,-3 2 0,-4-1 0,-2 2 0,0-1 0,0 2 0,0 0 0,0 1 1,-1 1 0,0 0 1,2-2-1,0 0 1,-4 2-1,0 1 1,-2 1-1,0 0 22,-3 1 0,0 0 0,0-2 1,-1-1-1,-6 1 0,-1 0 0,42 7-42,-8 3 0,-17 1 0,2-1 0,-6-2-9,-8-3 0,1-5 0,-17 4 1,-1-1-11,-2 1 1,-2-4-1,0 6 1,0-1 10,0-1 1,2 5 0,1-3-1,3 4-98,-2 1 0,-10 2 0,-6 5 0,-5 5-305,-7 4 0,-5 10 0,-12 3 1,-7 6 198,-8 7 0,-1 5 0,-7 11 0,0 7-58,2 3 0,2 10 0,15-45 1,2-1-1,0 3 0,1-1-141,0 1 0,2 1 0,1 1 1,2 1-1,4-2 0,4 0 0,2-2 1,3-1-445,4-1 0,3-1 0,3 0 1,3-3 703,4 0 0,2-2 0,4 1 0,2-1 0,4 1 0,0-1 1</inkml:trace>
  <inkml:trace contextRef="#ctx0" brushRef="#br0" timeOffset="2963">6533 175 11732,'0'-18'0,"-2"1"-1078,-4-1 1,2 1-1,-8 0 1039,-1-1 0,-3 8 0,-1 3 0,-3 1 689,-3 0 1,-2-6-1,-6 6 1,2 3-92,-2 1 1,-4 2 0,-4 0 0,-2-2-205,2-4 0,4 4 1,2-4-1,0 4-59,-3 2 1,-5 0 0,2 0 0,-4 0-113,-1 0 0,-11 0 0,-9 0 1,-6 0 101,-5 0 1,-7 0-1,-11 2 1,42 0-1,-1 0-64,-4 1 1,-2 0 0,-1 0 0,-1 0 0,-7-3-1,-1 0 1,-3 0 0,0 0-69,-3 0 0,-1 0 1,-5 0-1,-2 2 0,-2-1 1,-2 1-1,-4 1 0,-1 0-87,1-1 1,0 0-1,0 0 1,-1 0 0,1 0-1,0 0 1,-4 1-1,0 2-44,-4-1 1,0 1 0,3 1 0,1 0 0,-1 2 0,0 2 0,2-2 0,0 1 20,1 0 1,0-1-1,2 1 1,1 0-1,0-1 1,0-1 0,4 0-1,1-2-29,5-1 0,1-2 0,2-1 0,2 0 0,5-1 1,0 0-1,1 0 0,1 0-1,-1 0 1,2 0 0,6 0 0,1 0 0,1 0 0,0 0 0,3 0 0,1 0 51,1 0 1,1 0 0,-45 0 0,8 0-1,12 0-27,12 0 1,11 0-1,10 0 1,7 0-125,6 0 1,17 8 15,2 3 1,8-1 0,4 4-1,2 3-426,4 4 0,-4 5 0,6-5 0,-2 6 45,0 6 1,1-2-1,-3 10 1,2-2 223,-2 1 1,-4 13 0,-6 11 0,-6 6 126,-3 5 1,-4 5-1,-3 9 1,-3 6 62,11-43 0,1 1 0,1-2 1,1 1-1,-3 1 0,0 1 1,1-4-1,-1-1-93,-13 46 1,6 0-1,-1-6 1,9-4-129,7-11 1,4-4 0,2-12-1,0-2-51,0-1 0,0-11 1,2-1-1,2-2 326,2 0 1,7 1 0,-1-5 0,5 0-223,7-4 1,-3-2 0,8 4-1,4 0 1051,6 0 1,5-8-1,11-4 1,3-3-974,6-3 1,12-1 0,7-5 0,8-5 107,8-4 1,-43-2 0,1 0 0,4 0 0,2-2 0,7 0 0,2-2 8,7-1 1,3-1-1,1-2 1,3 0-1,6 0 1,2-1-1,1 0 1,2 0-88,-30 4 0,0-1 0,1 0 0,3-2 0,0 1 0,2-1 0,5-1 0,0 1 0,1-1 0,1 1 0,0-1 0,1 1 128,-1 0 0,0 0 0,0-1 1,3-1-1,-1-1 0,2 1 1,1 0-1,0 0 0,1 1 1,1-2-1,1 1 0,1 0-97,2 0 0,1 0 0,-2 1 0,-4-2 0,-1 0 0,0 2 0,1 0 1,0 2-1,-1-1 0,-5 1 0,-1 0 0,0 0 181,-2 0 0,-1 1 0,0-1 0,-1 0 0,-1-1 0,0 0 0,0 0 0,0 1 0,0-1 0,-2 1 0,1 0 0,-1 0 16,-3 0 1,0 1 0,-1-1 0,31-4 0,0-1 0,-4-1-1,0 1 1,-2-1 0,0 0-103,-1 1 1,-4-1 0,-13 1 0,-4 1 0,-6 2 0,-2 0 0,-7 1 0,-3-1 80,40-8 1,-10-7 0,-21-1 0,-9-2-51,-11-4 1,-12-10 0,-9-7-1,-7-11-187,-9-11 0,-5-1 0,-5-13 0,-9-7 0,4 40 0,-1-1 1,-4-4-1,-1-2 1,-5-5-1,-3 0 0,-3-2 1,-2 1 118,-3 1 1,-2 0 0,-2 5-1,-2 2 1,-5 2 0,-1 3-1,0 3 1,0 1-76,1 1 1,-1 3-1,5 6 1,0 2-1,-30-29 1,10 10-536,11 7 0,7 10 383,12 8 1,13 19 0,16 10 0,10 20 233,6 11 0,1 4 0,1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6:15.97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106 1694 19221,'-18'0'-905,"1"0"0,1-2 0,3-2-15,1-1 0,6-1-908,-5 6 2547,7 0-441,-4 0 0,10 0 220,4 0-225,-4 0 0,13 0-155,-3 0 1,-2 0-1,1 0 46,3 0 0,1-6 1,3-2-1,-1 0 192,1 1 1,9-7 0,6 2 0,8-5 166,3-6 1,13 1 0,14-9 0,17-6-394,-38 15 0,2 0 1,8-3-1,3-1 0,6-1 1,1 0-1,5-2 1,2 0-48,3-3 1,1 0 0,7-3 0,2 0 0,-26 10 0,1 1 0,0-1 0,3 0 0,0-1 0,0 1-148,0 1 0,1-1 0,0 1 0,3-3 0,0 1 0,1-1 0,4 0 0,0-1 0,2 0 0,5-2 0,0-1 0,2 0 151,5-1 1,2-2 0,-1 1 0,-2 1-1,-1 1 1,2-1 0,3 1 0,2 1 0,-1 0-1,-2 2 1,-1 2 0,0 1-19,-1 2 1,0 2 0,-1 1 0,-4 1-1,-1 1 1,0 2 0,-4 4 0,-1 2-1,0 1 1,-3 0 0,-1 1 0,0 0-103,-5 1 0,0 2 0,0-1 0,0 2 0,0 0 0,-1-1 0,-3-1 0,0 0 0,0 0 1,1 1-1,-1-1 0,0 0-220,33-3 0,-2 1 1,-5 1-1,-1 2 0,-5 0 1,-2 0-1,-5 1 0,-3 0 41,-5 2 0,-2 1 0,-7-1 0,-2 2 0,-6-1 1,-3 2-1,41-1-167,-17 0 1,-14 0 0,-17 0 71,-11 0 1,-16 0 0,-36 0 306,-15-8 0,-11-2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6:16.75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227 208 9632,'-17'-35'0,"-1"0"-8,1 0 1,0 8-1,-1 4 1,3 3 2194,3 3-1351,-4 7 1,9 4 0,-5 12 0,4 8-384,0 7 0,1 14 0,-7 12 0,4 3-421,3 2 1,-5 3 0,6 3 0,2 4-326,2 0 1,2 12-1,0-4 1,0 4-122,0 3 1,0-5-1,0 6 1,0-5 569,0-3 1,0 4-1,0-12 1</inkml:trace>
  <inkml:trace contextRef="#ctx0" brushRef="#br0" timeOffset="987">559 645 18996,'10'-8'969,"0"4"1,-7-8-1597,3-1 1,0 3 0,-6-2-300,0-1 816,0 5 0,0 2 0,-2 14 99,-4 9 1,4 1-1,-3 7 1,3 0-75,2 4 1,0 4 0,0 2 0,2 2-208,3 4 0,7-4 0,9 4 0,5-5-243,1-1 1,8-2-1,5-2 1,1-5 23,2-7 1,-6-5 0,4-14 0,-5-2 469,-1-4 1,-2-12-1,-4-11 1,-7-6 13,-9-5 0,-5-5 1,-8-7-1,-4-1-12,-7 1 0,-9-1 0,-15 3 0,-2 1 207,-3 3 1,-3 1 0,-6 1 0,5 7 418,1 6 0,10 9 1,10 1-67,3 7 0,13 7 1,7 9-289,9 3 0,20 7 0,8 9 0,6 5-330,6 1 0,3 2 0,4 6 0,2 0-396,-1 0 1,-3 0 0,-3 0 0,-5 0 149,-5-1 0,-6 1 0,-6 0 0,-6-2 132,-3-4 1,-5 2-1,-1-5 1,-5-1-16,-1 0 1,0-7 206,-2-7 0,3-7 1,9 2-1,-1-4 386,1-2 0,5-2 0,2-4 0,2-6-13,5-3 0,1-3 1,0-1-1,-2-2-95,-2-3 1,-2-1-1,0 4 1,-8-2-112,-5 1 1,-8 3 0,4 1 0,-3 1-164,-3-1 1,-10 1 0,-5 0-1,-5-1 27,-1 1 0,-9-7 0,-3 1 0,-4 2-4,-2 1 0,1 3 1,-1-1-1,0-1 26,0-4 0,0 3 1,2-5-1,2 2-283,2-1 0,7 1 0,-1 4 21,4-5 1,9 5 0,4-4 0,6 5 478,6 7 1,11 3 0,14 8 0,8 0-81,8 0 0,3 0 1,5 2-1,3 4 53,6 5 1,4 11 0,2 5 0,-1 4-153,1 6 0,-8 3 0,-3 1 1,-7 6-285,-5 3 0,1 3 0,-9-3 1,-6-1-211,-8-3 1,-5-7 0,-3 2 0,-1-6 49,-5-6 0,-1-6 1,-4-11 492,5-6 0,-1-6 0,4-6 0,3-8-181,4-7 0,5-6 0,-5-10 0,2-2-19,-1-2 1,-11-1 0,-5 3 0,-4-4-15,-2-2 0,-2 1 0,-6-3 0,-9 6 66,-10 5 1,-6 8 0,-4 5-1,-2 6 241,-2 5 1,1 4-1,7 8 1,3 2 92,7 4 1,0 6-1,3 11 1,7 8-744,3 8 316,4 5 1,14 17 0,2 1 0</inkml:trace>
  <inkml:trace contextRef="#ctx0" brushRef="#br0" timeOffset="1650">3266 1186 29117,'-8'-10'-2030,"-1"-5"0,-9 3 0,1-3 1619,-1-3 1,-5 1 0,0-3-1,1-3-170,3-6 0,2-4 0,-1-4 0,3-4 336,3-5 1,4-5-1,10 1 1,4 1 532,6 3 1,11 1 0,6-2 0,4 9 305,2 7 1,2 5 0,2 11 0,1 3-251,-1 6 1,4 4 0,-2 4 0,-3 4-556,-1 6 0,-2 11 0,0 4 0,-2 2-8,-4 1 1,-4-1 0,-5 6 0,-1 0-320,-1-1 1,3 1 0,-11-2 0,-1-2 59,-3-1 1,2-9 0,-2 2 4,-2-3 0,-4-5 725,-6-3 0,-2-12 1,-4-14-1,7-7-402,3-8 0,8-2 0,1 0 0,3 1 344,4-1 1,7-2-1,4 0 1,2 2 475,4 2 0,8 8 0,4 0 1,0 7-110,-1 8 1,5 4-1,-5 2 1,-1 4-254,-4 8 0,2 1 0,-10 16 0,2 3-596,-2 1 0,-6 1 0,-9 1 0,-4 2-270,-2 4 1,3-2-1,-5 5 1,-2-1-545,-2-4 0,-4 4 0,-2-1 1,-4 1 1189,-1 0 0,-3-3 0,-6-5 0</inkml:trace>
  <inkml:trace contextRef="#ctx0" brushRef="#br0" timeOffset="2103">4960 837 25824,'-11'-35'-2198,"-1"0"0,0 2 1,-5 4-1,-1 5 2647,1 5 1,5 7 0,1 3 109,-3 1 1,4 2 0,1 8-508,1 4 1,2 6-1,6 9 1,0 4-461,0 2 0,8 4 0,3 8 0,5 4-172,1 1 0,1-3 1,-1 4-1,1-1-226,-1 1 0,-1 0 1,-1 1-1,-1-5 134,-1-4 1,9-10 0,-7-4-1,9-5 1150,3-7 0,-4-11 1,6-13-1,2-10 227,2-12 0,8 0 0,0-6 0,-2 4-1,-3 2 1,-1 2-1,0 4 1,0 8-206,0 7 1,-6 1-1,0 7 1,2 2-169,2 2 1,2 10 0,0 3-1,2 5-264,4 1 1,-2 1-1,7 1 1,1 1 1,-3-3 1,-1 4-1,-8-11 1,0 0 98,0-4 0,0-4 0,-2-4 1,-2-6-145,-2-10 1,-8-7-1,1-12 1,-9-3-151,-7-7 1,-4-3 0,-2-3 0,-2 1-168,-4-1 0,0 3 0,-9 3 1,-5 9-313,1 6 1,0 7 0,-1 8 0,-1 1-286,-2 5 1,-8 11 1084,1 11 0,-10 20 0,-5 6 1</inkml:trace>
  <inkml:trace contextRef="#ctx0" brushRef="#br0" timeOffset="2553">192 1762 24523,'12'-6'773,"0"1"0,7-9 0,10 4 1,10-1-828,13-1 1,16 8 0,-18 1-1,3 0 1,9 2 0,4 0 88,12 2 0,3-2 1,12-1-1,5-1 1,-24 1-1,3 0 0,1 0 1,3 0-1,2 1 1,1 0-287,2 0 0,1 0 0,0 1 1,3 0-1,0 0 0,2 0 0,3 0 1,2 0-1,0 0 0,-22 0 0,0 0 1,1 0-1,0 0 227,3 0 0,0-1 0,1 1 0,-1 1 0,-2 0 0,0 1 0,0 0 0,0 1 0,5-1 0,0 1 0,0 0 0,0 0 0,1 1 0,0 0 0,0 0 0,0 0-122,1 0 1,1 0 0,0 1 0,1-1 0,2 1 0,2 0 0,-1 0 0,1 0 0,-1 0 0,1 0 0,0 0 0,0 1 0,-2 0 0,1 0 0,-1 1 0,0-1 17,-3 1 0,-1 0 0,0 0 0,-1 0 0,-5-2 0,0 1 0,0 0 0,-2 0 0,21 2 0,-1 2 0,-2-1 1,-5 0-1,-2 0 0,-1 0-94,-5 0 0,-2 0 0,-2 0 0,19 2 1,-4 0 221,-12 0 0,-3 1 0,-8-4 0,-2-1 0,-8 2 0,-1 0 0,-2 2 0,0-1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45.8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105 245 8280,'-18'-19'369,"1"-3"0,-1-1 367,1 2 0,1 1 1,5 3-602,5-1 1,4 7-1,4 1 1,4 0-119,5 1 1,7 3 0,5-4 0,8 0-80,8 1 1,0 3-1,7-4 1,5 2-339,5 5 0,-2 1 0,7 2 0,-1 0-205,4 0 1,-4 2-1,-4 3 1,-7 7-693,-8 4 1297,-12 1 0,4 8 0,-6 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46.0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96 0 8280,'-28'0'0,"5"0"807,4 0 1,7 0-715,0 0 0,10 0 0,4 2 1,14 2-18,11 2 1,14 0 0,7-6 0,7 0-276,3 0 1,8 0 0,-2 0-1,2 0-1108,-2 0 1307,4 0 0,-14 0 0,6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46.4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228 70 8413,'-41'-13'91,"0"-5"1,1-1 0,7 7-1,4 6 133,5 5 0,13 4 1,5 7-1,4 10-127,2 5 1,0 6-1,2 10 1,4 5 99,5 5 0,13 5 0,5 6 0,4 8-218,2 2 0,5 7 0,3 3 0,0 5-426,-22-41 0,0 1 1,20 42-1,-6 5 66,0-5 0,0-10 0,0-1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46.9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16 158 9948,'-10'-18'-387,"4"1"1,14 5 0,11 2-1,14 1 203,12-1 0,13 4 0,8-6 0,10 1 50,11 1 0,0-3 0,7 7 0,-5 2-674,-2 2 491,0-6 1,1 6 0,-1-6-1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47.3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403 280 8154,'0'-23'151,"1"0"0,3 1 621,2 3 0,0-1 0,-6-1-444,0-2 0,0 0 1,0 5-1,-2 1-6,-4-1 1,-2 6 0,-5 3-1,1 1-288,-1 4 0,-5-4 1,-3 3-1,-2 1-159,1 2 1,1 4 0,0 5 0,-5 9-181,-1 5 1,0 8 0,-4-3 0,4 1-148,2 4 0,1 4 1,7 2-1,1 0 205,5-5 0,3-2 0,8-1 1,0-6 260,0-4 0,2-1 1,4-3-1,5-3 141,5-6 1,3-4 0,4-2 0,7-2-43,3-4 1,1-9 0,1-9 0,0 3 59,0 1 1,0 3-1,0 0 1,0-1 36,0 1 1,-6 7 0,0 4 0,0 4-27,-2 2 0,5 2 0,-9 6 0,0 9-64,2 10 1,-5 8 0,3 4 0,-4 6-133,-1 5 0,-1 1 0,1 13 0,-1 0-295,1-2 1,-7 4-1,1-6 1,2 2-842,1 4 1,-3-6 1147,-1-2 0,-7 5 0,4-1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8:44.7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84 158 8889,'-18'-12'0,"1"-1"1250,-1-1 0,3 6-1115,3-3 1,8 7 0,18-2-1,15 4-99,14 2 1,15 0 0,8 0 0,9 0-303,13 0 0,-38-1 0,3 0 0,4 0 0,2-2 0,2 0 1,0-1-921,3-1 1,0 0 817,-1 0 0,-1-2 0,3-4 0,0-3 0,-4 0 0,0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47.5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35 132 8105,'0'-27'0,"0"-4"0,-2 8 2533,-3 1-4953,3 3 2420,-6 9 0,0 18 0,-2 11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47.9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1 280 8267,'0'-46'0,"0"1"208,0 2 0,0 9 1,0 6-1,0 3 585,0 4 0,0 7 1,2 4-307,4 3 0,-2 1 0,7 8-365,3 4 1,1-2-1,3 7 1,-1 5-140,1 5 1,1 6 0,2 8 0,5 2-249,1 4 0,0 3 1,4 11-1,-4 3-280,-2 6 1,5 4 0,-7 2 0,-2 2-1614,-1 3 2158,-11-3 0,-1 13 0,-8-5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48.2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18 265 8242,'0'-53'806,"0"9"0,-2 3 1,-2 6-252,-1 6 1,-1 14-581,6 15 0,8 7 0,5 11 0,7 1 288,3 4 1,8 3-1,0 5 1,8 0-214,7 6 1,5 0 0,1 7 0,3 1-506,3-1 1,-4-3 0,4 4 0,-5-3-165,-7-3 0,-5-10 1,-12-5-1,-4-7 207,1-5 0,-15-8 0,1-16 0,-8-13 467,-4-12 1,6-10 0,-1-9 0,-1-4 19,-2-2 1,-2 4 0,0-3 0,-2 3 80,-4 2 1,4 19-1,-3-2 1,1 12-307,-2 12 1,4 3 0,-2 12-899,8 6 1048,6 0 0,15 27 0,2-6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48.6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293 140 8177,'0'-17'0,"0"-1"246,0 1 1,-2 0-1,-3-1 1,-7 3 86,-4 3 0,-1-2 0,-2 8 0,-3 3 12,-1 1 0,-6 2 0,6 0 1,-1 0-168,-1 0 1,12 9 0,-5 7 0,4 5-208,5 1 0,-5 5 0,8 0 1,4 2-241,6 0 1,6-6 0,9 5 0,7-3 19,9-4 0,7-1 1,13-5-1,3-3-243,6-6 0,10-5 1,3-2 491,3-5 0,1-12 0,7-9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49.05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105 210 8219,'-8'-47'0,"-4"5"700,-3 5 1,-3 0 0,1 16 2438,0 5-2866,7 6 1,2 20 0,10 8 0,6 9-202,9 6 1,3 9-1,9 7 1,2 5-374,2 4 1,8 8 0,-1-2-1,-1 4-457,-2 2 0,-4 0 0,-2 2 0,-4 4-1947,-2 5 2362,-9 4 0,-16 3 0,-10-1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49.2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33 193 8109,'-10'-35'200,"-3"6"1,7 2 367,2 2 1,10 3-1,9 9 1,13 3-1121,12 2 0,13 0 0,13 5 0,15-3-507,14 2 1059,-40 3 0,1 0 0,4 1 0,2 0 0,4 0 0,0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49.6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679 437 8089,'0'-44'630,"0"-5"1,0 9-1,2 1-757,4 2 0,-4 2 0,4 0 0,-4 2 565,-2 4 0,0 4 1,0 7-1,-2 3 30,-4 3 1,-6-1 0,-9 7-1,-4 2-400,-2 2 1,-3 4-1,-6 4 1,-5 7-155,-6 9 0,3 12 0,-3 13 1,-1 5-116,-3 7 1,-5 11-1,3 9 1,9 3-194,5-1 0,12-5 1,5 3-1,9-1-35,7-4 0,14-18 0,9-9 1,12-11 48,10-7 1,6 1 0,7-13 0,3-7-682,3-6 1061,4-12 0,15-10 0,3-9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0.4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228 173 8584,'-6'-11'497,"0"-1"1,-8 8 414,3-2 1,1 5-571,-2 1 1,1 0 0,-7 1-350,1 5 1,5 2 0,2 6-1,1-3-162,-1 3 0,0 1 1,-3 3-1,3-1-143,2 1 0,-3-1 1,3 1-1,0-1-51,0 1 0,3-1 0,5 1 263,0-1 1,1-1 0,3-3-1,4-3 96,2-2 1,7-3 0,8-5 0,1 0 73,-1 0 1,6 0 0,-4 0 0,0 0-92,-3 0 0,1 0 0,-2 0 0,-2-2 27,-1-3 1,-3 3 0,1-6 68,-1 0 1,-1 4 0,-3-7 151,-1-3 0,-8 4 0,4 1 1,-3-1 55,1 0 1,0 4 0,-6-5 0,0-3-82,0-1 0,6 3 1,0 0-1,-2-1 27,-2-3 0,-2-1 0,0-1 0,-2 1 63,-4-1 0,4 1 1,-6 1-1,2 3 618,0 1 1,-1 6-201,1-5-1136,-4-1 1,0 4-1,5 8 199,3 10 0,4 11 0,2 5 0,5 1-49,7 4 0,-3 2 0,13 2 0,-1 0-225,4 0 0,4 0 0,2-2 1,0-4 3,0-6 0,0-6 0,0-5 0,-2-6 228,-4-4 0,2-4 0,-10-6 1,-3-9 228,-5-11 1,-9-10-1,2-5 1,-4 0 415,-2 1 0,-2-1 0,-2 6 0,-4 0 693,-2 4 0,-1 4 0,-7 0 596,1 6 1,5 5-1584,1 7 1,7 5 0,-2 12 0,6 5-30,6 5 0,11 11 0,12 6 0,6 8-159,6 3 1,4 11 0,7 11 0,0 5-342,1 5 0,-1 8 0,-1-3 0,-5 6-168,-24-41 0,-3 1 1,10 49-1,-8 1 0,-7-8-676,-8-6 0,-20-9 1065,-9 2 1,-24 3 0,-7 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0.65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0 419 8186,'27'-71'0,"-3"-1"263,-5 2 0,-1 12 0,-1 17 1,2 6 366,5 6 1,-3 6 0,8 11 0,0 6-449,-2 4 1,4 4 0,-7 6 0,-3 9-246,-2 11 1,-3 5-1,-4 3 1,-7 3-178,-3 2 0,-4 7 1,-3-1-1,-7 2-249,-4-3 0,-9 5 1,-4-5-1,-4 3-122,-2-3 0,0-3 1,0-10-1,2-4 611,4-6 0,-11 4 0,3 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0.9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594 175 8143,'-5'-19'195,"-1"-4"0,-8 3 0,2-3 0,-5 4 508,-6 1 1,1 3 0,-7 1-1,-2 4-167,-2 2 0,-4 3 0,-1 7 1,-3 3-421,2 7 1,2 6 0,4 3 0,2 6-196,2 6 1,2-2-1,-2 12 1,7-2-397,9-1 1,-1 1 0,8-6 0,2-2-150,3-4 1,8-4 0,5-9 0,3-3 524,3-1 0,-1-8 1,3 2-1,1-6 301,2-6 1,10-4 0,-2-7 0,4-1 75,-2 1 1,-2 1-1,4 3 1,0 1-156,0-2 1,0 1 0,-2 1 0,-2 6-440,-2 4 1,-5 2 0,3 0 0,-2 0-716,-4 0 0,-1 2 1031,-3 4 0,8 4 0,3 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8:45.2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158 209 8048,'-6'-47'550,"0"0"1,-6 14-1,5 0 516,-3 6 0,4 12-460,-5 9 1,7 8-575,-2 10 1,10 1 0,3 16 0,5 2 172,8 2 1,-1 10-1,8 4 1,0 3-293,0 2 1,3 7-1,4 1 1,1 2-360,0 4 1,-6 4 0,1 5 0,-1 7-20,-2 3 1,-4 1-1,-11-3 1,-6-3-45,-4-3 1,-2 3-1,-2-12 1,-4-12-955,-6-11 1463,-3-16 0,-18-4 0,-4-8 0</inkml:trace>
  <inkml:trace contextRef="#ctx0" brushRef="#br0" timeOffset="267">18 453 7999,'-6'-52'372,"0"1"1,3 5 41,1 5 1,4 4 0,7 2-1,15 2-346,14 4 0,21-2 0,12 8 0,15 3-97,11 7 0,0 7 0,-2 14 0,-6 9-101,-9 10 1,-5 12 0,-11 4 0,-13 1-76,-10 5 1,-20 1 0,-6 5 0,-5 1 60,-6 2 0,-12 0 0,-9-3 0,-12 1 98,-10 2 1,-14 0 0,-11-7 0,-3-3-89,-3-1 0,6-8 0,0 2 1,2-7-185,5-4 1,9-7 0,19-10 317,5-1 0,5-8 0,1 4 0</inkml:trace>
  <inkml:trace contextRef="#ctx0" brushRef="#br0" timeOffset="600">909 1414 8019,'-18'-29'0,"3"1"830,3 3 1,-1-4 0,5 8 793,-2 5-1574,6-1 1,-4 17-1,10 0 1,6 9-157,10 7 1,1 3 0,8 3 0,0 3-16,0 2 0,3 2 1,5 8-1,-3 2-276,-2 2 1,3 1 0,-6-3 0,2 2-130,0-2 1,-8 3 0,1 1-1,-9 0-677,-7-1 1203,-12 7 0,-11-4 0,-10 7 0</inkml:trace>
  <inkml:trace contextRef="#ctx0" brushRef="#br0" timeOffset="867">786 1763 8019,'10'-62'157,"0"2"0,-4 7 1,5 3 647,5 3 0,11 7 0,6 10 1,10 7-580,7 4 0,1 9 0,13 4 0,2 6-39,2 6 1,1 10 0,1 9-1,0 2-89,0 4 0,-2 0 1,-4 0-1,-8-4-338,-7-2 0,-1 5 0,-9-7 1,-4-4-1070,-4-5 1088,-17 1 1,1-15-1,-17-2 1,-6-11 222,-9-9 0,-1-10 0,-7-1 0,2-8-116,0-4 0,-1 6 0,7-3 1,-1 1-159,1 0 1,7 2-1,4 8-506,5 2 0,2 10 68,5 1 1,10 18 709,7 18 0,8 7 0,-4 10 0</inkml:trace>
  <inkml:trace contextRef="#ctx0" brushRef="#br0" timeOffset="1151">2096 1815 8191,'10'-7'252,"-4"-5"0,-4-9 0,-2-3 0,2 3 274,4 2 0,-3 7 0,7 0 0,0-1-49,-1-3 1,3-1-1,4-1 1,-3 1-113,-1-1 1,0 1-1,3-1-176,-3 1 0,1-1 1,-7 1-174,-2-1 0,-2 7 1,-4 1-1,-4 2-314,-5 5 0,-5-5 1,-1 2-1,-1 4-189,1 6 1,-7 6-1,1 7 1,2 2-32,1 5 1,3-3 0,1 8 0,5 2 23,5 2 1,4 8-1,6 0 1,7-2 76,13-3 1,15-1 0,9-2 416,8-4 0,6-3 0,8-9 0</inkml:trace>
  <inkml:trace contextRef="#ctx0" brushRef="#br0" timeOffset="1350">2725 1169 8019,'-35'-41'881,"0"1"0,2 7 0,4 9 0,6 7 157,3 5 1,11 6-978,3 12 0,4 6 1,4 11-1,4 6-147,5 4 1,15 10 0,7 4 0,7 3-142,5 2 0,1 7 0,7-1 0,-1 0-558,1 2 1,-1 0 0,0 6 0,-1-4-1461,-5-1 2245,-11-3 0,-9 2 0,-9 2 0</inkml:trace>
  <inkml:trace contextRef="#ctx0" brushRef="#br0" timeOffset="1484">2620 1693 8092,'18'-29'0,"1"2"-37,4 2 0,6-5 0,16 7 0,11 2-360,12 1 1,6 11 0,-4 3 0,0 6 14,0 6 382,-1 3 0,-6 9 0,-3-1 0</inkml:trace>
  <inkml:trace contextRef="#ctx0" brushRef="#br0" timeOffset="1717">3424 1745 8241,'5'-33'0,"3"4"411,2 6 1,-4 4 0,5 1-1,3 1 342,1-1 1,3 9 0,-1 3-365,1 4 1,-1 2 0,-1 2 0,-5 4-196,-5 5 1,2 5 0,-2 1 0,-2 3-50,-2 3 1,3-2 0,1 6 0,0 1-489,2-1 1,-4 0 0,5 2 0,1-4-298,0 0 1,2-3 0,7 5 0,4-2-1759,6-3 2398,4-3 0,10-2 0,2 1 0</inkml:trace>
  <inkml:trace contextRef="#ctx0" brushRef="#br0" timeOffset="1850">3546 1117 8131,'-35'-33'853,"2"4"0,6 5-69,9 5 0,9 11-2181,9 8 0,7 10 1397,5 13 0,11 4 0,4 8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1.2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192 88 8400,'-17'-17'206,"1"-1"1,3 3 834,1 3 0,0-1 0,-5 7-316,-1 2 1,1 2-1,0 2-518,-1 0 0,8 10 1,3 5-1,1 8-153,0 5 1,0-5-1,6 6 1,2 4-534,4 6 0,6-4 1,9 2-1,4-6-346,2 0 0,4 0 0,8-2 0,4-6-776,1-3 1,3-11 1600,5-3 0,9-12 0,1-3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1.4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 0 11448,'-9'0'3738,"1"2"-3564,8 4 0,0 4 1,2 9-421,4 4 1,-2-1 0,7 7 0,3 2-969,1 2 0,-3 4 1,0 3 1213,1 7 0,3 11 0,1 4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1.6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36 332 8618,'-12'-64'0,"3"2"707,1 8 0,2 7 1,6 14-1,0 4 1337,0 6 0,2 11-1587,4 6 1,9 4 0,10 2 0,1 4-554,-1 8 0,8 1 1,0 18-1,8 6-90,3 8 0,-5 7 0,0 6 0,-6 6-582,-4 4 0,-8 10 0,1 3 0,-9 5-1385,-7 1 0,-14 1 2153,-9-1 0,-24 0 0,14-43 0,0-1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2.0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1 348 8235,'15'-29'285,"-3"-1"1,-2 7 0,-5-4 0,7 0 618,4 0 0,1 11 0,1-1 1,1 1-323,4 1 0,4 3 0,8 2 1,2 3-151,4 3 1,-2 2 0,5 4-1,1 2-357,0 1 0,-6 11 0,1-1 1,-5 7-351,-6-1 1,4 6 0,-6 0 0,1 1-260,-5-5 1,-10 2 0,-1-2 0,2-1-370,1-3 1,-5-1 771,-4-1 1,3-9-1,1-8 700,0-10 1,5-13 0,-1-6-1,5-6 34,5-6 1,-1 4 0,-4-4 0,3 5-26,1 1 1,6 2 0,-6 4 0,1 5-340,1 5 0,-4 9 0,6 4 0,3 6-273,2 6 1,0 12 0,10 13-1,-1 7-283,0 9 0,7 5 0,-3 5 0,0 3-406,-5 2 1,-5 2-1,-6 8 1,-5 3-459,-5 7 0,-11-2 1,-10-1 1180,-14-1 0,-24-3 0,-15-5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2.1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190 331 8338,'-52'-82'337,"4"7"0,7 11 1311,12 19 0,15 14-2639,8 13 1,22 9 990,13 3 0,19 12 0,14 3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2.9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348 1169 8212,'0'-18'0,"2"6"0,2 1 0,2-3 899,-2-1 1,0-3-1,1 1 1,7-1-439,4 1 0,1-1 0,1 1 1,-1-1-188,0 1 1,-1-2 0,-2-3 0,-5-1-251,-1 2 0,-2 1 0,-8 3-196,-4-1 0,-6 7 0,-9 1 1,-6 2-125,-6 4 0,2 2 0,-10 2 0,2 2-84,-1 4 0,3 10 0,-4 9 0,4 0-43,2 0 0,10 6 0,6-2 1,7 4 317,4 2 1,2-6-1,6-1 1,0-3 58,0-4 1,8-1 0,4-3 0,3 1 154,3-1 0,-1-7 0,3-5 0,3-1 242,6 2 1,4-4-1,2 4 1,0-4-56,0-2 0,2-6 1,1-2-1,3 1-137,-2-1 1,4-6-1,-3 3 1,-1-5-16,-2-1 1,-2-1 0,0-1 0,0-5-23,0-5 0,0-4 0,-2-4 0,-4-3-44,-6-7 1,2-5 0,-1-6 0,-3-8-35,-2-8 0,-9 2 0,-4-4 1,-4 5 196,-2 1 0,-14 6 0,-5 3 1,-8 7-104,-10 10 1,0 7 0,-10 8-1,-1 5-123,-3 5 1,-1 9 0,-2 4 0,-3 8-149,-1 10 0,-2 7 1,2 20-1,-4 8-157,0 11 1,3 18 0,11 11-1,25-38 1,1 1 22,0 4 0,2 1 0,2 1 1,3 2-1,3 3 0,2 0 0,3 0 1,1 1 21,1-1 0,4 0 0,6-1 0,5 0 1,3-3-1,4-1 0,3-5 0,4-3 160,3-5 0,2-3 0,34 26 1,6-10-1,3-7-35,4-8 1,-10-8-1,2-8 1,-4-10-1245,-2-5 1364,2-12 0,2 0 0,-4-4 0,-4 4 0,0 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3.6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804 263 8321,'12'-33'186,"-1"2"0,1 3 403,-3 3 1,1 2-1,-6 5 897,2 1 0,0 0-1011,-6-1 1,0 6 0,-2 3-1,-4 1-406,-6 4 1,-5-4 0,-4 3 0,-5 1-194,-1 2 0,-4 2 1,-8 0-1,-3 0-116,-3 0 0,0 2 1,-3 3-1,1 7-102,-1 4 1,-1 7 0,3 2 0,7 2 109,8 4 0,4-3 0,7 1 0,3 2 212,7 2 0,0-4 0,5-2 0,1 0 81,2 0 1,4 0 0,2 3 0,3-7-13,3-4 1,-4-1 0,5-3 16,3-3 0,-4-4 110,1-8 1,-5 0-1,6 0 1,1 0 62,3 0 1,3-2 0,5-2 0,5-4-171,4-2 0,2 6 0,2-3 1,3 1-37,7 0 1,-3 0 0,3 6 0,2 2-196,1 4 1,0 4-1,-1 9 1,-4 2-213,-3 3 0,-1 7 0,-10-2 0,-6 6 58,-7 6 0,-12-5 1,-3 5-1,-8-4 176,-13-2 0,-11 0 0,-17 2 0,-13 2-80,-7 1 1,-11 3-1,-7-4 1,-7 2-82,42-22 1,-1 0 0,1 0 0,-1-1 0,2-1-1,1-1 1,-36 11 300,9-9 0,8-1 0,14-7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3.8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419 113 8293,'6'-24'604,"0"1"0,0 0 3159,-6 5-3243,0 1 0,-2 9 1,-2 10-528,-2 14 0,-8 9 0,3 10 0,-5 2-248,-1 3 1,-7 7-1,1 11 1,0 4-277,-2 0 0,-8 8 1,-12 0 530,-5 10 0,19-38 0,-2 1 0,-7 1 0,0-1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3.95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53 8335,'10'-8'871,"-5"-4"0,-1-1 0,2 1-723,6 6 1,5 4-1,5 6 1,3 6-477,2 7 1,4 14 0,8 4 327,2 10 0,7 5 0,-3 3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4.0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0 157 8440,'10'-19'391,"-4"-4"0,-4 3 0,-2-3 0,0 4-1517,0 1 1126,0 8 0,-8-5 0,-2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6:35.91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53 3580 10511,'-12'-9'-1414,"0"3"0,9 2 1306,-3-2 36,-4 4 1,8-8 421,-4 5-564,4 3 103,2-6 442,0 8 274,0 0-486,8 0 1,-4 0 1,8 0 0,-7 0-1,7 0 0,0-2-90,5-4 1,1 4 0,-1-6 56,1 1 0,-1 5 1,1-6 1,-1 0 1,0 6-1,1-5 1,-1 1-30,1 0 1,-1-6 0,1 4 11,-1-1 0,1 3 1,-1-4-1,1 1 34,-1-1 0,-5 6 1,-1-4-11,3 0 1,0 5-1,-1-7 48,-1 2 0,-1-4-73,7 7 0,-6-7 1,-1 4-17,3-1 0,1-1 1,3-4-22,-1 3 1,1 1 0,-1-4 0,1 3 16,-1-3 0,-5 4 0,-1 1 0,1-1 15,-2 0 1,-1 1 0,-5-5-1,4 4 26,2 3 1,-6-7 0,3 4-31,1 1 0,-6-7 1,6 6 4,0 1 1,-6-7-37,3 4 1,3-3 0,0-1 49,2 5 0,-5-5-30,7 5 1,-2-5-1,3-1-8,-1-1 1,-6 3 0,4 1 0,-1 4-31,1 3 0,-6-7 0,4 4 0,-3-1 3,1-1 1,2 0-1,-4-5-14,2-1 1,5 1-1,-3-1-13,2 1 0,-4 0 0,3-1 0,1 3 23,0 3 1,-6-4 0,3 5-1,-1-5-25,0-1 1,6 5 0,-5 0 9,3-1 0,-4-3 1,6-1 55,1-1 1,-3 1-3,1 0 0,-1-1 0,4 1-14,-3-1 1,-5 6-1,4 1 1,-2-3-5,-4-1 1,5-3 0,3 1-11,3-1 0,-3 1 0,-2-1 0,-1 1-23,1-1 1,2 1 0,3 0 0,-1-1 10,-2 1 1,-7-1 0,5 1 0,0-3-3,0-3 0,-5 4 1,5-5-1,-2 5 26,-4 1 1,0 1 0,-1 0-1,3-1-36,-2 1 1,-2-1 0,0 1-1,2-1-33,2 1 1,0-1-1,-6 1 1,1-1 11,5 1 0,-4-1 0,6 1 1,-2 0 3,0-1 0,5 6 1,-5 1-1,0-3-18,2-1 1,-6-3 0,5 1 0,-1-1 19,0 1 1,6-1 0,-6 1 0,-1-1 21,3 1 1,-6 5-1,6 1 1,-2-3 22,-1-1 0,3-3 0,-4 1 1,2-1-7,-2 1 0,4-1 0,-3 1 0,1 1 1,2 5 1,-4-5 0,6 4-1,-1-3-7,1-3 1,-6 1 0,4 0-23,-1-1 1,1 1-1,4-1 1,-4 1 1,-1-1 0,-5 1 1,6-1-1,-2 1 1,0-1 1,1 7-1,-3-1 1,2-2-2,-2-1 0,4-3 0,-2 1 0,-1 0-1,3-1 1,-4 1 0,6-1 24,-3 1 0,5-1 0,-4 1-37,2-1 0,-1 1 0,5-1 22,-2 1 0,-7 5 0,5 1-26,-2-3 0,3 4 1,-3 1-1,0-1-1,0 0 1,-1 4 0,-1-5 24,6-3 0,-2 6 1,-1 1-1,1 1-4,0 0 0,-4-6 0,5 5-11,3-3 0,-4 4 0,1-4-3,3 3 1,-5-5 0,1 4-6,-2-1 1,4 3 0,-5-4 4,3 2 0,-6 0 0,4 5-30,-1-3 1,-5-2 0,6 4-24,0-2 1,-4-1 48,7 1 0,-5 4 0,4-6 0,0 2-11,-1 0 1,-3-1 31,6 1 0,-2 2 0,3-6-14,-1 2 0,-6 1-23,5 1 0,-5 4 1,6-6-107,1 0 0,-3 6 2,2-3 0,-1-3 110,7 2 0,-3-2 0,-1 4-15,-3-1 0,1-1 1,6 6-6,-1 0 1,-5 0-1,-1-2 1,3-2 28,1-2 1,-3 0 0,0 6 0,1 0-39,3 0 0,1 0 0,1 0 0,-1-2 18,1-3 1,-1 3 0,3-4 0,1 4-9,2 2 0,0-2 0,-5-2 1,1-2 37,5 2 1,-5-3-1,6-1 1,-1 0-5,-1 0 0,2 0 0,-4 5 0,5-5-12,1-2 1,-6 6-1,2-3 1,-3 1 5,-3 0 1,7-2 0,-1 4 0,-2-2-13,-1 3 0,-9-1 1,1 0-1,1-2 45,3 2 0,1 0 0,1 0-7,-1-2 1,-5 1 0,0 5-15,1 0 0,3 0 1,1-2-2,1-4 0,-1 4 1,1-4-1,1 4-23,4 2 0,-3 0 0,3 0 0,-4-2 7,-1-4 0,1 4 0,3-3 0,1 3 5,-2 2 1,-1 0 0,-3-2-1,1-2 13,-1-2 1,6 0-1,1 6 1,-3 0-5,-2 0 1,-1-6 0,1 1 0,3 1-3,1 2 0,0-4 0,-5 0 0,-1 2 3,1 2 1,5 0-1,0-1 1,0-3-29,3 2 1,-7 2 0,6 0 0,-1-2 23,-1-2 0,2 0 0,-4 6 0,3 0-1,-3 0 1,4-5-1,0-1 1,1 2 12,-1 2 0,4 2 1,-4 0-1,1-2-10,-1-4 1,-2 4 0,-6-4 0,3 4 0,3 2 1,-3 0 0,3 0-1,-4 0-23,-1 0 1,-1 0 0,1 0 0,-1 0 4,1 0 1,-1 0 0,1-1 25,-1-5 1,6 4 0,1-4-1,-3 4 0,-2 2 0,-1 0 0,-1 0-7,1 0 0,-1 0 1,1 0-1,-1 0 3,1 0 1,1 0 0,2 0 0,3 0-11,-3 0 1,-2 0 0,-1 0 0,-1 0 6,1 0 1,1 0 0,2 0-1,3 0-13,-3 0 0,4 0 0,-1 0 1,-3 0-9,-2 0 1,1 0-1,1 0 1,2 0-5,-1 0 0,-3 0 0,-1 0 0,1 0 16,4 0 1,-3 0-1,3 0 1,-4 0 15,-1 0 1,1-2 0,3-2 0,1-2-47,-2 2 0,-1 3 0,-3 1 0,1 0-62,-1 0 0,6 0 0,1 0 0,-3 0-49,-2 0 0,-1-2 0,1-2 0,3-2 0,1 2 0,2 2 0,-4 2 0,3-2 190,-3-4-5,6 4 1,0-13 0,8 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8:42.6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592 1114 7982,'0'-17'31,"0"5"1,0 0-1,0-1 339,0-3 0,0 5-214,0-1 1,0 6 367,0-5 1,0 5-206,0-6 1,2 8-1,2-4-21,2 1 1,0 3-1,-6-8-14,0-1 1,0 3-1,0-2-170,0-1 1,-8 3 0,-4 0 0,-5 2-76,-6 5 0,-4 1 0,-10 4 0,-2 3-5,-2 7 0,-7 6 0,1 5 1,-3 8-88,-3 8 1,9-2-1,3 5 1,6 1-229,6 4 1,4-3-1,9 1 1,4-3-45,7-3 1,6-10 0,11-7-1,13-9 176,12-7 0,8-8 0,9-9 0,4-15 224,6-11 1,4-1 0,0-7 0,-2 2-56,-2 5 1,-7-5-1,-1 4 1,-6 4 73,-3 4 0,-14 10 0,0-1 27,-6 9 0,-10 5 0,-7 10-127,-2 4 1,-2 3-1,-4 9 1,2 1-52,1 5 1,1-5-1,-6 6 1,0-1-322,0-1 1,6 8-1,0-4 1,-2 2-416,-2 0 1,-2 0 792,0 6 0,0 0 0,0 0 0</inkml:trace>
  <inkml:trace contextRef="#ctx0" brushRef="#br0" timeOffset="235">1099 940 8261,'-8'-35'309,"-4"0"0,-3 9 1,-1 7-1,3 7 488,1 5 1,1-1 0,-7 4-321,1-2 0,5 0 1,2 8-336,2 4 0,3 4 0,5 7 0,2 3-386,3 3 1,5-2-1,10 6 1,3 1-109,6-1 1,4 0 0,4 4-1,2-4-450,1-2 1,7 5-1,-6-7 1,-1-2-255,3-1 0,-4-11 1056,7-3 0,-7-4 0,4-2 0</inkml:trace>
  <inkml:trace contextRef="#ctx0" brushRef="#br0" timeOffset="400">1570 782 8046,'-11'-70'144,"-1"1"1,-1 5 0,-9 3-1,-3 7 453,-2 9 1,5 9-1,-1 7 1,4 5 2058,1 5-2450,9 9 1,1 6 0,12 14 0,7 9-189,13 7 0,9 9 0,9 7 0,9 3-10,5 3 1,8 3 0,-6 1 0,-1 3-685,-3 3 0,0-2 0,1 8 0,-1 0-1943,-4-2 2619,-9 6 0,-6-6 0,-10 8 0</inkml:trace>
  <inkml:trace contextRef="#ctx0" brushRef="#br0" timeOffset="614">1570 992 8043,'0'-19'-92,"0"-3"-17,0-1 1,8 2-1,4 7 1,5 4-289,7 2 1,3 3 0,10 5 396,3 0 0,-3-8 0,6-2 0</inkml:trace>
  <inkml:trace contextRef="#ctx0" brushRef="#br0" timeOffset="1066">2094 922 8043,'-2'-23'705,"-3"-1"0,1 1 0,-8 6 320,-2-1 0,5 9-640,-3 3 0,8 6 0,0 6-367,8 5 1,6 5-1,9 1 1,3 3-55,1 3 0,6-2 0,-4 6 0,1 1-231,-1-1 0,4-4 0,-6 4 1,-2 0-176,-1 1 0,-3-5 0,1 4 0,-3-2-165,-3-3 1,-2-9 623,-5-1 0,3-18 0,6-8 0,-3-15 427,3-10 0,7-9 0,5 1 0,-1-3 42,0-2 0,8 1 0,0 5 0,6 7-124,0 8 1,-2 5-1,-3 11 1,3 3-260,4 6 0,-4 8 0,4 8 0,-4 8-529,-2 1 1,-1 8 0,-1 0 0,-3 2-300,-7 0 0,2-5 0,-2 3 1,-1 0 724,-3 0 0,6 2 0,2 6 0</inkml:trace>
  <inkml:trace contextRef="#ctx0" brushRef="#br0" timeOffset="1633">3404 852 8125,'16'-23'0,"-5"-2"719,-5-2 1,-4 11-1,-2-1-166,0 1 0,-2 6 0,-4 1-361,-5 1 0,-5 2 0,-3 6 0,-3 0-221,-1 0 1,-2 2 0,4 4-1,-3 5-27,3 5 0,-6 3 0,0 5 0,-1 3-298,5 0 0,0 6 0,3-6 1,5 2-224,-1 0 0,7-7 1,-1 1 468,2-4 1,4-3 0,10-4 303,6-7 1,5-5-1,5-5 1,3-7-80,2-4 1,-4-1 0,4-1-1,1 1 33,-1 0 1,-4 5-1,6 0 1,0 1-86,-2 1 0,6-4 1,-3 8-1,3 3-91,1 1 1,7-4 0,0 0-1,0 2 62,1 2 0,-5 0 0,4-4 1,-4-3 45,-2-1 1,-8-11 0,-4 1-1,-5-5 153,-7-6 0,-3-4 0,-8-6 1,-2-5 152,-4-5 0,-5-9 1,-11-2-1,-3-2-81,-2 0 1,-2 8 0,-6-2-1,0 5 127,0 7 1,6 5 0,2 14-327,2 9 0,3 12 1,11 20-518,5 15 0,4 14 0,4 15 0,6 10 116,9 11 1,8 5 0,-8-35 0,1 1 0,0 1 0,1 1-116,1 2 1,1 0-1,-2 1 1,1 1-1,2 4 1,0 0 95,-1 2 0,1 0 0,2 5 0,0 0 0,-1-1 0,-1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4.6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822 1044 8315,'-8'-17'0,"-2"-1"477,1 1 0,-7-6 1,4-3-1,-3 1-133,-3 0 0,-1 0 0,-2 3 1,-3-3 70,3-2 1,0 4 0,-3-4-1,-3 1-83,0 5 0,-8 2 0,2 1 0,-8 3-357,-3 3 1,3 4 0,-4 8 0,3 2-176,3 4 1,-2 4-1,4 9 1,4 4-162,0 6 1,8 12 0,2 6 0,5 1-297,7-1 0,3 3 1,8-5-1,2 0 155,4-5 0,13 1 0,16-6 0,12-10 371,9-9 1,6-9-1,10-8 1,-1-7 252,-1-10 1,4-9 0,-12-14 0,-2-7 114,-7-8 1,-3-14 0,-11-14-1,-8-5 405,-12-4 0,-12 43 1,-4-1-1,-5-46 1,-4 2 400,-5 8 0,-11 15 1,-3 15-1,0 9-139,0 7 1,-2 12 0,7 8-366,5 7 1,9 10-718,0 16 1,6 7-1,8 18 1,7 6-477,7 9 1,14 8 0,-1 12 0,2 2-50,0 2 1,-2 7 0,0 1 0,-2 5-288,-4 4 1,-4 0-1,-9-6 1,-5-1-869,-5-5 1608,-12-3 1,-11-16 0,-10-2-1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5.8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1 139 8242,'0'-18'485,"0"6"1,0 1 1956,0-3-2070,0-1 1,8 5 0,3 6 0,7 10-184,5 11 0,2 3 1,6 9-1,-2 2-337,3 2 0,1 8 1,1-1-1,-1 1-194,-3 2 1,-5-6 0,-8 5 0,1-1-191,-1 0 1,-7 0-1,-6-8 1,-8-2 93,-8-2 1,-5-10-1,-5-1 1,-3-11 222,-2-5 1,4-9-1,-4-9 1,1-9 656,5-10 0,7-14 1,5-1-1,1-6 277,4-1 0,10-3 0,6 4 0,5 4-3,6 3 0,4 12 1,8 0-1,2 8-375,4 4 0,-2 10 0,7 9 1,1 6-320,-2 6 0,5 11 1,-5 12-1,1 4-174,1 2 1,-8 0-1,1 0 1,-5 0-324,-6 0 0,-3-2 1,-9-2-1,-1-4-1028,-5-2 1,3-2 543,-8-5 0,-2-8 1106,-10-5 1,2-12 0,-6-9 0,0-7 29,1-4 1,3-2 0,-6-4 0,-1 2 14,-3 1 1,-1 7-1,-1-6 1,1 0-113,-1 2 1,-1 2 0,-2 7-1,-3 1-219,3-1 1,-4 3 0,1 1-233,3 2 0,7 9 186,3-3 0,7 6 0,0 4 246,8 1 1,8 7 0,11-6 0,6 0 196,4 1 1,4-5 0,2 4-1,3-4 201,3-2 0,2-2 0,5-2 1,0-3-59,1-3 0,-3 6 0,-1-2 0,-7 4-225,-5 2 1,0 0 0,-12 0-268,3 0 0,-9 8 1,0 4-1,-7 5-17,-4 6 0,5-1 0,-3 7 0,2 2-54,-1 2 1,1 2 0,7 2-1,3 2-83,1 1 1,8 1 0,-2-8-1,4-2-29,2-2 1,0-9 0,-2-3 0,-4-9 95,-6-6 0,-3-2 1,-3-4-1,-1-6 31,-5-7 1,-3-12 0,-8 1 0,-2-1 132,-4 0 0,-11-6 0,-12-4 0,-6 5 68,-6 2 0,-3 3 1,-11-6-1,-1 2 125,-2 4 1,-6-2 0,4 8-1,-1 2 98,1 1 0,4 5 1,9 1-1,9 4 333,7 3 1,15 3-323,16 10 0,23-2 1,18 5-1,9 1-137,9 0 1,9-7 0,7 3-1,1-4-38,2-2 1,-1 0 0,9 0 0,-1 0-8,4 0 1,0 0-1,-7 0 1,-8 0-10,-8 0 1,-8-6 0,-12 1 0,-7-1 176,-8-2 0,-13 8-127,-12 0 0,-4 10 0,-4 11 0,-2 4-74,-2 2 0,-2 8 0,4 8 1,-3 2-44,-3 3 1,4 10 0,-6 6 0,-1 6-138,-3 6 1,-1 4 0,-3 7 0,-3-2-747,-6-3 0,4-1 1,1-13-1,3-12-75,-2-11 1,5-10 0,-1-6 0,5-8 232,1-7 0,-3-8 0,-1-12 0,-1-8 695,1-7 0,-1-14 0,1-9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6.0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0 262 8242,'33'-60'108,"-4"-4"1,4 14 0,-3 9 0,3 16 459,1 11 0,1 6 0,0 8 1,0 2 31,0 4 0,0 4 0,-2 9 1,-2 5-386,-2 5 0,-9 2 0,-3 2 0,-9-2-637,-6 0 0,-10 11 1,-5-7-1,-11 4-1327,-11 4 1749,-7-6 0,-26 13 0,-4-5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6.6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120 123 8084,'-34'-35'611,"1"8"1,5 3-82,11 5 0,9 9 1,16 4-1,11 4-486,14 2 1,10 0 0,9 0 0,3 0-352,3 0 0,4 0 0,8 0 0,2 2-356,3 4 0,-5 4 1,2 7 662,-6 1 0,-10 7 0,4 2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6.7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 53 8206,'-10'-18'812,"7"3"-576,6 3 0,23 5 0,14 7 0,13 0-531,11 0 0,10 0 0,19 1 0,-43 1 0,1 0 295,3 1 0,0 0 0,0 4 0,-1 0 0,3-2 0,1-1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7.2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245 398 8135,'8'-52'0,"0"-1"0,5 3 0,-1 3 886,1 6 1,-1 7 0,4 4 0,5 7-310,4 4 0,-2 3 0,6 5 0,3 3-611,1 0 1,1 6 0,1-2 0,-2 8-19,-4 8 1,-5 11 0,-13 6-1,-5 4-253,-4 2 1,-4 0-1,-6 0 1,-9 2-237,-10 4 1,-6-3 0,-4 7 0,-2-2 167,-2-5 1,1-1 0,5-2-1,0 0 460,0 0 1,8-8 0,3-5 712,5-9-633,9-5 1,20-10 0,19-4 0,14-4 35,7 1 0,10-5 1,4 8-1,2 3-191,-2 1 0,6 2 0,-4 0 0,0 2-92,-9 3 0,-11 5 0,-13 7 0,-6 3-91,-9 3 0,-9-1 1,-12 5-1,-9 0 166,-11 0 0,-12-4 1,-10 4-1,-9 1 9,-6-1 1,-4 0 0,-8 2 0,-4-4-207,-5 1 0,3-7 1,2 4-1,6-5-339,6-7 0,6 3 0,12-8-1146,5-2 1687,12-2 0,11-10 0,11-2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7.7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786 279 9247,'0'-34'708,"-8"-5"1,-3 2 0,-5 4-793,-1 0 0,-1 8 0,1 3 1,-1 7 705,1 3 0,-1 8 1,-1-3-1,-3 1-504,-1 0 1,-2 0 0,4 8-1,-5 4-389,-1 5 1,0 1 0,-4 4 0,4 3 92,2 0 1,-4 9 0,3 1-1,1 6-5,0 5 0,2-3 1,7 6-1,2 0 11,3 3 1,5-3-1,-4 0 1,3-3 104,3 1 1,2 0 0,2-8 0,0-4 9,0-6 0,7-5 177,5-7 0,-2-5 17,1-12 1,-7-3 0,4-9-1,0 1 127,3-1 0,5 1 0,1-3 0,1-1-124,-1-2 1,7 1 0,1 9-1,0 3-88,0 2 1,6-3-1,-1 5 1,3 2-66,1 2 0,7 2 0,2 4 0,2 8-218,3 11 0,-5 8 0,-3 6 0,-5 2-123,-5 1 0,-5 11 1,-10-3-1,-5 5 45,-10-3 0,-16-1 0,-17 1 1,-11-3 30,-14-7 0,-8-5 0,-6-7 0,-2-9 102,-2-5 1,-1-11-1,5 1 1,2-8-28,8-7 1,14-7 0,7-5-1,6-6 203,6-4 0,4-2 0,7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8.4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0 402 8166,'0'-27'697,"0"-4"1,0 7 1958,0 3-2235,0 2 1,0 11 0,2 8-259,4 10 1,4 5 0,7 4 0,1 3-141,-1 1 0,0 8 0,3-2 0,1 4-336,3 2 1,5-6-1,-6 0 1,0 0-247,2-1 0,-5 3 0,3-8 1,-3-2-403,-3-1 1,-5-5 821,-1-3 1,-7-8 0,2-16 0,-6-11 258,-6-8 1,-4-6 0,-7-4-1,0-3 319,-1-1 0,-5-6 1,-1 5-1,1-5 107,-2-1 0,6 5 1,-5 3-1,5 3 199,1 8 0,3-2 0,3 8-335,6 0 1,6 4 0,6 11 0,8 6-346,7 4 0,12 2 1,10 0-1,1 0-22,5 0 1,3 6 0,5 2 0,1 1-135,-2 5 1,-7 2 0,-5 3 0,1 2-147,0 3 0,-12 1 0,0-4 0,-6 4 43,-6 3 1,-2-5 0,-1 4 0,-1-2 57,1-3 0,-7 3 0,1-2 0,2-2 122,1-1 1,-3-3 0,0 1-1,3-3 87,6-3 1,7-4-1,6-8 1,1 0-39,0 0 1,6-10 0,2-6 0,-1-7-58,1-4 1,-4-2-1,-12-4 1,-9 2 47,-11 2 1,-5 0-1,-6-6 1,-7 2 26,-13 4 0,-14-2 0,-11 7 0,-9 3-43,-12 2 0,0 3 1,-5 4-1,3 7-273,2 3 0,0 2 0,2 2 0,4 5-715,6 11 0,11 7 1,10 12 977,12 4 0,-6 3 0,12 9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9.2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208 854 9910,'-12'-15'1205,"1"3"1,7 2-848,-2 5 0,-2 1 1,0-6-1,1 0-239,-1 1 0,-4-3 0,4-5 0,-1-3-103,-5-3 0,-1-4 1,-3-10-1,1-4 167,-1-5 1,7-7 0,1-3 0,2-2 133,4 1 0,4-3 0,6 2 1,8 4-159,7 5 1,0 14 0,10 12 0,4 4-242,4 1 0,10 8 1,-3 5-1,5 6-154,1 11 1,2 2 0,3 17-1,1 4-127,-2 3 0,-1 11 0,-5-4 0,-3 1 53,-7 1 1,-11-3-1,-5 3 1,-7-6-173,-5-4 0,-4-4 0,-8-2 0,-2-6 73,-4-6 0,-4-5 1,-7-14-1,-1-2 676,1-4 0,-1-6 1,1-11-1,-1-6 221,1-4 0,5-10 0,2-3 0,3-3 65,3 3 0,10-3 1,5 8-1,7 3 70,5 1 0,4-2 1,8 4-1,0 8-545,0 6 0,0 11 0,2 4 1,2 6-437,1 6 1,1 5-1,-6 11 1,0 3-259,0 2 1,-2 8 0,-2 8-1,-4 0 54,-2-1 1,-1 7 0,-9-3-1,-1 5-255,-3 1 0,-7 1 0,0-1 817,-8 0 0,-5 1 0,-9-1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9.4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1 280 8148,'5'-56'0,"1"5"0,-2 6 766,-2 7 0,-2 9 0,2 7 0,2 7-73,2 3 1,2 8 0,-3-2 0,7 4-368,4 2 1,1 8 0,2 6 0,5 7-153,5 8 1,4 6 0,2 4 0,0 4-372,0 1 1,7 7 0,3 3-1,-1-5-313,-3-5 1,-6 3 0,-4-7 0,-4-1-545,-1-2 1,-3-15 833,-6-5 1,-7-27 0,-4-7 0,-4-14 294,-2-10 1,-6-4 0,-2-9 0,0 0 116,1 1 0,-5-3 0,6 11 0,2 1-666,2 3 0,2 6-410,0 6 0,8 12 1,4 13 883,3 8 0,11 13 0,1 10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8:48.4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315 850 8189,'0'-35'191,"0"0"1,0 0 0,0 2 0,0 4 602,0 6 1,-7 4 0,-5 3-380,-4 4 0,-1-1 1,-1 7-1,-1 2-220,-4 2 0,1 4 1,-5 4-1,2 8-293,4 7 1,-5 0 0,5 8 0,4 4-172,3 6 1,4-2 0,-1 6 0,5-3-337,4 1 1,4 8 0,4-5 0,5 3-9,5 0 1,3-9 0,3 3 0,3-4 612,2-2 0,10 0 0,7 0 0</inkml:trace>
  <inkml:trace contextRef="#ctx0" brushRef="#br0" timeOffset="834">560 1077 8079,'0'-11'1014,"0"-1"-623,0-2 0,0 5 1164,0-3-267,-8 8-538,6-4-738,-6 8-192,8 0 641,0 0 0,0-7-225,0-5 1,0 2-249,0-1 0,0 5-98,0-6-996,0 8 796,0-3 1,2 8 0,2 5 117,2 6 1,6 5 0,-5 7-1,3 3-208,4 0 1,1 6 0,5-4 0,1 4 133,2 2 0,0-2 1,-5-4-1,-1-6 79,1-3 1,-1-5-1,1-3 257,-1-6 0,-1-6 0,-5-6 1,-5-8 166,-4-7 1,-4-6 0,-4-8 0,-5 0 112,-5 0 1,-1 6 0,-1 0-1,1 0-18,-1 2 1,7 1-1,-1 9 1,0-1 143,3 1 0,1 0-482,8-1 0,2 8 0,6 5 1,9 3-96,10 2 0,6 0 0,2 0 0,2 0 51,4 0 0,-4 0 0,4 0 0,-5-2 25,-1-4 0,-2 4 0,-2-4 0,-3 4 30,-3 2 0,-2 0 0,-6 0-46,1 0 0,-6 0-152,-1 0 0,-7 8 0,2 4 100,-4 3 0,-2 3 0,0-1 1,0 0 6,0 1 0,0 1 0,0 3 0,-2 1 16,-4-2 1,2 5 0,-5-3 0,-1-4 505,0-5 0,4-1 111,-5-7 0,7-2 1,-2-10-234,4-5 1,10-13-1,3-3 1,5-2 21,1 0 0,3 2 0,1-2 1,4 3-220,3 1 0,1 12 0,6-5 0,0 5-262,-1 3 1,1 2 0,0 8 0,0 2-235,0 4 1,6 4 0,0 9 0,-3 2-211,-1 3 0,-2 5 1,0-4-1,-2 0-16,-4 0 0,4 5 0,-6-7 0,1-2-1080,-5-1 1685,-11-3 0,3 0 0,-5 1 0</inkml:trace>
  <inkml:trace contextRef="#ctx0" brushRef="#br0" timeOffset="1034">1747 571 8535,'-11'-56'0,"1"3"1008,2 8 1,2 14 0,6 8-346,0 4 1,2 9-542,4 4 0,6 4 1,11 4-1,6 4-104,4 6 0,4 5 0,2 6 0,6 8-206,5 8 0,-7 0 1,9 8-1,-3 1-665,-5 3 1,5 3 0,-10 2-1,-6 2-1187,-8-1 2040,-14 5 0,-3 0 0,-8 8 0</inkml:trace>
  <inkml:trace contextRef="#ctx0" brushRef="#br0" timeOffset="1333">1905 955 7987,'9'-60'188,"7"6"0,-5-1 0,5 12 361,1 14 0,9 8 0,5 4 0,7-1-85,9 1 1,3 7 0,5 4 0,1 6-249,2 6 1,8 6 0,-4 11 0,0 6-267,-3 4 0,-5 2 0,-4 2 0,-3 2-226,-6 1 0,-12 7 1,-8-6-1,-7-3-3,-8-1 1,-6-2-1,-8-2 1,-8-4-128,-5-5 1,-10-13-1,2-5 1,-4-6 228,-2-6 1,6-5 0,2-15 0,3-7 320,9-5 0,5-17 0,10 3 0,0-2 52,0-1 1,10-3 0,7 2 0,11 3-311,4 5 1,0 9 0,1 0 0,3 10-448,1 12 0,0 7 0,-2 12 0,-2 6 561,-4 9 0,4 8 0,-6 10 0</inkml:trace>
  <inkml:trace contextRef="#ctx0" brushRef="#br0" timeOffset="1701">3337 798 8134,'5'-29'477,"1"0"1,0 7 0,-6-1-1,0 4-30,0 1 0,-2 3 0,-4 1 0,-5 4-27,-5 3 1,-9 1-1,-4 6 1,-4 0-202,-2 0 1,0 0 0,-2 2-1,-2 3-187,-1 7 1,1 9 0,8 5 0,4 1-321,1 4 0,5 2 0,9 2 1,6 0-37,5 0 1,8-6 0,7-2-1,7-2 133,8-3 0,6-9 0,6-3 0,6-2 156,3-5 1,2-1 0,1-2 0,-1-2 57,1-3 0,-3-5 0,-3-6 0,-7 3-133,-3 1 1,-10 1-1,-3-7-162,-5 1 1,-9 5-663,-4 0 1,-4 10 252,-2 2 0,0 2 681,0 10 0,0 0 0,0 5 0</inkml:trace>
  <inkml:trace contextRef="#ctx0" brushRef="#br0" timeOffset="2034">3668 850 8134,'0'-33'290,"0"4"0,-5 4 1,-1 7 2220,2 1-2027,-6 7 0,10 2 0,0 10-191,10 4 1,11-2 0,4 8 0,3 1-129,3 3 1,7 1 0,3-1 0,-2-3-669,-2-1 1,-8-2 0,-2 1-1,-2-5-93,-3-4 1,-3-2-1,-3-2 478,-5-4 1,-3-13 0,-10-16 0,-4-11 652,-5-11 1,-5-5-1,-1-10 1,-1-1 6,1-3 1,-1 2 0,1 8 0,-1 6 496,1 6 1,7-1-1,4 17-478,4 5 0,4 13 0,6 18-746,10 12 1,7 11-1,12 20 1,5 6-226,11 3 0,5 16 0,6 4 0,-4 2-387,0 0 1,-7 3-1,1 3 1,-7 1-676,-5 5 1,-11-7 1195,-13-1 1,-8-4 0,-10-2 0</inkml:trace>
  <inkml:trace contextRef="#ctx0" brushRef="#br0" timeOffset="2184">4175 728 8118,'17'-52'135,"1"-1"1,-1 10-1,3 10 1,5 12 27,10 8 1,9 9 0,13-4 0,1 2-613,-2 0 1,-9 2-1,-6 10 449,-5 6 0,-1 11 0,0 4 0</inkml:trace>
  <inkml:trace contextRef="#ctx0" brushRef="#br0" timeOffset="2485">3686 588 8103,'0'-25'554,"0"-4"1,0 4-1,-2 1 1,-4 7 194,-6 5 1,-3 5-1,-3 7-415,1 0 0,7 1 0,5 7 1,3 10-330,2 9 0,2 6 1,3 2-1,9 0-740,7 0 0,14 5 0,12 3 735,3 2 0,3 1 0,-1 7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9.7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140 1276 8148,'0'-18'570,"0"-1"0,-2-5 205,-3-5 1,1-6 0,-6-5 0,0-9-150,1-7 0,-3-12 1,-6-10-1,3-3-306,3-8 1,-1 1-1,5-5 1,0 6 80,0 5 0,3 12 0,5 12 0,0 6 23,0 5 0,7 7 0,5 12-226,4 11 0,1 1 0,2 11 0,3 1-333,1 2 0,14 11 1,0 7-1,5 7-208,7 4 1,1 10 0,3 10 0,-3 3-219,-3 3 0,1 7 0,-7 4 0,-2 4-236,-2 2 1,-10-6-1,-6 0 1,-5 0-483,-5-2 1,-7 10-1,-2-8 1279,-11-4 0,-19-4 0,-16-4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29:59.9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18 158 8172,'-6'-29'335,"0"0"1,0 7-1,8-1 157,4 4 0,12 9 1,13 2-1,7 2-503,9 0 0,5 1 0,7 7 0,3 3-1823,0 7 1834,6 4 0,-6 9 0,8 2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0:00.0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70 148 8272,'-9'-29'0,"1"2"712,0 2 0,6 2 1,-6 7-1506,1 4 793,5-3 0,-14 21 0,7-4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0:10.54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360 357 8122,'-2'-40'558,"-4"-1"1,4-6 0,-4 7 0,4 3 240,2 6 0,0 5 0,2 11 169,4 3 0,-4 6-557,4 12 1,-4 10 0,-2 11 0,0 4-93,0 6 1,-2 11 0,-4 3 0,-6 7-238,-3 4 0,-4 0 0,-3 4 0,-1-4-7,2-2 0,-7 6 1,-1 0-1,-2 4-206,2 0 0,-2-4 0,8-15 0,1-5-143,3-5 0,4-6 84,3-6 0,12-12 0,13-11 0,9-4 68,7-2 1,6-6-1,6-1 1,7-1-14,8 0 1,5-4 0,5 5-1,-4-1-149,-2 0 0,6 2 0,-2 6 0,2 0-17,-2 0 1,-10 0 0,-9 0 0,-3 0 200,-3 0 0,2 0 0,-6 2 0,-8 2 36,-6 2 285,-11 0 0,-2-14 0,-8-4 0,-2-5 235,-4-6 0,-4-5 0,-7-7 0,-2-1-338,-5-5 1,-5-4 0,-12-7-1,-5-3-257,-5-3 1,-1 4-1,0-2 1,-1 5 137,1 5 0,-1 7 0,3 0 0,3 8-477,7 8 0,11 5 0,5 5-375,5 1 1,11 10 0,10 0 0,16 8 852,15 4 0,17 9 0,12 8 0</inkml:trace>
  <inkml:trace contextRef="#ctx0" brushRef="#br0" timeOffset="249">1547 427 8089,'-31'-50'292,"-4"5"1,-1 10 765,-1 10 1,8 8 0,1 5 0,3 6-382,4 4 1,3 4 0,7 4 0,5 6-280,4 3 0,2 10 1,2 4-1,4 6-86,5 6 0,11 6 1,3 11-1,2 4-313,4 0 1,2 6 0,2-6 0,-2 2-476,-4 0 1,2 6 0,-7 6 0,-3-1-354,-2 3 0,-3-6 0,-5 3 0,-5-5-52,-4-6 1,-4-11 0,-4-16 0,-5-10-75,-5-10 0,-3-11 955,-4 0 0,-5-20 0,-6-5 0</inkml:trace>
  <inkml:trace contextRef="#ctx0" brushRef="#br0" timeOffset="483">1338 584 8089,'0'-69'311,"0"4"1,2 3-1,4 2 191,5 4 0,7-2 0,5 5 0,6 11-152,4 9 0,10 2 1,3 9-1,5 5 4,1 3 0,1 12 0,-1 2 0,-2 10-223,-3 6 0,0 11 1,-12 6-1,-8 7-310,-6 5 1,-11 2-1,-4 7 1,-8 2-217,-10 2 0,-7 1 0,-18-7 0,-4 0-40,-6 1 1,-9 5-1,-4 0 1,-2-1-214,-4-3 0,-2-9 1,0-5-1,4-5-852,6-6 1500,11-11 0,20-18 0,12-10 0</inkml:trace>
  <inkml:trace contextRef="#ctx0" brushRef="#br0" timeOffset="749">2403 864 11059,'-8'25'558,"5"-6"1,-9 7 0,0-1-223,3 4 0,-7 10 0,4 4 1,-1 1-248,1 5 1,4-1 0,8 1 0,0-5-164,0-1 0,0-2 0,0-8 0,0-4-46,0-6 1,8-5 0,6-7-7,7-5 0,-1-4 0,5-2 0,0-2-61,4-4 0,4-3 0,4-7 1,2 2-344,1 3 1,9 5 0,-2-4 0,3 2-440,2 5 1,1 1 968,-1 2 0,8 0 0,2 0 0</inkml:trace>
  <inkml:trace contextRef="#ctx0" brushRef="#br0" timeOffset="967">3538 864 8140,'10'-25'592,"0"3"0,-4-3 1,5 4 418,5 5 1,3 3 0,4-3-1,7 4-766,3 7 1,3 3 0,3 2 0,4 0-870,2 0 0,-1 7 0,3 5 0,-8 4-673,-8 1 0,-6 2 0,-8 3 1297,1 1 0,-9 8 0,-1-4 0</inkml:trace>
  <inkml:trace contextRef="#ctx0" brushRef="#br0" timeOffset="1099">3521 1265 8140,'6'-11'927,"2"-1"1,1 1-625,5 1 1,9 2 0,10 6 0,12-2-392,13-2 1,18 1-1,11 5 1,10 2-762,-46 0 1,1 1 633,0-2 1,1 0 0,3 7 0,0 0-1,1-3 1,1 0 0</inkml:trace>
  <inkml:trace contextRef="#ctx0" brushRef="#br0" timeOffset="1466">5512 340 8129,'-29'-25'952,"0"-4"0,9 3 1,1 5 222,5 7 1,10 9-1230,-1 10 0,12 13 1,9 11-1,7 6 232,4 6 1,8 3 0,8 9 0,2-1-439,3 0 1,-5 1 0,-3-1 0,-3 1-443,-2-1 1,0 6 0,-4 2 0,-6 1-1683,-7-1 2384,-20-2 0,-8 2 0,-17 2 0</inkml:trace>
  <inkml:trace contextRef="#ctx0" brushRef="#br0" timeOffset="1599">5215 986 8174,'6'-33'0,"2"2"763,1 2 0,5 8 0,11-3 0,10 5-710,10 1 0,15 1 0,12-1 1,11 1-387,8 0 1,-41 11 0,1 2 332,48-2 0,-48 1 0,1 0 0,0 0 0,1 1 0</inkml:trace>
  <inkml:trace contextRef="#ctx0" brushRef="#br0" timeOffset="2117">7049 270 7872,'0'-27'-120,"0"-8"0,-6 8 0,-2 0 7179,-2 11-6825,7 8 0,-5 16 0,8 4 0,0 3-301,0 3 0,-2 5 0,-4 0 0,-4 1-186,1 1 0,-7-4 0,3 6 0,-9 0-236,-7 1 0,-4-7 0,-4 2 0,-4-3-90,-5-3 1,-3-1-1,3-5 1,5-7 1002,4-8 0,4-5 0,4-11 1,8-3 168,7-6 1,8-2-1,14 0 1,10 2-123,9-2 1,8 7 0,3 7 0,5 9-301,2 6 1,3 4 0,9 4-1,1 7-277,-2 9 0,-4 7 0,-3 10 1,-2 5-179,1 7 0,-7-9 1,-6 13-1,-12-1-7,-9 2 1,-7 3 0,-9-7 0,-5-2 37,-11-3 1,-15 2 0,-13-9 0,-9 1-134,-9 2 1,0-12 0,-13 4 0,1-4-4,0-4 0,3-10 1,12-11-1,15-6 935,15-6 0,11-5 1,9-13-1,5-5 157,4-4 0,12 6 1,7 4-1,10 2-242,6-3 0,4 11 1,2-5-1,4 5-300,1 3 1,3 2-1,3 8 1,1 0-460,1 0 0,-3 14 0,9 3 0,-4 5-731,-1 3 0,-5 2 1,1 10-1,-1 2-437,-5 1 1,-4 1 1465,-4-6 0,-1 8 0,1 1 0</inkml:trace>
  <inkml:trace contextRef="#ctx0" brushRef="#br0" timeOffset="2882">7870 654 8276,'0'-17'0,"0"-1"842,0 1 0,0 5 0,0 1 1120,0-3 1,0 4 156,0-1-2162,0 7 1,0 6 0,0 13 19,0 7 0,0 3 0,0-2 1,0 6-240,0 4 1,0 4 0,0 4 0,0 3-312,0 1 1,0 6 0,1-7 0,5 3-94,6-1 0,3-7 1,3 2-1,1-6 295,5-6 1,-5-6 0,4-11 0,-3-6 228,-3-4 1,1-10 0,-1-6 0,-1-7 177,-5-8 1,-3-4-1,-8-2 1,0 0 293,0 0 0,0 0 1,-2 2-1,-4 2 231,-5 2 0,-3 8 0,0-3 0,3 3 19,-3-2 1,5 3-1,-1-3-219,2 4 1,2 1 0,6 1-258,0-1 0,2 7 0,4 1 0,6 2-57,3 4 0,8-4 0,3 3 0,-1-1 79,0-2 0,4 6 0,-4-4 0,1 4-168,-1 2 0,-2 0 0,-5 0 1,-1 0-1,1 0 0,-1 8 1,1 4-1,-1 5 81,0 6 1,3 5 0,1 7 0,4-1-86,3 1 0,-1 0 0,6 0 0,0 2-65,4 4 1,7-6 0,-1 2 0,2-8 85,3-4 1,3-2-1,-1-7 1,-3-5-4,-7-5 0,-9-6 1,-3-6-1,-3-7 16,-4-8 1,-9-1 0,-5-7 0,-1-2 50,0-2 0,0-8 0,-8 1 0,-6 1-14,-9 2 1,-3 2-1,-9 2 1,-2 2-44,-2 2 1,-8 7-1,-1 1 1,-3 8-163,-3 7 1,3 4 0,0 2 0,3 2-762,3 4 1,4 5 0,6 12 0,6 9 940,3 6 0,18-1 0,4 6 0</inkml:trace>
  <inkml:trace contextRef="#ctx0" brushRef="#br0" timeOffset="3633">9983 1056 8138,'-10'-8'1455,"4"-3"1,-2 1 600,3-2 337,-1 8-1518,6-3 0,2 7-682,4 0 0,-5-8 1,5-4-1,-4-5-137,-2-7 0,-6 3 1,1-8-1,-1-4 238,-2-6 0,0 0 0,-3-5 0,5-1-77,4 0 0,2 1 1,2-5-1,4 7-107,5 5 0,11 0 0,3 14 0,2 1-254,4 3 0,0 9 0,0 4 0,0 6-85,6 6 1,-2 6 0,6 11 0,-4 6-21,-2 4 0,-1 10 0,-1 1 1,-2 5-154,-1 3 0,-9-9 0,0 8 0,-5-7-87,-5-5 1,-7-2 0,2-2-1,-6-2 81,-6-4 1,2-6 0,-7-11 0,-3-6 309,-1-4 0,3-4 1,0-4-1,1-8 557,1-7 1,2-8 0,8-12 0,0-4 278,0 1 1,10-7 0,6 7 0,7-3-93,4 0 1,0 9 0,6-3 0,0 6-356,4 6 1,2 2-1,-4 7 1,-2 3-335,-4 7 0,4 8 0,-6 8 0,2 6-377,0 3 0,-6 5 0,5 3 0,-3 8-368,-4 8 1,1 0 0,-1 7 0,2 3-302,-1 1 0,-9-3 0,-1 1 0,-1 5-805,-1 3 1894,-2 2 0,-8 2 0,0 2 0</inkml:trace>
  <inkml:trace contextRef="#ctx0" brushRef="#br0" timeOffset="4082">11607 689 8221,'0'-50'0,"-2"3"306,-4 6 0,-2 10 0,-5 4 0,1 4 1724,-1 7 0,-3 1-1423,-1 9 1,7 2 0,4 10 0,4 6-349,2 3 1,0 10 0,0 4 0,2 6 38,4 6 1,5-2 0,11 8 0,3-1-347,2-1 0,-5 5 0,3-3 0,-2 1-465,0-1 1,1 3 0,-7-3 0,-1 1-753,-5-1 1,-1-6 0,-6-12 933,2-6 1,1-13 0,-3-12 0,4-14 810,2-11 1,3-14-1,11-5 1,5-3 359,4 3 1,9-3-1,5 8 1,2 5-161,-3 5 1,3 5 0,-9 11 0,1 3-504,2 6 0,-4 12 0,7 8 1,1 5-147,-3 4 0,-1 3 1,-8-5-1,0 2-621,0-1 0,-4-3 1,-6-3-466,-7-5 1,-15-7 949,-3-16 0,-1-1 0,-13-18 0,-3-4-73,-5-4 0,-3-9 0,4 3 1,-5-2 79,-1 1 1,6 1 0,-4-1 0,3 5-606,5 4 0,-5 10 1,13 4 702,-1 3 0,2 3 0,8-1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0:17.4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584 385 8206,'10'-47'598,"-4"1"1,-4 13 0,-2 0-1,-2 4-12,-4 2 1,4 11 0,-6 1 703,1 5-1140,5 4 0,-6 14 0,6 3-241,-4 5 1,4 1 0,-5 1-103,-1-1 1,4-5 0,-8-2 47,-1-3 1,3-1 0,-2-6 299,-1 0 0,3 0 0,0-2 0,3-4 119,3-5 0,2-7 0,2-3 0,0-4-177,0-2 0,7 3 1,7-3-1,7 2-196,9 4 0,3 3 0,3 7 0,3 5-155,2 4 1,7 4-1,-1 5 1,2 13 14,-3 13 1,-3 10-1,-8 9 1,-2 2 47,-4 4 0,-12 5 0,-11 6 1,-6 3 86,-6 4 0,-11-2 0,-14 7 0,-10 1 18,-11-3 1,-10-1 0,26-43 0,-2 0 0,-1 0-1,0 0-107,-1 0 0,1-1 1,-35 21-1,0-11 0,10-13 187,12-13 0,7-10 0,14-14 0,8-8 577,11-7 0,8-6 0,8-8 0,6 0-231,7 0 0,12 0 0,2 0 0,8 2-266,8 4 0,-1 4 0,3 7 0,1 3-64,-1 3 0,-1-1 0,3 7 0,-3 4-279,-1 6 0,-2 5 1,3 11-1,-3 3-242,-3 6 0,-1 10 0,-8 2 0,-2-1-97,-2 3 1,-7-6 0,1 4 0,-2-4-951,3-2 1558,-13-1 0,20-6 0,-11-3 0</inkml:trace>
  <inkml:trace contextRef="#ctx0" brushRef="#br0" timeOffset="600">1632 874 8063,'-7'-27'789,"-5"4"0,2 9 0,0 2 658,3-1 0,-1 5-1099,2 2 1,4 6 0,-4 6-1,4 6-197,2 3 0,6 5 0,2 1 0,2 4-72,3 2 0,5 2 0,3 6 0,4 0-324,3 0 1,1 0-1,4 0 1,-2 0-400,-2 0 0,0-6 0,4-2 0,-2-2-104,-2-3 0,-10-9 1,1-3 301,-7-2 0,-9-18 0,2-13 0,-6-10 574,-6-8 1,-3 2 0,-11-7-1,-1-3 358,-2-1 0,-3 3 0,5 1 1,-2-1 315,1 2 1,9 3-1,3 7 1,0 2-91,1 4 1,5 3 0,-2 9-1,8 1-483,10 5 1,1-3 0,16 8 0,4 2-205,6 3 0,0 1 0,7 1 0,3 5-7,1 6 0,1 3 0,-3 5 0,-3 1-174,-2 2 1,-8 9-1,-8-3 1,-2 4-169,-4 2 0,-1-1 1,-5 1-1,-1 0 102,-3 0 0,-1-6 0,4-1 0,-5-3 221,-1-4 0,6-1 0,-1-3 0,7-1-39,3-5 0,2-3 0,1-8 0,7 0 37,5 0 1,5-14 0,-4-5-1,2-6 44,-3-6 0,-7-8 0,-5-2 0,-5 0 68,-5-1 0,-11 5 0,-1-4 0,-8 2-8,-7-2 1,-15 7 0,-7-1 0,-7 9-186,-5 7 1,-3 3 0,-7 5 0,1 5-444,3 4 0,5 4 1,-1 6-1,5 9-583,-1 10 1,12 10-1,-2 8 1110,6 7 0,3 20 0,7 0 0</inkml:trace>
  <inkml:trace contextRef="#ctx0" brushRef="#br0" timeOffset="918">218 1974 8112,'-60'-8'1075,"13"1"1,2-5 0,12 6-186,10 4 1,13-4-907,10 1 1,16 1-1,17 8 1,15 1 227,22-1 0,19-2 1,-30-1-1,3-2 0,7 1 1,3-2-93,9 0 0,3-1 0,12-2 0,4 0 1,-26-1-1,2 0 0,1 0 0,7 0 0,1 1 1,1-1-370,3 0 1,2 1-1,0-2 1,2 0-1,1-1 1,-1 0-1,-1 0 1,1 0-1,-1 1 1,0 0 0,-1-1-1,0 2 56,-1-1 1,0 0 0,-2 1-1,-10 1 1,-1-1 0,-1 2-1,-6-1 1,-2 1 0,-1 1 0,22-1-1,-3 2-320,-11 1 1,-3 0-1,-12 1 1,-3 0 0,34 0 512,-17 0 0,-12 8 0,-10 2 0</inkml:trace>
  <inkml:trace contextRef="#ctx0" brushRef="#br0" timeOffset="1584">253 3005 8554,'-6'-35'0,"-2"2"810,-2 4 1,6-4 0,-1 5 0,5-1-236,5 0 0,7 8 1,11-2-1,8 3-389,8 3 1,8 1 0,9 5 0,4 5-545,2 4 1,-5 4-1,1 4 1,-6 7-122,-5 8 0,-6 1 0,-12 5 0,-8 0 79,-7 0 0,-7 2 0,-9 6 0,-5 0 174,-11 0 0,-9 0 1,-12-2-1,-4-2 210,-1-2 1,5-2 0,-2 3-1,6-7 274,6-4 0,-2-3 0,8-5 377,2-5 1,11-4-428,10-2 0,15 0 0,16 0 0,10 0-78,12 0 0,7 6 0,10 2 0,-1 1-156,1 5 1,-8 2 0,-3 3 0,-7 2-195,-5 3 0,-9 1 0,-14-4 0,-13 2 152,-7-1 1,-4-1-1,-4 0 1,-5 3 80,-9-3 0,-13-7 0,-2-3 0,-8 3 68,-3 1 0,-3 3 1,-5-1-1,-1-1-306,1-4 1,0-3 0,-1-5-1,3 2-393,3-2 1,5-2 0,9-4 617,3-4 0,5-4 0,8-7 0</inkml:trace>
  <inkml:trace contextRef="#ctx0" brushRef="#br0" timeOffset="2118">2051 2778 8192,'0'-26'232,"-5"5"1,-3-6 0,0 2 2142,0 3 1,1 9-1519,1 1 1,2 8-1018,-8-2 0,1 12 0,-7 6 0,1 3-65,-1 3 1,1-1-1,-3 1 1,-1-1-8,-2 1 0,-6-1 1,3 1-1,1 1-13,0 4 1,-4-3 0,6 3-1,-1-2 198,-1 3 0,6-5 1,-3 4-1,7-3 20,3-3 1,2 6-1,-3 3 1,3-1-32,2 0 0,3-2 1,5-5-1,0-1 73,0 1 0,0-7 393,0 1-95,0-8 1,7 4 0,5-10-9,3-4 1,-1 2 0,2-6-1,5 1-145,4-1 1,-2 4 0,7-4 0,1 1-160,2-1 1,1 6 0,1-2 0,0 4-71,0 2 0,0 0 1,-2 2-1,-2 2-71,-2 2 0,-7 10 1,1-1-1,-6 6-75,-5 1 0,2 3 1,-9 0-1,-1 2 163,-2 4 1,-11 0 0,-9 1-1,-9-5-13,-6-2 1,-4 4-1,-4-4 1,-5 0-110,-5 1 1,-1-5 0,0-7 0,-1-3-174,1 3 0,1-6 0,3-3 1,5-3-405,6-2 0,0-2 0,14-3 751,2-7 0,1-4 0,3-1 0</inkml:trace>
  <inkml:trace contextRef="#ctx0" brushRef="#br0" timeOffset="2750">2471 3057 8076,'0'-17'0,"0"-1"1009,0 1 0,0 5 1280,0 0-1905,0 8 1,0-1-1,0 10 1,0 7-162,0 4 0,5 1 1,3 2-1,2 5-140,3 5 1,3-2 0,1 2 0,3 0-323,3-2 0,-3 6 1,5-5-1,-2-1-215,0-4 0,1-4 0,-7-1-1491,1-1 1561,-1-7 1,-7-10-1,-6-14 1,-8-5 408,-8-4 0,-3-8 0,-3 0 0,1-6 380,-1-4 1,1 0 0,-1 6 0,1 0 142,-1 1 1,3-1-1,1 2 1,4 4 102,3 5 0,1 5 1,8 3-1,4 3-555,5 1 0,15 8 0,8-2 1,11 4-196,6 2 0,7 8 1,0 4-1,-2 3 0,-1 3 0,-3 5 1,0 2-1,-1 1 6,-5-1 0,-5 4 0,-12-6 0,-5 0 45,-5 3 0,-2-7 0,1 4 1,-3-3-19,-3-3 1,-2-5 0,-6 0-48,1 1 1,9-5 112,-2-2 0,3-12 0,3-6 0,1-5 45,4-7 0,-3-3 0,3-8 0,-4 0 11,-1 1 0,-8 1 0,-5 1 0,-3 3 95,-2-2 0,-2 4 0,-3 0 0,-9 2-227,-7 3 1,-7 9-1,-6 3 1,-3 2-318,-4 5 0,4 1 0,-4 5 0,4 7-1259,3 8 1,-5 11 1651,4 0 0,-4 12 0,12 3 0</inkml:trace>
  <inkml:trace contextRef="#ctx0" brushRef="#br0" timeOffset="3797">4671 1712 8110,'-8'-35'71,"-1"0"1,-3 2 352,0 4 1,3 4-1,-3 8 1,6-1 391,4 1 0,-4 5 0,1 0 2,1-1 0,4 5 1,4 0-614,1 1 1,9 5 0,-2-4-1,5 4-196,6 2 0,-1 0 1,5 0-1,0 0-5,0 0 0,-4 2 0,5 4 1,-1 5-170,0 5 1,-6 1 0,3 3-1,-5 3 0,-2 6 0,1 6 1,-1 6-1,1 5 99,-1 5 1,1 3-1,-1 4 1,1 6-86,-1 4 1,-5 2-1,-2 2 1,-1 0 30,1-2 0,-6 1 0,2-14 0,-4-9-190,-2-11 1,2-10 244,3-9 0,-3-11 0,4-7 0,-4-9-6,-2-7 1,-8-11 0,-1-8 0,-3-10-146,0-5 0,1-8 0,-5-2 1,3-3 153,1-2 1,2-1 0,-3 0-1,3 2-32,2-2 0,2-8 0,8 0 0,4 6 38,6 8 1,5 8-1,7 7 1,5 10 82,4 10 0,2 13 1,-1 10-1,-1 10-49,-3 9 0,1 13 1,-8-1-1,-4 2 4,-5-2 1,-6 4 0,-8-4-1,0 2 66,0-2 1,-8-4 0,-6-7 0,-7-3-3,-8-3 1,2 3 0,-2-5 0,-2 2-228,-2-1 1,-2-7 0,2 2 0,2-4-528,1-2 0,9 0 68,-2 0 0,13 0 0,12 0 640,14 0 0,17-8 0,11-1 0</inkml:trace>
  <inkml:trace contextRef="#ctx0" brushRef="#br0" timeOffset="4130">5667 1747 8110,'5'-17'146,"1"-1"0,0 1 1,-6-1 947,0 1 1,0 5 1199,0 1-1845,0 7 1,0-2-1,2 12-125,4 5 1,2 5 0,5 3 0,-1 3-228,1 1 0,3 6 0,3-4 1,3 0-206,1 1 1,0-3 0,-5-6 0,-1 1-381,1-1 1,-3 1-1,-1-3 280,-3-3 1,1-4 0,3-10 426,-3-4 0,-2-11 0,-6-13 1,3-5 488,3-5 1,0 1 0,3-6-1,-1 3-20,2 3 1,1 4 0,5 4 0,1 6-412,2 5 0,2 1 1,-1 13-1,5 2-179,4 2 1,8 12-1,1 5 1,3 11-522,3 7 0,-3-2 0,2 11 0,-1 1-1076,-1 4 1,-2-3-1,-7 1 1499,5-2 0,-4 5 0,6-3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0:16.4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191 140 8054,'0'-27'425,"0"2"1,0 7-1,0 1 295,0-1 0,0 7 0,2 1-504,4 2 1,-2 3-1,7 5 1,5 0-146,5 0 1,0 0-1,8 1 1,3 3-337,1 2 1,1 8-1,1-3 1,0 5-634,0 1 0,-2-1 0,-4-1 898,-5 3 0,-5-5 0,-2 13 0</inkml:trace>
  <inkml:trace contextRef="#ctx0" brushRef="#br0" timeOffset="147">34 542 8054,'-12'0'1713,"2"-2"-1607,3-4 0,3 4 0,10-4 0,9 4 44,12 2 1,12 0 0,21 0 0,12 0-304,13 0 1,-32 0 0,3 0 0,5 1 0,0 0 0,1 1-1,0 0 153,1 1 0,-1 0 0,-1 0 0,0 0 0,0-3 0,0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0:15.3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88 489 8118,'-18'-15'200,"1"3"-53,7-4 1,12 15 0,15-5-1,11 4-1,5 2 1,9 2 0,5 2-1,3 1-452,3-1 0,5 4 0,2-2 0,2-2 306,4-2 0,2 5 0,2 3 0</inkml:trace>
  <inkml:trace contextRef="#ctx0" brushRef="#br0" timeOffset="152">88 838 8136,'-28'0'1297,"-3"0"-970,8 0 1,17 0-1,18 0 1,15 0-654,12 0 1,13 2 0,12 2 0,4 2-282,2-2 0,6 0 0,3 0 607,7 2 0,-3-1 0,12-5 0</inkml:trace>
  <inkml:trace contextRef="#ctx0" brushRef="#br0" timeOffset="401">996 87 8252,'0'-19'0,"2"-2"727,4-3 0,3 9 1,11 9-1,3 4-307,6 2 1,10 8 0,4 6 0,-1 9-217,1 12 0,4 7 0,-9 15 0,-3 3-283,-4 4 1,-15 8 0,-1-6-1,-7 5-259,-10 5 1,-15 8-1,-20-5 1,-16 3-690,21-41 0,-3-1 727,-7 5 0,-2-1 0,-7 1 0,-3 0 0,-3 2 0,0 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0:23.00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18 105 8193,'-9'-17'491,"3"-1"372,4 1 1,4 1 0,4 5 0,7 3-367,9 0 1,9 6 0,13-4-1,11 4-431,5 2 1,10 0 0,5 0 0,1 2-528,2 4 0,-14 2 0,0 6 0,-10-3-1130,-7 3 1,-11 1 1590,-6 3 0,-25 7 0,1 2 0</inkml:trace>
  <inkml:trace contextRef="#ctx0" brushRef="#br0" timeOffset="166">53 524 8193,'12'-2'873,"0"-3"1,-1 3-1,9-4 1,3 4-485,6 2 0,12 0 1,9 0-1,10 0-605,10 0 1,12 8-1,-1 3 1,5 5-428,1 1 643,-7 1 0,5-1 0,-6 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0:47.98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591 189 8070,'-2'-18'0,"-2"1"308,-2-1 0,0 7 0,6-1 15,0-1 1,2-1-1,2 0 8,2 3 0,7 7 207,-1-2-272,-4 4 1,5 4 0,-7 4 53,-2 6 0,-2-3 0,-2 3-40,0 2 0,2-1 0,2 1-91,2-3 1,7 1-1,-3 5-102,0 1 1,5-6 0,-3-1 0,3 1-151,3-2 0,-1 5 1,1-1-1,1 5-75,4 4 0,-3 3 1,3-3-1,-3 6-155,-3 4 1,-1 2 0,-5 0-1,-5 2 103,-4 3 0,-6 5 0,-10 7 0,-15 3 0,-13 3 0,-17-4 0,-7 5 0,-7-7 48,-9-6 0,-7-5 1,2-14-1,7-9 343,6-10 1,12-8 0,6-8-1,9-10 76,12-9 1,10-6-1,14-2 1,7 0-216,8 0 0,13-5 0,14-1 1,10 0-205,11-1 1,3 7 0,9-2 0,2 10-165,2 7 1,-1 1-1,-1 13 1,-3 2-233,-3 2 0,2 12 0,-10 7 0,-9 10-143,-10 6 0,-8 4 0,-9 2 681,-5 2 0,-11 7 0,-9-3 0</inkml:trace>
  <inkml:trace contextRef="#ctx0" brushRef="#br0" timeOffset="750">556 49 8137,'-10'-17'1072,"2"5"-451,8 0 0,2 9 0,6-1-644,9 8 1,3 7 0,9 11-1,0 3-128,-2 2 0,6 8 0,-4 8 0,2-1-1275,-2 1 1426,-3 5 0,-1-3 0,2 7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0:49.8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697 80 8266,'-9'-8'88,"3"-3"1,2 1 0,0-2 1821,-2-1-1097,0 5-694,6 0 1,2 8 0,4 2 0,6 4-122,3 6 0,-3-3 0,0 3 0,1 2-69,3 1 0,-1 3 1,-1-1-1,-3 1 24,3-1 0,-4 6 0,-1 3 0,1 1-48,0 4 0,-6-4 0,2 2 0,-4 2-17,-2 2 0,-2 2 0,-6 0 1,-8 2 36,-5 4 0,-18-5 1,-2 5-1,-9-4-29,-8-2 1,-6-2 0,-10-2 0,-4-4-2,-1-2 0,7-9 1,2-10-1,12-4 159,9-2 0,14-14 0,14-5 0,8-5 168,7-1 1,13-12 0,13 1 0,15-7-113,15-6 0,10 7 1,10 1-1,0 4-43,0 2 1,2 8 0,2 6 0,-1 7-506,-5 8 1,0 14-1,-12 9 1,-3 12 437,-5 10 0,-9 6 0,4 7 0</inkml:trace>
  <inkml:trace contextRef="#ctx0" brushRef="#br0" timeOffset="834">645 220 8206,'0'-19'273,"0"-5"1,-2 7-1,-2-3 1,-2 7 247,2-1 1,2 5-340,2-3 0,2 8 1,2 0-174,2 8 1,6 6-1,-4 9 1,1 2-248,5 3 0,-4 7 0,-1-2 0,1 6-1094,0 6 1332,-7-5 0,13 23 0,-6-5 0</inkml:trace>
  <inkml:trace contextRef="#ctx0" brushRef="#br0" timeOffset="1101">872 63 7545,'-10'-18'1205,"4"1"1,3 7 0,-1 2-73,-2 1-1060,0 5 1,14 4-1,5 15 1,7 10-417,3 6 0,6 8 0,-4 4 343,3 5 0,1 6 0,6 14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8:56.7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0 175 8033,'10'-20'0,"-4"-1"716,-4-2 0,5-1 1,5 9-1,8 1-356,9 3 1,2 5 0,17-4-1,7 0-146,7 1 1,6 5 0,1-2 0,1 4-841,0 2 0,4 0 0,-6 2 0,-10 2-1595,-8 2 2221,-19 7 0,2-3 0,-15 7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0:56.6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141 245 8268,'-16'-33'250,"4"4"0,-3 0 1,5 10-1,-1 5 201,-1 4 1,6-1 0,-5 5-73,-3 2 0,4 4 0,1 6-171,1 6 0,2 5 1,6 6-1,0 6-61,0 4 0,0 4 0,0 4 0,0 4-148,0-1 1,0 7-1,2-7 1,4 3-176,5-1 0,5-1 0,1 2 0,3-7-36,3-3 0,4-10 1,8-5-1,0-9 33,0-7 1,8-6 0,3-8 0,5-11-23,1-14 1,0-10 0,-1-11-1,-4-2 27,-7-2 1,-5-6-1,-6 3 1,-7 1 82,-9 0 1,-7 4 0,-14 7 0,-9 7 143,-10 5 0,-6 0 1,-4 14-1,-2 3 53,-2 7 0,-7 5 0,1 8 0,-3 0-166,-3 0 0,9 8 0,3 3 0,4 7-344,2 5 0,4 4 1,6 8-1,9 0-656,7 0 1060,3 8 0,6-7 0,0 7 0</inkml:trace>
  <inkml:trace contextRef="#ctx0" brushRef="#br0" timeOffset="166">944 525 8356,'0'-18'176,"0"1"1,0 5 208,0 1-728,0 7 1,-6-2 342,0 12 0,1 3 0,5 9 0</inkml:trace>
  <inkml:trace contextRef="#ctx0" brushRef="#br0" timeOffset="616">1223 333 8459,'-11'-24'0,"1"1"651,2 2 0,-5 3 0,1 7 173,-3 5 1,3 4-486,0 2 0,8 8 0,-1 3 0,3 7-248,2 5 0,2-2 0,1 8 0,5 1-140,2-3 1,2 6 0,7-4-1,2 2-248,3-2 0,-1 2 0,-4-8 0,3-1 129,1-3 1,6-1-1,-4-3 1,2-3 104,4-6 0,2-8 1,2-8-1,-2-10-3,-3-5 0,1-10 0,-8-7 1,-4-3 63,-5-4 1,-6 1-1,-8-1 1,-4 5 94,-8 1 1,-7 2 0,-18 5 0,-4-1-61,-6 2 1,-3 4-1,-2 13 1,-1 3-24,1 3 1,1 4 0,5 8 0,7 2-358,8 4 1,0 10 0,10 9 0,5 2-420,8 4 1,8 2-1,6 2 766,6 0 0,19 0 0,6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1:01.23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311 228 7581,'0'-18'-488,"0"7"771,0-1 0,2 8 161,4-2 0,-4 3 34,4-3-179,-4 4 1,-1-6 283,5 8-322,-4 0 0,6-2-149,-8-4 1,6 2-84,0-7 1,-1-1-34,-5-5 1,0-1-24,0 1 0,0-1 1,-1 3-1,-5 3-39,-6 6 0,-3-1 0,-3 1 0,-1 2 4,-5 2 0,3 2 0,-6 0 0,0 0 40,0 0 0,3 8 1,-3 3-1,2 5 5,3 1 0,5 1 0,3-1 1,5 1 21,1-1 0,-4 3 0,7 1 0,3 2 63,5-1 0,1-1 0,8 0 0,4 2-6,5-1 1,6-3-1,8-1 1,2-1-45,4 1 0,-5-7 0,7 1 1,0 0-136,3-3 1,-1 7 0,0-5 0,-5 5-79,-7 1 0,0-1 1,-11-2-1,-5-1 72,-3 7 1,-10-3 0,1 6 0,-6-3 137,-11-3 0,-2 1 0,-15-1 0,-2 1 21,-2-1 0,-2 0 1,0 1-1,-2-3 76,-3-3 0,5 2 1,-2-9-1,8-1 117,4-2 1,-5-9-1,9-5 1,4-4-83,3-1 0,10-8 0,0-6 1,8-8-170,8-8 0,11 3 0,6-3 0,4 0-109,2 3 0,2-1 0,2 6 1,2-1-214,-3 1 0,1 4 0,-2 6 0,0 6-181,-4 3 0,-10 5 0,0 3-707,-3 6 1232,-10 4 0,-10 10 0,-10 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1:04.2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418 70 8172,'8'-10'-597,"-6"-5"0,5 11 1014,-7-8 218,0 8-79,0-3 57,0 7-9,0 0-650,0-8 5,0 6 43,0-6 82,0 8 0,-2 0 224,-3 0-86,3 0-73,-6 0 41,8 0-46,0 0-96,-8 0 0,-2 2 1,-5 4-1,1 6-6,3 3 1,-7 4 0,-7 5 0,-2 5-57,-4 4 1,-2 10-1,-2 3 1,0 5-6,0 1 0,2 6 0,4 0 0,6-1 35,3-3 1,10-7 0,5-3-1,5-1-27,5-4 0,13-8 0,11-4 0,4-2-43,2-4 0,2-3 0,2-5 0,3-3-124,3-2 1,1-2-1,5-8 1,-3-4-55,-1-6 0,-2-5 1,-1-4-1,-9-3 71,-10 3 0,-7-4 0,-6-1 0,-7 1 183,-3 0 1,-2 0-1,-2 3 1,-3 1 127,-7 6 1,-9-3 0,-5 6-1,-1-1 24,-4 1 1,-2-1 0,-4 7 0,-2 2-53,-1 2 1,1 2 0,8 0 0,4 2-182,1 4 1,3-2 0,6 7-1,1 3-536,5 1 1,3 3 0,8 1 594,0 5 0,15 3 0,5 8 0</inkml:trace>
  <inkml:trace contextRef="#ctx0" brushRef="#br0" timeOffset="2900">1239 454 8628,'5'-33'0,"1"2"306,-2 2 1,-2 2 0,-2-4 0,0 4 97,0 1 1,0 3-1,0 6 1,0-1 106,0 1 0,2-1 0,4 1-357,5-1 0,5 9 1,1 3-1,1 4-58,-1 2 1,3 0 0,1 2 0,2 4-281,-1 5 1,3 13-1,0 5 1,0 6-56,1 5 0,-3 5 0,-6 9 0,1 5 11,-1 5 1,1 3 0,-3 3 0,-3 0 69,-6 0 0,-4 4 0,-2-2 0,0-6 26,0-4 0,-2-10 0,-2-7 0,-2-5 127,2-7-24,-5-13 1,1-14 0,-4-12 0,4-6 115,1-3 1,3-12 0,-6-8 0,2-10 58,4-6 0,-3-3 0,1-2 0,2-4-57,2-2 1,2-8 0,4-6 0,6 2-63,7 3 1,12 3 0,0 2 0,6 4-37,6 1 1,-4 13 0,4 15 0,-7 12 16,-4 7 1,-5 10 0,-8 0 0,-1 8-17,-5 8 1,-3 11 0,-8 6-1,-2 4-8,-4 2 0,-3-6 1,-11 0-1,-1 2-43,-2 2 0,-14-4 0,2-1 0,-2-1-22,0 0 1,0-6 0,-2 4 0,-1-3-138,1-5 1,4 5 0,4-13-1095,2 1 891,7 6 0,13-14 1,15 3-1,9-3-894,8-2 1315,5 0 0,14 8 0,3 2 0</inkml:trace>
  <inkml:trace contextRef="#ctx0" brushRef="#br0" timeOffset="3249">1867 699 8479,'10'-8'26,"-2"4"0,-6-8 343,4-1 1,-4-3 0,5 1 254,1 3 0,-6-3 1,6 5 32,-1 0 0,-3 2 1,8 8-345,2 0 0,-5 0 1,3 2-1,2 4-273,1 6 1,-3 3 0,-1 5 0,3 1-158,1 2 0,3 3 0,-3-5 0,-1 4-162,-2 2 1,-3-5 0,5 1 0,-4-4-166,-3-1 0,5-7 1,-4-1 534,2-2 0,1-6 0,7-12 0,-1-9 492,1-6 1,-1-10 0,0-8 0,3 0 49,3 1 1,-1-5 0,5 6 0,0 4-148,0 6 1,-6 8 0,3 9 0,-3 5-520,2 1 1,-3 10-1,3 12 1,-2 7-811,3 8 0,-5 6 1,6 6-1,0 5-3761,5 5 4604,3 1 0,-6 8 0,-2 2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1:18.1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106 542 8112,'-18'-17'111,"1"-1"0,-1-1 0,3-3 1150,3-1 0,-2 0 444,9 5-1286,-1 1 1,8 7 0,4 4-195,5 4 1,3 10-1,-1 4 1,-1 3-49,2 3 1,1 7 0,1 4 0,-3 6-136,-1 6 0,-1-1 1,7 11-1,-3 5-206,-3 4 0,4-1 0,-7 5 0,3 4-37,0 5 0,-8-1 0,3 4 1,-1-6 90,0-6 1,6-4 0,-7-10 0,-1-5 19,-2-10 1,4-14 96,0-9 1,0-10 0,-6-2 0,0-10 100,0-5 1,-2-17 0,-2-6 0,-4-9-139,-2-7 0,5-12 1,-7-2-1,0-8-50,3-3 0,-7-9 0,6-7 1,1-2 13,5 47 0,2-1 1,0-46-1,4 0 1,4 4-102,5 8 1,13 9 0,5 16 0,4 11-130,2 11 1,5 3 0,1 17-1,-2 8 63,-2 7 0,-2 10 1,2 7-1,-1 7 89,-1 8 0,2 6 1,-13 6-1,-3 6 147,-2 3 1,-3 8 0,-5 1 0,-5-3 72,-4-2 0,-4-1 0,-5-1 0,-9 0 70,-5 1 0,-16-3 0,0-3 0,-6-7 92,-5-3 1,-1-9 0,3-7 0,5-8 131,4-7 0,4-4 0,4-4 0,6-4 254,3-5 1,11 1-1,3-2-608,4-1 1,10-1 0,3 3 0,7 5-88,5 4 1,4 2 0,10 0-1,2 2 1,1 4 0,1 3 1,-6 11-1,0 1-288,0 2 0,0 8 1,0-1-1,0 3-30,0 1 1,-6 3-1,0 2 1,0 2-147,-2-2 0,-2 3 0,-7-1 1,-1-2-470,1-2 0,-8 4 1003,-5-1 0,5 9 0,0-5 0</inkml:trace>
  <inkml:trace contextRef="#ctx0" brushRef="#br0" timeOffset="216">1817 769 8145,'0'-17'333,"0"-1"0,0 1 14,0-1 0,6 1 1,2 1-1,1 5-234,5 5 0,1-2 0,3 2 1,-1 2-303,1 2 0,-1 2 0,1 2 0,-1 4-345,1 6 0,-1 3 0,-1 3 0,-5-1-1042,-5 1 1576,-4 7 0,-2 10 0,0 9 0</inkml:trace>
  <inkml:trace contextRef="#ctx0" brushRef="#br0" timeOffset="331">1677 1153 8857,'2'-11'208,"6"1"1,11 2-472,14 4 0,12 2 0,15 2 0,10 0 263,10 0 0,13 8 0,4 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1:19.6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627 539 8155,'0'-17'629,"0"-6"0,0-1 618,0 3-1107,0 9 1,0 12 0,0 12 0,0 6 239,0 5 0,0 6 0,0 10 0,0 3-135,0 3 0,0-4 0,-1 3 0,-5 1-72,-6 0 1,2-1 0,-3 5-1,-5-3-40,-3 3 0,-4-1 0,3-1 1,-1-6-111,2-4 0,7-12 1,4-6-1,1-7 20,-1-4 0,6-4-165,-2-10 0,12 4 0,8-6 1,9 2 10,12 0 0,8-7 0,11 3 1,4-2-152,6 1 0,10 7 0,4-2 1,-1 4 8,1 2 1,5 0 0,-5 0-1,-2 0 103,-7 0 0,-10 0 0,-3 2 0,-8 2 114,-7 2 0,-12 0 1,-5-6 79,-5 0 0,-11 0 0,-8-2 175,-10-4 0,-2-6 0,-3-9 0,-6-4-81,-5-3 1,3-1 0,-6-6 0,-4 1-147,-6-1 0,0-6 1,-7 0-1,-1 2-90,3 2 0,-5 2 1,6 1-1,-1 1-156,-5 3 0,7 1 1,1 10-1,4 5-543,2 5 0,8-3 0,4 6-1382,3 2 2179,10 10 0,10 4 0,10 7 0</inkml:trace>
  <inkml:trace contextRef="#ctx0" brushRef="#br0" timeOffset="267">1972 208 8091,'-8'-35'0,"-5"-2"734,-8-4 0,1 14 0,-3 2 0,2 11-271,-3 6 1,3 1 0,-6 3-1,1-2 98,5 2 1,2 10 0,1 7-1,1 9-331,-1 7 1,3 6-1,3 6 1,6 7-257,4 8 1,2 8-1,2 12 1,2 6-1,2 3 1,8 12 0,-9-45-1,1 1 1,2 4 0,2 0-89,2 3 0,-1 1 0,-4 0 1,0 0-1,0-1 0,1 0 0,-2-2 1,0-1-437,-1-4 0,-1-2 1,0 41-1,2-17 1,-4-9 38,-2-15 1,-8-18 0,-3-12 0,-5-7-122,-1-9 0,-1-3 0,-1-2 632,-4 0 0,-5-7 0,-7-3 0</inkml:trace>
  <inkml:trace contextRef="#ctx0" brushRef="#br0" timeOffset="418">1431 1203 8472,'0'-35'0,"2"0"345,4 0 1,5 2 0,13 4 0,7 6 6,7 4 0,15 1 0,11 1 0,4-1-320,2 1 1,5 1 0,3 4 0,1 5-829,5-1 1,-12 6-1,-4-4 796,-6 4 0,-4 10 0,-6 2 0</inkml:trace>
  <inkml:trace contextRef="#ctx0" brushRef="#br0" timeOffset="683">418 2286 7991,'-76'12'385,"1"-1"0,-1-7 0,10 4 0,10-2 267,15-1 0,20 3-350,15-2 1,13-4 0,15 4-1,17-6-119,17-6 1,22-4-1,15-7 1,-40 8-1,2 0-122,4 1 0,1-1 0,8-2 0,1-1 0,4-1 0,0 0 0,5 1 1,1-1-334,5 1 0,1-1 0,3-2 1,3-1-1,-26 6 0,1 1 1,0-1-1,1-1 0,0 0 1,-1 0-137,33-7 0,-2 1 1,-1 3-1,-2 1 0,-8 1 1,-3 0 407,-3 2 0,-3 1 0,-2 1 0,-2 0 0,-12 1 0,-2-1 0,-3 0 0,-1-2 0,-6 0 0</inkml:trace>
  <inkml:trace contextRef="#ctx0" brushRef="#br0" timeOffset="1301">1239 2722 8041,'0'-34'0,"0"1"870,0 3 0,-2 5 161,-4 8 0,2 9 1,-6 10-1,1 13-629,-1 13 0,4 10 0,-5 5 1,-3 4-191,-2 7 0,-1-2 0,-1 9 0,1-3-104,0 0 1,-1 0-1,1-3 1,-1 3-218,1 6 1,-7-10-1,3-3 1,4-7-567,3-5 1,8-4 292,-5-6 1,9-11-1,4-13 242,13-3 1,10-9 0,12-7 0,4-5 86,5-5 1,7 1 0,3 6 0,4-1-23,2 1 0,-3 1 0,5 2 1,2 5-33,2 1 0,-1 2 1,-2 6-1,-7 0-31,-4 0 0,-7 2 0,-5 4 0,-3 4-140,-6-1 1,-10 7 57,1-4 468,-13-5 0,-3-7 0,-10-11 0,-4-7 86,-5-5 0,-5-4 1,-1-8-1,-3-2-124,-3-4 1,-4-3-1,-10-11 1,-4-1-164,-5-2 1,-5 0 0,-3 5 0,-2 1-50,-3-1 1,1 9-1,6 3 1,1 6-601,5 6 1,5 4-292,12 7 0,11 10 0,16 8 1,12 10 892,13 6 0,16 9 0,6 2 0</inkml:trace>
  <inkml:trace contextRef="#ctx0" brushRef="#br0" timeOffset="1566">2322 2670 8076,'-24'-25'0,"-1"-4"442,-2-4 0,0 11 0,-2 5 0,5 3 1809,5 5 1,1 1-1874,1 8 1,7 8-1,4 5 1,4 9-323,2 7 0,6 11 1,2 7-1,2 3 38,3 3 1,3 1 0,3 2-1,3 5-382,1 1 1,0-4 0,-5 6 0,-3 2-366,-3 2 1,1 0 0,-7-4 0,-2-6-69,-2-4 0,-10-9 0,-5-6 1,-7-8 87,-3-8 1,-8-5-1,2-7 1,-6-5 632,-6-4 0,-3-18 0,-9-3 0</inkml:trace>
  <inkml:trace contextRef="#ctx0" brushRef="#br0" timeOffset="1801">2042 2740 8076,'0'-52'-29,"0"-1"1,2 3-1,4 3-287,5 6 1,5 5 454,1 1 0,9 7 319,3 5 0,6 4 0,4 3 0,3 5-53,3 5 1,-4 6 0,3 6 0,-1 7-242,-4 8 1,-4 3 0,-6 9 0,-8 6-104,-7 3 1,-7-1 0,-7 6 0,-1 1-85,-5 3 0,-6-5 1,-11 1-1,-6 1-118,-4 3 1,-10-5 0,-6 1-1,-7-1-405,-8-1 0,0 4 247,-6-9 1,12 1-442,-6-6 1,12-8 739,11-4 0,0 5 0,14-1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1:26.6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97 647 8155,'-17'-14'738,"0"-3"0,-1-4 0,1 5 237,-1 4-943,8 5 1,10 7 0,12 0 0,6 0-71,5 0 0,-2 5 0,8 1 0,2 0-164,2 2 0,8-6 1,0 6-1,0-3-326,1 1 1,-3 6 0,6-6 0,-3-1-965,-3 3 1492,-10-6 0,4 21 0,-6-3 0</inkml:trace>
  <inkml:trace contextRef="#ctx0" brushRef="#br0" timeOffset="149">63 1031 8155,'-18'-8'3108,"8"4"-3118,5-7 0,12 5 1,13-4-1,15 3 74,15 3 0,16 2 0,14 2 1,5 2-288,10 3 1,-44-1 0,1 0 0,2 3 0,1 0 222,0-1 0,0-1 0,-3 1 0,-1 0 0,44 12 0</inkml:trace>
  <inkml:trace contextRef="#ctx0" brushRef="#br0" timeOffset="399">691 350 8117,'2'-27'112,"4"4"0,0 5 0,11 6 0,9 7 183,5 3 1,13 4-1,7 5 1,7 13-91,4 13 0,-13 9 0,-3 13 1,-7 3-102,-4 6 0,-10 6 0,-7 4 0,-11 1-132,-5-1 1,-6-2-1,-7-2 1,-13 0-267,-7-1 1,-9-6 0,-3-5 0,-2-4-569,-3-2 0,-5 1 862,-5-1 0,4 1 0,-6-1 0</inkml:trace>
  <inkml:trace contextRef="#ctx0" brushRef="#br0" timeOffset="1049">1931 525 8097,'10'-18'94,"-4"1"1,-4-1 1513,-2 1-1340,0 7 1,0 10-1,0 14 1,0 7 181,0 8 1,0 10 0,0 4 0,0-1-208,0 1 0,-8 6 0,-4-3 0,-3 5-87,-3 1 0,1-2 1,-3-1-1,-1-3-130,-2 3 1,0-2 0,5-5-1,1-9-355,-1-6 0,8-3-92,5-7 1,7-7 0,9-4 175,12-4 0,10-4 1,8-2-1,6-4 87,3-2 0,10 5 0,4-7 1,4 0-6,2 3 0,-2 1 0,-2 8 1,-4 0 56,-2 0 0,2 0 1,-9 0-1,-9 0 45,-5 0 0,-12 6 1,-3 1 53,-5 3 122,-9-6 0,-2 2 0,-8-12 110,0-6 1,-8-5 0,-4-6 0,-3-7-67,-3-3 1,-1-1 0,-3-1-1,-3-2-135,-2-4 0,-8 2 0,-8-5 0,1-1-126,-1 0 0,-5 6 0,1-1 0,-3 3-106,-3 2 1,7 8 0,1 5 0,2 9-243,4 7 1,10-2 0,6 2 0,6 4 449,5 6 0,-4 14 0,7 9 0</inkml:trace>
  <inkml:trace contextRef="#ctx0" brushRef="#br0" timeOffset="1316">3503 193 8075,'-25'-37'0,"-4"0"147,-4 2 0,-2 4 0,-2 14 0,-2 1 1037,-2 4 0,-1 5 0,3 7 0,-2 2-369,2 3 0,4 7 0,4 11 0,4 7-638,2 3 1,4 11 0,7 9-1,4 9-323,3 6 0,3 3 1,9 5-1,9 6-14,7 3 0,1 10 0,-8-45 0,1 1 0,0 2 0,1 1-275,1 1 0,-1 0 0,-2-2 0,-1-1 0,8 45 0,-5-2-287,-4-4 1,-9-11-1,3-12 1,-6-14 192,-6-11 1,-3-14 0,-11-6 0,-3-5-132,-6-7 1,-6-3 659,-6-8 0,-11-8 0,-10-1 0</inkml:trace>
  <inkml:trace contextRef="#ctx0" brushRef="#br0" timeOffset="1449">2770 1101 8075,'5'-25'0,"1"-2"0,0-1-100,2 5 0,1 4 0,11 3 1,3 5 48,6 5 0,6-2 0,4 2 0,4 2 42,1 2 1,3 4-1,7 4 9,4 6 0,5 3 0,6 3 0</inkml:trace>
  <inkml:trace contextRef="#ctx0" brushRef="#br0" timeOffset="1763">3852 874 8112,'18'-8'-139,"-1"-2"1,1-7 523,-1 0 0,1 5 1,-1 0-1,1 1 231,-1 1 0,6-6 0,3 7 1,1-3-300,4 0 1,2 7-1,2-5 1,0 2-543,0 4 0,-1 2-146,1 2 0,0 2-269,0 4 0,-8 4 0,-5 7 640,-9 1 0,3 7 0,-6 2 0</inkml:trace>
  <inkml:trace contextRef="#ctx0" brushRef="#br0" timeOffset="1913">3870 1241 8112,'-10'-12'2018,"6"2"-1829,8 3 1,10 1-1,13 6 1,12 0-44,9 0 1,3 0-1,15 0 1,3 0-556,5 0 0,8 0 409,-7 0 0,1 8 0,-6 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1:24.4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1 555 8015,'0'-17'796,"0"-1"1,0 1-489,0-1 1,8 7 0,5 1 0,11 0-190,11 0 0,9 1 0,14-3 0,6 4-248,4 1 1,10 5-1,2-4 1,1 4-975,1 2 1,-17 6 1102,0 0 0,-9 15 0,-4-2 0</inkml:trace>
  <inkml:trace contextRef="#ctx0" brushRef="#br0" timeOffset="148">245 957 8015,'0'-18'406,"0"1"0,0-1 1,4 3-1,10 1-438,15 3 0,21 1 0,22-4 0,16 3-190,-38 4 0,2 0 0,1 2 1,-1 0 221,3 0 0,1-1 0,-3 0 0,1 0 0,-2-3 0,0 1 0</inkml:trace>
  <inkml:trace contextRef="#ctx0" brushRef="#br0" timeOffset="616">1870 660 8154,'-2'-18'1119,"-4"1"0,2-6 509,-8-1-1420,8 9 1,-3 15-1,9 11 1,3 5 126,7 1 1,4 7 0,3 1 0,2 0-360,3 0 1,7 5 0,-4-7 0,4 0-228,4 2 0,-4-11 0,10 3 0,-4-3-32,-3-4 0,3-3 0,2-9 0,2-3 5,-2-7 0,-10-11 0,-6-6 0,-5-6 51,-7-6 1,-3 2 0,-12-7 0,-8-3 136,-11-1 1,-18 3 0,-11 2 0,-8 5 193,-2 7 0,-4 5 0,6 13 0,-1 3-112,1 6 0,10 8 0,13 8 0,12 10-186,13 5 1,12 10-1,14 7 194,15 3 0,12 2 0,11 5 0</inkml:trace>
  <inkml:trace contextRef="#ctx0" brushRef="#br0" timeOffset="798">2760 573 9249,'-35'-26'783,"8"1"1,2-2 0,4 7-3012,3 7 1794,-3 9 0,19 4 1,-4 12-1,6 5 434,6 6 0,11 5 0,11 7 0</inkml:trace>
  <inkml:trace contextRef="#ctx0" brushRef="#br0" timeOffset="1116">3284 503 8184,'10'-18'503,"-4"1"609,-4-1 0,-2 7 0,2 1-741,3 2 1,-1 4 0,8 10-1,4 6 44,5 3 1,0 3 0,10 1 0,4 4-457,4 7 0,8-5 0,-5-2 0,3-4-276,3-1 0,-5-3 1,-2-3-1,-2-6-34,1-4 1,-10-4 0,-1-4-1,-8-8 40,-4-7 0,-7-12 1,-4-10-1,-6 1 414,-6-1 0,-11-5 1,-14 3-1,-8 0 305,-8 5 1,3 3 0,-3 4 0,-1 6-117,-3 9 1,-1 3 0,1 9-1,5 2-368,5 2 0,12 12 1,6 7-1,5 10-675,6 6 1,5 4 0,7 4-1,4 5 751,7 5 0,9 1 0,15 1 0</inkml:trace>
  <inkml:trace contextRef="#ctx0" brushRef="#br0" timeOffset="1664">4751 101 8229,'-17'-14'127,"-1"-3"0,1-4 0,-1 5 0,1 2 611,-1 3 0,1 7 0,1 0 134,5 8 1,-3 0 0,6 7-554,-1 3 0,-1 2 0,-3-1 1,3-1-433,2-3 0,-6-1 0,3 4-5,-5-3 1,-7-7 0,0 2-1,-1-4-18,-1-2 1,-2 0 0,-8 0 0,0 0 260,0 0 0,6 0 0,2 0 0,2-2 340,3-4 1,3 4-472,2-4 0,7 6 0,4 6 0,4 6-31,2 3 1,2 11 0,4 1-1,5 4 16,5 4 0,1-4 0,1 8 0,-3-6-14,-3-4 0,2-2 0,-8 2 0,-1-6-121,3-3 1,-6-3-126,4 1 189,-4-9 1,-2-3-1,2-12-37,4-5 0,3-5 0,11-1 1,3 1 61,6 4 0,-2-1 1,2 5-1,2 0 77,2 1 1,8 1-1,0 8 1,-2 4 168,-2 5 0,-3 7 1,-1 5-1,-3 8-7,-7 8 1,-6-2-1,-5 5 1,-6-1-152,-4 0 1,-12 5 0,-7-5 0,-13-2-150,-8-2 1,-7-4 0,-9-2-1,-3-4-246,-1-2 0,-6 4 0,4-7 1,2-5-2366,3-3 2739,-1-3 0,12 7 0,-9-1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1:31.3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53 647 8122,'-12'-6'0,"2"-2"232,2-2 0,1 7 1,3-5 635,-2 0-585,0 6 0,8-6 0,4 8 1,6 0-140,3 0 0,4 0 0,5 0 1,5 0-5,4 0 0,4 0 1,3 0-1,7 0-284,4 0 0,-1-5 0,-2-1 1,-1 0-453,2-2 1,-7 6 0,-1-4 0,-6 4-712,-6 2 1,-10 0 1306,-7 0 0,-16-7 0,2-3 0</inkml:trace>
  <inkml:trace contextRef="#ctx0" brushRef="#br0" timeOffset="866">1537 175 7969,'-8'-9'260,"4"-7"692,-7 4 1,5 5-682,-6 1 0,6 4 0,-3 4 0,1 4 18,4 5 1,0 7-1,0 5 1,-1 6-120,1 4 0,2 2 0,2 2 1,0 2-99,0 1 0,7 7 0,5-6 0,6-2-157,5-3 1,-2-3 0,8-3 0,4-7-153,6-4 1,0-9-1,7-4 1,1-8 32,-2-10 0,5-3 0,-7-18 1,-2-6 36,-6-4 1,-12-3 0,-2-7 0,-7 1 88,-8-1 1,-5 3 0,-4 1 0,-9 5 169,-11 1 0,-8 2 0,-6 8 0,-2 4 13,-2 6 0,-5 11 1,5 7-1,0 3-168,-2 2 1,9 3 0,-3 7 0,8 10-305,3 5 1,3 6-1,7 8 1,5 3-858,5 3 1224,4 2 0,18 5 0,3 0 0</inkml:trace>
  <inkml:trace contextRef="#ctx0" brushRef="#br0" timeOffset="1033">2690 297 8039,'0'-27'216,"-6"-4"0,-2 8 0,-2 4-351,-3 5 0,-3 0-132,-1 9 0,1 1 0,3 10 0,3 5 267,2 5 0,2 9 0,6 2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1:33.7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1761 560 8040,'-6'-23'0,"0"-1"0,0 3-43,-2 2 0,6 1-47,-3 1 225,3 7-89,2 2 0,2 8 7,3 0 0,-1 0-228,8 0 1,-2 2-618,1 4 161,-3-4 631,0 6 0,-6-1 0,6 3 0</inkml:trace>
  <inkml:trace contextRef="#ctx0" brushRef="#br0" timeOffset="484">294 979 8036,'-53'-17'117,"1"-3"1,1 1 0,7-1 1212,9 5 0,4 1-802,13-3 0,9 5 0,20 2-352,13 3 1,22-7 0,14 2 0,12-3-111,10-3 0,-30 9 0,2 1-88,4-1 0,1 0 0,7 1 0,2-1-199,1 0 1,1 1-1,6-1 1,2 0-1,5 1 1,1 1-1,-2 0 1,0 0-255,-1 1 1,-2 0-1,-5 4 1,-3 0-1,-15 0 1,-3 1 0,38 4-283,-17 9 1,-22 4 0,-19 1 756,-13 1 0,-11-3 0,-9-3 0,0-5 0</inkml:trace>
  <inkml:trace contextRef="#ctx0" brushRef="#br0" timeOffset="666">486 1189 8036,'-80'0'393,"3"0"0,11 0 0,9 0 356,17 0 0,14 0 0,24 0-514,20 0 0,25-8 1,28-4-1,17-3-190,-38 6 1,3 0 0,6-2-1,4-1 1,6 0 0,2 1 0,4-1-1,1 0-86,4-1 0,1 1 0,7 2 0,1 1 0,1-3 1,0 0-1,-5 3 0,-1 1-234,-4 2 0,-3 0 1,-11 2-1,-2 1 1,-8 3-1,-3 1 0,34 5-3012,-21 6 3287,-21 3 0,-28 3 0,-9-1 0</inkml:trace>
  <inkml:trace contextRef="#ctx0" brushRef="#br0" timeOffset="1549">2948 263 8044,'0'-25'234,"-8"-2"1,-3-6-1,-5 3 869,-1 7 0,5 12-676,1 5 1,1 13 0,-4 11-1,5 11-176,1 10 0,2 2 0,4 9 1,-2 6-113,-2 4 1,1-1 0,3 3 0,-2 0-69,-2 0 0,-6 2 0,4 4 0,1-4-157,-1-6 0,-6-9 0,5-5 0,-3 1-3,0 0 1,3-14 156,-3-2 0,6-18-55,12-11 0,10-7 0,9-11 0,4 1-38,8-1 1,5 1 0,11-1 0,1 1-160,4-1 1,6 1 0,10-1-1,2 3-55,-2 3 0,-3-1 0,-3 7 1,-4 2 11,-5 2 1,-7 2 0,-7 0 0,-9 2-101,-5 4 1,-9-4-1,1 6 196,-3-1 0,-11-3 216,-3 8 1,-4-10-1,-4-2 153,-4-10 0,-3-5 0,-9-3 0,1-1-10,-1-5 0,-7-1 0,-4-6 0,-6 0-105,-6-6 1,2 2 0,-9-7 0,-7 1-145,-7 0 0,-2-6 0,-2 5 0,-2-1-231,2 0 0,10 8 0,4 8 0,9 0-536,6 0 0,12 11 200,8-1 1,9 11-1,14 0 1,7 6 587,9 6 0,12 4 0,11 7 0</inkml:trace>
  <inkml:trace contextRef="#ctx0" brushRef="#br0" timeOffset="1850">3769 263 8233,'-8'-23'0,"-1"-3"1620,-1-1 0,-6 6 951,5-2-2114,3 11 1,0 6 0,10 12-1,4 8-219,6 7 0,3 6-260,3 8 0,1 6 54,4 0 0,-1 7 1,5-1-1,0 3-212,0 2 1,-6 1-1,5-1 1,-5 1-212,-3-1 0,3 6 1,-11 2-1,-1 2-175,-3 4 0,-6-11 0,-6-3 0,-5-3-249,-5-5 0,-9-3 0,-4-12 1,-2-7-14,2-9 1,-10-5 827,4-8 0,-4-8 0,4-2 0</inkml:trace>
  <inkml:trace contextRef="#ctx0" brushRef="#br0" timeOffset="2083">3787 280 8212,'17'-36'0,"-1"-3"0,-3 0 131,-1 6 1,-1 0 0,7 10 0,1 1 267,5 3 0,-3 3 0,8 5 1,0 5 2,-2 4 1,6 2-1,-6 2 1,1 4-286,-5 5 1,-4 7 0,-3 3-1,-5 4-10,-5 3 1,-4-1 0,-2 4 0,-2-2-163,-4 2 0,-5 4 1,-11 4-1,-3 1-261,-2-1 0,-2-2 1,-6-2-1,0 0-289,0 0 0,0 0 1,0 0-1,2-2-1320,4-4 1925,4 4 0,0-6 0,-2 8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1:36.6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140 262 8170,'0'-33'0,"0"2"1269,0 2 1,-5 2 1230,-1-2-2127,-8 11 1,14 18 0,-2 14 0,8 7-148,4 8 0,1 6 0,9 4 0,1 4-103,2 1 1,3 5 0,-5 7 0,2 2-445,-1-2 0,-3-1 1,-2-1-1,1 2-166,-1 3 0,-7-1 0,-4-6 0,-6 1-73,-6-1 1,-6 0-1,-11-1 1,-6-7-133,-4-9 1,-8-2 0,-1-9-1,-3-5 692,-4-5 0,-1-7 0,-2-7 0</inkml:trace>
  <inkml:trace contextRef="#ctx0" brushRef="#br0" timeOffset="303">140 646 8170,'28'-52'-116,"5"-1"1,-4 1-1,4 0 206,2-1 1,-1 3-1,1 1 1,2 3 410,4-3 1,-4 8 0,2 5 0,-6 6-111,-4 5 1,-2 4 0,4 7 0,-4 5-190,-2 1 1,-1 2 0,-7 6 0,1 2-203,-1 4 0,-7 3 0,-4 11 0,-4 1-167,-2 3 0,-2 7 0,-4-4 0,-8 2-62,-7 0 0,0 0 0,-9 6 0,-1 0 82,-2 0 1,4 0 0,0-2 0,0-2 105,2-2 1,0-6 0,5 4 0,-1-1 117,2-5 1,7-2-1,4-1 1,3-1 175,3 1 0,10-3 1,9-1-1,10-3 77,10 3 0,18 7 0,1 5 0,6-1-564,6 0 1,-4 6 0,0-2 0,-1 4-1060,-5 2 1293,-10 0 0,-3 8 0,-8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8:56.9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0 157 8021,'18'-17'62,"7"5"1,8 1 0,13-3 100,18-1 1,22-9 0,-35 13 0,3 1 0,2 1 0,2 0-426,2 2 1,0 1-1,1 3 1,1 2-104,-1-2 0,0 0 0,0 2 0,0 0 0,0 1 0,0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1:38.5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696 507 8049,'-8'-43'178,"-2"7"0,-7-3 0,-1 10 1025,1 11 0,5 3 0,2 11-851,3 6 0,-7 6 0,4 9 1,-1 2-278,-1 5 1,-5 3 0,-7 8 0,1 2 80,-2 3 0,-2-1 1,-8 8-1,-2 3-59,-4 6 0,2 1 0,-5 5 0,-1 0-148,0 0 1,9-6-1,-1 3 1,8-7-12,3-5 0,11-7 0,11-13 1,10-7 8,11-7 1,16-9 0,14 2 0,3-6-261,3-6 1,7 2 0,4-5 0,4 1-149,2 4 0,-1-4 1,1 2-1,-2 3 160,-4 1 0,8 2 0,-10 0 1,-6 0 80,-5 0 0,-14-6 0,0 0 223,-6 2 1,-12 0 191,-1-2 0,-11-3 1,-12-9-1,-7 1 145,-4-1 0,-1-7 1,-3-4-1,-3-4-101,-6-2 0,-6 0 1,-6 0-1,-5 0-179,-5 0 1,-1 0-1,0 1 1,1 1-112,5 3 0,-3-1 0,8 6 1,4 0-751,6 0 1,6 7 0,12 9 32,7 1 0,12-4 0,23 4 0,13-1 768,13-5 0,22-9 0,13-4 0</inkml:trace>
  <inkml:trace contextRef="#ctx0" brushRef="#br0" timeOffset="217">1813 123 8149,'10'-25'511,"-4"5"0,-10-3 1,-4 4 82,-1 1 1,-3 8-1,-7 5 1,-3 3-33,-1 2 0,-8 2 0,2 5 0,-4 11-156,-2 9 1,8 14 0,1 7 0,5 9-205,4 7 0,-3 5 1,14 5-1,4 6-248,6 5 1,12 1 0,-3-37 0,1 2-1,1 2 1,1-1-190,2 3 0,1-1 0,0-1 1,1-1-1,-3-3 0,1 1 1,-1-1-1,1 1-146,0-2 1,-1 1 0,-3 3 0,-1 0 0,10 43 0,-6-9-525,-5-10 0,-4-7 1,-8-14-1,0-9-235,0-7 1,-14-10 1139,-3-17 0,-12-12 0,2-10 0</inkml:trace>
  <inkml:trace contextRef="#ctx0" brushRef="#br0" timeOffset="349">1429 1223 8149,'0'-27'0,"0"4"-10,0 3 0,2 3 0,4-1 0,8 1-84,7-1 1,12 1 0,11 1 0,5 5-142,5 5 1,5 4 0,-1 2 234,6 0 0,-4 0 0,0 0 0</inkml:trace>
  <inkml:trace contextRef="#ctx0" brushRef="#br0" timeOffset="532">2652 961 8053,'0'-27'659,"5"-6"0,1 6 0,0 0-189,2 3 0,7-1 0,11 2 0,3 4-272,8 5 0,-1 0 0,11 9 0,2 1-394,1 2 1,-3 4 0,-3 3 0,-1 7-1143,-4 4 1,-2 9 1337,-2 4 0,-8 4 0,-2 2 0</inkml:trace>
  <inkml:trace contextRef="#ctx0" brushRef="#br0" timeOffset="665">2739 1485 9147,'0'-17'103,"0"-1"0,2 3 1,4 1-1,9 2-206,12-1 1,12 3 0,21-1 0,12-3-97,14-2 0,9 7 0,-43 5 0,0 2 199,1 1 0,-1 0 0,4-2 0,1-2 0,0 0 0,0 1 0</inkml:trace>
  <inkml:trace contextRef="#ctx0" brushRef="#br0" timeOffset="1614">4468 979 7815,'-16'-2'-77,"5"-4"0,-5 4 626,5-4 0,1 2 861,-2-2-315,8 5-789,-3-7 0,9 8 0,5 0 1,11 0-16,9 0 1,8 0-1,6-2 1,7-2-383,8-2 0,1-6 0,7 5 0,2-1-580,2 0 1,-6 2 0,-4 4-1,-6-1-1831,-5-3 2502,-4 0 0,-8 6 0,-1 0 0</inkml:trace>
  <inkml:trace contextRef="#ctx0" brushRef="#br0" timeOffset="2014">5795 647 8169,'-2'-23'-107,"-4"-1"0,-5 5 657,-5 5 1,5 1 461,-1 7 1,8 2 0,-2 10 0,4 5-614,2 5 0,8 9 0,4 4 1,5 6-358,7 6 0,3-4 0,8 6 1,1-3 26,5 1 1,-2 0-1,6-8 1,-1-2-367,1-2 0,2-8 0,3 1 0,-3-9-73,-7-7 0,-11-6 0,-5-8 1,-5-11 300,-1-14 0,-9-4 0,-3-11 1,-6-5 100,-6-3 1,-5-4 0,-13 3 0,-7 1 151,-8 6 1,-7 1-1,-12 12 1,-6 6 38,-4 4 0,0 6 0,6 9 0,9 6-535,11 4 1,13 10 0,7 6 0,9 7-636,7 8 0,8 12 1,11 5-1,16 5 947,14 1 0,23 1 0,6-1 0</inkml:trace>
  <inkml:trace contextRef="#ctx0" brushRef="#br0" timeOffset="2164">6930 734 8099,'-23'-17'315,"0"-1"0,0 1 0,5 1 1,1 5-408,-1 5 1,7 6 0,1 6-1522,2 5 1613,2 5 0,6 9 0,0 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1:43.9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532 86 8147,'-35'-33'0,"0"6"0,0 9 942,0 10 1,-2 10 0,-5 12 0,-9 17-536,-5 17 1,4 13 0,7 10 0,4 7-362,8 9 0,8 8 0,18-44 0,4 1 0,3 0 0,4-1-189,4 2 1,6-1 0,4-1 0,6-1-1,8 6 1,4 0 0,3 0 0,4-1-231,5 1 1,3-1 0,2 0-1,4-2 1,5-1 0,2-3-1,3 0 1,2-1 372,6 0 0,2-1 0,0-2 0,3-1 0,4 0 0,1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1:46.8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0 123 8280,'0'-18'314,"0"1"1,6-1 194,0 1 0,8 1 0,-3 5 0,5 3-184,1 0 1,9 6-1,5-4 1,9 4-287,13 2 0,-1 0 0,6 2 0,-1 4-592,1 6 0,-12 3 1,1 5 552,-8 3 0,-12 4 0,-2 8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1:46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8280,'17'-12'-35,"1"1"0,7 5 1,6-4-1,12 3 30,15 3 0,18-4 0,-27 4 1,3 0-1,3 0 0,2 0 5,1 1 0,1-1 0,0-3 0,0 0 0,2 2 0,0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1:50.8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1 528 7991,'0'-27'0,"2"4"191,4 4 0,-4 1 0,3 1 0,-3-1 456,-2 1 0,0-1 1,0 1 247,0-1 1,0 7 950,0-1-1703,-7 8 1,5 4 0,-4 14 0,6 7-13,6 8 0,-3 0 0,9 4 1,2 6-127,1 4 0,3 3 0,-1 7 0,1-1-362,-1 1 0,1 1 0,-1 2 0,0 2-454,1-1 0,-1-1 0,1 0 1,-3 0-379,-3-5 0,2-3 0,-9-11 1189,-1-4 0,-2-9 0,-2 1 0</inkml:trace>
  <inkml:trace contextRef="#ctx0" brushRef="#br0" timeOffset="217">420 528 8173,'10'-81'-15,"-5"1"0,-3 5 124,-2 7 1,-2 12 0,-3 11 0,-5 2 2062,0 4 1,-3 16-1400,7 6 0,8 24 0,11 9 0,9 11-484,7 10 0,4 15 0,4 3 0,3 7-354,7 10 1,3-1 0,3 11 0,-1 1-165,-25-40 1,-1 0-1,20 44 1,-1 0-1,-2-1-963,-5-5 1,-16-3 0,-11-10-1,-9-2-711,-8-2 0,-19-23 1903,-16-7 0,-30-18 0,-11-8 0</inkml:trace>
  <inkml:trace contextRef="#ctx0" brushRef="#br0" timeOffset="367">193 948 8173,'0'-37'200,"0"0"1,0 0-283,0 4 0,8 12 0,5 1 0,11 9 43,10 3 0,5 2 0,12 6 1,5 0 50,4 0 1,-2 8 0,4 3 0,-1 5-1167,-5 1 1154,-2 1 0,-9-1 0,-2 1 0</inkml:trace>
  <inkml:trace contextRef="#ctx0" brushRef="#br0" timeOffset="633">1188 686 8173,'33'-51'0,"-2"5"339,-1 5 1,-7 12-1,6 5 1,0 5 315,-2 2 0,6 7 1,-6 4-1,2 4-155,1 2 1,-9 2 0,0 4 0,-7 7-259,-8 9 1,-4-1 0,-6 8-1,-6 4-91,-7 6 1,-18 0 0,0 6 0,-4-1-102,-4 1 0,6-1 1,-3 3-1,3-4-154,2-1 0,2 1 0,4 4 0,5-7-16,5-3 0,11-8 0,8 0 1,14 1-156,13-3 0,18-4 0,19-9 0,7-5-517,11-1 0,-2-2 0,9-6 0,-6 0-336,1 0 1,-7-2 0,-5-4 1127,-12-6 0,-17-11 0,-18-4 0</inkml:trace>
  <inkml:trace contextRef="#ctx0" brushRef="#br0" timeOffset="783">1276 1052 8173,'7'-19'77,"5"-2"1,4-1 245,1 7 0,16-1 1,10 10-1,13 3-92,14 1 0,8 4 0,9 3 1,0 7-732,1 4 0,-9 1 500,-3 0 0,-12 1 0,-4-1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1:47.4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1153 8202,'0'-18'568,"-6"1"0,0 0 19,2-1 1,4 6-1,8 3-409,9 1 0,13-4 1,16 7-1,12-1-576,8-2 1,14 6-1,5-4 1,5 4 397,-5 2 0,2-8 0,-7-1 0</inkml:trace>
  <inkml:trace contextRef="#ctx0" brushRef="#br0" timeOffset="350">1081 629 8173,'6'-25'247,"0"-4"1,0 3 1258,-6 3 0,0 10-19,0 1 1,0 10-1305,0 2 0,0 8 0,-2 11 0,-2 4-150,-2 7 0,0 3 1,6 3-1,0 3-132,0 2 0,0 2 0,2-5 0,4 5-217,5 2 1,5-4 0,1 3 0,3-3-264,3-8 1,4-4 0,8-10 0,0-1 156,0-8 1,6-16 0,2-14 0,-1-13 285,1-11 1,-10-7 0,-10-3 0,-5-2 195,-7-3 1,-5 1-1,-12 6 1,-9 1 143,-12 5 1,-10 5 0,-16 10 0,1 4 38,0 2 0,7 9 1,6 10-1,6 4-309,4 2 1,13 8-1,1 6 1,5 9-907,6 12 1,14 2 0,13 9 971,16 3 0,17 9 0,7 4 0</inkml:trace>
  <inkml:trace contextRef="#ctx0" brushRef="#br0" timeOffset="498">2146 891 8383,'-17'-23'0,"-1"-1"429,1 3 1,0 2-1,-1 3-656,1 4 0,1 7 227,4 10 0,5 5 0,7 8 0</inkml:trace>
  <inkml:trace contextRef="#ctx0" brushRef="#br0" timeOffset="967">2600 769 8173,'0'-18'897,"-1"3"1,-3 1 1426,-2 3-1576,-8-1 1,12 4-657,-4 8 1,5 10-1,2 11 1,5 4-126,6 3 1,5-5 0,7 6 0,5 0-142,4-2 1,9 4-1,5-9 1,5-5-144,7-3 0,3-10 0,8 1 0,-4-5 97,-8-5 1,-8-7-1,-17-11 1,-6-6 139,-9-4 0,-8-10 0,-12-2 0,-6-1 255,-10-1 0,-11 2 0,-15-1 0,-11 5 49,-5 4 1,-6 4 0,-8 4-1,-1 8-33,1 7 1,10 1-1,10 7 1,9 4-409,10 6 0,20 11 0,3 12 0,8 6-629,4 10 0,18 0 0,11 3 1,17 3 845,16 1 0,10 3 0,-28-27 0,-1 0 0</inkml:trace>
  <inkml:trace contextRef="#ctx0" brushRef="#br0" timeOffset="1266">3701 612 8173,'-8'-26'211,"0"5"0,-5-4 1,3 3 1980,2 7 0,-4 7-1800,7-4 1,-1 11 0,8 1 0,4 11-462,5 11 0,7 3 0,3 6 0,4-4-91,2-2 0,8 4 1,6-5-1,-2-3-112,-2-2 1,-4-3-1,-2-4 1,-4-7-121,-2-3 1,4-4-1,-7-3 515,-7-7 1,-5-17-1,-12-6 1,-6-4 20,-9-4 1,-10 6 0,-14-3-1,-6 3-67,-3 2 1,-3 2 0,3 4 0,3 7-66,7 9 1,5 5-1,4 10 1,5 6-530,7 9 0,5 10 1,16 14-1,6 6-900,10 3 0,15 3 1417,13-1 0,12 0 0,4 1 0</inkml:trace>
  <inkml:trace contextRef="#ctx0" brushRef="#br0" timeOffset="1600">4958 280 8748,'-17'-35'764,"-1"0"0,-5 2 1,0 2-1,1 6 58,3 5 0,1 7 0,1 13-461,-1 0 1,1 9 0,0 9 0,-1 9-450,1 6 0,-1 8 0,1 1 0,-1 3-162,1 4 0,-7 1 0,1 2 0,0-1 65,-2-5 0,-1 9 0,-3-11 0,6-7 53,4-10 0,1-3 0,1-5 208,-1-3 28,9-11 1,5-5-367,15-11 0,9 1 0,17 0 0,5 3-55,11 3 0,7 2 0,12 0 0,1-2-105,3-2 1,6 0-1,-7 6 1,-3 0-141,-6 0 1,-6 0 0,-9 0 0,-7 0-769,-9 0 1330,-15 0 0,-13 0 0,-7 0 0</inkml:trace>
  <inkml:trace contextRef="#ctx0" brushRef="#br0" timeOffset="1783">4766 419 8173,'-17'-29'814,"-1"2"1599,1 2-2049,-1 2 1,10 21 0,6 9 0,8 13-181,4 9 0,7 12 0,9 5 1,1 7-93,4 5 1,0-4-1,0 4 1,-4-1-559,-2 1 0,-1 2 0,-7 6 0,-1-4-1027,-5-2 0,-3 0 0,-12-3 1493,-7 1 0,-17-8 0,-16-7 0</inkml:trace>
  <inkml:trace contextRef="#ctx0" brushRef="#br0" timeOffset="2449">5622 280 8244,'0'-33'105,"0"4"0,6-4 1,1 5-1,3 1 135,4 4 0,1 4 1,5 1-1,1 1 497,2-1 0,8 7 0,-2 1 0,4 2-519,2 4 0,6 2 0,-2 2 0,-4 2-481,-4 4 0,-10 4 0,2 7 0,-5 1-50,-6-1 0,-5 1 0,-7 1 0,-2 2 22,-3 3 1,-13 7 0,-11-2 0,-4 2 112,-2-2 0,-8 2 0,-3-6 1,-3 0 127,3 1 0,5-3 0,10-6 0,4-1 227,2-4 1,1 1-147,7-7 0,9 0 0,8-6 0,12 0 63,9 0 0,8 0 1,12 0-1,5 0 135,5 0 0,1 6 1,1 1-1,-3 1-151,-3 0 0,1 6 0,-7-3 0,-4 5-62,-6 1 1,-8 3 0,-11 1 0,-6 4-38,-4 2 0,-2-3 0,-4 5 1,-8 0 100,-11-2 0,-10 6 1,-8-6-1,-6 0-7,-3-3 1,-2 1 0,-1-2-1,1-4-252,-1-5 0,-3 0 0,4-7 1,7 1-532,6 0 0,12-2 0,4-6 0,3 0 710,3 0 0,7 0 0,3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1:42.7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1066 8148,'-11'-6'-218,"-1"1"1,8-3 380,-2 2 1,3 4 568,-3-4-159,4 4 0,-6 4-211,8 4 1,0-2 258,0 8-163,0-9-198,0 13-333,0-14 0,-2 6 173,-4-8 175,4 0-27,-5 0-149,7 0 1,-2 0-12,-4 0 99,4 0 385,-6 0-360,8 0-261,0 0-5,0 7 0,0-3 0,2 8 0,4 1-158,5 3 0,5 7 0,1 3 1,3-1-39,3 0 0,4 0 1,10-3-1,2 1 37,2-2 1,5-9 0,-5-6 0,0-4 81,2-2 1,-9-8 0,1-6 0,-9-7 47,-7-8 1,-3-4 0,-5-4 0,-5-2 66,-4-2 1,-16 1 0,-7 3-1,-8-2 196,-8-2 1,-11 8-1,-3 10 1,-5 4 3,0 1 1,1 8 0,5 5 0,3 3-360,6 2 0,14 7 0,10 5 0,9 5-203,6 7 1,6 3-1,8 8 1,13-2-1295,12-4 1672,15 4 0,18-6 0,10 8 0</inkml:trace>
  <inkml:trace contextRef="#ctx0" brushRef="#br0" timeOffset="519">1432 682 8292,'0'-18'1274,"0"1"0,0 0 739,0-1-441,0 8-1371,0 3 1,0 9-9,0 3 0,-10-1 0,-5 6-227,-6-2 0,-9 3 0,3-3 0,-6 0-77,-9 0 1,-7 3 0,-3-3 0,-3 0 6,-3 0 1,4 3 0,-4-5-1,7 0 275,10 2 1,3-4-258,14 7 0,9 1 0,9 5 0,4 1-23,2-1 0,8 3 0,3 3 0,5 6-48,1 4 1,1 2-1,-1 0 1,1-2 170,-1-4 0,-5 4 0,-2-6-632,-3 0 703,-1-2 1,-8-17 42,-4-8 1,5-2 0,-5-9 0,4-3-137,2-1 0,2-1 1,4 2-1,7 3-43,8-3 1,1 5-1,5-1 1,0 2-39,0 4 0,2 2 0,6 2 0,0 2-56,0 4 0,0 4 0,0 9 0,-2 2 7,-4 3 1,-4 7 0,-9-2 0,-4 4 74,-7 2 0,-3-2 0,-4-2 0,-5-2-21,-11 2 0,-7-6 0,-12 0 0,-4-1-558,-5-1 1,1-2 0,-1-7 641,-3-2 0,-1-1 0,-3 7 0</inkml:trace>
  <inkml:trace contextRef="#ctx0" brushRef="#br0" timeOffset="767">2043 158 8147,'0'-33'678,"0"4"1,2 0-1,4 11-91,6 9 1,5 14 0,7 13-1,5 11-275,4 10 1,2 13 0,0 14 0,-1 10-338,1 11 0,-7 8 1,-17-43-1,-1 1 1,-2-1-1,-3 1-302,0-1 0,-4 1 0,-6 2 1,-5 0-1,-4 3 0,-3-1 0,-6 2 1,-5 0-908,-3 4 0,-6-2 0,-8 3 0,-7-2 1234,-6 1 0,-6-3 0,-10-2 0,-5-2 0,20-18 0,0-1 0,0 1 0</inkml:trace>
  <inkml:trace contextRef="#ctx0" brushRef="#br0" timeOffset="1567">3336 193 8090,'0'-35'419,"-10"8"1,-5 4 0,-7 3 324,1 3 1,-6 7-1,-2 6 1,-4 10-244,-2 11 1,0 11-1,-2 14 1,-2 9-218,-2 5 0,8 16 1,10 0-1,6 5-525,5 7 0,6 7 0,12 2 0,9 0-180,13 2 1,8-6-1,-9-41 1,3 0 0,-1-2-1,2 1-1598,0 0 0,2-1 2019,2-3 0,2-1 0,-3 1 0,2 0 0,3-4 0,1 1 0</inkml:trace>
  <inkml:trace contextRef="#ctx0" brushRef="#br0" timeOffset="2165">3790 874 8279,'-8'-10'-110,"4"-3"1,-6 5 0,1 0 890,-1 0 0,4 3 0,-3 7-215,1 3 0,0 5 0,4 10 0,-2 3-209,2 6 0,3 6 0,1 4 1,0 3-146,0 3 0,7-6 0,5 3 0,3-1-317,3 0 1,1 0 0,5-8-1,5-4-100,4-6 0,7-5 1,1-7-1,0-7-58,2-8 1,-7-15 0,5-16-1,-4-10 116,-2-5 1,-10-3-1,-7-1 1,-11-2 146,-5-2 0,-4-1 1,-7 7-1,-13 2 97,-11 3 1,-19 0-1,-2 11 1,-6 6 59,-6 9 1,5 2-1,3 13 1,6 2-243,5 2 0,8 12 0,16 5 0,12 9-176,7 3 1,8 2 0,7 8-1,14 1 107,12 3 154,16 0 0,17-6 0,9 0 0</inkml:trace>
  <inkml:trace contextRef="#ctx0" brushRef="#br0" timeOffset="2314">4838 944 8280,'-18'-27'194,"1"0"0,-1 7 1,1 1 1497,-1 3 0,-5 5-1962,0-1 0,7 6 0,10 14 270,5 9 0,8 1 0,3 7 0</inkml:trace>
  <inkml:trace contextRef="#ctx0" brushRef="#br0" timeOffset="2667">5309 647 8280,'-17'-17'273,"-1"5"1,1 2 0,1 1 709,5-1 0,1 6 0,6 0-121,-2 8 0,0 11 0,8 11 0,2 1-765,2 4 0,8 2 0,-1 0 0,7-2-292,3-2 0,8 0 0,-2 4 0,4-4-150,2-5 0,0 1 0,0-4 1,0-5 92,0-9 0,0-5 0,-2-2 0,-2-2 148,-2-3 0,-14-15 0,1-13 0,-6-8 254,-7-3 1,-3 3-1,-5-6 1,-9 1-8,-7 1 1,-14 3-1,-12 7 1,-5 0-9,-6 0 1,5 10 0,-1 7 0,7 10-307,5 6 1,7 2-1,9 4 1,7 8-602,9 11 0,6 8 1,8 6-1,10 2-2434,15 2 3206,12 7 0,27-11 0,3 6 0</inkml:trace>
  <inkml:trace contextRef="#ctx0" brushRef="#br0" timeOffset="3350">6549 315 8280,'0'-19'348,"0"-4"1,0 3 0,0-3 0,-2 1 314,-4-1 1,4 4 0,-3-5 0,3 5-197,2 2 0,-2-1 0,-2 1 1,-4 1-352,-2 5 1,-1-5-1,-7 6 1,1 1-120,-1 3 1,-5 4 0,-2 2 0,-2 2-275,-4 4 0,4 5 0,-1 13 0,3 5-205,4 4 0,3 9 0,7 5 0,5 5-42,4 6 1,4 3 0,4 5 0,5-2-3,5 2 1,3 3 0,3 3 0,1 0 262,-2-4 0,-9-10 0,-6-2 0,-6-5 194,-6-4 1,-15-11-1,-18-1 1,-14-11 139,-7-11 1,2-5-1,-2-8 1,4-2 553,5-4 0,12-5 0,4-13 0,10-5 64,6-4 0,11-4 1,10-3-1,13-7-281,13-3 1,14-5 0,9-3 0,9-4-314,8 0 0,2 2 0,15 9 1,-40 27-1,1 0-87,2 0 1,-1 1-1,44-16 1,-44 19-1,0 1 1,38-12-122,-9 8 0,-3 4 0,-18 3 0,-9 5 71,-9 5 0,-19-2 479,-1 2 0,-13 0 742,-4 6 1,-2 0-1014,-10 0 0,7 8 1,-7 6-1,-2 7-63,-1 8 1,3 4 0,3 4-1,-1 2-104,0 2 1,6 7-1,-2-1 1,4 3-345,2 2 0,0-5 0,2 0 1,4 1-83,6 3 1,3-7-1,5-3 1,3-6 34,6-6 1,-2-4 0,2-9 0,3-5 257,0-5 0,-4-6 1,-3-6-1,-2-5 104,0-5 1,1-7 0,-9 0 0,-3-1 41,-6-1 1,-4 6-1,-2-5 1,0 5 192,0 2 1,-8 1 0,-4 2 0,-3 5-163,-3 1 1,-1 0-1,-2 4 1,-3-1-467,3 1 1,1 8-1,3 3 1,0 5-364,-1 7 1,3-1-1,1 7 786,2 0 0,8 2 0,-3 8 0</inkml:trace>
  <inkml:trace contextRef="#ctx0" brushRef="#br0" timeOffset="3600">7614 298 8280,'0'-35'432,"0"0"0,0 0 0,2 2 0,2 4 697,2 6 1,8 5 0,-1 6 0,7 7-676,3 3 1,10 4-1,0 5 1,6 11-418,0 9 1,-3 8 0,-1 8 0,0 9-430,0 10 0,-13 0 1,-7 4-1,-5 4 12,-6 4 1,-18 3-1,-11-3 1,-16 4-640,-17 1 1,24-40 0,-4-2 1018,-7 4 0,-3 0 0,-3-4 0,-3-1 0,-3 3 0,0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1:57.431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1 105 9061,'0'-17'0,"0"-1"160,0 1 0,2 5 1,4 3-1,7 1 48,9 4 0,7-4 0,11 2 1,7 2-487,3 2 0,11 2 1,3 0-1,4 2 277,1 4 1,-6 4 0,-3 7 0</inkml:trace>
  <inkml:trace contextRef="#ctx0" brushRef="#br1" timeOffset="148">123 420 8685,'0'-18'762,"2"1"0,4 1-678,6 5 1,19-3-1,9 8 1,11 2-10,7 2 1,12 2-1,11 0 1,5 2-76,1 4 0,-7 4 0,-3 7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1:55.8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874 192 8376,'-18'-42'0,"-1"5"129,-5 6 0,-3 9 1,-8-1-1,-1 6 350,-5 5 0,2 4 0,-6 8 0,1 0 136,-1 0 1,-5 2 0,-5 6-1,5 8-110,-1 5 1,9 16-1,1 0 1,4 7-311,2 11 0,8 5 0,6 10 0,7 1-178,8 5 0,12 6 0,8 9 0,7 4-170,-7-46 1,1-1 0,18 45-1,-16-44 1,1 1 0,0 1 0,1 1-141,1 2 0,1 1 1,-3-7-1,0 1 0,2-1 1,-1-1-1,12 36-398,-7-5 0,-5-8 0,-3-10 0,-3-8 128,-1-13 0,-8-4 0,0-12 0,-8-2 563,-8-1 0,-11-10 0,-4-3 0</inkml:trace>
  <inkml:trace contextRef="#ctx0" brushRef="#br0" timeOffset="148">0 1380 8367,'0'-43'230,"0"12"1,0-2 0,2 6 114,4 6 0,12 5 1,13 1-1,9-5-356,13 1 0,7 5 1,10 3-1,2-1-329,3 2 1,3 3-1,5 7 340,-1 0 0,-8 0 0,3 0 0</inkml:trace>
  <inkml:trace contextRef="#ctx0" brushRef="#br0" timeOffset="550">1258 1170 8316,'-10'-44'1006,"-7"3"1,-1 12-1,-5 6 8,4 3-389,1 11 0,8 3 1,5 12-654,3 5 1,9 7 0,5 3 0,4 4-122,1 2 0,6 3 0,1 4 1,-3 3-79,-2 4 0,-1-4 1,-1 6-1,-1-3-54,-5 1 1,3 6 0,-8-7 0,-2-1-97,-2-2 1,-8-2 0,-2-2 0,-4-6 456,-7-9 1,2-9 0,-7-11 0,5-5 499,1-11 0,1-15 1,1-13-1,5-5-28,5-1 0,4-1 1,2 3-1,2 3-24,4 7 1,3 3 0,9 4 0,1 4-554,5 5 0,-3 7 0,8 5 0,2 6-572,2 5 0,8 10 0,2 7 0,-1 7-128,1 4 0,5 2 0,-3 6 0,2 0-329,-1 0 0,-7 0 1054,2 0 0,-4 8 0,-2 1 0</inkml:trace>
  <inkml:trace contextRef="#ctx0" brushRef="#br0" timeOffset="900">2061 1502 8533,'6'-17'567,"0"-1"246,-2 1 1,-2-1 166,-2 1 1,0 5-703,0 1 1,7 7-337,5-2 1,-4 2-1,0 0 1,-3-4 214,1-1 1,6 3-1,-6-6-38,-2-1 1,-2-3 0,-2-1-1,0-1-11,0 1 1,-2 5-1,-2 0 1,-4 1-33,-2 1 0,-1 0 0,-7 7 0,1-3-253,-1 2 1,1 2 0,-1 4 0,1 2-169,-1 2 1,3 13 0,1-2 0,5 5-97,1 3 1,2 0-1,6 6 1,0-2 11,0 2 0,2 8 0,2 2 0,4-2 13,1-2 1,3-2-1,3 0 1,-1-1 415,-2 1 0,-1 0 0,7 0 0</inkml:trace>
  <inkml:trace contextRef="#ctx0" brushRef="#br0" timeOffset="1350">2568 1397 8533,'9'-17'717,"-3"0"1767,-4-1-89,-2 1-2061,0-1 0,0 16 0,0 8-311,0 8 1,0 9-1,0 0 1,0 0-80,0 3 0,2 1 0,2 8 0,4 0-421,1 0 1,-3-6-1,4 0 1,0 2-208,-1 2 1,-5 2-1,4-2 1,-2-4 103,0-6 1,1 0 0,-3-3 634,2-5 1,6-17 0,-5-5 0,3-13 735,4-9 0,3-10 1,5-3-1,3-1 162,2 0 0,2 5 0,6 6 1,-2 5-542,-4 2 1,4 8 0,-2 7-1,6 2-408,4 4 1,5 6-1,-3 8 1,2 7-361,3 3 1,-3 5 0,-1 0 0,-1 0-322,-4 1 1,-2-3-1,-4-6 1,-4-1-1890,-6-4 2233,-11 3 1,-12-21-1,-12 0 1,-5-9 338,-7-8 1,-3-4-1,-8-6 1,-2 0 76,-3-2 0,3 4 1,-4-10-1,4 6 192,2 6 1,0-4-1,2 6 1,6-1-732,10 5 0,11 12-1730,18 5 2186,15 4 0,17 10 0,9 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1:59.081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36 113 11013,'-6'-19'-269,"0"-3"1,2-1 384,2 2 0,-4 7-578,1 3 0,-1 9 0,8 2 69,4 9 0,-3 9 0,7 3 0,0 4-208,0 3 598,-7 1 1,13 6 0,-6 0-1</inkml:trace>
  <inkml:trace contextRef="#ctx0" brushRef="#br1" timeOffset="1033">298 445 8381,'-8'-33'202,"-4"2"1,-3 4 568,-3 2 1,-1 1-1,-2 9-125,-3 3 1,1 4 0,5 8-226,1 0 0,1 10 0,5 8 0,5 11-269,4 9 0,2 7 1,4 7-1,8 1-216,11-1 0,8 1 0,6-1 0,5 0-170,11 1 1,1-9 0,10-3-1,2-6-94,2-6 0,8 0 0,0-11 0,-5-10-92,-5-10 1,-8-16 0,-11-13-1,-8-8 299,-8-7 0,-14-5 0,-11-3 0,-6-4 295,-6-6 0,-13-4 0,-16 0 0,-12 4 101,-9 6 0,-12 5 0,-9 7 0,-1 9-11,0 12 1,11 3 0,10 16 0,9 4-224,7 6 1,14 6 0,9 9 0,11 7-939,5 9 0,17 7 0,8 11 0,10-1-423,8 0 0,14-1 1320,14-5 0,9 5 0,9-6 0</inkml:trace>
  <inkml:trace contextRef="#ctx0" brushRef="#br1" timeOffset="1198">1747 550 8390,'-35'-18'104,"2"3"0,2 1 369,2 3 1,8 7-967,-3-2 1,13 6 0,5 6 492,4 5 0,10 5 0,2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8:54.5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35 647 8121,'-6'-12'-56,"0"0"0,-1 1 0,3-7-24,-2 1 0,0-1 0,6 1 0,0-2 124,0-5 1,0 5-1,0-4 1,0 1 446,0-1 1,6 4 0,0-5-1,-2 5 396,-3 1 0,5 1 1,0-1 913,-2 1-1238,-2 0 0,0 9-415,4 8 0,-4 15 1,3 14-1,-1 4-145,2 2 1,-2 8 0,6 2-1,-1 1-178,1 1 0,2 1 0,5 9 1,1 1-159,-1-2 1,1 4 0,-1 2-1,3 4-410,3 6 0,-10 2 1,5-2-1,-5 1 43,-3 3 0,-2-4 0,-10-8 1,-4-2 699,-5-8 0,-21-11 0,-4 0 0</inkml:trace>
  <inkml:trace contextRef="#ctx0" brushRef="#br0" timeOffset="267">245 420 8032,'9'-68'0,"-3"4"0,-2 6 488,2 3 0,-2 16 0,7 6 1,5 6-49,5 6 1,8 1 0,10 5 0,4 3-485,1 7 1,-5 3 0,4 2-1,-2 3-32,-1 9 1,1 0 0,-8 13-1,-4 0-51,-5 4 0,-5 6 0,-4 4 0,-3 4-10,-6 1 0,-12 1 1,-7 3-1,-9 1 113,-7 5 1,-6-1-1,-6 5 1,-5-4-85,-5-1 0,-9-1 0,-2-1 0,-2-3-207,0-1 1,10-14 0,-1 0-1,9-6-389,3-6 1,10-3 703,10-7 0,11-3 0,4-8 0</inkml:trace>
  <inkml:trace contextRef="#ctx0" brushRef="#br0" timeOffset="534">1065 1048 8018,'-25'-25'591,"6"6"1,-7-3-60,1 9 0,6-1 0,-4 8 475,3 3 1,9 1-933,-1 2 0,8 7 1,-2 5-1,4 4-311,2 1 0,6 2 0,0 5 1,0 5-125,1 4 1,-3 2 0,8 2 0,0 3-34,-3 7 1,1 1 0,-6 3-1,2-1-278,-2 5 0,-2 9 0,-4 0 671,-4 4 0,-12 2 0,-9-1 0</inkml:trace>
  <inkml:trace contextRef="#ctx0" brushRef="#br0" timeOffset="849">838 1188 8018,'10'-62'0,"-4"6"599,-4 7 1,0 16-245,4 16 1,-3 7 0,9 10-1,2 2-4,1 4 0,10 6 0,5 9 0,4 4-160,7 2 0,2 2 0,5 6 1,-1 2-355,1 4 1,3-4 0,-1 4 0,-3-5-95,-6-1 1,-4-6-1,-4-1 1,-4-3-731,-6-4 1100,-11-9 0,-5-14 0,-7-16 1,0-9 74,0-6 0,-2-8 1,-1-1-1,-3-3-247,2-3 0,2 5 1,2 2-1,0 4-516,0 2 0,0 0 0,0 3-350,0 2 1,2 13-697,4 11 1621,3 20 0,9 5 0,-1 16 0</inkml:trace>
  <inkml:trace contextRef="#ctx0" brushRef="#br0" timeOffset="1167">1973 1380 8018,'-1'-19'81,"-3"-3"327,-2-1 1,-6 0 691,6 5-611,1 1 1,5 5-200,0 1 0,0 5-236,0-6 0,0 6 1,2-3-1,1-1 36,3 0 0,0 4 0,-6-5 26,0-3 0,-8 7 0,-3 1 0,-5 4-116,-1 2 0,-1 0 1,1 0-1,-1 2-66,1 4 1,-1 3-1,1 11 1,1 1-270,5 2 1,3 8-1,8-2 1,2 4-68,4 2 0,9-6 0,10 1 0,3 1-161,3 2 0,7-6 1,5-2 562,2 0 0,1-5 0,7 5 0</inkml:trace>
  <inkml:trace contextRef="#ctx0" brushRef="#br0" timeOffset="1367">2288 856 8018,'-18'-60'171,"-1"8"1,-2 11 1130,-3 10 1,-5 8-420,6 11 1,7 6-684,11 12 0,3 4 1,6 9-1,5 4-168,9 7 0,11 8 0,2 5 1,6 2-200,3 3 0,9-3 1,-2 3-1,3 3-480,2-1 0,-5 7 0,-2-11 1,-3 5-572,-3 1 0,-4 0 1218,-6 1 0,-11 7 0,-11 2 0</inkml:trace>
  <inkml:trace contextRef="#ctx0" brushRef="#br0" timeOffset="1500">2288 1398 8019,'0'-39'283,"0"2"0,2 6-102,4 4 0,11 4 0,14 5 0,10 3-206,11 3 1,8-2-1,12 7 1,2-1-169,2 0 0,5 2 1,-5 8 192,-2 4 0,-3 4 0,-1 7 0</inkml:trace>
  <inkml:trace contextRef="#ctx0" brushRef="#br0" timeOffset="1732">3248 1206 8007,'0'-35'452,"0"2"0,0 4 1413,0 5-1489,0 5 1,0 11-1,0 8 25,0 10 0,2 11 0,2 4 0,4 3-127,2 3 0,1 0 0,5 0 0,-3-2-363,-1 2 0,-2 0 0,3 0 0,-1-2-357,2 2 1,1-6 0,3-1 0,-1-5-327,0-2 1,1 5-1,1-3 1,5-5 771,5-4 0,4-5 0,2-5 0</inkml:trace>
  <inkml:trace contextRef="#ctx0" brushRef="#br0" timeOffset="1866">3406 612 8042,'-20'-35'0,"-1"2"1824,-2 4-2414,7 11 1,18 18 0,15 12 0,11 3-613,5 3 1202,17 7 0,4 2 0,16 8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2:01.6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367 123 8484,'-15'-24'46,"1"1"1,2 2 226,-1 1 1,-3 5 0,-1 3 0,-1 6 64,1 5 0,-1 1 0,1 0 1,0 1-111,-1 5 0,1 10 1,-1 9-1,1 2-221,-1 4 1,1 10-1,1 4 1,3 3-144,1 5 1,2-5 0,-1 12 0,3-2-571,0 1 0,6 9 0,-4-1 706,4 7 0,10 10 0,2-5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2:02.14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276 1485 8528,'-17'-43'17,"0"6"1,-1 8 275,1 4 0,-3 3 1,-1 9-1,-2 3 536,1 2 1,3 3 0,1 7 0,1 3-418,-1 7 1,7 11 0,1 6 0,0 4-388,1 2 0,5 2 0,0 4 1,8 5-95,7 5 0,13-3 0,5 1 0,4 1-216,2-1 0,7-8 1,5-3-1,3-5-268,3-3 0,5-17 0,0-1 0,-1-10 305,-3-8 1,-9-12 0,-5-13 0,-7-7 183,-9-9 1,-3-5 0,-15-5 0,-6-3 193,-10-2 0,-6 0 1,-18-2-1,-9 8 178,-6 7 1,-11 7 0,-2 9 0,-2 5 77,0 11 1,10 1-1,1 12 1,11 6-547,5 8 0,12 8 1,7 7-1,12 10-501,10 9 1,14 9-1,13 3 1,9 2 660,13-1 0,15 5 0,-29-31 0,1 0 0</inkml:trace>
  <inkml:trace contextRef="#ctx0" brushRef="#br0" timeOffset="166">1447 1694 8454,'0'-35'961,"-6"8"0,0 4-659,2 3 1,4 11 0,6 3-309,6 4 0,5 8 0,8 2 1,8 1-1910,6 5 1915,10 1 0,-5 11 0,9 1 0</inkml:trace>
  <inkml:trace contextRef="#ctx0" brushRef="#br1" timeOffset="650">2547 1362 8965,'-27'-23'0,"1"0"391,1 2 1,6 7 0,-4 4 0,3 1 588,3-1 0,-1 8 1,3 2-580,3 10 0,4 5 0,8 5 1,0 1-362,0 2 1,8 8 0,4-2 0,5 4-292,6 2 1,10 0 0,10 0-1,2-2-105,3-4 0,3-4 0,1-7 0,0-3 20,1-3 0,-1-4 0,-1-10 0,-5-6 278,-5-9 0,-18-9 0,-7-10 0,-6-5 162,-7-6 1,-10-1-1,-13-1 1,-13 5 392,-11 1 0,-9 2 0,-5 6 0,-6 2-231,-4 4 0,6 10 0,6 9 1,5 2-365,5 4 0,17 4 1,5 8-1,15 8-563,7 5 1,11 16 0,9-2-1,13 4-2093,13 3 2734,11-5 1,30 14-1,4-7 1</inkml:trace>
  <inkml:trace contextRef="#ctx0" brushRef="#br0" timeOffset="800">3612 1380 8586,'-25'-35'949,"4"2"0,-7 4 1,1 6-71,0 3 0,6 5-1036,-3 3 1,13 6 0,5 12-1191,4 6 1,10 9 1346,3 2 0,13 8 0,3-3 0</inkml:trace>
  <inkml:trace contextRef="#ctx0" brushRef="#br1" timeOffset="1333">4293 1066 8856,'2'-33'443,"4"3"0,-4 5 0,4 8 1739,-4-1-1970,-2 9 0,0 3 0,-2 12 0,-2 5-312,-2 5 1,-2 1 0,2 1 0,-3-1-137,-1 1 1,-7-1 0,1 1-1,-5-1 16,-1 0 0,-5-1 0,-2-4 0,-4-7 143,-2-3 1,6-2 0,0 0 0,0-3 497,2-9 1,-2-2 0,9-17 0,7-4 126,3-3 1,6-9 0,12 4-1,9 1-83,10-1 0,14 8 1,6 8-1,5 3-297,6 9 1,-3 5 0,3 12 0,-4 6-289,-1 9 1,-3 11 0,-3 10 0,-7 5-219,-3 2 1,-8 7-1,-1 8 1,-5 0 24,-8 1 0,-5-3 0,-10-4 1,-2 2-4,-4 3 0,-5-1 0,-13-8 1,-7-1-49,-7-3 1,-9-1 0,-9 2 0,-4-7-42,-3-3 0,7-15 0,0-7 0,5-5 567,5-6 0,15-12 0,2-10 0,9-9 502,9-6 1,5-2 0,12 0 0,7 2-300,9 4 0,5-2 0,10 8 0,3 0-117,7-3 1,-2 15 0,-1-1 0,1 8-458,-1 4 0,-3 0 0,6 2 1,-1 6-328,-1 9 0,-2 9 1,-8 9-1,0 1-432,-1 5 1,-6 2 0,-5 5 0,-4-3 963,-1-2 0,-9-2 0,-1-7 0</inkml:trace>
  <inkml:trace contextRef="#ctx0" brushRef="#br1" timeOffset="1916">5673 978 11045,'0'-35'-83,"0"2"0,0 2 1030,0 2 0,0 14 0,0-3 700,0 3 1,6 5 25,0-2-1759,-1 8 0,-7-1 0,-3 8 0,-7 3-191,-4-2 0,-9 0 0,-4 0 0,-6 4-56,-6 1 0,5-5 0,-7 2 0,2-4 123,0-2 0,1 0 0,5 0 0,2 0 410,4 0 0,3 2 1,9 2-186,-1 2 0,9 1 0,3-1-65,4 6 1,2 3 0,0 3-210,0-1 1,0 1-1,0-1 1,0 1 54,0-1 0,2 1 1,2-1-1,2 1-126,-2-1 1,-3 1-1,-1-1 127,0 0 0,6-5 0,2-2 191,2-2 0,1-3 0,7-5 0,1 0 155,5 0 1,-3-5 0,8-3-1,2-2 92,2-3 1,2 3-1,2 0 1,2 2-89,1 4 1,7 3 0,-6 1 0,-2 1-50,-3 5 0,-3 4 1,-2 9-1,-5 3-18,-7 1 0,0 10 0,-13 0 0,-2 6 97,-2 0 0,-12 5 1,-7 1-1,-12 1-32,-10 1 1,-13 0 0,-10 3 0,-3-3-317,1-7 1,0-3 0,-5-4-1,1-4-162,4-5 1,5-13-1,13-5 1,7-6-2516,8-6 2779,6-3 0,23-17 1,4-1-1</inkml:trace>
  <inkml:trace contextRef="#ctx0" brushRef="#br1" timeOffset="2320">6791 1240 10878,'0'-50'0,"0"1"833,0 3 0,0 1 1,0-2-1,0 5 297,0-1 0,-2 6 0,-2-5 0,-4 3-884,-2 4 0,-1-2 0,-7 12 0,-1 1-201,-4 5 1,-3-2 0,-5 11-1,4 0-227,2 4 0,-4 6 0,5 8 1,3 8-440,2 5 1,9 12 0,4 0 0,4 8-225,2 3 1,4 3 0,6 5-1,9 1 479,6-1 0,-1 1 1,5 1-1,0 2 224,-2 2 1,-2-5-1,-7-7 1,-1 1 169,1-2 0,-9 3 0,-3-7 0,-8-4 257,-9-6 0,-9-14 0,-17-11 0,-3-6 433,-7-6 1,-1-11 0,1-12 0,8-6-168,8-6 1,8-2 0,11-5 0,8 1-731,8-1 1,16 3 0,15-2 0,11 1-576,10 1 0,12 10 0,10 12 0,2 6-699,3 5 1569,2 4 1,-5 8 0,-2 0-1</inkml:trace>
  <inkml:trace contextRef="#ctx0" brushRef="#br0" timeOffset="2785">1447 1747 8419,'-6'-18'74,"0"1"1,-6-1 123,6 1 0,10 1 0,14 3 0,9 3-48,6 2 1,10 2 0,3 6-1,7 0-680,5 0 1,10 2-1,9 2 1,3 4 529,3 2 0,3 1 0,1 7 0</inkml:trace>
  <inkml:trace contextRef="#ctx0" brushRef="#br0" timeOffset="3400">7402 1118 8415,'-8'-18'-42,"6"1"0,-6 0 15,1-1 0,7 3 1,2 1-1,13 4 318,12 3 0,14-5 1,8 6-1,7 2-438,8 2 1,4 2-1,2 0 1,-1 0-554,1 0 0,-9 8 700,-9 4 0,-7 3 0,-11 3 0</inkml:trace>
  <inkml:trace contextRef="#ctx0" brushRef="#br0" timeOffset="3533">7315 1432 9485,'21'0'11,"8"0"0,18 0 0,24 0 0,17-2-224,-38-1 0,3 1 213,6 1 0,2 0 0,4-7 0,2 0 0,3 3 0,0 0 0</inkml:trace>
  <inkml:trace contextRef="#ctx0" brushRef="#br1" timeOffset="4352">9550 542 12433,'0'-18'-811,"0"1"0,0-1 1949,0 1 1,0 5 792,0 0-1211,0 9 0,-2-11-521,-4 8 1,2 0 0,-7 6 0,-5 0-119,-5 0 1,-8 0-1,-12 0 1,-8 0-65,-7 0 0,-8 0 1,-10 0-1,-3 0-12,-3 0 1,7 0-1,-1 2 1,8 2 175,8 2 0,19 0 0,10-6-252,7 0 1,15 8 0,7 3-528,9 5 0,7 7 1,1 2-1,1 2 143,-1 4 0,1-3 0,-1 1 0,1 0 350,-1-2 0,-1 6 0,-3-6 0,-3 0 29,-2-3 1,-3 1-1,-5-2 487,0-2-62,0-9-199,0-4 1,0-10-99,0-4 0,14 2 0,5-5 1,7 1 15,5 4 0,4-4 0,3 2 0,5 2-14,2 3 0,1 8 1,7 7-1,-1 5-99,0 5 0,-5 9 0,-4 0 0,-4 5-141,-6 1 0,-16 6 0,-1-1 0,-9 1 210,-9-4 0,-7-4 0,-17-2 0,-8 1 148,-11 5 1,-8-10 0,-3 4 0,-4-4-284,-2-4 1,4-1-1,-2-9 1,5-1-556,11-5 1,7-3 0,10-10 557,9-4 0,16-11 0,12-10 0</inkml:trace>
  <inkml:trace contextRef="#ctx0" brushRef="#br0" timeOffset="5119">10703 856 8501,'-12'-17'222,"0"-1"1,7 3 0,-5 1 521,2 2 0,0 6 233,2-5-835,5 7 24,-7-4 0,10 8 126,4 0 0,-3 0 163,9 0 1,-6-2-250,6-4 1,-9 3-1,5-9-70,0-2 0,-4-1 0,6-3 0,-3 1-105,-3-1 0,4-1 1,-2-2-1,-2-5 8,-2-1 0,-2-2 1,0-6-1,0 2 106,0 4 0,-8-2 0,-6 6 0,-5 0-53,-4-1 1,-9 5 0,1 9 0,-5 7-115,-5 3 0,-2 4 0,4 5 0,-1 9-252,1 5 1,4 10-1,6 0 1,5 6-154,5 4 0,3 0 0,5-6 0,5 0 96,4-1 0,10 1 0,5-2 0,7-4 190,3-5 1,8-11 0,-2-3-1,6-2 118,6-4 1,-4-2 0,4-6 0,-5-6 349,-1-7 0,0-7 0,-2 1 0,-4-4 58,-5 0 1,-5-4-1,-1 7 1,-3 3 472,-3 2 0,1 1-446,-7 1 1,0 3-449,-6 8 0,0 8 0,2 18 0,2 3-137,2 6 1,7 10-1,-1 4 1,3 1 89,3 5 1,-7 3-1,1 6 1,2 6-209,1 4 0,-3 2 0,-2 0 0,-3 0-315,-3 0 0,-2-2 0,-2-2 0,0-4 606,0-2 0,-8-2 0,-1-6 0</inkml:trace>
  <inkml:trace contextRef="#ctx0" brushRef="#br1" timeOffset="5233">11681 1013 8980,'0'-27'56,"-2"0"1,-4 5-1064,-6-1 995,4 8 1,-7 7 0,5 8 0</inkml:trace>
  <inkml:trace contextRef="#ctx0" brushRef="#br0" timeOffset="5769">12100 384 8563,'0'-44'69,"0"3"1,0 4 0,0 2-1,0 0 488,0 0 1,0 2 0,2 4 0,4 6-112,5 4 1,11 1 0,3 3-1,2 3-231,4 6 0,8 4 0,3 4 0,3 4-88,4 6 1,1 3-1,2 3 1,-1 1-101,-5 4 1,3-1 0,-10 7 0,-6 2-134,-8 2 1,-8 4 0,-5 1 0,-6 5-86,-4 2 0,-2-1 1,-2 5-1,-4-2 167,-6 1 1,-3 4-1,-4 5 1,-3 1-227,-1-2 1,-6-1 0,4-1 0,-3 4-64,-3 6 1,4-6-1,0-3 1,2-9-812,3-3 0,3-2 1124,2-6 0,-1-8 0,1-2 0</inkml:trace>
  <inkml:trace contextRef="#ctx0" brushRef="#br0" timeOffset="5933">12292 804 8563,'-18'-33'231,"1"3"0,5 5 0,3 8 260,1-1 1,6 9 0,12 1 0,9 2-597,6 0 1,12 0 0,12 6 0,7 0-184,8 0 1,12 6 0,3 2-1,3 0 288,-1 0 0,-7 5 0,4-3 0</inkml:trace>
  <inkml:trace contextRef="#ctx0" brushRef="#br0" timeOffset="6269">13549 210 8979,'0'-35'460,"0"0"0,-6 8 0,-1 3 0,-1 5-98,0 2 1,-3 5 187,5 0 0,-6 18 0,4 6 0,-1 13-367,-5 8 0,4 2 1,-1 2-1,-3 4-274,-1 5 0,-3-1 0,1-1 0,-1 1 7,1 0 0,-7-5 1,-1 5-1,0-2-93,0-4 1,1-3 0,7-3-1,0-4-304,-1-5 459,1-5 0,11-11-21,12-8 1,15-8 0,24-9 0,11-1 105,10 1 1,6-1-1,11 1 1,-1 1-172,1 5 1,2 3-1,3 8 1,-5 0-178,-7 0 1,-2 0-1,-18 2 1,-6 4-614,-7 5 1,-14 3 0,-8 0-729,-7-3 1626,-6 1 0,-24 5 0,-3 1 0</inkml:trace>
  <inkml:trace contextRef="#ctx0" brushRef="#br1" timeOffset="6502">13689 402 10235,'-33'-25'0,"2"-2"273,2-1 1,8 3 0,-1 8 0,7 1 2246,3 4-2236,8 5 1,-2 9 0,12 5 0,6 9-269,3 5 1,-3 16 0,0 0 0,1 6 8,3 5 0,7 3 0,0 3 0,-1 2-277,-3 3 0,-2 5 0,1-4 0,-1 4-635,1 8 1,-3-3-1,-1 5 881,-2-8 0,-8 2 0,3-6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2:09.964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6253 759 10639,'5'-23'-69,"1"-1"1,-2 3 606,-2 2 1,4 7 1379,0 0-1840,-1 8 0,-5-1 0,0 10-128,0 7 0,0 4 0,-1 1-105,-5 0 0,-4-5 0,-7-2 0,-1-1-103,1 1 1,-1-6-1,1 4 1,-1-2 159,1-1 1,-7 1-1,1-8 1,2-3 451,1-7 0,-1-4 0,2-3 0,5-2 81,4-3 1,5-7 0,5 2 0,2-2-51,3 2 1,13-2 0,11 8-1,6 3-162,6 7 1,5 5 0,12 8 0,4 2-279,1 4 1,-3 13 0,-10 16 0,-1 10-346,-3 5 1,-7 3 0,0 1 0,-10 2 108,-12 2 1,-7 2 0,-10-1 0,-2 3 173,-4 0 0,-13-8 0,-14-9 0,-8-2 66,-3-5 1,-11 3-1,-9-4 1,-4-6-138,-2-4 0,3-5 0,1-11 0,5-5 184,7-4 1,6-10 0,15-3 0,5-7 234,11-5 1,1 1-1,11-5 1,3 2 397,6 4 1,13 1 0,14 3 0,8 1-276,7 5 0,13-3 0,7 8 0,5 2-718,5 2 0,11 10 1,-3 6-1,-1 7-893,3 8 0,-3 10 1,1 4 1212,-3 1 1,-7 3-1,3 5 1</inkml:trace>
  <inkml:trace contextRef="#ctx0" brushRef="#br1" timeOffset="597">7859 305 8559,'-35'-41'34,"0"0"0,0 4 48,1 6 1,4 6 0,3 8 2268,2-1-1701,10 8 0,7 10 1,10 14-1,4 7-674,5 9 1,7 8 0,3 5-1,4 2-34,2 3 0,2 3 0,6 3 0,0 2-95,0 2 0,0 3 0,0-5 1,0 4-416,0 2 0,0 2 0,-2 4 1,-2-2-670,-2-2 1,-10-8 1236,-1 3 0,-1-5 0,-7-2 0</inkml:trace>
  <inkml:trace contextRef="#ctx0" brushRef="#br0" timeOffset="798">8261 322 9950,'-18'-70'323,"3"8"1,1 4 0,5 8 1973,1 9 0,2 14-1601,6 15 0,2 10 1,6 4-1,9 14-1063,10 11 0,8 13 0,6 9 0,6 7-80,3 8 0,3 12 0,1 5 0,-26-38 1,0 0-29,1 0 0,0 1 1,3 3-1,-2 1 0,-2 1 1,-1-1-1,-2 1 0,-2-1-894,1-1 0,-3-1 1001,4 44 1,-2 5 0,-13 2 0</inkml:trace>
  <inkml:trace contextRef="#ctx0" brushRef="#br0" timeOffset="947">8156 916 17232,'0'-23'-1342,"0"-2"1,2-1 1250,4 1 0,6 2 0,13 5 0,10 3-41,9 3 0,15 4 1,5 8-1,5 4 101,7 8 1,11 0 0,-38 0 0,-1 1-1</inkml:trace>
  <inkml:trace contextRef="#ctx0" brushRef="#br0" timeOffset="1232">9274 654 18389,'25'-62'-454,"-6"4"0,-7 7 1472,-4 11 1,-2 7 0,-4 15-80,3 1 0,5 9 0,6 10-1179,-5 13 0,3 7 0,-6 11 1,-1 5 90,1 5 0,-2-2 1,-8 5-1,-4 3 105,-5 1 1,-5 3 0,-1-3-1,-3-1-313,-3-3 1,4-7 0,-7 4 0,3-2 282,0-1 1,1-5 0,9-8 0,3-1 83,2-5 1,3-2-1,6-3 1,7-2-153,10-3 0,15-7 0,15 2 0,10-4-392,12-2 0,8-2 1,9-2-1,1-4 818,-1-1 1,-8-3 0,-1-6 0</inkml:trace>
  <inkml:trace contextRef="#ctx0" brushRef="#br0" timeOffset="1381">9117 1038 10353,'-16'-19'0,"5"-2"108,5-3 1,4 1 0,6 7 0,7 5 360,13 5 1,16 4 0,13 2 0,11 0-550,9 0 1,1 2-1,6 6 1,-3 7 123,-3 7 0,-10 1 0,-4-6 0</inkml:trace>
  <inkml:trace contextRef="#ctx0" brushRef="#br0" timeOffset="1997">1188 2331 9739,'-97'0'-53,"4"0"0,2 0-92,-3 0 0,5 2 1,-2 3-1,8 7 86,7 4 1,4-5-1,2-1 1,2 0 123,4-1 1,12-3-1,13 4 1,8-2-8,8-5 1,3-1 0,5 0-87,3 4 1,4-2-1,10 6 1,4-2-205,6-5 0,-3 5 1,5-2-1,4-2 132,3-2 0,4 4 0,-2-1 1,6-1 153,4-2 0,4-2 1,4-2-1,8-2 246,7-1 0,14-9 0,13 2 1,10-3-68,-41 6 0,1 0 0,12-3 0,4-1 0,11-1 0,5-1 1,-20 4-1,2 0 0,3 0-207,7 0 0,3-1 0,1 0 1,12-2-1,2 0 0,3-1 1,-16 4-1,2 0 0,1 0 0,1 0 1,5-1-1,0 1 0,1 0 1,1 0 85,4 1 1,1-1 0,0 1 0,-1 0 0,-3 1-1,0 0 1,-1 1 0,1 0 0,1 0 0,0 0 0,0 1-1,0 0 1,-2 1 0,0 0 0,0 1 0,0-1-207,0 1 1,-1 0 0,1 0 0,0 1 0,3 0 0,0 1 0,0 1 0,0-1 0,0 0 0,-1 1 0,1 0 0,0-1 0,0 1 0,1 0 0,-1 0 0,1 1-17,-2 0 0,0 0 1,0 0-1,0 0 1,-1-1-1,0-1 1,0 1-1,1-1 1,1 0-1,0 1 1,1-1-1,0-1 1,0 1-1,0-1 1,1 0-1,0 0-114,1 0 1,0-1 0,0 1 0,0-1 0,-6 1 0,0-1 0,-1 0 0,0 0 0,-1 0 0,-1 0-1,-1-1 1,0 1 0,-3-1 0,0-1 0,-1 1 0,0-1 11,-4 1 1,1-1 0,-2 0 0,1 0 0,-2 2 0,-1-1 0,0 1 0,-1 0 0,19-2 0,-3-1 0,0 2-1,-7 0 1,0 2 0,-2 0-148,-8 1 0,-2 2 1,-1-1-1,24 0 1,-2 0 358,-7-1 0,-1 0 0,-7 3 0,-1-1 0,-6-2 0,-1 0 0,-1 2 0</inkml:trace>
  <inkml:trace contextRef="#ctx0" brushRef="#br1" timeOffset="2482">1048 2907 8442,'18'0'-359,"-1"0"0,4 0 1,11 0 466,14 0 0,39 0 0,-24 0 0,5 0 0,18-1 1,6 0 90,-16 0 1,2-1 0,3-1 0,10-1-1,3-1 1,3-1 0,-17 0 0,2 0 0,1-1-1,0 0 1,3 1 0,1-1 0,0 0 0,1 0-368,2 0 1,1-1 0,1 0 0,0 0 0,2 0 0,2-1-1,0 0 1,0 0 0,4 0 0,0-1 0,1 0 0,0 0 0,-19 2-1,1 0 1,0-1 0,0 0 0,0 1 122,0-1 0,0 0 1,1 0-1,-1 0 1,1 0-1,1 0 1,-1 0-1,1 0 1,0 0-1,1 1 1,4-2-1,0 1 1,1-1-1,0 1 0,0 0 1,1 0-1,0 1 1,0 0-1,1 0 1,0 0-153,1 0 1,1 1 0,1-1 0,-2 1-1,1 0 1,-4 1 0,1 1 0,-1-1 0,0 1-1,0 0 1,2 0 0,0 0 0,0 1 0,-1-1-1,1 1 1,-1 0 0,-1 0 0,0 1-1,0-1 1,0 1 196,-1 1 0,0-1 0,0 1 0,-1 0 0,1 0 0,0-1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2:31.8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1747 8249,'-17'0'-441,"-1"0"1,1 0 304,-1 0 1,1-5 277,-1-1 144,9 0-324,1 6 0,16 0 0,3 0 39,5 0 1,7 0-1,1 0 1,-1 0 17,2 0 0,-4-2 0,8-2 0,3-2 5,1 2 0,1 3 0,1-1 0,2-2-20,4-2 1,4-2-1,9 4 1,4-4-11,6-1 1,12 3 0,9-4-1,8 1-2,6-1 0,-43 8 0,1 0 1,-4-2-1,1 0 0,2 1 0,0 0 4,3 1 1,1-1 0,3-3-1,2 0 1,0 3 0,2 0 0,-1 1-1,1 0-63,0 1 1,0 0-1,0 1 1,0 0 0,4 0-1,0 0 1,1 0-1,0 0 67,0 0 0,1 0 0,3 0 0,-1 0 0,-2 0 0,0 0 0,0 0 0,-1 0 8,2 0 0,0 0 0,0 0 0,-1 0 0,3 0 0,0 0 0,-2 0 0,-1 0 17,1 0 0,0 0 1,-3 0-1,-1 0 1,4 0-1,0-2 1,-3 1-1,0-2 16,-4 1 0,-1-1 0,-3-3 1,-3 0-1,33-2 0,-14-1 44,-11-5 0,-9 4 0,-15-1 0,-9-1 44,-10 2 1,-11-5 0,-4 3 0,-1-1 115,1 1 1,-6-4-106,2 5-117,-4-5 0,-2 5-110,0-1 42,0 8 392,0-12 0,0 13-265,0-9 0,0 0 0,0-5-44,0-1 1,0-1 0,0-2-1,0-5-55,0-1 1,2-2 0,1-8-1,3-3-120,-2-7 1,4-4 0,0-3 0,-1-2 51,1-2 1,4-12 0,-6 4 0,-1 2 119,3 2 0,-6 3 0,4 7 0,-4 2-19,-2 3 0,0 4 1,0 10-1,0 2 32,0 2 1,0 8-1,0-2 1,0 3-25,0 3 1,0-1-1,0 1 1,-2 1-5,-4 5-30,4-5 0,-6 12-6,8-7 1,-1 7-128,-5-2 68,4 4 0,-8 2 26,4 0 1,-3 0 0,-9-2 23,1-4 0,-1 4 0,-1-4 0,-5 4-36,-5 2 0,-6-5 0,-5-1 1,-9 2-34,-7 2 1,-10 2-1,-18 0 1,35 0-1,-2 0 22,-8 0 0,-1 0 1,-5 0-1,-2 0 0,-5 1 1,-1 0-1,-3 1 0,-2 2-55,-2 1 1,-1 1 0,-4-1 0,0 0 0,-4 0 0,1 0 0,2 0 0,-1 0 119,1 0 1,0-1-1,-1-1 1,1 0-1,-2 2 1,-1 0-1,1 0 1,0-1 54,0 1 1,1 0 0,4 1 0,1 2 0,6 2-1,1 1 1,-1 1 0,0 1-11,2 1 1,-1-1 0,-1 1 0,1 0 0,4 1 0,2 1 0,3-2-1,2-1-44,3 0 1,2-1-1,3 0 1,1-1-1,4-2 1,1 0-1,-43 6 34,10-3 0,3-4 0,24-8 0,3 0 8,5 0 0,5 0 0,2 0 0,12 0 28,8 0 1,5-2-1,3-2 167,1-2-644,8 0 497,-3 6 0,8 0-341,5 0 244,-4 0 0,4 6 0,-12 0 126,-5-2 1,1 4 0,-2-3 210,-1-1 1,3-2 161,-2-2-172,8 0-348,-3 0 0,7 8 1,2 2-1,1 3-59,3 5 1,6-3 0,-4 16 0,1 6-7,5 8 1,-6 9 0,0 10-1,-3 12-13,1 7 0,0 12 1,-6-45-1,0 1 0,1 3 1,0 1-118,2 2 1,0 2 0,-2 8 0,0 0-109,2 3 0,0 0 0,-5 5 0,-2 1 1,-1-1-1,0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9:18.8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467 769 8083,'-31'-17'0,"-2"-1"0,-2 3 190,4 3 1,-2-2 0,9 7-1,3-1 131,2 0 0,7-4 648,0 7-944,9-1 1,3 6-1,11 0 1,7 0 115,5 0 1,-2-2 0,10-2 0,4-2 7,4 2 1,11 2 0,3 0 0,9-1 34,6-3 0,4-2 0,5 2 1,13-6-65,-40 5 0,2-1 0,2-1 0,1 0 0,6 1 0,2-1 0,4 0 0,0 1-51,3-1 1,2 0-1,6 0 1,1 1-1,0-1 1,1 0-1,4 0 1,1-1-167,0-2 1,1 0 0,2 2 0,2-1 0,4-2 0,0-1 0,-28 4 0,1 1 0,0-1 88,4-1 0,1 0 1,1 0-1,0 1 1,0 0-1,2-1 1,4-2-1,1-1 1,0 0-1,-1 1 1,1 0-1,-1 0-27,0 0 1,0-1-1,0 1 1,1 0 0,1 2-1,-1 0 1,-4-1 0,-1 0-1,-1 1 1,-4 1 0,-1 2-1,-1 0-20,25-2 0,-3 1 0,-8 3 0,-1 0 1,-4 1-1,-1 1 0,-1-1 0,-1 2 35,1 1 1,-2 0 0,-8-2 0,-2 0 0,-6 1 0,-1 0 0,-5 1 0,-2 1-39,47-1 1,-5 2 0,-12 0 0,-11 0-268,-13 0 0,-13 0 1,-13 0-425,-5 0 1,-15 0 335,-9 0 1,-7 0-1,-13 0 1,-5 2-500,-10 3 1,-17 3 911,-18 4 0,0 11 0,-8-4 0</inkml:trace>
  <inkml:trace contextRef="#ctx0" brushRef="#br0" timeOffset="399">48 1223 8023,'-18'-8'58,"1"-3"1,7 1 0,8-2-1,14-1-33,17-3 0,23-3 0,26-4 0,-29 8 0,3-1 111,8-3 1,4-1 0,14-6 0,5-3 0,-20 7 0,3 0 0,1-2 0,4 0 0,2-1 0,0 1-191,2-1 1,1 0-1,0 1 1,4 0 0,1 0-1,1 0 1,0 1 0,0-1-1,0 1 1,3 0 0,0 1-1,1-1 132,4 2 1,0-1-1,0 1 1,-1 1-1,-1-1 1,1 2-1,4 1 1,1 2 0,0 0-1,1 0 1,-1 0-1,1 1-21,1 1 0,0 0 1,1 1-1,1 2 1,0 1-1,1 0 1,-2 1-1,-1 1 1,0 0-1,-4 1 1,-1 0-1,-1 2-52,-5 1 1,-1 1 0,-2 0 0,-8 1 0,-1 1 0,-1 0-1,29 1 1,-2 0 0,-6 0 0,-2 0-218,-5 0 1,-3 0 0,-13 0 0,-4 0-1,-7 0 1,-4 0 0,39 0-182,-17 0 0,-13 2 0,-9 2 1,-13 4-466,-13 1 1,-9-3 0,-9 6 857,-5 2 0,-4-7 0,-2 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9:39.2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437 263 8423,'-29'9'0,"2"-3"-486,2-4 0,0 4 0,3 0 0,-1-2 340,2-2 0,7-2 1,2 0 400,-1 0 2,-3 0 0,7-2 67,3-4 1,4 2-217,2-8 1,8 8 0,3-3 4,5-1 1,-5 6 0,1-4-56,2 4 1,1-4 0,3 0 0,-1 3 9,1 1 0,5-4 1,2 0-1,2 2-19,4 2 1,2-4 0,2 1-1,2-1-41,4-2 1,5 6 0,13-6 0,9 2 2,11 1 1,12-3-1,-36 6 1,1 0-1,3-1 1,0 0-18,4 1 1,0 0 0,6-2-1,0-1 1,4 0 0,0 0-1,-1 0 1,1 0-32,1 2 1,0 0-1,-6-1 1,0-1 0,2 0-1,1 0 1,-2-1 0,0 0 95,-3 0 1,0 1 0,-1 2 0,-2 0 0,-8-2 0,-1 0 0,0 0 0,0 0 60,-2 0 1,-1 1 0,46 0-1,-13-4 1,-11 2-149,-14 0 0,-13 1 0,-13 7 0,-2 1-395,-2 3 0,-15 2-177,-2-2 0,-10 4 0,-8 5 166,-6-3 0,-11 5 0,-8-1 434,-8 5 0,-13 10 0,-11-4 0</inkml:trace>
  <inkml:trace contextRef="#ctx0" brushRef="#br0" timeOffset="332">175 472 8247,'-50'-2'-484,"3"-4"1,9 3 490,14-9 274,9 8 1,17-4 0,6 8-202,9 0 0,16-2 1,15-4-1,11-3 221,11-1 1,15-11-162,-36 12 0,1 0 1,2-2-1,1-1-146,1 0 0,2 1 1,6 0-1,2 0 1,8-3-1,2-1 1,6 0-1,1 1 67,4 0 0,1 1 1,4-1-1,0 1 1,1 2-1,1 0 1,0 0-1,0-1-113,2 1 0,0 1 0,-6 3 1,-1 2-1,-2 2 0,-1 0 0,-4 2 1,-1 0 27,-3 1 1,-1 0-1,-3 0 1,-2 0-1,-5 1 1,-2 0-1,-4 2 1,-2 0-320,40 9 0,-21 3 1,-20 3-1,-9-1-299,-12 1 0,-10-1 1,-11 1-1,-5-1 642,-1 1 0,-10-1 0,-8 1 0,-7-1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9:42.8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952 420 8416,'-35'-52'29,"-10"1"1,-5 5-1,-9 5 198,-3 4 1,-2 12 0,-6 5 0,3 9-138,3 3 1,9 2 0,11 4 191,1-4 1,14 4-128,17-3 1,20 3 0,25 2 0,11 0-272,15 0 1,22 0-1,14 0 1,-42 0 0,1 0 38,4 0 1,0 0-1,3-1 1,1 2-1,1-1 1,0 2-1,2-1 1,0 1-47,1 1 1,0 0 0,2 1-1,0 0 1,-2-1 0,0 2-1,-9 2 1,-2 3-1,38 17 0,-27 8 1,-25 8-1,-24 7-25,-17 7 1,-29 9 0,-23-4-1,-22 0 149,31-32 0,-3-2 0,-5-1 0,-3-1 0,-4-2 0,-2-2 0,-3-1 0,0-1 124,-4-1 0,0-1 0,1-3 1,0-1-1,-1 0 0,0-1 1,2 0-1,0-1 179,4 0 0,2-2 0,3-4 0,3-1 0,-27 1 0,12-4 437,14-2 0,21 0-680,22 0 1,20-6-1,28-2 1,14-1-154,11-5 1,21-1-1,12-5 1,-42 9 0,1-1-42,3-2 1,2-1 0,7-2 0,0 1 0,2-1 0,0 1 0,0 0 0,0 1-53,1 0 0,0 1 0,-1 2 0,0 0 0,-1-1 0,-1-1 1,-4 2-1,-1 1-205,-6 3 0,-4 0 1,19-1 161,-46 9 0,-40-6 0,-46 0 0,-16 0 273,-15-2 1,35 7-1,-2 0 1,-7-1 0,-2-1-1,-6 1 1,-1 0 135,-4-1 0,-1 0 0,-2 2 0,1 0 0,0-3 0,1 0 0,-3 1 0,1 0 43,-1 1 1,1-1-1,3-4 1,3 0 0,9 1-1,4-2 1,11 0 0,5-3 833,-24-12 0,29-1-737,26 7 1,23 7 0,19 4-1,12 5-405,9 1 1,13 0-1,7 0 1,9 0-163,13 0 0,7 5 1,-42-1-1,2 0 1,1 1-1,1 0 92,1 2 0,0-1 0,1-1 0,-1 0 0,-6 1 0,-1 2 0,-2 0 1,0 1-52,45 13 1,-13 9 0,-17-2-1,-25 4-22,-20 2 1,-21 0-1,-17 1 1,-14 3 5,-12 2 0,-11 0 0,-4-6 1,0 0-89,0-1 1,3 1-1,9 0 1,5-2-143,6-4 0,0 2 451,14-7 0,0 7 0,5-4 0</inkml:trace>
  <inkml:trace contextRef="#ctx0" brushRef="#br0" timeOffset="716">2314 245 8380,'-27'-25'-205,"7"6"1,9-5 0,-3 5 662,-1 2 1,5-1 0,4 1 0,4-1-181,2 1 1,0 5-1,2 2 1,4 1-18,6-1 1,-3 6 0,3-2-184,1 4 1,1 4-1,0 4 1,-3 8 72,3 7 1,-4 8 0,1 12 0,1 5-43,-2 5 0,5 9 1,-3 4-1,3 4-147,3 2 1,-1 7 0,1 5 0,-1 3-85,1 3 0,5 5 1,0 0-1,-3-4-11,-7-5 1,3-15 0,-7-12 0,1-11-380,-4-11 741,-4-8 1,-2-25-1,-2-7 1,-4-11 85,-6-7 1,-5-6-1,-4-14 1,-5-8-302,-1-5 1,4-16 0,-4 3 0,2-5-158,3-4 0,-3-1 0,2-13 0,3-3-57,7-4 1,8 47-1,2 0 1,3-42 0,4 7-161,7 10 1,-5 7-1,12 23 1,-3 16 221,1 14 1,1 9-1,1 8 1,-1 4 59,1 7 0,-1 1 1,1 13-1,1 0 35,4 5 1,-3 8-1,3 3 1,-6-2 6,-5-2 0,2 4 0,-9-1 1,-1-1 45,-2-2 0,-2-2 0,-2 0 1,-4-2 15,-5-4 0,-10-4 1,-5-7-1,-1-3-230,-4-3 1,-2-4 0,-2-8-1,2 0-247,4 0 0,0-8 0,10-4 451,3-3 0,10-11 0,-2-1 0</inkml:trace>
  <inkml:trace contextRef="#ctx0" brushRef="#br0" timeOffset="1117">3170 455 8380,'0'-20'68,"0"-1"0,-2-2 687,-4 1 1,4 9 735,-4 1-905,4 8 1,2-1-466,0 10 0,0-1 0,0 8-185,0 1 0,0 3 0,0 1 0,0 1-195,0-1 0,0 3 0,0 1 0,2 4 43,4 3 1,2-7-1,5 4 1,-1-2 0,2 1 0,-5-1 0,3-6 0,3-1 253,7-4 0,5-5 0,8-7 0,2-4 211,3-7 1,11-14 0,7-20 0,-2-4 160,-1-5 0,-5-2 0,-3 5 0,-8 5 362,-8 5 1,-14 12 0,-11 6 18,-4 3 1,-4 13-897,-4 7 0,4 7 0,-4 11 1,4 1-522,2 4 1,0 5 0,0 7 0,2 1-648,4 5 0,4-2 1273,7 8 0,16-1 0,4 7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9:46.1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246 191 8239,'0'-35'191,"0"0"0,2 8 0,2 4 986,1 3 1,1 3 123,-6-1 1,-2 9-801,-4 3 1,3 6-1,-7 7-426,2 11 1,-4 7 0,5 10 0,-3 4-110,-4 7 0,-1 3 0,-3 15 0,1 4-626,-1 6 0,-1 7 1,-2 10-1,-3 4 85,3 2 1,12-47-1,1-1 1,1 4 0,2-1-1,1 1 1,2-1 574,-1 1 0,4-1 0,22 45 0,7-2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9:45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227 263 8515,'-40'-31'-5,"-1"-4"1,2 4 0,10 7 124,6 5 1,9 9 0,4 6 459,3 8 0,-5 6 1,6 7-1,2 3-439,2 3 1,10-4-1,4 7 1,3-1-187,3 4 1,7 4-1,4 2 1,4 0-93,2 0 0,0 0 1,2 0-1,3 0-133,7-1 0,-2 1 0,1 0 0,3 0-1,1 0 0,3-6 0,-1-3 1,0-7 295,1-9 1,1-10 0,2-12 0,6-13 301,6-12 0,-4-14 0,8-9 0,-6 0 88,0 0 1,-4 2 0,0 7 0,-1 7 111,-5 9 0,4 15 1,0 15-1,2 3-303,4 2 0,2 7 0,2 7 0,0 5-230,0 5 0,1 1 1,3-4-1,2 2-96,-2-1 0,-8-3 1,-4-1-1,-2-1-92,-4 1 1,-9-9 0,-9-3 0,-5-4-181,-3-2 1,-15 0-1,3 0 1,-3-2 75,1-4 0,1-3 1,1-11-1,1-3 309,4-6 0,10-10 0,12-4 0,3-1 166,7-5 1,16 1 0,5 1 0,8 8 218,3 8 1,0 6 0,3 9 0,3 5 125,6 5 0,-4 4 1,0 4-1,-2 4-352,0 5 0,-43-3 1,-1 0-1,44 8 1,-4-3-383,-5-1 1,-7-6-1,-9 3 1,-4-1-40,-5-4 1,-13-2 0,-7-2-462,-8 0 1,-13-2 0,-13-4 55,-3-6 0,-4 3 0,-3-3 0,-5-1-1621,0-3 2250,-5 6 1,-3-13-1,-9 4 1</inkml:trace>
  <inkml:trace contextRef="#ctx0" brushRef="#br0" timeOffset="1614">2288 961 8399,'-17'-35'147,"-1"0"0,1 8 0,1 4 1,3 3 1977,1 3 0,6 7 176,-6 4-2051,9 5 0,-5 2 0,10 5 0,2 8-220,1 7 1,3 2-1,-2 10 1,4 6-87,-1 4 0,7 4 0,-4 7 0,3 4-532,3 6 1,-1 4 0,2 2 0,3 4-178,1 7 1,0-5-1,-3 11 1,1-3-666,2-5 0,1-1 1180,-7-8 0,8-8 0,3-2 0</inkml:trace>
  <inkml:trace contextRef="#ctx0" brushRef="#br0" timeOffset="1797">2760 891 8321,'-18'-60'765,"1"8"1,-1 13 90,1 14 0,5 9 0,4 16-712,6 0 1,0 8 0,16 4 0,5 3 182,9 3 0,5 7 0,2 4 0,1 6-403,5 6 0,0-3 1,9 11-1,5 3-525,-1 5 0,0 7 0,-1-2 0,-3 4-436,-3 5 0,-6 9 1037,-12-4 0,-4 7 0,-8-3 0</inkml:trace>
  <inkml:trace contextRef="#ctx0" brushRef="#br0" timeOffset="1947">2480 1590 8453,'-17'-29'0,"1"2"0,5 1 17,5 5 1,6 7 0,7 3-1,13-3-338,13-1 0,15-3 0,13 3 0,3 1-80,7 2 401,7 1 0,9-7 0,1 1 0</inkml:trace>
  <inkml:trace contextRef="#ctx0" brushRef="#br0" timeOffset="2216">3685 1048 8453,'0'-44'0,"0"-3"0,0 10 0,0 6 1086,0 4 0,0 4 0,2 7-242,4 5 1,4 3 0,7 10-525,1 4 1,-1 5-1,-1 13 1,-3 7-231,-1 8 0,-8 5 0,2 9 1,-5-1-132,-1 0 1,0 3-1,-1 3 1,-5 4-291,-6 0 1,-3-2-1,-3-7 1,1-3 116,-1-3 1,3-5-1,1-9-69,2-4 1,12-5 94,6-13 0,14-5 0,20-14 0,9-7-199,7-6 0,8-11 0,10 3 0,2-4-1854,-3-2 2241,-1 1 0,-2-1 0,0 0 0</inkml:trace>
  <inkml:trace contextRef="#ctx0" brushRef="#br0" timeOffset="2363">3580 1503 8359,'-9'-24'423,"3"-1"1,4 0-617,2 0 1,17 1 0,16 5 0,22-4 88,18-7 1,-25 14 0,2 0 0,3-1 0,2 1 0,2 0 0,1 2-239,0 2 0,2 1 29,3 2 0,-2-1 0,-11-2 0,-1-2 0,3 1 0,-1-1 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3:07.6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522 349 8037,'0'-35'659,"0"0"1,2 4-1,2 6 82,2 8 1,0 13-934,-6 4 0,0 10 1,0 11-1,0 6 381,0 6 1,-6-2 0,-4 12-1,-3-1-63,-7 5 1,-3 4 0,0 3 0,-6 2-77,-4 2 1,-8 2 0,-2-1 0,-1 5-10,-5 4 1,1-2 0,3-6 0,10-12 49,10-9 0,5-8 1,5-13 8,3-1 0,6-7 0,12-4 1,6-4-199,3-2 1,11 0-1,5 0 1,8 0 6,7 0 1,14-8 0,10-2-1,8-2 12,1 1 0,7 1 0,-5-2 0,3 5-98,-3-1 0,1 6 1,-14-4-1,-12 4 88,-12 2 0,-9 2 0,-6 2 270,-5 2 0,-15 0 269,-9-6 1,-7-2 0,-11-4-173,1-6 0,-1-9 1,1-4-1,-1-2-114,1-5 0,-6-8 0,-3-7 0,-1-3-148,-4-3 1,-2-5-1,-2-2 1,-2 0-84,-3 0 0,3-4 1,-4 5-1,4 3 11,2 2 0,8 9 1,4 6-1,5 8-918,7 8 1,5 11-266,12 7 1,11 10 0,14 9 1238,8 7 0,13 6 0,10 8 0</inkml:trace>
  <inkml:trace contextRef="#ctx0" brushRef="#br0" timeOffset="285">1605 489 8061,'-27'-52'463,"4"-1"1,-1 11 0,5 7 0,4 11 1857,-1 11-1887,8-3-420,1 14 0,7 2 1,0 12-1,1 3 54,5 3 0,2 9 0,6 6 1,-3 8-11,3 3 1,1 5-1,3 9 1,-1 6-254,1 4 0,-3 10 0,-1 1 0,-4 3-232,-3-1 1,-1 5 0,-6 3-1,0-6-112,0-3 1,-6-18 0,-1-13 0,-1-11-236,0-10 0,0-15 774,2-7 0,-3-12 0,-9-4 0</inkml:trace>
  <inkml:trace contextRef="#ctx0" brushRef="#br0" timeOffset="568">1448 384 8135,'8'-58'671,"3"0"1,5 2 0,3 9 0,5 8-339,5 8 1,4 6 0,4 7 0,5 1-238,11 0 0,-1 7 0,6 4 0,-5 4 8,-7 2 0,-3 8 0,-8 5 1,-2 7-256,-4 3 0,-10 8 0,-9-2 0,-2 6-158,-4 6 0,-2 4 1,-4 7-1,-6 0 90,-9 1 0,-9-3 0,-11 1 0,-3-3 130,-7 1 0,2-3 0,-3-13 0,-4-2 99,-5-2 1,-1-7 0,8 1 0,3-6-165,6-5 1,4-4-1,4-6 1,4 2-1823,6 2 1976,11-1 0,20-12 0,12-3 0</inkml:trace>
  <inkml:trace contextRef="#ctx0" brushRef="#br0" timeOffset="1701">2461 1030 8066,'-8'-17'83,"6"-6"1,-5-1 0,1 3 807,0 2 0,-6 7-444,6 0 1,-1 8 236,1-1-547,4 3 1,-8 2-83,4 0 0,2 2 22,-7 3 0,-1 3 1,-5 6-1,-3-3 55,-3 3 1,2 4 0,-8 3 0,-2 4-53,-2 2 1,-2 8 0,0 8-1,0 2-133,0 3 0,0 4 1,2 5-1,4 5-157,6 6 0,11-8 0,6 8 0,8-4 6,10-2 0,9-12 1,18 1-1,3-9 89,3-9 0,8-5 0,5-13 1,-2-3-3,-2-6 0,-3-4 0,-5-6 0,-5-6-51,-4-7 1,-10-7 0,-4 1 0,-5-4 76,-6 0 0,-5-4 1,-7 5-1,0-1 230,0-4 1,-7 6-1,-3 2 1,-2 1 115,1-1 0,-1 4 0,-4-5 0,3 7 198,1 5 0,6-3-312,-5 3 0,7 2 0,0 1 1,8 1-164,7 4 1,13 0-1,5 0 1,4-2 51,2 3 1,2 1 0,1 2 0,3-2 46,-2-4 1,-8 4-1,-4-4 1,-2 4 131,-3 2 0,-3 0 1,-3-2 903,-5-4-1065,-3 4 1,-8-3-193,0 10 0,-2 5 0,-2 8 1,-2-1-99,3 1 1,1 5-1,2 4 1,0 4-59,0 6 0,5 4 0,1-1 0,0 5-281,2 0 0,-4 5 1,5-3-1,1 1-211,0-1 0,0-10 0,3-10 792,-1-2 0,7-2 0,8-5 0</inkml:trace>
  <inkml:trace contextRef="#ctx0" brushRef="#br0" timeOffset="1867">3387 1450 8095,'0'-18'3595,"0"6"-3535,0 1 0,0 9 0,2 2 1,3 10 0,5 13 1,8 6-1,-1 6-418,0 6 1,7-3-1,-1 9 1,0 2 356,3 1 0,-7 2 0,6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9:05.3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1248 716 7864,'2'-25'324,"4"-4"0,-5 2 0,5-1 1002,-4 3-909,-2 2 0,0 11 337,0 1-1175,0 7 241,0-4 0,-9 10 0,-9 4 0,-11 3 76,-10 1 1,-5 6-1,-13-5 1,-5 5 201,-8 1 1,-17 7-1,-2-1 1,-8 0 28,43-10 1,1-1 0,-44 8 0,0 3-1,12-3 250,9-3 0,12 0 1,9-1-1,13-2-209,13-3 1,17-5-396,12 6 0,10-8 1,13 3-1,6 1 46,4 4 1,12-5 0,7 1-1,10-2-91,6 0 0,4 6 1,4-7-1,5 1-11,5 2 0,-5-4 0,-1 7 1,-5 3 23,-7 2 0,-6 9 0,-11 2 1,-9 4 167,-12 4 1,-13 4 0,-21 13 0,-9 1 130,-17-1 1,-18 6-1,-16 2 1,-6 0 181,-6 1 0,-3-3 0,36-32 1,0 0-1,-38 25 275,5-5 0,6-11 1,6-12-1,8-3 453,8-3 0,13-7-730,11-4 1,15-4 0,9-2 0,13-2-193,14-4 1,10-4-1,20-7 1,7-1-116,11 1 0,16-1 0,-40 9 0,1-1 1,5-1-1,1 1-134,5-2 1,2 0 0,3-2 0,2-1 0,0 3 0,1 1-1,-1 1 1,-2 1-391,-4 1 1,-2 2 0,-6 1-1,-3 2 1,38 3 0,-8 0-320,-7 0 0,-22 0 930,-13 0 0,-12 8 0,-11 2 0</inkml:trace>
  <inkml:trace contextRef="#ctx0" brushRef="#br0" timeOffset="534">2802 402 7979,'10'-53'243,"-4"1"0,-12 7 1,-6 7-1,-5 7 339,-7 7 1,11 13 0,-5 5 0,5 6-391,3 6 0,-4 5 1,9 13-1,1 7 5,2 7 0,2 7 0,2 9 0,4 3-165,5 1 0,11 8 1,3-2-1,2 6-194,4 5 0,2-3 0,2 6 0,0-1-238,0 5 1,6 3-1,-1 3 1,-1-3-222,-2-4 0,-2 1 1,-2-10-1,-4-6-337,-6-4 0,-5-12 958,-7-9 0,5-12 0,-6-4 0</inkml:trace>
  <inkml:trace contextRef="#ctx0" brushRef="#br0" timeOffset="833">2837 349 8197,'0'-64'0,"0"4"417,0 6 1,2 5-1,4 16 1,7 4-252,9 6 1,13 6-1,13 5 1,8 6-174,8 4 1,-1 10-1,-1 7 1,-2 11 16,-4 9 1,-9 5 0,-9 1-1,-7 6-6,-7 3 0,-5 2 0,-3 1 0,-5-1-47,-5 1 0,-6-1 0,-6 0 0,-5 1 134,-5-1 0,-9-1 0,-4-3 0,-6-3-122,-6-3 1,4 5 0,-3-6 0,3-2-150,2-3 1,0-3 0,0-1 0,2-5-672,4-2 0,6-2 851,11-5 0,-4-1 0,7 1 0</inkml:trace>
  <inkml:trace contextRef="#ctx0" brushRef="#br0" timeOffset="1133">3955 1153 7907,'0'-29'198,"0"1"1,0 3 1234,0 4 1,-6 1 67,0 3-1244,0 7 0,12 10 0,2 12 0,0 5-103,-1 7 1,7 3-1,-2 8 1,3 0-143,3 0 1,-1 0-1,1 0 1,-1-1-208,0 1 0,1 0 1,-1 0-1,1 0-199,-1 0 1,7-2-1,1-2 1,2-4-283,4-1 0,2-3 1,4-6-1,4-1-1820,5-5 2496,-3-3 0,7-16 0,-5-1 0</inkml:trace>
  <inkml:trace contextRef="#ctx0" brushRef="#br0" timeOffset="1266">4182 629 7953,'-8'-18'0,"-2"1"-264,1-1 1,1 11 0,10 7-68,4 9 1,11 9-1,12 5 331,4 6 0,2 4 0,0 2 0</inkml:trace>
  <inkml:trace contextRef="#ctx0" brushRef="#br0" timeOffset="1583">4915 1048 7880,'0'-18'1556,"0"1"0,2 9-1069,4 8 1,-2 10 0,8 13 0,3 8-242,6 8 1,1 8-1,7 11 1,2 8-177,2 8 0,8 13 0,-20-38 0,0 1 0,1 1 0,-1 1-68,1 0 1,-1 1 0,-1-1 0,-1 0 0,-4 1 0,-1-1 0,-2 0 0,-1-1-142,-1-1 1,-1-1 0,1 38 0,-6-13 0,-8-6-168,-8-4 0,-5-4 1,-4 0-1,-5-9 102,-1-7 1,0-11-1,-2-11 1,6-9 161,3-7 1,3-6 0,-1-6-1,1-9 79,-1-12 1,3-10 0,3-20-1,8-5-623,8-8 1,6-13-1,9-2 1,5-7-1728,5 1 2313,4 2 0,-13 42 0,2-1 0,1-1 0,-1 1 0</inkml:trace>
  <inkml:trace contextRef="#ctx0" brushRef="#br0" timeOffset="1717">5142 384 7976,'-11'-35'0,"-1"0"0,8 8 0,-2 4 0,4 19 0,2 6 0</inkml:trace>
  <inkml:trace contextRef="#ctx0" brushRef="#br0" timeOffset="2649">1038 2497 7903,'0'-34'234,"0"-1"1,-2 7 0,-2 5 1229,-1 4 0,-7 11-1116,6 8 0,6 10 0,8 13 0,2 6-113,3 4 0,8 10 0,5 3 1,1 7-232,4 5 1,0-2-1,0 8 1,-4 2-154,-2 2 0,5 2 0,-7 2 0,-4 2-138,-5 1 0,-1 1 1,-7-6-1,-4 0-31,-6-1 1,-5-1 0,-11-4 0,-3-7 79,-6-9 0,-4-5 0,-2-10 0,2-6 237,4-9 1,-2-9 0,5-11 0,1-5 76,0-11 0,2-7 0,7-12 0,5-2-413,5-2 1,4-7-1,2-1 1,2-5-114,4-4 1,5 0 0,12 5 0,7 1 449,3-1 0,9-7 0,3-2 0</inkml:trace>
  <inkml:trace contextRef="#ctx0" brushRef="#br0" timeOffset="2800">951 2131 7929,'-33'-41'17,"4"0"1,4 10 71,7 14 1,10 15-1,8 13-89,10 5 0,21 9 0,6 2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3:18.0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34 157 8163,'0'-17'-228,"-2"-6"1,-2-1 0,-4 5 1464,-2 5 1,6-1-209,-1 3 0,5-1-881,5 1 1,13 4 0,13 8-1,8 0-221,7 0 1,7 6 0,5 2 0,8 0-373,8-1 1,-3 7-1,7-2 1,-4 3-810,-4 3 1,-6-1 1253,-18 0 0,-3 9 0,-8 1 0</inkml:trace>
  <inkml:trace contextRef="#ctx0" brushRef="#br0" timeOffset="167">51 507 9210,'2'-10'2410,"6"4"-2315,9 4 1,12 2 0,18 0-1,15 2-69,16 4 0,19-4 0,-39 1 0,2 2 0,3-2 0,0 1-26,4 2 0,0 0 0,5 1 0,2 2 0,0-1 0,1 1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3:10.0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1600 8149,'0'-12'587,"-2"2"837,-4 3-1251,4-7 1,-4 12 99,12-4 0,4 6 0,7 4 0,3 2-119,3-2 0,4-2 0,8-2 0,2 0-406,4 0 0,-2 0 0,5 0 0,1 0-14,0 0 0,-1 2 1,3 2-1,-6 1-1566,-5-1 1832,-8 6 0,-3 0 0,-8 7 0</inkml:trace>
  <inkml:trace contextRef="#ctx0" brushRef="#br0" timeOffset="168">0 2176 8050,'0'-12'575,"0"1"0,10 7 0,9-4 0,16 2-470,16 0 0,11-1 0,13 1 0,7-4-298,3 0 1,-3-3-1,-3 5 1,1 0-1850,0 1 2042,-14 1 0,1 6 0,-14 0 0</inkml:trace>
  <inkml:trace contextRef="#ctx0" brushRef="#br0" timeOffset="2801">2271 168 8097,'-8'-35'-111,"4"8"0,-6 3 0,1 5 868,-1 1 1,4 3 0,-4 1 584,3 3-1248,1 7 0,6 4 0,2 11 1,2 5-51,1 1 1,3 3 0,-2 3 0,4 6-82,-1 4 0,7 4 0,-6 4 0,1 5-207,1 5 0,-6 1 0,3 1 0,1-1-111,0 0 1,-6 9-1,1 1 1,-3 2-119,-2 0 1,0-8 0,-2 2 0,-1-5-229,-3-7 1,0-11 700,6-12 0,0-3 0,0-3 0</inkml:trace>
  <inkml:trace contextRef="#ctx0" brushRef="#br0" timeOffset="3734">2934 395 8172,'-17'-8'-113,"5"6"0,0-4 216,-1 4 0,3 2 1,0 2 182,3 4 0,-5-2 1,4 6-1,-1-1-10,-5 1 0,4 2 0,1 7 0,-1 2-189,0 3 0,4 5 0,-3-4 0,1 2-84,4 4 0,-4 2 0,2 2 0,3 0-103,1 0 1,9 0-1,5 0 1,4 0-119,1 0 1,6-8 0,3-4 0,1-3 16,4-3 1,0-7 0,0-5-1,-2-3 28,2-2 0,2-9 0,0-7 0,-4-7 22,-6-4 0,-3-2 0,-5-8 0,-3-2 88,-6-2 0,-4 0 1,-4 5-1,-4-3 117,-6-2 1,-11 6-1,-4 6 1,-2 0 209,0 2 0,0-4 0,-6 7 0,2 3 147,4 2 1,3 1-1,9 3 1,1 1 244,5 2 1,3 7-500,8-7 1,13 2-1,7-3 1,7 3-87,10 2 0,6-3 1,9 5-1,0 2-148,1 2 1,1-4-1,2 0 1,3 2 13,-3 2 0,-10 10 0,-5 4 0,-4 5-105,-2 7 0,-8-3 0,-4 8 0,-5 2 80,-6 2 1,1 2-1,-5 0 1,0 0-1,-1 0 0,1 0 1,-4 0-1,2-2 59,-2-4 0,5 4 1,3-6-1,4 0 46,1-4 0,3-3 0,3-5 0,6-1-37,4-2 1,-4-9 0,0 3 0,2-4-51,2-2 0,0-8 1,-4-3-1,-5-3-71,-5 3 0,-9-5 1,-3 4-1,-1-5 123,0-6 1,-2 3 0,-12-5 0,-7 2 35,-7-1 0,-9-1 1,2 4-1,-4-2 64,-2 1 1,-6 3-1,1-1 1,1-1 65,2-2 0,8 5 1,2 7-1,2-3 146,3-1 1,5-3 0,5 1-1,8-3-95,8-3 1,8 4-1,13-7 1,10 3-110,10 0 0,7-1 0,6 7 0,6 0-17,4-1 1,6 6-1,-2 3 1,-6 1-111,-4 4 0,-6 8 0,-8 4 0,-5 3-76,-6 9 0,0-1 0,-14 8 0,-1 1-44,-3-1 0,-2 2 1,1 6-1,-1 0 37,1 0 0,-3-2 0,1-2 0,-3-4 62,1-2 0,5 2 0,-7-7 0,4-7 36,1-3 0,0-4 0,1-6 0,-3-2 107,-3-4 1,4-6 0,-5-11 0,5-8-97,1-8 1,-7 0 0,-4-7-1,-4-3-6,-2-1 1,-10-3 0,-9 3-1,-14 3 44,-12 7 1,-5 5 0,-5 4 0,-3 5-77,-6 7 0,4 5 1,2 14-1,3 2-380,3 4 0,-4 8 1,1 15-1,5 14-700,-1 11 0,9 10 1129,1 12 0,-4 11 0,23-39 0,0 1 0</inkml:trace>
  <inkml:trace contextRef="#ctx0" brushRef="#br0" timeOffset="4000">2236 1704 8066,'-86'-7'0,"9"-5"0,13-2 1584,15 3 1,22 3-1823,15 8 0,14 0 0,25-2 0,14-4 305,15-5 1,30-13-1,-34 10 1,3-1-1,10-2 1,3-1 92,11-2 1,2 0 0,6-2-1,2-1 1,-23 5 0,2 0 0,0 0-1,4-1 1,1 0 0,1 0-345,6 0 0,1-1 1,1 1-1,4-1 1,2 1-1,2 0 0,3 1 1,2 2-1,0-1 1,-2 2-1,0-1 1,-2 1-11,-3 1 0,-2 0 0,-1 1 0,-6 3 0,-1 0 0,-1 1 0,-6 1 0,-1 0 0,-1 1 1,29-3-1,-2 2-359,-7 2 0,-3 1 553,-19 1 0,-2 0 0,-1 0 0,-2 0 0,35-6 0</inkml:trace>
  <inkml:trace contextRef="#ctx0" brushRef="#br0" timeOffset="4567">2393 2246 8061,'0'-35'490,"0"0"1,-6 2 0,0 4-1,4 6 361,6 3 1,10 9-1,15-1 1,12 0-1258,7 3 0,6 1 0,3 8 0,3 0 263,2 0 0,-8 8 0,-1 5 0,-11 7-46,-5 3 0,-10 10 0,-5 0 0,-9 6 42,-7-1 0,-6 5 0,-6 0 0,-7 1 93,-9 5 1,-7-1 0,-11 1 0,-9-4 44,-7-3 1,1 5 0,-3-8-1,6-6 277,5-8 0,10-8 0,10-5 93,2-6 0,11-6 1,16-6-282,14-6 0,11 3 0,14-3 0,7-2-122,9-1 1,-1 5 0,8 2 0,2 3 18,2-1 1,-2 2-1,-6 10 1,-10 5-158,-5 5 1,-12-2 0,-12 1 0,-7 4 177,-8 1 1,-4-1-1,-4-1 1,-6-1 93,-10 1 1,-7-1-1,-10 3 1,-2 1-41,-3 2 0,1 2 0,-8-3 0,-1 1-221,-3-2 1,1-1 0,1-5 0,3-1-157,-3-2 0,7-3 0,3 3 0,8-6-371,7-4 1,5-2 695,2 0 0,-1 0 0,1 0 0</inkml:trace>
  <inkml:trace contextRef="#ctx0" brushRef="#br0" timeOffset="5083">4174 2193 8104,'-8'-44'273,"-1"3"0,-9 12 0,1 6 334,-1 3 1,-1 3 0,-2-1 0,-5 3-236,-1 3 1,4 2 0,-6 7 0,-2-3-163,-2 2 0,4 2 1,1 2-1,1 2-231,0 4 0,4 3 1,-4 9-1,0-1-220,-1 1 0,7 1 0,-2 3 1,3 3-148,3 2 1,-1 2 0,3 6 0,1 0 105,3 0 0,1 0 0,-4 0 0,5 0 223,1 0 0,2-2 0,4-2 0,-2-4 229,-2-2 1,1-2 557,5-5-179,0-1-391,0-7 1,2-4 0,3-12-120,7-6 0,5 3 0,7-3 0,3 0 9,0 3 0,6-5 1,-2 6-1,6 0-54,4 1 0,1 1 0,-3 6 0,4 0-26,2 0 1,-5 2-1,7 6 1,-1 7-48,-1 6 0,-4 11 0,-12-3 0,-6 6-25,-3 5 1,-11-3-1,-5 6 1,-10-2 64,-11-1 1,-12 9 0,-18-3-1,-11 3-88,-8-2 0,-10-1 0,1-9 0,1-4-33,2 0 1,4-14 0,4-3-1,8-6-171,7-7 0,13-3 0,10-5 1,7-7 330,9-4 0,14-17 0,6-3 0</inkml:trace>
  <inkml:trace contextRef="#ctx0" brushRef="#br0" timeOffset="5716">4401 2438 8102,'-15'-27'0,"1"5"0,4 7 2037,3 3-262,-7 8-1317,12-3 1,-6 9-1,10 1-293,4 3 0,-4 8 0,4-2 0,-4 3-41,-2 3 0,6-1 0,1 0 1,1 3-298,0 3 0,0-2 0,-4 7 0,3-1-138,3 0 1,0 2 0,3 4 0,-1-2-135,2-2 1,1 0-1,3 4 1,-1-2 130,0-2 1,-5-13 0,0 1 0,1-3 214,3-4 0,-5-4 0,-1-14 1,-2-10 118,-4-9 1,4-8 0,-3-6-1,-1-5 170,-2-5 0,-10-1 1,-3 0-1,-5-1 203,-1 1 0,-1 7 0,1 5 0,1 5 142,5 5 0,-3-1 1,8 8-75,2 2 1,4 3 0,8 7-418,10 5 0,9 6 1,14 6-1,5 5-171,5 5 0,3 3 0,2 5 0,2 5 51,-1 4 1,1 2 0,-4 0-1,-3-1-36,-1 1 1,-7 6 0,-2 0 0,-5-2-1,-1-2 0,-5-8 1,-3-2-1,-2-2 58,-4-4 1,-1-9-1,-3-6 1,1-4 61,-1-2 1,6-2-1,1-6 1,-1-7 58,2-7 1,-5-9 0,3 0 0,-6-6-48,-5-3 1,2-1-1,-9 4 1,-3-2 10,-6-2 1,-13 1 0,-14 5-1,-8 2 13,-7 4 0,-13 3 1,-5 9-1,-4 1-129,-2 5 1,6 3 0,2 8 0,2 2-312,4 4 1,9 11 0,9 14 0,8 6-1246,13 4 0,9 9 1641,14 3 0,19-1 0,12 8 0</inkml:trace>
  <inkml:trace contextRef="#ctx0" brushRef="#br0" timeOffset="6150">6584 1041 8146,'-15'-14'1520,"1"-5"133,2-6 0,9 3-1727,-3-1 1,6 11-1,8 8 1,9 8 126,10 8 0,8 5 0,4 5 0,4 3-71,1 2 0,11 2 0,7 6 0,2 2-518,0 4 0,-8-2 0,2 5 0,-2 1-845,3 0 1,-13-5 1380,1 7 0,-8-8 0,-4 3 0</inkml:trace>
  <inkml:trace contextRef="#ctx0" brushRef="#br0" timeOffset="6333">7335 988 8162,'-17'-34'1172,"-1"6"0,1 5-609,-1 4 0,7 9 0,-1 4 0,0 6-717,3 6 0,-7 6 1,3 11-1,-7 6 54,-3 4 0,-8 10 0,2 3 0,-4 5-145,-2 1 1,-2 8 0,-4 4 0,-5 6-282,-5 6 0,-3-2 526,25-34 0,0 1 0,-2 3 0,0 1 0,-4 4 0,0-1 0</inkml:trace>
  <inkml:trace contextRef="#ctx0" brushRef="#br0" timeOffset="6949">8051 884 8483,'33'-26'279,"-4"-3"1,6-2 0,0 0 0,10 2-2,5-2 1,5 0-1,1 0 1,2 4 43,-2 2 0,-3 3 0,-5 11 0,-3 5-192,-2 4 0,-5 2 0,-7 0 0,-3 2-220,-3 4 0,-10 3 0,-9 9 0,-2 1-183,2 4 0,-6 5 0,0 7 0,-10-1 90,-5 1 1,-11 6 0,-3 2 0,-6 1-39,-5 5 0,3-6 1,-4-3-1,4-5 130,2-6 0,2 1 0,4-11 1,6-5 1054,3-5-669,11-3 0,3-6 0,14-2 1,9-2-151,10-2 0,14-5 1,6 5-1,5 2-54,6 2 0,4 2 0,8 2 0,-2 4-124,-4 6 1,-4 5 0,-9 6 0,-7 4-87,-9 1 1,-9 10-1,-15-5 1,-5 0 1,-4-2 0,-10-1 0,-5 6 1,-11 3 121,-11 2 1,-7 0 0,-13-6-1,-3 0-48,-6 0 0,-8-2 1,1-4-1,5-6-45,3-4 1,5-9 0,8-4 0,3-4-333,6-2 1,12-8 0,6-6 0,6-5-1240,5-4 1659,4-8 0,24-4 0,3-10 0</inkml:trace>
  <inkml:trace contextRef="#ctx0" brushRef="#br0" timeOffset="7567">9448 1041 8193,'-5'-18'442,"-3"-1"0,-2 0 614,-3 1 0,3-1-643,-2 13 1,6 0-1,-5 8-145,-3 4 1,4 5 0,1 11 0,1 3-191,4 2 1,2 2 0,2 8 0,0 2-232,0 2 1,2 7 0,4-3 0,6 1-310,3 1 0,3-2 0,1 3 0,2-3 23,3-3 1,-1-3 0,-6-10-1,1-5-72,-1-5 0,1-5 1,-3-9 509,-3-10 0,1-23 0,-7-8 0,-2-7 217,-2-6 0,-2-7 0,-2-4 0,-2 0 81,-2 0 0,-5-4 0,3 7 0,0 5 289,1 3 0,-5 11 0,6-3 0,2 6 151,2 6 0,4 6 1,4 11-584,6 6 0,9 4 0,4 4 0,4 4-67,8 6 0,4 9 0,7 4 0,-1 2-66,2 4 0,-1 4 0,1 4 1,-5 2-37,-1-2 1,3 5-1,-7 1 1,-4 2-147,-4-1 0,-4-1 0,4 3 1,-3-1-185,-3 1 1,-2-7 0,-5-4-1,-1-8 106,1-4 0,-1-3 0,2-11 0,3-5 190,1-4 1,6-18-1,-4-7 1,3-8 112,3-4 1,-6-7 0,-4-5 0,-5-3 6,-5-3 1,-7-5 0,0 0-1,-10 1-57,-11 3 1,-8 8 0,-14 1-1,-6 4-100,-7 8 1,-10 2 0,1 12 0,1 5-207,0 4 0,-4 5 0,6 7 1,4 5-484,5 11 1,1 13-1,9 13 775,6 7 0,6 5 0,9 14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3:25.9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243 872 8413,'18'-2'88,"-1"-2"283,1-1 0,-7-1 1,1 6 223,2 0 1,-1 2-1,1 2 1492,-3 1-1825,-7 1 0,2-6 1,-12-2-1,-5-4-286,-5-5 0,-9-12 1,-4-7-1,-4-3-120,-2-1 1,-6-11 0,0-6-1,3-7 123,1-4 0,10-2 0,5-4 0,9 2 353,7 2 1,8 8 0,9 0 0,13 9 22,7 12 0,11 8 0,3 11 0,2 5-451,-1 5 1,-5 12 0,6 7-1,1 11-175,2 11 0,-3 1 0,-2 9 0,-3 0-40,-3-1 1,-2 5-1,-4 7 1,-4 0-165,-6-5 1,-3 1-1,-5-7 1,-3 1-52,-6 1 0,-4-14 0,-2 0 316,0-6 1,0-13 457,0-14 0,0-10 1,4-15-1,5-10 510,9-10 1,9-3 0,0-1 0,4 3 56,6-3 1,4 1-1,-2 1 1,1 6-616,-1 4 1,-2 10 0,-2 6-1,0 5-393,0 5 1,-8 9 0,-4 0-217,-3 6 0,-3 15 0,-1 1 1,-3 7-182,-1 10 0,-6-1 0,3 11 0,1 3-79,0 7 1,-6-1 0,2 8 0,-6 4-344,-6 6 0,-4 5 1,-6 7 1011,5-5 0,3 5 0,8-7 0</inkml:trace>
  <inkml:trace contextRef="#ctx0" brushRef="#br0" timeOffset="465">2269 628 8562,'-35'-41'0,"0"0"0,-1 4 340,-5 6 0,-2 6 0,-5 8 0,3 1 494,2 4 0,4 3 0,10 5-324,6-2 0,6 2 0,5 10 0,6 8-408,4 7 0,10 0 0,4 8 1,5 2 63,6 2 0,4 10 0,8 4 0,2 1-299,4-1 0,-2 3 0,5-3 0,1 3-308,0 3 0,-6-9 0,1-3 0,-3-6 10,-2-6 1,2-4 0,0-9 0,0-8 490,-4-14 0,-2-12 1,2-19-1,-2-3 381,-2-7 1,-6-1 0,4 1 0,-1 6 234,-5 4 0,-2 4 0,-1 4 0,-3 6-199,-3 4 0,3 9 0,-3 4 0,6 4-463,5 2 0,-2 10 0,8 5 1,2 9-152,2 3 1,10 2 0,2 4 0,-1-2-110,-3-2 1,2-10 0,-3 1 0,1-9-119,2-3 0,-12-4 1,2-12-1,-6-11 213,-6-14 1,-7-10 0,-4-11 0,-2-4-24,-5-6 0,-1-4 0,-4-2 0,-5 0 34,-11 0 1,1 2 0,-7 4 0,5 10-483,2 11 0,5 4 1,4 18 621,6 6 0,6 13 0,14 11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3:23.9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348 734 8397,'8'-26'272,"-6"5"1,4-8 0,-2 0 70,2 2 1,-3 1 0,7 9-1,0-1-209,0 1 0,1-1 0,5 1 0,-3 0 286,-1-1 1,-2 1-1,1-1 1,-3 1-192,0-1 1,-6 1-1,2-1 1,-8 1-109,-8-1 1,-3 3 0,-5 1-1,-5 5-285,-10 1 0,-2 2 1,-9 6-1,-1 2-29,2 4 0,1 3 0,7 11 1,0 3-200,4 6 1,10 4 0,1 4 0,9 2 43,7 2 0,12 5 1,7-3-1,9 2 274,7 3 1,6 3 0,4 1-1,3 0-69,3 1 1,1-1 0,5 0 0,-5 1 13,-5-1 0,-6-1 0,-6-5 0,-7-5 120,-9-4 0,-7-12 1,-14-5-1,-9-9 217,-10-3 1,-12-2 0,-4-6 0,0 0 71,1 0 1,-5-2 0,6-4 0,3-8 68,1-7 1,10 0-1,5-8 1,9-2-188,7-2 1,4-2 0,4 0 0,4 0-558,5 0 0,18 0 1,8 0-1,6 2-923,5 4 0,11 0 1318,5 11 0,11-11 0,5 10 0</inkml:trace>
  <inkml:trace contextRef="#ctx0" brushRef="#br0" timeOffset="550">1676 576 8735,'-6'-29'503,"0"0"1,-2-6 0,4 12-1,-2 2-203,3 1 0,1 9 874,2-1-763,-8 8 0,4-4 0,-8 8-648,-1 0 1,-3 2 0,-3 2-1,-4 4 22,-7 2 0,-4-1 0,-5 5 0,-2-3 114,2 3 0,0 2 1,3 1-1,1 0 71,7 1 1,1-1-1,4 1 18,2-1 0,9 1 0,6-1 0,4 1 18,2-1 0,0 1 0,0 1 0,0 2-6,0 3 1,0-1 0,2-6 0,2 1-11,2-1 1,2 1 32,-3-1 0,-3-5 128,4 0 1,-2-9 21,2 3 0,4-10-143,7-1 1,6-9 0,3 4 0,1-1-1,4 1 1,2 0-8,2 1 0,0 3 0,0-4 0,0 2-110,-1 4 1,1 2-1,0 4 1,-2 4-98,-4 6 1,2 5 0,-7 7 0,-3 5 35,-2 4 0,-9 2 0,-4 1 0,-6 5 104,-6 6 0,-13-3 0,-16 1 0,-10 0-56,-5-1 1,-10-3-1,-3 2 1,-1-4-111,0-6 1,8-12 0,-2-2 0,4-7-1721,1-4 1930,16-2 0,4-14 0,16-2 0</inkml:trace>
  <inkml:trace contextRef="#ctx0" brushRef="#br0" timeOffset="701">2601 1100 8161,'-17'-25'67,"-8"4"0,-3-5 0,-1 5-306,0 6 0,0 9 0,-6 0 1,-2 4-546,-4 2 0,7 0 784,-1 0 0,0 16 0,8 3 0</inkml:trace>
  <inkml:trace contextRef="#ctx0" brushRef="#br0" timeOffset="1049">2933 384 8311,'0'-35'458,"0"0"0,0 0 0,0 1 1,0-1-5,0 0 1,8 6 0,3 1 0,7 3-7,5 4 0,6 1 1,12 3-1,8 1-211,7 5 1,6 3 0,8 8 0,0 2-179,-1 4 1,-6 5 0,-5 13 0,-6 5-189,-5 4 0,-5 9 0,-9 3 0,-3 2-240,-7-1 1,-12 7 0,-3 5 0,-2 0 31,0 2 1,-4 0 0,-12 6-1,-9-4-92,-7-1 1,3-3 0,-6-6-1,-2-1-50,-2-5 1,4-5 0,2-12 0,2-6-1060,3-3 1538,3-3 0,1 1 0,1-1 0</inkml:trace>
  <inkml:trace contextRef="#ctx0" brushRef="#br0" timeOffset="1201">3405 768 8524,'-8'-33'0,"-4"2"909,-3 2 0,-1 8-614,4-2 0,5 9 0,9 4 0,5 3-540,11 3 1,11 0 0,16 0 0,11-2-757,10 2 1,2 2 1000,13 2 0,9-7 0,7-3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3:27.5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594 280 8183,'-12'-33'461,"1"3"0,5 7 0,-6 12 337,-1 5 1,3 6-1,-2 7 1,-1 11-669,-3 9 0,-1 14 0,-3 5 0,-1 5 10,-2 1 0,-2 3 1,1 3-1,-5 6-40,-4 4 0,-8 9 1,-1 3-1,-1 1-229,0 1 1,5-8-1,6 1 1,7-7 199,6-9 30,5-17 0,16-24 0,4-13 0,8-3-99,7-2 0,8-5 0,14-3 0,7-2-83,6-3 1,18-3-1,2 1 1,9 1-65,8 2 1,4 3 0,-44 3-1,-1 0 1,1 2 0,-1 0-80,1 0 0,-1 0 1,45 2-1,-4-1 0,-8 5-55,-9 3 0,-16 7 1,-23-4 135,-12 1 1,-5 1 0,-22 2 248,-12-6 1,-3-12-1,-12-6 1,-4-5 141,-6-7 1,0-3 0,-8-8 0,-3-2 47,-6-3 0,-4-5 0,-6-7 0,2-3-137,-2-3 0,3 2 0,-1-8 1,-2-2-76,-1-2 1,6 6 0,9 6 0,9 7-762,6 8-98,10 4 1,19 18 0,22 9 0,17 10 774,14 6 0,13 15 0,4-1 0</inkml:trace>
  <inkml:trace contextRef="#ctx0" brushRef="#br0" timeOffset="234">1624 542 8135,'-19'-43'291,"-4"6"1,-4 8 219,-1 4 0,-5 3 0,6 11 0,0 5 186,4 4 0,9 2 0,5 2 0,1 4-358,4 5 0,4 13 0,6 5 0,7 6-236,9 5 1,-1 5 0,8 9 0,0 3-108,-2 1 1,6 8-1,-5 0 1,-1 8-536,-4 7 1,-4 1 0,-3 1 0,-4 2-485,-7-1 0,-5-3 1,-5-1-1,-7-12-1401,-4-14 2424,-1-17 0,-16-20 0,-4-9 0</inkml:trace>
  <inkml:trace contextRef="#ctx0" brushRef="#br0" timeOffset="468">1642 472 8135,'33'-80'180,"-4"4"0,2 12 0,-6 8 0,2 8 144,4 7 0,8 12 1,2 5-1,-2 5-96,-2 2 0,-4 7 1,-4 4-1,-6 4-42,-3 2 1,-9 14 0,-1 7-1,-2 8-164,-5 8 0,-3 4 0,-3-2 0,-5 3-138,-2 3 0,-7 3 1,-9 9-1,-1 1-81,-4-2 1,-8 0-1,-3 3 1,-3 5-272,-3 4 0,-1-6 1,3-4-1,5-6-597,4-5 1065,2 3 0,8-21 0,2 4 0</inkml:trace>
  <inkml:trace contextRef="#ctx0" brushRef="#br0" timeOffset="951">2620 996 8258,'0'-35'0,"0"0"225,0 0 0,0 2 0,-2 4 1,-4 7 482,-6 9 1,-11-1 0,-8 8-1,-6 3-293,-3 1 0,-9 5 0,2 7 0,-3 10-139,-2 5 0,-1 4 0,3 8 1,3 2-134,6 1 0,10 15 1,4-1-1,2 6-208,4 6 0,9 8 0,6 3 0,4 1-385,2 0 0,2 3 1,4-7-1,8-8-7,7-12 1,6-11 0,10-16-1,2-9 93,2-11 0,1-7 0,-3-7 0,4-11 417,1-9 0,1-8 0,4-4 1,-5-2 342,-1 3 1,3 1 0,-3 2 0,0 0 85,-1 0 0,-1 10 1,-6 5-1,-2 9-246,-4 3 1,4 2 0,-6 6 0,3 2-676,-1 4 0,-6 6 0,4 9 0,0 4-434,0 2 1,-3-3 0,3 5 872,-2 2 0,6-6 0,-4 0 0</inkml:trace>
  <inkml:trace contextRef="#ctx0" brushRef="#br0" timeOffset="1418">3458 1345 8177,'0'-53'0,"0"9"0,0 5 2108,0 8 1,2 8-1585,4 11 0,2 12 0,5 12 0,-3 3-429,-2 3 1,-2 5 0,-6 2 0,0 2-162,0 4 1,0-3-1,-2 1 1,-4 0-244,-6-2 1,-5 4-1,-7-6 1,-5 0-242,-4 1 0,0-5 0,2-9 0,2-6 421,-2-5 1,6-2 0,4-7-1,7-10 687,8-9 1,6-12-1,8-3 1,11-1-106,14 0 0,10-3 0,11 7 1,5 6-117,5 8 0,3 13 0,3 6 0,0 6-371,0 6 1,-8 11-1,-6 13 1,-9 5-314,-12 5 0,-4 3 0,-14 5 0,-7-1-17,-6 2 1,-19-5 0,-11 1 0,-11-1 160,-9 1 1,-14-6 0,-10 4 0,-12-3 44,-9 1 1,44-20 0,-1-1 0,-1-3 0,-1-1-1,-41 11 12,7-10 0,18-9 0,18-16 1,15-9 477,12-10 1,9-8 0,18-4 0,9-4 59,12-1 0,10 5 0,18 0 0,3 8-69,6 8 0,4 5 0,4 5 1,1 3-457,3 2 1,2 6-1,-5 12 1,3 11-1033,-2 10 0,2 2 0,-5 12 1165,-3-2 0,-10 5 0,3-3 0</inkml:trace>
  <inkml:trace contextRef="#ctx0" brushRef="#br0" timeOffset="1831">5047 1065 8097,'-11'-23'306,"-1"0"1,8 0 0,-2 5 0,4 1 431,2-1 0,16 7 0,9 1 1,12 2-587,10 4 1,5 2 0,6 2-1,6 2-490,4 4 1,2 4 0,-2 7-1,-6 3-2622,-9 3 2960,-1 4 0,-15 8 0,5 0 0</inkml:trace>
  <inkml:trace contextRef="#ctx0" brushRef="#br0" timeOffset="1965">4995 1607 9134,'8'-10'508,"3"-3"0,13 5 1,9-2-688,11-3 0,13 3 0,18 0 0,7 2-17,3 4 0,10 3 0,4 1 196,-48 0 0,1 0 0,0 0 0,1 0 0,-1 0 0,1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3:42.2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507 437 8187,'2'-10'248,"2"2"88,2 1 0,1-1 1,-3-6 145,2 3 1,6-1-1,-5-4-50,3 5 0,-4-5 0,6 5-204,1-5 0,-5-1 1,0-1-1,-3 1-159,1-1 1,0-1-1,-6-2 1,0-3-45,0 3 0,-8 0 1,-3-1-1,-7-1-163,-5 2 0,-6 3 0,-10 5 0,-4 3-4,-1 2 0,-9 2 1,-5 6-1,2 2 52,2 4 1,3 6 0,4 9-1,9 4-103,7 2 0,13 1 0,12 5 0,4 0 25,2 3 0,10 3 0,8-2 0,11 2 68,9 2 1,7 5 0,8-3-1,1 2 15,4 3 0,2 1 0,4-1 0,-6-3 35,-3-3 1,-5 5-1,-5-6 1,-10-2 60,-10-3 0,-13-8 1,-8-3-1,-10-2 96,-12 0 1,-13 1-1,-13-7 1,-5-1 78,-5-5 0,-8-1 0,3-6 0,3 2 84,2-2 0,9-12 1,6-8-1,8-7 173,8-4 0,11-4 1,9-10-1,8-7-395,13-9 1,11 1 0,17-8 0,13-2-228,7-2 0,11 6 1,-36 32-1,0 2 0,2 1 1,1 1-406,2 2 0,1 2 1,43-17-1,3 14 0,-6 9 584,-6 6 0,-11 5 0,-10 5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3:40.7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106 158 8182,'-2'-29'494,"-2"2"0,-4 1 903,-2 5 1,7 2-758,-3 1 1,8 8-892,9 5 1,3 3 0,15 4 0,2 3-704,2 7 1,0 4 953,-4 1 0,4 8 0,-6 2 0</inkml:trace>
  <inkml:trace contextRef="#ctx0" brushRef="#br0" timeOffset="150">1 594 9518,'0'-17'442,"0"0"0,0-1 1,2 3-1,6 3-586,9 6 0,16 4 0,18 2 0,13 0 126,17 0 0,8 2 0,-38 0 1,1 2-1,2 1 0,1 2 18,1 0 0,0 1 0,-1 1 0,-1 0 0,2-1 0,1 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3:39.3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349 470 8696,'0'-46'638,"0"-1"0,0 14 0,0 0 443,0 6 0,-2 11-846,-3 11 0,3 12 1,-6 9-1,0 9-380,-3 8 0,1 6 0,-2 13 1,-3 1 189,-7-1 1,3 6 0,-4 2 0,1 1-27,-1-1 1,4 4-1,-7-6 1,3 0-49,0 2 1,0-7 0,5 1 0,3-9-105,3-8 1,4-6 0,10-16 1,4-3 1,11-4-1,12-8 1,6 0-18,6 0 1,6-2 0,13-4 0,8-4 19,6 0 1,9-5 0,-3 5 0,1 0-47,1 5 0,-5-3 0,-1 2 0,-12 2 25,-8 2 1,-11 8 0,-5 2 0,-5 0 104,-5-1 0,-7 1 205,-12-2 0,-3-6 0,-8 0 257,0-10 0,-2-7 0,-2-7 1,-3-5-181,-3-4 1,-8-9 0,-7-5 0,-2-3-178,-4-3 1,-8-5 0,-3-2-1,-3 0-149,-4 0 0,-1-4 0,-2 5 0,-1 5-96,1 5 1,1 9 0,5 11 0,7 5-387,8 5 1,6 3-1,9 7-447,4 9 0,7 4 1017,10 13 0,13 4 0,9 14 0</inkml:trace>
  <inkml:trace contextRef="#ctx0" brushRef="#br0" timeOffset="249">1432 348 8338,'-8'-19'374,"-1"-3"1,-3-1 523,0 2 0,9 7-175,-3 2 1,-2 10-697,2 2 1,0 10-1,8 13 1,2 6 43,2 4 0,8 10 1,-5 4-1,3 3-142,0 3 1,-1 7 0,7 2 0,-3 2-247,-3 0 1,1 2 0,-7 8-1,-2 1-106,-2-1 0,-2-2 0,-4-4 0,-6-4-42,-7-6 1,-12-6 0,0-9 0,-4-14 464,-2-15 0,-8-18 0,-1-6 0</inkml:trace>
  <inkml:trace contextRef="#ctx0" brushRef="#br0" timeOffset="468">1415 453 8338,'27'-72'-347,"0"-2"1,-6 16-1,5 4 548,1 5 1,0 3-1,2 13 1,-6 9 338,-3 9 1,-3 11-1,1-4 1,-1 2-484,1 0 0,-1 3 0,1 8 0,-1 7-109,0 4 0,-5 7 0,0 2 0,-1 2 122,-1 4 1,-2 2-1,-8 2 1,0 2-109,0 4 0,0-4 0,-2 3 0,-4-1-98,-6 2 1,-3 2 0,-3 3 0,1-5-267,0-4 1,-7 4 0,-1-1 0,0-1-596,0-2 997,1-2 0,-1 0 0,-2 0 0</inkml:trace>
  <inkml:trace contextRef="#ctx0" brushRef="#br0" timeOffset="800">2393 837 8338,'-18'-18'307,"-1"1"1,-2 1 334,-3 5 0,-1-3 1,4 8-1,-5 3-108,-1 1 1,-2 4 0,-6 3 0,2 7-351,4 4 1,-6 9-1,4 4 1,-4 4-259,2 2 1,10 2 0,0 3 0,3 7-367,3 3 1,7-3 0,4 0 0,4-1-56,2-1 1,0-4 0,2-12 0,4-6 464,6-4 1,-3-9 0,3-4 0,2-4 369,1-2 1,5-2-1,1-4 1,4-6 261,2-3 1,4 3-1,8 1 1,0-3-249,-6-2 1,2 5 0,-6 1 0,4 2-553,2 4 0,-6 3 0,-2 1 1,0 0-208,1 0 0,-7 1 1,2 5-1,-3 6-789,-3 3 0,-5 5 1,-3 1 1193,-1 2 0,-2 9 0,-6-5 0</inkml:trace>
  <inkml:trace contextRef="#ctx0" brushRef="#br0" timeOffset="1164">2672 1151 8441,'6'-35'0,"0"0"717,-2 0 1,5 8-1,3 4 1,4 4 102,1 1 0,0 7 1,1 1-1,-1 2-654,1 4 1,-1 12-1,1 7 1,-1 9-381,1 3 0,-9-4 0,-1 6 1,-2 2-243,0 2 1,-2 2-1,-8 0 1,-4-2 103,-2-4 1,-1 2-1,-7-7 1,1-1 310,-1 2 1,3-11 0,1 1 0,5-3 518,1-2-326,2-7 0,8 5 0,4-8 0,5 0 9,5 0 1,9 0-1,2-2 1,2-2-199,0-1 1,-1-1-1,1 8 1,-6 2-113,-4 1 0,-3 9 0,-4-2 0,-7 3 128,-3 3 1,-2 5-1,-4 0 1,-5 0-44,-9 3 0,-11 1 0,-2 6 0,-8-2-228,-7-2 0,-5 0 0,-1 4 0,-2-2-1460,-5-2 1752,5 0 0,-6-1 0,8-3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3:45.7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570 333 8180,'9'-39'422,"-3"6"1,-2 4-112,2 1 1,-4 7 0,4-2 0,-3 5-299,3 7 0,-2 3 1,8 8-92,1 0 0,-3 0 1,2 0-1,-1 4-67,-1 7 0,6 1 0,-7 13 0,3 1-12,0 3 1,-9 6 0,3 3-1,-4 5 13,-2 2 1,-8-6 0,-5 3 0,-9-1 106,-7 0 0,-6 1 1,-5-5-1,-7 0 46,-3-4 0,-10-15 1,-5-3-1,-2-7 146,-3-10 1,10-10 0,7-15 0,10-10 289,7-5 0,14-13 0,7-7 1,7-2 65,10 0 1,19 2-1,16-4 1,8 4-301,9 2 1,6 11 0,10 14-1,0 12-301,0 9 1,2 7 0,1 11-1,1 9-287,-6 16 1,-6 14 0,-11 15-1,-5 8-17,-5 8 1,-12 4 0,-8 5 0,-7-2 111,-8 3 1,-12 3 0,-10 4-1,-9 1 148,-10-7 1,-11-5 0,-3-13-1,-7-2 106,-8-7 1,-6-12-1,-4-5 1,-3-6-89,-3-6 1,8-6 0,4-13 0,16-10-3,15-10 0,18-13 0,17-10 0,15-10 118,22-9 0,23-20 0,-18 36 0,0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3:46.4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138 279 8071,'8'-32'0,"2"0"0,1 5 126,1 2 1,0-4 0,5 6 0,-1 1 447,-5 3 1,5 1 0,-4 1 1397,3 0-1783,-5 7 1,-2 4-233,-8 12 1,0 4 0,0 7 0,-2 0 23,-4 1 1,2-6 0,-8-1 0,-1 3-64,-3 1 1,-3 1 0,-3-3 0,-1-3 115,2-2 1,-1 4 0,1-7 0,-2-1 412,1-2 0,3-2-164,2 0 0,1-2 0,4-4-252,7-5 1,12-5-1,11-1 1,9-1-166,6 1 1,8 7 0,1 4 0,3 4-125,4 2 1,3 10-1,2 8 1,1 11 22,-5 9 1,-7 15 0,-1 11-1,-3 4 84,-6 2 1,-17 5 0,-5 1 0,-7-2 87,-4-2 0,-7-8 0,-7-2 0,-9-4 57,-12-8 0,-8-3 0,-9-8 0,-3 0-60,-3-6 0,6-8 0,-1-14 1,11-5 409,5-4 0,10-12 0,5-7 1,9-10 16,7-6 0,4-8 1,6-2-1,7 1-22,13-1 1,7 2 0,6 6 0,1 2-355,3 4 1,8-2 0,-5 10 0,3 5-209,-1 9 0,-1 5 0,4 4 1,-3 5-161,3 11 0,-7 7 0,-1 10 0,-2 2-110,2 4 0,-8 3 0,4 9 0,-2-1-44,-4 0 1,-6-5 0,2 0 0,-2 1-1071,-3 2 1607,-3-5 0,-9-2 0,-3-8 0</inkml:trace>
  <inkml:trace contextRef="#ctx0" brushRef="#br0" timeOffset="233">1553 297 8142,'-25'-62'668,"3"2"1,-5 9-1,2 7 490,4 9 0,1 15-895,3 14 0,7 8 0,6 8 0,6 11-100,4 11 1,10 6 0,1 15 0,10 1-92,6 4 1,2 4 0,0 8 0,0 2-131,0 4 0,0-5 1,-2 5-1,-2-2-904,-2 2 1,-8 3 0,1 8 0,-9-1 961,-7-5 0,-4-3 0,-2-8 0</inkml:trace>
  <inkml:trace contextRef="#ctx0" brushRef="#br0" timeOffset="365">2112 926 8161,'15'-33'0,"-1"2"272,-2 2 0,-7 5 0,7-1 0,0 4-50,-3 5 1,5 8 0,-6-1-812,1 1 1,1 4 0,2 10 588,-6 6 0,3 3 0,1 2 0</inkml:trace>
  <inkml:trace contextRef="#ctx0" brushRef="#br0" timeOffset="699">2880 332 8205,'16'-35'0,"-5"2"534,-5 4 1,-6 4 0,-6 9 105,-5 4 0,-7 5 0,-3 9 0,-4 3-292,-2 7 0,3 11 1,-5 7-1,0 2-218,2 3 0,-6 6 0,6 2 0,-2 1-164,0 5 0,7 0 1,-1-3-1,4-3-63,1-1 1,1-10 0,1 2 0,4-3 19,7-3 0,3-9 0,4-9 210,3-2 1,1-3 0,10-5 0,7 0 169,8 0 0,4-5 1,17-3-1,9-2-166,5-4 1,11 5 0,5-1 0,5 0-376,6 1 0,-6 5 0,1-2 0,-11 6-451,-5 6 1,-10 3 0,-7 7 0,-13-2-226,-13-3 0,-13 1 0,-6 5-1094,-3 1 2008,-16-8 0,-11 5 0,-15-5 0</inkml:trace>
  <inkml:trace contextRef="#ctx0" brushRef="#br0" timeOffset="884">2845 489 8596,'-2'-29'0,"-1"0"1400,-3-2 0,-6 6-771,6 1 0,2 15 1,10 11-309,6 13 1,3 10-1,3 10 1,1 2-184,5 4 1,-5 3 0,4 11-1,-1 1-659,1 2 1,-4 10 0,5 0 0,-5 8-866,-2 3 1,-7-3 1385,-4 6 0,-4 7 0,-2 8 0</inkml:trace>
  <inkml:trace contextRef="#ctx0" brushRef="#br0" timeOffset="1549">4470 1153 9934,'0'-12'2342,"0"-2"-1956,0-5 1,0 0 0,0-12-1,0-8-211,0-12 0,-2-9 1,-4-12-1,-6-3 123,-3-7 1,-3-9 0,1 0 0,-1 4-52,1 3 1,7 12 0,2 4 0,2 14-70,1 11 1,1 12 0,10 6 0,5 6-206,5 9 1,3 6 0,4 6 0,8 4-290,8 5 1,0 7 0,8 7 0,-1 8 9,-1 6 0,5 9 1,-5-1-1,0 3 34,-5 3 0,-3-1 0,-4 1 1,-2-1 16,-2 0 0,-13-7 0,-1-4 1,-5-6-48,-6-6 1,-2-4-1,-4-9 361,-4-5 0,2-5 1,-5-12 299,1-5 0,0-13 0,4-5 0,-2-4 424,2-2 0,4-2 0,4-1 0,4-3-145,2 2 0,1-2 0,9 4 0,3 6-394,6 4 0,4-2 1,4 8-1,4 5-448,5 9 0,5 5 0,1 4 0,-1 3-63,-5 7 0,3 11 1,-8 6-1,-3 6-358,-1 6 1,-4 2 0,-2 5 0,-4-1-145,-1 1 1,-5-3 0,-7 2 0,-5 1 16,-1 2 0,-2-3 0,-10-2 0,-6-1-1507,-7 1 2259,-20 2 0,8-3 0,-14-1 0</inkml:trace>
  <inkml:trace contextRef="#ctx0" brushRef="#br0" timeOffset="1982">6041 541 8097,'12'-38'4,"-2"1"0,-3 6 223,-3 4 0,4 3 1,-2 7 2610,-2-1-1603,-2 9 1,-2 3-1204,0 12 1,0 3 0,0 11 0,0 1 52,0 2 1,2 8 0,2 0 0,3 6-241,3 4 0,0 0 0,3-6 0,-3 2-179,-2 3 0,3-3 0,-3 4 0,0-4-90,0-2 0,-3-6 0,-3-2 0,2-2 402,2-3 0,2-7 392,-2-9 0,3-8 1,11-17-1,3-5 84,6-5 0,6-4 0,4-2 0,4 2 111,1 4 1,3 4 0,5 10 0,1 3-311,-1 6 0,6 6 0,0 6 1,-1 6-240,-3 3 1,4 10-1,0 4 1,-1 2-139,-3-1 1,-9-5 0,-6-10 0,-8-3-314,-8-6 1,-6-8-1,-7-8 129,-10-7 1,-8-18 0,-9-4-1,-3-8 219,-3-7 1,-2-2 0,-6 1 0,2-1 12,-2-2 1,-2-6-1,0 6 1,4 3-295,5 7 1,5 5 0,3 10-2095,5 4 2462,3 12 0,16 9 0,1 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9:22.4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1328 420 8052,'10'-80'68,"-3"-1"1,-9 11 0,-5 12 485,-11 13 1,1 12 0,-8 16 0,-1 1 268,-3 4 1,-4 5 0,-6 9 0,-5 5-238,-9 11 0,-9 9 0,4 14 0,0 7-366,-2 9 0,13 14 0,-1 17 0,26-41 1,3 1-194,1 0 1,1 1 0,1 3 0,3 1 0,6-2-1,2 0 1,2 5 0,0 1-197,2 3 0,0 0 0,2 2 0,0 1 1,2 4-1,0 1 0,2-1 0,2-2-218,0 0 0,1 0 1,2 0-1,0-2 0,-1-1 1,1-1-1,0-1 0,0 0-338,-2-1 1,-1-2-1,-1 38 1,0-19-1,-4-14 72,-2-7 1,-2-13 0,-6-7 0,-11-10 652,-14-5 0,-6-7 0,-14 5 0,-3 3 0</inkml:trace>
  <inkml:trace contextRef="#ctx0" brushRef="#br0" timeOffset="150">1 1695 7975,'7'-20'0,"5"-1"333,4-2 0,11 5 0,10 7 0,15-1-465,16 2 0,17 3 0,-35 6 1,1 2-1,2-1 0,1 0 16,1-1 1,1 2 0,1-1-1,0 1 1,-3 2 0,-1 0-1,46 9 116,-8 3 0,0 3 0,-11-1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3:49.8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181 140 8106,'-33'-17'0,"2"-3"0,2 1 361,-2 1 1,11 5 0,3 11 626,1-4 1,13 4-867,8-4 0,15 4 1,21 2-1,7 0-17,8 0 1,8 0-1,14-2 1,7-2-298,7-1 1,-40 1 0,2 2 0,-1 1 0,-1 0 191,1-2 0,1 0 0,-1 2 0,0 0 0,0-3 0,-1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3:55.6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1 245 8155,'17'-26'312,"1"1"1,-1-4 0,1 4 378,-1 0 1,8 5-1,5-1 1,4 5-284,7 5 1,0-1 0,9-3 0,3 3-589,-5 6 0,5 4 0,-7 2 1,3 2-1181,-3 4 0,-5 0 1360,-12 11 0,4-3 0,-6 11 0</inkml:trace>
  <inkml:trace contextRef="#ctx0" brushRef="#br0" timeOffset="148">88 734 8409,'8'-18'709,"-4"1"1,9 1 0,7 3-594,7 1 0,10 6 0,11-6 0,16 1 60,14 1 1,17-3-1,-44 9 1,1 2 0,2-1-1,1 0-817,-1-1 1,0 0 207,45 2 1,-4-6 0,-7 8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3:51.0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365 169 8194,'-16'-25'0,"3"-2"524,1-1 1,2 9 0,-3 9 376,1 2 1,8-1-1019,-2 9 1,5 6-1,2 15 1,5 4 6,6 2 1,3 4-1,3 8 1,1 4 19,5 2 1,-5-5-1,4 7 1,-1 1-222,1 3 1,-4 1-1,5 1 1,-5 1-243,-2 4 1,-1-4 0,-2 5 552,-3-5 0,-7 6 0,4 2 0</inkml:trace>
  <inkml:trace contextRef="#ctx0" brushRef="#br0" timeOffset="834">1290 361 8223,'0'-25'499,"-7"5"0,-3-3 0,-2 6-1091,1 5 1,5 4 986,-6 8 1,3 14 0,-3 5 0,4 6-139,0 7 0,6 0 0,-1 5 0,4 2-317,5 2 1,8 7-1,-1-3 1,7 2-121,3-1 1,6-1 0,-3 3-1,1-1-96,4 1 1,-4-7-1,0-4 1,-2-10-208,-3-7 0,-9-1 0,-1-13 0,1-6 434,3-10 1,-4-17 0,-1-22 0,3-7 255,1-8 0,3-6 0,-1-3 0,-1-3 161,-5 2 0,-1 4 0,-6 6 0,2 8 418,-2 7 1,-2 9 0,-2 11 0,0 5-207,0 5 0,2 9 1,3 6-606,7 8 0,6 0 1,3 10-1,2 3-214,-1 4 0,3 5 0,0-3 0,0 6 20,0 4 0,5 4 0,-5 2 0,0 2 93,0-3 0,6 7 1,-4 0-1,3 1 78,-1 1 1,0-7 0,6 5-1,0-2 92,0-4 1,-1-10-1,1-6 1,0-6-205,0-5 1,2-4 0,2-8 0,2-4 30,-3-8 0,-6-1 0,-5-16 0,-2-2-10,-4-2 1,-7 0-1,-4 2 1,-5 1 231,-7-1 1,-5 0 0,-13 0 0,-1 2 73,-2-2 0,-14 4 0,-2 0 0,-8 2 6,-7 3 1,-2 3 0,3 1 0,1 3-1,0 3 1,5-3 0,2 5 0,5-2-38,7 1 1,5 7-138,11-2 0,7 2 0,6-2-36,8-5 1,14-5 0,11-3-1,4-3 108,2-1 1,2-6 0,3 4-1,7 0 141,3-1 0,-3 3 0,0 6 1,-1 1-45,-1 4 1,5 3 0,-3 5 0,3-2-109,3 2 1,-1 10 0,0 6 0,1 5-126,-1 6 1,1 5-1,-1 6 1,0 1-57,1 0 0,-1 8 0,1 4 0,-3 1-209,-3-1 0,-5 1 0,-7-7 0,-2-2-143,-4-2 1,-3-6-1,-11-6 312,-3-8 0,1-15 343,-7-8 1,0-11-1,-6-18 1,0-2-87,0-4 0,-8-3 0,-3-9 1,-5 3 180,-1 3 1,-9-3-1,-3 3 1,-6-1-115,-5 1 0,3 10 0,-2 10 0,6 2-633,4 4 1,5 9-1,-3 10-699,2 12 1,4 9-1,9 18 1169,6 4 0,12 19 0,4 12 0</inkml:trace>
  <inkml:trace contextRef="#ctx0" brushRef="#br0" timeOffset="1163">155 1950 8159,'-44'-44'335,"3"3"1,12 12 0,7 5 0,9 5 398,7 2 0,10 5 0,15 0 0,24-1-655,21-3 1,25-1 0,-34 8 0,3 0 0,7 0 0,4 1-15,6-1 0,3 0 1,12-2-1,4-1 1,-25 4-1,2-1 0,1 1 1,6-1-1,2 1 1,1 0-263,6-1 1,1 1-1,0-1 1,-1-1 0,-2 0-1,2-1 1,1 2 0,1 0-1,-1 0 1,-2 0 0,0-1-1,-1 0 10,-2 0 0,-1 1 1,1-1-1,0 1 0,0 0 1,-1 0-1,0-1 1,-1-1-1,-1 1 0,-2 1 1,-1 0-1,-1 2-120,-6 0 1,-1 0-1,-1 1 1,28-3 0,-3 3-1,-10 3 1,-1 2-1,-6-2 1,-1 0-535,-6 1 1,-2 0 840,-15 0 0,-1 2 0,42 6 0,-23 0 0,-1 0 0</inkml:trace>
  <inkml:trace contextRef="#ctx0" brushRef="#br0" timeOffset="1730">1378 2474 8172,'0'-58'0,"-2"0"0,-2 5 741,-2 11 0,0 3 0,6 16 0,4 1-442,8 3 0,1 7 0,17 2 0,1 3-296,2 3 1,3 12 0,3 7 0,2 10-163,-2 8 1,-10 0 0,-6 12 0,-5 0-172,-7-1 0,-3 3 0,-8 5 1,-4-1 20,-7-5 1,-3 5-1,-15-7 1,-2 1 259,-2-4 0,-10-1 1,-2-3-1,-1-6 60,-1-3 0,5-5 1,-1-8 285,8-3 0,20-12 1,7-12-1,17-3-173,21-3 1,16-3 0,14 2 0,2 3-135,4 1 1,2 7 0,2 2-1,0 4-22,0 2 1,-8 10 0,-6 5 0,-7 9-77,-9 3 0,-16 2 0,-9 6 1,-7-2 64,-10-4 1,-8 4-1,-15-6 1,-10 2 251,-9 0 0,-9-6 1,-3 5-1,-2-3-28,1-4 0,-5-1 0,-2-3 1,-6 2-343,-5 5 1,11-7 0,0 3-1,11-9-560,13-3 1,1-2 720,15-6 0,9-16 0,7-3 0</inkml:trace>
  <inkml:trace contextRef="#ctx0" brushRef="#br0" timeOffset="2180">2862 2230 8358,'-27'-29'0,"2"1"571,0 3 1,3 2 0,-7 7 0,-2 3-76,-2 1 1,-2 8 0,0-2 0,0 6-273,0 6 0,2-2 0,4 8 0,6 1-203,4 3 1,1 3-1,3 3 1,1 3-205,2 2 1,9-4 0,-3 6 0,4 2-49,2 2 0,0 2 1,0 2-1,0 2-75,0 2 0,0 0 0,0-6 0,0-2 135,0-4 1,0-4-1,0-8 1,0 1 9,0-1 0,2-7 266,4-4 0,-3-6 1,9-8 88,2-9 1,7-1 0,4-5 0,0 1 87,1-1 0,5 6 0,-2-3 0,4 7-90,2-1 0,0 6 1,0 1-1,0 1-234,-1 0 0,1 0 0,0 8 1,-2 4-88,-4 6 0,2 9 0,-7 4 0,-5 2 9,-5 4 0,-7-4 0,-8 5 0,-7 2 113,-10 5 1,-9 2 0,-14-6 0,-7 0-127,-8 0 1,-1 0-1,-7-2 1,0-2-562,2-2-1,-4-8 1,6 3 694,-2-5 0,-2-2 0,-6 1 0</inkml:trace>
  <inkml:trace contextRef="#ctx0" brushRef="#br0" timeOffset="2700">3369 2474 8331,'-6'-17'572,"0"-1"1,-8-3 0,5 2 691,-1 3 0,0 10-1178,5 0 1,3 12 0,-2 6-1,6 5-51,3 7 1,9-3 0,-2 8 0,5 2-303,6 2 0,-1 0 0,5-2 0,-2-2-116,-3 2 1,3-6-1,-4 1 1,-3-3-79,-5 0 1,-3-5 766,2-7 0,-5-9 1,-9-2-1,-3-11 89,-7-11 0,-6-13 0,-3-11 1,0-7 461,5-5 0,-1-4 1,7-6-1,0 2-192,4 2 0,6 8 0,6-2 0,8 5-573,7 7 1,6 11 0,10 13 0,2 9-257,2 7 0,13 6 0,-1 8 1,1 9-102,0 10 0,-7 8 1,-1 6-1,1 4-266,-2-1 1,-3 7-1,-7-5 1,0 3 189,0-2 1,0 1 0,0-5 0,-2-3 247,-4-3 0,-2 0 0,-5-12 0,1-1-25,-2-5 0,-1-7 420,-3-18 0,-1-6 0,-5-11 0,-5-6-31,-4-4 1,4-4-1,0-2 1,-4-3-84,-6-3 1,-6 6 0,-9-2 0,-3 4-205,-1 3 1,-14-5 0,2 4-1,-2 8-394,0 5 0,2 13 0,2 1 0,2 2-515,2 0 1,8 8 0,-2 12 924,3 7 0,3 6 0,-1 8 0</inkml:trace>
  <inkml:trace contextRef="#ctx0" brushRef="#br0" timeOffset="3066">4975 675 8230,'-17'-7'305,"-1"-5"0,3-4 226,3-1 0,8 9 0,14 8 1,11 10-166,11 5 0,14 9 1,20 1-1,8 2-234,7 4 1,-34-12 0,1 1 0,4 1 0,1 1 0,4 0 0,1 0-116,1 2 1,2 1 0,2 0-1,0 0 1,0 1 0,-2 1-1,-3-1 1,-1 0-479,-5 0 1,-1 0 0,36 19 0,-29-6 0,-15-8 460,-16-8 0,-4-3 0,-13-3 0</inkml:trace>
  <inkml:trace contextRef="#ctx0" brushRef="#br0" timeOffset="3265">5814 606 9098,'-8'-45'611,"-4"4"0,-3 8-217,-3 10 0,3 11 0,1 24 0,3 13 99,-3 12 0,4 8 1,-1 9-1,-3 4-418,-1 6 1,-1 4-1,2 2 1,3 0-468,-3 0 0,4 1 0,-1 5 0,-3 4-171,-1-1 1,-3-3 0,1-12-1,-1-6 563,1-3 0,-8-3 0,-3 0 0</inkml:trace>
  <inkml:trace contextRef="#ctx0" brushRef="#br0" timeOffset="3683">6617 571 8186,'41'-53'258,"0"1"0,-1 1 0,-5 3 1,0 5 309,0 6 0,-2-2 0,-2 12 0,-2 0 108,2 4 1,-5 11 0,-3 6-443,-4 4 1,-1 10 0,-3 6 0,-1 5-368,-3 4 1,-7 10-1,2 0 1,-4 8-82,-2 4 0,-6-1 0,-2 3 0,-1-6-30,-5-4 0,-1-2 1,-3 0-1,1-1 117,-1 1 1,3-7 0,1-5 0,4-4 356,3-1-197,-7-1 1,20-7 0,0-4 0,9-4 95,9-2 1,5 0-1,9 0 1,5 2-50,2 3 0,1-1 0,5 8 0,-3 2-63,-1 1 1,-10 8 0,0 3 0,-10 1-152,-8 4 1,1 2 0,-17 2 0,-4-2 152,-9-4 0,-19 4 0,-10-6 0,-10 0 39,-11-4 0,-6 3 0,-6-3 0,-1-2-235,-3-1 1,0-5 0,7-3 0,1-6-182,4-4 0,2-2 0,13 0 0,12 0-721,8 0 0,13-8 1079,11-4 0,18-11 0,7-4 0</inkml:trace>
  <inkml:trace contextRef="#ctx0" brushRef="#br0" timeOffset="4282">7647 710 8316,'2'-29'260,"4"0"1,-2 8 0,6-3 708,-2 5 0,-1 9-2,-1 5 0,-4 5-617,4 5 0,-4 5 1,-2 8-1,0 1-199,0 4 0,2 2 1,2 6-1,1-1-183,-1 1 1,6 2-1,0 2 1,1-1-295,1 1 1,0-2-1,5-2 1,1-3-288,-1-3 0,-5-2 1,-3-5-1,1-3-413,0-3 1,-6-8 1002,2-16 0,-6-7 1,-4-16-1,-4-2 475,-2-4 1,-1-4-1,-5-7 1,2 0 271,3-1 0,1 1 0,-2 1 0,7 5-144,3 5 1,2 0 0,0 6 0,4 8-363,7 6 0,9 5 0,16 5 1,3 5-237,2 4 1,13 10 0,-1 5-1,3 9-137,4 7 1,-5 4-1,3 2 1,-4 2-147,-2 3 1,-5-1 0,-2 6 0,-3-3-9,-3-3 1,-8-2 0,-4-2 0,-3-2 25,-9-4 0,3 2 239,-7-8 1,-1-7 0,0-12 281,-3-8 1,5-13-1,-6-13 1,0-3-148,2-2 1,-7-5 0,5-1 0,-4 0-54,-2-1 0,-9 3 0,-7-6 0,-7 2-49,-4 5 1,-3 3-1,-6 6 1,-3 7-337,-2 9 1,-6-1 0,7 10 0,1 6-1037,2 8 1,10 9 0,2 8 1382,-1 8 0,7 20 0,-6-1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4:00.4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103 908 10491,'0'-17'1122,"0"-1"0,0 1-1043,0-1 0,-2 9 2530,-4 3-2292,4 4 1,-7 2 0,3-2-775,-6-4 1,2-9 0,1-13 0,-1-3 303,0-6 0,6-15 0,-3-4 0,1-8 303,0-8 1,2-2 0,8 2 0,6 1 392,5 1 1,3 6 0,15 19 0,5 12 7,5 14 1,4 9 0,5 16 0,1 9-469,-1 14 0,-6 18 0,1 5 1,0 9-509,-3 1 1,-3 6 0,-10-4 0,-4 4-285,-2 1 1,5-1 0,-9-2 0,-6-6-180,-7-5 0,-6-7 0,-4-15 0,-6-4 357,-9-5 1,-6-15 0,-8-9 0,2-11 723,-3-11 1,1-13 0,2-11 0,8-5 288,7-1 1,7-8 0,7-4-1,0-2 881,0 2 0,4 4 0,7 7 0,14 3-539,12 3 1,8 7 0,9 12 0,4 11-643,6 9 0,4 10 0,0 8 0,-4 9-644,-5 6 0,-7 6 0,-5 8 1,-7 4-266,-3 2 0,-4 1 0,-6 7 0,-7-1-1027,-7 0 0,-9 7 1,2 1 1753,-4 2 0,-10 2 0,-2 6 0</inkml:trace>
  <inkml:trace contextRef="#ctx0" brushRef="#br0" timeOffset="435">1710 594 8233,'0'-62'646,"0"5"0,0 9 334,0 7 0,-8 12 0,-2 6 0,-1 5 2069,-1 7-2723,8 3 1,-4 18 0,8 7-1,0 10-289,0 6 0,0 2 0,2 2 0,4 2-308,6 2 0,1 5 1,1-3-1,-3 0-388,3-1 1,0 5 0,-1-6 0,-1-3 144,1-1 0,-5 2 0,0-2 0,-2-6 241,0-4 0,1-11 1,-1-11 740,6-3 1,5-17 0,5-8-1,3-10 399,2-8 1,2 4-1,8-2 1,2 8-205,2 8 0,1 3 1,-1 5-1,6 3-456,3 6 0,2 6 0,-1 6 0,-1 6-208,3 3 1,-5 5 0,10 1 0,-5 2-193,-7-1 0,-5-5 1,-12-5-1,-5-6-113,-5-4 1,-3-6-1,-5-8 1,-7-13 115,-8-12 1,-6-8 0,-7-9 0,-2-2 118,-5-2 0,3-8 0,-8 4 0,0-1 13,2 5 0,1 6 0,9 7 0,1 10 76,5 10-18,3 13 0,31 20 0,6 12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3:58.8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523 821 7798,'9'-35'0,"-3"0"42,-4 0 1,-2 2 0,0 2 0,0 2 943,0-2 1,0 0 0,0 0 0,0 4-863,0 1 0,-8-3 1,-3 6-1,-5 4-170,-1 5 0,-8-1 0,-6 5 0,-6 0-58,-4 4 0,-8 4 1,3 4-1,-3 4-90,3 6 1,-3 5 0,10 5 0,6 1 114,8-2 1,14 6 0,5 3 0,6 3 77,6 1 1,11 7 0,14 2 0,8 2-68,7 3 0,5 2 1,1 3-1,3-1-71,3 1 1,-4 1 0,4 2 0,-5 2-63,-7-1 1,-13-3 0,-15-3 0,-10-7 131,-6-9 0,-14-2 1,-11-12-1,-16-5 323,-10-8 1,-5-8 0,-2-6-1,-3-6 301,3-3 1,10-10 0,7-7 0,8-6-68,7-9 0,13-3 1,9-3-1,12 1-397,13-1 0,10 7 1,10-1-1,9 1-773,10 1 0,14 10 0,5 12 0,5 3-2594,1 3 2889,8 0 1,-6 7 0,6 2 0</inkml:trace>
  <inkml:trace contextRef="#ctx0" brushRef="#br0" timeOffset="298">1326 681 8088,'-6'-23'1168,"0"0"0,-5-1 0,3 7 1142,-2-1-1788,6 9 1,4 9 0,14 13 0,9 7-379,12 3 1,2 8 0,12 0 0,3 6-322,4 4 1,3 1-1,-7-3 1,0 4-257,1 2 1,-5-5 0,-7 5 0,-12-2-104,-8-5 1,-13-7 0,-12-1 0,-17-1 134,-18-2 0,-21-2 0,-14-9 0,-11-3 95,-4-1 1,-6-8 0,3 2-1,9-6 137,11-6 1,18-10 0,15-9 0,10 0-51,11 0 0,11-7 0,14 3 0,11-2-1323,9 2 1542,14-4 0,3 6 0,9-8 0</inkml:trace>
  <inkml:trace contextRef="#ctx0" brushRef="#br0" timeOffset="433">1448 769 8088,'-15'-31'0,"1"-1"190,3 1 0,5 2 1,-4 12-1,2-1 518,4 1 1,4 1-1,6 3 1,8 3-658,7 2 1,8-3 0,14 3 0,7 0-338,7 0 0,9 3 1,-2 5 285,4 0 0,1 0 0,1 0 0</inkml:trace>
  <inkml:trace contextRef="#ctx0" brushRef="#br0" timeOffset="581">2391 943 8154,'0'-17'1161,"0"5"1,0 0-652,0-1 0,0-3-1430,0-1 920,0 7 0,8 2 0,2 8 0</inkml:trace>
  <inkml:trace contextRef="#ctx0" brushRef="#br0" timeOffset="899">3265 384 8118,'0'-62'0,"0"4"492,0 4 0,0 9 1,0 6-1,0 8 762,0 8 1,13 4 0,7 1 0,5 3-826,6 3 0,2 4 0,4 8 1,2 0-349,1 0 0,13 8 1,-5 5-1,1 7-82,1 3 1,-7 14 0,-2 0 0,-5 6-173,-1 5 0,-7 3 1,-7 1-1,-6 0-34,-3 1 0,-8 5 1,2 0-1,-4-2-6,-2-1 0,-8 3 0,-6 0 0,-7-2-521,-8-1 0,0-9 0,-4-1 0,-4-2-726,0-4 1,-8 1 1459,-1-5 0,-5 4 0,-1-12 0</inkml:trace>
  <inkml:trace contextRef="#ctx0" brushRef="#br0" timeOffset="1031">3317 838 8174,'12'-35'0,"-1"3"0,3 0 473,1 3 0,11 8 0,3 0 0,6 5-165,5 4 0,15 3 0,15-5 0,9 3-678,7-3 1,3 6 0,2 2 369,2 4 0,0-5 0,-5-3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4:12.0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1 245 8539,'11'-20'0,"1"-1"392,2-2 1,3-3 0,4 5 0,6-2 579,6 1 1,0 3-1,14 2 1,3-1-746,7 1 0,-3 7 1,2 4-1,-5 4-969,-5 2 1,-7 0 0,0 2 0,-8 4-720,-8 6 1,-5 5 0,-7 4 1460,-5 3 0,-12 14 0,-3-1 0</inkml:trace>
  <inkml:trace contextRef="#ctx0" brushRef="#br0" timeOffset="130">18 629 8539,'10'-2'567,"-2"-2"1,1-2-391,9 2 0,9-3 0,18 1 0,15 2 193,19 2 0,-29 2 0,3 0 1,7 0-1,2 0 0,3 1 0,0 0-791,1 2 0,0 0 0,0-2 0,0 0 69,-1 2 0,-2-1 0,-4 0 0,-1-2 0,2 0 0,0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4:10.5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1 732 8273,'0'-27'345,"0"1"0,2 9 0,2-1-13,2 1 0,9 7 0,3 6 1,11 10 150,10 12 1,7 7-1,14 12 1,10 6-482,10 9 0,-38-25 1,1 0-1,1 5 0,-1 0 1,0 0-1,0 0-429,-2-1 1,-1 0 0,38 30 0,-12-9 0,-8-2 426,-11-3 0,-1-4 0,-1-8 0</inkml:trace>
  <inkml:trace contextRef="#ctx0" brushRef="#br0" timeOffset="168">595 732 8320,'-18'-55'0,"5"1"0,-3 19 0,-1 8 1498,3 6 0,-1 9-1110,9 12 1,-6 8 0,6 27 0,2 5-347,3 3 1,1 13-1,0-1 1,0 3-415,0 2 0,-6 6 0,-2-4 0,-2 0-413,-3-3 0,1 1 0,-5 0 785,-9 2 0,-5-6 0,-4 4 0</inkml:trace>
  <inkml:trace contextRef="#ctx0" brushRef="#br0" timeOffset="634">1503 400 8426,'0'-41'71,"0"0"0,6 1 0,0 5 0,-1 0 645,3 0 1,0 0 0,7 2 0,1 4-21,3 6 0,5 3 0,-1 5 0,6 3-553,4 6 1,2 6-1,0 6 1,-2 8-509,-4 7 1,2 6 0,-8 10 0,-3 4 66,-7 5 0,-5 5 1,-8 1-1,-2 1-120,-4-1 0,-11 0 1,-10-1-1,-2-5 179,-1-5 0,1 0 0,-6-4 1,0-6 419,1-4 0,6-11 0,5-9 573,4 1 0,3-8-475,5 0 1,12-6 0,17-7 0,9 3-151,6 2 0,8-3 1,0 5-1,-1 2-84,3 2 1,-6 10-1,2 3 1,-6 5-249,-4 1 1,-8 7-1,2 1 1,-5 2 45,-6 4 0,-5 2 0,-11 0 0,-7-2 137,-13-2 0,-9 0 1,-7 4-1,-7-2-11,-3-2 0,-10-5 0,-4 3 1,-2-2-427,2-4 0,-2-3 0,7-6 0,1-7-390,-2-3 1,13-2 846,1 0 0,15-7 0,6-3 0</inkml:trace>
  <inkml:trace contextRef="#ctx0" brushRef="#br0" timeOffset="1154">2568 610 8559,'-8'-18'327,"-3"1"0,-5-1 809,-1 1 1,5 7-932,1 4 0,7 6 1,-2 6-1,6 6-152,6 3 1,-2 5 0,7 3 0,3 6-204,1 4 1,9 0 0,-1-2-1,0-4-170,2-2 1,-5 6 0,1-3-1,-5-1-472,-5-4 0,-1-4 644,2-1 0,-7-8 0,-10-7 1,-9-8 319,-7-13 1,-1-9 0,-5-14 0,2-5 613,4-5 0,1-1 0,5-1 0,1 1 170,2 0 1,11 1 0,1 5 0,11 5-424,11 4 0,5 10 0,10 6 1,5 7-323,11 8 1,1 8-1,10 10 1,2 11-83,2 8 0,-4 12 0,-4 3 0,-4 5-631,-5 1 0,-5 2 0,1 3 0,-6-1-250,-4-6 1,-8 3 0,-2-8-1,-2-1-180,-4-3 0,-7-14 0,-4-8 726,-3-5 0,-1-12 1,-6-4 572,0-13 1,6-13 0,0-12-1,-2-7 252,-2-3 1,4-3 0,-1 1 0,-3-1-98,-6 1 0,-7 4 0,-11-1 0,-3 2-539,-2 11 0,-8 1 1,-6 13-1,1 5-560,-3 3 0,6 10 0,-2 0 0,6 10-1601,4 12 1,8 9 2177,-2 14 0,3 3 0,3 9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4:06.454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0 1378 10015,'0'-29'0,"0"0"102,0-2 1,0 6 0,0 1 0,2 5 409,4 2 1,-2 5 0,7 2 0,3 3-608,1 3 0,9 2 0,1 2 1,4 2-1241,8 3 1,-2 7 1298,6 11 0,3 5 0,1 6 0</inkml:trace>
  <inkml:trace contextRef="#ctx0" brushRef="#br0" timeOffset="115">105 1762 10489,'8'-9'399,"3"1"0,5 2-221,1 0 1,10-1 0,8 3 0,12-2-623,9 2 1,8 2 425,12 2 1,-4 0 0,5 0 0</inkml:trace>
  <inkml:trace contextRef="#ctx0" brushRef="#br1" timeOffset="617">1659 156 8441,'-19'-33'388,"-4"4"0,3-2 0,-3 7 0,3 5 1900,3 5 0,7 9-1940,4 10 0,4 9 0,4 13 0,6 10-582,10 6 1,1 5-1,8 8 1,0 3 44,1-3 1,-1 4 0,4-2 0,-2 1-652,2 1 1,0 0-1,-2 6 1,-6-4-1027,-3-2 1,-3 4 1865,1-6 0,-9 1 0,-1-7 0</inkml:trace>
  <inkml:trace contextRef="#ctx0" brushRef="#br1" timeOffset="1084">2218 278 8441,'18'-45'0,"-3"5"816,-3 3 1,3 10 0,-3 5 123,3 9 0,-3 5 0,0 8-760,1 0 0,-5 8 1,0 3-1,-2 7-245,-1 5 1,1-2-1,-6 7 1,-2-3-123,-4-4 1,3 4 0,-9-1 0,-4-3-29,-5-2 1,2-1-1,-7-1 1,3-1 50,0-4 1,0 1 0,5-7 0,1-2 881,-1-2 0,1-2-133,-1 0 1,9-8-1,5-4-409,8-3 1,7-1 0,13 5-1,7 5-380,7 4 0,1 4 0,8 6 1,1 9-46,3 10 0,-7 8 0,-3 4 1,-4 4-133,-2 1 1,-8 3 0,-6 3 0,-7-1 94,-8-3 0,-12-7 0,-8 0 0,-7-6 231,-8-4 1,-12-8-1,-5 3 1,-5-7 35,-1-5 1,-1 1 0,3-7 0,3-4 255,7-6 0,11-11 0,7-10 1,9-3 208,7-3 0,4 4 0,4 0 0,6 2-84,9 3 0,8 3 0,12 2 0,4 1-442,5 4 0,-1 5 0,2 7 0,1 0-489,3 0 0,1 7 0,0 7 0,-1 7-105,-5 8 1,3 4 0,-8 2 0,-3 2-748,-1 4 1,-10-4 1420,-3 4 0,-5 3 0,-1 1 0</inkml:trace>
  <inkml:trace contextRef="#ctx0" brushRef="#br1" timeOffset="1601">3615 295 8441,'18'-23'168,"-3"-2"1,-1 0 739,-3 0 0,-7 1 0,2 7 1259,-4-1-1753,-2 9 1,-10 1 0,-5 8 0,-10 0-391,-8 0 1,0 8 0,-14 1 0,0 3-113,3 0 1,-7-3 0,5 5 0,-5-2-161,-1 1 0,7 1 1,5-1-1,5-1-97,6 1 1,-2-3-1,9 2 4,7 1 1,5 3-1,12 1 323,4 1 0,3-1 1,9 1-1,-1-3 31,1-3 0,1 3 1,3-3-1,1 4-20,-2 1 0,-1-5 0,-3-1 23,1 3 0,-1-4 0,0-1 87,1-1 0,-6 0 0,-1-4 44,3 2 1,1-1-1,3-5 1,-1 0-123,1 0 1,-1 0-1,3 0 1,3 0-68,6 0 1,0 0 0,4 2 0,4 2-35,0 2 1,0 8 0,-2-3 0,-2 5-81,-4 1 1,2 1 0,-10-1 0,-5 3 83,-9 3 0,-7-2 0,-7 8 1,-13 4 158,-13 6 1,-13 0 0,-18 6-1,-14-1-199,-11 1 0,-1 0 0,43-22 0,-1 0 1,2-2-1,-1-1-279,1-1 1,-1-1 0,-40 9 0,11-4 0,10-5-239,16-7 1,24-11 0,17-13 0,13-9 628,13-7 0,24-4 0,13-2 0</inkml:trace>
  <inkml:trace contextRef="#ctx0" brushRef="#br1" timeOffset="1867">4209 662 8441,'-12'-17'567,"1"-1"0,7 7 377,-2-1 0,6 8 1,6-2-716,5 4 0,13 8 0,7 2 0,6 0-89,3-1 0,7-1 0,-4-6 0,1 0-5,5 0 0,1-2 1,1-5-1,-7-9 69,-9-5 0,-8-12 1,-11 0-1,-6-8 48,-10-4 1,-18 1 0,-19-5 0,-13 7-162,-12 5 1,-6-2-1,-2 14 1,0 1-187,0 7 0,10 11 0,8 4 0,7 10-822,2 9 1,20 20-1,2 6 1,11 11-380,12 10 1,8 6 0,13 4 1295,6 2 0,12 7 0,4-3 0</inkml:trace>
  <inkml:trace contextRef="#ctx0" brushRef="#br1" timeOffset="2150">2061 1413 8429,'-87'0'143,"1"-6"1,9-1 0,13-1 962,15 0 1,28 4-851,15 10 1,27 4 0,22 7 0,15 1-253,18-1 0,15-7 0,-33-7 1,4 0-1,8-2 0,2 0 72,9-1 0,3 0 0,3 0 0,2 0 0,7-1 0,3 0 1,-31-1-1,2 0 0,1 0-252,4-1 0,1-1 0,2-1 0,5 0 1,2-1-1,1 0 0,5-1 0,0 0 1,1-1-1,-1 0 0,-1 0 0,1-1 36,-4 0 1,0 0-1,-1 0 1,-5 0-1,-1 0 1,-1 0-1,-3-1 1,-1 0-1,-1 1 1,-4 0 0,0 2-1,-2-1-878,28-2 0,-4 1 1018,-19 4 0,-2 0 0,-3 1 0,-2 1 0,-13 3 0,0 0 0</inkml:trace>
  <inkml:trace contextRef="#ctx0" brushRef="#br1" timeOffset="2670">2445 1920 8333,'-23'-35'0,"-2"2"918,-3 4 1,7-2 0,-2 7-361,3 3 1,11 7 0,5 5-1,10 1-667,11 4 0,10 4 0,12 4 0,4 4-71,1 1 1,3 5 0,3 7 0,-1 3-6,-3-3 1,-13 6 0,0 2 0,-5 4-139,-7 2 1,-4 0 0,-7-2 0,-10-2 208,-10-2 0,-13 0 0,-8 6 0,-8 0 204,-7 0 0,-5-8 0,-1-3 1,3-7 75,9-5 0,1 1 0,16-7-40,1-2 1,12-2 0,12-2-1,14 0-16,11 0 0,14-6 1,7 0-1,9 2 23,7 2 0,2 2 1,-2 2-1,-6 4-200,-4 6 0,-9 5 1,-6 5-1,-10 3-106,-12 2 1,-7 0-1,-12 4 1,-6-2 184,-9 2 1,-10 2 0,-14 2 0,-8 0-27,-7 0 1,-4-6-1,-8-2 1,0 1-60,-4-1 0,1-8 0,5 1 0,3-7-285,3 1 0,-2-7 0,12-1 0,11-4-400,12-2 1,15-8 757,6-3 0,12-12 0,4-5 0</inkml:trace>
  <inkml:trace contextRef="#ctx0" brushRef="#br1" timeOffset="3186">3737 2007 8505,'10'-27'0,"-4"4"605,-4 3 0,-2 3 1,0-1-1,2 1 949,4-1 1,-4 1-1078,3-1 1,-5 9 0,-5 3-488,-7 4 0,-11 2 1,-8 0-1,-6 2-72,-4 4 0,-13-2 0,1 5 0,-1 1 17,0 0 1,3-1-1,5 5 1,7-2-65,8 1 1,6 3 0,9 3-1,4 2-153,7 3 1,3 1-1,2-4 1,2 4-7,3 3 1,5-1 0,9 4 0,3-2 76,1 2 0,0-6 0,-5 0 0,-3-1-64,-3-1 0,2-5 0,-7-7 37,3 3 500,-6-7 1,6 1 0,-6-10 36,1-4 1,9 3 0,-2-9 0,5 0-265,6 3 0,-1-5 1,5 8-1,0 2-154,0 2 1,2 2 0,6 0 0,0 0-38,0 0 1,-8 8 0,-3 4-1,-5 5-2,-2 7 1,-1 1 0,-4 6 0,-9-2 207,-6 2 0,-9 4 0,-13 4 1,-10 1 117,-10-1 0,-5-4 0,-3-6 1,1-3-90,-1-1 0,-5-6 1,0 3-1,2-7-482,1-3 0,11-8 0,5 1 0,8-3 403,8-2 0,11-15 0,4-5 0</inkml:trace>
  <inkml:trace contextRef="#ctx0" brushRef="#br1" timeOffset="3702">4279 2129 8508,'-29'-17'0,"0"-1"0,7 7 0,-1 1 205,4 2 1,9 4-1,4 10 760,4 6 0,10 5 0,4 5 0,5 3-968,6 2 1,4 2 0,8 4 0,-2-2-292,-4-2 1,4-2-1,-5 4 1,1-3-156,0-3 0,-8 4 0,2-6 0,-3-3-1147,-3-7 1648,-7 3 0,-16-22 0,-13-2 0,-6-11 448,-6-10 1,3-10-1,1-4 1,2-1 212,4-5 1,1-1 0,5-3 0,3 1 297,6-1 0,4 9 0,4 3 1,4 4-619,6 2 1,11 10 0,8 8-1,8 9-556,7 6 1,5 12 0,3 9 0,2 14-358,3 12 0,-1 5 0,-6 4 0,1 3-78,-1 1 0,-7 6 0,-5-6 0,-5-2-1,-5-1 0,1-5 0,-8-3 1,-2-9-636,-1-6 1322,-3-7 0,-1-23 0,-5-10 0,-3-13 313,0-14 1,-6-8 0,4-11 0,-5-3-87,-1-1 0,-3 6 1,-7 5-1,-11-1 184,-11-3 0,-6 1 0,-15 5 0,-1 8-470,-4 6 1,-2 10-1,-6 0 1,3 7-1068,3 8 1,10 6 0,9 8 0,8 9 1037,10 11 0,-8 5 0,11 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4:05.0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1186 8430,'11'-50'-489,"-1"3"1,-2 5 729,-4-1 1,5 4 0,3-9 0,2-3 183,-3 1 0,3-5 1,-8 17-1,-2 5 414,-2 7 0,-4 9 0,-4 7-275,-6 10 1,-11 18 0,-8 18 0,-8 17-282,-8 15 0,-5 9 0,24-33 0,0 2 1,-1 0-1,0 1-164,0 2 0,1 1 1,1 3-1,2 1 0,1-2 1,1 0-1,3-3 0,0-1 14,-17 44 1,10-5 0,3 0 0,7-1-361,5-5 1,4-5 0,8-14-1,0-10-177,0-9 1,10-16 0,8-9 0,9-11 135,6-5 1,4-17 0,5-9-1,9-9 211,5-7 1,10 3 0,-2-6 0,4 2 47,2 1 1,3-1 0,-1 8 0,-4 4-27,0 5 0,-8 5 1,0 4-1,-1 3-119,-1 6 1,0 4 0,-6 4 0,1 4-109,-1 6 1,6 3 0,-1 3 0,-5-1-151,-3 0 0,-12 1 0,-1-3 175,-5-3 1,-17-8-1,-4-16 419,-12-11 1,-16-8-1,-13-8 1,-9-5 2,-13-9 0,-9-11 1,23 31-1,-2 0 0,-3-3 1,-3 0-77,-3-2 1,-3 1 0,-1-1 0,0 0 0,1 3 0,1 0-1,0 0 1,-1 0 1,1 0 0,-1 0 0,2 2 0,0 0 0,2 3 0,2 0 0,-32-20-264,19 5 0,23 12 0,19 10 1,15 5-389,12 7 1,20-3 0,26 8 0,15 5-170,15 4 0,10 1 0,-42 1 0,1 2 710,1 0 0,0-1 0,6 2 0,1 0 0,4 1 0,0-1 0</inkml:trace>
  <inkml:trace contextRef="#ctx0" brushRef="#br0" timeOffset="219">2096 889 8430,'-25'-46'183,"-4"1"1,-4 4 584,-2 8 0,0 6 1,2 10-1,4 1 1017,6 5 1,5-1-1123,6 12 0,5 14 1,7 21-1,2 11-493,3 10 1,5 14 0,10 12 0,1 3-194,2 2 0,8 3 0,-2 3 0,-12-44 1,-1 1-273,2 1 0,-1 1 0,-2-4 1,-1 1-1,13 44 0,-3-4-1244,-9-2 0,1-3 1,-10-10-1,-4-16 1539,-6-14 0,-6-14 0,-7-5 0</inkml:trace>
  <inkml:trace contextRef="#ctx0" brushRef="#br0" timeOffset="452">2061 470 8430,'22'-61'130,"1"0"1,2 6-1,0 1 1,-3 7 0,1 3-1,21-20 502,-3 23 0,2 20 0,0 11 1,1 3-230,5 3 1,-5 17 0,1 12 0,0 12-244,-1 10 1,-7 11-1,-2 6 1,-12 4-160,-9 2 1,-6 2 0,-12 1 0,-6 3-300,-7-2 1,-20-8-1,-4-2 1,-9 2-22,-9 2 0,-10 2 1,29-36-1,-2 0 0,0-2 1,-1 0-12,-1-3 1,0 0 0,2-3 0,-1 0 0,-39 23 0,9-7-362,7-5 1,25-13 0,27-19 690,28-3 0,19-9 0,35-3 0,4-8 0</inkml:trace>
  <inkml:trace contextRef="#ctx0" brushRef="#br0" timeOffset="803">2969 1483 8632,'-19'-8'0,"-2"-3"503,-3-5 0,1 1 0,4 1 0,-3 3 46,-1-3 0,-6 4 0,4 1 1,-3 1 58,-3 4 0,-7 2 1,-5 4-1,0 4-328,1 5 1,-7 13-1,2 5 1,-1 4-235,1 2 1,5 5 0,9 3 0,4 0-171,5-1 0,7 5 1,5-4-1,6-3-409,4-3 1,12 0-1,8-12 1,11-1 334,9-5 0,3-5 1,10-16-1,5-6 563,4-9 1,10-3 0,6-9 0,-5 0 74,-5 2 0,-5-4 1,-9 7-1,-2 3-283,-3 2 1,-4 3-1,-10 5 1,-4 5-570,-6 4 0,-5 4 0,-7 4-480,-5 5 1,2 11 0,-2 5-1,-3 2-21,-1 2 0,-2 12 0,2-9 1,2 3 912,2 0 0,15-2 0,-1 0 0</inkml:trace>
  <inkml:trace contextRef="#ctx0" brushRef="#br0" timeOffset="1070">3633 1728 8430,'0'-35'464,"0"0"1,-2 0-1,-2 0 816,-2 0 1,0 8 0,5 4 1438,-5 3-2535,4 3 1,-12 9-1,8 8 1,2 10-337,3 5 1,1 5-1,0 3 1,0 4 12,0 0 0,0 6 1,0-6-1,0 2-94,0 1 1,5-9 0,3 2 0,0-3 53,0-3 0,5 1 0,-1-1 1,3-1 69,3-5 0,7-1 0,4-6 0,6 2-253,6-3 1,0-3-1,9-5 1,6-7-393,4-4 1,3 5-1,3-1 1,-4 1 53,-2 1 0,-8-4 0,-7 8 0,-2 3 700,-5 1 0,-9 2 0,-3 0 0</inkml:trace>
  <inkml:trace contextRef="#ctx0" brushRef="#br0" timeOffset="1235">4052 1658 8430,'-19'-29'195,"-3"2"0,1-1 847,5 1 0,-1 8 1,7-1-561,1 7 0,3 9 0,12-2 0,5 8-630,5 10 0,9 1 0,2 16 1,2 4-303,0 6 0,0 0 0,4 8 0,-2 1-257,-1 3 1,-7 3-1,4 2 1,-2 4 706,-3 2 0,5 2 0,0 6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4:16.7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140 507 8246,'-24'-56'538,"1"4"1,0 11-1,5 2 832,1 8 0,1 6 1070,5 7-2160,3 9 1,8 3 0,0 12 0,2 5-387,4 5 0,3 9 0,9 4 0,-1 4-14,1 2 0,5 6 0,0-1 0,-1 1-214,-3 2 1,1 2 0,1 7 0,2 0-455,-1 1 0,-5 1 0,-3 4 0,-5 6-397,-1 4 1,-2 2 1184,-6 0 0,0 0 0,0 0 0</inkml:trace>
  <inkml:trace contextRef="#ctx0" brushRef="#br0" timeOffset="321">891 822 8246,'-8'-18'598,"4"6"0,-8 3 2112,-1 1-2112,5-6 0,2 20 0,12 0 0,8 10-301,7 7 0,6-2 0,8 6 0,2 1-539,4-1 1,3-6 0,7 2 0,-1-5 27,3-7 0,-11-3 1,9-8-1,-7-4-37,-5-7 1,-10-11 0,-7-16 0,-9-5 347,-7-2 1,-14-7-1,-9-6 1,-12-1 222,-10-1 0,-13 14 0,-14 1 0,-6 12 105,-4 10 1,-7 5-1,5 7 1,4 5-266,10 4 0,18 4 1,11 6-1,10 7-674,5 6 1,10 12 0,7 0 0,6 10-1272,9 8 1,11-3 0,8 10 1784,8-3 0,6-3 0,7 0 0</inkml:trace>
  <inkml:trace contextRef="#ctx0" brushRef="#br0" timeOffset="653">1799 280 8331,'-8'-27'252,"6"-6"1,-4 6-1,2 0 346,-1 3 0,3 11 0,-4 1 0,6-1-5,6-3 0,-2 4 0,7 1 0,5-1-270,5 2 1,0 1 0,7 5 0,-1-2-94,0 2 0,2-4 1,6 3-1,2 1-135,4 2 0,-6 9 0,1 5 0,-5 6-84,0 5 0,-5 0 1,-3 10-1,-4 6-103,-1 4 0,-7 3 1,-1 7-1,-2-1 41,-4 0 1,-2 7 0,-4 1 0,-4 2-184,-6 4 1,-9-2-1,-2 2 1,-1 2-504,-1-2 1,4-8-1,-6 0 1,1-3-809,5-3 0,2-9 1545,1-8 0,1-8 0,-1-10 0</inkml:trace>
  <inkml:trace contextRef="#ctx0" brushRef="#br0" timeOffset="834">2026 787 8331,'-12'-28'219,"1"5"0,7 4 0,-2 1 455,4 1 1,6 1-1,6 3 1,9 3-475,6 2 1,6 2-1,10 5 1,6-3-715,3-2 0,10 0 0,4 6 0,4 0 514,2 0 0,-8 8 0,-2 1 0</inkml:trace>
  <inkml:trace contextRef="#ctx0" brushRef="#br0" timeOffset="967">2951 717 8331,'0'-18'0,"0"1"921,0-1 0,0 7 1299,0-1-4566,0 0 2346,8 11 0,-6 2 0,6 17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9:19.1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734 1423 7969,'10'-64'243,"-4"0"0,-12 17 0,-6 5 1,-3 13 417,-3 9 1,-7-1 0,-4 11-1,-4 0-83,-2 5 0,-8 10 0,-1 9 0,-3 7 27,1 8 0,1 12 1,0 6-1,8 5-434,6 6 1,10 8-1,0 12 1,7 7-267,8 5 1,14 3-1,0-41 1,2 1 0,2 1-1,3 0-23,1 4 0,1 1 0,0-2 0,1 2 0,-1 5 0,1 0 0,-1-2 0,1 0-309,-1-1 0,0 1 0,0-1 1,-1 0-1,0-1 0,-2 0 1,-2-2-1,-1-1-185,-1-4 1,-1-2 0,1 39-1,-4-15 1,-6-5 69,-6-6 1,-6-13-1,-13-16 1,-10-10 45,-9-6 0,-13-3 496,-1-5 0,-6 3 0,-2-8 0,-10-2 0,-3-2 0</inkml:trace>
  <inkml:trace contextRef="#ctx0" brushRef="#br0" timeOffset="131">1 2785 7969,'41'-23'45,"-1"0"0,11 1 0,1 9 0,12 3-26,10 2 1,11 2 0,10 6 0,2 0-20,-46 0 0,-1 0 0,2 4 0,-1 0 0,2 1 0,-1 0 0</inkml:trace>
  <inkml:trace contextRef="#ctx0" brushRef="#br0" timeOffset="317">1503 2331 8022,'0'-17'913,"0"9"-375,0 8 0,2 15 1,3 15-1,9 4-473,7 7 1,1-2-1,5 8 1,0 1-500,0 3 1,4 1-1,6 2 1,0 3-663,-4 1 1096,-2 0 0,-4-6 0,-2 1 0</inkml:trace>
  <inkml:trace contextRef="#ctx0" brushRef="#br0" timeOffset="465">1328 2087 8030,'10'-41'226,"-4"2"1,-3 4-370,3 4 1,4 16 0,7-1 0,1 6-299,-1 6 1,9 4-1,3 6 1,4 6 440,2 3 0,7 3 0,3-1 0</inkml:trace>
  <inkml:trace contextRef="#ctx0" brushRef="#br0" timeOffset="1165">1852 1388 7990,'0'-23'80,"0"-1"0,2 3 25,4 2 1,-4-1 0,4-1 0,-5-2 111,-1 1 1,0 3 0,0 1-1,0-1 224,0-4 0,-1 3 1,-7-1-1,-8 6-144,-5 3 0,-10 6 0,0-4 0,-6 3-59,-4 3 1,-2 4-1,5 6 1,-5 5-18,-2 5 1,8 3-1,1 4 1,6 6-283,5 4 1,8-3-1,7-1 1,2 2-265,4 2 0,10-4 0,6-2 0,5-2-7,7-3 0,-3-5 0,8-5 0,4-6 94,6-5 1,-2-1-1,4 0 1,-5 0 153,-1 0 0,0-7 0,0-5 0,0-2 100,0 3 0,-2-5 0,-2 7 1,-4-3 51,-2 0 0,7 8 0,-5-1 1,0 3-139,-4 2 1,2 2-1,-1 3-121,-3 7 0,4 4 1,-1 3-1,-3 4 0,-2 4-207,-1 1 0,5 5 0,0-4 0,-1 2-925,-3-2 1323,-1 4 0,-1-6 0,0 8 0</inkml:trace>
  <inkml:trace contextRef="#ctx0" brushRef="#br0" timeOffset="1600">2516 1144 7962,'-18'-28'67,"1"7"1,-1 6 474,1 3 1,-1 2 0,1-1 269,-1 5 0,1 4 0,-1 4-450,1 4 1,7 3-1,3 9 1,1 1-354,0 4 0,0 3 1,8 5-1,2-2-179,2 2 1,7 2 0,1 2 0,5 0-132,5 0 1,9-2 0,0-2 0,5-4-254,1-2 0,6-2 0,-1-5 0,1-3 183,-4-3 0,0-6 0,-5-14 0,-5-11 609,-3-14 0,-5-10 0,-8-11 0,-3-7 212,-6-8 1,-4-3 0,-4-10 0,-4-1 44,-6-3 0,-9 7 0,-4 5 0,-2 8 223,-4 8 1,5 13-1,3 10 1,4 12-239,1 10 1,7-1-1,1 10-493,2 6 0,2 6-474,6 9 1,8 10 317,4 8 0,11 2 0,6 12 0,6 3-130,6 4 1,0 12 0,9 0 0,4 6-424,1 0 0,-1-1 1,-2 1-1,1 2-54,-1-2 1,-13-5 0,-8-3-1,-10-3-1007,-11-3 1783,-6-2 0,-27 2 0,-6 2 0</inkml:trace>
  <inkml:trace contextRef="#ctx0" brushRef="#br0" timeOffset="1999">2900 1475 8047,'11'-35'0,"-1"1"492,-2-1 1,7 7 0,1 5-1,7 4-218,4 1 1,3-3 0,4 2 0,1 3 177,0 0 1,-6 1 0,1-1 0,-1 3-385,-2 1 1,6 6 0,-6-3-1,0 1-119,-4 4 1,-1 2 0,-1 2 0,2 0-34,-1 0 1,-3 0 0,-3 2 0,-3 2-47,-1 2 0,0 7 0,5-1 0,0 5-46,1 7 0,-6-5 1,-1 6-1,1-1 31,-2-1 0,5 2 0,-5-4 1,0 3-23,-5-3 1,3-1 0,0-3 136,2 0 0,-7-5 0,5-2 165,0-2 0,-4-5 0,7-8 1,5-9 72,5-7 0,7-5 1,6-5-1,1 2-86,0-2 1,2-2 0,4-2 0,5 0-83,5 0 1,1 2 0,1 4 0,-3 8-130,-3 7 0,1 7 0,-5 7 1,0 0-102,-1 0 1,-3 13-1,-8 7 1,-2 3-316,2 2 1,-5 4 0,-3-3-1,-4-1 505,-1 0 0,7 6 0,2-4 0</inkml:trace>
  <inkml:trace contextRef="#ctx0" brushRef="#br0" timeOffset="2517">5153 1039 7969,'0'-18'582,"2"1"1,2-1-231,1 1 1,-1 1 0,-10 5-1,-5 5 283,-5 4 0,-3 2 0,-2 0 0,-5 2-380,-1 4 1,-2-2-1,-8 7 1,-2 5-290,-1 5 1,-1 0 0,4 9 0,-2 1-230,-2 2 1,3 7 0,7 1-1,3-2-333,3-2 0,10-4 1,9-2-1,4-4 163,2-2 1,8-7 0,5-9 0,9-3 350,7-8 1,11-5-1,9-11 1,5-1 362,4-5 1,-5 3 0,-7-6 0,1 2-107,-2 3 0,3-3 0,-7 2 1,-2 1-112,-2 3 1,-2 2 0,-3-1 0,0 1-117,-3-1 1,-2 1 0,4-3 0,-2-3 16,2-6 1,-8 2 0,-3-2 0,-9-4 79,-3-6 1,-2-6-1,-8-7 1,-4-3 110,-5-3 1,-15-4 0,-7-10 0,-5-1 157,-1-3 1,-4 0-1,2 8 1,2 6 393,3 10 0,3 3 1,3 14-306,7 8 1,6 16 0,5 13 0,8 15-199,8 16 0,6 14 0,11 15 1,6 11-358,8 11 0,-9-39 0,1 1 0,0 6 0,0 1 0,2-1 0,2 1-444,2-1 0,0 0 1,4 5-1,0 1 1,2 2-1,-1 2 0,1 4 1,0 0-327,1 3 1,-2 0-1,-3 0 1,-2 0 921,-3-3 0,-2 2 0,-1 0 0,-2 1 0,-1-2 0,-1 0 0,-2 2 0,-1 0 0</inkml:trace>
  <inkml:trace contextRef="#ctx0" brushRef="#br0" timeOffset="2767">4559 2156 7991,'2'-15'796,"4"3"1,13-1 0,18 7 0,13 2-657,13 2 1,22 2 0,14-2-1,-43 0 1,2 0-421,5 0 0,0-2 0,7-2 0,0-1-330,6 1 0,0 0 0,-3-1 0,1-1 0,0-1 0,0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4:20.5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149 927 8507,'-34'-29'445,"-1"0"0,2 7-338,4-1-39,11 11 0,28 5 0,21 5 0,19-2 134,18-2 0,29-8 1,-36 8-1,2-1 0,12-3 1,4-2-31,9-2 1,6-1 0,-18 4 0,3-1 0,3 0-1,13-1 1,3-2 0,2 1 0,-19 2 0,2-1 0,0 0-1,2 0-282,4-1 0,2 0 0,0 0 0,1 0 0,2-1 0,2 0 0,0 1 1,0 0-1,-2 1 0,1 0 0,-1 0 0,1 1 0,1 0 0,0 0 1,0 1-1,0 0 151,2 0 0,-1 1 0,0 0 0,1 0 0,-18 3 0,1-1 0,-1 1 0,1 1 0,-1-1 0,1 1 0,0-1 0,1 1 0,-1 0 0,0 0 0,-1 0 0,0 1 0,0-1 0,-1 1 0,1 0-76,1 0 0,0 0 1,-1 0-1,1 0 0,0 0 1,0-1-1,1-1 0,-1 1 1,1 0-1,0 0 0,2 0 1,0 0-1,1 1 0,0 0 1,0-1-1,-1 1 1,1-1-1,0 1 0,-1-1 1,1 1-83,-1 0 1,-1 1 0,1-1 0,0 1 0,0-1 0,0 0 0,0 0 0,0 0 0,0 0 0,-1 0 0,17-1 0,-2 0-1,1 0 1,0 0 0,0 1 0,1 0 0,-1-1 0,1 1-12,-1 0 1,0 0-1,0 0 1,-1 1-1,1 1 1,-1 0-1,0 1 1,-1 0-1,-3 0 1,0 1-1,-1-1 1,-1 1 0,-3 0-1,-1 1 1,-1 0-1,0-1 30,-2 1 0,-1 0 0,-1 0 0,-1 0 0,-5 2 0,0-1 0,-1 1 0,-1 1 0,20 1 1,0 0-1,-2 2 0,-6-1 0,-2 2 0,-1 0-130,-8 0 0,-2 1 1,-1 0-1,28 4 1,-6 0-1,-19-4 0,-4 1 228,-5 0 0,0 0 0,-5-3 0,-2 1 0,-7 1 0,-1 2 0,0 0 0,0 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4:19.5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2426 972 8370,'12'0'555,"0"0"0,-7 0 1833,7 0-1601,-8 0 0,6 0-598,-5 0 1,-5-9 0,0-7-187,-9-5 1,-7-12 0,-1 0 0,-1-10 284,1-7 0,1-5 1,3-13-1,3 0 184,2-3 0,2-3 0,8 6 0,4 4-7,6 6 0,5 11 0,7 8 0,7 8-249,7 8 1,5 11-1,8 6 1,-1 8-261,4 10 1,5 7-1,-3 18 1,2 4-543,-2 6 0,-3 3 0,-5 3 0,-3-1-72,-2 0 0,-3 1 0,-7-3 1,-6-3 158,-9-7 1,-3-5 0,-9-5 0,-2-7-9,-2-4 0,-12-9 0,-5-6 760,-6-8 0,-3 0 1,5-10-1,-2-5 397,-3-8 1,1-6 0,7-2 0,3 0 264,1 0 1,8-6 0,-2 1 0,6 1-293,6 2 0,6 2 1,13 2-1,10 4-376,10 6 1,13 5 0,8 6 0,6 9-330,3 6 1,1 9 0,-8 11 0,-2 8-380,-2 8 1,-10 6-1,-1 5 1,-11-1-223,-5-3 0,-4 1 0,-4 5 0,-5-1-482,-5-5 0,-3-3 0,-5-10 0,-5-2-642,-4-2 1,-10-9 1806,-3-3 0,-20 1 0,-6-9 0</inkml:trace>
  <inkml:trace contextRef="#ctx0" brushRef="#br0" timeOffset="383">4330 326 8370,'17'-45'0,"1"7"539,-1 7 0,1 7 1,-1 13 605,1 5 0,-1 6 0,3 6 1,1 7-684,2 9 1,2 5 0,-1 8 0,3 0-479,0 0 1,6 1-1,-4 3 1,2 2-397,-2-2 0,-2-8 0,-5-2 0,1 0-628,-2-2 0,-3-2 0,-6-7-2005,-7-1 3244,-3-7 0,-2-4 1,0-14-1,0-7 394,0-7 0,0-7 1,2 4-1,6 0 264,9-1 1,7 3-1,9 6 1,0 1-452,4 5 1,9-3 0,3 8 0,7 2-359,8 2 1,-2 2 0,0 0 0,0 0-88,0 0 1,-13 0 0,-4 0-1,-12 0-98,-10 0 1,-12-9 0,-5-9 0,-6-9 56,-6-6 1,-13-2 0,-14-2 0,-10-2-488,-7-1 1,1-7 0,-9 8 0,4 4-75,1 4 1,7 12 0,1-1-1,3 9-1110,3 3 1,8 12 1750,2 13 0,7 9 0,-3 9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4:29.2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263 122 8331,'8'-25'73,"1"6"0,9-3 0,-1 7 393,1 3 1,-1 6 0,1-3 0,-1 1-226,1 4 1,-1 2 0,-1 4 0,-3 4 30,-1 5 0,-2 5 0,3 3-228,-1 5 0,-8-5 0,1 6 1,-3-1-95,-2-1 1,-2 6 0,-3-4 0,-7 2-190,-3 4 0,-11-3 0,-3-1 0,-4 0 105,-2 0 1,-2-8-1,-1 1 1,-3-8 522,2-5 1,-2-3 0,4-12 0,4-7-36,0-6 0,10-16 0,6 2 1,9-4 88,6-4 0,4 6 0,4-3 0,7 3-310,9 2 0,11 8 1,9 5-1,5 7-237,7 3 0,-1 10 0,7 4 0,-2 14-36,0 11 0,8 14 0,-4 7 0,0 8-74,-3 8 1,-11 4 0,-5 4-1,-6 4-45,-10 5 1,-8-3 0,-7-2 0,-8-5-13,-8-1 0,-8 6 0,-11 0 0,-8-3 1,-8-1 1,-6-4 0,-9-6 0,-2-9 82,-2-11 0,-1-15 0,7-9 0,2-14 634,3-14 1,6-11 0,12-20 0,8-6 376,7-3 1,6-2-1,10-1 1,6 1-167,10-1 0,9 9 0,14 3 0,5 4-630,5 2 0,1 8 0,0 6 0,3 7-88,3 8 0,-2 6 0,8 10 0,4 11-533,6 12 0,0 14 0,5-1 0,-1 7-1229,-4 5 1,-3-2 0,-1 8 1533,0 2 1,-32-32-1,2 0 1,-1 1 0,1 0-1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4:47.53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559 2428 8456,'0'-29'0,"0"2"0,0 0 219,0 0 1,0 3 0,0-5 0,0-2 126,0-2 0,2-2 0,4-1 0,6-3 13,3-2 1,10-6-1,4 7 1,4 1-351,2 2 0,8 4 0,6 2 1,5 6-106,4 5 1,8 7 0,-2 13 0,4 4-186,2 7 1,-2 5 0,-4 19 0,-8 7-130,-7 7 1,-7 11 0,-7 4-1,-2 4 42,-4 2 0,-5 0 0,-11 0 0,-3-3 198,-2-2 0,-12 4 0,-14-8 0,-9-9 117,-6-5 0,-4-7 0,-3-7 0,-5-4 244,0-5 0,3-13 0,7-7 0,0-6 308,0-4 1,8-7-1,3 1 1,7-3 540,5-3 1,4 1-841,8-1 0,4 3 0,6 3 0,9 6-298,7 4 0,3 4 0,6 4 1,0 8-165,0 7 0,0 0 0,-1 8 0,-1 3-89,-3 1 0,-5 1 0,-10 3 0,-3 2 175,-6 2 0,-4 0 0,-6-6 0,-10-1 240,-15 1 0,-14 0 0,-15 0 0,-8-2-14,-8-4 0,-5 2 0,-8-9 0,1-5 112,5-3 0,-3-10 0,11 1 0,7-3-126,11-2 0,11-2 0,9-3-589,0-7 1,17-2-741,12 3 1293,20-5 0,21 7 0,10-9 0</inkml:trace>
  <inkml:trace contextRef="#ctx0" brushRef="#br0" timeOffset="617">2044 2376 8494,'-18'-29'539,"1"2"1,1 1 59,5 5 0,-3 8-386,8 1 1,0 10 0,6 2-170,0 10 1,0 7-1,0 6 1,0 7-97,0 3 0,0 1 0,2 1 0,2 0-71,2 0 1,8 0 0,-3 0 0,3 0 64,-3 0 0,5 2 1,-4 0-1,3 0-178,3-4 1,-3-4-1,-1 2 1,-3-4-154,3-2 1,-4-4 0,-1-7 324,-1-2 0,-2-16 0,-6-4 1,0-11 131,0-11 0,-2-10 1,-4-9-1,-4-5 121,1-4 1,-7-6-1,5 3 1,-5 1 210,-1 0 1,-1-6-1,1 6 1,-1 2 42,1 5 0,7 13 1,4-1-1,6 6-290,6 6 0,11 6 0,14 11 0,8 6-237,8 4 0,5 6 0,6 6 0,7 9 25,2 6 1,3 10 0,0 8 0,2 4-145,4 7 1,-12-2 0,0 7 0,-8-5 1,-4-2 1,1 8-1,-3 3 1,-3-3 63,-6-8 0,1-1 1,-1-11-1,-2-3 18,-2-6 1,-4-8 0,-2-11 0,-2-6 91,2-4 1,8-12 0,1-7 0,-1-12 131,-2-10 0,-4 0 1,-4-8-1,-7-3 92,-9-6 0,-5 1 1,-8-3-1,-4 4 3,-8 1 0,-17 1 0,-23 0 1,-10 3-102,-6 8 1,-10 3 0,-3 14 0,-7 3-181,-5 2 0,14 9 0,3 6 0,16 8-474,11 7 1,11 15 0,14 9 0,15 9-503,10 7 0,25 9 1057,14 4 0,24 4 0,-28-33 0,0 0 0</inkml:trace>
  <inkml:trace contextRef="#ctx0" brushRef="#br0" timeOffset="1135">4995 3057 8482,'-46'-29'1019,"-1"2"1,-2 4-925,-1 7 0,3 0 1,3 11-1,1-1 120,4-2 1,10 6 0,6-4 0,5 2 391,7-1 0,-3 1 0,6-8 1,1-2-715,-1-1 1,2-4 0,6-5 0,0-7-87,0-8 1,2-5 0,4-9-1,5-1 115,5-4 1,3-4-1,3-6 1,3 4 269,2 6 0,4 5 0,8 7 1,2 5 84,-2 4 1,-3 10 0,-1 5 0,-2 9-204,-4 7 0,2 6 0,-5 8 1,1 9-195,4 10 0,-4 12 1,2 6-1,2 3-194,2 7 0,-6 3 0,-3-2 0,-5 2-118,-1-1 1,-1-1 0,-1 0 0,-5 3 4,-5-3 1,-6-8 0,-6-5 0,-5-6 16,-5-10 1,-1-13 0,-1-12 697,1-12 1,7-17-1,4-20 1,4-5 411,2-7 1,6-1-1,4-4 1,3 6 32,7 4 0,3 3 1,0 5-1,6 5-382,4 4 1,-2 16-1,2 3 1,2 5-411,-4 3 1,4 10 0,-4 14 0,6 7-533,4 8 1,-2 6 0,-8 4 0,-2 3-177,2 3 1,-4 4 0,0 7-1,-1 4 1,-5 2 0,-4-4 0,-5 6 0,-6 2 766,-4 2 0,-2 2 0,0 0 0</inkml:trace>
  <inkml:trace contextRef="#ctx0" brushRef="#br1" timeOffset="1550">6497 2271 12325,'0'-52'0,"0"1"1985,0 5 1,0 11-727,0 12 1,0 13-1592,0 10 0,8 10 0,1 13 0,3 8 281,0 8 0,-1 1 1,7 11-1,-1 3-310,1 1 0,-1 1 0,1 2 1,-3 4-268,-3 0 1,-4-2 0,-8-5 0,0 1-169,0 2 1,-8-7 0,-4-13 1192,-3-6 1,-1-19 0,6-21 177,10-19 0,10-14 0,13-11 0,7 2 587,3 3 1,7 4 0,5 10 0,3 4-376,7 6 1,11 9-1,2 5 1,7 3-596,5 8 0,-4 7 1,5 13-1,3 3-278,1 2 0,-13-5 0,-8 1 0,-12-6-79,-11-5 1,-8-4 0,-16-10 0,-1-6 50,-4-9 0,-12-16 0,-14-14 0,-7-5-109,-9-7 0,-10 3 1,-7-8-1,-5-2-116,-6-2 1,1 4-1,-5 2 1,4 4-88,8 7 1,7 9-1,14 15 1,5 7-532,5 7 0,9 11 1,5 5-1,3 19 831,2 17 0,0 17 0,0 6 0</inkml:trace>
  <inkml:trace contextRef="#ctx0" brushRef="#br1" timeOffset="1867">385 4122 13985,'-57'-7'296,"1"-1"1,2-3-1,3-1 1,-26-12 0,24 3 118,20 7 1,29 5-1,18 5 1,21-4-475,21-2 0,33-1 0,-28 2 0,4 0 0,12 0 0,4-1 37,11-2 0,4 1 1,-25 3-1,2 2 0,2-2 1,9-1-1,2-1 0,2 0 1,8 0-1,3-1 0,1 1-150,-17 2 1,1 0-1,2-1 1,1 1-1,7-1 1,1 0 0,2 1-1,1-1 1,-15 2-1,2 0 1,0 1 0,1-1-1,0 1 1,1 0-1,0 0 1,1 0 0,-1 0-1,1 1 129,-1 0 0,0 0 1,0 0-1,1 1 0,-1 0 1,1 0-1,1 0 1,-1 1-1,1-1 0,0 1 1,0 0-1,1 1 1,-1 0-1,1-1 0,0 2 1,0-1-1,1 1 1,0 0-1,0 0 0,0 0-130,1 0 1,0 1 0,1-1 0,-1 1 0,-1 0 0,-4 0 0,0 0 0,-1 0 0,0 1-1,1 0 1,-2 0 0,0 0 0,-1 1 0,1-1 0,-1 2 0,-3-1 0,-1 1 0,1 0 0,-1 0-1,-1 1 32,18 1 0,0 0 1,-1 1-1,-2-1 0,-3 1 1,0 0-1,-2 0 1,-1 0-1,-3-2 0,-2 1 1,0-1-1,-2 0 1,-4 0-1,0 0 0,-2 0 1,-1 0 140,17 0 0,-1 0 0,-1-1 0,-3 0 0,-1 0 0,0-1 0,-6-2 0</inkml:trace>
  <inkml:trace contextRef="#ctx0" brushRef="#br1" timeOffset="2401">1921 2638 14214,'-17'-8'-169,"-1"0"1,1-3-1,0 5 943,-1 4 0,8 4 0,5 4-842,3 5 0,2 5 0,0 3 0,2 3-62,3 1 1,5 6-1,9-6 1,5-1 80,5-3 1,6-3 0,6-5 0,3-5 57,1-4 1,5-4 0,-5-4 0,-1-7 309,-3-9 1,-6-7 0,-6-13 0,-7-11-161,-9-9 0,-7-6 0,-14-2 0,-9 0 30,-10 1 0,-14-1 1,-6 4-1,-3 8-206,-3 11 1,3 12 0,5 10 0,10 9-501,10 7 1,14 7-1,9 15 1,13 16-1452,18 14 0,18 11 1940,23 10 1,-31-32 0,3 0 0,11 7 0,-1 0 0</inkml:trace>
  <inkml:trace contextRef="#ctx0" brushRef="#br1" timeOffset="2965">7964 1887 10460,'-8'-17'0,"-3"-1"189,-5 1 1,4 7 1244,1 4 1,7 6 0,-2 8 0,6 9-1304,6 10 1,-2 6 0,7 4-1,3 2-225,2 2 1,3 5 0,2-3 0,3 0-105,-3 0 0,4-11 1,0-8-1,3-7 539,3-5 1,9-16 0,9-23-1,9-26 126,-23 17 1,0-5 0,4-12 0,0-5 0,6-9 0,1-4 0,2-7 0,1-3-292,-15 23 0,1-2 1,1 0-1,1-3 1,2 0-1,-1-1 1,0-2-1,-1 0 1,1 0-1,-1-1 1,1 0-1,-1 1-321,1 0 0,-1 0 0,1 2 1,-2 2-1,-1 2 0,0 1 1,11-15-1,-2 5 0,-8 12 1,-1 3-456,-6 10 0,-1 3 1,12-15-1,3 9 0,0 10 600,3 8 0,7 0 0,5 11 0,4 5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4:57.6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133 1083 8066,'-27'-17'0,"1"0"0,9 1 0,-1 4 1883,1 7-1612,7-5 1,5 2 0,12-4 0,11 7-197,9 3 1,10 2 0,9-2-1,13-2 0,7-2 0,9-6 0,1 7 0,-2 1-391,-3 2 1,-1 2 0,0 0 0,-2 0-451,-4 0 1,-17 2 0,-16 3 0,-8 7 765,-7 4 0,-18 1 0,0 1 0</inkml:trace>
  <inkml:trace contextRef="#ctx0" brushRef="#br0" timeOffset="163">45 1555 8066,'-17'0'297,"5"0"1765,1 0-1921,7 0 0,12 0 1,17-2-1,14-2-217,13-2 0,10-1 1,14 3-1,7-4-280,8-2 0,5 4 0,1-3 0,-10 1-379,-9 4 1,-9 0 605,-5-2 1,4-3 0,-6-9 0</inkml:trace>
  <inkml:trace contextRef="#ctx0" brushRef="#br0" timeOffset="397">919 682 8214,'2'-51'155,"3"5"1,-1 5-1,6 12 1,2 8-157,3 7 0,7 6 0,14 8 0,5 4 22,6 8 0,1 3 0,1 18 1,-5 8 191,-1 7 1,-8 3-1,-8 15 1,-2 6-190,-3 7 0,-5 5 1,-5-1-1,-6-1-179,-4 1 0,-14 2 0,-11 5 0,-16-1-1,-10-2 1,20-41 0,-4-2 0,-1-6 0,-2-1 0,-2 0-1,-3-2-104,-2-1 1,0-2 0,3-1 0,-1-2 0,-39 20 259,3-9 0,1-7 0,6-15 0</inkml:trace>
  <inkml:trace contextRef="#ctx0" brushRef="#br0" timeOffset="780">1967 560 8239,'-12'-20'0,"2"-1"0,2-3 1523,5 3 0,1 2-324,2 1-1142,0 9 0,7 9 0,5 11 0,5 5-25,7 1 1,-3 3 0,8 3-1,0 6-180,-1 4 1,4 10 0,-2 3 0,1 5-231,-2 1 0,0 8 0,-10 4 0,-5 4-10,-4 2 1,-5 2 0,-7 2 0,-5 1-73,-11-1 0,-7-4 0,-10-6 0,0-8 460,0-7 0,0-7 0,0-7 0</inkml:trace>
  <inkml:trace contextRef="#ctx0" brushRef="#br0" timeOffset="1047">2246 542 8129,'2'-45'181,"2"3"0,2 1 201,-2 0 0,-1 0 1,1 8-1,4 4-119,2 6 1,1 4-1,7 3 1,1 5-130,5 5 0,3 4 0,8 4 0,0 4-112,-1 5 1,3 12 0,2 7 0,0 4-246,-6 7 1,0-2 0,-10 8-1,-3 1-134,-7 3 1,-5 1-1,-8 0 1,-2-1 161,-4-5 1,-5 5-1,-13-7 1,-7 1 25,-8-4 1,1-12 0,-9-4 0,-1-2-57,-3 1 1,6-7-1,3-7 1,3-2 224,4-4 0,-4 5 0,12 1 0</inkml:trace>
  <inkml:trace contextRef="#ctx0" brushRef="#br0" timeOffset="1497">2945 1066 8132,'0'-25'0,"0"0"0,0-5 0,0 7 1032,0 4 0,0 7 1022,0 0-1641,0 9 1,-2-5-1,-4 10-401,-6 4 1,2 5-1,-1 11 1,-1 3 9,2 2 1,-5 2 0,3 6 0,-3 2-266,-3 4 1,1-3 0,-3 9 0,1 0-168,2-3 0,-5 7 1,11-7-1,-3 1 154,2-4 0,5-6 0,7-6 0,0-6 299,0-4 0,7-9 1,7-6-1,5-8 381,5-8 0,7-5 0,-2-4 0,4-5-43,2-1 0,0 4 1,0-4-1,1 2-204,5 3 0,-6 5 1,2 5-1,-6 4-505,0 1 1,2 5-1,0-2 1,-4 8-148,-6 7 1,-3 7 0,-3 3 0,-1 4-17,-5 2 0,3 3 0,-8 5 0,-2-1-1037,-2 1 1528,-2 0 0,0 0 0,0 0 0</inkml:trace>
  <inkml:trace contextRef="#ctx0" brushRef="#br0" timeOffset="1663">3783 1310 8237,'0'-17'247,"0"0"0,0-1 0,0 1 1248,0-1-1394,8 8 0,1 12 0,7 14 0,-3 7-280,-1 4 0,-2 8 0,3 8 0,-1 4 179,2 7 0,1 6 0,3 10 0</inkml:trace>
  <inkml:trace contextRef="#ctx0" brushRef="#br0" timeOffset="2749">3468 210 8129,'-5'-33'54,"-3"4"0,-2 4 202,-3 0 1,-9 5 0,-3-3 0,0 6-17,0 5 1,-8-2 0,0 8 0,-6 3 42,0 1 1,2 2-1,4 0 1,2 0-128,2 0 0,2 9 1,0 7-1,7 7-226,7 4 0,3-1 0,-2 7 1,6 3-209,5 1 0,1 0 0,1-4 0,5-2 144,6-2 0,3-7 0,3 1 0,-1-4 147,1-1 1,5-7 0,0-1-1,1-2 19,1-4 0,-4-4 0,6-6 0,1-6 57,-1-3 0,0-8 1,4-1-1,-4 1 40,-2-2 1,5 5 0,-7-3 0,-2 4-36,-1 1 0,-3 8 0,0 3 0,1 1-128,-1 0 0,1 0 1,-3 8-1,-1 4-138,-2 6 1,-7 5 0,7 4-1,0 5-281,-3 1 0,-1-4 0,-8 6 1,2 2-37,4 2 1,-4 0-1,4-2 1,-4-4 488,-2-1 0,0-3 0,0-6 0</inkml:trace>
  <inkml:trace contextRef="#ctx0" brushRef="#br0" timeOffset="3966">3468 385 8196,'0'-18'0,"-1"3"492,-5 3 1,4 3 1166,-4 3-1403,4 4 0,2-4 1,0 12-1,0 5-312,0 5 0,6 1 0,2 3 1,1 1 15,5 2 0,1 8 1,1-1-1,-2 5-57,-3 5 0,-5-3 1,4 6-1,-3-2-185,-3-1 0,-2 9 0,-4-3 1,-3 3-20,-7-3 1,-13 3-1,-8-8 1,-6-4 180,0-6 1,-4-14 0,3-11 0,1-8 236,2-10 0,4-9 1,4-20-1,7-7 234,9-9 1,7-5 0,12-7-1,7 1 57,9 4 1,7-2-1,12 7 1,7 5-216,8 6 0,-1 5 0,5 10 1,-2 6-229,0 9 1,-1 3 0,-9 9 0,-5 2-26,-6 2 0,0 10 0,-14 2 0,-4 1-235,-5 1 1,-1-1-1,-7 7 44,-2-1 0,-2 1 0,-2-1 256,0 1 1,0-1-1,0 1 122,0-1 1,0 1-110,0-1 0,2 1 0,4-3-94,5-3 1,5 1 0,1-7-226,1-2 1,-1-2 277,1-2 1,-8-2 0,-5-4 0,-3-5 0,-2-5 1,0-1 0,-2-1-1,-3 1 17,-7-1 1,-6 1 0,-3-1 0,-2 1 318,1-1 0,9 1 0,1-1-10,-1 1 1,5-1-1,2 1 1,4 0-131,2-1 1,10 1 0,7-1-1,10 3-16,6 3 0,8-2 0,2 7 1,0-1-113,-1 0 1,5 2 0,-4 8 0,-3 4-185,-3 6 0,0 3 0,-14 5 0,-1 1-116,-3 2 1,-1 6-1,-1-5 1,-1-1-6,-5 2 1,3-5 0,-6 3 155,1-4 0,3-3 0,5-5 128,1-5 1,-1-6 0,1-8 0,-3-7 62,-3-6 0,3-10 1,-5 1-1,0-3-220,-4-1 1,-4-7-1,-2 0 1,-2 2-194,-4 2 0,-2 8 0,-6 2 0,3 4-497,-3 7 1,5 1-962,-3 9 1783,8 16 0,-4 9 0,8 16 0</inkml:trace>
  <inkml:trace contextRef="#ctx0" brushRef="#br0" timeOffset="4233">5390 787 8713,'-6'-12'479,"0"0"0,-2 3 0,4-5-154,-2 2 0,3 8 0,8-1-93,7 3 0,5 2 0,7 0 0,5 0-176,4 0 1,10-6-1,3 0 1,5 2-474,1 2 0,-7 2 0,-5 0 1,-3 2-2612,-2 4 3028,-8-4 0,-1 21 0,-9-3 0</inkml:trace>
  <inkml:trace contextRef="#ctx0" brushRef="#br0" timeOffset="4364">5320 1049 9181,'2'-10'2320,"3"4"-2172,7 4 1,13 4-1,10 2 1,14 2-145,13-2 0,17 3 1,-29-4-1,1 0 1,2 0-1,1 0-1055,1 1 0,1 0 667,-1-4 0,0 2 0,42 13 0,-2-5 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5:07.9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604 490 8041,'18'-35'211,"-3"0"1,-1 2 0,-2 4 334,1 5 0,-3 5 0,1 4 1,1 1 1278,-2 2 27,5 8-1597,-13-3 0,4 7 1,-14 0-1,-9 0-264,-10 0 1,-8 0 0,-6 2 0,-6 2-25,-3 1 0,-4 7 0,-3-4 0,-1-1-9,2 1 1,2-2 0,3-6 0,5 2 101,5 4 0,6-4 0,6 4-34,5-4-265,13-2 0,11 0 0,10 1 1,1 5 103,1 6 0,-1 3 0,7 3 0,-1-1 41,1 1 1,-7-1 0,-1 3-1,0 1 120,0 2 1,-7 6-1,3-5 1,-4-1-5,-2 2 1,0 0 0,0 5 0,0-7-68,0-4 1,-6-1 0,-1-1-6,-3 1 0,4-9 120,-6-3 0,9-6 1,-1-4-1,6-3-201,3-3 1,11-2 0,1-5 0,9-1 35,1 1 0,6-1 1,-2 3-1,6 3 38,4 6 0,-1 4 0,-3 2 0,2 0 3,2 0 1,-1 10 0,-5 6 0,-2 7 24,-4 4 0,-3 4 0,-11 8 0,-3 2 22,-6-2 0,-8 3 0,-8 1 0,-11 0-44,-10-1 0,-2 1 1,-16-4-1,-3 0-224,-5-6 1,-1 0 0,8-10 0,1-4-70,3-5 0,1-6 1,-1-8-1,7 0-720,8 0 1,11-8 1063,9-4 0,7-3 0,-4-3 0</inkml:trace>
  <inkml:trace contextRef="#ctx0" brushRef="#br0" timeOffset="733">1338 734 8177,'6'-19'0,"-1"-3"0,1-1 710,2 2 1,-4-4 0,8 1-1,-1 1-234,-1-2 1,5 5-1,-3-5 1,4 0-201,1-4 0,1 2 0,-3-2 0,-3-1-140,-7 3 1,3-6 0,-2 6 0,-4-2-101,-6 0 1,-2 8-1,-9-3 1,-7 5-167,-3 1 0,-4 9 1,-6 3-1,0 4-69,0 2 0,8 2 0,4 4 0,3 5-51,3 5 1,7 9-1,4 6 1,5 6 97,1 4 1,9 7 0,9-1-1,9 1 66,6-1 0,8 9 0,-1-5 0,1-1 3,2-1 0,-1-3 1,5 7-1,-6-1-60,-4 0 1,-12-7 0,-8-4-1,-11-6 79,-10-6 0,-13-4 0,-14-9 0,-8-5 187,-8-5 0,-1-10 0,-1-4 0,5-3 288,1-9 1,2 1-1,8-10 1,6-2 83,10-2 0,1-4 1,10-2-1,4-2-169,6 3 0,8-5 0,13 2 0,8 0-260,6-1 1,15 5 0,-1-4 0,3 6-176,4 6 0,-4-2 0,6 8 0,-1 1 17,-5 3 0,-10 7 0,-7 3 0,-8 1 841,-7 4-355,-13-6 1,-5 10-336,-12 0 1,4 2 0,-3 10-149,3 1 1,2 3 0,2 1 0,3 1 136,7-1 0,11 9 0,6 3 0,6 4 103,6 2 1,4 0-1,7-1 1,0 3-211,1 4 1,-3-4 0,-3 2 0,-8-6-215,-8-4 0,-6-8 0,-10 2 0,-5-3-24,-10-3 0,-17 3 0,-18 1 1,-14 4 66,-13 2 0,-15-3 1,-19 3-1,48-13 0,-1-1-110,-1 1 1,0-1 0,-46 9-1,5-1 1,10-7 168,11-9 0,12-3 1,17-4-1,10-2-69,4-1 1,15-9 0,2 2 0,12-1-507,10 1 0,11-3 1,6 1 745,4-7 0,18 1 0,3-5 0</inkml:trace>
  <inkml:trace contextRef="#ctx0" brushRef="#br0" timeOffset="915">1984 664 8173,'0'-25'283,"0"4"1,0-6-1,0 1 360,0 5 0,0-4 0,0 2 0,0 1-229,0 3 1,8 1 0,5 1 0,9-1-196,7 1 1,6-1 0,7 3-1,11 1-233,9 3 0,14 5 0,3-4 0,1 2-752,-5 5 1,-11 3-1,-7 5 1,-9 7 765,-7 4 0,-20 9 0,-5 2 0</inkml:trace>
  <inkml:trace contextRef="#ctx0" brushRef="#br0" timeOffset="1065">2787 717 8257,'12'-6'409,"-2"-2"0,-1 0 359,1 1 0,2-1 0,5 4 1,1-2-233,-1 2 1,1 2-1,-1 2-3684,1 0 3148,-1 0 0,0 8 0,1 2 0</inkml:trace>
  <inkml:trace contextRef="#ctx0" brushRef="#br0" timeOffset="1397">3573 350 8468,'12'-50'467,"0"3"1,-3 2 0,5 8 0,-3 3 145,3 6 1,2 1-1,1 4 1,2 2-32,5 1 1,3 10 0,8 5 0,0 3-40,0 2 1,7 0 0,3 4 0,0 5-289,-5 9 0,-3 11 0,-2 0 1,0 6-351,0 6 0,-8 3 0,-4 9 0,-5 1-33,-6 4 1,-5-1 0,-7 5-1,-2 0-259,-3 0 1,-7-6 0,-11 2 0,-6-1-62,-4 1 1,-2-10 0,0 3 0,0-9-229,0-9 0,6 2 0,2-7 1,1-3-1994,5-8 2669,2 1 0,1-9 0,1 9 0</inkml:trace>
  <inkml:trace contextRef="#ctx0" brushRef="#br0" timeOffset="1564">3695 839 8186,'-17'-25'0,"5"5"0,3-3 0,1 4 1189,4 1 0,2 1 0,6-1-547,8 1 0,1 5 0,18 2 1,6 3-1045,8 3 0,7 2 0,8 2 0,10 0-2848,10 0 3250,5 0 0,2 8 0,1 1 0</inkml:trace>
  <inkml:trace contextRef="#ctx0" brushRef="#br0" timeOffset="2247">4970 1206 7593,'-7'-10'1006,"3"-5"227,-8 3 0,6-2 0,-3 1-822,1 1 0,2 6 0,4-5-198,-4-3 1,4-3-1,-4-5 1,3-3-92,-3-2 0,4-2 0,-6-8 0,2-4 31,0-5 1,1-5 0,5-1 0,0 1 114,0 5 0,0-3 0,0 8 0,2 3 34,3 1 0,5 4 0,7 6 0,3 7-366,3 7 0,-1 9 0,7-2 0,2 6-154,2 6 0,4 5 0,1 13 0,3 5 24,-2 4 1,-2 4-1,-2 1 1,0 5-52,0 2 0,-8-1 0,-4 3 0,-4-6-156,-1-4 1,-8-3-1,-5-1 1,-3-3-111,-2-7 0,0-10 835,0-1 0,-5-18 0,-1-3 0,2-15 33,2-9 1,4 2 0,2-11 0,3 1 388,3 0 0,2 0 0,5 6 0,1 2-183,-1 4 1,1-2-1,1 10 1,2 5-466,3 9 1,1-1 0,-4 2-1,3 4-327,-3 6 0,4 6 1,-2 7-1,1 3-274,1 3 1,-6 4 0,5 8 0,-5 0-361,-2 0 1,1 2 0,-1 1 0,-1 5-576,-4 2 1,-5-1 0,-7 5 1437,0-3 0,0 9 0,0 7 0</inkml:trace>
  <inkml:trace contextRef="#ctx0" brushRef="#br0" timeOffset="2680">6420 769 8035,'10'-35'298,"-5"0"0,-5 0 0,-5 2 0,-7 2 541,-4 2 0,-1 8 1,-1 0-1,-1 5-119,-4 4 0,3 8 0,-3-1 1,4 3-324,1 2 1,3 9 0,3 7 0,6 7-233,4 4 0,2 8 0,0 8 0,2 2-343,4 3 1,4-1 0,7 3 0,1 5-501,-1-1 0,-5 0 0,-1-3 0,5-3 213,5-1 0,-1-8 0,3-1 0,-2-9 325,3-11 0,3-8 0,8-12 0,0-6 521,0-10 0,5-13 0,3-11 0,2-1 352,3 0 1,1 3-1,-1 5 1,-3 2-167,-2 4 1,-1 5 0,-3 13 0,2 5-332,-2 4 1,-3 2 0,-1 2 0,0 4-237,0 5 1,-2 11-1,-4 1 1,-3-4-623,-1-5 0,-6-1 169,4-7 0,-11-4 0,-6-11 0,-6-13 59,-6-9 1,-6-2 0,-11-13-1,-6-3 58,-4-1 0,-2-5 0,0-3 0,0-4-36,0 0 0,2 2 1,2 7-1,4 1-200,2 0 0,9 9 0,11 8 1,7 12 571,9 9 0,9 14 0,15 10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3:32.8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470 200 8170,'10'-35'229,"-5"1"0,-3 1 0,-2 3 0,2 9 178,4 8 1,-2-1 0,6 6-231,-3-2 0,5 9 0,-6 1-128,-2 9 0,-2 7 1,-2 1-1,0 3-7,0 3 0,-2-2 0,-4 8 1,-6 2-113,-3 2 0,-5-3 0,-1-1 0,-4 0-88,-2-2 1,-2 4-1,-4-8 1,1-1 209,3-3 1,2-3 0,-4-5 0,4-5 192,2-4 1,3-10-1,11-5 1,5-7-22,4-3 1,4-8 0,6 2 0,9-4-71,10-2 1,8 2-1,4 2 1,4 4-241,1 1 1,3 11 0,5 9 0,1 4-21,-1 2 1,1 10 0,-3 7-1,-3 12-39,-7 10 1,-11 6 0,-5 9 0,-7 2-80,-5 3 1,-4-1 0,-8-4 0,-4 2 122,-8 3 1,-7 5-1,-18-6 1,-4-2-24,-6-1 0,-9-5 0,-6-2 0,-2-5 38,-2-6 1,4-8-1,17-17 1,9-6 334,4-4 1,13-18 0,2-7 0,11-10-19,10-8 0,7 2 0,13-5 0,5 1-36,4 4 1,4 8 0,1 4 0,5 2-191,2 3 1,-1 5 0,5 5 0,-5 6-190,-1 4 0,4 6 0,-7 6 0,-1 9-105,-2 7 1,-2 5 0,-2 7 0,-4 5-261,-6 2 1,3-4 0,-3 3 0,-2-1-280,-1-4 1,-5 3 827,-3-1 0,3 0 0,-5-6 0</inkml:trace>
  <inkml:trace contextRef="#ctx0" brushRef="#br0" timeOffset="533">1919 218 8310,'0'-23'141,"2"-1"1,2 3 593,2 2 0,0 1 519,-6 1 1,0 5-1032,0 0 0,-2 8 1,-6-1-1,-7 5-239,-7 5 1,-9-1 0,0 6 0,-6 0-143,-3-1 1,-9 1 0,2 4 0,-3-3 6,-2 3 1,-1 0 0,3-1 0,3-1 165,6 1 0,7 3 1,4 1-1,7 1 11,4-1 0,9 1 0,4-1 1,4 3-58,2 3 1,6 2-1,4 4 1,3-4-39,7 1 0,3-5 0,-2 6 0,3-2-64,-3-3 0,-2-3 0,-1-1 14,-1-1 1,1-5 213,-1-1 0,-1-9 1,-3 0-1,-1-8 49,2-3 0,7-3 1,2-5-1,1-1-55,1 1 1,2-1 0,8 1 0,0-1-76,0 1 1,0 7 0,0 2 0,0 3-73,-1-1 1,-4 2-1,-1 10 1,0 5-107,-2 5 0,-2 7 1,-7 2-1,-3 4 47,-3 8 1,-4 0-1,-8 10 1,-2 1-129,-4 3 0,-12 1 0,-13 1 1,-9-1 26,-13 0 1,-7 5 0,-10-5 0,0-7 51,0-7 1,1-10-1,-1-5 1,2-6-181,4-5 1,6-6 0,13-12-1,10-6-609,10-3 955,13-10 0,4-3 0,8-7 0</inkml:trace>
  <inkml:trace contextRef="#ctx0" brushRef="#br0" timeOffset="800">2286 829 8272,'6'-17'881,"0"-1"0,7 3 0,-1 1-341,4 2 0,1 9 1,2-5-1,3 2-153,1 0 1,8-7 0,-2 1 0,6-4-236,6-1 1,-4-6-1,5-3 1,-3-1-116,-4-4 1,2-2 0,-14-2 0,-3 0-191,-7 0 1,-5 1 0,-8 1 0,-4 3-44,-7 7 1,-3 4 0,-17 1-1,-4 3 39,-4 3 1,-4 4 0,5 10 0,-3 6-270,2 10 1,4 1-1,4 10 1,6 4-414,6 6 1,-1 11 0,14 12 838,2 6 0,2-2 0,2 12 0</inkml:trace>
  <inkml:trace contextRef="#ctx0" brushRef="#br0" timeOffset="1084">260 1912 8066,'-68'-19'892,"4"-5"1,12 11-1,15-5-526,12 3 0,11 7 1,22 0-223,9 0 1,20 4 0,24-7 0,22-3-131,-31 7 0,3-1 0,9-4 0,4 0 0,9 0 0,3-1 0,4 0 0,3-1 7,4-1 1,2-1-1,-25 5 1,2 1 0,1 0-1,7-1 1,1 1 0,1 0-1,2 0 1,0 1-1,1-1-254,0-1 1,1 1 0,-1 0 0,-3 1 0,-1 2 0,-1-1 0,-9 2 0,-1-1 0,-2 1 0,27 0 0,-3 0-222,-9 2 1,-3 1 0,-14-1-1,-4 2 1,37 2 453,-29 0 0,-19 0 0,-14 0 0</inkml:trace>
  <inkml:trace contextRef="#ctx0" brushRef="#br0" timeOffset="1582">872 2383 8064,'-6'-23'344,"0"0"1,-6-2 0,6 3 0,3-3 429,1-2 1,2 6 0,0-3 0,0 5-251,0 1 1,2 1-1,3 1 1,7 5-648,4 5 1,9-2 0,2 2 0,2 4-352,0 6 1,0 6 0,6 9 0,0 5 139,0 5 0,-8 10 1,-5 3-1,-7 3-25,-3 3 1,-10-3-1,-2 4 1,-12 1 272,-9 1 0,-1-1 0,-7-11 0,-2 0 341,-2-6 1,0 0 0,4-12-1,6-6 367,3-7 0,3-6-429,-1-2 1,11 0 0,7 0-1,11-2-285,11-4 0,15 2 0,13-5 1,10 1-8,8 4 1,0-4-1,13 3 1,-1 1 3,-6 2 0,-2 10 1,-20 3-1,-9 5-97,-10 1 0,-10 1 0,-11-1 1,-7 1 212,-3-1 0,-11 6 1,-9 1-1,-11-1 209,-10 2 1,-1-6 0,-11 5 0,-5-5 18,-4-1 1,-4 3 0,-4-2 0,4-5-293,5-4 1,7-5 0,4-5 0,5 0-635,6 0 0,0-1-1347,14-5 2024,7-4 0,9-7 0,7-1 0</inkml:trace>
  <inkml:trace contextRef="#ctx0" brushRef="#br0" timeOffset="2083">2339 2209 8043,'0'-27'1072,"0"-4"0,0 5 0,0 1-506,0 0 1,-6 2 0,-2 5 187,-2 1 0,4 7-622,-5 4 1,-1 4 0,-5 4-333,-1 4 0,1 4 1,-1 7-1,-1-1-17,-4-5 1,3 11-1,-3-5 1,2 4-21,-3 5 0,5-5 1,-4 8-1,3 0 45,3-2 1,5 6 0,2-3 0,3 1 55,3-2 1,2 4 0,2-6 0,0 2-58,0 0 1,0-2-1,0 2 1,0-5 118,0-5 1,6-7-1,1-3 119,3-1 1,-4-2 445,6-6 1,-1-8 0,7-3-294,-1-5 0,3-1 0,1-1 1,4 1-144,2-1 0,-3 3 0,5 1 0,2 4-60,2 3 0,2 1 0,1 6 0,1 0-136,-2 0 0,10 2 1,-12 5-1,-2 9-111,-6 5 0,-5 8 0,-5-3 0,-3 1 210,-6 4 1,-6 2 0,-8 2 0,-10 2 43,-9 3 0,-14-9 0,-7 4 0,-6-4-82,-5-3 0,1-9 0,6-9 0,-3-3-29,-3-3 0,12-2 0,-1-4 0,10-3-612,8-7 0,4-6 721,7-5 0,9 4 0,1-6 0</inkml:trace>
  <inkml:trace contextRef="#ctx0" brushRef="#br0" timeOffset="2665">2810 2506 8057,'-6'-18'309,"0"1"1,-5-1 0,5 1 2227,2-1-2194,2 9 0,4 3 0,4 10-306,6 2 0,-3 7 0,3 1 0,1 5-20,3 4 1,1 1 0,3-5-1,1 2-189,2 3 0,1 5 0,-5-6 0,3 0-19,1 3 0,2-5 1,-4 6-1,3-2 65,-3-3 0,-2-3 1,-3-1-1,-2-3 218,-3-3 0,-1-1 3,2-11 1,-7-9 0,-10-17 0,-9-1-15,-7-4 0,1-8 0,-5-1 0,0-1 437,-4-2 1,3 1 0,1-5-1,2 6 16,0 4 0,1 1 1,9-1-1,3 2-277,2 8 0,4 1 0,10 7 1,8 3-278,7 1 0,8 7 0,12 2 0,5 4-137,5 2 1,3 8 0,3 4-1,1 5-132,-2 7 0,-2 3 1,-1 8-1,-3 0-45,-3-1 1,-5 1-1,-7 0 1,-2-2-27,-3-4 1,1 4 0,-8-5-119,-2-1 0,-7-4 737,-3-11 1,-7-8 0,2-14 11,-4-8 0,-2-11 0,0 2 1,0-2-57,0 0 0,0 0 1,-2-4-1,-6 2-133,-9 2 0,-3 1 1,-9-1-1,-2 6-219,-2 4 1,-4 3 0,-1 5 0,-3 5-513,2 4 1,0 4-1,0 4 1,-1 7-2508,1 8 3156,2 14 0,-6 10 0,-1 7 0</inkml:trace>
  <inkml:trace contextRef="#ctx0" brushRef="#br0" timeOffset="3067">4329 1021 8172,'0'-33'164,"-5"12"1,-1-8 0,2 7 1016,2 5 1,2 0 0,2 1-794,4 4 1,11 7 0,14 8 0,10 5-177,11 2 1,3 9-1,11 10 1,6 4-233,7 2 1,1 6 0,-1 2 0,-1-1-518,-4 1 1,-10-2 0,-6-6 0,-4 0-850,-1 0 0,-17-2 0,-8-2 1386,-13-2 0,-7-8 0,-8 4 0</inkml:trace>
  <inkml:trace contextRef="#ctx0" brushRef="#br0" timeOffset="3248">5115 899 8172,'-5'-41'505,"-3"2"1,0 6 381,0 8 0,-3 12 1,3 3-742,-2 2 0,0 10 0,-3 12 0,1 7-161,-1 8 0,-3 6 0,-1 4 0,-1 4-201,1 1 0,-1 3 1,1 5-1,-1 1-312,1-1 0,-1 6 1,-1 2-1,-4 0 528,-6 1 0,-12 12 0,-4-1 0</inkml:trace>
  <inkml:trace contextRef="#ctx0" brushRef="#br0" timeOffset="3699">5692 986 8191,'5'-44'375,"1"3"1,8 4-1,-2 2 1,3 0-136,3 0 1,7 0 0,4 0-1,4 0 132,2 1 1,2 4-1,1 5 1,5 4-176,2 5 1,-6 11 0,3-1 0,-1 6-336,0 6 0,-8 11 0,-10 12 0,-5 4-358,-7 2 1,3 2 0,-10 4 0,-6 5 156,-8 5 1,-7-5 0,-7 1 0,-5-1 153,-4-1 1,4-2 0,0-8 0,0-2 206,2-4 0,-1-4 1,9-8-1,0-1 871,3-4-673,10-5 0,2-7 0,16-2 0,11-1-77,8-3 1,12 0 0,4 6 0,3 0-57,3 0 0,-1 0 1,-2 2-1,-3 4-158,-6 5 1,-6 5-1,-8 1 1,-10 3-94,-9 3 0,-6-2 0,-4 6 0,-6 1 159,-9-1 0,-16-6 0,-14 2 0,-5-1 58,-6 1 1,-3-4 0,-5 5 0,2-5-199,-2-1 0,-1-7 1,-1-1-1,6-2-268,9-4 0,9-2 1,11-2 412,3 0 0,5-8 0,8-2 0</inkml:trace>
  <inkml:trace contextRef="#ctx0" brushRef="#br0" timeOffset="4232">6774 1091 8194,'-11'-17'0,"1"-1"0,0 1 1362,1-1 0,5 7-828,-2-1 1,4 10 0,2 2-674,0 10 0,8 11 1,3 4-1,7 1 99,5-1 1,-3 6 0,5-4 0,-2 2-192,0 0 0,1-6 1,-7 5-1,1-3-571,-1-4 1,-1-1 692,-5-3 0,-5-11 0,-12-10 447,-5-12 1,-5-18 0,-1-3 0,-1-6-21,1-6 0,-1-3 0,3-4 0,3-2 306,6 1 0,4 9 0,2 3 0,0 1-17,0-1 0,14 14 0,5 2 0,8 7-524,10 5 0,0 7 0,10 4 0,-1 6-115,-1 6 1,5 12-1,-3 11 1,3 6-160,3 6 1,-9-3 0,-5 7 0,-6 0-261,-4-1 1,-5 3-1,3 5 1,-2 1 104,-4-1 1,-3-2-1,-5-3 1,-1-4 195,2-1 1,-1-13-1,1-1 1,-4-11 186,-3-5 1,7-8 0,-2-2 169,3-12 1,3-4-1,-1-15 1,0-4-3,1-6 1,-6 1 0,-3-9 0,-1 0-62,-4 3 0,-10-1 1,-8 6-1,-7-1-198,-8 1 0,-12 4 0,-5 6 0,-7 5-277,-5 5 1,2 9 0,-6 5 0,2 3-462,3 2 1,9 15-1,3 8 792,2 8 0,3 20 0,5 3 0</inkml:trace>
  <inkml:trace contextRef="#ctx0" brushRef="#br0" timeOffset="4683">9586 864 8503,'-6'-23'0,"-1"-1"905,-3 3 0,6 2 0,-2 1-409,4 1 0,4 5 1,6 2-374,9 3 0,14 1 0,14 6 0,4 0-412,5 0 1,10 6 0,0 1-1,2 3-807,-2 4 1,2 7 0,-10 4 1095,-5 2 0,-7 3 0,-9 5 0</inkml:trace>
  <inkml:trace contextRef="#ctx0" brushRef="#br0" timeOffset="4832">9586 1283 8166,'12'-9'260,"-1"1"1,5 2 57,5 0 1,10 0 0,18 4 0,17-2-262,17-1 1,14-1 0,-43 6 0,1 2 0,0-1 0,1 2-472,-2-1 0,0 1 124,0 4 1,-1 0-1,-1-2 1,1 0 0,-1 3-1,1 1 1</inkml:trace>
  <inkml:trace contextRef="#ctx0" brushRef="#br0" timeOffset="98939">7247 2471 8019,'0'-18'358,"0"1"1,0-6 0,0-1 555,0 3 1,2 9-444,4 6 1,-2 5 0,7 1 0,5 1-45,5 5 0,-1 4 0,5 7 0,-2 3-338,0 3 1,3 4 0,-5 8 0,2 0-256,-1 0 1,3 6 0,-2 2-1,-2 1-226,-1 5 1,-9 3 0,-1 4 0,-2 5-113,-4 1 0,-2 2 0,-4 5 0,-4 1-504,-6 0 1,-5-8-1,-6-5 1008,-6-9 0,-4 3 0,-2-7 0</inkml:trace>
  <inkml:trace contextRef="#ctx0" brushRef="#br0" timeOffset="99208">7526 2541 8081,'-5'-35'0,"-1"0"267,2 0 0,0 2 1,0 4-1,-2 5 372,2 5 0,4 4 0,6 1 0,6 4-435,3 2 0,11 3 0,3 7 0,2 3-130,-2 7 1,4 11 0,-4 6 0,2 4-305,-2 2 1,-9 0 0,-11 2 0,-1 2 40,-4 2 1,-2 5 0,-4-3 0,-4 0-70,-6-1 0,-9 5 0,-6-4 1,-4 1-126,-6 5 1,-4-7 0,1-3-1,-5-8-339,0-7 1,3 1 721,7-2 0,0 0 0,0-5 0</inkml:trace>
  <inkml:trace contextRef="#ctx0" brushRef="#br0" timeOffset="99708">8277 3152 7973,'12'-35'571,"0"0"0,-8 2 1,1 4-1,-3 6-194,-2 3 0,0 9 1,-2 1-1,-3 2-1,-7 4 1,-4-4 0,-1 3 0,-2 3-239,-5 6 0,-1 5 0,-6 11 0,2 1-163,-2 2 1,-2 10-1,-2 2 1,0 10-74,0 5 0,0 3 0,2-1 0,4 2-273,6 5 0,3-5 0,5 4 0,3-5 3,6-7 0,4-11 1,6-12-1,6-5 414,7-6 1,13-7 0,1-12-1,7-9 159,9-5 1,3-10 0,3 3 0,-3-1 39,-3 0 1,1 2-1,-5-2 1,0 6-91,-1 3 0,-3 5 0,-8 1 0,-4 5-225,-1 1 1,3 2-1,-6 8-390,-2 4 1,-1 5-1,-3 11 1,-1 1-229,-5-2 1,3 5 0,-8-1-1,-2 0 688,-2 0 0,-2 6 0,0-4 0</inkml:trace>
  <inkml:trace contextRef="#ctx0" brushRef="#br0" timeOffset="100005">8871 3292 8866,'0'-20'0,"0"-1"566,0-2 0,0 5 1,2 6-1,2-1 271,2-3 0,0 5 0,-4 1-485,3 2 1,5 2 0,6 8-385,-5 4 0,3 4 0,-8 9 0,0 3-95,1 1 0,-5 8 0,4-2 1,-4 4-138,-2 2 1,-6 0 0,-2 0 0,1-2 77,-1-4 0,-4 2 0,6-8 0,1-1 377,-3-3-163,6-2 1,8-7 0,15-4 0,8-4-375,8-2 0,12-8 1,1-2-1,8-1 346,4-1 0,2 1 0,6-7 0</inkml:trace>
  <inkml:trace contextRef="#ctx0" brushRef="#br0" timeOffset="101225">8470 2017 8077,'0'-24'-168,"0"-1"1,0 0 100,0 0 0,5 0 1,1 3-1,-2-1 491,-2 2 0,-2-5 1,0 3-1,0 2 46,0 1 1,-2 9 0,-4 1 0,-5 0-122,-5 1 0,-9 5 0,-4-2 0,-4 6-118,-2 6 0,0 9 0,0 10 0,0 3-130,0 3 0,2 2 0,2 3 0,4 3-226,2 2 1,9 0 0,10-8-1,4-2-218,2-2 0,2-2 0,4 2 245,6-6 1,3-11 0,5-6-1,3-4 124,6-2 1,-2-8-1,2-2 1,0-1 10,-1-1 0,3 0 0,-6-5 0,0 2 41,0 3 0,1-4 1,-5 7-1,2-1-70,-1 4 0,-1 4 0,0 2 1,3 2-102,-3 4 1,4 6 0,0 11 0,1 6-15,-1 4 1,0 12 0,-4 5 0,1 8-82,-7 4 0,1 2 1,-10 4-1,-4-2-17,-6-2 0,-14-2 0,-13 1 0,-6-11-11,-3-9 1,-9-8 0,4-8-1,-1-10 124,-1-9 1,14-8 0,0-8 0,8-11 188,10-14 0,5-18 1,10-13-1,4-6 307,7-5 0,9 1 0,17-6 0,1 1 176,3-1 0,8 9 0,-5 3 0,3 13-52,-1 13 1,-1 12-1,4 7 1,-5 6-391,-1 5 1,-8 12 0,-6 12-1,2 5-72,2 6 1,-4 3 0,-2 5 0,0-2-312,1 2 0,-5 8 1,4 1-1,0-1-182,0-2 1,-5-4-1,1-2 1,-4-4-480,-1-1 0,-1-5 578,1-9 0,-7-5 1,-1-11-1,-2-5 225,-4-9 0,-4-11 1,-4 0-1,-4-6 249,-2-6 1,-7 5 0,-6-7 0,-1 2 260,-1 0 1,4 1-1,-6 7 1,3 3 362,9 7 0,-3 4 0,9 1-305,-1 1 1,4 7 0,14 4-542,9 4 0,11 2 1,10 2-1,7 2-10,5 2 0,1 8 1,11-3-1,0 5-73,0 1 1,-6 1 0,3-1 0,-7 1-83,-5-1 1,1 1-1,-9-1 1,-6 0 91,-8 1 0,-5-1 0,-5 1 0,-1-1-39,-3 1 0,-5-1 1,4 1 65,-2-1 874,5 1 18,-11-9 1,12-3-491,-8-12 1,1-3 0,-3-9 0,2-1-164,-2-4 0,-4 1 0,-4-7 0,-4-2-292,-1-2 0,-3-8 0,-7 1 1,-3 1-349,-1 2 0,0 0 0,5 0 0,1 0-848,-1 4 1,8 10 1370,5 0 0,-5 11 0,0 4 0</inkml:trace>
  <inkml:trace contextRef="#ctx0" brushRef="#br0" timeOffset="101657">10478 2890 8066,'-2'-23'0,"-2"-1"898,-2 3 1,0 2-1,6 1-214,0 1 1,0 5-1,2 2 1,4 3-335,6 3 0,17-4 0,8 2 0,6 2-589,5 2 0,4 2 0,5 2 1,1 4-308,-2 6 1,-3-3 0,-9 3 0,-7 2-2624,-6 1 3169,-17 3 0,9 7 0,-13 2 0</inkml:trace>
  <inkml:trace contextRef="#ctx0" brushRef="#br0" timeOffset="101788">10460 3187 8066,'-9'0'1838,"5"0"1,16 0-1625,11 0 0,23 0 0,15 0 0,14 0-470,18 0 0,6 0 1,-41 0-1,1 0 1,1 0-1,0 0 256,4-1 0,-2 2 0,-7 2 0,-1 2 0,1-1 0,0 1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5:16.3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53 8094,'8'-18'1037,"-6"1"-928,5 7 0,-7 4 21,0 12 0,-2-4 0,-2 6-100,-1 0 0,-1-4 0,4 5 314,-4-1 309,4-2-271,-6-6-426,8 0 1,6-2 0,2-2-74,2-2 0,1-5 12,7 5 1,-7 0 0,-1 4 5,-2-4 0,-4 4 2,-10-4 0,2 4 0,-8 2-1285,-1 0-126,5 0 1508,0 0 0,16 8 0,2 2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5:22.6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51 849 7968,'-8'-26'331,"4"7"0,-6-4 1,3 3 545,3 3 0,-4-6 0,2-1-276,2 3 0,4 3 0,6 5 1,6 1-321,3-1 0,5 3 1,3-2-1,6 1-433,4 1 0,2-4 1,0 9-1,0 1-187,0 2 1,-6 2-1,-2 2 1,-2 4-103,-3 5 0,-9 7 1,-3 5-1,-2 6 221,-4 4 1,-10 2 0,-6 2 0,-5 2 214,-7 1 1,3 1 0,-8-6 0,0 0 171,2 0 1,-1-2 0,7-4-1,0-6 830,5-3-979,-1-11 0,19-1 0,3-10 0,19-4-147,13-5 1,9-5 0,12 1 0,6 1-8,4 2 0,2 9 1,-2-3-1,-4 4-108,-6 2 1,-13 8-1,-10 5 1,-12 7 161,-9 3 0,-1 14 1,-9-2-1,-8 2 155,-11-1 0,-10 1 0,-12 4 0,-4 4 35,-6-1 1,-3-1 0,-2-6 0,-3 2-139,-3 1 0,2 1 0,-4-8 0,3-2-351,7-2 0,9-13 0,0-1 381,5-5 0,8-4 0,3-6 0</inkml:trace>
  <inkml:trace contextRef="#ctx0" brushRef="#br0" timeOffset="666">1308 744 7980,'8'-25'296,"-6"5"1,4-3 0,-2 4 886,1 1 1,-1 6-261,8 1-805,0 7 1,3-2-162,-3 12 0,-5 4 1,-8 5-1,-5-1-42,-6-3 0,-3-1 1,-3 4-1,-1-5 46,-5-1 0,5-2 1,-4-6-1,3 0 235,3 0 0,-1 0 0,1 0 0,1-2 86,5-4 0,3-4 0,8-7 0,2-2-169,4-5 1,5 3 0,13-6 0,7 2-51,7 3 1,1 5 0,8 5 0,1 6-87,3 4 1,1 4 0,-1 6 0,-3 10-60,-1 9 0,-8 13 1,-1 7-1,-7 3-80,-7 3 1,-11-1-1,-3 1 1,-4-1 59,-8 0 0,-8-1 1,-13-5-1,-8-5 33,-8-4 1,-6 2-1,-7-2 1,0-6-61,-1-4 0,9-12 0,3-9 0,4-4 274,2-2 1,14-8 0,5-5 0,8-8 108,10-9 1,6-8-1,12-3 1,3 2-48,6 2 1,6 10-1,4 2 1,1 2-126,-1-1 0,-2 7 1,-2 7-1,0 2-245,0 4 1,0 4 0,0 6-1,-2 8-514,-4 7 1,4 6 0,-6 8 0,2 0-54,0 0 0,-7 0 1,-1 0-1,-6 0-322,-3 0 0,-2 4 1052,1-4 0,-3 11 0,-8-9 0</inkml:trace>
  <inkml:trace contextRef="#ctx0" brushRef="#br0" timeOffset="901">2356 534 7958,'0'-56'2,"0"4"0,0 9 1967,0 10 1,0 8-755,0 7 1,0 10-944,0 8 0,6 10 1,2 12-185,1 1 1,1 14-1,4 0 1,-3 5-225,3 7 1,1 1 0,3 5 0,-1 1-482,1 2 1,-7 12 0,-1-4-1,0-2-247,-1-2 1,-3 2 0,4-4-1,0-2-1246,-1-3 2110,-5-15 0,20-7 0,-5-5 0</inkml:trace>
  <inkml:trace contextRef="#ctx0" brushRef="#br0" timeOffset="1015">3002 988 7995,'0'-25'1005,"0"6"0,0-5 791,0 5-2826,8 2 224,-6 7 1,6 4 0,-8 12 805,0 6 0,7 3 0,3 2 0</inkml:trace>
  <inkml:trace contextRef="#ctx0" brushRef="#br0" timeOffset="1335">3788 552 8029,'0'-25'0,"0"-3"0,0 1 2103,0 4 1,0 3-1278,0 3 1,-2 7-1,-4 6-708,-5 8 0,-5 8 0,-1 11 0,-1 6-85,1 4 0,-7 4 0,-1 4 0,0 6-66,0 3 1,-4 0 0,5-1 0,3-4-175,2-3 1,3-3-1,3-8 1,3-4 208,2-1 0,4-5 1,10-9 135,6-7 0,11-3 0,8-2 1,10 0 53,11 0 0,16-7 0,14-3 1,3-2-442,2 1 1,1 5-1,-1-4 1,-2 2-525,-3 4 0,-14 2 0,-16 2 0,-9 2-728,-6 4 1,-12 4 1500,-8 7 0,-23 1 0,-13-1 0</inkml:trace>
  <inkml:trace contextRef="#ctx0" brushRef="#br0" timeOffset="1514">3980 761 7991,'-10'-44'212,"1"1"0,5 10 1,-4 6 4110,-2 9-3850,7 9 1,-5 11 0,10 3-471,4 7 1,3 6-1,9 7 1,-1 8-9,1 6 0,1 9 0,2-1 1,3 3-745,-3 2 0,4 3 1,-1 1-1,-3 4-1370,-2 2 2119,-9 2 0,5 14 0,-5 2 0</inkml:trace>
  <inkml:trace contextRef="#ctx0" brushRef="#br0" timeOffset="2035">5360 1146 8093,'-18'-18'1217,"7"1"0,-1-1 0,-2 3-728,-1 3 1,3-4-1,1 7 1,-1-3-187,2 0 0,-5 1 0,5-7 0,-2 1-48,1-1 1,5-1-1,-4-4 1,3-8 33,3-8 0,2 2 0,2-6 1,2 3-35,3-1 1,5-6-1,8 6 1,-1 3-58,1 1 0,1 10 1,2 3-1,3 5-137,-3 1 0,-2 7 1,-1 1-1,-1 2-359,1 5 0,-1 8 1,1 7-1,1 5-305,4 7 1,-3 3 0,3 8 0,-2 0 94,3 0 1,-7 0 0,3-2 0,-9-2-119,-3-2 1,0-6 0,-4 4-316,1-2 1232,1-1 1,-6-17 0,0-8-1,0-15 466,0-11 1,2-8 0,4-4 0,8-4 78,7-1 1,-2 5 0,7-2 0,-3 4-297,0 2 1,6 8 0,-4 4 0,1 6-395,-1 5 1,6 4-1,-4 8 1,0 2-539,-3 4 0,1 6 0,0 11 0,0 6-423,1 4 0,-1 4 0,-6 2 0,1 3-457,-5 3 1,-1 1 0,1 7 0,-3-1-826,-6 1 2097,-4-1 0,-10 0 0,-2 1 0</inkml:trace>
  <inkml:trace contextRef="#ctx0" brushRef="#br0" timeOffset="2451">6600 569 8041,'9'-44'308,"-1"1"0,-10 8 1,-2 0 632,-1 0 0,-7 14 0,4 5 2239,-1 7-3037,5 3 1,-4 13-1,8 7 1,2 5-52,4 5 1,3 7 0,9 0-1,1 6-323,4 3 1,-1 3 0,7-4 0,0 2-420,-2-2 1,4-3-1,-7-3 1,-3-2 105,-2-1 0,-1-11 0,-1 0 0,1-7 736,-1-4 0,1-4 0,-1-12 0,1-8 94,-1-5 1,0-8-1,3 6 1,1-1 192,2-1 0,1 6 1,-5-3-1,3 9-174,1 7 0,8 2 0,-2 0 0,4 0-279,2 6 0,0 0 0,0 10 1,2 1-135,3 3 1,-3-1 0,4-1-1,-4-4 98,-2-3 1,-2-1 0,-4-8-1,-6-5 125,-3-11 0,-11-9 0,-3-14 1,-6-7-114,-6-9 0,-13 1 1,-14-8-1,-8 0-328,-4 2 0,-1-4 0,-5 8 0,5 3-114,5 7 0,12 13 1,8 12-1,5 5 440,5 7 0,7 11 0,-4 9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5:28.7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86 140 8096,'-18'-23'496,"1"0"1,-1-1 0,3 7 216,3 0 1,6 1-1,14 4-538,10 7 0,9 3 1,14 2-1,7 0-185,8 0 1,1 0-1,7 0 1,2 0-642,2 0 0,-6 5 0,-6 3 0,-7 2 651,-9 3 0,5 11 0,0 3 0</inkml:trace>
  <inkml:trace contextRef="#ctx0" brushRef="#br0" timeOffset="132">86 507 9638,'15'-10'692,"15"3"0,26 7 0,19 0-694,22 0 0,-40 2 1,1 1-1,7 0 1,2 0-1,2 0 1,0 0 1,-1 1 0,0 0 0,-2 0 0,-1 2 0,-3 2 0,-1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9:18.4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123 193 8034,'0'-23'221,"0"-1"1,0 3 24,0 2 0,2 3 1,3 3-1,11 1-235,11-2 1,12-1-1,21-1 1,10 5-332,9 5 1,11 4 0,-1 2 0,-6 0-849,-3 0 1168,-12 8 0,-16 9 0,-9 10 0</inkml:trace>
  <inkml:trace contextRef="#ctx0" brushRef="#br0" timeOffset="132">0 769 7953,'12'-17'410,"0"1"1,5 3-379,10 1 1,28-2-1,28-7 1,-32 9 0,3 1-415,8 0 1,2 0 0,5-1 0,2-1-263,7 1 1,1 1-1,-1-1 1,1 1-1,0 2 1,-1 0-1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5:26.0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158 786 8211,'-8'-17'463,"-3"-1"1,-3 1 505,2-1 1,-3 7 0,5-1 73,0-1 0,1 5-673,3 2 0,4 6 1,-2 6-204,8 5 0,0 7 1,7 5-1,3 8-154,2 8 0,3 0 0,2 7 0,3 3-149,-3 1 0,-2 5 0,-3 1 0,-3 4-472,-1 2 0,-8 4 0,2 8 1,-6 2-207,-6-3 1,-10-1 0,-9-4-1,-4-4-371,-8-6 1,8-13 1184,-6-10 0,-4-8 0,-5-9 0</inkml:trace>
  <inkml:trace contextRef="#ctx0" brushRef="#br0" timeOffset="252">140 734 8331,'8'-52'173,"-4"1"0,6 5 0,0 3 279,-1 0 1,3 8-1,5 0 1,-1 10 63,-4 6 1,9 9 0,-4 4 0,7 4-272,7 2 1,-2 2-1,12 6 1,-5 9-236,-1 11 0,0 6 0,0 5 0,-2 2 34,-4-2 0,-9 4 0,-11-1 0,-1 1-317,-4 0 0,-2 3 1,-4-5-1,-6-2-85,-9-2 1,-3-2-1,-9-1 1,0 1-128,2 0 0,-6-8 0,4-3 0,-4-5-318,-2-1 1,8-3 0,5-1 802,9-3 0,-3-7 0,7 4 0</inkml:trace>
  <inkml:trace contextRef="#ctx0" brushRef="#br0" timeOffset="637">1031 1258 8210,'-8'-27'131,"-1"1"1,-9 9 0,1 0 601,-1-1 0,-5 8 0,-2 5 0,0 3-145,-1 2 0,-5 2 0,2 3 0,-6 9-247,-5 7 0,3 6 1,-4 10-1,4 4-193,2 6 0,8-3 0,4 3 0,3 1-444,3 3 1,5 1 0,2-1-1,3-5-116,3-5 1,10-6 0,5-6-1,7-6 89,5-3 0,-2-11 1,8-3-1,2-4 431,2-2 1,2-10 0,0-5 0,0-8 265,0-4 1,0 3 0,2-3 0,2 2-15,2 3 0,-1 3 1,-7 2-1,-2-1-337,-2 1 1,-1 5 0,1 2 0,-6 3-304,-4 3 0,-1 2 1,-1 4-1,1 4-250,-1 5 1,-7 11 0,-4 3 0,-4 2-229,-2 4 0,0-4 1,0 2-1,0 2-958,0 2 1716,0-6 0,-8 14 0,-2-4 0</inkml:trace>
  <inkml:trace contextRef="#ctx0" brushRef="#br0" timeOffset="1002">1398 1607 7552,'12'-33'91,"-1"4"1,-1-2 0,3 6 0,-1 0 944,2-1 0,3 3 1,3 6-1,-1 1-413,-3 4 0,-3-1 0,5 7 0,-1 2-415,0 2 1,1 4-1,-3 4 1,-3 6-229,-6 3 0,2 5 0,-2 1 0,-3 4-295,-1 2 0,-9 2 0,-5 6 0,-4-2 28,-1-4 1,-1 2 0,1-7 0,1-3-54,5-2 0,-5-1 0,7-1 446,-1 1 1,-4-6 80,9-1 0,1-7 0,9 2 1,7-6-4,4-6 0,9 4 1,4-6-1,4 3-189,2-1 0,0 0 0,-2 6 1,-4 2-305,-6 4 0,-3-2 0,-5 7 0,-3 5 124,-6 5 1,-4-2 0,-6 7 0,-8-1 27,-11 4 0,-10-2 0,-6 2 1,-4 0-135,-1-1 0,-3 3 0,-3-8 0,3-2-596,6-1 0,0-9 887,7 1 0,3-8 0,13 4 0</inkml:trace>
  <inkml:trace contextRef="#ctx0" brushRef="#br0" timeOffset="2218">1276 507 8190,'-2'-25'176,"-4"-4"0,4 3 0,-4 3 0,2 4 85,-2 1 0,4 1 0,-3-1 91,3 1 0,-4-1 0,-2 1-114,-2-1 0,5 1 1,-7-1-1,-2 1 12,-1 0 0,-5-1 1,-3 3-1,-6 1-34,-4 2 1,-2 8 0,-2-1 0,-3 3-41,-7 2 0,4 2 0,3 3 0,5 9-54,5 7 0,1 7 0,12 8 0,7 3-400,6 2 0,4 0 1,2-4-1,4 1-32,6 3 1,5-8 0,5-10 0,3-3 190,2-3 0,2-1 1,6-5-1,0-7 208,0-8 1,-6-5-1,0-9 1,0-1 50,-2-4 1,-1 3 0,-9-5-1,0 2 117,1-1 0,3 1 0,-1 6 0,-5 1-232,1 4 1,-1 5 0,3 7 0,-1 4-92,1 7 0,-1 3 0,1 17 0,-1 6-51,1 7 0,-1 9 0,-1 3 0,-3 4-191,-1 2 1,-8 2 0,1 6 0,-5 0-49,-5 0 0,-11-10 0,-11-6 0,-4-9 42,-6-8 0,-8-2 1,3-18-1,-1-9 304,0-10 1,3-15 0,7-14 0,3-10 429,7-12 1,12-9 0,9-13-1,11-7-19,15-3 0,9-6 0,7 3 0,9 9 131,7 5 0,0 14 0,8 5 0,0 13-189,-1 11 1,-3 9-1,-10 22 1,-3 2-293,-7 4 0,3 4 1,-2 9-1,-2 3-207,-2 1 0,-10 6 1,-2-2-1,-2 2-195,1 2 1,-1 4 0,-6-10 0,1 1-242,-1-1 1,1 4 0,-1-6-369,1-1 910,-1-3 0,-7-11 0,-4-8 0,-6-10 34,-6-5 1,-4-9 0,-7-1 0,-3 0 147,-3 0 0,2-4 0,-9 3 0,1-1 152,2-4 1,2 6-1,8 0 1,1 1 107,4 1 1,5 0 0,7 5 0,0 1-293,0-1 1,15 7 0,8 1 0,10 2-36,8 4 0,4 2 0,7 2 1,1 0-76,-1 0 0,6 2 0,-2 2 0,-3 4-38,-5 2 1,-11 1 0,0 7 0,-8-1-112,-4 1 0,-3 1 1,-9 3-1,-1 1 10,2-2 0,-5 4 1,1 1-1,-2-1 23,-4 0 1,3-2-1,-1-5-19,-2-1 1,6-1 292,1-5 0,-1-11 0,0-11 0,0-7-54,-1-5 1,-5-6 0,2-10 0,-4-4-238,-2-1 1,0 3-1,0-5 1,0-1-359,0 2 1,-8-3-1,-2 9 1,-1 6-2012,-1 8 2512,8 5 0,4 3 0,10-1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5:35.3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1359 8156,'0'-18'0,"-2"1"603,-3-1 0,3 1 1,-4-1-261,4 1 0,12 5 1,7 1-1,12-1-122,10 2 0,8-5 0,13 5 0,8-2-434,5 1 0,13 7 0,-3-2 0,1 4-1434,-11 2 1647,-9 0 0,-11 8 0,-1 2 0</inkml:trace>
  <inkml:trace contextRef="#ctx0" brushRef="#br0" timeOffset="550">71 870 9574,'0'-43'1227,"-6"0"0,0-1 0,2 9-1662,2 9 0,4 9 0,4 5 0,8 7 501,7 3 0,6 9 1,10 5-1,2 4 287,2 1 0,5 10 1,-5 8-1,0 10-128,1 5 1,-7 8-1,0 3 1,-8 1-150,-1 4 0,-13 2 0,3 1 1,-7 1-175,-5 0 0,-4 0 1,-6 0-1,-7 2-203,-8 3 0,-1-11 0,-7-2 0,0-9-676,2-7 0,2-13 0,7 0 977,1-5 0,7-13 0,2-7 0</inkml:trace>
  <inkml:trace contextRef="#ctx0" brushRef="#br0" timeOffset="1318">1695 1062 7988,'6'-27'0,"0"1"409,-3 1 0,5 4 1,0-8-1,0-2 69,0-2 1,5-2-1,-3 0 1,0-2-195,-5-4 1,3 4 0,-2-1 0,-4 5-195,-6 3 1,-2 3 0,-9-2 0,-7 6-115,-3 3 1,-4 11 0,-6 3 0,0 4-158,0 2 1,0 2-1,0 4 1,2 5-68,4 5 1,2 9-1,8 4 1,1 6-15,8 6 1,7-2 0,3 7 0,2 3 65,3 1 1,5 3 0,9-1 0,3 2 60,1 5 0,6-5 1,-5 6-1,-3-2-4,-2 1 1,-7-3 0,-2-8-1,-3-3 75,-3-2 1,-15-5 0,-9-8 0,-5-9 172,-6-8 0,-2-5 0,-2-10 0,2-5 127,4-11 1,4-7-1,9-10 1,5-2 134,5-4 1,8-3 0,9-11 0,13-1 17,7-2 1,13-2 0,7 3 0,7 1-136,4 6 0,8-1 0,7 10 1,3 5-222,3 5 1,-7 5 0,-6 11 0,-12 3 132,-9 6 1,-9 4 109,-10 2 1,-13 8-236,-11 4 1,-4-2 0,-2 1 0,0 3 42,0 1 1,0 3 0,0-1-1,0 3-3,0 3 0,2-2 0,4 6 0,5 1-65,5-1 1,1 2-1,3 6 1,1-2 28,2-4 1,8 4-1,-4-6 1,1 0-130,-5-4 0,-6-3 0,-3-5 0,-4-1-249,-3-2 1,-1-7-1,-8 5 56,-4-2 0,-11 0 0,-14-4 0,-8 3-364,-7 3 1,-7-4 0,-3 5 0,-4 1-339,-2-2 0,0-2 1,-2-8 978,5 0 0,5 0 0,2 0 0</inkml:trace>
  <inkml:trace contextRef="#ctx0" brushRef="#br0" timeOffset="1466">2428 922 7988,'0'-23'0,"0"-1"166,0 3 0,8-4 1,2 0-1,4-1-143,3 1 0,-1 2 1,11 4-1,0-3-94,0-1 1,2 2-1,6 9 71,0 6 0,8-4 0,1 1 0</inkml:trace>
  <inkml:trace contextRef="#ctx0" brushRef="#br0" timeOffset="1632">3249 1132 8010,'0'-18'534,"0"1"624,0-1 1,0 1 0,0-1-1154,0 1 0,2-1-810,4 1 1,4 5 804,7 1 0,1 7 0,-1-4 0</inkml:trace>
  <inkml:trace contextRef="#ctx0" brushRef="#br0" timeOffset="1984">3546 555 8054,'-15'-46'253,"3"-1"1,-2 8 0,9 1 0,1 5 502,2 3 1,10 3-1,5-4 1,8 4-68,9 2 0,3 2 0,3 7 0,5 4-213,6 7 0,3 3 0,3 2 0,-3 4-274,-3 7 1,3 3-1,-5 15 1,-1 4-150,-3 6 1,-6-1 0,-4 11 0,-6 3-144,-5 5 1,-1 3 0,-13-4 0,-2 4-128,-2 2 0,-6 0 0,-6 4 0,-9-4-42,-6-1 1,-5-5 0,-4-8 0,-1-3-271,0-2 0,0-4 0,2-8 0,2-4-511,2-2 1,7-2 0,-1-7-1307,4-5 2346,1-3 0,8-16 0,3-1 0</inkml:trace>
  <inkml:trace contextRef="#ctx0" brushRef="#br0" timeOffset="2132">3738 887 8054,'-7'-35'167,"5"2"0,-4 4 413,4 6 1,17 3 0,11 5-1,10 1-230,11 3 1,5 7 0,9-2 0,8 4-276,11 2 0,5 0 0,1 0 0,-5 2-1240,-5 4 0,-4 3 1165,-2 9 0,-8-1 0,-2 1 0</inkml:trace>
  <inkml:trace contextRef="#ctx0" brushRef="#br0" timeOffset="2634">4804 1009 7994,'9'-35'726,"-3"2"1,-4 4-224,-2 6 0,6 4 0,2 1 0,1 1 49,5-1 1,1 1 0,1-1 0,-2 1 73,-3-1 1,-7-1-1,4-2 1,-2-5-262,0-1 1,-1 4-1,-5-6 1,0 0-274,0 2 0,-2-6 0,-1 5 1,-3-1-103,2 0 1,2 8 0,2-2 0,2 5-22,4 6 0,5-1 0,13 7 0,7 2-4,7 2 1,5 10 0,6 6-1,-3 7-243,3 8 0,-5 4 1,3 2-1,-1 0-64,-1 0 0,-2 0 0,-10 0 0,-4 0-170,-6 0 1,-3-2 0,-5-4 183,-3-6 0,-14-11 0,-14-7 0,-7-3 192,-4-2 0,-2-9 0,-4-9 1,4-9 431,5-6 1,5-2 0,3-2-1,5-2 401,5-1 1,4-1-1,4 6 1,4 0 13,5 0 1,13 2 0,7 6 0,6 8-333,3 5 0,15 10 0,-3-2 0,4 8-354,5 10 1,-7 1 0,6 17 0,-4 3-461,-3 5 1,-5-1 0,-13 6 0,-2-2-1068,-4-1 1,-6 7 0,-11-6 0,-6-1-419,-4 3 1,-2-6 1919,0 4 0,-16 3 0,-3 1 0</inkml:trace>
  <inkml:trace contextRef="#ctx0" brushRef="#br0" timeOffset="3052">6306 451 8291,'0'-35'540,"0"0"1,0 7-1,0 5 5147,0 4-4796,0 1 1,0 11 0,0 7-771,0 9 0,5 9 0,3 3 0,2 4-251,3 2 0,9 3 0,1 3 0,-2-2-711,-1-2 0,-3 0 0,1 4 0,-1-2-347,1-2 0,-7-8 0,-1 3 955,-2-5 1,5-5 682,-1-9 0,2-1 0,1-15 0,1-5 78,3-5 0,4 1 0,1-3 0,5 4 141,4 1 1,2 7 0,1 1 0,5 2-338,6 4 1,3 2-1,5 2 1,-1 0-156,-2 0 0,5 0 0,-15 0 0,-1 0-81,-6 0 0,-12-2 1,-1-3-1,-9-9-263,-7-7 1,-6-8-1,-8-10 1,-9-4-321,-10-2 0,-14-1 0,-6-5 0,-3 3-229,-3 1 0,1 8 1,2 1-1,3 7-93,6 7 1,6 7-1,6 5 1,8 8 808,7 8 0,-1 14 0,5 9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5:40.0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1013 8440,'-23'-33'0,"-1"4"1228,3 6 1,2 4-469,1 1 0,9 10-500,3 8 0,6 10 1,4 13-1,3 6 10,3 4 0,8 10 0,5 4 0,0 5-227,2 6 0,-3 2 0,5 6 0,0-2-178,0 2 1,-5 6 0,1 8 0,-4 5-330,-1-1 0,-9 3 0,-3-6 0,-4 5-437,-2 1 0,0-17 1,0-12-1,0-15 901,0-12 0,0-14 0,0-9 0</inkml:trace>
  <inkml:trace contextRef="#ctx0" brushRef="#br0" timeOffset="251">173 1223 8097,'0'-53'787,"0"1"0,0 0-870,0-1 0,2 3 0,4 3 1,10 7 193,11 3 1,2 4 0,14 5-1,1 11 226,9 9 1,-1 6-1,6 6 1,-3 8-224,-3 11 1,-2 10-1,-3 8 1,-8 5-249,-8 5 0,-6-5 0,-9 1 0,-5 3-83,-5 7 0,-8-9 0,-9 5 0,-13-3 42,-7 1 0,-11-5 1,-5 1-1,-4-1-163,-1-1 0,0-4 0,-1-12 0,1-4-64,0 0 0,7-11 0,6 1 0,8-5 402,8-6 0,11-2 0,4 6 0,8 1 0</inkml:trace>
  <inkml:trace contextRef="#ctx0" brushRef="#br0" timeOffset="584">1239 1869 9967,'-25'0'787,"1"0"1,-9 2-1,-6 4-549,-3 5 0,-11 11 0,-7 3 1,0 2-125,0 4 1,-4-4-1,8 3 1,3 1-151,5 2 1,15 0 0,2-4-62,9-6 0,11-11 0,18-7 184,11-3 0,7-2 0,12-2 0,6-3 301,9-7 0,10-4 1,12-1-1,2-1-295,-3 1 0,-7 1 1,-4 3-1,0 3-307,1 2 1,-9 3 0,-2 7 0,-9 1-298,-6 3 0,-8 10 1,-2-1-1,-4 7-332,-7-1 0,-1 4 1,-7-1-1,0-1-44,0 2 0,-1-4 887,-1 8 0,4-7 0,7 3 0</inkml:trace>
  <inkml:trace contextRef="#ctx0" brushRef="#br0" timeOffset="835">1885 1991 8097,'0'-17'0,"0"-3"581,0-3 1,0 4-1,0-5 539,0 5 0,-2 7-760,-4 1 0,4 9 0,-6 0 0,3 10-360,-1 7 1,-2-1 0,4 11-1,-2 0-27,2 4 1,3-2 0,1 1 0,0-1-153,0 0 0,0-6 0,1 3 0,5-3-136,6 2 1,0-3 0,3 1-1,6-5-84,5-5 1,-1-5 0,8 4 0,4-3-158,0-3 1,7-2 0,1-2 0,1 0 555,1 0 0,0-15 0,5-5 0</inkml:trace>
  <inkml:trace contextRef="#ctx0" brushRef="#br0" timeOffset="1015">2129 1834 8097,'-35'-17'356,"2"-1"1,4 3 0,6 1 435,4 2 1,1 9-1,3-1-727,3 8 1,4 7-1,8 12 1,0 7-100,0 3 1,2 7 0,2 3 0,4 2-368,2 3 0,-1 5 0,5 3 0,-2 4 401,1 2 0,3-6 0,1 5 0</inkml:trace>
  <inkml:trace contextRef="#ctx0" brushRef="#br0" timeOffset="2334">1448 332 8207,'-2'-19'-25,"-3"-5"0,-5 5 0,-6-4 0,3 1 388,1-1 0,0 4 0,-5-5 0,0 5-17,-1 2 0,3-1 0,1 1 1,2-1-68,-1 1 0,-1 5 0,1 2 0,1 1 159,-2-1 0,5 6-209,-3-2 1,0 6-267,-5 6 1,5 4 0,1 7-1,-3 3-67,-2 3 1,-1 4 0,0 8 0,-1 0-54,1 0 1,-1 0-1,1-2 1,-1-2 3,1-2 0,-1-6 0,1 4 0,-1-1-108,1-5 1,5-2 228,1-1 73,7-8 1,-2-5 0,12-10 0,5-7-19,5-4 1,3-3 0,3 0 0,3-1 13,2 5 1,2 3-1,4 0 1,-2 7 55,-2 3 1,2 2 0,8 2 0,2 5-9,-2 11 1,-2 9 0,-2 14-1,1 5-77,5 5 0,-10 9 0,2 4 0,-8 4-48,-9 2 1,-6-6 0,-12-2-1,-4-2 17,-6-4 0,-11-3 0,-6-7 0,-6-3-77,-6 0 1,4-16-1,-2-2 1,8-11 42,8-7 1,4-9 0,1-11 0,3-10 210,3-12 0,6-12 1,12-15-1,8-12 61,7-9 0,6 5 0,8-7 1,0 5 177,0 6 0,2 5 0,2 5 0,1 7-133,-1 9 0,-8 9 0,-4 14 0,-1 9-199,-5 7 1,-2 3-1,-1 6 1,-1 2-98,1 3 1,-1 5 0,1 8 0,-1-1-192,1 1 1,-1 1 0,1 2 0,1 3-57,4-3 1,-1-2 0,5-1-1,0-1 14,0 1 0,-4-7 0,5-1 1,-3 0-86,-4 0 1,-1-7 285,-3 3 1,-7-6 0,-4-6 0,-5-5 123,-1-5 1,-7-3 0,-5-3-1,-5-1 72,-7 2 0,3-4 1,-8 1-1,-2 1 264,-2-2 0,0 5 0,4-3 0,5 4 38,5 1 1,2 3-1,1 1 1,4 3-57,7-3 0,5 4 0,7-1-364,11-3 1,9 6 0,12 0 0,3 3 24,3-1 0,4-2 0,7 4 1,4-2-109,2 2 1,-4 4 0,4 6 0,1 6-35,-1 3 1,-8 3-1,-2-1 1,-7 3-157,-2 3 0,-8-2 1,1 7-1,-6-3-98,-5-4 1,-2-1 0,-5-3 317,-1 1 267,-7-9 1,-2-3 0,-8-12 0,0-5-59,0-5 1,-8-9 0,-2-2 0,-4-4-238,-3-4 0,3 9 0,-11-8 0,2 1-277,0 0 1,-6 0 0,5 2-1,3 3-946,1 3 1,11 8 0,5 7-976,8 2 2269,13 2 0,26 14 0,11 2 0</inkml:trace>
  <inkml:trace contextRef="#ctx0" brushRef="#br0" timeOffset="2683">3684 1101 8990,'-2'-16'1836,"-4"4"-1531,4 5 1,2 7 0,14 0 0,7 0-46,8 0 1,12 0-1,5 0 1,5 0-472,1 0 0,6 2 0,3 2 0,-1 3-325,0 3 1,-2-4 0,-9 5-1,-9 3 536,-11 2 0,-7 9 0,-5 2 0</inkml:trace>
  <inkml:trace contextRef="#ctx0" brushRef="#br0" timeOffset="2814">3631 1555 11052,'43'0'37,"11"-6"0,18 0 1,15 0-223,-36 2 0,1 0 0,4 3 1,1 1-1,5-3 0,0 0 1,0 1-1,0 2 185,0 0 0,-2 0 0,0-3 0,-1-2 0,-7 0 0,1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5:51.9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732 577 8195,'-23'-27'576,"-1"4"1,1-3 0,6 3 1465,-1 2-1840,1 1 1,9 11-1,6 5-247,6 8 0,10 5 0,-5 9 0,3 1 59,0 5 0,-1-1 0,7 10 0,-3 4-132,-3 0 0,3 7 0,-5 5 0,0 5-225,-4 4 0,-3 0 0,1-3 0,2 5-133,-2 10 1,-4 0 0,-4 5 0,-2-3-1131,2-2 1606,-5-8 0,7 6 0,-6-6 0</inkml:trace>
  <inkml:trace contextRef="#ctx0" brushRef="#br0" timeOffset="316">1483 699 8320,'0'-17'423,"-6"5"0,-2 1 53,-1-3-294,5 6 1,-4 2 0,10 12 0,2 8 294,2 7 1,13 1 0,-1 7-1,3 0-362,4-2 0,-4 0 0,7-8 0,-1 3-195,0-1 1,-4-11 0,6 5-1,0-5-18,-1-6 1,3-10 0,-8-7 0,-2-11 100,-1-11 1,-5-3 0,-3-13 0,-6-5 100,-4-4 1,-10 3 0,-6 1-1,-5 6 106,-4 3 0,-8 8 1,1 2-1,-1 10-250,2 10 0,-2 11 0,8 0 1,2 6-494,1 6 0,11 11 0,3 14 1,4 8-298,2 8 1,0 5-1,2 5 1,5 3 829,11 2 0,7 2 0,10 6 0</inkml:trace>
  <inkml:trace contextRef="#ctx0" brushRef="#br0" timeOffset="999">767 507 8265,'-25'-35'572,"5"8"0,-3 4 1,4 5-399,1 7 0,-1 3 0,-3 8 0,-1 0 45,2 0 0,-1 2 0,-1 2 0,-6 6-58,-4 5 1,4-1-1,2 11 1,0-2-67,-1 0 0,5 7 1,-6-5-1,0 2-137,2 4 1,-6 2-1,6 4 1,-2 2 36,-1 1 1,3 1 0,-2-6-1,6-2 57,3-4 1,11-4 0,1-7 0,2-1-40,0 1 0,2-9 15,10-3 0,10-4 0,9-2 0,2 0 74,4 0 0,10 0 0,7 0 0,9 0-167,7 0 1,4-6 0,2-1 0,-1-1-429,1 0 0,6 2 1,0 6-1,-3 0-516,-1 0 1,-2 0-1,0 0 1009,0 0 0,0 8 0,-1 2 0</inkml:trace>
  <inkml:trace contextRef="#ctx0" brushRef="#br0" timeOffset="1501">2147 402 8318,'0'-25'289,"0"-2"1,0-2 182,0 0 1,5 2 0,3-2 0,2 5-58,3 5 0,5 3 0,3 3 0,5 3-153,1 2 0,0 3 1,4 5-1,-2 1-144,2 5 1,2 4 0,0 9 0,-4 5-236,-6 5 0,3 6 0,-3 5 0,-2 7 27,-1 3 0,-5 3 0,-1-1 0,-5 1-32,-1-1 1,-2 6 0,-6 2 0,0 1 11,0-1 1,-2-2-1,-4-6 1,-5-1-291,-5-5 0,-1-3 0,-1-10 1,3-4-668,3-6 0,-3-5-531,3-6 1598,4-12 0,0-18 0,8-9 0</inkml:trace>
  <inkml:trace contextRef="#ctx0" brushRef="#br0" timeOffset="1648">2321 804 8616,'-11'-15'0,"1"1"1210,2 2 1,2 7-1128,6-7 0,14 8 1,7-2-1,8 4-54,8 2 0,10 0 1,1 0-1,7 0-552,3 0 0,8 0 0,-2 0 523,4 0 0,2 8 0,0 2 0</inkml:trace>
  <inkml:trace contextRef="#ctx0" brushRef="#br0" timeOffset="1814">3334 822 8117,'-6'-28'513,"-1"3"669,-3 0 1,0 6-1903,-1-5 0,5 13 309,12 5 0,-3 4 0,7 4 411,-2 4 0,5 3 0,-3 9 0</inkml:trace>
  <inkml:trace contextRef="#ctx0" brushRef="#br0" timeOffset="2317">3963 315 8368,'8'-25'480,"-4"4"0,5-7 0,-1 3 756,-4 4 0,-2 7 0,0 5 442,4 1-1498,-4 2 1,5 8-469,-7 4 0,-7 3 0,-5 9-90,-4-1 0,-7-1 0,-2-3 0,-2-1 41,-4 2 1,3-7 0,-1 1 0,0-2 471,2 0 1,-4 0-1,8-6 1,1-2 462,3-4 1,7 2 0,3-8-1,1-3-213,4-6 0,16 1 0,7-3 1,8 5-188,10 7 0,0-3 0,10 8 0,-1 4-211,-1 6 0,5 8 1,-5 11-1,-1 6-333,-3 4 1,-6 12-1,-6 5 1,-5 9 30,-5 3 1,-9 2-1,-6 6 1,-10-3 31,-12-2 1,-9-1 0,-14-8 0,-5-4 8,-5-1 1,-1-7 0,-2-13 0,-3-5-5,-1-7 0,8 0 0,9-15 1,6-6 535,6-7 0,11-9 0,13-7 0,3-8 341,2-6 1,9-2 0,9 6 0,11-1-173,10-5 1,5 4-1,7-2 1,-3 8-214,-1 8 0,-1 3 1,7 5-1,-1 3-377,1 6 1,-7 6 0,-1 8 0,-3 8-489,-3 5 1,4 16 0,-4-2 0,-4 2-409,-4 0 0,-10 5 0,2 3 1,-3 2-219,-3-1 1,1-7 1276,-1 2 0,1-4 0,-1-3 0</inkml:trace>
  <inkml:trace contextRef="#ctx0" brushRef="#br0" timeOffset="2800">4993 1031 8292,'0'-35'556,"0"8"0,0 2 0,0 2 225,0-1 0,0-1 0,0 4 0,0-3 59,0 3 0,0 2 0,-2-1 0,-2-1-522,-1-2 1,-7-1 0,4 5 0,-1-2-278,-5-3 0,-2-5 1,-1 4-1,-1-2 101,1-4 1,0 4 0,-1-2-1,1-3 38,-1-1 0,8 4 0,5 2 0,3 2 26,2 4 1,7 1-1,7 5 1,7 1-259,9 2 1,2 9 0,5-3 0,4 6-106,6 6 0,5 3 1,4 11-1,3 3-212,-3 6 0,-4 4 0,-5 2 0,-6 0-377,-5 0 1,-8 0 0,-5 0 0,-4 0 48,-1 0 1,-9-8-1,-3-4 434,-4-4 1,-4-3 0,-4-4 384,-5-7 1,-5-10-1,-1-9 1,1-5 828,5-5 1,-3-7 0,8 2-1,2-4-45,2-2 0,2 0 1,0 2-1,2 2-452,4 2 0,4 8 0,7-2 0,1 3-476,-1 3 0,1 5 0,1 2 1,4 3-116,7 3 0,3 4 0,1 6 0,1 7-575,0 8 0,0 7 0,0 7 1,0-1-390,0 1 0,-6 2 1,-2 2-1,-1 4 19,-5 1 0,2 1 0,-3 4 0,-5-3 1082,1 3 0,-9-7 0,1 1 0</inkml:trace>
  <inkml:trace contextRef="#ctx0" brushRef="#br0" timeOffset="3201">6321 490 8292,'-10'-35'0,"0"2"0,6 4 0,-2 5 939,3 5 1,-1 4 0,0 1 1027,-2 2 0,0 10-1805,6 2 0,2 2 0,2 10 0,4 2-258,1 1 1,3 8 0,6 3 0,-1-1-45,0 0 1,1 4 0,-1-4 0,1 1-609,-1-1 0,1 4 1,-3-4-1,-1 0-304,-2 1 1,-1-3 1496,7-6 0,-1-11 0,1-10 211,-1-11 0,-5-12 0,-1 1 1,1-1-71,-2-4 0,5 6 0,-3 0 1,3 3-299,3 5 0,-1-4 1,1 11-1,-1 0-233,1 4 0,5 4 1,2 2-1,0 0-164,1 0 0,3 0 1,-4 2-1,0 2 52,0 2 1,-1 0 0,-7-6 0,-1-2 36,-5-4 0,3-4 0,-8-9 0,-2-4-141,-2-6 0,-10-2 0,-4-2 0,-5 0-327,-7-4 1,5-2 0,-6 4 0,2 2-465,-1 4 0,1-2 0,5 8-1606,1 1 2558,7 11 0,10 3 0,10 8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5:56.5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 1310 8519,'-4'-31'118,"-4"0"1,-5 0 448,-1 6 0,2 3 0,-1 7 1260,1 3 1,8 6-1431,-1 12 0,10 6 1,7 11-1,5 8-325,7 8 1,3 5 0,8 9 0,0 3 43,0 8 1,0-6-1,0 12 1,-2-2-573,-4 0 0,-2 10 0,-8 1 0,-1 3-401,-9-1 1,-5-7 0,-8 2 0,-7-5-253,-13-1 1,-12-15-1,-7-11 1109,-2-11 0,-9-15 0,-8-11 0</inkml:trace>
  <inkml:trace contextRef="#ctx0" brushRef="#br0" timeOffset="250">177 1258 8519,'18'-53'227,"-1"1"1,1 13-1,-1 6 1,1 8-14,-1 9 1,8-1 0,4 7-1,4 0 7,2 4 0,0 6 0,0 6 0,-2 8-133,-4 7 0,-4 1 0,-7 9 0,-3 4-145,-3 3 1,-4 11-1,-10-4 1,-4 1 56,-6 1 0,-11-1 0,-6 5 1,-6-3-71,-6-1 1,-5-1-1,-10 5 1,-3-5-151,3-5 0,2-4 0,1-4 0,5-6-408,7-9 1,8-3-1,19-9-892,9-2 1520,14-2 0,34-18 0,11-3 0</inkml:trace>
  <inkml:trace contextRef="#ctx0" brushRef="#br0" timeOffset="600">1085 1799 8221,'-27'-35'359,"0"6"0,6 2 1,-3 3 251,3 9 0,0-1 0,-1 9 0,-3-1 59,-2 0 1,0 2-1,-4 6 1,2 2-406,-2 4 0,3 6 0,1 9 0,2 2-171,4-1 0,1 5 1,5 2-1,1 4-281,3 2 1,7 0-1,-2 0 1,4 0-362,2 0 1,0-6 0,2 0 0,2 0 287,2-2 1,7-4-1,-1-9 1,3-4 484,3-3 1,5-1 0,2-6 0,1 0 182,-1 0 0,0-6 1,-4-1-1,5-3 60,1-4 0,-6 5 0,2-1 0,-3 0-529,-3 1 0,1 5 1,-1-4-1,1 2-523,-1 0 0,-5 0 1,-1 6-1,3 0-267,1 0 1,-3 8 0,-2 4 0,0 3 101,-1 3 1,1-1 0,3 3 748,-1 3 0,0 4 0,5 8 0</inkml:trace>
  <inkml:trace contextRef="#ctx0" brushRef="#br0" timeOffset="1101">1435 2078 8643,'-12'-15'0,"0"1"497,-1 3 1,3 7 0,0-4 2050,3 0-2138,1 6 1,6 2-1,2 12-174,4 3 1,5 3 0,11 1-1,3 3-92,2 1 1,2 2 0,6-4-1,-2 3-306,-4-3 0,2-1 0,-8-3 0,-1 2-198,-3 5 0,-3-11 0,-5 5 1,-5-3 119,-4 1 1,-10-5 0,-7 1 0,-10 0-242,-10-3 1,-14-1 0,-1-8 0,-7 0-1393,1 0 1873,2 0 0,1-8 0,1-1 0</inkml:trace>
  <inkml:trace contextRef="#ctx0" brushRef="#br0" timeOffset="1248">1417 2043 8569,'10'-11'130,"-4"-1"1,-2-1 434,1-3 1,5 4 0,8 1 0,-1-3-245,1-1 1,7-3 0,4 1 0,4-1-419,2 1 1,0 5 0,0 0-1,1-1 97,5-3 0,-4-1 0,6-1 0</inkml:trace>
  <inkml:trace contextRef="#ctx0" brushRef="#br0" timeOffset="2484">1016 402 8467,'-20'-60'0,"-1"5"478,-3 7 1,-7 3-1,2-1 1,-4 7 308,-2 8 1,0 5 0,1 11 0,-1 3-262,0 6 0,2 5 0,4 2 0,5 5-658,5 6 1,3 11 0,3 8-1,3 6-20,2 4 0,3 2 0,5-5 0,0 3-380,0-2 0,0-2 1,1-4-1,3-4-118,2-6 1,2-3 0,-4-3 431,2 1 0,1-9 528,-1-3 1,-4-6-1,4-6 1,-2-5 31,2-5 0,-4 4 1,5 1-1,1-3-22,4-1 1,-3 5-1,3 4 1,4 4-314,5 2 0,0 0 1,7 2-1,-1 4-196,0 6 1,8 11-1,7 8 1,1 8-54,0 7 0,3 13 0,-5 5 0,-4 5-52,-6 7 1,-2-4-1,-11 4 1,-9-7-36,-5-5 1,-21 2 0,-12-7-1,-14-5 21,-7-5 1,-11-9 0,-1-11 0,-2-7 246,0-9 1,4-15 0,2-15 0,13-14 397,12-14 1,16-11 0,11-20 0,8-5-87,10-5 0,9-1 0,20 2 0,5 3 1044,5 7 1,9 5 0,4 10 0,4 11-889,2 12 1,-1 16 0,-1 3 0,-6 11-375,-9 5 0,-3 9 0,-11 7 0,-4 5-10,-4 5 1,-4 7-1,4-4 1,-4 2-466,-1 0 1,-1 0 0,-4 6-1,3-2-244,-3-4 1,-2 2 0,-1-7-1141,-1-3 1542,1-2 0,-11-11 471,-7-8 1,0-14 0,-7-9 0,1 0 189,0-2 1,-6-1-1,5-5 1,-1 4-155,0 2 1,-4 2 0,5 5 0,-1 1-154,0-1 0,0 3 0,5 1-281,-3 3 0,-2 7 0,4-4-672,-2 0 48,0 6 954,6-6 0,0 1 1,0-5-1,0-3 194,0-3 0,0 1 0,0-1 0,0 1 230,0-1 0,-5 1 0,-3-1 179,-2 1 0,6 5-1431,-2 1 1,6 3 368,6 2 0,4 2 0,9 16 1,5 1 64,5 3 1,4 7-1,2 0 1,2-1 135,3-3 0,3 1 0,6-1 1,-5 0 174,-1-3 0,-8-4 0,-8-1 1,-2-5 451,-3-4 0,-3-2 173,-2 0 0,-7-2-225,-4-4 1,-6-2-160,-6-3-2139,4-5 1008,-6 14 1,10-5 814,4 7 1,-2 0-1,6-2 1,-3-4 183,-3-6 1,-2-5 0,-4-7-1,-3-7-34,-7-7 0,-11-1 1,-8-8-1,-6 1 7,-4 1 0,-8-4 0,5 9 0,-1 3-778,4 6 0,12 6-471,6 7 1,27 24 0,17 13 1130,20 16 0,29 18 0,-26-22 0,1 0 0</inkml:trace>
  <inkml:trace contextRef="#ctx0" brushRef="#br0" timeOffset="2785">2028 1415 8443,'0'-18'409,"0"1"1,10 5-1,8 2 1,11 3 168,10 3 0,7-4 0,14 2 1,8 2-733,6 2 1,2 10-1,-8 2 1,-6 1-590,-10 1 0,-9 2 0,-14 7 0,-8 2-524,-7-1 1,-10-1 1266,-16 2 0,-7-3 0,-16 5 0</inkml:trace>
  <inkml:trace contextRef="#ctx0" brushRef="#br0" timeOffset="2881">2203 1712 8443,'-12'0'474,"1"0"0,9 0 0,4 0 0,15 0-345,16 0 1,14 0-1,19 0 1,13 0-208,11 0 0,-40 0 0,1 2 0,47 1 78,-46 0 0,-1 0 0,5 4 0,1 0 0,0-2 0,0 0 0</inkml:trace>
  <inkml:trace contextRef="#ctx0" brushRef="#br0" timeOffset="3448">3880 838 8398,'0'-23'266,"0"0"0,0-8 0,0 4 0,0-3 250,0 1 0,-2 8 0,-4-4 1,-6 2 29,-3-1 1,-5 3 0,-5 9 0,-8 6-253,-6 4 1,-7 2 0,3 0 0,-2 2-208,-3 4 1,5 4 0,2 9 0,7 3-144,4 1 1,5 8-1,8-2 1,-1 4-391,1 2 0,1 0 0,3 0 0,3 0 50,2 0 0,-3 6 0,5-1 0,2-1 9,2-2 0,-4-4 0,0-4 0,2-6 24,2-3 1,4-5 526,4-3 1,-2-4 0,8-10 0,3-4 309,7-6 1,5-1 0,8-3-1,2 3-191,3-1 1,-1-5 0,6 9 0,-1 0-152,1 4 0,2 4 1,5 2-1,2 2-106,5 4 1,-7 6-1,0 13 1,-9 8-114,-6 6 0,-10 7 0,-6-3 0,-9 0-85,-12-1 1,-15-1-1,-17-8 1,-8-2 221,-13-2 1,-1-7 0,-10 1-1,-2-4-196,-2-1 0,-8-1 1,3-1-1,3-5-235,4-5 1,12-4-1,1-2 1,12 0-217,10 0 1,8-8 0,13-5 0,12-6 596,14-5 0,25-15 0,13 3 0</inkml:trace>
  <inkml:trace contextRef="#ctx0" brushRef="#br0" timeOffset="4048">4264 1118 8363,'-18'-23'-155,"1"-1"1,5 3 0,1 7 1119,-3 3-197,6 7 1,2-2-1,10 12-395,2 5 1,8 5 0,-5 1-1,3 1-82,0-1 1,-6 1 0,5-1-1,3 3-55,1 3 1,3-4 0,-1 7 0,1-3-291,-1 0 1,1 6 0,1-5 0,2-3-128,3-2 0,-1 5 0,-6-1 0,1-4-565,-1-5 1,1-1 0,-3-5 387,-3 2 0,-4-14 0,-8-2 0,-4-9 357,-8-9 1,1-9 0,-15-9 0,1-3 346,-4-3 1,-4-3-1,-2-3 1,2-1 124,4 3 1,-2-4 0,8 11-1,1 1 202,3 3 1,9 6 0,8 8 0,12 7-172,13 7 0,10 9 1,10 0-1,7 8-343,7 7 0,9 7 1,-2 5-1,4 8-252,1 8 0,1 4 0,-2 5 0,-6-1-114,-9 1 0,-3 3 0,-11 1 0,-6 1-176,-8-1 0,-7-7 0,-7-5 1,-5-3-123,-4-2 1,-2 4 0,0-4-893,0-8 1340,0-6 1,0-19 0,2-9-1,4-13 273,5-9 1,3-6-1,0-4 1,-5-3 29,-1-3 0,-2 4 0,-6-5 0,0-3-45,0-1 1,-14 5 0,-7 4 0,-10 4-189,-12 3 0,-7 1 1,-6 3-1,-3 9-181,3 8 1,4 5-1,5 8 1,6 2-499,4 4 1,12 11-1,8 12 1,13 6-2735,14 6 3400,9 3 0,31 9 0,5-1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6:03.2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43 8123,'17'-2'-369,"1"-4"1,-6 2 0,-1-5 572,3 1 1,-5 0 141,3 2 1,-8 6-254,2 0 1,-4 8-1,-2 12 1,0 3 7,0 6 0,-6 12 0,-2 5 0,-2 7-80,-3 5 1,-3 6 0,-1 12 0,-1 7-91,1 8 0,0 0 1,-1 6-1,1 0-94,-1 1 1,1-5 0,1 2 0,3-4 45,1-6 0,8-9 1,-2 0-1,4-5 25,2-1 0,0-10 0,0-7 0,2-10 107,4-7 0,-2-6 0,8-3 6,1-2 0,-3-2 0,0-5 0,-1-1 13,1 1 1,-6-1 0,4 2 0,-1 5 31,5 5 0,-2 6 1,-1 6-1,1 3 37,0 1 0,0 11 0,3-4 1,-1 5-63,1 3 1,3 0 0,-1 4 0,-1-6-55,-2-3 1,-1 5 0,5 2 0,-3 0 8,-1-4 1,-6 4 0,5 0-1,3 2 2,2 0 1,1-1-1,0 1 1,3-6-9,3-4 1,-1 4 0,7 1 0,2-5 7,2-6 0,9 1 0,5-8 0,3-1-1,3 3 1,1-8-1,2 2 1,5-8-15,1-4 1,2 6-1,4-4 1,-2 3-154,-2-1 1,0-6-1,5 4 1,3 0-937,4 0 1106,-12-5 0,19 3 0,-11-7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6:04.0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1939 174 8437,'-17'-26'154,"0"-3"0,-1-2 1,3 2-1,1 6 1075,2 3-1060,8 11 0,-3 3 0,9 14-239,3 9 0,5 8 0,8 12 1,-1 4 117,1 5 1,1 13 0,4 7 0,4 7-67,1 9 1,5 5-1,-6 6 1,-13-43-1,1 1 1,0 3 1,-1 1-1,-3 7 1,-1 2-1,2 4 1,0 0-1,-2 0 1,-1 0-99,0 1 1,-1 0-1,-2-4 1,-2 0 0,-1 0-1,-2 0 1,-3-3 0,-2 0 44,-3-4 1,-3 0 0,-5 0 0,-3-3 0,-5-9-1,-3-3 1,-2-1 0,-2-1-28,-4 0 1,-2-2 0,-5 2 0,-3-2 0,-5-3 0,-3-3 0,-2-1 0,-3-2 54,-3 0 1,-2-3 0,-2-1 0,-2-2 0,-5 1 0,-2-1 0,0-2 0,-1 0 27,-2 0 1,1-1 0,2-3 0,2-1 0,6-3 0,2-1 0,2 0 0,2-1-1,3-1 0,1 0 1,4 1-1,3 1 1,-28 10-1,14 1-642,12 1 656,-1 2 0,14 14 0,-3-1 0,3-1 0,2-2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6:06.9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35 245 8321,'-10'-17'-544,"-5"-1"663,13 9 0,-6 3 51,8 12 1,2-3 0,4 7-40,6-2 0,9-2 0,4-6 0,2 2-67,4 3 0,4-3 1,6 4-1,6-4-58,3-2 0,10 0 0,8 0 1,12-2 56,13-4 1,-38 5 0,2-1 0,6-4-1,2 0 1,7-1 0,2 0-15,5 0 1,1-1 0,4-1 0,1 0 0,5 0 0,2-1-1,5-1 1,0 1-125,-28 2 0,0 0 0,1 0 1,0 0-1,-1 0 0,2 1 0,1 1 1,0 1-1,1 0 0,-1 1 1,0-1-1,-1 1 95,1 0 0,0 0 0,0 0 0,2 1 0,2 0 0,-1 0 0,-1-1 0,1-1 0,-1 2 0,0 0 0,1 1 0,-1 1-23,-2 0 1,-1 1 0,0-1 0,-1-1 0,1 0 0,-1 0 0,-2 0-1,-1 0 1,0 0 0,0 1 0,1 0 0,-1 0-139,32-1 1,0 2 0,-6 0 0,-2 2 0,-4-1 0,-1 1-1,-6 1 1,-1 0 19,-5-1 0,-1 0 1,-8 0-1,-2 0 0,-3 0 1,-1 0-1,-5 1 0,-2 0-1532,40 1 1653,-19 5 0,-14-9 0,-13 8 0,-5 2 0,-4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8:34.5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313 1660 8107,'-17'-8'-97,"5"6"0,2-6 0,0 2 149,1 1 1,-1-3-1,-4 4-108,3-2 0,5 0 178,-6 6 1,9-2-37,-3-3 1,12 1 0,5-6-60,5 2 0,1-3 0,3 3 1,1 0-18,2 0 1,6-3 0,-3 3 0,-1-2-3,0-3 0,4 3 1,-4-2-1,1 1-6,-1 1 0,6-6 1,-4 7-1,2-3-1,0 0 1,0 3 0,4-5-1,0 2 2,2-1 0,-10 3 0,10-1 0,-2-1-14,0 2 0,2-5 1,0 5-1,0-2 5,0 1 0,-2 5 0,-2-4 0,-2 0 17,2 1 1,2 5 0,2-4 0,-2 2 31,-4 0 0,4-5 1,-6 5-1,1 0 16,-5-2 1,2 5 0,0-7 0,1 2-20,-1 4 0,-2-4 0,-4 1 0,3-1-39,1 0 0,2 0 0,-3 4 0,1-1-9,-2 1 1,6-4-1,1 2 1,3 0-3,4-1 0,-4 3 0,9-6 0,-3 0 1,-2 1 1,8 3-1,1-4 1,3 0-37,0 1 0,-7 5 0,5-4 0,-2 2 11,-4 0 0,-3-1 0,-1 3 0,0-2 29,0 2 0,0 0 1,-2 0-1,-2-2 6,-2 3 1,-5-5 0,5 2 0,2 0 0,2-2 1,4 5 0,1-7 0,5 0 8,2 0 0,1-1 1,7-5-1,-1 3-41,0 1 0,9 0 0,1-5 0,4-1-36,3 1 0,-3 1 0,10 3 0,-4 1 2,-2-1 1,2-3 0,1-1 0,3 1 23,-2 5 0,-4-5 0,-4 6 0,0 1 17,5 3 0,-7-2 0,6 2 0,-4 0 34,-4-1 0,8 5 0,-2-4 0,4 2-5,-4-2 1,4 2 0,-4-5 0,7-1 42,5 0 0,-6 4 1,3-5-1,-1-3 48,-1-1 1,3-3 0,-4 1-1,3-1 16,3 1 1,2-1 0,5 1-1,2-1-86,4 1 1,-3-1 0,5 1 0,-2-1-35,0 1 1,2 5 0,-4 3-1,0 1-16,-5 4 1,-1 0-1,-9 0 1,-1-2-39,3 3 0,-6 1 1,4 2-1,-3 0 33,3 0 0,7 0 0,14 0 0,-45 0 0,-1 0 47,0 0 1,-1 0-1,2-1 1,-1 2-1,42 1 1,0 1 10,2 3 0,-5 6 0,5-4 0,-2-1 13,0 1 0,2 6 0,-4-3 1,1 3-15,-7-2 1,2 3-1,-7-3 1,1 3-31,1 3 1,-16-3-1,0-1 1,-6-4-8,-2-3 1,8 5 0,-4-6 0,0-2 3,-4-2 0,3-2 1,-1 0-1,0 0-16,0 0 0,4-6 0,-6-2 0,1-2-67,1-3 0,2 3 1,8-2-1,0-1 4,-1-3 1,5-1 0,-2-1-1,-4 1 46,0-1 0,-8 1 0,-4 0 1,-5-1 42,-5 1 1,-5-1-1,4 3 1,-1 1 77,1 2 1,-6 7-1,3-5 1,1 0 5,4 0 0,-3 5 1,3-5-1,1 0-75,3 1 0,1 5 0,3-4 0,1 2-32,2 0 1,2-5-1,-2 3 1,8 0-17,8 0 1,-2-3 0,6 5 0,-3 0-21,1-2 0,7 6 1,-1-3-1,1 3 50,-1 2 0,-5 0 0,-7 0 0,2 0 25,4 0 0,-12 0 1,0 0-1,-6 0 34,0 0 1,0 0 0,8 0 0,2 2-32,-2 3 0,0-3 0,4 6 0,0-2-10,0 0 0,-2 5 0,-4-3 0,-6 0-18,-4 0 1,6 3 0,5-3 0,0 2-45,0 3 1,0-3 0,-6 2 0,-3 1 29,-2 3 0,-9-5 1,-6-1-1,-8 0 20,-8 0 1,-4-5 0,-1 5 27,-1-2 0,1 3 0,-3-3-15,-3 2 0,-2-4 0,-4 5-35,5 3 1,-1 0-1,0-1 1,-1-1 8,1 1 1,-4 3-1,4 1 1,-3 3-87,-3 3 1,4-4-1,-2 5 1,-2-5 40,-2-1 1,-2 5-1,0 0 1,0-2 30,0-1 1,0-3-1,0 1 1,-2-1 15,-4 1 0,2-1 0,-6 1 0,2-1 15,5 1 0,-1-3 1,0-1-1,-4-3 4,-2 3 1,5 0 0,-5-1 0,0-1 4,0 1 0,-1 1 1,-7 0-1,1-3-4,-1 3 1,1-1 0,-2 1-1,-3-2-21,-1 1 0,-2 3 0,3 1 0,-3 1-21,-2-1 0,-2 6 0,-4 1 0,2-3-6,2-2 0,5-3 0,-5-3 0,0-1 39,2 2 0,2-1 1,5 1-1,-1-4 76,-2-3 0,-1 1 0,7-4 0,0 2-13,-1-2 0,1-2 1,-1 0-1,1 1-31,-1 3 1,7 2 0,1-2 0,0 4-124,0-1 0,5 7 0,-5-5-109,2 5 1,2 1-1,4 1 140,-3-1 0,3 1 1,-6-1 109,0 1 1,4-7 185,-7 1 0,-1 0-158,-5 5 1,1-5-1,2-3 1,3 1-81,-3 0 0,4 0 1,-1 3-1,-1-1-95,3 1 1,-7 3-1,4 1 1,-3 1 2,-3-1 1,7 1 0,-1-1 0,-2 3 26,-1 3 1,-3-4-1,-1 5 1,-2-5 118,-3-2 1,-7 7-1,2-1 1,-4 0 30,-2 3 1,-5-5 0,-3 8 0,-4 2-9,-7 2 1,-4 2 0,-8 0 0,2 0-34,-2 0 1,4-6 0,-4 0 0,-2 0-22,0-2 1,0 4 0,12-7 0,-2-3 21,1-2 1,-3 5-1,4-1 1,3-2 2,5-1 0,9-9 0,-4 1 1,1 2 34,-5 1 0,3-3 1,-3-1-1,0 3-5,3 1 0,-11 3 0,7-1 0,-1 1-52,-1-1 1,0 1 0,-3-1 0,1 1-21,-1-1 1,1 1-1,-2-1 1,-5 1-30,-5-1 0,-2 0 0,0 1 0,4-1 19,2 1 0,0-3 0,4-1 1,-2-2-13,1 1 0,3-3 0,2 0 0,-1-1 12,1 1 1,-1-6-1,1 4 1,-2-3 10,-5 1 1,5 0-1,-6-6 1,0 2 22,-4 4 1,2-4 0,-2 4 0,0-2-5,1 1 1,-8-3 0,5 6 0,0-2-14,-2 0 1,0 7 0,-2-3 0,0 2-16,0-1 0,2-1 0,2 4 0,2-3-21,-2 3 1,-7-5-1,-3 3 1,0 0-9,-1-3 0,3 7 1,-8-6-1,1 1 27,1 1 1,-3-8-1,5 4 1,-1-3 20,-5 1 1,-1 6 0,0-4 0,3-1-7,6 1 1,-1 4 0,-1-4 0,1-1 2,-1 1 0,2 4 1,6-4-1,1-1-3,-1 1 1,0 4 0,0-5 0,2 3-19,4 4 0,-6-5 0,0 3 1,-7 0-45,-3-3 0,-5 5 1,3-6-1,-5 0 21,-6-1 1,-2 5 0,44-8-1,1 0 1,-47 5 41,2 5 1,2-4 0,5-1 0,3-1 35,3-4 1,7 4-1,11-2 1,5-1-38,5 3 1,2-4 0,-3 6 0,-1-2-2,-2-5 0,-6 5 0,2 0 0,-2 0-10,-2-1 1,-6 1 0,8-2 0,-4 4 22,-2-1 0,-6 5 0,-1-6 0,-1 0 10,1-1 1,-1 1-1,4-4 1,-1 2-24,1-2 0,8-2 1,4-2-1,0 0-17,0 0 1,-1 0 0,-1 0 0,4 0-3,0 0 1,6 0 0,-8 0-1,0-2 4,-2-4 0,-8 4 0,8-4 0,-2 4 36,2 2 1,-4 0 0,6 0 0,-2 0 31,0 0 0,7 0 1,-1 0-1,4 0-57,1 0 1,3 0 0,1 0-1,3 0-23,-3 0 1,1 2-1,-1 2 1,3 2-52,-3-2 1,5 3 0,-5-1-1,-1 0 15,-1 2 0,-3-6 0,13 6 0,0-3 36,-1 1 0,5 2 1,-4-4-1,4 2 18,2-2 1,0-3-1,0-1 1,0 0 6,1 0 1,-3 0-1,-2 0 1,-2 2-32,2 4 1,-3-4-1,1 4 1,2-4 27,2-2 1,2-6 0,-2-2 0,-1-1 49,-3-5 0,0-1 1,4-5-1,-4-1 75,-5-3 0,-3-7 0,1 4 1,3-2 105,3 0 0,-1 0 0,2-8 0,-4-2-149,1-1 0,-3-1 0,10 6 0,6 0-187,4 0 0,-2 0 0,6-2 0,1-4-45,3-5 0,2-12 1,1-6-1,4-4-153,7-2 0,5 0 1,7 0-1,11 0-70,9 0 0,6-3 0,4 3 0,4 10-7,5 9 0,7 1 1,5 3 373,6-3 0,11-3 0,5 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8:38.3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3476 3126 7977,'-17'-15'-144,"-1"1"1,1 2-59,-1-1 1,1 5 0,-1 0 262,1 1 0,5 5 1,1-4 34,-3 4 0,4 2 0,-1 0 32,-3 0 1,-2 0 64,-1 0 1,0 0-98,-1 0 0,6 0 0,1 2-11,-3 4 1,-1-4-1,-3 3-36,1-3 0,-7 4 1,-1 2-1,0 0-92,0-1 0,-6 5 0,2-4 1,-6 0 24,-6-1 1,4 5 0,-6-4 0,3 0 2,-1-1 0,-8 7 1,5-4-1,-3 1 33,1 1 1,7-8-1,-2 3 1,2-1-8,-1 0 0,5 0 0,-2-4 1,6 2-12,0 2 1,3-1-1,-1-5 1,-2 0 7,-2 0 1,4 0 0,0 0-1,-2 0 37,-2 0 0,-2 0 1,0 0-1,0 0-18,0 0 1,-2 0-1,-1 0 1,-1 0-21,6 0 1,-2 0 0,6 0 0,-4 0-16,-2 0 1,0-5 0,2-1-1,2 0 15,2-2 1,-2 6 0,-8-6 0,-2 3 4,2-1 1,1-6-1,-1 4 1,-4-1 54,-2-5 0,5 1 1,-5-1-1,2 2 34,5-1 0,-1-3 0,2-3 1,0-3-63,4-1 0,2-2 0,-4 4 0,0-5-45,0-1 1,6 4-1,0-4 1,0 0-8,2-1 0,-6 5 0,6-4 0,-3 2-16,1 3 1,6-3-1,-6 2 1,0 0-53,2-3 1,-4 7 0,5-4 0,-1 3 39,-4 3 1,4-6 0,0-3-1,0 1 105,0 0 1,5-6 0,-1 4 0,4-4 27,1-4 0,3 9 1,1-8-1,4-1-13,2-4 0,3 0 0,7-6 1,3 1-112,7-1 1,4-1 0,3-7 0,2 1-40,3-1 0,7 3 1,-2 3-1,4 5 27,2-1 0,-4 4 1,2-6-1,4 1 27,-1-1 0,3 6 0,0-3 0,4-1 55,1-4 0,3 5 0,7-1 0,3 2-26,1 1 1,8-9 0,-2 4 0,2 1-60,-2 3 0,4 2 0,-2 0 1,7-1-51,9 1 0,-4 4 0,-3 4 0,-3 4 25,-2 2 1,-6 1 0,-2 7 0,-2-1-41,-4 1 1,-1 5-1,-1 3 1,2-1 76,3 0 0,1 6 0,-4-2 0,4 4-16,2 2 0,-3 0 0,3 0 0,-2 0 26,-4 0 1,4 0 0,0 0 0,4 0 26,8 0 0,-2 0 1,6-1-1,-4-3 34,-3-2 0,3 0 1,2 6-1,2-2 7,-3-4 0,-1 4 1,-2-4-1,2 3-32,3-3 1,-3 4 0,4-4-1,-4 4-5,-2 2 0,1-6 1,3 0-1,2 3 3,-2 1 1,-3 0 0,1-2 0,2-2-10,2 2 0,5 2 1,-5 0-1,-3-2 1,-1-2 0,6 1 0,1 5 1,3-2-3,-1-4 1,-7 4-1,4-6 1,-3 2 4,1 1 0,-2-3 0,-8 2 1,-2-4 26,2 1 1,2-5 0,2 6 0,0 0-3,-1 1 1,-1-7 0,-2 4 0,-2-1-27,2-1 0,-8 2 0,-3-3 0,-7 3-6,1 2 1,-5-3 0,1 3-1,-2 0 13,-4 0 1,-3 1 0,1 3 0,2-2 32,2 2 1,7-4-1,-3 3 1,4-1-7,3-2 1,-2 6 0,12-6-1,1 2-23,-1 1 0,4-3 0,7 4 0,5-2-18,2 2 0,-5 2 0,5 2 0,-3 0-1,-3 0 0,6-6 1,1 1-1,5 1-4,1 2 1,0 0 0,3-2-1,3-2 38,6 2 0,-10 0 1,-2 1-1,-1-3 4,-1 2 0,4 2 0,2 2 1,3 2-17,-3 4 0,-2-2 0,-2 5 0,3 1-55,3 0 1,2-1 0,-45-2 0,1 0 0,48 5 8,-49-5 1,1-1-1,46 4 1,0 2 0,-2-1 47,-4-1 0,-2 0 1,-1-7-1,1 3 69,4-2 1,-4-2-1,4-2 1,-1 0-42,1 0 1,4-2-1,-46 1 1,1-2-1,47-4-45,-6-3 0,-10 4 0,-1-6 0,1 1-45,2 1 0,-7-4 0,-6 7 0,-6-1-16,0 0 0,-6-5 1,-2 3-1,-5-2 71,-7 1 0,5 5 1,-7-4-1,3 0 22,-1 1 1,-7 5-1,4-4 1,-2 2-91,-1 0 1,3 1 0,-4 5 0,2-2 14,-3-4 0,-3 4 0,-6-4 1,-3 4 51,-1 2 0,-12 0 0,5 0 0,-3 0 1,1 0-1,1 0-20,1 0 0,-1 6 0,-1 2 0,-3 1-85,-1 5 1,-2-4 0,1 1 0,-3 3-13,0 1 1,-6 3 0,4-1-1,-2 1 95,1-1 0,-3 1 0,4 1 0,-4 2 29,-2 3 1,0-1 0,0-4 0,0 3-9,0 1 0,0 8 0,0-4 0,0 2 13,0 0 0,0-5 0,0 3 1,-2 0-8,-4 0 0,4 0 1,-5 4-1,1-1-9,0 1 1,-8 0 0,5 0 0,-3-2-16,0 2 0,1-4 0,-9 0 1,-1 0-35,-2 1 1,-2-1 0,3 4 0,-3-2 17,-2 2 1,-2-4 0,-4 2 0,2 0 22,2-2 0,5 5 0,-5-9 0,0 0 5,2 2 0,-4 1 1,6 5-1,-3-4 10,-3-2 0,-2 6 1,-1-4-1,-3 2 25,-4 0 0,-4-1 1,-7 3-1,-2-2-45,-5 2 0,-1 2 1,-6 0-1,0-2-33,-6-2 0,1 0 0,-9 6 0,2-2-12,5-4 1,-5 4 0,0-4 0,1 2 20,-1-2 1,3-3-1,7-9 1,4 0 82,5 1 1,3-1 0,0-1-1,-2-3 78,1-1 0,-5 0 0,-2 5 0,-4 1-91,-2-1 1,1 1-1,-1-1 1,0 1 5,0-1 1,-6 2 0,1 3-1,1 1-33,2-2 0,2-1 0,-2-1 0,-3 3-64,-7 1 1,3 2 0,-1-4 0,1 3-13,-1-3 1,-3-2 0,-9-1 0,-1-1-3,2 1 1,2-1-1,0-1 1,-3-3 43,-1-1 1,2-8 0,8 4 0,3-2 46,2-1 1,-5 1-1,3-6 1,1 0 49,3 0 0,4 0 0,3 0 1,-1 0 14,0 0 1,-2 0-1,-4 0 1,-7 2-89,-8 4 1,41-5 0,-1 0 0,-5 2 0,-1 0 0,-2-2 0,0 0-8,0-1 0,-1 0 0,1 0 1,0 2-1,-3-1 0,0 1 0,-2 1 1,0 0-61,-3-1 0,0 0 1,1 0-1,0 0 0,-1 0 1,0 0-1,-1 1 0,-2 2 39,-1-1 0,-1 1 0,-6 1 0,-1 0 0,-5 3 0,1-1 0,-1 1 0,1-2-73,1-1 1,1 0-1,5 2 1,0-1 0,4-2-1,1 0 1,2 0-1,0 0-103,1-3 0,2 1 0,6 2 1,2 0-1,-1 1 0,1 0 201,3 1 0,2 1 0,3 0 0,1 0 0,-46 7 0,5 3 0,7 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9:16.8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1695 262 7946,'-18'-34'322,"1"-7"1,-1 2 0,-1 4 73,-4 4 0,3 10 1,-3-1-265,3 9 0,3-1 0,0 8 260,-1 2 0,6 2-232,1 2 0,1 8 0,-4 4 0,5 5 63,1 7 0,-4 13 0,7 15 0,-1 12 120,-2 10 1,6 7 0,-4 12 0,5-43 0,0 1-213,1 3 0,0 1 0,1 4 0,0 2 0,1 4 1,2 0-1,2 1 0,2 0-199,1 2 0,3 0 0,1 1 0,3 0 0,4 1 0,1-1 1,1 1-1,0-2 2,0 0 0,1-2 0,1-5 1,1-2-1,-4-4 0,0-3 0,0-3 1,1-1-291,21 41 1,-23-41 0,-2 0 0,14 31 0,-7-7-408,-6-10 1,1-10 0,-15-5 0,-1-8 18,-2-8 0,-4-12 0,-5-9 0,-11-2-477,-9-4 1221,-14-10 0,0 4 0,-11-4 0,-4 4 0</inkml:trace>
  <inkml:trace contextRef="#ctx0" brushRef="#br0" timeOffset="133">979 1747 7789,'-28'-52'0,"7"1"18,8 4 0,5 11 0,12 8 1,9 3 67,16 4 1,26 0 0,16-1-1,11-1-140,13 2 0,-40 10 0,3 2 0,9 0 0,3 1 1,3 0-1,0 0-26,3 2 1,-1 1 0,-1-3-1,-2 2 1,-7 2 0,0 2-253,-3-1 0,0 2 0,-2 3 0,-2 2 0,-5 1 1,-1 0-1</inkml:trace>
  <inkml:trace contextRef="#ctx0" brushRef="#br0" timeOffset="734">385 891 8015,'0'-52'0,"-2"1"775,-4 5 0,2 13 1,-7 15-275,-3 11 1,6 7 0,0 5-323,1 7 1,3 11 0,-10 6 0,-3 4 179,-5 2 0,-1 6 0,6 2 0,-1 1-187,1 5 1,-7 1 0,1 1 0,2-3-148,1-1 1,3-2 0,-1 5 0,1-2-89,0 1 0,1-4 0,4-14 0,7-4-256,3-2 0,2-2 0,2-7 69,3-4 0,11-3 0,11-5 0,6 2 69,10-2 1,7-2 0,8-4 0,6-2-146,4-2 1,2-6 0,0 5 0,-2-3 46,-4-4 0,0 5 0,-10-1 0,-5 0 255,-4 1 1,-12-3-1,-10-6 1,-6 1 169,-5 0 1,-4-3-1,-8-1 1,0-4 64,0-3 0,-8-3 0,-6-7 1,-7-3 36,-8 2 1,2-4-1,-2 3 1,-2 1-256,-2 2 0,0 2 0,2 2 1,3 4-441,3 6 0,4 3 0,7 3-360,3-1 1,9 7-1,4 1 807,13 2 0,18 2 0,12 6 0</inkml:trace>
  <inkml:trace contextRef="#ctx0" brushRef="#br0" timeOffset="1167">2708 1083 8621,'-2'-15'3649,"-4"3"-3797,4 4 1,-6 18-1,8 6 1,0 5 144,0 0 0,8 6 1,2 3-1,1 3-208,1 1 1,-1 1 0,7 0 0,-1 0-309,1 0 1,-1 0-1,1 2 1,-1 2 518,1 2 0,-9-1 0,-1-5 0</inkml:trace>
  <inkml:trace contextRef="#ctx0" brushRef="#br0" timeOffset="1300">2184 769 7974,'-35'-62'478,"2"7"0,4 13-33,5 13 1,13 13 0,7 6 0,10 3-737,11 3 0,10 4 0,14 6 0,8 5-242,7 5 1,8 3 0,12 4 532,5 7 0,-31-14 0,1 1 0,2 0 0,1 1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6:38.1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88 8030,'-12'-8'441,"1"-4"1,-1-1-1,-3-1 1,1 5 48,2 1 1,10-4-707,2 6 1,8 1-1,12 7 1,3 1 416,6 3 0,12 2 0,7-4 0,8 2-103,8-2 1,6-2 0,6-2 0,4 0-233,-1 0 0,8 0 1,-3 0-1,1 0-590,-5 0 0,-16 5 724,-12 1 0,1 8 0,-9-5 0</inkml:trace>
  <inkml:trace contextRef="#ctx0" brushRef="#br0" timeOffset="165">60 612 9997,'0'-12'171,"0"1"0,16 7 0,11-2 1,16 4-297,15 2 1,31 0-1,-36-1 1,3 0 0,7-2-1,2-2-666,7-3 1,2-1 183,-2 1 1,1-2-1,1-9 1,0-2-1,-5 2 1,1 1-1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6:35.8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1 385 8198,'17'-68'385,"3"2"1,3 6 662,6 6 0,18 7 0,7 20 0,6 9-1321,6 11 0,10 5 0,5 2 0,3 2 228,-3 3 1,-11 11 0,-14 9 0,-7 4 30,-8 8 1,-8 6 0,-8 9 0,-10 3-119,-5 3 1,-6 4-1,-12 8 1,-9 0-22,-11-1 1,-12-1 0,-7-4 0,-3-5 42,-3-5 1,-5-4 0,0-3 0,4-8-138,5-8 1,1 0 0,5-8 0,2-3-644,4-7 1,0 1 889,14-8 0,0 7 0,5-3 0</inkml:trace>
  <inkml:trace contextRef="#ctx0" brushRef="#br0" timeOffset="333">53 175 9425,'0'-50'0,"0"5"4247,0 10-3971,0 0 1,0 28 0,4 5-1,6 17-447,7 11 1,6 10 0,-1 11 0,3 5 116,2 7 0,0 5 1,4 11-1,-1 9-13,1 7 1,-18-42 0,1 1 0,0 6-1,1 2 1,0 5 0,-1 2-62,0 6 1,-1 2 0,0 3-1,-1 1 1,-2 2 0,-2 0-1,1 0 1,-1 1-254,1 1 0,0 1 0,-1-3 0,1-1 0,0-1 0,0-1 0,-1-7 0,1-2-713,0-7 1,0-2 1093,-1-3 0,1-1 0,7 41 0,-5-8 0,-3-7 0</inkml:trace>
  <inkml:trace contextRef="#ctx0" brushRef="#br0" timeOffset="632">1153 1747 9282,'-17'-27'0,"1"4"3466,5 3-2222,-5 3-1392,14 7 1,-5 4-1,7 12 1,1 6 175,5 3 1,-2 3-1,8 1 1,-1 4-47,-1 7 1,6 3-1,-5 3 1,5 5-306,1 6 1,1 3 0,-1 5 0,-1 3-119,-5 6 0,5 10 0,-6 1 0,-1 1-304,-3 2 0,-8-7 0,-7 3 745,-9-8 0,-11-6 0,2-7 0</inkml:trace>
  <inkml:trace contextRef="#ctx0" brushRef="#br0" timeOffset="932">1223 1869 8067,'-8'-42'235,"5"5"1,-9 0 0,0 10 2123,3 9 1,1 14-2231,8 4 0,4 8 0,5 12 1,11 1 8,5 2 1,4 8-1,8-2 1,2 4-35,2 2 0,7 0 0,-1 0 0,3 0-220,3 0 1,-7 0 0,-1-2-1,-3-2-376,-3-2 1,-4-8-1,-6 1 264,-5-9 1,-13-7-1,-5-14 243,-4-9 0,-2-10 0,0-14 0,0-5-197,0-5 0,0-1 0,2-1 0,2 1-143,2 0 0,5 1 0,-5 4 0,0 9-500,2 7 1,-6 5 123,3 9 0,-3 11 0,0 12 701,4 15 0,-4 12 0,4 8 0,-4 11 0,-2 11 0</inkml:trace>
  <inkml:trace contextRef="#ctx0" brushRef="#br0" timeOffset="1217">2184 2271 8067,'0'-17'3487,"0"-1"-2720,0 1 1,0-1-667,0 1 0,2-1 0,2 1 0,1-1 29,-1 1 0,-2-1 0,-2 1-29,0 0 1,0-1 0,-2 1-286,-4-1 1,-1 1 0,-7 1-1,2 5-14,-1 5 1,-3 4 0,-1 2 0,-1 0-100,1 0 1,5 8 0,1 3 0,-1 7-79,2 5 1,3 4 0,7 8 0,0 0 95,0 0 0,13 0 0,9-2 0,7-2 35,8-2 1,15-8 0,2 1 0,8-9-346,10-7 1,6-6 588,9-6 0,0-19 0,1-12 0</inkml:trace>
  <inkml:trace contextRef="#ctx0" brushRef="#br0" timeOffset="1399">2847 1363 8067,'-29'-43'1187,"0"8"0,8 10 1,-2 13-688,3 7 0,10 5 0,5 7-408,3 11 1,4 7-1,3 10 1,9 2-40,7 4 0,1-3 1,7 9-1,0 2-156,-2 1 0,8 4 1,-4 3-1,4 3-499,-2 2 0,-4 2 0,0 8 0,-7 3-693,-9 7 1,-9-3 1294,-16 3 0,-15-1 0,-17 7 0</inkml:trace>
  <inkml:trace contextRef="#ctx0" brushRef="#br0" timeOffset="1548">2743 1992 8067,'0'-45'120,"0"4"1,0 6 0,2 8-1,3 8 729,7 5 1,11 10-1,8-1 1,8 3-960,8 2 1,11 0 0,8 0 0,8 0 109,7 0 0,5 7 0,1 3 0</inkml:trace>
  <inkml:trace contextRef="#ctx0" brushRef="#br0" timeOffset="1799">3686 1869 9657,'-10'-7'1870,"4"-5"-2193,-4 4 1,16 2 0,2 14 0,10 10 576,5 9 0,8 6 0,-2 4 1,4 2-197,2 1 1,0 9 0,0-1-1,-2 7-598,-4 3 0,2 6 0,-10-2 0,-3 4 540,-5 6 0,-9 9 0,4-1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6:50.5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0 503 9234,'2'-27'1009,"4"4"1,-4 9-626,4 2 1,-2 8-1,2-1 1,5 3-355,5 2 1,3 0 0,4 0 0,6 0-80,4 0 0,10 0 0,4 0 0,5 0-613,6 0 1,4 0-1,8 0 1,-2 0-862,-4 0 1523,4-8 0,-14-2 0,7-7 0</inkml:trace>
  <inkml:trace contextRef="#ctx0" brushRef="#br0" timeOffset="182">367 49 8196,'-45'-14'1259,"5"-3"1,11 3 0,7 10-1441,9 8 1,5 14 0,8 13-1,0 8 51,0 7 0,8 5 0,3 3 0,5 4-230,1 6 1,7 6-1,-3 6 1,-4 7 359,-3 8 0,-12-39 0,0 1 0,2 4 0,0 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6:48.6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751 367 8546,'23'-13'0,"1"-5"446,-3-1 1,-2-1 0,-1 5-15,-1 3 0,-5 4 1,-2 6 527,-3-3 0,-1 1-572,-6-8 0,-8 8 0,-3-4 0,-7 3-377,-5-1 1,-4-2 0,-10 4-1,-2-2-129,-2 2 1,-9 3-1,0 1 1,-9 0-4,-3 0 1,4 0 0,-4 0-1,2 0 43,4 0 0,3 0 1,7 0-1,7 0 122,8 0 1,5 0-1,11 1 1,1 3-39,3 2 0,7 8 0,-2-3 1,4 5-55,2 1 1,0 7-1,0 1 1,0 0 26,0 0 1,2 6 0,2 0-1,2 6-28,-2 4 0,3 2 1,-1-4-1,-2 3-24,-2 3 0,-2 0 0,0 1 0,0-7 1,0-8 1,-6-4 414,0-4-197,-7-11 1,11-4 0,-2-20-1,10-5-136,11-7 1,5-3 0,11-8 0,3 0-129,1 0 1,0 2 0,0 4 0,2 6 26,2 4 1,5 3-1,-5 3 1,-2 3 45,-2 2 1,-2 4 0,-2 12-1,-2 9 28,-2 11 1,-8 5-1,2 3 1,-5 5 41,-7 6 1,-3 1-1,-8 3 1,-4-3-175,-7 1 0,-5 5 0,-17-9 1,-4-1-52,0-3 1,-7-6 0,-1-4 0,-1-4 11,-1-1 1,2-9-1,-1-7 1,5-3-404,4-3 0,8-2 1,2-4-240,2-4 0,3-3 830,11-9 0,11-7 0,9-2 0</inkml:trace>
  <inkml:trace contextRef="#ctx0" brushRef="#br0" timeOffset="650">1816 734 8052,'0'-43'429,"0"8"1,0 0-1,0 6 1,0-4 572,0-2 1,-5 0 0,-1 1 0,0-1-919,-2 0 1,4 0 0,-9 0 0,-5 0-51,-3 0 0,-4 0 1,1 2-1,-7 4 65,-7 6 1,1 5 0,-4 7 0,4 5-427,2 4 0,8 4 0,4 5 0,3 9-136,3 5 1,7 16-1,4 0 1,6 6 174,6 5 1,4-1-1,11 3 1,6 5 75,8-1 0,6 8 1,0 0-1,5 2 120,5 0 1,-1-6 0,-1 5-1,-5-1 177,-1 0 0,-6-12 1,-14 3-1,-11-5-40,-8-3 1,-20-3 0,-9-9-1,-14-4 228,-13-5 1,-3-13 0,-5-5 0,2-4-51,2-2 0,13-4 0,-2-7 1,12-13 4,10-7 1,12-6 0,5-3 0,4-7-120,2-3 0,9-5 1,9-1-1,11-2-97,10 2 1,0 1-1,7 3 1,5 1 27,5 5 1,0 3 0,6 8 0,-2 2 0,-3 4 1,-5 6 0,-5 11 0,-7 4 137,-3 1 0,-9 5 0,-5-4-92,-4 4 0,-1 10 0,-1 3-27,1 5 1,-7 1-1,1 1 1,3-1 19,7 1 0,-3 5 0,6 2 1,1 0 75,3 1 1,4 5-1,2-4 1,0 2 50,-1 0 1,1-6 0,-2 7 0,-2-1-181,-1-2 0,-9 0 0,0-6 0,-7 3-370,-8-3 1,-4 0 0,-4 1-1,-6 3 10,-10 2 1,-9 2 0,-15 6 0,-9 2-294,-5 4 0,-10-10 0,4 2 0,0-6 1,3-6 0,3-1 1,2-5-1,1-3-447,9-6 0,13-12 1072,7-6 0,5-11 0,2-4 0</inkml:trace>
  <inkml:trace contextRef="#ctx0" brushRef="#br0" timeOffset="801">2305 699 8052,'0'-45'497,"0"3"1,0 7 0,2 2 220,4 4 1,6 9 0,13 9 0,10-3-1025,10-1 1,7-3 0,6 1-1,6-1-166,4 1 1,2 1 0,-2 4 0,-6 5 471,-10-1 0,-15 6 0,-12-6 0</inkml:trace>
  <inkml:trace contextRef="#ctx0" brushRef="#br0" timeOffset="950">3179 821 10270,'5'-33'0,"1"2"916,-2 2 1,0 14 0,2-1-1,7 6-1459,9 6 0,5-3 0,6 1 0,-2 2-2779,-2 2 3322,-8 2 0,5-8 0,-9-1 0</inkml:trace>
  <inkml:trace contextRef="#ctx0" brushRef="#br0" timeOffset="1333">3772 210 8181,'0'-35'623,"0"0"0,0 6 0,2 2 0,4 4 739,6 7 1,13-1 0,10 7-1,12 0-1073,9 4 0,-2 4 0,4 2 0,-3 0-175,-3 0 0,-7 10 1,-7 8-1,-5 9-86,-3 6 1,-9 6 0,2 5-1,-3 9-423,-3 1 0,-7 8 1,-2 4-1,-3 8-75,1 7 1,0-5 0,-6-4 0,0-8 111,0-4 1,-6-2 0,0-7-1,2-5 4,3-5 0,1-10 1,0-4-1,0-2-453,0-3 1,0-9 0,1-3 806,5-2 0,4 5 0,7-3 0</inkml:trace>
  <inkml:trace contextRef="#ctx0" brushRef="#br0" timeOffset="1483">3860 909 8099,'-27'-35'0,"3"2"1053,5 4 1,9 9 0,6 10 0,8 3-1342,8 3 0,19-6 0,12-2 0,11-1-77,10 1 1,12-3-1,7 3 1,8-3 364,-42 6 0,1 0 0,5-3 0,1-1 0,1-1 0,0 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6:58.4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35 192 7758,'-12'-8'594,"1"-3"1,7-5 213,-2-1 0,4 5 0,2 1-290,0-3 0,8 4 1,4-1-1,5-1-200,6 2 0,4-5 0,10 5 1,6-2-336,9 1 0,16 7 0,14-2 0,5 4-2813,6 2 2830,-3 0 0,-39 3 0,0 2 0,46 5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6:56.6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1 368 8129,'17'-80'541,"7"12"1,1 16 0,2 11 225,4 10 1,4 6 0,6 7 0,5 3-770,5 3 1,7-2 0,-2 9 0,-3 1-56,-5 2 1,-11 4-1,0 4 1,-10 5-234,-8 5 1,1 9-1,-14 6 1,-3 8-6,-1 7 1,-4 5 0,-5 1 0,-9 3 235,-5 3 0,-8-4 1,3 6-1,1-3 143,0-5 1,2-4 0,5-15 0,1-3 579,-1-7-425,9-12 0,3-5 0,12-10 1,7-3-188,9-3 0,7 0 0,13-3 1,9 1-90,5-2 0,10 7 1,-4 1-1,0 4-267,-4 2 1,-7 8-1,-8 3 1,-10 5 98,-6 1 1,-12 9 0,-11 3-1,-10 6 241,-11 5 1,-10-1 0,-14 8-1,-8-1 77,-7-1 0,-12 5 1,-9-3-1,-1 1-145,0-1 1,3-6 0,7-10 0,4-6-29,6-6 0,5 1 0,9-14 0,9-2-166,9-3 0,9-8 1,5-5-1,6-3-972,5-3 1198,8 1 0,19-9 0,10-1 0</inkml:trace>
  <inkml:trace contextRef="#ctx0" brushRef="#br0" timeOffset="500">1695 437 8162,'0'-33'429,"0"4"1,0 4 0,0 8 1754,0-1-2663,0 8 0,0 10 0,-2 12 379,-4 4 1,2 3 0,-7 2-1,-5 3 265,-5-3 0,-5 4 0,-7 0 1,0 3-204,-3 3 0,-3-6 1,4-2-1,2-3 182,4-3 0,-2-7 1,7-4 360,3-4 1,4-10 0,5-6 0,8-5-161,8-5 0,13-7 1,13 2-1,3-2-255,1 2 1,1 0-1,2 10 1,2 5-136,2 4 1,0 5-1,-5 5 1,3 1-150,2 5 0,-6 10 0,-8 9 1,-2 2-19,-3 4 1,-5 8 0,-5 2 0,-6 0 21,-4 1 1,-4-3 0,-4 10 0,-8 3 33,-7 4 1,-12 4-1,-10-3 1,-1 1-44,-5-2 1,8-11 0,6-10 0,10-12 302,6-9 1,9-9-1,4-10 477,4-7 1,4-11 0,6-8-1,7-6-324,7-4 1,7 0 0,-4 8 0,0 4-109,1 6 0,3 3 1,-4 3-1,0 1-320,0 5 1,-1 3-1,-5 8 1,2 0-160,3 0 1,1 10 0,-4 5-1,3 9-327,-3 3 0,0 2 0,1 8 0,1 2-172,-2 1 1,4 7 0,-1-4 828,-3 1 0,-9 3 0,-5 5 0</inkml:trace>
  <inkml:trace contextRef="#ctx0" brushRef="#br0" timeOffset="715">2865 385 8161,'-8'-50'0,"-4"5"0,-3 10 2360,-2 10 1,5 11-2290,0 3 0,8 14 1,-1 3-1,3 10-119,2 7 0,0 4 0,2 8 0,1 2 6,3 4 0,8 5 0,-3 13 0,3 5-404,-2 4 0,1 9 1,-5 7-1,0 7-1953,0 8 2059,-6-48 1,1 1 0,5 45 0,2-2 0</inkml:trace>
  <inkml:trace contextRef="#ctx0" brushRef="#br0" timeOffset="849">3441 891 8166,'0'-34'0,"0"4"0,0 3 0,-2 2 1749,-4 4 1,5 7-1766,-5 2 1,2 11 0,0 1-1511,-2 9 1,0 7 1525,6 1 0,-7 8 0,-3 3 0</inkml:trace>
  <inkml:trace contextRef="#ctx0" brushRef="#br0" timeOffset="1166">4314 350 8270,'0'-45'0,"0"7"1882,0 7 1,0 5-1292,0 9 0,0 9-390,0 8 0,-2 8 0,-3 9 0,-7 3-80,-4 3 1,-9 4 0,-4 10 0,-4 4-206,-2 5 1,-2 5-1,-1 3 1,-1 2-152,6 3 1,0-3-1,9-9 1,3-7 175,2-3 0,9-4 0,4-4 94,4-5 1,4-7-1,4-5 1,6-7 45,3-3 1,10-2 0,6 0-1,10-2 150,12-3 1,9 3-1,13-6 1,7 2-375,3 0 1,10 0 0,4 6 0,-47 0 0,-1 0-553,2 0 0,-1 0 0,43 0 1,-8 0-1,-11 0-710,-10 0 1,-14 0 1404,-11 0 0,-12 0 0,-4 0 0</inkml:trace>
  <inkml:trace contextRef="#ctx0" brushRef="#br0" timeOffset="1348">4507 472 8258,'-28'-60'0,"5"8"0,4 9 1468,1 14 1,10 13 0,8 16-1,12 10-1514,9 6 1,1 9-1,9 4 1,4 6 5,4 6 0,9 3 0,-3 9 1,-1-1-284,-3 1 0,-4 7 0,-2 6 0,-2 7-1137,-4 9 1460,-4 11 0,-15 4 0,-6-45 0,0 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7:06.5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84 263 8035,'-18'-26'755,"1"-3"0,-1-2 1,3 2-219,3 6 0,8 3 1,14 5-504,8 3 0,16-1 0,3 5 0,6 0-194,6 0 1,7-3 0,4 3-1,2 0-321,4 0 1,0 3 0,0 5 0,-6 2-1376,-6 3 1856,3 5 0,-20 15 0,5 3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7:06.6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27 106 8163,'-6'-12'1436,"1"0"1,-7 7 0,8-5-1439,6 2 0,10 2 0,17 6 0,13 0-585,13 0 0,17-2 0,15-2 0,12-3 587,-45 2 0,1 0 0,1 0 0,2-2 0,3-1 0,0-1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7:05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942 298 8179,'0'-59'380,"0"1"0,0 10 0,0 13 0,2 9 699,4 7 0,-3 2 0,9 1-1071,2 4 1,1 5-1,3 7 1,-1 0 65,1 0 1,-3 2-1,-1 3 1,-3 9-269,3 7 0,0 7 0,-3 8 1,-5 5-158,-4 6 0,-2-3 0,0 3 0,-2 1 13,-4 3 1,-4-1 0,-7-1-1,0-5 254,-1-1 0,1-8 0,1-8 0,3-1 50,1-5 0,2-8 176,-1-1 1,5-8 0,13 2 0,11-6 19,9-6 1,10 4 0,8-4-1,9 4-35,6 2 0,2 14 0,2 5 0,-6 6-217,-3 7 1,-13 1-1,-9 3 1,-13 3 50,-12 2 1,-16 7 0,-12-3 0,-14 0 27,-17-5 1,-11-1 0,-14 0 0,-7 2-73,-8-2 1,1-8 0,-1-6 0,8-4-350,7-5 0,6-12 0,8-4 1,12-10 431,13-6 0,10-17 0,9-3 0</inkml:trace>
  <inkml:trace contextRef="#ctx0" brushRef="#br0" timeOffset="235">191 228 9272,'-41'-33'0,"0"4"648,3 5 1,8 15 0,9 11 0,8 13-494,7 12 1,12 14 0,5 6 0,5 3-277,1 2 1,3 9 0,1 3 0,4 7 157,2 11 0,0 1 0,-11-34 0,0 1 0,-3 1 0,1-1-446,-2 2 1,1-1-1,2 0 1,1-1-1,-2 0 1,-1 1 97,0-1 1,1 1-1,3-1 1,-1-1-1,11 38 1</inkml:trace>
  <inkml:trace contextRef="#ctx0" brushRef="#br0" timeOffset="851">1885 664 8077,'-16'-17'37,"5"-1"1,-5 9 0,7 1 0,-3 2 404,0 0 0,6 0 0,-3 8 1,1 4 0,2 4 0,6 7 0,2 3-191,4 3 1,4-2 0,7 9 0,2 1-309,5 2 0,3 2 1,8 1-1,2 3-136,3 2 0,-1 0 1,6-6-1,-2 0-145,-5-1 1,-1-6 0,-4-7 0,-4-7 126,-5-9 1,-5-5 0,-3-5 0,-5-9 241,-5-7 1,-12-14-1,-5-12 1,-7-3 156,-5-3 0,1 1 0,-5-2 0,2-3 81,4-1 1,-4 0 0,1 5 0,3 3 207,1 3 0,5 5 0,1 7 0,5 2-19,1 4 1,2 4-1,8 9 1,4 4-282,5 7 0,13 3 0,5 4 1,4 3-225,2 7 0,9 5 0,9 7 1,9 5-13,6 4 1,2 4-1,0 3 1,-1 7-140,1 3 1,0 3 0,-2-1 0,-4 1-90,-6-1 1,-9-2 0,-3-3 0,3-8 190,1-8 0,-3-8 1,-2-11-1,-1-6-53,1-4 0,-6-18 0,3-7 0,-1-10 14,0-8 1,-8 2 0,-12-9 0,-7-5 120,-8-3 1,-6-4 0,-10 6 0,-13-1 143,-16 5 1,-19 3 0,-14 1 0,-14 7-11,39 22 0,-3 3 0,-1 0 1,-1 3-1,0 1 0,0 2 1,-1 0-1,1 1-75,-1 0 1,1 2 0,1 0 0,1 2 0,-43 5-1,14 4-516,11 6 1,9 11-1,13 8 1,9 6 469,12 4 0,1 7 0,15-3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7:14.5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1203 7883,'1'-9'1025,"5"3"1,-2 4-239,8 2 0,-6 0 970,5 0-1493,-7 0 0,4-4 0,-8-6 0,-2-9-136,-4-6 1,-4-6 0,-9-10-1,-2-6 50,-3-3 0,-5-10 0,6-6 1,2-6 148,1-4 0,5 3 0,3 9 0,6 7-183,4 9 1,10 5 0,4 12 0,5 8-182,6 11 0,-1 8 0,7 6 0,4 4-263,6 6 1,-2 11 0,3 8 0,-1 8 0,2 7 1,-4 1-1,4 3 1,-7 3 45,-4-5 0,1 5 0,-8-7 0,-2 3 69,-1-3 1,-11 1-1,-3-10 1,-4-6-300,-2-4 0,0-10 559,0-5 0,0-18 0,0-7 0,2-18 394,4-14 1,4-13-1,9-6 1,4-2 280,6 2 0,0-4 0,3 6 0,1 0-242,-2 3 1,-2 15 0,0 9 0,-4 10-236,0 5 0,-11 11 1,3 3-518,-1 4 1,-1 10 0,1 5 0,-3 7-107,-1 3 0,0 10 0,5 2 1,1 9-294,-1 7 1,1 1 0,-1 3 0,1 3 72,-1 6 1,0 4 0,1 3 0,-3 3-232,-3 2 1,4-2 0,-3-10 0,9-6-1568,7-4 2367,4-17 0,9-12 0,3-17 0</inkml:trace>
  <inkml:trace contextRef="#ctx0" brushRef="#br0" timeOffset="449">1799 540 8013,'-23'-20'0,"-2"1"943,-3 2 1,7-3-1,-2 14-246,3 2 0,11 4 0,3 6-303,4 6 0,2 3 1,2 5-1,4 1-117,5 2 0,7 8 0,5-3 1,6 1-162,4 0 0,2-2 0,2 4 0,2-2-199,2 2 1,5 2 0,-5 2 0,-2-2-492,-2-4 1,-8 2-1,-2-7 1,-2-5 270,-4-5 1,-7-7-1,-2-9 1,-1-5 728,-1-11 0,6-13 1,-5-12-1,7-1 289,5-5 0,-4 5 0,5 1 1,-5 4-156,-2 6 1,1 12-1,-1 1 1,1 9-420,-1 3 0,-5 2 0,0 8 0,3 4-238,6 6 0,1 11 0,7 4 0,2 2-170,2 0 1,2-5 0,-2 3 0,0-2-137,2-4 1,-10-3 0,8-7-1,-6-5 82,-5-4 0,5-12 1,0-7-1,0-12 101,-4-10 1,-3-8 0,-3-13 0,-1-10 16,-5-9 1,-3 1-1,-8 3 1,-2 5 183,-4 6 0,-1 4 0,-7 9 0,2 6-1185,-1 11 0,-3 14 1204,-1 14 0,-1 20 0,1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6:44.9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262 681 8066,'-29'-6'0,"2"-1"366,2-3 1,-1 6-1,5 0 1,-2 8-260,1 8 1,3 5-1,3 6 1,3 6-49,1 4 0,2 8 0,-1 2 0,5 2-225,4 3 0,2 8 0,0 3 1,2-1-21,4 2 0,9-6 0,11 4 0,1-5-35,4-7 0,4-1 1,4-8-1,3-2 158,3-8 0,1-2 0,7-5 1,-1-7 77,1-3 1,5-4 0,0-6-1,-2-2-5,-1-4 1,3-6 0,0-9-1,-4-4-5,-5-2 0,-12 3 1,-12-5-1,-4 0 75,-5 2 1,-10-4-1,0 6 1,-8-1 185,-10 1 1,-2 2 0,-17 5 0,-4 3-64,-3 3 1,-17 5 0,1 7 0,-6 0-155,-6 0 1,-2 13 0,0 5 0,4 1-221,6 0 0,3 5 1,5 1-1,3 0-309,7 0 0,10 4 1,9-5-1,8-1-799,7 2 1279,4-5 0,17 5 0,5-8 0</inkml:trace>
  <inkml:trace contextRef="#ctx0" brushRef="#br0" timeOffset="433">1345 996 7954,'-18'-16'0,"-1"2"505,-4 3 0,5 5 0,-1-4-296,5 2 0,5 10 0,-3 12 0,6 5-345,4 5 0,4 7 0,6-2 0,7 4-189,7 2 1,11 0 0,0-2 0,9-2 57,9-2 1,-3-14 0,11 1 0,-5-6 100,-2-7 0,1-1 0,-3-5 1,-5-9 164,-10-11 0,-10-10 1,-12-10-1,-5-8 125,-6-5 1,-8-8-1,-19 4 1,-12 0 197,-13 0 0,-10-4 0,-12 7 0,-2 7 171,-2 7 0,-5 14 0,5 6 0,4 3-162,6 3 0,8 9 0,12 8 0,7 10-525,8 5 1,8 5 0,11 3-1,8 6-389,8 4 0,15 8 0,18 2 1,14-1 582,11 1 0,21-2 0,6-6 0</inkml:trace>
  <inkml:trace contextRef="#ctx0" brushRef="#br0" timeOffset="817">3039 297 7917,'-10'-23'0,"-5"-3"0,-7 1 771,1 0 1,2 8-1,1 7 1162,1 2-2066,-1 2 0,7 6 0,1 2 0,2 4-163,4 6 1,2 3 0,2 5 0,0 1 57,0 2 0,0 8 0,2-2 0,2 4-47,2 2 1,0 2-1,-6 2 1,0 4 273,0 1 1,6 3 0,-1 5-1,-1 1-85,-2-1 1,4 6 0,2 2 0,1 1-132,5-1 1,2-2 0,3-4 226,4 4 0,4-11 0,8 3 0</inkml:trace>
  <inkml:trace contextRef="#ctx0" brushRef="#br0" timeOffset="1084">3755 210 7912,'-10'-26'382,"-5"-3"0,-9-4 173,-3-2 0,4 4 0,-4 6 1,2 10 99,3 5 0,3 4 1,3 8-696,5 4 0,3 7 0,8 15 0,0 8-163,0 7 0,2 11 0,4 10 1,5 4-171,5 2 0,1 0 1,1 2-1,1 2 46,4 1 1,3 7-1,5-6 1,-4-3-20,-2-1 1,4 2-1,-6-4 1,-1-10 64,-3-10 0,-3-7 0,-3-10 0,-3-4 44,-2-6 0,-4-11 1,-10-6 236,-6-4 0,-11-10 0,-4-2 0</inkml:trace>
  <inkml:trace contextRef="#ctx0" brushRef="#br0" timeOffset="1233">3179 1170 7884,'-28'-8'0,"1"-1"0,6-9 0,0 1 1161,5-1 0,6 7-1006,10-1 0,10 8 0,9-2 0,16 2-362,16-1 0,17 1 1,15-8-1,8 0-170,8 3 1,-47 1 0,1 0 0,2 3 0,1 1 376,2-1 0,0 0 0,2-6 0,0-1 0,2 2 0,-1 0 0</inkml:trace>
  <inkml:trace contextRef="#ctx0" brushRef="#br0" timeOffset="1584">4593 768 7521,'12'-23'-83,"-1"0"1,-7 0 0,4 7-1,-2 3 714,0 1 1,7 0-1,-1-3 1,3 1-452,3 2 1,5 3 0,2-3-1,1 6-112,-1 4 0,4 2 0,-6 0 1,1 0-89,1 0 0,-6 8 0,3 4 0,-9 5-140,-7 7 0,2 1 1,-2 8-1,-3 0 91,-1 4 1,-9 1-1,-5-1 1,-4 2 71,-1 2 0,0 2 1,-1-5-1,1 3 27,-1-2 0,1-2 1,-1-2-1,3 0-16,3 0 1,4-2-1,10-4 1,4-4-46,6 0 1,13-6-1,10 3 1,11-9-93,11-7 1,13-4 0,15-4 0,8-4-231,6-5 1,-48 3 0,-1 0 0,41-9 352,2-1 0,-7-7 0,-9-2 0</inkml:trace>
  <inkml:trace contextRef="#ctx0" brushRef="#br0" timeOffset="1784">4628 1118 7885,'0'-18'204,"0"1"1,8 1 0,5 3 0,13 3-333,14 2 0,28 2 0,31 6 0,-41 0 0,3 0-422,7 0 0,3 0-160,12 0 0,1 0 0,4 0 0,1 0 1,7 0-1,0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9:23.6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88 185 8075,'-19'-50'6,"-3"3"1,1 8-331,6 8-40,5 14 0,12 17 1,6 13-1,7 9 364,6 7 0,12 0 0,2 6 0,0-4 0,8 11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7:10.4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1084 7990,'-15'-2'1914,"1"-2"-1436,3-2-169,7 0 1,-2 6 0,12 0 0,7 0 41,9 0 0,13 0 1,13 0-1,8 0-291,9 0 0,4 0 0,7 0 1,6-2-482,3-4 1,4 4-1,0-5 1,-1 1-1788,-9 0 2208,-13 0 0,-13 6 0,-11 0 0</inkml:trace>
  <inkml:trace contextRef="#ctx0" brushRef="#br0" timeOffset="1200">1779 402 8073,'0'-17'439,"-5"0"1,-1-1 0,2 1-87,2-1 1,2 7 0,0-1-267,0-2 1,0 5-1,2-1 1,4 0 98,5 0 0,7 5 0,5-7 0,8 0-76,8 3 0,-2 1 1,6 6-1,-3-2-176,1-2 1,6 2 0,-7 10 0,-1 8-87,-2 7 0,-2 0 0,-4 9 0,-6 1 18,-7 2 1,-12 4 0,-1 1 0,-3 5 47,-2 2 1,-7-5 0,-7 5 0,-7-2 123,-8-4 1,1-3-1,-1-3 1,0-4 160,2-5 0,0-5 0,5-3 604,-1-5-801,0-3 0,15-14 1,8-1-1,12-3-187,9-4 0,6 5 0,10-1 1,4 2 17,5 4 0,7-4 0,3 3 0,4 3 96,2 6 1,-1 11 0,-1 10 0,-10 4-61,-5 8 0,-6 0 1,-10 10-1,-8-1 142,-7-1 1,-9 0 0,-12-7 0,-13 3 133,-13-2 1,-4-2 0,-11-4 0,-4-4 15,-5-6 1,-7-3 0,4-3-1,0-1-42,0-5 0,2-3 0,7-8 0,4 0-244,7 0 0,11-2 0,5-4 0,7-5-314,5-5 0,4-1 1,10-1-1,4-1-1177,6-5 1616,11 5 0,12-14 0,10 6 0</inkml:trace>
  <inkml:trace contextRef="#ctx0" brushRef="#br0" timeOffset="1783">3473 699 8011,'0'-17'285,"0"-1"1,0 1 0,0 0-105,0-1 0,6 6 0,0 1 261,-2-3 1,4 4 0,0-1-139,1-3 1,-3-1 0,4-3 0,-2 1-60,-5-1 0,1-5 0,0-2 1,2-2-90,-2-4 1,-2 3 0,-4 1 0,-4 0-94,-6 0 0,-11 0 0,-6 0 0,-4 7-115,-2 7 0,-8 9 0,-3-2 0,-5 4-25,-1 2 1,2 10-1,1 7 1,4 10-52,3 6 0,3 8 0,10 0 0,7 0-98,9 1 0,5-5 0,8 6 0,2-2-13,4-1 1,11-5-1,14-8 1,8-3 199,8-9 0,3 1 1,3-10-1,-1-3-13,0-1 0,1-9 1,-1-5-1,-1-4 92,-5-1 1,-5-8 0,-10-2-1,-4-3 146,-2 1 1,-3 8-1,-11-2 857,-5 3-814,-4 3 0,-2 17 1,-2 10-1,-2 13-66,-2 10 1,1 0-1,5 13 1,0 3-178,0 1 0,0 5 0,2 3 0,3 4-322,7 0 1,2 4-1,1-8 1,1 1-276,3 1 0,2-8 0,-3 0 0,-1-11-1529,1-10 2140,-1-6 0,1-7 0,-1-1 0</inkml:trace>
  <inkml:trace contextRef="#ctx0" brushRef="#br0" timeOffset="2300">4469 228 8739,'0'-23'1560,"0"-1"0,0 1-1018,0 6-419,0 7 0,0 10 1,-2 11-1,-2 5-99,-2 1 1,-7 7-1,1-1 1,-3 0-137,-3 3 1,-1-5-1,-3 6 1,-3-2-171,-2-3 0,4-5 0,-5-3 1,1-5 474,0-1 1,6-4 0,-1-10 185,9-5 1,5-7-1,8-3 1,0-4 13,0-3 0,14 1 0,5-4 0,6 4-66,6 2 1,2 7 0,2 9 0,0 1-227,0 4 1,6 10-1,2 7 1,-1 7-164,1 3 0,-2 14 0,-6 2 1,-2 7-40,-4 9 0,-6 7 0,-11-2 0,-6 2-103,-5 4 1,-4 2-1,-9 0 1,-13-2-225,-12-2 1,-10-6 0,-11 4 0,-6-2-136,-4-3 1,6-13 0,4-11 0,5-13 580,7-13 1,3-7-1,12-7 1,6-13 394,7-13 0,13-4 0,1-7 0,8 1-102,7 4 0,12-2 0,7 5 0,3 3 251,2 0 0,-1 7 1,1 3-1,0 6-314,0 5 1,6 4-1,2 8 1,-1 0-388,1 0 0,4 14 0,-7 7 1,-1 8-362,-2 8 1,2 4 0,-2-2-1,-6 3-287,-4 3 1,-4-4 0,-3 3 0,-1 1-2606,-2 0 3392,5-7 0,-20 13 0,6-7 0</inkml:trace>
  <inkml:trace contextRef="#ctx0" brushRef="#br0" timeOffset="2421">5412 909 8975,'0'-33'0,"0"4"309,0 6 0,0 3-2129,0 3 1820,0 7 0,0 10 0,0 10 0</inkml:trace>
  <inkml:trace contextRef="#ctx0" brushRef="#br0" timeOffset="3136">6722 525 8262,'0'-24'352,"0"1"0,0 0 0,0 3 46,0-3 1,0-2-1,0-6-63,0 2 1,-2 7 0,-2-3 0,-4 2-99,-1 0 1,-3-3 0,-6 3-1,1-4-70,0 0 0,-9-4 0,-3 8 1,-6 1-64,-6 3 1,-3 3 0,-9 5-1,-1 5-72,-4 4 1,2 2-1,-6 4 1,1 5-41,5 9 0,10 5 0,7 0 0,8 5-47,7-1 1,7 10-1,5-6 1,6 0-162,5 2 0,14 0 0,7 2 0,5-2 67,6-4 1,10-6 0,7-11 0,6-7 78,5-3 0,9-2 0,-2-2 0,3-3 26,-1-7 1,-8-4-1,3-3 1,-3-4 65,-4-6 0,-11-4 0,-9-2 0,-6 2 292,-5 4 0,-8-2 0,-7 7 0,-2 3 618,-4 2 0,-4 9-595,-6 4 0,4 6 0,-4 8 0,2 9-4,-2 10 1,4 12 0,-3 4-1,3 2-210,2 3 1,0 8 0,0 5 0,0 3-394,0 7 1,5-1-1,3 8 1,2-2-748,3-1 0,3 1 1,0-10-1,-3-6-599,-1-8 1,-1-19 1615,7-3 0,-1-9 0,1-4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7:27.1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158 350 7996,'-28'-27'-92,"3"-5"1,8 11-1,-1 4 309,1 3 1,-1 4 0,3-3 2198,3 1-1895,4 8 0,8-2 1,0 12-254,0 6 0,8 11 0,4 6 0,5 6-18,7 6 1,-3 0-1,8 9 1,2 5-152,2-1 1,2 8 0,-2 2 0,-2 4-287,-2 2 0,0 0 0,6 1 1,0 3-167,0 2 0,-8 1 1,-5-5-1,-9 0-182,-7-4 1,-4-4 0,-2 0 0,0-8-266,0-7 1,-14-1 0,-3-7 799,-3-2 0,-15-10 0,-1-4 0</inkml:trace>
  <inkml:trace contextRef="#ctx0" brushRef="#br0" timeOffset="267">437 332 8026,'12'-58'262,"-1"0"1,-5 3 0,8 13-1,5 9 324,8 6 1,8 3-1,6 9 1,4 3-641,-1 6 1,5 4-1,-9 4 1,-1 4 95,-2 6 1,-10 11-1,-5 6 1,-9 6-77,-7 6 1,-4 4 0,-4 9 0,-4 2-48,-5 2 0,-15 8 0,-9-2 1,-7 4 59,-3 2 1,-11-6 0,2-2 0,-7-2-104,-5-3 0,6-5 1,2-5-1,6-9-345,5-6 0,12-9 1,12-10 468,3-1 0,26-16 0,6 2 0</inkml:trace>
  <inkml:trace contextRef="#ctx0" brushRef="#br0" timeOffset="469">1572 1153 8568,'-17'-8'448,"-1"-3"1,1-3-1,-1 2 1,1 7-663,-1 3 0,1 2 1,-1 2 389,1 3 1,1-1-1,3 10 1,3 3-102,2 5 0,3 3 0,5-2 0,0 6-509,0 4 1,2 10 0,1 4-1,5 3-350,2 2 1,-4 3 783,5 3 0,-7 4 0,4 8 0</inkml:trace>
  <inkml:trace contextRef="#ctx0" brushRef="#br0" timeOffset="751">1467 1275 8065,'10'-58'0,"-4"6"373,-4 7 1,0 10 0,4 24 0,7 5 403,9 4 0,11 10 1,11 5-1,5 6-728,5 5 0,10 7 0,2-2 1,6 4 2,3 2 1,1 2 0,-6 2 0,0 1-576,0-1 0,-4-2 1,-8-2-1,-13-2-115,-12-4 0,-8-6 0,-10-9 282,-3-3 0,-4-9 0,-10-2 0,-4-11 465,-6-11 0,-9-1 0,-2-10 0,1-4 1,3 0 0,1-5 0,1-1 1,0 0 63,-1 1 0,6 7 1,3 8-1,1 1-184,4 5 1,2 2-699,2 1 1,10 16 707,7 8 0,9 15 0,8 7 0</inkml:trace>
  <inkml:trace contextRef="#ctx0" brushRef="#br0" timeOffset="1035">2899 1694 8065,'6'-17'425,"0"0"1,0-9 0,-6-1 399,0 0 1,6 8 0,0 7 0,-1-2-262,3-1 0,-4-10 0,6-3-446,-3 1 1,-1 2 0,-6 8 0,0-1-222,0 1 0,0 5 1,-2 2-1,-3 1-486,-7-1 0,-6 6 0,-3-2 0,-4 4 104,-2 2 1,5 8 0,-3 4 0,2 3 138,0 3 0,5-1 1,8 3-1,3 1 147,3 2 0,6 6 0,9-4 0,13 1 116,7-1 0,11-4 1,7-7-1,7-4-157,8-3 0,4-1 0,2-10 0,2-5 240,3-9 0,-3-19 0,6 0 0</inkml:trace>
  <inkml:trace contextRef="#ctx0" brushRef="#br0" timeOffset="1167">3406 1031 8065,'-18'-45'319,"-5"4"0,0 12 0,2 6 2067,1 4-2300,3 9 1,9 10 0,10 14 0,13 7-93,13 8 1,6 6 0,7 6 0,6 5-247,3 5 1,5 3 0,3 4-1,4 4-486,0 0 0,-2 6 738,-7-4 0,7 4 0,2 2 0</inkml:trace>
  <inkml:trace contextRef="#ctx0" brushRef="#br0" timeOffset="1300">3633 1345 8133,'0'-52'320,"2"-1"0,4 3 664,5 3 0,15-1 0,10 7 1,17 4-1580,15 6 1,4 0-1,9 8 595,3 2 0,1-7 0,2 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7:29.9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86 8058,'-18'-8'0,"1"-3"0,-1-5 393,1-1 1,1 5-1,3 2 244,1 3 1,8 3-687,-2 10 1,4 3 0,4 11 0,4 3-170,6 6 0,3 10 0,5 4 0,3 3 218,6 8 0,4 7 0,2 8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7:30.8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647 779 8198,'10'-35'430,"-2"2"0,-10 2 1,-2 4-420,-2 2 0,-8 1 1,3 7-1,-5 0-97,-1-1 0,-9 1 0,-1-1 0,-2 3 255,0 3 0,-2 4 0,-8 8 0,-3 0 10,-3 0 1,4 2 0,-3 4 0,1 6-126,4 3 1,2 5 0,4 3 0,4 4-31,6 0 0,5 4 0,7-6 0,5 3-95,4 3 1,2-6 0,2-2 0,4-3-57,5-3 1,7 0-1,3 1 1,4-3 115,3-3 1,-5-4 0,6-8 0,2 0 142,2 0 0,2 0 0,-2-2 1,-2-2-58,-2-2 0,-2-5 0,4 3 0,-4 0-96,-1 0 1,-1 2-1,-4 6 1,2 0-190,-1 0 0,-3 2 1,-1 4-233,-1 6 1,-5 9-1,-3 3 1,1-1-157,0 2 1,-6-4 0,2 7 597,-4-3 0,5 6 0,3-4 0</inkml:trace>
  <inkml:trace contextRef="#ctx0" brushRef="#br0" timeOffset="383">1206 744 8198,'10'-35'425,"-3"0"0,-7 2 0,0 4 1034,0 6 1,-2 11-1150,-3 6 1,-5 5-344,-8 1 0,7 1 0,1 5 0,2 8-176,4 7 0,3 1 0,1 5 0,0 0-233,0 0 0,0 2 0,0 6 0,1 0-125,5 0 1,6-2 0,9-4-1,3-4 295,-3 0 1,4-11-1,-2 2 1,1-7 450,1-5 0,-4-17 0,6-13 1,-1-12 218,-5-15 0,-7-9 1,-5-12-1,-1-5 161,-4-7 0,-2 3 1,-2-10-1,0 5 295,0 7 1,-6 9 0,0 14 0,2 9 1140,2 16-2048,2 18 0,2 15 0,4 14 0,8 9-156,7 12 1,2 7 0,10 13 0,4 3-271,0 6 0,6 6 0,-2 4 0,-3 5-508,-1 7 1,-10-3 0,-5 12-1,-9-2 987,-7 0 0,-8-39 0,-2 1 0,-1-2 0,1 1 0</inkml:trace>
  <inkml:trace contextRef="#ctx0" brushRef="#br0" timeOffset="518">1939 884 8117,'8'-53'955,"-4"7"1,6 3 0,-2 6-649,-5 10 1,9 8 0,6 5 0,11 3-664,9-3 0,7-2 1,9 1 355,5 3 0,3-3 0,8 5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7:32.9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474 121 8027,'6'-33'0,"-1"4"0,-1 6 1758,-2 3 1,0 11-1880,4 3 0,-4 14 0,4 9 0,-4 12 450,-2 10 0,-2 6 1,-2 11-1,-4 6 33,-2 8 0,-1 9 1,-9-1-1,-3 2-251,-6 3 0,-6 10 0,15-43 0,-1 1 0,-2 2 0,0 1-92,-2 1 1,-1 0-1,1 1 1,0-1 0,1-4-1,1-1 1,2-3 0,1-1-180,-16 36 1,8-18 29,5-12 0,19-23 0,12-17 0,9-8 13,7-4 1,15 0 0,3-2 0,14-4 92,14-6 1,14-9 0,-36 8 0,1 1 0,1-2 0,1 0-77,2-1 0,0-1 1,4 1-1,1-1 1,-2 1-1,0-1 1,0 2-1,-1 1-181,-1 0 0,-1 1 1,32-9-1,-21 7 0,-9 4-36,-9 2 1,-11 1 393,-12 1 1,-13 4 0,-10-6 151,-10 0 0,-7-3 0,-6-11 0,-8-5 119,-8-6 1,-14-6 0,-13-13 0,-7-2-236,32 25 1,0 0-1,-2-2 1,1-1-1,-2-3 1,0-1-1,1-1 1,1 0-150,1-1 1,1 0-1,1 0 1,2 1-1,-27-33 1,8 0-247,7 0 1,16 2 0,16 4-1,9 10-586,6 11 1,12 4 0,9 16 867,14 2 0,17 9 0,13 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7:33.4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0 193 8003,'0'-18'794,"0"-5"0,0-1-180,0 3 1,0 2-1,0 1 1,4 3-411,8 3 0,1-1 0,18 7 0,6 0-212,8-2 1,13 6-1,8-4 1,6 4-541,3 2 1,1 0 0,-4 2 0,0 2-811,-2 2 1,-12 8 1357,-18-3 0,-10 13 0,-5 3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7:33.5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1 140 8708,'0'-12'1814,"2"3"0,7-1-1952,15 0 0,15 4 1,29-3-1,21-1-128,-34 5 0,2 0 1,7 1-1,2-1 1,6-2-1,2 0 266,2 1 0,-1 0 0,-4 1 0,-2-1 0,0-3 0,0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7:37.6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1 175 8053,'0'-18'510,"0"1"0,6-1 0,1 1 0,5 2 126,7 3 1,9-2-1,14 7 1,13-1-634,12 0 1,19 2 0,-36 6 0,1 0-1,3 0 1,0 0-180,4 0 0,1 0 0,3 0 0,2 0 0,2 0 0,0-2-218,3 0 0,0-2 0,-5 0 0,0-1 1,5-4-1,0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7:38.1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455 1240 8123,'0'-56'688,"0"4"0,0-3 1,0 17-1,-2 5 325,-4 7 1,4 13-1,-5 3-540,-1 2 0,6 4 0,-4 10 0,4 8-470,2 7 0,2 8 0,4 14 0,5 9-8,5 10 0,7 6 1,3 4-1,-1 4-338,0 5 0,0 5 1,-3 1-1,-1 2-435,-6 4 1,1-1 0,-10 7 0,-4 0-301,-6-2 0,-10-10 752,-15-11 0,-8-5 1,-15-1-1</inkml:trace>
  <inkml:trace contextRef="#ctx0" brushRef="#br0" timeOffset="233">245 1572 8145,'18'-91'184,"-3"6"1,-1 7 211,-2 10 1,-1 8-1,7 13 1,1 7 203,4 3 0,5 4 0,7 4 1,-1 7-363,1 9 1,2 5 0,4 8 0,6 4-187,3 7 0,-5 9 0,-5 15 0,-5 2-416,-6 3 1,-5 5-1,-13 7 1,-5 1-90,-4-1 0,-17 1 0,-11-1 1,-10 0 101,-11 1 0,-11-1 1,-6 1-1,-6-3 45,-6-3 1,34-20 0,-1 0 0,-3-3-1,1-1 1,-41 19 305,9-3 0,5-4 0,2 0 0</inkml:trace>
  <inkml:trace contextRef="#ctx0" brushRef="#br0" timeOffset="433">1136 2079 8145,'0'-18'194,"0"7"1,0-1-1,0-2 3832,0-1-3247,-8 5 0,1 4-790,-5 12 0,4 10 0,8 9 0,0 2-90,0 4 0,6 2 0,0 4 0,-2 2-642,-2 1 1,-2 7-1,0-4 1,-2 1-589,-4 5 0,-14 1 1331,-14 3 0,-17 7 0,-11 2 0</inkml:trace>
  <inkml:trace contextRef="#ctx0" brushRef="#br0" timeOffset="700">507 2568 8145,'8'-62'200,"4"3"0,3 5 535,3 2 1,1 13 0,4 6-1,9 6-179,6 5 1,15 11 0,11 5 0,4 4-297,2 2 1,5 14-1,3 5 1,-1 6-205,1 6 1,-4 8 0,-8 2-1,-4-2-79,-2-3 1,-4 3 0,-9-4 0,-8-8-1064,-8-5 0,-8-5 730,-11 1 1,-7-11-1,-10-7 1,-9-11 118,-7-11 1,-8-5 0,-10-8 0,-2-2 137,2-3 1,2 3 0,2-6 0,2 2 34,4 1 1,6-1 0,11 8 0,7 4-285,3 5 0,6 5 0,5 4 1,13 3-144,9 6 0,7 12 1,15 6-1,1 5 491,4 6 0,-3 12 0,5 10 0,-8 7 0</inkml:trace>
  <inkml:trace contextRef="#ctx0" brushRef="#br0" timeOffset="917">1957 2585 8145,'-6'-12'603,"0"1"0,0 5 0,5-4 1,-3 1 445,-2-1 1,0-2 0,6-5-475,0-1 1,0 1 0,0-1-362,0 1 1,0-1 0,0 1 0,0 0-177,0-1 0,0 1-1009,0-1 305,0 1 0,0 11 0,0 10 1,0 13 187,0 8 0,8 5 0,5 4 1,7 1 10,3 0 1,10 2 0,0 0 0,8 0-1073,3-4 1539,-5-2 0,12-4 0,-7-2 0</inkml:trace>
  <inkml:trace contextRef="#ctx0" brushRef="#br0" timeOffset="1083">2376 2044 8145,'-2'-68'615,"-4"4"0,-7 9 1375,-9 13 0,9 11-1165,-5 19 1,13 6 0,1 14-786,8 9 1,7 9-1,12 13 1,8 5-110,8 9 0,0 5 0,8 0 0,-1 6-513,-1 4 1,3 2-1,-5-2 1,-2-2-1468,-4-2 0,-2-2 2049,-18 2 0,-3 12 0,-14-5 0</inkml:trace>
  <inkml:trace contextRef="#ctx0" brushRef="#br0" timeOffset="1217">2166 2515 7312,'30'-54'0,"-1"7"440,2 9 1,4 8-1,9 3 1,15 2-36,14 4 1,15 3 0,9 5 0,-45 7-1,0 2-766,2 0 0,-1 0 0,-1 1 1,-1 0-208,42 3 1,0 0 0,-13 0-1</inkml:trace>
  <inkml:trace contextRef="#ctx0" brushRef="#br0" timeOffset="1655">3546 2463 8178,'10'-18'751,"3"1"1,-7-1 3213,-2 1-3598,-2 7 1,-2 10 0,2 14-1,2 7-495,2 8 0,7 10 0,-1 6 0,3 3-1140,3 7 1,1 3 0,3-2 1267,1 2 0,8 8 0,-4-4 0</inkml:trace>
  <inkml:trace contextRef="#ctx0" brushRef="#br0" timeOffset="2219">1450 332 8060,'6'-52'0,"0"-1"595,-2 1 1,-4 15-1,-6 6 1,-5 6 336,-5 2 1,-1 5 0,-3 7 0,-1-1-480,-3 2 1,-1 2 0,4 8 0,-4 0-364,-2 0 1,-1 10 0,-3 8 0,4 9-478,2 6 0,-4 11 0,6 7 1,3 7-189,7 4 1,-1 2 0,8 4 0,2 0-95,2 2 1,10-12-1,6 6 1,7-10-33,8-7 0,4-4 0,4-10 701,4-4 0,3-12 0,9-9 0</inkml:trace>
  <inkml:trace contextRef="#ctx0" brushRef="#br0" timeOffset="2703">1608 577 8544,'0'-18'1461,"0"1"0,0 5-812,0 1 0,2 7-439,3-2 0,-1 6 0,8 6 1,2 5-152,1 5 1,8-1 0,1-1-1,-3-2-371,-2 1 0,-7 1 0,0-1-956,1-1 1042,-5-8 1,-8 4-1,-12-8 1,-3 0 477,-3 0 1,-5-8 0,0-4 0,1-3 607,3-3 1,4-5 0,3-2 0,6-1-173,4 1 1,4-6 0,6 4-1,9 0-526,10 4 1,8 3 0,6 3-1,6 1-143,3 5 1,3 3-1,-3 8 1,-2 2-410,-1 4 1,-8 9 0,2 10 0,-6 2-179,-6 5 1,-6-1 0,-11 0 0,-7-2 97,-3 2 0,-4 2 0,-3 0 0,-7-2 186,-4-2 0,-7-6 1,0 2-1,0-3 221,-3-7 0,13-9 1,-3-2 755,7-8 1,3-8 0,6-11-1,2-6-50,3-4 1,13-4 0,11-2 0,4-1-289,2 1 1,6-2-1,1 4 1,3 6-377,4 4 1,-1 6 0,1 9 0,-5 6-747,-1 4 0,-2 10 0,-6 6 0,-1 7-392,1 8 0,-7 6 0,-5 4 0,-4 3 1159,-1 3 0,7 9 0,2 9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7:34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1681 8361,'-5'-33'0,"-3"4"883,-2 6 1,6 3 0,-4 5-321,1 3 1,5 6-622,-4 12 0,4 6 0,2 11 0,2 6 94,4 4 0,-2 10 0,9 5 0,5 9-19,3 7 0,4 3 0,-2 3 0,7 2-306,3 4 0,-4 3 0,0 9 1,0-1-54,-2 0 1,-2 1-1,-7-3 1,-3-2-195,-3-1 1,-4-18 0,-10-6 0,-4-15-787,-6-12 1322,-11-6 0,-12-7 0,-10-1 0</inkml:trace>
  <inkml:trace contextRef="#ctx0" brushRef="#br0" timeOffset="333">350 1716 8267,'-2'-29'434,"-4"0"0,3 7 0,-7-1-20,2 4 0,4 9 1,10 4-512,6 4 1,13 2 0,8 2 0,8 4 8,3 6 0,3 5 0,5 6 0,-1 6 29,-5 4 0,3 4 0,-10 4 1,-6 6-171,-8 3 0,-14 2 0,-5 1 0,-8 1 99,-9 4 1,-16-3-1,-22 3 1,-9-4 11,-12-1 0,-2-1 1,-7-1-1,1-5-91,4-5 1,12-12 0,10-6-1,11-3-599,10-3 808,13-7 0,18-2 0,10-8 0</inkml:trace>
  <inkml:trace contextRef="#ctx0" brushRef="#br0" timeOffset="584">1014 2659 8040,'0'-23'262,"-2"-3"0,-4 1 925,-6 0 0,3 4 0,-1 7-611,2 2 0,2 11-487,6 1 0,2 7 0,6 11 1,8 1-323,5 4 0,8 5 0,-4 7 0,1-1-363,-1 1 1,4 2 0,-6 2-1,-1 4-179,-3 1 1,-3-3 0,-5 4 0,-5 1-509,-4 5 1283,-10-3 0,-17 12 0,-12-7 0</inkml:trace>
  <inkml:trace contextRef="#ctx0" brushRef="#br0" timeOffset="851">665 2991 8040,'17'-80'420,"1"3"1,-1 11-1,2 9 323,5 17 0,5 11 1,12 13-1,7 4-465,8 7 1,8 3 0,10 4 0,2 5-131,-2 11 1,3 3-1,-1 12 1,-2 4-204,-3 0 0,-9 0 1,-3-2-1,-5 0-256,-2-1 1,-7-1-1,-6-3 1,-8-7-683,-8-4 0,-5-7 655,-7 0 0,-7-16 0,-14-4 0,-9-13 412,-6-14 0,-2-2 0,-4-10 0,1-1 5,-1-3 1,4-1 0,0-1 0,4 3-105,7 3 1,1 7 0,9 9-1,2 3-369,2 3 1,4 10 0,4 9-176,6 4 0,3 10 0,4 5 569,5 9 0,-5 13 0,6 9 0</inkml:trace>
  <inkml:trace contextRef="#ctx0" brushRef="#br0" timeOffset="1116">2062 2973 8040,'0'-17'175,"0"-1"1,2 1 534,3-1 1,-3-1-1,6-2 1,-2-4-181,0-3 1,5 5 0,-3-6 0,2-2-181,4-2 1,-5 4-1,1 2 1,-2-1-217,-4 1 1,-1 6 0,1-2-245,2 3 1,-8 5-1,-9 3 1,-5 6-383,-1 4 1,-1 4 0,1 4 0,-1 8-60,1 7 1,-1 6 0,3 8-1,3 0 60,6 0 0,4 0 0,2 2 0,2 2 255,4 1 1,12 1-1,11-6 1,4-2-1,2-4 1,1-4-1,5-7 1,6-3-422,3-3 657,3-12 0,-1-10 0,0-7 0</inkml:trace>
  <inkml:trace contextRef="#ctx0" brushRef="#br0" timeOffset="1265">2481 2554 8040,'-18'-62'0,"1"10"0,-1 11 0,1 6 1511,0 6 0,1 4-747,4 7 1,5 10 0,9 8-789,3 10 1,13 12-1,13 3 1,8 4-37,7 8 1,5 0-1,1 9 1,1 3-244,-1 1 0,2 8 0,3 3 0,-1-1-883,-6 0 1,1-2 1185,-11-6 0,-7 9 0,-7 1 0</inkml:trace>
  <inkml:trace contextRef="#ctx0" brushRef="#br0" timeOffset="1415">2481 2869 8074,'0'-45'120,"2"2"1,4 10-1,5 4 419,5 6 0,11 5 0,8 5 0,11 3-525,11 2 0,5 3 1,10 5-1,1 0-140,3 0 126,0 0 0,-6 0 0,-1 0 0</inkml:trace>
  <inkml:trace contextRef="#ctx0" brushRef="#br0" timeOffset="1565">3686 2572 8117,'0'-8'1091,"0"8"1,6 8 0,1 13-1,3 6-1202,4 8 1,1 12 0,5-1 0,1 5 110,2 1 0,8 8 0,-3 2 0</inkml:trace>
  <inkml:trace contextRef="#ctx0" brushRef="#br0" timeOffset="2084">1276 1070 8124,'10'-53'472,"-5"7"0,-10 1 1,-7 2 379,-4 5 1,-3 7 0,-4 3 0,-6 3-503,-4 4 1,-4 3-1,-2 5 1,-2 3-122,2 2 1,4 3 0,6 6 0,4 5-435,0 6 0,5 3 1,-1 5-1,6 3-218,3 6 0,6 10 0,-4 4 0,3-1 19,3 1 0,2-4 0,4-8 0,4-2 82,5 2 1,-1-6 0,2-1-1,1-7 385,3-5 1,3 1 0,2-7-1,5-2 287,1-2 1,2-12-1,6-5 1,2-7 21,3 1 1,3-4-1,6 2 1,-3 1-253,3 3 1,-3 3 0,3 3-1,1 3-658,-1 2 1,-3 2 0,3 6 0,-3 2-425,3 4 1,-4 4 0,-1 7 961,-1 1 0,-2-1 0,-6 1 0</inkml:trace>
  <inkml:trace contextRef="#ctx0" brushRef="#br0" timeOffset="2449">2184 878 8124,'-10'-51'442,"-7"5"1,-3 11 0,-9 11 0,-2 7 115,-2 5 0,-2 5 0,0 7 0,2 0-125,4 0 1,4 1-1,10 5 1,3 6-405,6 3 1,4 9 0,2 1 0,2 2-236,4 4 0,6 4 0,11 4 0,6 2-561,4-3 0,2-1 0,0-2 0,2-2 39,3-4 0,-3 0 0,4-9 0,-4-7 617,-2-3 0,-6-8 1,-2-14-1,-2-13 211,-3-12 1,-11-17 0,-5-16 0,-4-11 392,-2-11 1,-3 43 0,-2-2 0,-1-3 0,-1 1 0,-2 1 0,-2 1 492,0-1 1,-1 1 0,-17-44 0,4 4 0,-1 11 2611,1 16-3311,10 12 1,15 34-1,15 15 1,10 18-573,10 18 0,14 12 0,1 13 0,7 8-428,-1 8 1,-2 1 0,-27-33 0,-1 2-1,0 0 1,0 1 129,0-1 0,0 1 0,0 3 0,-1 1 0,-2-1 0,-1 1 0,-4 0 0,-3 1-146,-4 0 0,-3-1 483,2 50 1,-16-47 0,-4 1 0,0-1 0,1 1 0</inkml:trace>
  <inkml:trace contextRef="#ctx0" brushRef="#br0" timeOffset="2596">2603 930 8156,'20'-60'115,"1"6"1,4 9 377,2 8 1,-3 0 0,5 16 0,2 3-784,2 5 1,2 7 0,0-4 0,1 2-1797,5 5 2086,-4 1 0,21 9 0,-3 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9:23.4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8073,'10'-17'206,"-4"-1"1,-4 6 0,0 3-67,3 1 0,-1 2 1,6 10-1,0 6 2,-1 7 1,1 7-1,4-1 1,-3 8-332,3 8 0,1-2 0,1 5 1,-2-1-337,-3 0 1,1 5 0,3-5 524,-3-2 0,4-2 0,-7-2 0</inkml:trace>
  <inkml:trace contextRef="#ctx0" brushRef="#br0" timeOffset="1999">332 262 7927,'0'-35'0,"2"2"155,4 4 0,-4-2 0,5 8 0,1 1 264,4 3 0,-2 4 0,-1 1 1341,-1 2-1067,6 8 0,-14-1-413,0 10 0,-8 5 0,-10 8 0,-1-1-45,-4 1 1,3 1-1,-5 4 1,2 4-122,0 1 0,-1 5 0,7-4 0,-1 6-293,1 5 1,1-3 0,3 4 0,3-4-143,2-2 1,2 2 0,8 1 0,6 3 63,10-2 1,1-2-1,10-2 1,2 0 7,2 0 0,2-2 0,-2-2 0,-2-4 29,-2-2 0,-7-2 1,1-5 154,-4-1 1,-11 1 350,-8-1 0,-10-7 1,-13-4-1,-6-2-64,-4 1 0,-4-3 1,-2 4-1,-1-4-72,1-2 1,2 2-1,4 2 1,2 2-742,2-2 1,9 0 0,1-1 0,7 5 590,4 2 0,3 2 0,5 5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7:41.8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243 210 8132,'-27'-35'333,"-1"0"0,9 2 1,0 4 1195,3 6 1,10 10-1083,1 1 1,12 6 0,11-4 0,9 3-486,6 3 0,10 2 1,5 2-1,8 0-231,8 0 1,-3 0 0,-3 0-1,-4 2-956,-2 4 1,-5 3 0,-6 9 1224,-10-1 0,-2 8 0,-19 3 0</inkml:trace>
  <inkml:trace contextRef="#ctx0" brushRef="#br0" timeOffset="132">33 472 8238,'-11'-7'0,"1"-5"265,2-4 1,4 7 0,12 3-1,11 2 394,14-2 0,20 4 0,19-4 0,13 3-755,12-3 1,-40 5 0,2 0 0,3-2 0,1 0 0,1 2 0,2 0 95,2 0 0,-1 2 0,-5 2 0,-1 2 0,-1 0 0,0-1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7:45.5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452 751 8784,'10'-45'0,"-2"5"433,0 3 0,-1 2 0,7-2 0,-2-2 160,1-2 1,1-5 0,-1 5-1,-3 0-63,-2-1 1,0 3 0,-4-6 0,-1 3-23,-5 3 0,-5 4 0,-13 4 0,-3 4-339,-6 1 1,-12 11 0,-5 9 0,-5 4-277,-1 2 1,1 10-1,5 5 1,5 11-343,4 7 0,4 0 0,4 13 0,6 3-65,3 1 0,9 8 0,1 1 0,2-3-84,4-2 0,4-7 0,4-5 1,4-3 331,2-6 1,3-11 0,9-5 0,3-9 590,2-6 0,0-2 0,4-4 1,-2-6 127,2-7 0,4-11 0,2 5 0,0 2 177,-4 1 0,-2 3 0,4 0 0,2 1-252,4 4 1,-5 5-1,5 7 1,-4 2-339,-2 3 0,0 9 1,0 13-1,0 10-207,0 6 1,-6 3 0,-2 9-1,0 3-341,0 6 1,-5-4 0,1 0 0,-4-2-408,-1 1 0,-1-7 0,1-7 0,-3-1 915,-3 1 0,3-6 0,-5 3 0</inkml:trace>
  <inkml:trace contextRef="#ctx0" brushRef="#br0" timeOffset="185">2024 734 8385,'8'-35'470,"-4"8"1,8 3-1,1 5 563,3 1 1,3 7-1,6-1 1,10 0-399,10 3 0,9 1 0,8 8 0,12 0-928,9 0 1,1 0-1,9 2 1,-2 2-671,2 2 664,-3 7 1,-39-11 0,0-2 0,46 8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7:43.0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51 978 8147,'-17'-33'524,"-1"4"1,8 4 178,5 8 0,7 1 0,9 4 1,12 7-421,9 3 0,16 2 0,6 0 0,7 0-604,4 0 1,1 0 0,0 2 0,-2 3-344,2 7 0,-5-2 664,-3 1 0,-4 1 0,-1 6 0</inkml:trace>
  <inkml:trace contextRef="#ctx0" brushRef="#br0" timeOffset="416">1081 402 8279,'35'-52'0,"0"1"454,0 5 0,-8 9 0,-3 12 0,-5 3 178,-1 7 1,-1 3 0,2 0 0,3 7-398,1 3 1,0 2 0,-5 2 0,-1 5-451,1 11 1,-7 1 0,-1 10 0,-2 4-15,-4 6 0,-4 4 1,-6 5-1,-6-3 33,-3-2 0,-5 3 1,-1-3-1,-4 0 17,-2-1 1,5-3 0,-1-8 0,5-4 179,7-1 304,-5-3 1,18-13 0,4-5 32,15-3 1,12-8 0,8 1-1,6-1-312,3-2 1,3 6 0,-1-4 0,-2 6-236,-3 6 1,-4 10-1,-10 7 1,-4 0-75,-6 2 1,-11 3 0,-6 5 0,-8-2 224,-10-2 0,-7 6 0,-20 5 1,-6-1 231,-7-2 1,-14-2 0,-4 2 0,-6 2-224,2 1 0,1-1 1,15-8-1,1-5-275,3-7 1,9 2 0,6-11-93,8 0 0,16-3 416,15-7 0,15-15 0,13-4 0</inkml:trace>
  <inkml:trace contextRef="#ctx0" brushRef="#br0" timeOffset="1300">2548 437 8173,'-9'-45'297,"-5"3"0,6 9 0,1 4 1084,-1 5 1,2 5-302,6 1 0,2 9-935,4 3 0,4 6 0,7 4 0,-1 5-387,-5 7 0,3-2 0,-7 9 0,1-2-36,0 2 1,-2-3-1,-6 5 1,-4-2 31,-8 1 0,1 5 0,-13-6 0,3-2 153,-2-1 1,-2-9-1,-7-1 1,3-2 431,-2-4 0,0-2 1,0-4-1,4-4 212,2-6 1,2-5-1,5-6 1,3-6-98,3-4 1,4-2 0,10-2-1,6-2-332,9-2 0,14 0 0,12 8 0,2 4-222,3 6 1,1 6-1,-1 5 1,-3 6-346,-2 4 1,-3 2 0,-7 2 0,-4 4 55,-5 6 0,-7 3 1,-5 3 220,-6-1 1,-6 0-1,-6-1 166,-6-4 0,-3-5 0,-3-7 325,1 0 1,-1-2 0,1-3 0,-1-7 67,1-4 1,-6-1-1,-1 0 1,1-3-279,-2-3 0,3 3 1,-9-3-1,-4 4-125,-3 1 0,-17 3 1,3 3-1,-4 6 44,-5 4 0,5 12 1,-6 8-1,4 9-73,7 6 1,1 15 0,9 7 0,4 3-157,6 2 0,14 4 0,11-4 0,8 0-240,10 0 0,7-1 1,18-9-1,4-3-97,5-7 0,-1-10 0,1-7 0,1-6 181,-2-5 0,-3-6 0,-7-12 1,0-8 291,0-7 1,-6-14 0,-2-12 0,-1-5 359,-5-6 0,-7 4 1,-5-7-1,-1 3 486,-4 0 1,-2 6 0,-2 7-1,-2 2-34,-4 4 1,-2 10-1,-5 6-491,1 4 0,8 11 0,-2 8 0,4 12-334,2 9 1,8 6 0,6 10-1,7 6-150,8 9 0,4 2 0,2 8 1,0 0-309,0 1 1,0 1 0,0 7 0,-2 3-103,-4 2 1,-6 5-1,-11-3 1,-6 0-569,-4-1 0,-4-3 1202,-4-10 0,-12-4 0,-9-7 0</inkml:trace>
  <inkml:trace contextRef="#ctx0" brushRef="#br0" timeOffset="1800">3719 280 8308,'15'-51'1529,"-3"5"152,-6 5 1,-5 18-1287,-1 5 1,-1 18 0,-3 2-1,-2 6-112,2 6 0,0 7 1,-2 4-1,-3 0-601,-1 1 1,-6-1 0,3-4 0,-9 4-50,-7 3 0,2-1 0,-4 2 0,-4-6-38,-4-3 0,-1-9 0,5-1 0,0-2 456,0-4 1,2-6 0,4-8 0,5-10 588,5-5 0,9-10 1,4-5-1,6 1-60,6 2 1,14 2 0,15 2 0,9 4-388,7 6 1,-5 11 0,3 6 0,3 6-252,4 6 0,3 6 1,-7 13-1,0 10-130,1 9 1,-9 7-1,-5 3 1,-8 4-167,-7 6 1,-13 2-1,-7 0 1,-10-4 2,-11-1 1,-16-1-1,-16-6 1,-7 0-13,-8-3 1,-10-10 0,-3-3 0,-3-5 13,-3-3 0,13-17 0,8-1 0,13-12 722,14-12 0,8-1 0,12-17 0,3-1 329,6-2 0,12-2 0,10 1 0,9-3-210,10-4 1,13 12 0,3 0 0,7 7-244,4 5 0,-2 7 0,6 4 0,4 4-241,2 2 1,-4 10 0,5 8 0,-5 11-776,-4 9 1,-9 5 0,-3 6 0,-11-5-568,-10-1 0,-6 4 1,-9-7 1333,-5-1 0,-3-2 0,-8-2 0</inkml:trace>
  <inkml:trace contextRef="#ctx0" brushRef="#br0" timeOffset="1949">4662 961 8307,'9'-35'360,"-3"0"0,-4 8 1,0 4-1,2 3 1563,2 3 1,1 7-1944,-1 4 20,-4 12 0,14 11 0,-7 11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7:49.4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381 505 8512,'-6'-33'614,"-2"4"0,1 6 221,-1 4 1,-6 3 0,3 4 0,-5 7-365,-1 3 0,-1 4 1,1 3-1,-3 9-268,-3 7 1,-2 8 0,-6 12 0,4 6-77,1 3 0,-3 10 0,6 4 0,4 4-314,5 2 0,0 2 1,9 4-1,3 5-224,6 4 0,5 9 0,11-1 0,3-2-178,6-2 0,4-1 1,4-3-1,4-4-265,5-5 0,-1-20 0,3-11 0,5-14 854,3-13 0,18-17 0,-2-10 0</inkml:trace>
  <inkml:trace contextRef="#ctx0" brushRef="#br0" timeOffset="184">1010 1326 8448,'9'-8'729,"-1"-1"0,-8-9 1147,0 1 1,0-1-1417,0 1 1,2 7 0,4 4-1,8 4-495,7 2 1,8 0 0,12 0 0,5 0-817,5 0 0,9 8 0,4 4 0,4 3 851,2 3 0,0-1 0,-1 1 0</inkml:trace>
  <inkml:trace contextRef="#ctx0" brushRef="#br0" timeOffset="734">2634 662 8554,'0'-23'0,"-2"-2"0,-2 0 1861,-2 0 1,-5 7 966,5 6-2396,0 9 0,4-3-415,-4 12 1,-5 3 0,-11 9 0,-3-3 53,-2-3 0,-2 3 0,-8-5 0,-4 2-557,-5-1 1,-5-5 0,-1 4-1,-1 0 351,1-1 1,0 1 0,1 4 0,3-3 156,1 3 0,16 1 0,2 3 0,7-1-192,5 1 1,7 1 0,5 4 0,5 5-26,5-1 0,5 4 0,7-6 0,1 2 8,-1 4 0,7-6 1,-1-1-1,0-5 77,3-1 0,-5-7 0,8-1 0,2-2 137,2-4 1,4-2 0,2-2 0,3 0 33,3 0 1,-6 0-1,3 0 1,-1 0-54,0 0 1,8 0 0,-5 1-1,1 3-12,-4 2 1,-5 8 0,-3-3 0,-2 7-98,-1 5 0,-17-3 0,-1 5 0,-8 0 89,-4 4 0,-4-2 0,-6 2 0,-11 1 162,-10-3 0,0 4 0,-12-6 0,-2 0-48,-7 0 0,0-1 1,-9-5-1,3 1-133,0-3 1,-6 4 0,6-11 0,1 0-294,3-4 0,11-5 0,8-1 1,10 0-510,6 0 0,9-1 833,4-5 0,12-4 0,4-7 0</inkml:trace>
  <inkml:trace contextRef="#ctx0" brushRef="#br0" timeOffset="1350">3158 1082 8317,'-18'-28'222,"9"3"0,1 8 755,0-1 0,6 7-526,-4-1 1,6 8-1,4 0-119,2 8 0,8 6 0,-5 9-131,1 5 0,6-5 0,-7 6 0,1-2-152,-4 1 1,2 1-1,-1-2 1,1 4-181,0 1 0,0 3 0,-4-6 0,1 0-127,-1 0 0,4 4 0,0-3 0,0-1-278,-1 0 1,5-2 0,-4-7-134,1-4 0,-5-7 0,2-12 595,-4-11 1,-2-7-1,0-10 1,0-2 361,0-4 1,-8-1 0,-1-7 0,-3 1 94,0-7 0,1 5 0,-7-4 0,1 5 416,-1 1 0,9 3 0,3 0 0,4 4-199,2 9 1,9 4 0,9 13 0,9 3-308,6 6 1,12 6 0,7 6-1,10 8-225,6 7 1,2 8 0,0 10 0,-2 4-131,-4 1 1,0 3 0,-10 3 0,-3-1-192,-1-3 1,-7-1 0,-4 2 0,-8-7-257,-8-3 1,-4-4 0,-3-4-1,-3-7-1149,-1-9 1633,-8 3 0,4-24 0,-6-2 0,2-13 165,1-10 1,7 0 0,-6-12 0,-2 1 14,-2-1 0,-2 1 0,-2-5 0,-4 2 39,-6-1 0,-5 11 0,-7 4 1,-5 6-99,-4 6 1,-7 1-1,-1 5 1,4 3-389,6 6 0,0 8 1,8 8-1,1 9-570,3 6 0,9 7 0,4 8 0,6 9-1389,6 7 2251,12-2 0,9 14 0,8-6 0</inkml:trace>
  <inkml:trace contextRef="#ctx0" brushRef="#br0" timeOffset="1934">4782 278 8473,'-17'-52'418,"-1"-1"1,3 5 0,3 5-1,6 10 399,4 6 1,6 12 0,6 9 0,11 6-426,10 6 0,8 11 0,15 14 0,4 8-202,7 8 1,2 18 0,-31-27-1,0 2 1,1 5 0,0 1-211,1 6 0,0 1 0,-3-1 1,-2 1-1,-4 3 0,-2 0 1,-3 0-1,-2 1-193,-2 1 0,-5 0 0,-3 2 1,-4 1-1,-4-2 0,-2 0 1,-3-3-1,-2-1-352,-4-5 0,-4-1 0,-20 38 0,-27-11 0,-8-10-200,-8-4 0,-5-16 0,-9-1 765,1-12 0,-8-4 0,0-8 0,4 1 0,5 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7:52.4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132 193 8249,'-27'-8'0,"3"-4"322,5-3 1,2-3 0,1 1 500,4-1 1,3 7-1,5-1 1,0 0-325,6 3 1,2-1 0,13 6 0,9-4-261,5-1 0,13 3 0,7-4 0,7 2-616,4 4 1,-4 3 0,6 1-1,0 0-669,-2 0 1,4 1-1,-9 5 1,-5 6 1045,-4 3 0,-9 11 0,4 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7:52.5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54 8384,'-15'-12'348,"3"0"1,7 9 0,12-3 0,13 4 34,13 2 1,17 0 0,18-2-1,12-2-555,13-2 1,-38 3-1,2 0 1,5 3-1,0 0 1,4 0-1,0 0 172,0 0 0,-2 0 0,-4 4 0,-1 0 0,-3 1 0,0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7:53.9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141 138 8714,'-22'-17'0,"5"-1"322,1 1 1,1 5-1,-3 2-184,1 3 0,7 5 0,2 13 0,3 13 241,-1 7 0,0 13 1,6 7-1,0 7-75,0 4 0,6 2 0,2 6 1,1 2-301,5 3 1,1-1-1,3 6 1,1-3-409,5-3 0,-5 4 0,2-4 0,-5-7-1232,-5-6 1636,-7-15 0,12 5 0,-6-7 0</inkml:trace>
  <inkml:trace contextRef="#ctx0" brushRef="#br0" timeOffset="1433">1154 295 8302,'-8'-11'45,"-4"-1"1,3 6 0,-3-3 1164,-2 1 0,5 2-794,-3 6 0,8 2 1,-4 4-1,2 7-198,1 9 0,-1 5 0,6 10 0,0 2-100,0 1 1,2 3 0,2-4 0,3 3-267,3 3 0,8-4 0,7 3 0,2-1-19,4-4 1,-2-2 0,4-2 0,4-2-1,0-4 1,6-12-1,-1-11 1,3-4 59,3-2 0,1-15 1,-1-11-1,-3-11 124,-2-9 1,-4-6 0,-10-5 0,-6-1-37,-4 2 0,-9-4 0,-6-1 1,-10-1 90,-11-4 0,-11 8 1,-12 4-1,-9 7 112,-7 5 0,-2 1 1,-8 10-1,0 6-239,6 7 1,-1 12-1,7 0 1,6 6-442,3 6 1,14 6-1,13 11 1,11 6-674,5 4 1,11 10 1168,9 4 0,7 3 0,10 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7:58.1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192 916 8384,'-8'-10'106,"6"-5"1204,-3 3 1,1 5 74,-2 1-803,4 4-505,-6 2 0,8 2 266,0 4-111,0-5 1,-2 7-44,-4-8 0,-3 0 0,-9-2-3,1-4 1,5 1-1,1-11 1,-3-5 118,-2-4 1,5-5 0,-1-4 0,1-3 169,1-4 0,2-4 1,8-9-1,0 0 19,0 1 1,10-3 0,5 11 0,9 1-276,3 3 1,2 6 0,6 6 0,0 6-276,0 3 0,0 10 1,1 5-1,5 3-412,6 2 0,-5 7 0,1 7 0,-2 5-79,0 5 0,5 13 1,-5-2-1,-2 1-58,-2 1 0,-10 4 0,-2 2 0,-2-1 123,1 1 0,-7-4 0,-7-8 0,-2-4 114,-5-2 1,-1 4 0,-4-7 0,-1-5 316,-3-3 0,-8-10 0,2 2 1,-3-6 471,-3-6 0,7-4 0,-1-7 0,-1-3 540,-3-3 0,4-4 1,3-8-1,1 0-99,4 0 1,2 0-1,2-2 1,2-2-418,4-1 1,4 5-1,9 7 1,4 1-348,6 0 0,10 8 0,4 1 0,2 11-302,3 5 1,3 4 0,1 3 0,0 7-501,1 4 1,-9 9 0,-3 6 0,-6 6 113,-6 3 1,2 7-1,-8-4 1,-1-1-280,-3 1 1,-7 4-1,-2-3 1,-3 3-45,-3 1 1,-2 5 0,-4-11 0,-4 1 912,-5 0 0,-13 5 0,-3-3 0</inkml:trace>
  <inkml:trace contextRef="#ctx0" brushRef="#br0" timeOffset="467">1904 340 8384,'-8'-45'0,"-4"6"0,-3 8 1066,-3 8 0,7 4 2142,-1 1-2826,0 8 0,3 10 0,3 14 0,4 5-395,2 5 0,0 9 0,0 0 0,0 7 29,0 5 0,8-6 0,3 4 0,5-3-330,1 1 0,1 6 0,-1-5 1,1 1-227,-1 0 1,1-2 0,-1-5 0,-1 1-353,-5-2 0,3-4 0,-8-13 1006,-3-1 0,5-11 1,0-12 228,2-15 1,-4-10 0,5-6 0,1-2 596,-2-2 0,7 1 1,-1 7-1,5 3-199,0 7 0,6 0 0,2 4 1,6 5-629,6 4 0,0 4 0,9 8 0,7 6-368,3 10 0,-2 1 1,6 10-1,0 0-277,-2-2 0,-2 4 0,-9-9 0,-7-5-138,-9-3 0,-8-12 0,-11-2 680,-4-10 1,-7-15 0,-10-8 0,-7-8 317,-4-4 1,-9-7 0,-2-8 0,-2-2-37,0-4 1,2 4 0,-4 0 0,4 1-210,1 5 0,5 10 0,9 7-1486,6 8 0,6 15 0,6 18 1403,6 14 0,11 9 0,4 10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7:56.5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115 208 8100,'-17'-8'0,"0"-2"156,-1 1 1,1-5 0,1 6 2145,4-1-469,-3 5-1737,13-4 1,2 8 0,14 2-1,5 2 90,4 2 1,14 0-1,0-6 1,6 0-58,5 0 0,-3 0 1,1 0-1,3 0-79,1 0 0,-3-6 0,-2-2 0,-3 0 90,-3 0 1,-4-3 0,-6 3 0,-6 0 132,-3 1 0,-11-1 17,-3 2 0,-6 4-270,-6-4 0,3 12 0,-7 6 1,2 5-20,4 6 0,-4 6 0,3 10 1,1 6 24,2 5 0,2 1 1,0 11-1,0 0-198,0 0 0,0 4 0,0 6 0,0 0-188,0-4 1,0-8 0,0 2-1,0-2-239,0-4 1,-2-3 0,-2-7-1,-4-5-232,-1-4 0,-3-10 1,-6-4-1,1-5 831,0-7 0,-9-3 0,-1-8 0</inkml:trace>
  <inkml:trace contextRef="#ctx0" brushRef="#br0" timeOffset="185">290 889 8384,'0'-17'115,"0"-1"1,0 1 520,0-1 1,0 1 0,4 1-304,8 5 0,9 1 0,20 6 0,7-2-165,8 2 1,14-3 0,12 1 0,5 2-732,6 2 1,-11 2-1,-1 0 1,-9 2 562,-8 4 0,-4-4 0,-7 5 0</inkml:trace>
  <inkml:trace contextRef="#ctx0" brushRef="#br0" timeOffset="316">1617 802 8384,'12'-8'506,"0"-4"0,-7-1 1,5-1-1,0 4 376,0 3 1,-5 1-1,7 6-1573,2 0 1,1 0 690,3 0 0,-1 8 0,1 1 0</inkml:trace>
  <inkml:trace contextRef="#ctx0" brushRef="#br0" timeOffset="550">2438 208 8384,'-13'-45'458,"-5"5"1,5 5-1,-11 6 1,5 5 1850,1 5 1,1 9-1435,-1 4 0,7 14 0,1 10 0,2 11-857,4 9 0,3 7 0,1 9 0,0 5-613,0 5 0,5 2 0,3 0 0,2-2-200,3 2 1,-3 3 0,2 5 0,-1 2-2967,-1-2 3761,-2-3 0,0 7 0,1 2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8:19.78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49 1101 8401,'-12'-8'0,"3"-3"0,-1-5 1439,0-1 1,6 5 0,1 2-781,6 3 0,15 1 1,13 6-1,8 0-512,7 0 0,13 0 0,5 0 0,5 0-570,7 0 0,-4 6 0,6 1 0,-3 1-980,1 0 1,0 0 1402,-7-2 0,-6-4 0,-3 5 0</inkml:trace>
  <inkml:trace contextRef="#ctx0" brushRef="#br1" timeOffset="333">1446 403 9134,'2'-24'1360,"4"1"0,-4 0 185,4 5 1,-6 11-967,-6 7 0,2 7 0,-6 13 0,3 3 156,3 6 0,2 6 0,2 8 0,0 7-628,0 6 0,13 3 0,7-7 0,5 0-470,6 1 0,10 5 1,5 0-1,5-3-318,1-7 0,1-7 0,-1-10 0,-2-6-194,-3-5 0,-4-15 0,-10-18 0,-4-10 586,-6-12 1,0-8 0,-5-11-1,-8-3 355,-7-1 1,-10 0 0,-9 5 0,-11 1 192,-14 0 1,-11 13 0,-10 6 0,-8 6-60,-2 5 1,-4 11 0,7 5-1,6 4-532,7 2 0,12 8 1,5 5-1,10 9-723,11 7 1,10 10 0,16 3 1054,10 3 0,15 1 0,11 7 0</inkml:trace>
  <inkml:trace contextRef="#ctx0" brushRef="#br0" timeOffset="500">2774 647 8891,'-2'-23'0,"-4"0"495,-6 1 1,-3 3 0,-3 3-1,1 3 237,-1 1 0,7 6 0,-1-3-1295,-2 1 1,7 4 0,1 10 0,4 5 562,2 5 0,8 9 0,1 2 0</inkml:trace>
  <inkml:trace contextRef="#ctx0" brushRef="#br0" timeOffset="783">3018 630 8568,'-2'-16'2316,"-4"5"0,4-1-1380,-4 12 1,14-2-1,8 16 1,7 3-507,4 4 1,4 5 0,8-5 0,2 2-816,-2-1 0,3-3 0,-1-2 1,-2-1 15,-2-4 1,-4-5 0,-4-7 0,-6-4 118,-3-7 1,-5-5 0,-3-17-1,-8-6 230,-8-3 1,-8-5 0,-11-5-1,-6 1 238,-4 5 1,-12-3 0,-5 10 0,-7 5-164,1 3 0,8 11 0,5 1 0,4 7-434,6 4 0,10 10 1,1 10-1,9 5-868,7 7 1,6 9 0,8 9 1246,9 3 0,24 2 0,13 5 0</inkml:trace>
  <inkml:trace contextRef="#ctx0" brushRef="#br0" timeOffset="1083">4188 438 10175,'-19'-26'0,"-3"-1"900,-1 0 0,-6 4 0,6 11 1,-1 6-448,-1 4 1,6 4-1,-3 4 1,7 6 246,3 3 1,8 10 0,-1 5 0,3 5-528,2 5 0,7-1 0,7 6 0,7-3-388,8-3 1,10-2 0,4-2 0,0-2-457,-1-4 0,5-6 0,-4-11 0,-1-6 162,1-4 0,-2-10 0,-8-7 0,-4-13 214,-6-12 1,-11-9-1,-6-5 1,-6-3 325,-6-1 1,-14 6 0,-13 7 0,-7 3 100,-5 3 1,-2 10 0,-3 7 0,3 9-339,7 7 0,5 4 0,6 4 0,7 6-985,9 9 1,5 10 0,12 12 1190,7 2 0,9 7 0,15-3 0</inkml:trace>
  <inkml:trace contextRef="#ctx0" brushRef="#br0" timeOffset="1366">5149 211 8473,'-2'-35'357,"-4"0"1,-4 8 0,-9 3 0,-3 5 699,-1 1 0,-8 9 0,2 3 0,-4 6-336,-2 6 1,-6 5-1,-1 13 1,-1 7-508,0 7 1,3 1 0,5 8 0,2 1-82,3 3 0,-1 7 0,8 0 1,4-1-167,5-3 0,6-4 0,8-1 0,2-7-361,4-5 1,12-6-1,11-13 1,6-3 67,5-3 1,5-4-1,9-8 1,5 0-50,5 0 0,4-8 0,1-2 0,3-1-140,4-1 1,-4 2 0,3-1-1,-5 3-216,-6 0 1,-6 6 0,-11-4-1,-8 4-408,-8 2 1,-12 0 1138,-7 0 0,-16 0 0,2 0 0</inkml:trace>
  <inkml:trace contextRef="#ctx0" brushRef="#br0" timeOffset="1550">5201 455 8473,'-17'-29'84,"-1"2"0,1 2 975,-1 3 1,7 9-154,-1 1 1,8 10 0,0 2-652,8 10 0,8 15 0,9 8 1,2 8-105,-1 3 1,3 9 0,-2 7 0,0 2-442,3 4 0,-13 2 0,5 4 0,-5 1-821,-3 3 1,-2 8 1110,-8-3 0,-16 12 0,-3 4 0</inkml:trace>
  <inkml:trace contextRef="#ctx0" brushRef="#br1" timeOffset="2000">5987 298 9105,'17'-45'-950,"1"4"1,-1 7 2065,1 4 0,-1-1 0,1 8 1,1 2-233,4 1 0,-1 5 0,5 1 1,0 5-320,0 1 0,2 2 0,4 6 0,-4 2-501,-5 4 0,1 3 0,-4 11 1,-3 3-325,-5 6 0,-9 2 1,2 0-1,-4-2-222,-2 2 1,-8 2 0,-3 2 0,-7 0 56,-5 0 1,3-6 0,-5-1 0,2-3 295,0-4 0,-6-1 1,5-3 232,3 0 1,2 1 0,3-1-40,4 1 1,7-7-1,12 1 1,11 2 99,9 1 1,14 3-1,7-1 1,7 1-37,3-1 1,8 8 0,-6 2 0,-2 3 35,-6-1 1,-20-2-1,-9 4 1,-14-2-7,-7 2 1,-19-6 0,-14-1 0,-18-5 134,-13-2 1,-13-1 0,-7-2-1,-3-5-378,-3-1 1,3-2 0,4-6 0,7 0-940,8 0-147,13-8 0,38 6 0,29-4 1175,26 4 1,26 10-1,14 2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9:26.6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1299 8793,'-5'-17'717,"-1"-1"0,0 1-538,6-1 1,2 7-1,4 1-87,5 2 0,13 2 1,7 6-1,7 0-603,9 0 0,11 0 1,8 2-1,6 4-1596,4 6 2107,-1 3 0,-5 3 0,0-1 0</inkml:trace>
  <inkml:trace contextRef="#ctx0" brushRef="#br0" timeOffset="150">141 1858 7913,'-10'-2'0,"4"-4"334,4-5 0,6 1 1,8-2-1,15 1-524,16 1 1,13-4 0,21 7 0,13-1-114,-40 4 1,3 0-1,2-2 1,2 0 302,4 4 0,0-1 0,-3-4 0,-1 0 0,-1 2 0,0 0 0</inkml:trace>
  <inkml:trace contextRef="#ctx0" brushRef="#br0" timeOffset="464">2917 181 8019,'-60'-50'301,"-6"3"1,-5 9 712,-5 6 1,-2 19 0,3 19-1,-5 17-544,0 14 0,5 13 0,13 12 0,11 6-160,14 10 1,18 19-1,15-44 1,2 1-1,3 2 1,2 0-445,4 3 0,3 1 1,1 1-1,4 0 1,9 3-1,4 0 1,1 3-1,2 0-50,2 1 0,0 2 0,1 1 0,0 1 0,-1-1 0,0-2 0,-2-3 0,0-2-138,0-4 0,-2 0 0,-2-1 0,-3-1 0,-3-4 1,-1 0-1,-2-1 0,-2-1-244,0 0 1,-2-1 0,3 46 0,-15-17-1,-14-11-40,-17-8 0,-13-17 1,-17-11-1,-5-13 606,-4-13 0,-5-3 0,-9-10 0,-7-7 0</inkml:trace>
  <inkml:trace contextRef="#ctx0" brushRef="#br0" timeOffset="597">1555 1840 8013,'24'-46'0,"1"3"66,2 6 1,10 2-1,11 16 1,12 5-109,16 5 1,11 3 0,-34 5 0,1 0 0,1-1 0,1 0-8,2-1 0,0 0 0,-4 1 0,-1 0 0,0 4 0,-1 0 0,-2 2 0,1 0-369,46 6 1,-2 1 0,-8 7 0</inkml:trace>
  <inkml:trace contextRef="#ctx0" brushRef="#br0" timeOffset="782">3092 1317 7972,'0'-18'1844,"0"-5"-1601,0 0 1,0 9 0,4 14 57,8 10 1,-1 13 0,14 6 0,1 6-235,3 6 0,4 1 0,2 7 0,0-3-485,0 3 1,0-4-1,-2-1 1,-4-1-691,-6-4 0,-11-2 1108,-7-2 0,-26-1 0,-8 1 0</inkml:trace>
  <inkml:trace contextRef="#ctx0" brushRef="#br0" timeOffset="915">2568 1055 7972,'0'-64'0,"2"3"184,4 7 1,4 13 0,11 20 0,8 7-374,12 9 1,13 3-1,8 4 1,4 3 95,6 7 0,4 11 0,-1 6 93,7 4 0,3 10 0,3 2 0</inkml:trace>
  <inkml:trace contextRef="#ctx0" brushRef="#br0" timeOffset="1215">4122 1491 8012,'0'-25'202,"-5"0"1,-1-4 467,2 5 1,6 7 0,11 5 0,17 6-438,12 4 0,11-3 0,5-1 0,8 2-661,8 2 0,11 8 0,10 2 1,0-1-973,0 1 1,-2 4 1069,-5-6 1,-1 7 0,0-3 0</inkml:trace>
  <inkml:trace contextRef="#ctx0" brushRef="#br0" timeOffset="1516">6009 426 8121,'-12'-18'1837,"-4"3"-1049,-3 3 1,4 8-1,-7 20 1,9 19-577,7 19 1,4 20-1,6 11 1,5 12-322,-1-42 0,2 1 0,5 10 1,1 2-1,0 4 0,1 1 1,2 4-1,1 2-3201,-1 2 0,1 1 3310,2 1 0,0 0 0,-3 4 0,-1 1 0,3-1 0,1 1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8:18.2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697 192 8337,'-16'-43'460,"5"9"0,-13-1 0,5 9 1612,1 7 0,7 3 1039,-1 5-2700,8 3 0,-11 24 0,3 9 1,-5 12-111,-7 9 0,-3 12 1,-10 8-1,-2 8-261,-1 8 1,-9 3-1,3 2 1,21-42-1,-1 0-2,0 1 1,0 1-1,-19 40 1,4 0 0,8-11-214,10-10 1,2-14-1,15-13 23,2-8 1,4-13 0,6-12 33,6-4 1,5-2-1,6-2 1,10-2 146,12-2 1,3-8 0,16 3 0,2-5-189,2-1 0,0 1 0,-2 3 0,-2 3-122,2 2 1,0 2-1,-2 6 1,-7 0-70,-9 0 1,-3 2-1,-8 2 1,-1 4-38,-3 2 1,-15 1 0,-1 7 59,-1-1 0,-8-5 987,-3-1-384,-3-7 0,-2-4 0,0-11 1,-2-5 18,-3-1 0,1-9 0,-8-5 0,-1-7-70,-3-9 1,-9-3 0,-4-3 0,-4 1-245,-2-1 1,0 7-1,0 1 1,-2 3-578,-4 3 1,6 4-1,-2 6 1,8 5-3696,4 5 2451,2 9 1,25 12 1839,15 16 0,24-1 0,21 8 0</inkml:trace>
  <inkml:trace contextRef="#ctx0" brushRef="#br0" timeOffset="250">2461 332 8320,'-10'-37'495,"-8"-4"1,-5 6 0,-10-2 0,-2 8 363,-7 4 1,-1 2 0,-2 7 0,3 5 252,3 5 0,2 4 1,4 4-1,2 4-812,2 5 1,7 18-1,-1 10 1,4 12-296,1 15 0,9 5 1,3 17-1,4 9-79,2-44 1,0 1 0,0 3 0,0 2-1,0 4 1,2 2 0,0 2 0,2 0-174,1 2 0,1 0 0,-1 0 0,0-1 0,0-1 0,0-2 1,-1-2-1,-1-1-296,0-2 1,-2-2 0,1 35-1,-4-8 1,-6-19-602,-9-19 1,-2-6 0,-11-20 0,-1-5-587,-2-9 1730,-9-5 0,-1-7 0,-4-1 0,5 0 0</inkml:trace>
  <inkml:trace contextRef="#ctx0" brushRef="#br0" timeOffset="381">1570 1275 8645,'6'-23'430,"0"-1"1,9 3-1,3 7 1,11 5-163,9 1 1,9 2 0,13 6 0,10 0-406,10 0 0,5 2 1,0 4-1,-1 4-1494,-3-1 1358,-7 7 1,11-6-1,-5 7 1</inkml:trace>
  <inkml:trace contextRef="#ctx0" brushRef="#br0" timeOffset="549">2880 1030 8221,'2'-25'689,"2"-2"3555,1 0-3939,1 9 1,0 18 0,2 14 0,1 7 107,5 8 0,2 6 0,1 6 1,1 4-1044,-1-1 0,0 7 0,1-3 0,-1 7-868,1 3 1,-8 2 1497,-5-2 0,-3 4 0,-2 8 0</inkml:trace>
  <inkml:trace contextRef="#ctx0" brushRef="#br0" timeOffset="715">3770 961 8209,'28'-30'153,"-5"1"1,-4 10 0,-1 0 0,-1 7 614,1 4 0,7-3 1,6 5-1,6 2-581,4 2 1,-1 2 0,-5 0 0,0 2-2214,0 4 1,-2 3 2025,-4 9 0,4 7 0,-6 2 0</inkml:trace>
  <inkml:trace contextRef="#ctx0" brushRef="#br0" timeOffset="847">3613 1467 9827,'12'-17'288,"0"-1"0,1 1 0,10 1 1,8 3-664,8 1 0,21 8 0,20-4 1,11 2 155,8 1 0,-46 1 0,1 2 219,45 2 0,-4 0 0,0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8:22.74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168 540 8613,'0'-17'0,"0"-1"439,0 1 0,0 5 0,0 0-247,0-1 0,15 5 0,8 2 1,10 4-224,8 2 0,11 0 0,14 0 0,8 2-351,8 4 0,3 4 0,0 7 1,-5 3 380,-10 3 1,-8-4-1,-10 6 1</inkml:trace>
  <inkml:trace contextRef="#ctx0" brushRef="#br0" timeOffset="149">63 994 8630,'-22'-17'-7,"5"1"0,3 2 25,5 3 1,11 7 0,17-2 0,16 4 175,15 2 0,20 0 0,20 0 0,-39 0 0,2 0-226,7 0 1,1 0-1,4 1 1,2 0-1,3 1 1,1 0-1,-1 2 1,0 0-342,-4 1 0,0-1 0,-3-1 0,0-2 0,-2 3 0,0 0 0</inkml:trace>
  <inkml:trace contextRef="#ctx0" brushRef="#br0" timeOffset="350">1093 138 9194,'0'-40'700,"0"-1"1,6 14 0,2 11-1,3 6-483,9 7 1,7 16 0,14 10 0,5 10 107,5 8 0,-1 12 0,-3 13 0,-7 9-165,-3 13 1,-15-1 0,-7 8 0,-7 0-273,-10 4 1,-4-48-1,-3 1 1,-6 0 0,-3-1-1,-3-1 1,-1-1-401,-3-2 0,-3-1 0,-6-1 1,-3-1-1,-1 0 0,0-1 518,-3 1 1,-1 0-1,-5 3 1,-2 1 0,1 0-1,-1 1 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8:24.23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18 1229 8396,'0'-18'0,"-2"1"344,-3-1 1,3 1 0,-4 0 1273,4-1 0,2 6 736,0 1-2156,0 7 0,0-2 1,0 12-1,2 7-92,4 9 1,-2-1-1,7 8 1,3 4-247,1 6 1,1-2 0,-3 6 0,-1-1-574,2 5 1,1 3 0,3 3 0,-3-1-506,-3 1 1,1-1-1,-7 2 1218,-2 4 0,-2 5 0,-2 6 0</inkml:trace>
  <inkml:trace contextRef="#ctx0" brushRef="#br0" timeOffset="365">123 1281 8581,'8'-52'470,"-4"-1"1,6 1-1,1 0 112,5-1 1,-1-5 0,14 0 0,4 4-26,6 5 0,-2 8 0,6 12 0,-3 6-344,1 3 0,-6 11 1,-6 5-1,0 8-365,-2 7 0,1 7 1,-9 5-1,0 6-137,-3 4 1,-10 10 0,0 3 0,-4 5-47,-2 1 1,-10 1 0,-8-1-1,-9 1 142,-6-1 0,-8 0 1,-1-1-1,-3-5 137,-3-5 1,5-6 0,2-6 0,4-8 659,2-7 0,8-6 0,6-10-97,7-4 1,9-2-1,10-5 1,9 1-427,7-2 0,8 7 1,12 1-1,6 4-226,3 2 1,4 4-1,3 6 1,1 9-247,-2 6 0,4 6 0,-1 8 1,-3 4-458,-2 1 1,-9 3 0,-4 5 0,-5 1 847,-1-1 0,-7 0 0,-3 1 0</inkml:trace>
  <inkml:trace contextRef="#ctx0" brushRef="#br0" timeOffset="534">1223 1491 8552,'8'-35'200,"0"8"1,4 1 0,-5 5 1219,1 4 1,-4-3-1,8 14-1105,1 3 0,3 8 1,1 9-1,3 9-661,3 12 0,2 2 0,6 10 0,-2 3-650,2 6 0,8 5 996,2 3 0,0 3 0,-6-4 0</inkml:trace>
  <inkml:trace contextRef="#ctx0" brushRef="#br0" timeOffset="750">2359 1246 8323,'0'-17'772,"0"-1"0,0 1-311,0-1 1,2 9 0,5 3-532,11 4 1,1 4 0,10 4 0,2 5-2141,2 5 2210,2 1 0,8 9 0,2 1 0</inkml:trace>
  <inkml:trace contextRef="#ctx0" brushRef="#br0" timeOffset="881">2201 1735 9037,'18'-15'228,"-1"3"1,9 4 0,5 6 0,7-1-187,9-3 0,13 2 1,10 8-1,8 3-42,1 3 0,14 2 0,-3 5 0</inkml:trace>
  <inkml:trace contextRef="#ctx0" brushRef="#br0" timeOffset="1464">4035 792 8461,'16'-29'0,"-5"0"0,-5 4 617,-4 3 0,-10-1 0,-5 0 1,-9 2 327,-7 1 0,-11 8 1,-7 1-1,-5-1-702,-7 2 0,-9 3 1,-7 7-1,-1 0-225,-2 0 0,5 2 0,-7 3 0,6 9-6,12 7 1,4 1 0,19 7 0,6 4-486,8 6 0,2-2 0,5 5 0,9-1-6,5 0 0,4-1 0,4-5 0,5 0 254,9 0 1,5-8 0,-2-3 0,5-5 126,1-1 0,2-9 1,6-3-1,0-4 204,0-2 0,0 0 1,0 0-1,0 0 285,-1 0 1,1 6 0,-2 0 0,-2-2-157,-1-2 1,4-2-1,7 1 1,-2 3-212,-2 2 0,-2 0 0,2-4 1,1 2 4,3 2 0,-2 1 0,-8-3 0,-4 4-120,-2 2 0,-1-4 0,-9 5 111,-3 3 1,-8-1 0,-16 3-1,-11-1-22,-8 5 0,-14 1 1,-5-1-1,-8 3-144,-5 6 1,-8 4 0,-9 4 0,-1 2-127,-1 1 0,3 9 1,-5-3-1,6 5-394,7 1 0,9-5 0,21-2 666,12-3 0,7-9 0,5-8 0</inkml:trace>
  <inkml:trace contextRef="#ctx0" brushRef="#br0" timeOffset="1682">5066 880 8492,'0'-45'349,"-8"-2"0,-4 10 1,-3 6 1120,-3 4 0,1 6 0,-1 9-382,1 6 1,-1 8-1,3 10 1,1 11-928,3 8 1,-1 12 0,-4 6-1,5 5-553,5 4 0,2 8 0,-2 0 0,-5 6-547,-5 4 1,2-1-1,-1-5 1,-8 0-1198,-8 0 0,-8-2 2136,-14-4 0,-7-4 0,-2-8 0</inkml:trace>
  <inkml:trace contextRef="#ctx0" brushRef="#br0" timeOffset="1814">4280 932 8492,'17'-39'0,"1"2"103,-1 4 1,2 12-1,5 3 1,7 11 201,8 5 0,-1 11 0,9 9 0,2 9-617,1 6 0,2 10 0,1 3 312,-1 5 0,8 17 0,2 4 0</inkml:trace>
  <inkml:trace contextRef="#ctx0" brushRef="#br0" timeOffset="1931">5275 1735 8536,'0'-23'83,"0"0"0,0-2 0,0 3 0,0-1-291,0 2 1,0 1 207,0 3 0,-8-9 0,-1-1 0</inkml:trace>
  <inkml:trace contextRef="#ctx0" brushRef="#br0" timeOffset="2332">5817 757 8497,'0'-29'135,"0"0"1,0 2 0,0-2 1043,0 6 0,1 5-1240,5 6 1,4 7 0,9 10-1,3 7-652,1 4 0,6 3 1,-6 4-1,-1 6 713,-3 4 0,-1 10 0,-1 2 0</inkml:trace>
  <inkml:trace contextRef="#ctx0" brushRef="#br0" timeOffset="2447">5624 1159 8446,'18'-17'432,"-1"-1"0,3 1 0,5-1-135,10 1 1,17 5 0,18 2 0,12 3-88,9 3 0,0 4 0,6 4 1,-2 3-1273,-4 3 0,-11 2 727,-10 5 0,0 1 0,-8-1 1</inkml:trace>
  <inkml:trace contextRef="#ctx0" brushRef="#br0" timeOffset="2666">6078 303 8366,'8'-70'89,"-4"16"0,8 9 0,3 12 319,7 10 0,7 11 0,11 7 0,9 7 421,7 9 0,4 11 1,4 20-1,-5 13-494,-5 13 1,-11 3 0,-8 11-1,-10 1-625,-6 3 1,-9 3 0,-4 2 0,-6 4 45,-6 2 1,-13-6 0,-16 3 0,13-49 0,-3 1-214,-2 1 0,-2-1 1,-27 35-1,24-40 1,-2-2 1,-38 29 1,2 0-1,-8-6 1</inkml:trace>
  <inkml:trace contextRef="#ctx0" brushRef="#br0" timeOffset="3148">7266 1421 8447,'18'-29'523,"-1"0"1,-1 5-1,-5-3 1,-5 0 289,-4 0 0,-2 4 0,0-6 1,0-2-118,0-2 1,-8-2 0,-3 0 0,-5-2-438,-1-4 1,-1-4 0,1-7 0,-1-2-407,1-5 0,-1 1 1,1-10-1,-1-7-219,1-9 1,7 7-1,4-9 1,4 7-220,2 5 0,0 10 0,2 10 263,4 11 1,4 22 0,7 26 19,1 17 1,-1 11-1,3 9 1,1 11 41,2 9 0,2 8 1,-3 3-1,1 3 10,-2-2 0,-1-2 1,-5-4-1,-1-2 16,-2-2 1,-9-16 0,3-3 0,-4-12 310,-2-10 0,-8-11 0,-3-7 421,-5-3 0,5-9 0,1-5 0,2-4 156,4-1 1,2 0 0,4-1-467,4 1 0,6 5 0,11 2 0,6 3-14,4 3 1,10 2 0,1 2 0,5 2-100,3 3 0,-9 7 0,8 11 0,-7 6-121,-5 4 0,-8 2 0,-6 0 0,-5 0-71,-11 0 1,-9 0 0,-9 2-1,-13 2-32,-9 2 0,-2-3 0,-13-7 0,-5-1-137,-5 1 1,0 2 0,-8 0 0,0-4-1996,2-6 2281,-6-4 0,13 7 0,-5 1 0</inkml:trace>
  <inkml:trace contextRef="#ctx0" brushRef="#br0" timeOffset="3332">8034 1176 8447,'10'-17'1196,"-2"0"1907,0-1-2845,-6 8 1,11 5-1,-7 10 1,0 9-353,2 7 1,-4 1 0,7 9 0,3 4-397,1 3 1,-3 3 0,-2-4-1,-3 2 490,-3 2 0,6 7 0,0-3 0</inkml:trace>
  <inkml:trace contextRef="#ctx0" brushRef="#br1" timeOffset="3516">8646 862 9393,'6'-35'68,"1"0"1,1 2 648,0 4 1,3 4 0,-3 9 0,2 3-69,4 1 0,3 8 0,4-2 1,3 5-1003,-3 1 0,4 1 0,0 5 0,3 6-766,3 3 1,-6 9 1104,-2-1 1,-3 8-1,-3-4 1</inkml:trace>
  <inkml:trace contextRef="#ctx0" brushRef="#br1" timeOffset="3647">8576 1211 9523,'17'-5'315,"1"-1"1,-1 0-1,3 4 1,5-2 364,10-2 0,8 0 1,11 6-1,4 0-1027,6 0 0,-2 6 1,0 2 337,-2 2 1,6 1 0,-3 7-1</inkml:trace>
  <inkml:trace contextRef="#ctx0" brushRef="#br1" timeOffset="4230">9816 670 12715,'0'-19'-1701,"0"-5"3021,0-5 0,0 10 2334,0 1-3395,0 12 0,-2-1 0,-4 9-212,-6 3 0,-3-1 0,-3 8 0,-1 0-66,-4-3 0,-4 7 0,-8-6 0,0-1-334,0-3 0,2-4 1,2-2-1,4 0 487,1 0 1,3-2 0,8-4 724,3-5 1,4-5-1,12 1-311,8 3 1,1-2 0,16 9 0,2 1-246,2 2 0,2 9 1,0 7-1,-2 5-473,-4 5 1,2 7-1,-7-2 1,-3 4-269,-2 2 1,-9 6 0,-4 1 0,-4 3-101,-2 3 1,-10 1 0,-7-1 0,-12-3-29,-10-2 1,-8-2 0,-11-8 0,-6-4 7,-4-6 0,0-6 1,4-5-1,6-8 516,4-8 1,17-8 0,10-9-1,11-4 924,10-2 0,4-2 0,4-4 0,6 3-59,9 7 1,9 4-1,9 3 1,1 3-202,5 1 0,2 8 0,5 0 0,-1 8-522,1 8 1,3 5 0,1 6 0,-1 7-818,-5 3 0,3 7 0,-8 3 0,-3 2-696,-1 3 1,-10 3 0,-3-1 0,-7-3-2748,-5-7 4055,-4-3 0,-1-2 0,3 0 0</inkml:trace>
  <inkml:trace contextRef="#ctx0" brushRef="#br1" timeOffset="4529">10078 1229 16212,'15'-23'855,"-3"-1"1,-2 3 350,-5 9 1,-1 5-380,8 7 0,-4 1 0,7 3 0,5 4-504,-1 2 0,8-4 0,0 3 0,3-1-123,-1-4 0,-2 4 1,4-2-1,-4-3-149,-2-1 1,4-9-1,-5-5 1,-3-5-134,-2-7 1,-9-3-1,-4-8 1,-4-2 69,-2-3 0,-10-3 1,-7-6-1,-12 5 387,-10 1 0,0 2 1,-6 8-1,3 6-228,3 10 1,8 7 0,4 10 0,1 4-1325,5 7 1,9 11-1,9 20 1,8 11-2023,13 9 1,11 14 3083,17 5 1,1 5 0,-17-43 0,0 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8:32.26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575 290 8144,'0'-27'0,"-2"2"0,-4 1 1145,-6 1 1,3 2-536,-3 9 0,0 8 0,-5 16-441,-1 11 0,-5 18 0,0 11 0,-1 10-4,-1 6 0,4 10 0,-6 2 1,2-1-121,3-3 0,3 3 0,1 1 0,-1 1-183,-4 1 1,3-10 0,-5-2 0,2-10 86,-1-6 0,-5-11 0,6-10 0,2-14 240,1-11 0,11-8 0,1-8 176,0-9 0,6-12 1,-4-16-1,6-11-304,6-10 0,4-8 0,9-13 0,4-1-146,7 1 1,8-2 0,5-1 0,-21 45 0,1-1-17,1 0 0,0 1 0,25-31 1,-3 1-1,-5 15 5,-4 11 1,-2 4-1,-2 9 1,-6 1 150,-10 7 0,-1 7 1,-10 4 482,-2-1 0,-2 7-105,-2-1-640,0 8 0,0 4 0,0 12 0,2 5-22,3 6 1,11 5-1,9 8 1,4 5 157,8 6 1,6 7-1,9 8 1,3 8-3,3 2 0,4 5 1,-28-38-1,2 0 1,-1 1-1,0 0-159,0 1 1,-1 1 0,-2 0 0,-1-1 0,-2 0 0,0 0-1,23 35-274,-5-5 1,-12-6 0,-12-5-1,-6-6 506,-5-9 0,-12-7 0,-10-3 0</inkml:trace>
  <inkml:trace contextRef="#ctx0" brushRef="#br0" timeOffset="148">697 884 8461,'0'-18'92,"8"9"1,3 3-1,5 6-216,1 6 0,9-2 1,3 7-1,6 3-278,5 1 1,5 3 401,7-1 0,16 9 0,4 1 0</inkml:trace>
  <inkml:trace contextRef="#ctx0" brushRef="#br0" timeOffset="364">2286 343 8336,'-8'-35'384,"-7"0"1,-12 2-1,-4 5 399,-6 11 1,-2 2 0,2 9 0,-2 2-175,-1 2 1,-9 10-1,4 3 1,3 5-358,7 1 0,8 8 1,9 5-1,3 5-390,3 5 1,4 5-1,10 7 1,4 1-422,6-1 0,11 6 0,6 2 1,6 1-81,6-1 0,3-2 0,11-6 1,1 1-383,2-1 0,8-7 0,-4-4 1021,0-5 0,14-8 0,-4-3 0</inkml:trace>
  <inkml:trace contextRef="#ctx0" brushRef="#br0" timeOffset="566">3020 465 8326,'-14'-45'0,"-3"4"0,-5 6 1067,-3 6 0,8 10 0,-3 9 999,7 2 1,9 5-2010,-2 8 0,4-1 0,2 10 0,2 5-154,4 8 1,9 6 0,10 2 0,1 2-111,-1 4 1,6 4-1,-2 7 1,4 0-693,2 1 0,-2-3 0,-2-1 0,-2-1-454,2 7 0,-8-3 1353,-5 6 0,-1-3 0,-7-3 0</inkml:trace>
  <inkml:trace contextRef="#ctx0" brushRef="#br0" timeOffset="767">2862 517 8283,'-17'-43'596,"0"7"0,-1-3 0,3 6-806,3 4 1,4 7 0,8-1-1,0 4 347,0 1 1,4 3-1,6 1 1,9 2 33,6-1 0,12 3 0,10 0 1,3 1-421,3-1 0,7 6 0,4-2 0,4 4-150,2 2 1,-2 2 0,-4 4 0,-6 8-906,-4 7 1304,-17-2 0,4 14 0,-14-5 0</inkml:trace>
  <inkml:trace contextRef="#ctx0" brushRef="#br0" timeOffset="915">2985 727 8283,'9'-2'114,"-1"-4"-23,0-6 1,6-3 0,15-1 0,13 3-244,13 1 0,16 2 1,15-3-1,5 3 196,0 2 1,-3 2 0,-7 8 0,-7 6-45,-8 10 0,-6-1 0,-8 8 0</inkml:trace>
  <inkml:trace contextRef="#ctx0" brushRef="#br0" timeOffset="1048">3002 1251 8414,'0'-18'-57,"2"7"1,4 1 0,8 0-94,7 0 1,18 5 0,19-5-1,16 2 117,9 4 0,12 2 0,4 2 33,-48 0 0,1 0 0,0 4 0,1 0 0,-1 1 0,1 0 0</inkml:trace>
  <inkml:trace contextRef="#ctx0" brushRef="#br0" timeOffset="1249">4382 762 8362,'-23'-20'0,"-3"-1"997,-1-2 1,6 5 27,-2 7 0,11 14 0,6 5 0,4 12-1279,2 9 1,8 6-1,4 5 1,5 7-403,6 3 0,4 5 1,8 1-1,0 2 656,0-2 0,8 7 0,2-1 0</inkml:trace>
  <inkml:trace contextRef="#ctx0" brushRef="#br0" timeOffset="1517">5552 535 8327,'-12'-18'77,"1"1"27,-3-1 0,6 7 1,4 1 172,8 2 0,14 2 0,13 6 1,10-2-101,11-3 0,10 3 1,12-4-1,3 4-357,3 2 1,-4 0-1,1 2 1,-3 2-1141,-6 1 1320,-18 17 0,-7-11 0,-18 15 0</inkml:trace>
  <inkml:trace contextRef="#ctx0" brushRef="#br1" timeOffset="1665">5377 1076 10760,'2'-12'789,"6"3"1,11-1-837,14 0 1,14 6 0,17-1 0,14 1 234,11-2 1,-38 5-1,3 0 1,2-2 0,2 0-1,1 2 1,1 0-632,1 1 0,0 0 0,-9 0 1,-1 0 121,1 0 1,0 0 0,-1 3-1,-1 2 1,47 5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8:35.331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210 297 14365,'-19'-35'-825,"-2"2"1,-5 2 1315,-1 2 1,6 8 0,-2 0 160,3 7 0,3 0-235,-1 9 0,9 8 0,3 17 0,4 13-427,2 11 0,0 7 1,2 1-1,4 3-36,5 3 1,-1 4 0,2 6 0,1-2-285,3-2 1,1 0-1,3 6 1,1 0-399,2-1 1,0-1-1,-5-4 1,-1-5-88,1-5 1,1 2 0,3-3 838,1-9 1,8-13 0,-4-5 0</inkml:trace>
  <inkml:trace contextRef="#ctx0" brushRef="#br0" timeOffset="317">857 647 12835,'-10'-8'-833,"-6"-2"1102,5-7 0,-3 9 153,2 8 1,5 8-1,9 11 1,3 4-358,7 6 1,6 4 0,3 2 0,4 0-175,2 0 0,8 0 1,8 0-1,2 0-43,3 0 1,-3-8-1,1-6 1,1-7 113,-3-8 0,5-8 1,-10-10-1,-6-13 192,-8-12 1,-13-9-1,-7-13 1,-5-5 182,-5-4 1,-15 4 0,-15 2 0,-13 4 4,-14 8 0,-8 1 0,-14 14 1,3 8-277,-3 6 1,7 11-1,1 4 1,8 6-157,10 6 0,17 6 0,24 11 0,9 6-934,6 4 1,14 10 0,9 3 0,16 3-1923,12-3 2865,7 5 1,29-7 0,-40-17 0,-1-1 0</inkml:trace>
  <inkml:trace contextRef="#ctx0" brushRef="#br0" timeOffset="667">2097 280 9208,'-24'-29'-415,"1"0"1,0 7-1,5-1 1,1 6 965,-1 5 1,9-4-1,3 5-103,4-5 1,2-1-1,2-1-19,4 1 0,3 5 0,11 2 0,3 1-258,6-1 0,6 6 1,6-2-1,5 4 46,5 2 0,-1 0 1,1 2-1,-3 4-154,1 6 1,-3 13 0,-11 8 0,-2 10-188,-4 7 0,2 1 0,-9 13 1,-7 2 17,-7 2 0,-6 7 0,-2 5 0,-2 1-131,-4 3 0,-5-3 1,-11-11-1,-3 0-243,-2 0 1,0-2-1,-3-6 1,5-10-237,0-9 1,4-6 727,-8-2 0,-8-8 0,-8-2 0</inkml:trace>
  <inkml:trace contextRef="#ctx0" brushRef="#br0" timeOffset="833">2079 874 9536,'-8'-29'35,"-3"-1"0,3 9 0,4-2 141,8 3 0,15 11 0,16 1 1,10 2-69,5 0 0,10 0 0,4 6 0,6 0-410,6 0 1,-2 2 0,7 2-1,1 4 295,-3 2 1,-1 1-1,-8 7 1</inkml:trace>
  <inkml:trace contextRef="#ctx0" brushRef="#br1" timeOffset="982">3598 769 8428,'8'-25'343,"-4"5"0,6-3 118,-2 4 0,3 7 0,-3 2-720,2 2 0,-5 3 0,5 7-2139,-2 3 2398,-2-3 0,2 14 0,1-6 0</inkml:trace>
  <inkml:trace contextRef="#ctx0" brushRef="#br0" timeOffset="1183">4349 297 9335,'10'-50'662,"-4"3"0,-4 7 1264,-2 3 0,0 9-1430,0 5 0,0 13 1,0 10-1,0 12-334,0 9 0,0 14 1,0 14-1,0 7-232,0 8 1,8 10-1,3 4 1,5 1-565,1 5 1,1 3-1,1 6 1,-8-44-1,-1 1 630,2 1 0,0 1 1,3 4-1,1 0 0,-3 2 1,1-1-1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8:39.1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490 654 8580,'0'-40'239,"0"-1"0,-2 2 222,-4 2 0,-4 4 0,-7 4 1,-3 8-33,-3 7 0,0 1 0,-10 7 0,-4 4-180,0 6 0,-5 7 0,1 13 0,0 7-224,-2 8 0,12 5 0,-2 9 0,8-1-263,10 0 1,5 8-1,10 3 1,0 1-300,0 0 1,10 0 0,7 6 0,10 1 5,6 5 0,10-6 0,3 2 1,5-6 530,1 0 0,8-6 0,3 0 0</inkml:trace>
  <inkml:trace contextRef="#ctx0" brushRef="#br0" timeOffset="1531">839 1248 8415,'-8'-17'-39,"-1"-1"0,-9 1 0,1-1 944,-1 1 1,12 5 0,12 3-624,16 1 1,13 2-1,11 6 1,14 0-443,12 0 1,2 0 0,7 0 0,3 2-577,1 4 0,0 1 736,-3 5 0,-4 4 0,-9-7 0</inkml:trace>
  <inkml:trace contextRef="#ctx0" brushRef="#br0" timeOffset="2097">2009 847 8570,'-8'-18'-106,"1"-5"0,-7 1 0,2 5 534,-1 3 0,5 9 0,0-5-277,1 2-651,5 2 1,0 14 0,9 4 0,3 3-611,4 3 1110,1-9 0,11 15 0,1-5 0</inkml:trace>
  <inkml:trace contextRef="#ctx0" brushRef="#br0" timeOffset="2564">2166 864 8355,'-23'-27'0,"-2"4"0,-2 3 535,-4 3 0,0 7 0,0 4 0,1 4-143,-1 2 1,6 2-1,2 6 1,5 7-145,7 7 1,3 3-1,8-2 1,2 6-364,4 4 0,11 2 0,14 2 0,6 0-136,4-2 1,7 4-1,1-12 1,5 2-174,5 0 1,5-9-1,-6-3 1,-2-9 62,-2-6 1,-9-4-1,-4-6 1,-6-9 240,-6-11 0,-12-12 0,-13-9 0,-10-5 467,-11-4 0,-10-8 0,-14 4 1,-8-1 233,-7 5 0,-8 4 0,-12 1 1,-5 5-48,-4 7 1,7 10 0,10 20-1,16 5-494,15 4 0,12 11 0,13 9 0,10 11-550,12 10 1,11 13 0,20 12 0,7 2-2425,9-2 2934,5 4 0,7-6 0,1 8 0</inkml:trace>
  <inkml:trace contextRef="#ctx0" brushRef="#br0" timeOffset="2714">2952 1143 8834,'-19'-35'486,"-4"1"1,3 1-1,-3 3 1,4 9 546,1 8-1755,8-3 0,12 16 0,16 0 722,9 10 0,14 13 0,3 4 0</inkml:trace>
  <inkml:trace contextRef="#ctx0" brushRef="#br0" timeOffset="3031">3529 916 8461,'-26'-33'316,"-1"2"1,0 6 1891,4 6 0,3-1-1899,3 14 1,7 3-1,6 8 1,8 9-620,8 7 1,11 7 0,6 6-1,6-1-47,6-3 0,-2 3 1,7-6-1,1 0-15,-3-4 0,5-3 1,-8-5-1,-4-3 100,-6-6 0,0-5 1,-8-2-1,-4-9 566,-5-13 1,-8-7 0,-12-16-1,-6-3 184,-3-1 1,-12-2 0,-6-1 0,-8 1-197,-4-1 0,-7 7 1,-6 3-1,3 6-198,7 10 1,1 8-1,12 7 1,6 8-540,2 8 0,15 8 1,1 13-1,9 10-1488,8 9 1,7 9 1942,16 5 0,8-4 0,16 7 0</inkml:trace>
  <inkml:trace contextRef="#ctx0" brushRef="#br0" timeOffset="3314">4402 881 8502,'-18'-44'584,"-5"1"1,0 10 0,1 4 1752,3 6 1,9 9-1661,5 3 0,3 9 1,4 4-934,3 13 0,5 4 1,9 9-1,5-1-150,5 0 1,10 0 0,1 4 0,1-4-219,2-1 0,-6-3 1,2-8-1,-7-1 235,-2-2 0,-7-9 0,2 1 0,-4-8 529,-5-7 1,-10-14-1,-2-10 1,-10-10 119,-12-5 1,-7-3 0,-14 1 0,-5-1-102,-9 1 1,-5 7-1,4 5 1,-1 7-595,5 9 0,11 3 1,4 15-1,10 4-564,6 6 1,11 16 0,10 13 998,13 5 0,26 19 0,13-3 0</inkml:trace>
  <inkml:trace contextRef="#ctx0" brushRef="#br0" timeOffset="3600">5572 602 8731,'0'-50'0,"-2"3"603,-4 6 1,-9 6 0,-11 6 0,-1 6 143,-4 4 1,-8 9 0,-1 4 0,1 4-237,2 2 1,2 4 0,0 6 0,0 11-545,0 10 0,0 2 1,2 14-1,4 1-231,6 3 1,4 1 0,3 0 0,2-1-89,3-5 1,7 3-1,-2-8 1,4-3-151,2-1 0,2-10 0,4-5 1,4-7 281,-1-3 1,13-8-1,-3 2 1,6-4 231,6-2 0,10 0 1,8-2-1,7-4-226,8-6 0,4 3 1,2-1-1,0 0-108,-1 0 1,3 7-1,2-3 1,0 4-321,-6 2 0,-6 0 1,-12 0 641,-3 0 0,-5 8 0,-7 1 0</inkml:trace>
  <inkml:trace contextRef="#ctx0" brushRef="#br0" timeOffset="3800">5537 689 8479,'-23'-29'0,"-3"2"161,-1 2 1,12 3 295,-3 11 1,13 5 0,1 12 0,8 7-492,7 9 0,5 13 0,3 11 0,4 5 8,6 1 0,-3 6 1,-1 2-1,-2 1-232,0-1 1,-1 8 0,-11-2 0,-5 4-647,-4-3 0,-6-3 904,-7 1 0,-16 2 0,-18-4 0</inkml:trace>
  <inkml:trace contextRef="#ctx0" brushRef="#br0" timeOffset="4150">6253 672 8559,'47'-53'0,"-3"1"209,-1 0 1,-2 9-1,-8 8 1,-4 10 2556,-6 5-2340,-4 11 1,-9 3 0,-6 12-614,-8 5 1,-6 13-1,-9 5 1,-2 6-64,-3 5 0,-7 5 1,4 6-1,0-3-319,4-1 1,3-9 0,3 3-1,-1-4 283,1-2 1,1-2-1,5-4 1,5-6 352,4-3 1,2-9 0,2-1 0,4-2 224,5-4 0,15-2 0,7-4 0,9-2 4,9-2 1,-3-6 0,11 5-1,-5-1-38,-2 0 1,-1 2 0,-5 8-1,-7 4-250,-8 6 1,-8-3 0,-11 5-1,-6 3-129,-4 5 0,-4 3 0,-6-4 0,-9 5 69,-11 1 0,-12 2 1,-7 4-1,-5-2-388,-6-2 1,-5 0-1,-6 4 440,-1-4 0,-16 4 0,-3-6 0</inkml:trace>
  <inkml:trace contextRef="#ctx0" brushRef="#br0" timeOffset="4383">7510 200 8465,'-17'-44'0,"1"-5"0,5 10 0,5 6 1335,4 8 0,4 15 0,4 12-957,5 14 1,11 17-1,3 15 1,2 9-382,4 7 0,0 13 1,0 11-1,-16-39 1,-2 3-123,0 4 0,-1 2 0,-1-3 0,-1 1 0,-3 4 0,-4 2 0,-3-1 0,-4 0-577,-5 2 1,-3 0 0,-5 0 0,-5 0 701,-7 5 0,-6-2 0,-7-5 0,-4-3 0,-7 2 0,0 0 0</inkml:trace>
  <inkml:trace contextRef="#ctx0" brushRef="#br0" timeOffset="4732">6043 619 8321,'-1'-34'174,"-5"1"0,-4 2 495,0 1 1,3 9-224,7-2 0,1 11-641,5 6 1,10 6 0,9 4-1,2 4-320,4 2 0,4-5 0,4 7 0,4 2 515,1 1 0,11 3 0,7-1 0</inkml:trace>
  <inkml:trace contextRef="#ctx0" brushRef="#br0" timeOffset="5466">8296 288 8694,'0'-35'242,"-5"2"1,-3 2 0,-2 5 301,-4 7 1,7 4 0,-1 11 0,2 0-246,0 6 0,0 5 0,5 13 0,-3 3-228,-2 6 1,-2 4-1,2 2 1,-3 0-248,-1 0 0,-8-4 0,3 0 0,-6 2-225,-1-2 0,1-8 0,-1 1 1,-3-5 74,-2-1 0,-8-3 0,-6-3 1,3-6 273,1-4 0,2-10 0,4-6 0,6-9 663,7-12 1,14-2 0,6-8 0,14 3 211,11 3 1,16 2-1,11 4 1,14 6-460,11 9 1,14 9 0,6 11 0,-48 1 0,-1 3-331,0 4 0,-1 4 0,39 21 0,-13 19 0,-5 4-255,-6 6 1,-13-2 0,-18 0 0,-14-1-225,-11-5 1,-8 0-1,-8-2 1,-9-1 219,-11-9 1,-14-5 0,-9-4 0,-9 0 137,-8 0 1,0-2 0,-13-2 0,-3-4-37,-1-1 0,-12-3 0,47-14 0,-1-1 0,0 0 0,-1 0-327,-45 3 1,16-3 0,13-10-1,13-6 754,13-9 0,20-8 1,11-10-1,11 0 248,11 0 0,17 2 0,18 4 0,7 6-184,5 3 1,10 5 0,9 3-1,3 6-283,3 4 0,1 2 0,-3 4 0,-5 6-616,-4 7 0,-8 18 1,-2 2-1,-2 6-597,-4 5 0,-7 3 0,-7 1 0,-3 1 1128,-6-1 0,-2 0 0,4 1 0</inkml:trace>
  <inkml:trace contextRef="#ctx0" brushRef="#br0" timeOffset="5849">9397 986 8534,'0'-17'502,"0"-1"1,-2 3 687,-4 3 0,4-3 901,-4 3-1921,4 4 0,4 0-120,4 8 1,4 0-1,9 0 1,2 0-35,3 0 1,5 0 0,-4 0 0,2 0 119,4 0 0,8-7 0,2-5 0,-2-5 96,-3-7 0,5-3 1,0-8-1,-4 0 122,-6 0 1,-8-7-1,-11-5 1,-6-3-87,-4-3 1,-18 1-1,-9 1 1,-14 3-110,-13 1 1,-16 8 0,-14 1 0,-3 7-231,-3 7 0,9 13 0,5 5 0,10 8-358,12 9 0,5 11 0,16 19 0,12 7-1071,7 8 1,22 8 0,17 14 0,14 5 1499,-17-40 0,4 0 0,10 3 0,4-1 0,-2-5 0,1 0 0</inkml:trace>
  <inkml:trace contextRef="#ctx0" brushRef="#br0" timeOffset="6550">10148 515 8564,'-6'-12'187,"0"0"0,-6 1 553,6-7 0,1 7-423,5-1 0,4 8 1,7-2-1,12 4-367,8 2 0,12 0 0,6 0 0,5 0-14,4 0 0,8 0 0,-2 0 1,2 0-711,-2 0 1,-4 2-1,-9 2 774,-5 2 0,-3 8 0,-8-5 0</inkml:trace>
  <inkml:trace contextRef="#ctx0" brushRef="#br0" timeOffset="6715">10200 1108 9394,'17'0'-398,"3"0"0,3 0 1,10 0 1106,12 0 0,9 0 0,20 0 0,5 0-779,9 0 1,9 0 0,-4 0 69,-2 0 0,-2 0 0,-1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38:38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130 532 8313,'-23'-2'23,"0"-2"1,1-3 377,3-3 1,2 6 53,-1-2 0,10 4-430,8 2 0,16 6 0,13 0 1,6 0 15,6 2 0,11-6 0,14 3 1,8-3-240,7-2 1,5-6-1,1-1 1,2-1-611,4 0 601,-3-5 1,-36 8-1,2 0 1,-2-4-1,-1 0 1</inkml:trace>
  <inkml:trace contextRef="#ctx0" brushRef="#br0" timeOffset="1500">829 78 8569,'-8'-17'278,"-3"-1"1,-5 1 772,-1-1 0,1 11-851,4 7 0,5 9 1,7 15-1,0 7-218,0 7 0,5 9 0,3 9 0,4 4-362,7 3 1,-1 6 0,7 7 0,0-2-1512,4-2 1891,4 5 0,10 3 0,2 7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0:21.0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1222 8302,'-8'-37'1919,"0"-2"0,-5 14-1881,1-3 1,8 13 0,0-1 0,10 7 66,12 5 0,7 10 1,12 5-1,6 5 27,9 1 1,8 9 0,12 5 0,4 5-114,5 5 0,-36-17 0,1 1 0,2-3 0,-1 0 0,2 2 1,-1-1-24,2 0 0,1 0 0,5 1 0,1-1 0,4 4 1,2 0-1,4 1 0,0 1-120,2 0 0,0 0 0,3 1 0,-1 0 0,-3-1 0,0 0 0,3 2 0,0 0 45,1 0 1,1 0 0,1 3 0,0 0 0,-5-3 0,-2 0 0,-5 0 0,0 1-93,-4-3 0,0 0 1,-2-3-1,-1 0 0,-3-2 1,1-1-1,-3-2 1,1-2-13,-4 1 1,-1-3-1,37 9 1,-19-9 0,-4-9 137,0-6 0,-5-12 0,3-7 0,-4-13 205,-1-8 0,-1-17 0,2-15 1,3-9-7,-28 37 1,0-1-1,1-4 1,-2 0-1,-2 1 1,-1-1 0,19-42 159,-9 6 1,-10 7 0,-13 14 0,-6 9 257,-4 11 1,-2 13-1,0 5 90,0 5 0,0 7-340,0 1 1,0 5 0,4-4-922,7 2 1,11 2 0,20 6-1,13 2 317,13 4 0,17 4 0,-34-1 0,1 1 0,4 2 0,0 0 56,5 2 1,1 1 0,8 1-1,1 1 1,1 1 0,0 1 0,2 0-1,1 2-33,1 2 0,0 1 0,-4 1 0,1 0 0,3 2 0,0-1 0,-2-1 0,1 0 130,-3-1 1,0-1 0,-5-1 0,-2-2 0,-8-2-1,-2-1 1,-1 0 0,-1-3-55,44 10 0,-10-3 0,-11-15 0,-14-4 287,-12-6 1,-9-8 0,-10-11 0,-4-6 457,-1-4 1,-9-2 0,-5-2 0,1-4-79,3-5 0,-5-5 0,-1 1 1,-2 3-115,-4 7 0,0-3 0,0 2 0,1 2-273,-1 2 0,-2 3 0,-2-1 0,0 2-153,0 4 1,2-4 0,2 5 0,4 1 74,1 4 1,3 5 0,8 5-1,5 1-308,10-1 0,7 5 1,15 2-1,7 4 51,11 2 0,18 4 1,-41 0-1,1 2 0,4 2 1,1 3 134,2 1 1,0 1-1,5 5 1,0 1-1,4 4 1,0 1-1,3 1 1,1 0-56,3 1 0,0 1 0,1-1 0,-1 2 0,-4 0 0,0 0 0,1 1 0,1 0 126,0 0 1,2-1 0,1-1 0,1-2 0,1-1 0,-1-1 0,-5-3 0,-1 0 39,-5 0 0,-2-3 1,-2-2-1,-1-3 0,-8 1 1,-2-2-1,45 6 70,-11-5 0,-20-4 0,-27-10 146,-8-4 0,-14-4 1,-11-9-1,-6-5 71,-6-5 0,0-11 0,-9-7 1,-7-3-272,-3-3 0,-6-5 1,-10-2-1,-5-4-5,-5-8 1,-1 0 0,0-7-1,-1 1 17,1 4 1,-1 2-1,1 3 1,1 1 249,5 4 1,11 5 0,12 13 0,5 5 64,7 4 0,3 10 0,12 6 1,7 7-202,13 8 1,11 4-1,13 4 1,18 4-170,18 6 1,-34-1 0,2 1 0,8 2 0,1 1-1,5 2 1,2 1-26,6 2 1,3 1-1,6 3 1,3 2-1,4 4 1,2 0 0,0 1-1,0 1-114,2 0 0,1 2 0,-31-10 0,0 1 0,0 1 0,2 1 0,1 0 0,0 1 0,1 0 0,1-1 0,-1 1 99,2-1 1,-1 0-1,0 1 1,0 0 0,0 0-1,-1-1 1,-4-1-1,0-1 1,0 0 0,-1 0-1,1-1 1,-1 1 41,30 11 0,0-1 1,-29-12-1,0 0 1,-2-1-1,27 10 0,-3-2 1,-7-3-1,-3-3-7,-6-5 1,-4-1-1,-10-1 1,-3-1 0,28 5-1,-19-5-42,-17-9 1,-18-5-1,-17-6 1,0-7 90,-1-13 0,-3-14 0,6-9 0,-1-5 72,-1-7 0,6-8 0,-7-11 0,1-2 8,-4-3 0,2 5 0,-3 3 0,-1 5 141,-2 6 0,-9 0 0,-5 11 0,-4 11 223,-1 9 1,5 7 0,3 9 252,1-1 0,6 11-1127,13 7 0,19 9 0,22 15 0,16 5 177,17 4 1,-36-12-1,3 0 1,13 3 0,4 1-1,4 2 1,2 2 96,4 3 1,3 0 0,8 2-1,2 0 1,-1 1 0,0 0 0,-27-11-1,0 0 1,1 0-7,0 1 1,1 1 0,0-1 0,5-2-1,1 0 1,-1 0 0,-2 1 0,-1 0-1,1-2 1,-4-1 0,1-2 0,-1-1 185,29 8 1,0-3 0,-4-2-1,-2-1 1,-3-5 0,-1-1-1,-4-3 1,-1-1 47,-4-2 0,-2-2 1,-4-1-1,-2-2 1,-8-4-1,0 0 0,-1-2 1,0-2-70,2-3 0,-1-2 0,0-1 1,0-3-1,0-3 0,-1-3 1,-3 1-1,-2-3-1,-2 0 0,-1-2 1,-2-1-1,-1-2 1,-4-1-1,-2-1 1,32-27-9,-14 6 1,-21 5 0,-16 12 0,-9 2 156,-7 2 0,-4 0 0,-2-6 1,-2 0-7,-4 0 0,-3 0 1,-11 0-1,-1 0-93,-2 0 1,5 2 0,8 4 0,3 6 407,3 3 0,6 9 0,9 1-776,13 2 0,16 4 0,17 10 0,18 6 266,22 3 1,-34-5 0,4 0 0,11 0 0,3 1-1,10 2 1,3 1-1,-27-3 1,2 0 0,1 0-1,5 1 1,1 0 0,2 1-1,1 3 1,1 0 0,-1 1 0,0-2-1,-1 1 1,0-1-109,-1 1 1,0 0 0,0 1 0,-1-1 0,-1 1 0,1 0 0,0 1 0,0-1 0,-1 1 0,-1-1 0,0-1 0,-1 1 69,-2-1 0,-1-1 0,-1 1 1,-3-2-1,0 0 0,-2-2 0,20 4 1,-1-3-1,-5 0 0,-1-2-14,-6-1 1,0-1 0,-5-1 0,-1 0 0,-8-2 0,-3-1 0,35 1-10,-17-4 1,-16-12 0,-15-5-1,-12-8 164,-7-5 0,-13-8 1,-3-11-1,-4-5 118,-2-7 1,-2-5-1,-4-9 1,-7-3 123,-9 2 0,-3-5 0,-6-3 0,2-1 32,-2 1 1,6 5-1,3 11 1,9 7 271,7 13 0,4 15 0,6 9 0,8 9 1,3 7 0,24 12 0,17 5-799,22 5 1,-31-3 0,3 1 0,8 3 0,2 1 0,7 4 0,2 1 56,6 2 1,3 0-1,8 2 1,3 0 0,5 1-1,2 1 1,-31-9-1,1 0 1,-1 0-36,0 1 0,0 0 0,1-1 0,1-1 0,0 0 1,1-1-1,0 2 0,-1 0 0,2 0 0,1 0 1,0-1-1,1 1 157,3-1 1,0 1 0,-1-1 0,-6-2 0,-2 0-1,-1-1 1,33 5 0,-2-3 0,-10-1 0,-3-1 29,-7-1 1,-2-1-1,-7-3 1,-2 0-1,-11-1 1,-3 1-1,33 4-942,-25-3 1,-23-6-685,-11 6 0,-15-9 1591,-9 3 0,-8-4 0,-9-2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0:21.8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171 850 8296,'-18'-17'406,"1"0"0,0-1 1406,-1 1-1447,8 7 0,5 2 0,10 8 0,9 0-259,7 0 0,8 0 0,14 0 0,9 0-289,11 0 1,-1 0-1,2 0 1,0 0-167,-2 0 0,6 0 1,-8 0-1,-4 0-2550,-9 0 2899,-16 0 0,-21 0 0,-12 0 0</inkml:trace>
  <inkml:trace contextRef="#ctx0" brushRef="#br0" timeOffset="148">66 1043 8296,'-25'0'-288,"7"2"1113,1 3 0,11-3 1,20 6-280,15 0 1,14-4 0,15 5 0,8-1-422,7-4 0,13 4 0,9-2 0,2-2-284,-47-3 1,1-1 0,0 1-1,1-2 1,-1 1 0,1-1-1,43-5-1152,-14-6 1019,-11-3 1,-18-11 0,1-1 0</inkml:trace>
  <inkml:trace contextRef="#ctx0" brushRef="#br0" timeOffset="332">712 117 8212,'16'-33'0,"-3"4"0,-1 6 760,2 3 0,3 10 1,8 9-1,10 10-178,10 15 1,7 14-1,7 11 1,3 9-445,0 12 1,-4 9 0,-33-34 0,-4 2-1,0 1 1,-3 1-204,-1 2 0,-3 1 1,-4-2-1,-4 0 0,-6 6 1,-4-1-1,-5-1 1,-3-1-495,-5 0 0,-5-1 0,-10 1 0,-4 0 559,-6 3 0,-3-1 0,-5-1 0,-3-1 0,-8 3 0,-1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0:24.4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16 333 8261,'-10'0'74,"4"0"1,14 0 185,10 0 1,17 2 0,21 2 0,18 3-115,17 3 1,-31-8 0,4 0 0,7 1 0,4 0 0,7-2 0,4 0-136,9-1 1,2 0 0,-26-2 0,1-1 0,1 0 0,0-1 0,1 0 0,0-2 0,-1 0 0,0 0-1,0-1-174,1 0 0,-1-1 0,0 0 1,-1-1-1,0 1 0,1-1 1,2 2-1,0 0 0,0 0 1,-1-1-1,0 0 0,-1-1 93,0 0 1,-1-1-1,1 2 1,0 0-1,0 2 1,0-2-1,-5 0 1,0 0-1,0-1 1,1 1-1,0 1 1,0-1-45,1 0 1,0 0-1,0 1 1,-1-1 0,-1 1-1,1 0 1,29 1 0,0 1-1,-8 1 1,-2 2 31,-7 1 1,-1 0 0,-3-2 0,-1 0-1,-6 0 1,-2 0 0,-6 1 0,-2 0 222,-7 1 0,-3 0 0,34 1 0,-28-2-386,-15-3 0,-24 1 0,-27-6 0,-23 0 245,-21 1 0,-16 5 0,-11-2 0,-8 4 0</inkml:trace>
  <inkml:trace contextRef="#ctx0" brushRef="#br0" timeOffset="334">400 752 8107,'-27'-12'0,"6"1"439,7-3 0,8 0 0,18 1 0,21 3-171,29 2 1,35-11 0,-29 9 0,6 1 0,13-4 0,4 0-201,-21 3 0,2 0 0,2-1 0,10 0 1,3-1-1,2 0 0,3 0 0,1-1 1,1 0-1,3-1 0,0 0 0,0 1-314,2 0 1,0 0 0,0 0 0,-24 4 0,0-1 0,1 1-1,-1 0 1,23-2 0,1 0 0,-1 0 0,-2 1 0,-1-1 0,1 1 159,-1 0 0,-1 1 1,0-1-1,-2 1 0,-2-1 1,2 0-1,2-1 1,1 0-1,-1 0 0,-3 1 1,0 0-1,-1 1-124,-4 1 0,0 0 1,0 1-1,-2-1 1,0 1-1,-2 0 1,-9 0-1,-1 0 0,-1 0 1,-1-1-1,0 0 1,-1 1-365,-1-1 0,-1 1 1,-2 0-1,25-3 1,-3 1 573,-14 0 0,-1 0 0,0-1 0,-2-1 0,-11 2 0,-2 1 0,1 1 0,1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9:32.8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1 123 8549,'9'-8'57,"-1"-2"0,-6-7 130,4-1 1,6 7-1,11 1 1,8 0 319,8 0 0,19 5 0,12-5 0,4 2-534,3 4 0,1 2 0,3 2 1,-5 0-692,-4 0 1,-12 8 717,-8 4 0,1 3 0,-9 3 0</inkml:trace>
  <inkml:trace contextRef="#ctx0" brushRef="#br0" timeOffset="149">210 664 8465,'2'-17'448,"4"-3"0,6-1 230,3-2 1,18-3-1,12 5 1,15-2-392,16 1 0,15 11 0,8 5 0,-48 5 0,1 0-405,0 1 1,0 0 0,47 2-381,0 4 1,-15 3 0,1 9-1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0:27.656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212 190 8584,'-35'-35'238,"2"0"1,2 0 0,2 2 864,-2 4 1,6 12-741,2 11 1,19 12 0,10 7 0,9 11-153,8 11 1,14 7 0,16 11 0,11-1-191,9 1 0,7 5 1,-36-29-1,1 0 1,1 0-1,1 0-200,2 1 0,1 0 0,7 1 0,1 0 0,4 4 0,2 0 0,3 0 0,2-2-239,-1-1 0,0 0 1,-2 1-1,0 0 1,-7-4-1,0-2 1,-3 0-1,-1-1-296,-5-1 0,-2-2 0,32 14 714,-16-2 0,0-4 0,-17-13 0,-1-5 0</inkml:trace>
  <inkml:trace contextRef="#ctx0" brushRef="#br1" timeOffset="181">1994 312 9071,'-18'-17'0,"3"0"392,3-1 1,-2 10-302,9 8 1,1 16 0,9 13-1,9 6 17,7 6 0,14 3 0,12 9 0,5 1-153,6 4 1,8 0-1,-26-24 1,2 0-1,4 2 1,3 0 38,3 0 1,3 0-1,5 4 1,2-1-1,4 1 1,0 0-1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1:12.5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8044,'10'-8'966,"3"-2"0,-5-5-611,2 3 0,-4-1 0,7 7 0,7 2-320,7 2 1,6-4 0,4 0 0,5 3-225,11 1 0,5 0 1,8-2-1,-4-2-438,-2 2 0,-3 2 1,-11 4 626,-5 4 0,-4 4 0,-2 7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1:12.6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11542,'37'0'-185,"21"0"1,36 0-7,-32 0 1,6 0 0,10 0 0,5 0 0,8 0 0,2 0 190,0 0 0,-2 0 0,-3 0 0,-1 0 0,-5 0 0,1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1:10.1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534 609 8209,'2'-35'90,"4"1"0,-4 1 1,4 3-1,-4 7 381,-2 4 0,2 9 0,1 2-67,3 0 1,0 8-136,-6 0 1,0 8 0,0 12 0,-2 3 86,-4 6 0,-9 6 1,-10 6-1,-3 7-203,-3 9 1,-4 7-1,-5 11 1,-7 7-185,-3 3 0,3 2 0,2-1 0,3-5-45,3-5 0,2-12 0,6-10 0,6-13 461,7-18-118,13-11 0,5-20 1,13-3-168,8-5 0,7 4 0,9 1 1,3-5-167,7-5 0,11 0 1,8-7-1,12 1-49,15 0 0,0 4 1,-39 9-1,1 1 0,-1 0 1,0 0-39,0 2 1,-1 1 0,0 3 0,1 1 0,-3 0 0,-1 2 0,41-4-55,-15 4 0,-14 4 1,-16 4-1,-5 2 93,-4-2 0,-10 4 378,-4-3 1,-11-1 124,-6-10 1,-6-3-1,-6-11 1,-6-3-206,-3-6 1,-5-6 0,-3-4 0,-6-4-311,-4-1 0,-10-9 0,-3-5 1,-3 2-115,3 2 0,-5 7 0,7 2 1,-3 3-544,0 3 1,14 8-1,0 6-2015,6 5 2798,12 7 0,7 20 0,8 3 0</inkml:trace>
  <inkml:trace contextRef="#ctx0" brushRef="#br0" timeOffset="284">2036 330 8730,'-12'-35'0,"3"2"2125,1 4 0,2 4-1438,6 7 1,0 10-484,0 8 1,2 16-1,4 13 1,6 4-118,3 2 0,8 8 0,3 5 0,1 8-221,4 9 0,-4 4 1,2 7-1,0 7-267,-2 9 0,-13-43 1,0 1-1,-3 4 1,-1 0-1,1 2 0,-1-1-36,-1 0 1,-2-1 0,2 43 0,-9-12 0,0-13-333,0-12 1,-1-23 0,-5-14 768,-6-13 0,-19-24 0,-6-5 0</inkml:trace>
  <inkml:trace contextRef="#ctx0" brushRef="#br0" timeOffset="534">2158 243 8112,'20'-64'677,"3"0"0,-2 19 0,10 8 1,6 18-130,8 9 0,5 6 0,5 12 0,1 9-574,2 10 1,6 8 0,-6 4-1,-3 6-43,-7 5 0,-1 1 0,-12 11 0,-10 0-278,-9 0 0,-11 2 0,-12 6 0,-15 0 52,-17 0 0,-15-1 0,18-33 1,-4-2-1,0 1 0,-1-2 43,-1 0 1,-1-2 0,-43 20 0,5-16 0,7-10 181,8-6 0,8-9 1,11-6-1,10-8 10,12-8 1,10-11 0,18-4 0,11-2-331,15 0 0,14 2 1,15-3 389,6 7 0,12-4 0,3 0 0</inkml:trace>
  <inkml:trace contextRef="#ctx0" brushRef="#br0" timeOffset="716">3259 1098 8112,'17'0'334,"1"0"1,-1 0 326,0 0 0,-1 2 0,-2 4-355,-3 6 1,-5 5-1,4 5-217,-3 1 0,-1 2 0,-6-2 0,0 8-243,0 8 1,0 8 0,0 9 0,0 4-443,0 2 0,-13 8 0,-5 8 0,-3-1-1383,-4 1 1979,-10-10 0,-10 0 0,-7-6 0</inkml:trace>
  <inkml:trace contextRef="#ctx0" brushRef="#br0" timeOffset="983">3066 1518 8112,'18'-53'538,"-1"-1"0,3 5 0,1 14 431,2 12 1,3 9 0,-3 14 0,6 0-680,4 0 0,10 8 0,3 6 0,5 7-93,1 8 1,6-2 0,3 3 0,-1 1-220,0 2 0,-2-4 1,-4 0-1,1 2-397,-3 2 0,-3-6 1,-16-4-1,-4-3-2790,-6-3 2799,-4 1 1,-11-18 0,-6-12 0,-8-15 284,-3-12 0,5-11 0,-4-11 0,2 1 131,0 0 0,0-2 0,6 8 0,0 5 96,0 5 1,0 11 0,0 9-286,0 5 1,8 9 0,4 6 0,5 10-1368,7 12 1550,-5 7 0,14 17 0,-6 3 0</inkml:trace>
  <inkml:trace contextRef="#ctx0" brushRef="#br0" timeOffset="1216">4376 1710 8495,'0'-18'727,"0"1"1,0 5-1,0 0 1,0-1-197,0-3 1,0-1 0,0-3 0,0-1-66,0-2 0,0-2 0,0 3 0,0-1-280,0 2 1,0 1 0,2 3 0,2-1-318,2 1 1,0 5-357,-6 1 1,6 9-1,1 2 1,3 9-54,4 7 1,3 7-1,4 2 1,5 2 32,1 5 1,8 1 0,7 1-1,1 1 22,0 0 0,0-8 0,-5-1 1,3-5-847,-2-4 1331,-10 5 0,4-20 0,-6 6 0</inkml:trace>
  <inkml:trace contextRef="#ctx0" brushRef="#br0" timeOffset="1366">4830 1413 8112,'-17'-58'380,"-1"-1"1,1 3-1,1 9 1,3 7 2686,1 3-2669,8 10 0,4 9 0,14 14 1,7 8-304,8 8 0,12 11 0,8 6 1,7 6-124,8 6 1,6 4-1,4 9 1,1 2-658,-1 2 1,-8 6 0,-4-3 0,-4 1 684,-7 4 0,-7-6 0,-9 0 0</inkml:trace>
  <inkml:trace contextRef="#ctx0" brushRef="#br0" timeOffset="1516">5057 1605 8268,'18'-51'0,"-1"5"1259,1 5 1,1 10 0,5 6 0,7 3-903,7 7 1,15 3 0,9 1 0,2 3-445,0 0 1,-8 6 0,2-4 0,-3 4-2336,-3 2 2422,1-7 0,-1-3 0,0-8 0</inkml:trace>
  <inkml:trace contextRef="#ctx0" brushRef="#br0" timeOffset="1917">6175 1587 8144,'-17'-7'1961,"1"7"1,5 2 0,5 13-2241,4 12 1,4 14-1,4 6 1,3 5-2362,1 6 2640,5 4 0,3 8 0,9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1:24.0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53 926 9593,'-18'-7'2541,"9"5"0,-5-14-2436,8 5 0,0-5 0,6-3 0,0-5-53,0-5 0,6-12 1,0-5-1,0-5 55,2-1 0,-5-6 1,7 0-1,0 1 78,0 3 1,-5 9 0,5 5-1,0 5-61,-1 6 1,3 5-1,6 11 1,-1 3-150,1 2 0,-1 4 0,0 10 0,3 8-148,3 7 1,-2 0 0,7 9 0,-3 1-156,-4 2 1,4 3 0,-1 3 0,-3 2-145,-2-2 0,-1-8 0,-3-4 0,-1 0-356,-2 0 0,-6-11 1028,5 1 0,-7-13 1,2-6-1,-2-13-40,2-12 1,-3-14 0,11-6 0,3-3 556,5-3 0,3 7 0,-4 1 0,3 3 169,-3 3 1,0 8-1,1 5 1,1 7-650,-2 9 1,-1 7 0,-3 3-1,1 1-459,-1 5 0,3 6 1,1 11-1,2 8-64,-1 8 0,3 0 0,-2 7 1,0 3-615,3 1 1,-7 3 0,2 1-1,-5 4-434,-5 6 0,-7 2 1,0 0 1333,-8-2 0,-13 0 0,-10 6 0</inkml:trace>
  <inkml:trace contextRef="#ctx0" brushRef="#br0" timeOffset="420">1799 437 8202,'-2'-23'437,"-2"0"0,-3 1 358,-3 3 0,4 2 1,-6 1 188,-1 4 1,-3 5-1,-1 7-780,-1 0 1,9 13 0,1 7 0,2 5-324,0 6 1,0 10 0,6 3 0,0 3-251,0-1 0,2 1 0,4 7 0,6 3-231,3 1 0,3-2 1,-1-7-1,1-7 231,-1-5 0,1-6 1,-1-15-1,3-5 804,3-5 0,2-14 0,8-11 0,0-12 188,4-8 1,2-7 0,-4 5 0,0 2-83,0 2 1,-1 10-1,-1 4 1,-3 5-311,-7 7 0,4 3 0,0 8 0,2 2-267,0 4 0,0 3 0,6 11 1,0 3-406,0 6 1,0-2-1,-2 0 1,-2-1 64,-2-5 0,-2-3 0,3-7 1,-7-5 271,-4-4 0,-3-6 1,-3-10-1,-3-15 137,-2-13 1,-2-11 0,-6-5-1,0-6 46,0-4 0,-8-2 0,-4 0 0,-5-1-239,-6-5 1,3 12 0,-3 2 0,3 13-669,3 14 1,0 4 827,-1 14 0,1-5 0,-1 13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1:22.3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891 690 10632,'18'25'449,"-1"4"1,0 10-1,3 4 1,3-1-255,6 1 0,-2-2 1,3-8-1,-1-4-207,-2-6 1,4 0 0,-8-5 0,-1-10 29,-3-10 0,-2-12 0,1-15 0,-1-12-293,1-7 0,-9-12 0,-3-4 1,-6-4 152,-6-2 1,-9 8 0,-12 4 0,-4 5 194,-6 7 1,-8 11-1,3 13 1,-1 9-177,0 7 0,2 4 0,6 4 0,2 6-338,4 9 0,4 10 1,10 14-1,3 6-737,6 3 0,8 2 1178,10 1 0,15 7 0,18 2 0</inkml:trace>
  <inkml:trace contextRef="#ctx0" brushRef="#br0" timeOffset="319">18 393 8001,'-6'-27'0,"0"4"0,2 3 2497,2 3 1,2 5-2089,0 0 1,0 10 0,2 4 0,6 14-101,10 11 0,1 8 0,8 6 0,0 7-282,0 9 1,3 5 0,3 7 0,-2 3-530,-2 4 0,-2 5 0,2 11 0,-6 3-662,-3 2 1,-3-6 0,1 2 0,-1-8 1163,1-9 0,-1-8 0,0-16 0</inkml:trace>
  <inkml:trace contextRef="#ctx0" brushRef="#br0" timeOffset="636">1764 393 8016,'-9'-23'0,"1"-3"576,0-1 1,6 6 0,-4-2 0,4 3 85,2 3 0,8-1 0,6 3 0,7 1-310,8 3 1,6 1 0,6-4 0,3 5-141,1 1 1,6 2 0,-7 8 0,3 4-156,-1 5 0,-7 13 0,2 7 1,-6 8-151,-6 7 0,-4 12 0,-9 6 0,-3 4-58,-1 2 0,-8 6 0,0 1 1,-8 1-6,-8 0 0,-3 9 0,-5-5 1,-1-5-85,-2-3 1,-1-14 0,7-6 0,-1-9-669,1-8 1,5-6-76,1-14 1,5-7-1,-4-6 983,2-8 0,3-13 0,5-11 0</inkml:trace>
  <inkml:trace contextRef="#ctx0" brushRef="#br0" timeOffset="786">1956 952 8049,'0'-18'1550,"0"1"61,0-1 1,2 9-1539,4 3 0,14 4 0,15 2 0,9 0-78,7 0 0,11 0 0,6 2 1,7 2-1735,5 2 0,-1 5 1739,3-5 0,-4 8 0,-9-5 0</inkml:trace>
  <inkml:trace contextRef="#ctx0" brushRef="#br0" timeOffset="938">3057 672 8126,'0'-17'1022,"5"-6"-371,1-1 0,2 7-1413,-2 5-194,-4 8 1,11-1 955,-7 10 0,8 5 0,-4 8 0</inkml:trace>
  <inkml:trace contextRef="#ctx0" brushRef="#br0" timeOffset="1119">3790 148 8063,'16'-34'807,"-5"-1"1,-1 4-1,-6 5 1899,2 9 1,0 13-2443,-6 4 0,0 8 0,0 11 0,0 4-124,0 7 0,1 10 1,3 7-1,4 5-652,2 6 0,-6 5 0,2 8 1,-5 7-1618,-1 9 1,-1 5 2128,-1-41 0,-2 2 0,-4 1 0,-2 1 0,-3 6 0,-1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1:26.7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 52 8122,'-25'-9'217,"5"-5"0,-1 6 0,5 1 532,5-1 0,9 2-626,2 6 1,9 0-1,15 0 1,7 0 13,8 0 1,7 6 0,12 0 0,6 0-440,4 1 1,4-5 0,2 6 0,2 0-1699,-3 3 2000,7-3 0,-8 8 0,5-7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1:26.8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10 105 8010,'-6'-18'2028,"2"3"-2039,6 3 1,22 3-1,20 5 1,18-2-331,20 2 0,15 0 1,-40 2-1,2 0 341,5 0 0,0-2 0,4-2 0,0-1 0,2 2 0,0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1:27.4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460 533 8132,'-17'-18'153,"-3"1"1,1-1 445,1 1 1,-3 7 0,9 4-364,-3 4 0,-1 4 1,5 6-1,5 7-131,4 7 1,2 9 0,0-2 0,0 6-106,0 6 1,0 1-1,0 9 1,0-1-194,0 5 0,6 7 0,0-2 1,-2 2-278,-3 4 1,5 0-1,0 0 1,-4-2 469,-6 2 0,-6-6 0,-7 0 0</inkml:trace>
  <inkml:trace contextRef="#ctx0" brushRef="#br0" timeOffset="265">1036 882 8543,'28'0'0,"-5"0"318,-4 0 1,1 2 0,1 4 0,2 5-136,-1 5 1,5 1 0,0 3 0,2 1 24,0 2 1,-2 1 0,4-7-1,-3-1-259,-3-5 1,4-3 0,-6-8-95,-1 0 1,-3-8-1,-3-5 1,-5-9 35,-5-7 0,-6-12 0,-6-5 1,-7-5 106,-9-1 1,-5 5 0,-10 3-1,-5 1 237,-11 4 0,-1 4 0,-8 6 1,2 8-139,3 7 0,9 7 0,3 9 0,4 5-346,8 11 1,8 9-1,14 14 1,7 5-812,8 5 0,13 9 1060,12 4 0,20-4 0,5 0 0</inkml:trace>
  <inkml:trace contextRef="#ctx0" brushRef="#br0" timeOffset="567">2189 358 9223,'-35'-41'0,"2"0"459,4 3 1,-2 9 0,8 7 27,1 9-132,11 5 1,11 16 0,13 5 0,9 7-237,7 3 1,4 8-1,4-2 1,3 4-63,7 2 0,2 6 1,-1 1-1,-3 3-139,-3 4 1,-1-5 0,-8 5-1,-4 3-6,-6 4 0,-5 16 0,-6-2 1,-10 2-137,-12 0 0,-4-5 0,-17-1 0,-4-3-222,-4-3 0,-1-4 1,5-9-1,0-7-326,0-3 1,0-10-1,2-5 772,4-9 0,-4-5 0,6-8 0</inkml:trace>
  <inkml:trace contextRef="#ctx0" brushRef="#br0" timeOffset="718">2032 1074 8055,'-8'-18'256,"6"1"-229,-4 0 0,6 7 0,8 2 0,10 2-101,9 0 0,16 1 0,9 5 0,12 0 36,10 0 1,11 0 37,8 0 0,-42-4 0,-1 0 0,47-6 0</inkml:trace>
  <inkml:trace contextRef="#ctx0" brushRef="#br0" timeOffset="866">3377 690 8141,'-8'-33'840,"-2"4"1,1 5 3072,3 5-3589,-4 9 1,10 4-1042,0 12 1,2-2 0,8 8 716,-3 1 0,7 11 0,-4 3 0</inkml:trace>
  <inkml:trace contextRef="#ctx0" brushRef="#br0" timeOffset="1065">4093 183 12079,'6'-50'2069,"-1"3"0,1 7-2611,-6 10 1,0 15 0,0 17 598,0 13 1,2 5-1,2 9 1,4 4-21,1 6 0,1 7 0,4 12 0,-3 6-950,3 4 1,2 10-1,1 4 1,-2 5 912,-3 6 0,-4-41 0,0 1 0,-3 4 0,-1 0 0</inkml:trace>
  <inkml:trace contextRef="#ctx0" brushRef="#br0" timeOffset="1499">111 2174 8090,'-29'-13'0,"2"-5"0,1 1 1392,5 3 0,13 1 0,14 7-1145,15 2 0,28 2 0,19 2 0,25 0-157,-35 0 0,4 0 0,12-3 0,4-2 0,14-1 0,4-1 0,-25 1 0,1-1 0,2 0-55,6 0 1,2-1 0,1 0-1,6-2 1,1 0 0,2 1-1,6 0 1,0 1 0,1 0-1,-23 1 1,0 0 0,0 0-1,1 0-283,1 0 1,1-1-1,-1 0 1,-1 0-1,21-2 1,-1-1-1,-1-1 1,3 1-1,0-1 1,0 0-1,-1 0 1,0 0-1,-1 0 105,1-2 0,0 0 0,-1 1 0,2 0 0,0 1 1,0 0-1,-1-1 0,-1 0 0,-1 0 0,-2 2 0,-2 1 1,0 0-58,-6 1 0,0 2 1,-2 0-1,-4 1 0,-2 2 1,-1 0-1,-7 1 1,0-1-1,-3 1 0,26-1 1,-3 1 199,-10 0 0,-3 2 0,-7 2 0,-2 2 0,-9-1 0,-2 2 0,-1-2 0,1 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1:42.1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0 122 8149,'0'-17'521,"0"-1"0,0 1 564,0-1 1,0 7 0,2 1-574,4 2 1,6 2-1,11 5 1,8-3-301,8-2 1,6 0 0,7 6 0,2 0-401,5 0 0,1 0 0,6 0 1,-4 2-795,-2 4 0,-8-2 0,-9 5 0,-6 1 982,-10 0 0,2 1 0,-2 7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9:31.7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35 507 8441,'0'-54'135,"-2"-2"0,-1 15 0,-5 2 968,-2 2 1,6 16 921,-2 3 0,4 14-1630,2 4 0,0 8 1,0 14-1,0 7-70,0 11 0,8 11 0,4 5 0,3 6-208,3 6 1,1 2 0,3 13 0,3 3-234,2-3 1,-4 3-1,6 9 1,-13-44-1,-1 2-300,2 4 0,-1 1 0,-1 2 0,0 0 0,-2 1 0,1 1 0,-1-1 0,-1 0-288,-1 0 1,-1 0 0,0-6 0,0-1 0,-2-3 0,1-1 0,9 37 703,-1-19 0,8-14 0,2-19 0</inkml:trace>
  <inkml:trace contextRef="#ctx0" brushRef="#br0" timeOffset="501">350 507 8484,'19'-64'0,"2"2"445,3 2 0,9 2 1,0 5-1,8 3 195,3 3 1,1 6 0,1 12 0,-5 8-464,-4 7 0,-2 7 1,0 9-1,0 5-310,0 11 1,-8 7-1,-4 12 1,-3 4-28,-3 5 1,-7 12-1,-4 5 1,-5 3-199,-1 3 0,-15-1 0,-8 14 1,-8 1 33,-4 3 0,-8 1 1,-4-2-1,-1-3 77,1-7 1,-1-5 0,9-9 0,6-15 679,8-15-208,13-17 1,14-14 0,17-12-1,16-5 218,16-7 1,17 5 0,13-4 0,5 5-234,1 7 0,-7 3 0,-3 10 0,-3 4-333,-4 5 1,-12 12 0,-17 7 0,-6 3-147,-6 1 0,-6 7 0,-11 0 0,-8 0 144,-8 1 1,-8-3-1,-13 8 1,-10-1 104,-10-1 1,-15 5 0,-10-5 0,-9 2-18,-7-1 1,41-24 0,-1-1 0,-43 22 0,5-10-395,5-6 0,3-6 0,8-9 0,6-6-525,10-4 956,15-18 0,12-11 0,7-18 0</inkml:trace>
  <inkml:trace contextRef="#ctx0" brushRef="#br0" timeOffset="684">1660 1171 8432,'-8'-18'222,"-2"3"1,-5 1 1385,3 3-1425,-4 7 0,14 4 0,-3 13 0,3 9-322,2 7 0,7 4 1,5 2-1,2 1-395,-3 5 1,5 2 0,-6 5 533,-1-1 0,7 7 0,-7 8 0</inkml:trace>
  <inkml:trace contextRef="#ctx0" brushRef="#br0" timeOffset="832">1328 787 8274,'-10'-51'147,"4"5"1,4 11 0,2 11-1,2 5-255,4 1 1,12 7 0,13 1 0,7 4-348,9 8 0,13 6 455,10 9 0,15 9 0,-36-13 0,-1 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1:42.2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10191,'38'0'1272,"11"0"0,17 0-1102,17 0 0,-32 0 0,1 0 0,7 0 1,1 0-1,1 0 0,2 0-1571,0 0 1,2 0 896,3-1 0,0 2 0,-10 2 0,0 2 0,2 0 0,0-1 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1:40.3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744 141 8160,'9'-30'2018,"-1"3"0,-2 2-2166,0 4 0,2 9 0,-5 4 0,5 2 28,2 1 1,-4-1 0,3 8-1,1 4 600,0 5 1,0-1 0,1 2 0,-5 1-318,-4 3 1,-2 7 0,0 0 0,0-1-281,0-3 0,-2-2 0,-4 3 0,-5 1 63,-5 2 1,-7 1 0,-2-9-1,-1-1 62,1-2 1,-4-9 0,4 3-1,-1-4 353,1-2 0,8-8 1,7-5-1,2-9-96,4-7 1,12-4 0,10-2 0,11 2-10,10 4 0,5-2 0,9 8 0,-1 4-91,0 5 1,7 6 0,1 12 0,2 8-230,4 11 1,-12 8-1,-1 6 1,-5 4-121,-3 5 1,-8 7 0,-12 3 0,-6 2-78,-9-2 1,-8-1-1,-10-3 1,-9 3 103,-11 3 0,-12-4 0,-9 4 0,-7-3-95,-8-3 1,-4-7 0,0-5 0,4-7 99,6-9 1,11-9 0,8-17-1,8-5 599,8-11 1,11-1 0,7-12 0,5-4-186,5-4 1,13-2-1,13 6 1,8 0-92,7 0 1,-1 10 0,2 6 0,1 7-376,3 4 1,-5 2-1,1 6 1,1 2-471,3 4 1,1 6-1,0 11 1,-1 6-473,-5 4 1,-5 8 0,-12 2 1145,-5 1 0,-5 3 0,-2 5 0</inkml:trace>
  <inkml:trace contextRef="#ctx0" brushRef="#br0" timeOffset="265">98 350 8370,'-33'-39'1626,"3"4"-846,5 4 1,17 25 0,6 12 0,8 16-485,4 9 1,7 13-1,7 7 1,-1 7 59,2 4 0,-3 4 0,5 8 0,0 3-511,0 3 0,2 9 0,-12-40 0,-1 1 0,0 1 1,-1-1-627,0 0 0,-1-1 1,14 46-1,3-9 1,-2-5 780,2-5 0,2-20 0,2-6 0</inkml:trace>
  <inkml:trace contextRef="#ctx0" brushRef="#br0" timeOffset="830">2455 193 8220,'0'-18'306,"0"1"229,0 0 0,2 5 0,2 0 891,2-1 0,0-3-523,-6-1 0,5-1-711,1 1 0,-2 7 0,-10 4 0,-5 4-187,-5 2 1,-9 0-1,-6 0 1,-8 2-155,-7 4 0,-7 4 0,-3 7 0,-4 1 0,-2-1 0,5 3 0,1 1 0,8 4 169,7 2 0,12-5 0,7 1 0,9-4 76,7-1 0,20-1 0,9 3 1,8 1-76,4 2 1,6 1 0,-1-7 0,-1 2-203,-2 5 1,-4-5 0,-4 4-1,-6-3-265,-3-3 1,-3-5-1,-1 0 115,-5 1 0,-1-5 220,-4-2 1,-2-4 321,7-2 0,1-2 1,6-2-1,1-4 90,4-2 1,-3 5 0,5-5 0,0 2-157,4 4 1,2 2 0,0 4 0,-4 2-96,-1 2 1,-1 9 0,-4 1 0,3 7-101,-3 4 1,-9-3-1,-7 5 1,-3 2 51,-2 2 0,-2 8 1,-3-1-1,-9 1-114,-7 2 1,-9-4 0,-10 7 0,-7 1-295,-3-3 1,-10-1-1,-4-8 1,-4-2-404,-2-4 1,8-4 0,2-9-1,3-5 809,5-5 0,-4-19 0,11-7 0</inkml:trace>
  <inkml:trace contextRef="#ctx0" brushRef="#br0" timeOffset="1132">3032 630 8270,'0'-12'2531,"0"0"1,0 6-1841,0-5 1,1 7-1,5 0-422,6 8 1,3 0-1,5 7 1,3 1-250,6-2 1,4 3 0,2-5 0,2 0-12,4 0 0,-4-4 0,3-10 0,-3-6-50,-2-3 1,-6-11-1,-3-3 1,-7-4 115,-9-2 1,-6 0-1,-8 0 1,-8 0 39,-11 1 1,-16 1 0,-10 3-1,-5 9-166,-4 8 0,-6 5 0,6 10 0,1 4-696,3 5 0,9 12 1,5 9-1,5 8-1313,6 13 0,11 3 2060,12 14 0,4-4 0,2 11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1:47.3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70 697 7906,'-16'-17'-173,"5"0"1,-5-1 1406,5 1 1,3 5 623,2 0-1025,4 8 0,2-1-600,0 10 0,0-1 0,0 8 0,0 2-28,0 1 0,0 8 0,2 3 0,2-1-168,2 0 0,0 6 0,-5-2 0,5 4-112,6 2 0,-2-2 0,1-2 0,5-2 27,5 2 0,6 0 0,8-2 0,2-5-24,4-5 0,5-3 0,13-5 0,5-7-149,4-8 1,1-13 0,-1-14-1,-6-8-86,-9-8 1,-5-9-1,-13-2 1,-9 0 94,-11-2 1,-15 5 0,-15-3 0,-13 6 223,-12 5 0,-15 10 0,-7 12 0,-4 6 41,-6 9 0,-1 0 1,5 6-1,4 6-105,6 8 1,5 13 0,7 8-1,7 6-537,8 4 1,13 7 0,12-1 0,8 3-588,10 3 1,9 3 1175,20-4 0,11 5 0,11-13 0</inkml:trace>
  <inkml:trace contextRef="#ctx0" brushRef="#br0" timeOffset="167">1310 994 8145,'-12'-19'0,"3"-2"654,1-3 0,0 7 1,4 5-1,-4 1-1182,-1 1-1613,5-6 2141,-4 14 0,8 2 0,0 10 0</inkml:trace>
  <inkml:trace contextRef="#ctx0" brushRef="#br0" timeOffset="550">1974 628 8064,'-8'-20'230,"-4"-1"1,-3-2 972,-3 1 1,1 11 0,-1 5-401,1 4 0,5 2 0,2 4-541,3 7 0,-5 3 0,6 15 0,2 2-234,2 2 1,10 2 0,4 2 0,5 2-115,7 1 0,3 7 0,8-6 0,1-4-157,5-6 0,10 0 0,9-10 1,0-3-25,0-5 1,-2-11-1,-5-2 1,-3-12-24,-3-9 0,-12-12 0,-12-10 0,-6-3 181,-5-8 0,-6 1 0,-14-7 0,-11 2 199,-14 0 0,-12 1 0,-13 11 0,-8 7 54,-8 8 1,-3 2 0,-3 11 0,8 9-25,6 5 0,16 11 0,-1 7 0,9 7-476,9 8 1,13 10-1,16 4 1,8 2-407,8 3 0,13 3 0,12-1 762,13-3 0,18 3 0,12-5 0</inkml:trace>
  <inkml:trace contextRef="#ctx0" brushRef="#br0" timeOffset="1366">3231 645 7824,'29'-35'12,"0"0"1,-6 6-1,7 0 1,-1-2 684,-2-2 1,6-2 0,-8-2 0,-2-2-133,-5-1 1,-12-1 0,-1 6 0,-5 0-14,-5 0 1,-13 6-1,-13 2 1,-8 2-280,-7 3 0,-5 3 0,-1 3 1,-2 5-258,-5 5 0,5 6 0,-4 6 1,5 5-315,7 5 1,11 11 0,14 6-1,7 8-84,8 3 0,12 9 0,8 5 0,7 0-134,8 2 1,10 2 0,4 8-1,-1 0 108,1 0 1,3-2 0,-7-2 0,-4-2 130,-4 2 1,-11-6-1,-5-4 1,-13-9 59,-12-12 1,-15-8-1,-10-11 1,-9-5 303,-7-5 1,5-8-1,1-8 1,2-9 772,4-6 1,6-4-1,10-8 1,12-2 40,7-2 1,6-5 0,5 3 0,11 0-502,9 1 0,8 1 0,6 6 1,7 0-161,8 0 1,14 2 0,12 2 0,3 4-64,3 2 1,5-5 0,0 5 0,-4 0-338,-5 0 0,-9 2 0,-11 3 0,-7-3-135,-9-6 0,-7-2 0,-12 0 0,-6 3 400,-3 3 0,-11 0 0,-3 4 0,-4-3 544,-2 3 0,0 7-64,0 3 0,0 3-282,0 2 0,0 14 0,0 19 1,0 4-3,0 6 0,0 10 1,0-1-1,2 7-75,4 5 1,2 2 0,5 6-1,-1-2-1846,1 2 0,11 6 0,5 2 0,4-5 808,2-1 1,0-11-1,0-19 1,-1-7 790,1-7 0,0-7 0,-2-5 1,-4-10 82,-5-12 0,-3-4 1,0-15-1,3-2 68,-3-2 0,-7-7 1,-5-1-1,-1 2 87,-4 2 1,-2 8-1,-4 2 1,-4 2-81,-6 3 0,-3 9 0,-3 3 0,1 2-390,0 4 1,-9 2-1,-1 6 1,-2 6-636,0 7 0,2 13 0,-2-1 1,5 6 887,5 5 0,2-3 0,-1 6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1:57.6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1 263 8200,'0'-18'479,"0"1"1,0 5-1,0 1-123,0-3 0,2 0 0,2 1 0,3 1 197,3-1 1,-4 3 0,6-2-228,1-1 0,3-3 0,1-1-257,1-1 0,-1 7 0,1 1 0,-1 0-4,1 0 0,-1 7 0,0-3-142,1 4 1,-1 4-1,-1 6 1,-3 7-130,-1 6 0,0 12 1,5 0-1,1 10 161,-1 8 1,1-3-1,-1 10 1,1-1-53,-1 1 0,0-4 0,-1 6 1,-2-2 18,-3 1 1,-7-9 0,4-11 0,-2-8-188,0-8 138,-1-3 1,-5-13 0,-2-7 195,-3-9 1,1-9 0,-8-5 0,-2-8-97,-1-8 1,-1-6-1,3-7 1,3 0 33,2-1 1,-3 1 0,5-2 0,2-3 41,2-1 0,4 2 0,6 9 0,9 6-59,10 5 1,6 3 0,2 4 0,0 7-70,0 9 1,-6 5 0,0 10 0,1 6-78,-3 9 0,-8 2 0,-9 10 0,-2 3 53,-5 1 0,-1 7 1,-2-1-1,-2-4 72,-3-4 1,-5-4 0,-9 4-1,-3-4-37,-1-1 0,-8 3 1,2-6-1,-2-4-292,2-5 0,-2 2 1,7-7-1197,3 1 1556,1-2 0,11-16 0,1-2 0</inkml:trace>
  <inkml:trace contextRef="#ctx0" brushRef="#br0" timeOffset="333">1188 385 8174,'0'-17'835,"0"-1"464,0 1 1,0 5-636,0 0 0,2 8 0,2 1-426,2 6 0,2 7 0,-2 8 0,3 1-137,1 4 0,9-1 0,-3 5 0,1 0-216,5 0 1,-1-5-1,-3 1 1,-3-4-227,-3-1 1,3-1 0,-5 1 0,2-3 329,-1-3 0,-5-4 1,6-8-1,1-4 457,3-8 0,3-4 1,7-17-1,8-3 111,11-1 1,7-6 0,9 0 0,8 3 119,11 3 1,5 8-1,5 17 1,1 6-386,2 4 0,-2 12 0,-9 7 0,-9 11-563,-7 5 1,-5 1 0,-11 1-1,-3 0-725,-7 0 1,-11-8-1,-5-3 1,-7-5 995,-5-1 0,-4-9 0,-8-1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2:02.6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1 140 8182,'8'-10'212,"-5"-5"1,7 3 0,0-3-28,0-3 0,7 3 1,10 1-1,6 2-565,10-1 0,0 5 1,3 2-1,3 4-706,1 2 1086,-5 8 0,5 10 0,-5 9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2:02.7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0 122 8025,'18'-11'98,"-1"-1"1,10 2 0,12-3 0,16 1 30,12-1 0,17 3 1,5 0-1,-39 6 0,1 1-289,3 1 0,1 0-282,4-3 1,0 0-1,-5 4 1,-1 0 0,3-3-1,0 0 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2:09.4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41 228 8077,'-8'-35'923,"4"2"1,-5 2-1,1 4-630,4 1 0,12 3 0,11 8 0,14 1-53,12 2 0,5 8 1,4-1-1,5 3-542,5 2 1,4 2 0,3 3-1,1 7-1004,-2 4 0,-10 7 1306,-13 0 0,-8 8 0,3-4 0</inkml:trace>
  <inkml:trace contextRef="#ctx0" brushRef="#br0" timeOffset="166">23 612 8156,'-11'-8'554,"-1"-3"1,12-3 0,6 0-457,15 3 0,22 7 1,15-2-1,18 4-140,13 2 0,-37 0 0,1 0 0,6 1 1,0 0-1,2 1 0,1 0 42,-1 0 0,0 2 0,-1 2 0,-2 1 0,-5-2 0,-1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2:07.6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348 489 8090,'-27'-25'396,"2"5"1,7-1 1163,1 8 0,0 7 0,-1 13-1150,1 11 0,5 15 0,2 14 0,1 5-204,-1 6 1,4 4 0,-4 10-1,1 2-182,-1 1 0,4 5 1,-6-2-1,-1 1-73,-3-7 0,-1-2 0,-1-14 0,3-5-563,3-9 1,-1-18 429,7-7 0,2-11 1,8-2-1,4-6 136,1-4 1,11-8 0,11 3 0,10-5 101,11-1 0,10-1 0,12 3 0,3 1-69,3 2 1,1 7 0,7-5 0,-3 2-113,-3 4 0,-7 4 1,-11 6-1,-5 6-107,-5 3 0,-9 3 1,-7-3-1,-9-1-783,-11-2 1057,-8-9 0,-18 5 0,-6-12 0,-7-5 131,-8-9 1,-6-11-1,-6-2 1,-5-6-51,-5-4 1,-3-9-1,-4-1 1,-6-5-176,-4 0 1,4-4 0,0 2 0,-2-1-228,-2-1 0,13 8 0,11-1 0,11 11-623,9 5 0,17 10 0,14 3 902,21 5 0,28 1 0,16 1 0</inkml:trace>
  <inkml:trace contextRef="#ctx0" brushRef="#br0" timeOffset="214">1903 280 8052,'0'-43'0,"-4"-2"894,-8 1 0,-1 1 0,-17 10 0,-1 4 286,-2 6 1,0 11 0,2 6-1,4 4-301,2 2 0,-4 10 0,6 9 1,1 16-827,3 16 1,9 13-1,4 15 1,6 10-125,6 7 0,-2-46 0,2 0 1,3 5-1,1 1 0,1 2 0,0 0-82,0 2 0,1 1 0,3 6 0,-1 2 0,-3-1 0,-1 1 0,-1 0 0,-2-2-513,-2-1 0,-2-2 0,-2-2 0,-2-2 0,-2-1 0,-2-1 0,-3-4 0,-4-1-498,-2-5 1,-5-1-1,-25 30 1164,-14-18 0,-10-11 0,-12-13 0,-5-18 0,-6-11 0</inkml:trace>
  <inkml:trace contextRef="#ctx0" brushRef="#br0" timeOffset="364">1344 1292 8107,'29'-33'382,"-2"2"0,0 6 81,0 6 0,10-6 1,10 11-1,3 2-9,3 3 1,7-3-1,6 6 1,6 2-634,3 2 0,3 2 179,-2 0 0,3 0 0,8 0 0</inkml:trace>
  <inkml:trace contextRef="#ctx0" brushRef="#br0" timeOffset="1097">2933 1432 8174,'-17'-52'-97,"-7"5"1,-1 3 0,0 3 1984,0 8 1,-5 2 0,7 13-746,2 9 0,3 7 0,7 11-940,5 15 0,6 13 0,6 21 0,7 8-445,9 7 1,5 7 0,8 9 0,2 2-615,-17-44 0,0 0 0,-1 0 0,1 1 683,3-2 1,1 1 0,-1 5 0,0 1 0,4 4 0,-1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2:06.5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18 297 8099,'0'-33'552,"0"4"1,0 2-1,-2 6 1,-2-3 3626,-2 3-3738,1 9 1,5 7 0,0 14 0,1 15-288,5 14 0,10 13 1,9 9-1,2 10-104,4 9 0,-4 7 1,1 3-1,-3 2-313,-4 2 0,-11-42 1,0 1-1,-2-1 1,-1 1-1,0 1 1,-2 1-734,-2-2 1,0-1 0,-3 44-1,-8-16 1,-10-9 995,-9-10 0,-14-13 0,-3-4 0</inkml:trace>
  <inkml:trace contextRef="#ctx0" brushRef="#br0" timeOffset="400">228 507 8099,'5'-43'237,"1"-3"0,2 1 1,-4-2-1,2 1 401,-2 1 0,-2 2 1,-1 9-1,3-1 81,2 0 1,8 8-1,-5 3 1,3 7-371,0 5 0,5 4 0,8 10 0,1 6-529,-1 10 1,4 9 0,-4 13 0,0 7-104,1 3 0,-11 9 0,-9 1 0,-4 0-209,-2 0 0,-10 6 0,-5-4 0,-9 2 126,-3 0 0,-2-9 0,-6-3 0,2-9 186,4-6 0,2-10 0,6-6 429,-3-7 1,9-9-1,13-10 9,12-7 1,9 2 0,20 1 0,7 1-77,13 4 1,14 2 0,9 2 0,1 2-113,-1 4 1,1 5-1,-9 13 1,-8 3-115,-12 0 1,-17 6 0,-16-4 0,-7 4-31,-8 2 0,-12-2 0,-8-2 0,-7-2 134,-8 2 1,-12 2 0,-7 2-1,-7 0-433,-3 0 0,-8 0 0,4 2 1,-2 2-1609,0 1 1981,8 1 0,-12-6 0,6 0 0</inkml:trace>
  <inkml:trace contextRef="#ctx0" brushRef="#br0" timeOffset="549">1817 1170 8152,'17'-1'462,"1"-5"415,-1 4 1,-7 2-1,-4 13 1,-4 9-580,-2 7 1,0 4 0,0 4 0,0 5-800,0 11 0,-2 1 1,-2 8 500,-2-2 0,-15 6 0,1-4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2:05.8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105 584 8082,'-25'-17'0,"6"-7"0,-5 3 0,7 4 1096,5 3 0,4 8 0,12-3 0,10 1-539,15 4 0,21 2 0,20 2 0,12 0-670,9 0 1,0 0 0,8 0-1,-48 1 1,1 0-530,2 2 0,1 0 0,44-1 0,-2 5 0,-14-1 642,-13 0 0,0 0 0,-8-6 0</inkml:trace>
  <inkml:trace contextRef="#ctx0" brushRef="#br0" timeOffset="168">420 113 8087,'-20'-24'522,"-3"1"1,9 0 0,-1 5 411,5 1 0,4 9 0,8 10 0,6 15-606,9 16 1,9 10 0,7 12 0,0 3-423,1 6 1,-2 6 0,8 3-1,-3 5-452,-2 2 1,0 1 0,0 6 545,0 1 0,-17-38 0,-1 3 0,0 0 0,1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9:35.3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84 452 8436,'-17'-33'0,"-1"4"0,3 6 3195,3 4-2954,-3 9 0,13 4 0,-2 12-289,8 6 0,7 11 0,13 4 0,3 2-136,0 0 1,6 6 0,-2 6-1,6-2-554,4-2 0,-1-1 738,-5 5 0,8-4 0,2 6 0</inkml:trace>
  <inkml:trace contextRef="#ctx0" brushRef="#br0" timeOffset="250">1429 190 8557,'0'-50'309,"0"3"1,-2 7 0,-4 13 307,-5 9 0,-5 10 1,-1 16-1,-1 10-260,1 9 0,-1 15 0,-1 13 0,-3 13-274,-1 11 0,-8 9 1,2 5-1,13-43 1,-1 1-199,0 3 0,-1 0 0,-2 1 0,-1 1 0,0 4 0,0 2 1,-2 3-1,-1 0-166,-3 2 0,0 2 0,-3 5 0,0 1 0,-5 2 0,0 0 0,0 0 0,0 1 4,0-3 1,0-1 0,1-5 0,0-2 0,1-3 0,0-2 0,1-2 0,0-1 276,-1-4 0,0 0 0,1-1 0,0-1 0,1-2 0,0-1 0,2-3 0,0-1 0,0-3 0,0-1 0</inkml:trace>
  <inkml:trace contextRef="#ctx0" brushRef="#br0" timeOffset="516">1743 1361 8407,'-25'-43'169,"0"8"1,-6 0-1,4 10 1693,1 5 1,3 5-1344,6 3 0,1 8 0,5 14 1,5 11-419,4 10 1,8 8 0,1 14-1,3 1-47,4 4 0,1 6 0,3 10 0,-1 2-676,1-3 1,-1-1 0,0 0 0,-1 4-339,-4 5 0,1 3 1,-9-1-1,-6-3 960,-8-3 0,-21 7 0,-5-5 0</inkml:trace>
  <inkml:trace contextRef="#ctx0" brushRef="#br0" timeOffset="883">1848 1203 8585,'27'-68'0,"-3"4"0,-3 6 68,2 4 0,-3 17 0,3 8 0,-4 10 356,-1 7 1,-1 4 0,1 8 0,1 0-367,4 0 0,-3 14 1,3 5-1,-4 8-82,-1 10 1,-1 4-1,-1 7 1,-4 1-104,-7 5 1,-3 1 0,-2 7 0,-2-2-27,-3-4 0,-7 4 0,-11-2 0,-8 1-30,-8 1 1,-6-8 0,-7 1 0,-1-11 195,1-5 0,0-8 1,-1-3-1,5-7 238,7-9 0,8-8 0,17-10 0,5-8 148,5-5 1,8-8 0,10 4 0,11-1-266,8 1 0,12 4 0,1 9 0,3 6-328,-1 4 1,1 2 0,3 4 0,1 8-152,1 11 0,-9 10 0,9 8 0,-3 6-107,-5 3 0,5 4 0,-8 3 0,-2 1-1073,-3-2 1525,-1-2 0,-8-1 0,-1-1 0</inkml:trace>
  <inkml:trace contextRef="#ctx0" brushRef="#br0" timeOffset="1067">2879 1832 8384,'0'-35'44,"0"2"1,-2 4 3805,-4 6-3690,4 11 0,-4 12 0,10 14 1,6 7-458,5 8 0,-1 10 0,11 4 0,-2 1-921,0 5 1,9 1 1217,-3 3 0,4-1 0,2 0 0</inkml:trace>
  <inkml:trace contextRef="#ctx0" brushRef="#br0" timeOffset="1199">2913 1361 8436,'-13'-26'0,"-5"9"0,-3-8 0,4 5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2:03.5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450 105 8058,'10'-17'236,"-2"-1"1,-2 1 1825,-1-1-1308,1 1 0,-8 9 1,-2 8-1,-3 12-384,-3 9 1,-2 8-1,-7 14 1,-2 7-223,-3 7 1,-1 9-1,4-2 1,-5 3-37,-1 3 1,-2 14 0,-8 3 0,-2 2-379,-1 1 0,-1-11 0,8-5 0,4-10-204,6-12 0,11-15 0,8-15 413,8-9 1,13-5 0,13-8 0,4-2 109,7-4 1,14-4 0,14-7 0,11 0-77,5-1 1,5-3 0,3 1 0,4 5-102,0-1 1,-47 12 0,1 0-1,40-1 1,-6 3-137,-7 2 1,-14 0 0,-6 0 0,-7 0-300,-11 0 1,-12 0 624,-17 0 1,-15 0 0,-3-2 0,-11-4 15,-5-6 0,-10-5 0,-2-6 0,-8-7 87,-1-3 0,-7-1 1,3-3-1,-7-4 205,-3-6 1,0-3 0,3-2-1,-1-3-158,-2-3 1,2 2 0,7-6 0,7 1-251,5 5 1,6 10 0,15 7-525,4 8 0,14 13 0,18 12 0,13 6-1268,11 6 1826,15 4 0,10 15 0,11 2 0</inkml:trace>
  <inkml:trace contextRef="#ctx0" brushRef="#br0" timeOffset="216">1498 297 8086,'-17'-35'902,"-1"0"1,1 0 1535,-1 1 0,3 12-924,3 5 0,6 15-1399,12 8 1,6 11 0,11 20 0,6 4-269,4 5 0,8 7 0,0 3 1,-1 4-489,3 2 1,-6 2 0,4 6-1,-6 0-486,-6 0 0,-12 5 0,-11 3 0,-6 0-787,-6-1 1914,-19-1 0,-20-6 0,-17 0 0</inkml:trace>
  <inkml:trace contextRef="#ctx0" brushRef="#br0" timeOffset="466">1551 297 8086,'5'-41'252,"1"1"0,6-5 1,-4 8-1,1 6 125,5 4 0,3 4 0,5 5 0,3 3 2,2 3 1,2 4 0,6 10-1,0 4-172,0 6 0,0 3 1,-2 5-1,-4 3-93,-6 6 1,-5 6 0,-7 6 0,-5 3-163,-4 1 0,-6 4 0,-5-7 1,-13 3-232,-9 3 0,-2 7 0,-13-1 0,-3-4-281,-1 1 1,-3-8 0,1-3 0,1-5-586,5-6 1145,3-3 0,8-9 0,0 1 0</inkml:trace>
  <inkml:trace contextRef="#ctx0" brushRef="#br0" timeOffset="682">2511 716 8110,'-15'-17'955,"1"1"1,2 3 2475,-1 1-2882,5 8 0,0-2 0,8 12 0,0 8-496,0 7 0,6 6 1,2 6-1,1 0-730,5 2 1,2-4 0,-1 12 0,-1-2-207,-3 0 1,-7 5 0,2-3 0,-8 1 882,-10 5 0,-7 1 0,-16 3 0</inkml:trace>
  <inkml:trace contextRef="#ctx0" brushRef="#br0" timeOffset="949">2232 943 8110,'23'-35'0,"0"2"738,-1 4 0,3 6 1,0 11-1,2 7-283,4 3 0,2 2 0,4 4 0,4 5 11,5 9 1,-1 9 0,2 0 0,1 4-372,3 6 1,-5 2 0,-1-6 0,-3-2-411,-3-2 0,-4-2 1,-6 2-1,-7-5-1492,-9-5 1433,-5-9 1,-10-12 0,-2-16 0,-4-9 229,-1-6 0,3-10 0,-4-1 0,0-3 456,1 1 1,5 1-1,-2-4 1,4 5-272,2 1 1,0 8 0,2 8 0,4 4-647,6 7 0,3 1 1,4 9-1,3 6-349,1 10 0,8 3 954,-2 16 0,4 0 0,2 6 0</inkml:trace>
  <inkml:trace contextRef="#ctx0" brushRef="#br0" timeOffset="1182">3314 1118 8110,'-5'-17'856,"-1"-1"1,2 1 7,2-1 0,2 7 0,0-1 0,0-2 479,0-1 1,0-3-902,0 1 0,0-1-38,0 1-857,0 7 0,0 4 1,-2 12-1,-2 6-461,-2 3 0,0 5 0,6 1 0,0 4 208,0 3 0,2-5 1,4 4-1,8 0 361,7 0 0,8-5 0,10-1 0,4-5-209,1-5 0,9-7 554,5 2 0,0-12 0,-5-4 0</inkml:trace>
  <inkml:trace contextRef="#ctx0" brushRef="#br0" timeOffset="1333">3891 664 8294,'-25'-23'0,"-3"-1"562,1 3 0,2 9 0,9 9 473,5 6 1,3 7-1,8 10 1,2 3-609,4 6 1,11 10 0,12 3 0,4 3-569,2 4 1,2 1 0,2 2 0,2 1-654,-2-1 1,-3 4 0,-3-1 793,-4-5 0,-3-1 0,-9 3 0</inkml:trace>
  <inkml:trace contextRef="#ctx0" brushRef="#br0" timeOffset="1482">3856 1118 8126,'35'-43'313,"0"8"1,2 2 0,3 10 0,9 4 423,7 5 1,0 6 0,8 8 0,2 0-935,2 0 1,0 2 196,-4 4 0,-4 4 0,-7 7 0</inkml:trace>
  <inkml:trace contextRef="#ctx0" brushRef="#br0" timeOffset="1949">5026 1223 8531,'-2'-18'1395,"-4"1"1,4-1-1,-6 3 32,1 3 0,5 8-1193,-4 16 0,6 7 0,6 18 0,5 2-730,5 2 1,7 9 0,2 1-1,3 3 496,3-3 0,2 9 0,2-6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2:01.0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259 1223 7972,'-18'0'660,"1"2"1,1 4-198,5 5 1,-3 5 0,6 1 0,1 3-152,-1 3 1,0 2-1,4 6 1,-1-2-142,1 2 0,0 1 1,0-3-1,-2-6 29,2-4 0,0-9-2,-2-4 1,-3-20-1,-9-11 1,1-16-9,-1-17 1,7-14 0,1-21 0,5 42-1,0-1-11,0-4 0,1-2 1,1-2-1,2-1 1,-2-6-1,2-1 0,2 0 1,2 2-33,2 3 1,1 2 0,1 6 0,2 3-1,10-35 1,3 11 18,1 10 0,6 21 0,-4 18 0,0 12-94,1 9 1,7 4 0,2 4 0,9 4-271,7 5 0,9 12 0,4 7 1,6 5-51,5 5 0,-9 5 1,4 9-1,-4 4-159,-4 6 0,0 4 1,-7 2-1,-3 0-357,-7 0 0,-16 0 0,-12 0 0,-9 1-235,-6 5 0,-6-6 0,-7 2 999,-13-6 0,-22-18 0,-9 3 0</inkml:trace>
  <inkml:trace contextRef="#ctx0" brushRef="#br0" timeOffset="151">503 874 8065,'-9'-18'679,"1"1"1,8-1-582,0 1 0,2 1 1,4 3-1,7 3-195,9 2 1,7 2-1,12 6 1,7 0-345,8 0 0,6 2 0,8 2 441,0 2 0,8 8 0,1-5 0</inkml:trace>
  <inkml:trace contextRef="#ctx0" brushRef="#br0" timeOffset="383">1988 193 8109,'0'-41'0,"0"0"1740,0 2 1,-8 10-1,-4 8-233,-3 7 1,3 6-1,1 8-968,-3 0 1,1 8 0,-1 6 0,2 7-618,-1 8 1,5 10-1,0 6 1,2 3-168,1 7 1,-1 11 0,6 1-1,2 7-149,3 0 0,-1 0 0,8 1 0,2 7-437,1 3 1,10-5-1,6-7 1,8-7-197,8-7 0,-1-19 0,5-9 0,5-13 1027,4-20 0,4-21 0,6-22 0</inkml:trace>
  <inkml:trace contextRef="#ctx0" brushRef="#br0" timeOffset="566">2913 472 8109,'-7'-23'414,"-5"-1"1,2-5 0,-1 8 0,-3 4 1195,-1 3 1,-3 8 0,1-4-662,-1 3 1,9 3-1,3 12-846,4 9 0,4 2 0,4 10 0,5 3-30,5 1 0,3 9 0,2 5 1,5 1-482,1-1 0,-4 3 1,4-3-1,-1 3-731,-5 3 1,-9 1 0,-7 2 0,-3 3 1138,-2-3 0,-15-2 0,-5-1 0</inkml:trace>
  <inkml:trace contextRef="#ctx0" brushRef="#br0" timeOffset="733">2669 489 8109,'-2'-34'617,"-2"-1"1,-2 0 32,2 0 1,4 6-1,6 1 1,8 3-71,7 4 1,8 1 0,14 3 0,9 0-369,11-1 0,4 8 0,3 3 0,0 1-655,0 0 1,0 2-1,-4 8 1,-8 4-770,-11 1 0,-11 9 1,-8 7 1211,-11 2 0,-15 2 0,-12 6 0</inkml:trace>
  <inkml:trace contextRef="#ctx0" brushRef="#br0" timeOffset="882">2896 682 8109,'2'-12'1125,"4"2"-583,5 2 0,15 3 0,9 5 0,11-2-259,10-4 1,12 4-1,10-4 1,0 4-525,-1 2 1,-3 6 0,-12 2-1,-10 1 241,-9 5 0,-14 9 0,-4 4 0</inkml:trace>
  <inkml:trace contextRef="#ctx0" brushRef="#br0" timeOffset="1016">2879 1240 9093,'7'-17'566,"13"7"1,15 2 0,11 3-542,11-1 1,7-6 0,11 4 0,7 1-2079,3-1 2053,-5 2 0,5-2 0,-5-1 0</inkml:trace>
  <inkml:trace contextRef="#ctx0" brushRef="#br0" timeOffset="1183">3839 926 8075,'0'-27'1714,"0"-4"0,0 8 2188,0 1-3616,0 11 1,0 11-1,0 13 1,0 8-433,0 9 0,2 5 0,4 5 0,4 7-3265,-1 3 3411,7 10 0,-7 3 0,9 6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2:13.5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560 210 8259,'-12'-43'0,"2"1"902,3 3 1,-13 6-1,3 15 1,-5 3 61,-3 3 1,-8 5 0,-10 10 0,-1 9-228,-5 11 0,1 10 0,-1 10 0,5 9-435,1 10 0,4 6 1,12 4-1,10 4-327,9 5 0,6 16 0,3-46 0,2-1 1,2 1-1,3-1-232,6 2 0,1-1 0,2-2 0,1-1 1,6 2-1,1-1 0,1 1 0,0-1-545,2 0 0,1-1 1,3-3-1,2-3 552,30 34 1,-27-40-1,1 0 1,2-1 0,0 0-1</inkml:trace>
  <inkml:trace contextRef="#ctx0" brushRef="#br0" timeOffset="284">1188 1171 8248,'-5'-12'1230,"-1"0"0,10 3 0,13-5 0,12 4-1235,10 3 1,12-5 0,9 6 0,4 0-950,7-1 1,7 5 953,9-4 0,9-4 0,1 0 0</inkml:trace>
  <inkml:trace contextRef="#ctx0" brushRef="#br0" timeOffset="666">2254 717 8891,'-16'-30'0,"3"3"839,1 2 0,0 2 1,-5 7 1057,-1 5 0,1 3-1510,0 8 0,7 13 0,4 7 0,4 5-425,2 6 1,2 4 0,4 4-1,7 4-42,9 1 0,-1 1 0,8 1 0,0-5-193,-2-4 1,6-2 0,-2 0 0,6-2-247,4-4 1,0-12 0,-6-11 0,0-6 344,0-6 0,0-13 1,-2-16-1,-6-10 183,-10-5 1,-1-2 0,-10-3 0,-5-1 215,-4-2 1,-17 5 0,-15 9-1,-9 1 38,-7 4 0,-1 4 0,1 8 0,5 10-273,5 9 0,6 6 0,6 4 1,8 6-1085,7 9 1,8 14 0,12 14 0,10 3 1093,11 7 0,10 9 0,15-2 0</inkml:trace>
  <inkml:trace contextRef="#ctx0" brushRef="#br0" timeOffset="816">3284 1013 8402,'-8'-34'-24,"-3"-1"0,-5 2 1812,-1 3 1,1 5 0,3 10 673,1 3 1,8 6-4636,-2 12 1,6 4 2172,6 7 0,4 8 0,7 3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2:11.2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260 575 8253,'-25'-14'0,"-4"-3"921,-4-2 0,-8 7 1,2 6-1,6 4-58,8 2 1,12 10 0,3 5-1,2 9-444,4 3 0,10 4 1,8 10-1,7 3-187,8 1 0,12 5 0,5-5 1,5 2-197,1-1 1,3-7 0,1 0 0,2-6-400,-2-4 0,-7-10 0,-6-1 1,-6-10-48,-10-7 0,-6-10 0,-5-11 1,-5-13 99,-5-11 1,-6-9-1,-8-5 1,-9-6 81,-10-4 0,-8 0 1,-6 4-1,-8 6 296,-7 4 1,-6 1-1,-6 5 1,4 7-12,6 12 0,11 15 0,9 8 0,8 8-641,13 10 1,9 4-1,18 19 1,11 7-192,12 7 1,22 3 0,5 1 774,11-1 0,9 0 0,-36-25 0,-1-1 0</inkml:trace>
  <inkml:trace contextRef="#ctx0" brushRef="#br0" timeOffset="149">1238 907 8954,'-17'-25'764,"-1"-4"1,-1 3 0,0 3-1,-1 6 1864,5 5-3347,9-4 0,0 16 0,12 0-1305,5 10 0,7 0 2024,5 1 0,4 1 0,8 6 0</inkml:trace>
  <inkml:trace contextRef="#ctx0" brushRef="#br0" timeOffset="447">1727 715 8235,'-7'-20'282,"-5"-3"1,2 6-1,1-3 2705,1 7 0,2 13-2302,6 5 0,2 5 1,4 15-1,5 1-387,5 3 0,9 10 0,6 1 0,6-1-323,4-2 1,1-2 0,-1 0 0,6-2-368,3-4 1,-5-4 0,-4-9 0,-5-5-260,-1-5 0,-5-6 1,-3-8-1,-4-11 345,-8-14 1,-5-12-1,-10-13 1,-2-6 348,-4-4 1,-13 4 0,-16 2 0,-11 2 171,-11 4 0,-5 1 0,-6 7 0,2 7 14,2 12 0,16 15 0,3 8 0,12 6-658,10 6 0,11 12 0,8 13 0,8 8-802,8 7 0,19 10 1,12 5 1230,11 1 0,16-6 0,9 4 0</inkml:trace>
  <inkml:trace contextRef="#ctx0" brushRef="#br0" timeOffset="1100">3369 261 9372,'-14'-47'0,"-3"2"849,-2 3 0,-7 7 0,1 10 0,0 3 121,0 7 0,1 7 1,7-2-1,-3 3-548,-3 3 0,4 9 1,-5 7-1,5 6-683,2 5 1,-1 6-1,1 12 1,1 5-237,5 5 1,3 3 0,8 4-1,0 6-123,0 4 1,8 2-1,3 0 1,5 0-10,1 0 1,1 7 0,-3 1 0,-3-2 223,-6-7 1,-4-10-1,-4-1 1,-6-6 194,-10-5 0,-7-14 1,-12-16-1,-2-9 430,-1-6 0,-1-10 0,8-5 1,2-9 640,2-7 1,9-6-1,3-4 1,9-3-186,6-3 0,4 4 0,6-3 1,9-1-420,11 1 0,14-3 0,11-4 0,11 3-332,9 1 1,1 9 0,8-3 0,3 4 12,6 2 0,-3 8 1,1 4-1,-8 3 16,-3 3 0,-10-1 0,-14 1 0,-11-1 376,-14 1 1,-10 5 0,-7 1 0,-6-3 371,-4-2 0,-4 5 0,-4 1 310,-6 2 0,-3-3-928,-3 5 1,1 4 0,0 12 0,-1 9-279,1 6 0,-1 6 0,3 10 1,1 6-1,2 3 0,7 4 1,-5 3-1,2 3-234,4 2 1,10 2-1,8 4 1,7-2 34,8-2 0,12-10 0,5-1 0,5-13 57,1-9 0,1-13 0,-3-12 0,-1-8 191,-3-10 0,-7-7 1,0-16-1,-8-2 0,-8-4 0,-11 4 1,-8-3-1,-10 3 317,-12 2 1,-9 0-1,-12 2 1,-3 4 116,-3 5 1,-2 13 0,-5 5 0,-2 4-628,-4 2 0,3 2 0,-1 6 0,5 11-1106,5 14 1,13 6 1443,-2 13 0,12-3 0,-3 11 0</inkml:trace>
  <inkml:trace contextRef="#ctx0" brushRef="#br0" timeOffset="1733">5028 907 8203,'-17'-8'180,"-3"0"0,-1-5 1,-2 3 643,1 2 0,3 2 0,3 5 531,5-5 0,7 6-1014,15 0 0,11 0 1,19 7-1,7-1-223,8 0 1,8 0 0,10-6 0,4 0-547,1 0 0,-5 0 0,2 0 0,-3-2-892,3-4 1,-14 2 0,-4-5 1319,-13 1 0,-16-14 0,-4 3 0</inkml:trace>
  <inkml:trace contextRef="#ctx0" brushRef="#br0" timeOffset="1916">5360 400 8142,'-16'-17'0,"3"1"591,1 5 0,2 1 0,-3 6 0,3 0 183,2 6 1,3 8-1,5 15 1,2 10-635,3 10 0,7 13 0,9 6 0,5 6-545,1 6 0,2-3 1,8 9-1,2 1-1060,1 3 963,1-7 0,2 7 1,1-7-1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2:18.2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193 870 8139,'-8'-45'272,"4"9"1,-7 8 0,-3 5 708,-1 8 0,-3 3 1,1 8-278,-1-2 0,1 6 0,1 8 1,3 2-391,1 3 1,6 11 0,-3 5-1,1 4-158,4 2 1,2-1 0,2 3 0,2 2-109,4 2 1,5 2 0,11-5 0,3 1-200,2-6 1,2 0-1,6-10 1,2-1-64,4-3 1,-4-9 0,3-4 0,-3-8 82,-2-10 0,2-9 0,0-20 1,-2-5 40,-8-5 0,-13-9 0,-9-2 0,-3-2 93,-2 0 0,-17 4 0,-12-1 0,-14 11 19,-7 5 0,-5 7 1,-1 8-1,0 9-422,5 7 1,9 7-1,14 11 1,9 5-184,5 9 0,11 17 0,1 2 0,11 5-709,15 7 0,11 1 1292,11 3 0,8 7 0,16 2 0</inkml:trace>
  <inkml:trace contextRef="#ctx0" brushRef="#br0" timeOffset="533">962 922 8205,'-6'-17'-217,"0"-1"0,-8-5 0,5 0 415,-1 2 1,-4 1 0,7 5-1,-1 1 500,0 2 1,0 3 0,4-5 388,-1 2 0,-3 7 778,2-7-1228,4 8 0,-6 4 0,6 12-206,-3 3 1,1 9-1,-6 1 1,2 2-230,4 4 0,2 2 0,2 2 0,0 0-207,0 0 1,0 0 0,2 0 0,4 0-103,6 0 0,5 3 0,7-3 0,5-8-337,4-5 0,9-7 0,5-3 0,3-6-105,3-4 0,1-18 0,2-9 1,3-12-16,-3-9 0,-10-7 0,-7-3 0,-8-2 476,-7 1 0,-15 3 1,-9 2-1,-13 1 109,-15 5 0,-8 5 0,-17 12 0,-1 7 129,-4 9 1,3-1-1,-1 8 1,8 4-267,7 6 1,12 14 0,5 11-1,7 4-815,5 2 0,6 8 1,14 3-1,12 5 931,13 1 0,9 0 0,11 1 0</inkml:trace>
  <inkml:trace contextRef="#ctx0" brushRef="#br0" timeOffset="850">2027 730 8459,'10'-44'0,"-5"3"512,-3 4 0,-2 4 1,0 4-1,0 6 3691,0 3-3345,0 11 1,-2 1 0,-2 12-764,-1 7 0,-9 3 0,2 15 0,-1 4 15,1 6 0,-9 0 0,3 7 0,-1 1-22,0-3 1,1 5 0,1-6 0,-1-1-268,1 1 1,-1-2 0,3-8 0,1-4-3,3-6 1,7-3 0,-2-3 71,4 0 1,10-7 0,3-4 0,9-4 50,9-2 1,4-2-1,19-4 1,8-5-90,6-5 0,10 4 0,2 3 0,-1-1-437,1 0 1,-2 6 0,-9-1 0,-3 3-159,-5 2 1,-1 0-1,-8 0 1,-9 2-499,-8 3 0,-13-1 1240,-3 8 0,0 0 0,-7 5 0</inkml:trace>
  <inkml:trace contextRef="#ctx0" brushRef="#br0" timeOffset="1035">2533 818 8205,'-7'-45'286,"-3"2"0,-8 8 0,1 2 713,-1 4 1,7 12 0,1 9-213,2 0 1,3 14-1,6 2 1,5 11-660,6 10 0,-2 6 0,1 8 1,3 7-124,1 7 0,1 7 0,-3-4 0,-3 2-1648,-2 4 1,-2 2 1642,-6 2 0,0 0 0,0-1 0</inkml:trace>
  <inkml:trace contextRef="#ctx0" brushRef="#br0" timeOffset="1714">3249 626 8347,'10'-35'418,"-4"0"1,2 2 0,-1 2 0,1 3 207,0 3 0,6 2 0,-1 5 0,8 1-108,9 0 1,4 1 0,5 4-1,6 7-290,5 3 1,-1 4-1,9 3 1,-6 9-345,-5 7 1,-6 6 0,-12 10 0,-6 2-384,-3 2 1,-11 7-1,-5-1 1,-10 3 197,-11 3 1,-14-7 0,-14-1 0,-3-2 6,-7-4 1,-7-5 0,2-4 0,0-7 314,0-4 0,4-3 0,9-5 0,8-5 648,8-4 1,8-10-1,13-3-333,10-5 1,18-7-1,18 0 1,15 3-209,11 7 1,6-1 0,2 8 0,0 2-178,-1 2 1,-1 4-1,-2 4 1,-4 6-213,-1 3 0,-13 11 0,-11 1 0,-10 2-52,-7 0 0,-1-2 1,-13 2-1,-4-5 406,-6-5 1,-14 4-1,-13 2 1,-7 1 38,-9-1 1,-5-2 0,-7-3 0,-7 1-13,-7 2 0,1 1 0,-2-7 0,8-1-449,8-5 1,11 3 0,7-8 0,5-3-2174,6-1 2502,3-2 0,17 0 0,1 0 0</inkml:trace>
  <inkml:trace contextRef="#ctx0" brushRef="#br0" timeOffset="1947">4419 241 8221,'0'-52'262,"0"1"1,0 5 818,0 5 0,10 14 0,8 10 0,11 11-92,10 10 1,13 15 0,12 16-1,4 11-744,2 11 0,-4 13 0,-35-31 0,-2 3 0,19 43-475,-9 3 1,-10 5 0,-17 4 0,-6 2-40,-4-49 0,-2 1 0,-9 2 1,-6-1-1,-2-5 0,-4-1 1,-6 0-1,-5-1-369,-4 0 0,-3-1 0,-6-1 0,-1-2 0,-3-1 0,-1-3 0,-3-2 0,-1-4 638,-4-2 0,-1-1 0,1 2 0,-2 0 0,-6-6 0,-2-2 0,1 2 0,0-1 0</inkml:trace>
  <inkml:trace contextRef="#ctx0" brushRef="#br0" timeOffset="2447">6183 398 8277,'0'-29'0,"0"2"2506,0 2 0,-7-4-506,-5 6 0,2 7-1921,-1 10 1,1 18-1,-4 5 1,3 5-23,-3 3 1,-1 0 0,-3 4 0,-1-5-582,-5-5 0,3-2 1,-8 1-1,-2-3-219,-2-3 0,4-4 1,2-8-1,-1-2 795,1-4 1,8-11-1,1-13 1,11-3 977,5-1 1,2-3 0,4-2 0,7 0-293,13 6 1,9 2-1,7 14 1,7 7-550,3 6 0,7 8 1,-3 8-1,-4 11-346,1 8 1,-3 12 0,-1 5 0,-6 8-375,-4 8 1,-10 4 0,-6 0 0,-7-2-170,-9-2 0,-7-2 0,-11 2 0,-16-7 66,-14-9 1,-15-1-1,-10-10 1,-10-6 212,-9-4 1,-10-6 0,4-9 0,4-6 300,5-4 1,8-12-1,16-8 1,14-9 948,15-6 0,17-4 1,8-1-1,4-3 37,2 2 1,10 10 0,8 6 0,11 3-415,9 3 0,15 7 1,11 4-1,4 8-408,2 10 1,0 1-1,-3 16 1,1 2-498,2 2 0,-12 4 1,6 2-1,-9 4-558,-9 1 1,-3 1 0,-10 4 0,-6-5-267,-9-1 1,-9-8-1,-9-8 1277,0-2 0,-7 6 0,-3-4 0</inkml:trace>
  <inkml:trace contextRef="#ctx0" brushRef="#br0" timeOffset="2764">6812 1045 8277,'0'-12'528,"0"0"1745,0-1 1,6 3-631,0-2 1,1 9-1200,-1-3 1,4 4 0,7 2 0,3 0-222,3 0 0,4 0 0,8 0 0,0 0-273,0 0 0,0 0 0,0-2 1,2-4 17,4-6 0,-5-11 0,5-6 1,-4-4 69,-2-2 0,-8-8 1,-4-3-1,-5-3 218,-6 3 1,-7 1-1,-12 6 1,-13-1 113,-13 1 0,-4 12 0,-7 9 0,-1 10-363,0 6 1,5 2 0,-5 4 0,4 8-1242,8 11 1,0 10-1,10 10 1,2 9-3566,1 10 4799,11 6 0,-7 10 0,6 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2:29.2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 1275 8354,'-12'-29'0,"3"2"0,1 2 642,4 3 0,2 9 1,4 1-1,4 1-95,5 1 0,20-6 0,10 7 0,10-1-283,7 4 1,12-2-1,11 3 1,5 1-748,1 2 1,0 9 0,-1 5 0,-5 4-159,-5 1 1,-20 6 0,-11 3 640,-12 1 0,-8 2 0,-8 6 0</inkml:trace>
  <inkml:trace contextRef="#ctx0" brushRef="#br0" timeOffset="150">43 1852 8354,'-17'-18'1126,"0"1"0,9 5 0,10 2 1,17 3-740,20 3 1,15-4-1,22 2 1,9 0-422,12-1 1,-41 5 0,3 2 0,8-3 0,2 0-1,1 1 1,1 2-466,2-1 1,0 2 0,-4 2 0,0 2 148,-5 0 1,0 1 0,-6 2 0,0 0-1,-2 0 1,1 1 0</inkml:trace>
  <inkml:trace contextRef="#ctx0" brushRef="#br0" timeOffset="1101">3065 996 8459,'-20'-45'208,"-1"6"1,-2 8 625,1 8 0,-3 6 0,2 5 1,2 6-198,1 4 1,3 4 0,-1 4-1,3 8-176,3 7 1,-2 8 0,9 12-1,1 5-324,2 5 1,4 3 0,6 4 0,9 4 20,10 1 0,8 3 0,6-8 1,5-2-392,5-2 1,15-3-1,4-7 1,3-11-103,5-13 1,2-10 0,7-16 0,-2-12-13,-3-17 1,-12-19 0,-14-12 0,-9-8 33,-13-7 0,-8-5 1,-19 1-1,-14 2 332,-20 1 1,-24 14 0,-21 0 0,31 37 0,-3 2 132,-4 2 1,-1 4-1,-2 2 1,-1 5 0,0 4-1,-1 2 1,2 3 0,-1 1 152,-47 0 1,10 4 0,19 6-1,22 8-743,19 11 1,13 18 0,20 11 0,8 12-785,11 10 1,18 0-1,11 9 1222,-22-39 0,2 1 0,5 2 0,2 1 0,1 5 0,-1-1 0</inkml:trace>
  <inkml:trace contextRef="#ctx0" brushRef="#br0" timeOffset="1334">2523 2515 8208,'-73'-2'514,"3"-4"1,6 5 0,19-5 942,10 4 0,20 2 0,21 0-1137,15 0 1,27 0 0,18 0 0,20 0-291,-36 0 1,3 0 0,6-1 0,2 0 0,6-1 0,2 0 0,3-2-1,1 0-240,5 0 0,1-1 1,9-1-1,1 0 0,5-3 1,0 0-1,-1 1 0,-1 1-990,-2 1 1,-2 0 0,-7-1 0,-3 1 1199,-10 3 0,-2 0 0,-1-3 0,-2 0 0,-7 3 0,-1 0 0,0 0 0,0 1 0</inkml:trace>
  <inkml:trace contextRef="#ctx0" brushRef="#br0" timeOffset="1500">2279 3004 8297,'-19'0'1160,"-5"0"0,15 0 0,9-2 0,29-4-904,33-5 0,33-1 1,-31 5-1,4-1 1,10-3-1,3 0-283,11-1 0,4-1 1,-21 4-1,2-1 1,2 0-1,8-1 1,1-1-1,1 0 1,1 1-1,1 0 1,0 0-541,-2 1 1,1 1 0,-2-1 0,-1-1 0,-2 0 0,0 0 0,-10 2 0,1 0 0,0 0 0</inkml:trace>
  <inkml:trace contextRef="#ctx0" brushRef="#br0" timeOffset="1967">5562 1555 8196,'-17'-39'331,"-1"2"0,1 6 1231,-1 4 1,1 5-1,-1 11-791,1 5 1,7 6-1,4 6 1,6 7-468,6 9 1,4 13 0,9 11 0,5 5-234,5 1 1,-2 1-1,4-1 1,4 0-41,4 1 0,3-3 1,-3-5-1,4-10-341,2-10 1,3-13-1,10-12 1,6-18 323,4-23 1,-30 7 0,0-5 0,2-10 0,-1-3 0,4-7 0,0-3 74,4-5 0,1-3 1,0-4-1,-1-2 1,2-5-1,1-3 1,1-1-1,1 0-231,-16 27 1,0 1-1,0-1 1,0-2-1,-1 0 1,1 1 0,18-22-1,1 1 1,-5 6-1,-1 3-323,-5 10 1,-1 5 0,-7 12-1,-2 5 1,18-14 0,-7 13-290,-2 9 0,-6 13 0,3 12 1,-1 4-503,2 2 1,-2 18 1255,7 11 0,-3 10 0,9 7 0,5-3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2:47.5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64 156 8080,'-15'-18'733,"9"-5"0,-9 0 0,3 1 291,2 3 0,6 7 0,2 2-709,12 3 1,11-1 0,20 4 0,10-2-573,11 2 0,4 4 0,15 4 0,1 4-544,-3 2 0,7 1 0,-9 9 1,-5 1-2130,-14 2 2930,-11 8 0,-20-3 0,-2 7 0</inkml:trace>
  <inkml:trace contextRef="#ctx0" brushRef="#br0" timeOffset="134">47 732 7965,'17'-2'1970,"1"-2"1,1-4-1337,5-1 1,12-3 0,21-5 0,20-1-934,-27 9 1,3 1-1,9-1 1,2 0-1,9 0 1,2 1 0,-2 0-1,1 0-1218,0 2 1,0 1 1182,-2 0 1,1 2 0,1 2 0,0 2 0,0-1 0,1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2:44.1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1135 8327,'-35'-7'1383,"13"5"-2159,5-4 0,13 6 502,4 6 1,15-3 0,17 7-1,6-2-718,9-4 992,3-2 0,11-2 0,1 0 0</inkml:trace>
  <inkml:trace contextRef="#ctx0" brushRef="#br0" timeOffset="1233">672 210 8113,'2'-33'1012,"4"4"1,-4-4 889,4 3-368,-4 13-1074,-2 2 1,0 16-431,0 5 0,0-2 46,0 8 1,0-1-1,-2 5 64,-4-4 0,2 1 0,-6-5-19,3 2 1,-1-5-90,2 7 1,2-8 33,-7 2-185,7 4 42,-4-9 1,8 5 67,0-12 1,0 3 0,2-7 0,2 0-3,2 0 1,5-1-1,-3-7-30,2 1 0,-4 5 1,3 1-104,-1-3 0,0 6 1,-4 1-53,1-1 0,1 4 0,-4-6-196,4 2 806,-4 3 461,6 5-311,-8 0-361,0 0 46,0-8 42,0 6-204,0-6-156,0 8 1,0 8 0,0 4 0,0 3 74,0 3 1,0 7-1,0 6 1,0 10-87,0 11 1,0 18-1,0 19 1,0-38-1,0 1 11,0 4 1,0 2-1,0 6 1,2 0-1,0 3 1,2 0-1,1 2 1,1 0-41,2 1 1,0 0 0,0-1 0,1 0 0,1-3 0,0 0 0,0-5 0,1-2-43,0-5 0,1-1 0,11 36 0,-5-13 0,-3-9 60,-3-8 0,-4-11 0,-6-19 0,2-5-653,2-5 561,-1-9 0,-12-3 0,-5-9 0,-4-3 183,-1-7 0,-8-11 0,-2-4 0</inkml:trace>
  <inkml:trace contextRef="#ctx0" brushRef="#br0" timeOffset="1500">795 629 8014,'23'-91'434,"0"3"1,8 7 0,-2 19 0,6 9 452,6 11 0,9 7 1,13 6-1,3 5-767,5 5 0,9 9 0,-4 4 0,-5 8-41,-5 10 0,-7 7 1,-13 18-1,-7 4-427,-8 6 0,-2 11 0,-11 6 1,-9 4-81,-5 2 0,-14 1 1,-9 7-1,-14 5 233,-12 3 0,14-40 0,-4-1 0,-1-4 0,-3-2 0,-3 1 0,-2-1 24,-1 0 1,-3-2-1,1-5 1,-1-2 0,0-4-1,1-2 1,-36 13 287,11-12 0,21-13 0,5-8 0,11-8-145,12-8 0,7-3 1,16-3-1,4 1-636,8 0 0,15-1 664,19 1 0,13-1 0,3 1 0</inkml:trace>
  <inkml:trace contextRef="#ctx0" brushRef="#br0" timeOffset="1733">2122 1450 9153,'-20'-18'0,"1"1"1297,2-1 0,-3 7-818,14-1 1,-5 10-627,5 2 1,2 8-1,8 11 1,4 4 13,1 7 0,1 3 0,4 3 0,-3 5-259,3 6 1,1 3 0,3 5 0,-3 3-129,-3 6 1,-4 4 0,-8 2-1,-4-1-912,-8 1 1432,-7 0 0,-32 0 0,-3 0 0</inkml:trace>
  <inkml:trace contextRef="#ctx0" brushRef="#br0" timeOffset="2000">1755 1851 8024,'8'-68'1278,"2"4"0,1 10-619,1 11 1,0 10-1,7 18 1,6 3-553,10 6 1,8 4 0,9 4 0,3 4 23,3 6 0,2 5 0,6 7 0,-4 5-140,-2 4 1,4 2 0,-4 1 0,-1 3-505,-5 2 1,0 0 0,-15-8 0,-6-4-2676,-8-6 2786,2 4 0,-15-17 0,-2-4 0,-12-18 488,-10-15 0,-3-4 1,-3-18-1,3-3 116,3-4 1,-2-8-1,9 6 1,1 1 145,2 3 0,2 9 1,0 5-1,0 5-845,0 6 1,2 11 0,4 12 9,5 4 1,7 10-1,5 6 487,6 7 0,4 14 0,2 10 0</inkml:trace>
  <inkml:trace contextRef="#ctx0" brushRef="#br0" timeOffset="2271">3082 1974 8024,'0'-28'0,"0"3"281,0 0 0,0 4 0,0-7 0,0 3 598,0 4 1,0-4 0,0 1 0,-2 3 177,-3 2 0,1 1-819,-8 1 1,0 7 0,-5 4-315,0 4 1,-1 4-1,1 4 1,-1 6-380,1 3 1,-1 8 0,3 3 0,1 1-73,3 4 0,1 2 1,-2 2-1,6 0 107,4 0 1,12 0-1,6 0 1,9-1 216,8 1 1,6-7 0,15-5-1,4-6 23,6-5 1,10-4 0,4-12 0,1-8-361,5-11 1,-1-16 0,0-9 539,-1-9 0,-16-5 0,2-8 0</inkml:trace>
  <inkml:trace contextRef="#ctx0" brushRef="#br0" timeOffset="2402">3833 1432 8024,'-19'-52'-255,"-4"-1"1,1 17-1,-9 6 1,-2 9 1221,0 4 1,-4 7-1,14 6 1,2 8-433,1 8 1,5 5 0,3 8 0,6 10-559,4 10 1,4 5 0,6 7-1,10 3-64,9 4 1,8 8-1,4-8 1,3 3-282,3 3 0,-4 6 0,3 0 368,-1-3 0,-2-1 0,-6-2 0</inkml:trace>
  <inkml:trace contextRef="#ctx0" brushRef="#br0" timeOffset="2552">3502 1921 8097,'0'-56'283,"0"4"1,0 9 387,0 10 1,5 8 0,13 9 0,17 3-1138,11 1 1,15 8-1,3-2 1,3 4-111,3 2 1,0 6 575,0 0 0,0 15 0,0-1 0</inkml:trace>
  <inkml:trace contextRef="#ctx0" brushRef="#br0" timeOffset="3002">4567 1799 8600,'0'-23'1785,"0"-1"0,0 1-792,0 6-773,0 7 1,0 10-1,0 12 1,-2 5-328,-4 6 1,2-3 0,-5 5 0,-1-2-266,0 1 0,-7 5 0,-9-6 0,-1-2-119,-4-1 0,-4-3 0,-4 1 0,1-3 791,5-3 0,0-4 1,9-10-1,3-4 338,2-6 0,9-3 0,4-5 0,8-3-78,10-6 1,7 4 0,18 1 0,2 7-265,2 5 1,7 4 0,-1 8 0,3 2-394,2 4 1,-1 6-1,-3 11 1,-5 6-188,-6 4 0,0 4 1,-16 2-1,-3 4-70,-5 1 0,-11-5 0,-4 4 1,-13-3 54,-12 1 1,-8-2 0,-6-10 0,-6-6 127,-3-3 1,3-5 0,1-3 0,1-6 419,6-4 1,0-4-1,16-4 1,4-8 347,5-7 1,6 2 0,8-5 0,4 5-239,8 1 1,4 1 0,16 0 0,7 1-471,4 4 1,4 5-1,5 7 1,2 2-565,5 3 1,3 7-1,7 13 1,1 10-929,0 10 1,0 5 1602,0 3 0,-8 7 0,-2 2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3:00.5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3895 1223 8078,'0'-17'0,"-2"-1"1822,-4 1 0,4-1-2191,-3 1 1,-5 7 0,-2 6-884,-3 8 0,-3 8 1252,1 11 0,-8 4 0,-3 8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4:12.2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165 451 8120,'0'-45'0,"0"4"231,0 5 0,0 8 0,0 5 1243,0 4-826,-8 9 1,6 4 0,-3 12-493,3 6 1,2 11 0,0 8 0,0 8 38,0 7 1,2 14 0,1 8 0,3 8-93,-2 4 0,-2 3 1,-2 8-1,0 6-125,0-45 1,0-1 0,0 48 0,-1-45 0,0-1-1,-3 44-156,-2-8 0,-1-13 0,3-22 178,-2-11 1,0-20 0,6-23 301,0-10 0,-6-9 0,-1-10 0,-1-12-258,0-7 1,-4-20 0,5-10 0,-1-11-142,0-10 0,5 48 0,0-1 1,3-1-1,0-1 0,0-1 1,0-2 34,0-4 1,0-1 0,0 6-1,0 0 1,1 0 0,0 1-1,3-40 293,2 12 0,2 19 51,-3 11 0,-1 28 0,6 10 1,0 17-197,-1 15 1,5 8 0,11 10 0,8 2 27,6 4 0,15 11 0,1 10 0,5 2-209,6 0 1,2 2 0,-33-29 0,0 0 0,0 1 0,1 0-190,3-1 1,-2 0 0,29 34-1,2-1 1,-8-2-364,-9-4 1,-7-4-1,-13-9 1,-7-5-66,-13-5 0,-7-10 0,-8-4 712,-7-2 0,-24 7 0,-20-5 0</inkml:trace>
  <inkml:trace contextRef="#ctx0" brushRef="#br0" timeOffset="148">25 1149 8147,'-11'-27'349,"-1"4"0,10 3 1,4 5-367,14 3 0,13 5 0,19 7 0,16 0 135,14 0 1,19-2 0,-44 0 0,3 0 0,3-1 0,2 0-334,1 1 0,0 0 0,-1 1 0,0 0-119,-2 2 0,-1-2 0,2-5 0,0-3 1,-3-1-1,1 0 0</inkml:trace>
  <inkml:trace contextRef="#ctx0" brushRef="#br0" timeOffset="399">2331 136 8224,'-16'-25'268,"4"0"0,-11-4 0,2 8 1106,-2 7 0,-5 0 1,-7 9-1,0 3-720,1 5 0,-7 9 0,0 11 1,2 7-506,2 2 0,4 11 0,4 4 0,6 5-387,4 6 1,9 4 0,4 10 0,8 4-383,10 5 0,9-1 1,20-2-1,5-5-53,5-5 0,7-11 1,2-7-1,0-13 34,0-12 0,6-11 0,-3-5 0,-1-5-940,-4-12 1579,4-9 0,0-26 0,8-1 0</inkml:trace>
  <inkml:trace contextRef="#ctx0" brushRef="#br0" timeOffset="582">2942 346 8224,'-18'-23'312,"1"-1"1,-2 5 571,-5 5 1,5-1-1,-4 5 403,3 0 1,10 5 0,5 10-945,3 7 0,2 9 1,2 7-1,5 3-330,11 6 0,1 9 0,10 1 0,2 3-174,2 3 1,-4 5-1,1 0 1,-1 0-857,-2 2 0,2 1 0,-10 4 0,-5-2 1017,-4-3 0,-12 6 0,-8-4 0</inkml:trace>
  <inkml:trace contextRef="#ctx0" brushRef="#br0" timeOffset="749">2540 503 8225,'0'-50'0,"0"3"626,0 6 1,8 5 0,6 1 0,7 2-67,8 3 0,16-1 0,11 8 0,14 2-283,7 1 0,11 9 0,5 1 0,-4 2-484,-5 4 1,-7 4-1,-7 6 1,-4 4-1144,-8 0 1,-7 11 1349,-16-4 0,-16 13 0,-4-3 0</inkml:trace>
  <inkml:trace contextRef="#ctx0" brushRef="#br0" timeOffset="898">2855 643 8225,'-12'-8'786,"0"-4"0,10-3 0,2-1-496,10 5 0,15 1 0,12 6 0,14-2-147,11 2 1,13 3 0,7 1 0,3 0-255,3 0 0,-9 7 0,-5 5 1,-10 3-2151,-12 3 2261,-15 7 0,-12 2 0,-7 8 0</inkml:trace>
  <inkml:trace contextRef="#ctx0" brushRef="#br0" timeOffset="1017">2872 1167 8225,'-8'-6'513,"10"0"-246,14 2 1,19 2 0,19 0 0,16-1-1391,15-3 1123,-34 2 0,1 2 0,5 1 0,1 2 0,3-1 0,0 0 0</inkml:trace>
  <inkml:trace contextRef="#ctx0" brushRef="#br0" timeOffset="1665">4514 1149 8095,'-12'-33'0,"2"2"0,1 4 1179,-1 2 1,4 4-1,-4 7 1384,3 2-2497,1 8 1,6 4 0,-2 12-166,-4 4 1,4 3 0,-6 2 0,1 3 4,-5-3 1,-4 4-1,-1-1 1,-2-3-247,-5-2 0,5-1 0,-4-1 0,3 1 434,3-1 0,-1-7 1,1-4 1253,-1-4-1152,9-2 0,16-8 0,19-2 0,10-2-88,11 1 1,3 7-1,3-2 1,-1 6-152,1 6 0,3 6 0,-2 9 0,-5 4-54,-5 2 1,-3 4-1,-8 8 1,-4 2 32,-5-2 1,-13 3 0,-9-1-1,-10 0 14,-9 2 1,-20-6-1,-4 5 1,-11-3-86,-12-4 0,-2 4 0,-16-10 0,3 0 84,5-6 0,2-7 1,20-18-1,9-4 510,10-6 1,10-5 0,11-4 0,8-3-52,8 3 1,14 0-1,13-1 1,8 1-303,7 5 1,7 1-1,5 9 1,6 2-289,4 2 1,5 2 0,-1 2-1,-4 4-591,0 6 0,-6 9 0,0 4 0,-2 2-229,-3 4 1,-5 0 0,-5 0 0,-9-1 1001,-6 1 0,8 2 0,-3 2 0</inkml:trace>
  <inkml:trace contextRef="#ctx0" brushRef="#br0" timeOffset="1916">6033 1045 8883,'-2'-30'0,"-2"3"821,-2 2 0,1 8 0,5 5-260,0-2 0,13 1 0,7 1 0,5 6-196,6 4 1,10 2-1,5 0 1,5 0-387,1 0 0,6 0 1,0 2-1,-3 2-849,-7 2 0,-7 13 0,-12-1 0,-8 3-549,-7 4 1,-8 3 1418,-12 7 0,-27 15 0,-14 4 0</inkml:trace>
  <inkml:trace contextRef="#ctx0" brushRef="#br0" timeOffset="2048">5876 1499 8793,'8'-10'1173,"7"2"1,12 2-690,14 1 1,23-7-1,14 4 1,13 0-602,-39 4 1,1 1-1,-1-1 1,0 2-1,4 1 1,-1 2-1,-3-1 1,-1 0 116,42 0 0,0 8 0,-13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9:48.0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1112 243 8822,'-43'-64'0,"-3"4"493,-5 6 1,-15 19 0,-6 19-1,-5 7-94,-7 5 1,5 17-1,-3 11 1,-1 11 139,-3 11 1,7 9 0,42-21 0,2 3-1,-25 41-400,13 9 1,12 3-1,21-40 1,3 2 0,2 2-1,3 1-270,0 2 0,2 1 1,4 0-1,4 0 0,3-4 1,3-1-1,4 2 0,1 0-310,4 3 0,1 1 0,1 5 0,1 2 1,3-1-1,0 0 0,0-3 0,1 0 441,0 0 0,2-2 0,4-3 0,0-1 0,0-1 0,0 0 0,2-1 0,0-1 0,1-1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4:19.1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7491 647 8122,'-25'-18'237,"5"7"1,-3 1 0,4 2 2008,1 4-1838,1 2 1,9 8 0,8 2-1,14 0-181,13-1 0,12 5 1,19-4-1,8 0-147,8-1 1,5 1-1,6-4 1,-1 2-674,-3-2 1,-7-2-1,0-2 1,-8 0-446,-8 0 1,-7 0-1,-9-2 77,-7-4 1,-21-2 960,-8-4 0,-20-3 0,-13 5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4:20.8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1095 8221,'-8'-29'-123,"-2"1"1,-1 3 372,-1 4 1,6 7-1,-6 3 1486,-1-3-1453,5 6 1,0 2 0,8 12 0,2 8-99,4 7 0,4 6 0,7 10 0,1 4-23,-1 6 1,1 3 0,1 4-1,2 3-400,3 1 0,-1 8 1,-6-2-1,-1 2-343,-4-2 1,1 4 0,-7-4 580,-2 4 0,-10 9 0,-4 3 0</inkml:trace>
  <inkml:trace contextRef="#ctx0" brushRef="#br0" timeOffset="700">1852 920 8186,'-8'-35'295,"6"2"1,-6 4-1,2 6 1038,0 3 1,1 9-638,5-1 0,0 10-621,0 2 0,-6 2 0,0 10 0,0-1-218,-2-1 1,-1 6 0,-11-5 0,-1 5 7,-2 1 1,-8 1-1,2-1 1,-4 1-124,-2-1 0,0-7 1,0-4-1,2-5 330,4-1 0,-2 0 0,7-1 0,5-5 278,5-6 0,7-5 1,9-5-1,5-3-126,11-2 0,9 6 0,14-3 1,5 7-84,5 5 0,9 4 0,2 8 0,2 4-222,0 8 1,-6 7 0,4 18-1,-2 6-54,-3 9 1,-11 3 0,-7 9 0,-10 2 48,-11 2 1,-9 3 0,-9 1 0,-3 0 68,-9-4 0,-9-10 0,-20-2 1,-6-5-1,-3-5 1,-12-7 0,-8 2 0,-10-4-202,-5-2 1,-2-8 0,3-6-1,10-7 314,16-8 1,14-14 0,16-10 0,11-9 358,9-6 1,10-2-1,10 0 1,11 2-257,8 4 0,14 2 1,5 8-1,8-1-216,4 5 1,2 9 0,6 0 0,2 4-217,4 2 1,-6 14-1,1 5 1,-7 6-561,-3 6 0,-3 4 1,-6 4-1,-3 2-214,-8-2 1,-8-4 0,-18-6 1006,-3-6 0,3 4 0,-5 0 0</inkml:trace>
  <inkml:trace contextRef="#ctx0" brushRef="#br0" timeOffset="983">2707 1601 8255,'26'-23'365,"3"0"0,-2 5 0,0 8 0,0 3 380,0 3 1,2 2 0,4 2 0,-2 0-251,-1 0 0,-7 0 0,4 0 0,0 0-281,0 0 1,-5 0 0,1 0-121,-4 0 0,-9-2 0,-4-4 1,-4-8-228,-2-7 1,0 0 0,-4-8-1,-6-2-139,-7-2 1,-14-2 0,-2 0-1,-8 2 161,-4 4 0,5 3 0,-5 11 0,2 3-23,5 6 1,3 6 0,5 8 0,5 8-526,0 5 0,13 18 0,1 2 0,11 7-1818,11 5 2477,17 7 0,16 2 0,9 8 0</inkml:trace>
  <inkml:trace contextRef="#ctx0" brushRef="#br0" timeOffset="1215">4279 274 8184,'-70'-70'1203,"-5"8"1,-1 8 0,2 11-451,2 14 1,8 15 0,2 12-1,0 12-325,0 13 1,8 18-1,1 13 1,11 16-522,5 16 0,17 9 1,13-42-1,3 2 1,1 3-1,2 1-177,0 4 1,2 2 0,5 4-1,3 2 1,3 2 0,2 1 0,2 2-1,2-1-149,2 0 1,1-2 0,5-4 0,3-2-1,-3-4 1,2 0 0,1-4 0,2-2 418,1-4 0,2-1 0,0-2 0,0-1 0,1-2 0,0-1 0,0 3 0,0-1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4:43.1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1499 8027,'-17'-24'223,"-1"1"0,1 0 642,-1-2 0,9 11 0,3-3 0,6 3-284,6 4 0,7 3 0,16 7 0,14 0-120,11 0 1,10 0-1,14 0 1,9 0-468,10 0 1,-45 0 0,1 0 0,1-1-1,1 2 1,-1-1 0,0 2-616,-2 0 0,-1 1 0,42 1 0,-17 6 0,-14 0 621,-11-1 0,-16-5 0,-10 4 0</inkml:trace>
  <inkml:trace contextRef="#ctx0" brushRef="#br0" timeOffset="333">1326 1045 8190,'18'-24'0,"-1"1"1130,1 2 0,-3 1 684,-3 3 1,-5 9-1113,-7 8 0,0 2 0,0 12 1,0 3-351,0 4 1,0 11-1,0-1 1,0 5-314,0 5 0,0 8 0,2-3 0,4 5-176,6 1 0,3 1 0,3-1 1,1-2-416,5-3 1,5-4-1,9-12 1,5-8 77,2-11 1,1-12 0,5-14-1,-3-15 118,-1-14 0,-10-9 0,-2-6 1,-12-4 156,-9-1 1,-9-3 0,-12 8 0,-13 4 312,-13 5 1,-17 9 0,-12 9 0,-4 3 151,-4 3 1,12 10 0,-6 9 0,9 4-457,9 2 1,11 10-1,13 7 1,9 10-517,7 6 1,16 12 705,13 7 0,12 1 0,17 7 0</inkml:trace>
  <inkml:trace contextRef="#ctx0" brushRef="#br0" timeOffset="467">2514 1569 8096,'0'-28'459,"-8"-3"1,-4 8-1,-3 2-213,-3 1 0,1 5 0,-1 3 0,1 4-1164,-1 1 1,7 5 917,-1-4 0,8 12 0,-3 3 0</inkml:trace>
  <inkml:trace contextRef="#ctx0" brushRef="#br0" timeOffset="917">2915 1254 9194,'-17'-7'0,"-1"-5"905,1-4 0,0 7 0,-1 3 800,1 4 0,7 4-1030,4 4 0,14-1 1,9 11-1,11 3-136,4 1 0,11 7 0,4 0 0,5 2-460,6 0 1,-1-5-1,5 3 1,0-2-384,0-4 1,-4-3 0,4-7 0,-2-5-258,-3-4 1,-13-11 0,-9-9 0,-11-11-10,-11-10 0,-7-2 1,-16-9-1,-13-4 177,-16-1 0,-17 1 0,-10 2 0,-10-1 446,33 26 1,-1 2-1,-43-18 1,40 24 0,0 1-1,-40-11 277,6 4 0,11 9 0,15 11 0,15 5-246,16 5 1,15 15-1,16 13 1,13 7-625,13 5 1,17-4-1,16 4 1,8-1-2364,7 1 2903,5-6 0,-35-14 0,1 0 0,1-3 0,0 1 0</inkml:trace>
  <inkml:trace contextRef="#ctx0" brushRef="#br0" timeOffset="1200">4190 1237 8213,'-25'-45'0,"-6"6"907,-8 8 1,-3 6 0,-5 10 0,6 3 532,4 6 0,12 6 1,8 6-1,9 6-870,6 3 1,6 10-1,7 6 1,15 6-436,11 4 1,9 0 0,12-4-1,6-1-464,4-1 1,2 2 0,0-13 0,0-3-631,0-2 0,3-9 1,-3-6-1,-10-12 59,-9-15 0,-18-6 1,-16-20-1,-11-3 659,-10-4 1,-15-3 0,-18 5 0,-15 0 494,-16 1 1,-8-1-1,-5 13 1,3 4 108,0 6 1,12 8 0,-2 11 0,8 7-190,10 3 1,15 17-1,17 8 1,15 10-1206,12 8 1,18 4 0,20 7 1030,3 1 0,18-1 0,4 0 0</inkml:trace>
  <inkml:trace contextRef="#ctx0" brushRef="#br0" timeOffset="1500">5657 800 8183,'-19'-52'0,"-4"1"934,-6 5 0,-12 5 0,-4 12 0,0 8 522,5 7 1,3 8 0,2 14 0,2 9-919,4 11 0,-2 12 0,8 7 1,3 5-419,7 6 1,-1-1 0,6 7 0,0 2-234,1 2 0,1 0 1,6-4-1,0-6-401,0-4 0,0-9 1,0-6 144,0-8 0,2-14 0,4-11 0,5-6 279,5-6 1,11-5-1,8-13 1,9-3 88,7 0 0,7-4 0,2 8 0,4 1-233,8 3 0,-2 3 0,10 5 0,-1 5-417,3 4 1,-1 2 0,-13 2-1,-6 4-487,-9 5 0,-5 5 0,-15 1 1138,-12 1 0,-9-1 0,-12 1 0</inkml:trace>
  <inkml:trace contextRef="#ctx0" brushRef="#br0" timeOffset="1683">5518 1010 8183,'-43'-45'164,"0"-3"0,-3 9 1,9 6 1088,12 8 0,5 13 1,20 6-271,8 4 1,13 12 0,8 7 0,6 11-446,6 5 1,4 9-1,7 5 1,0 5-656,1 6 1,-7 3 0,-1 6-1,-2 1-1132,-4 4 1,-10 4 0,-8 0 1248,-7 5 0,-22 4 0,-12 3 0</inkml:trace>
  <inkml:trace contextRef="#ctx0" brushRef="#br0" timeOffset="2166">6513 765 8750,'18'-70'0,"-3"4"604,-3 8 0,5 6 0,1 15 1,9 0 420,6 4 1,4 10 0,1 1 0,5 9-310,2 7 1,1 4 0,7 6 0,-3 8-524,-3 11 1,-5 8 0,-9 6 0,-3 4-519,-7 5 0,-6 5 0,-5 3 1,-10 2-409,-12 2 0,-9-1 0,-16-9 1,-2-3-11,-4-2 1,4-5-1,-5-9 1,1-5 698,0-5 0,2-9 1,10-4-1,6-4 277,4-2 0,3-2 0,4-4 139,7-6 0,20 3 0,12-3 0,12 0-149,6 3 0,7-1 0,6 6 1,1-2-174,1 2 1,-8 8-1,2 4 1,-7 2-43,-4 3 0,-5 3 0,-10 3 0,-11 2-27,-9 3 0,-6-1 1,-6-6-1,-8 3 86,-11 3 0,-10-3 0,-8 5 0,-3-2-171,-1 0 0,-5 1 0,5-7 0,0 1-474,5-1 0,-3 1 1,2-1-1,2 0-377,2 1 1,8-1-1,2 1 955,2-1 0,-6 9 0,4 1 0</inkml:trace>
  <inkml:trace contextRef="#ctx0" brushRef="#br0" timeOffset="2416">7963 399 8358,'17'-76'245,"1"0"0,7 10 1,6 14-1,8 9 1125,7 6 1,5 12 0,3 8 0,4 11-141,6 10 0,4 9 0,2 16 0,-2 12-877,-4 8 1,-12 13 0,-13 8 0,-10 9-725,-11 6 1,-14-35 0,-4 1-1,-7 3 1,-6-1 0,-7 4-1,-6 1-2468,-9 4 1,-6 0 2838,-12 3 0,-7 0 0,-7 5 0,-3-1 0,18-22 0,0 0 0,-2-1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4:46.3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1 123 8144,'6'-18'415,"0"1"1,-1-1 0,-3 3 0,2 1 345,2 3 0,8 7 0,-1-4 0,9 2-501,7 0 0,6 1 1,5 5-1,7 2-802,3 3 0,5-1 0,1 8 0,2 1-2401,-2 3 2943,-1 1 0,-11 9 0,-1 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4:46.4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0 106 8144,'2'-17'2325,"8"-1"-2154,13 1 0,22 1 0,27 3 0,15 3-246,-37 6 1,3 0 0,8 1-1,2 0 1,3 3 0,0 0 74,-4 0 0,0 0 0,1 4 0,-2 0 0,-3 1 0,-1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4:48.9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43 612 8368,'-11'-6'0,"1"-2"842,2-2 0,0 6 292,3-1 1,5-3-757,0 2 1,9 6-1,15 6 1,5-2-351,4-2 1,9 3-1,7 1 1,7-2-364,8-2 1,4-2 0,4 0 0,2 0-1067,1 0 0,1 0 1401,-6 0 0,-8-8 0,-2-1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4:54.0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1 175 8329,'17'-18'0,"-1"1"-178,-5-1 1,5 1 0,-4-1 0,1 1-315,-1 0 1,3 1-1,-5 2 366,0 3 89,-3 7 1,-8-4 0,-5 8 22,-6 0 1,-3 0 0,-1 2 0,2 2-16,3 2 0,-1 0 29,-5-6 0,-1 7 0,1 3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5:08.4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270 571 8776,'-23'-7'0,"0"-5"616,1-4 1,3 5-198,2-1 1,9 8-161,8-2 0,9 5 0,15 1 0,7 0-270,8 0 1,13 0 0,12 0 0,4 0-165,2 0 0,0 0 0,0 0 0,-1 1-537,1 5 0,-6-2 0,-4 8 712,-5 1 0,-7 3 0,-13 1 0</inkml:trace>
  <inkml:trace contextRef="#ctx0" brushRef="#br0" timeOffset="166">43 1025 8434,'-11'-7'926,"-1"-3"-789,-2 0 0,9-3 0,5 7 0,13 2-232,14 2 1,18 2 0,21-2 0,10-2 331,11-2 1,-36 3 0,3 1-1,5 1 1,2 2 0,1-1-1,0 0-511,-1 0 1,-1 0-1,-3-1 1,0 2-1,-5-1 1,-1 2-14,48 3 0,-4-3 0,-8 6 0</inkml:trace>
  <inkml:trace contextRef="#ctx0" brushRef="#br0" timeOffset="366">1109 170 8403,'0'-45'279,"0"4"0,2 8 0,1 8 0,7 10 128,6 5 1,-1 14-1,14 15 1,2 14 146,2 12 0,2 7 0,0 8 0,-2 10-743,-4 10 1,-3 11 0,-11 4 0,-3 2-112,-8-47 0,-3 1 1,-3 4-1,-3 1 1,-3 1-1,-4 0 0,-3 1 1,-5 0-75,-3 1 0,-4-1 1,-5-3-1,-4-1 1,-4 2-1,0 0 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5:13.1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120 602 8434,'-17'-8'124,"0"0"0,-1-5 0,1 3 883,-1 2 0,6 2 599,1 6-1425,7 0 0,-2 2 1,12 2-1,6 4 51,3 2 0,12-1 0,8 5 0,12-4-243,9-3 1,14-1-1,13-6 1,9 0-100,7 0 1,-48 0 0,0 0-1,2 0 1,-1 0 0,1 0-1,1 0-392,1 0 0,1 0 1,42 0-1,-2 0 0,-17 0-802,-15 0 0,-13 2 1304,-5 4 0,-15-4 0,2 6 0</inkml:trace>
  <inkml:trace contextRef="#ctx0" brushRef="#br0" timeOffset="399">2321 986 8212,'-10'-2'0,"2"-2"2970,1-2-2056,-3 0 0,-2 1-497,1-1 1,7-8 0,-2 3-311,4-5 1,2-9 0,2-4-1,2-6-85,2-6 0,7-6 0,-3-11 0,2-6-71,-1-4 0,1-4 0,5 1 0,1-1-19,-1 4 0,-5 10 1,-2 1-1,-1 11 104,1 11 1,-4 2-207,6 10 0,-1 9 0,7 14 0,-1 10-158,1 5 0,7 11 1,6 3-1,6 6 116,3 5 0,11 1 1,-3 10-1,5 3-201,-3 0 1,-3 1 0,1-3 0,-3 2-78,-2 5 1,-4-5 0,-10 4 0,-6-4-910,-4-1 1399,-1-9 0,-1 7 0,1-6 0</inkml:trace>
  <inkml:trace contextRef="#ctx0" brushRef="#br0" timeOffset="533">2600 672 8222,'-25'-45'998,"-4"4"0,12 18-1394,5 5 0,12 7 0,12-1 1,11 6 153,8 4 0,8 4 0,5 4 1,11 6 120,5 3 1,6 3-1,10-1 121,5 1 0,4 7 0,3 2 0</inkml:trace>
  <inkml:trace contextRef="#ctx0" brushRef="#br0" timeOffset="749">4521 270 8501,'-19'-29'0,"-2"2"0,-5 1 1015,-1 5 1,-4 2-1,-8 3 1,-1 4-255,1 7 0,2 3 0,2 2 0,-2 2-501,-4 3 0,10 11 1,-2 9-1,6 4-338,6 8 0,2 6 1,3 9-1,4 3-471,7 3 0,5-2 0,7 10 0,11 6-519,9 7 0,10-7 0,9-4 1,15-6-232,10-6 1,13-11 1040,-36-26 0,3-3 0,-2-1 1,1-3-1,6-3 0,0 0 1</inkml:trace>
  <inkml:trace contextRef="#ctx0" brushRef="#br0" timeOffset="932">5307 200 9643,'-35'-33'0,"0"4"1032,1 6 1,4 5-1,3 7-773,2 5 0,10 12 0,9 7 0,4 10-175,2 12 1,0 2 0,0 12 0,4 3-67,7 4 0,1 10 1,13-2-1,0 6-744,5 6 0,-3-4 0,2 5 0,0 1-1268,-2 3 1994,-9-11 0,-3 6 0,-5-14 0</inkml:trace>
  <inkml:trace contextRef="#ctx0" brushRef="#br0" timeOffset="1132">5150 392 8581,'0'-43'139,"0"12"1,0-2-1,0 6 51,0 6 0,0 1 1,0 3-1,2 1 90,4 5 0,4 1 1,7 6-1,3-2-315,3 3 0,6-1 1,12 0-1,5-2-97,5 2 0,3 2 1,4 2-1,4 0-295,0 0 1,4 6 0,-7 2 0,-3-1-1359,-2 1 1785,-9 6 0,-2-4 0,-9 7 0</inkml:trace>
  <inkml:trace contextRef="#ctx0" brushRef="#br0" timeOffset="1265">5290 724 8581,'-18'0'1515,"7"0"-1438,-1 0 0,12 0 1,6 0-1,15 0-65,10 0 1,20 6 0,5 0 0,6-3-739,2-1 0,0 6 726,6 4 0,0 3 0,0 3 0</inkml:trace>
  <inkml:trace contextRef="#ctx0" brushRef="#br0" timeOffset="1396">5133 1213 8467,'2'-12'2164,"7"3"-2101,15 1 1,13 0-1,25 4 1,13-2-572,16 2 0,-40 3 0,1 1 508,3-1 0,1 2 0,-3-1 0,1 0 0,2 0 0,0 0 0</inkml:trace>
  <inkml:trace contextRef="#ctx0" brushRef="#br0" timeOffset="1863">6617 916 8493,'10'-35'1305,"-4"0"1,-10 2 0,-4 4-77,-2 6 0,5 11-1233,-7 6 0,8 12 0,-4 6 0,2 3-253,1 3 1,-9-1-1,2 3 1,-5 1-270,-6 2 0,-5 3 1,-6-5-1,-1 0-216,0-5 1,-6-1 0,0-9 0,2-2 927,2-2 0,4-4 0,4-6 0,6-7 416,4-7 1,9-9-1,6 2 1,10-4 94,11-2 0,9 2 0,10 4 1,5 8-375,6 7 0,3 6 0,3 8 0,-1 4-363,0 8 0,1 4 0,-3 17 0,-3 7-220,-6 9 0,-12 1 0,-6 12 0,-6 0-58,-5 1 0,-6 1 1,-14 3-1,-9-1-107,-10-2 0,-20-5 0,-7 1 1,-7-4 72,-4-5 0,-3-18 0,0-6 1,4-12 632,5-9 0,21-6 0,9-8 0,9-9 568,8-10 1,5-8 0,9-4 0,5-2-325,11 2 1,9 8-1,12 4 1,5 2-370,7 4 1,-3 3 0,11 6 0,-3 7-758,2 3 0,0 6 0,8 7 0,2 13-836,-2 7 1,0 5 0,2 5 1436,-4 6 0,-4-5 0,-7 1 0</inkml:trace>
  <inkml:trace contextRef="#ctx0" brushRef="#br0" timeOffset="2213">8171 287 8901,'0'-27'0,"2"4"560,4 3 0,-2 3 0,10 0 0,5 1-353,8 4 0,8-3 0,6 5 1,6 0-443,3 5 0,4 3 0,3 2 0,1 0-336,-2 0 0,-4 0 0,-5 2 571,-6 3 0,-12 5 0,-4 8 0</inkml:trace>
  <inkml:trace contextRef="#ctx0" brushRef="#br0" timeOffset="2379">8521 864 8423,'11'-18'1011,"1"1"0,9-1 0,14 3 1,12 3-802,9 6 0,8-1 0,12 1 0,5 2-277,5 2 67,9 2 0,-14 8 0,5 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5:49.6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873 70 8449,'-25'-7'-789,"6"-1"1,-3-6 788,9 3 0,-3-1 0,7-6 0</inkml:trace>
  <inkml:trace contextRef="#ctx0" brushRef="#br0" timeOffset="380">87 140 8495,'-23'-8'-6,"0"-3"1,5 3-1,9 0 312,1 0-121,2 7 1,8-7 0,4 8 0,6 0 65,3 0 1,10 0 0,6 0 0,8 0-50,8 0 1,13 8 0,12 1 0,13 3-141,12 0 0,-37-4 0,2 1 0,6 3 0,2 1 1,8 0-1,1-1-82,6 1 0,1 0 0,7 1 1,2 1-1,-26-6 0,1-1 0,1 0 1,2 0-1,2 1 0,0-1-117,4 1 0,0-1 0,0 0 0,-4 1 0,0-1 1,0-1-1,2-1 0,1-1 0,0-1 0,-2 1 1,0-1-1,1-1 112,0-1 0,-1 0 0,2 0 0,-1-1 0,1-1 0,-1 1 0,3-1 1,0 0-1,-1 0 0,0 0 0,0 0 0,0 0-34,-2 0 1,-1 0 0,0 0 0,-3-3 0,-1 0-1,0-1 1,0-1 0,0 0 0,0-1 0,-2 0 0,1-2-1,-1 1-106,0 0 1,1 0-1,-2 0 1,24-2-1,-2 0 1,-6 3-1,-3 1 1,-10 1 0,-2 2-173,-10 1 0,-2 0 0,-5 1 0,-3 0 0,25 2 0,-16 4 337,-23 5 0,-20 3 0,-10-3 0,-4-3 0</inkml:trace>
  <inkml:trace contextRef="#ctx0" brushRef="#br0" timeOffset="730">297 716 8403,'-23'-17'0,"1"0"0,7-1 386,7 1 0,6-1 0,8 1 1,11 1-388,18 5 0,24-5 0,18 4 0,-29 4 0,3-1 151,7-3 1,3 1 0,8 1 0,3 0 0,9-2 0,3 1 0,8 1 0,2 1-63,-26 2 0,1 2 0,0-1 0,4 0 0,1 0 0,0 1 0,3-1 0,1 1 0,0 0 0,1 1 0,0 0 0,0 0-278,-1 2 1,1 0 0,-1 1 0,-2-2-1,0 0 1,1 1 0,2-1 0,0 1-1,1-1 1,1 0 0,0 1 0,0-1 41,2 1 0,0-1 0,-1 1 1,-4-1-1,0 0 0,-1 1 1,1 0-1,0 1 0,-1 0 1,-1-1-1,0 0 0,-1 0-106,0 1 1,1-1-1,-2 1 1,-2 0-1,0 1 1,0-1-1,-2 1 1,0 0-1,-1 0 1,32 0-1,-2 0 254,-7 0 0,-2 0 0,1 0 0,-1 0 0,-8 0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9:50.6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504 857 8332,'-24'-33'109,"-1"2"0,0 3 490,0 3 1,-6 4-1,1 9 1,-3 6 100,-1 5 0,-7 1 1,0 1-1,2 7-202,2 10 1,4 1-1,4 10 1,6 4-389,4 6 0,9 4 0,6 5 0,6-1-477,4 1 1,9 3 0,3 1 0,9 1-500,6-1 1,10 2 0,1 1 0,5 1-1534,3 0 2399,-3-13 0,19 7 0,-6-15 0</inkml:trace>
  <inkml:trace contextRef="#ctx0" brushRef="#br0" timeOffset="681">783 1189 8471,'0'11'-1200,"0"1"0,0-1 1048,0 7 0,-6-1 152,0 1 0,-7-3 81,1-3 0,-3-6 1,-3-10 332,1-2 0,-1-7 0,1 1 0,-1-4 185,1-1 0,-1-1 0,1 1 0,-1 0 658,1-1 0,-1 1 241,1-1-1310,7 8 1,12 10 0,16 12 0,9 6-137,6 5 1,4 2 0,2 6 0,3-2-501,3 2 1,-6-4 0,1 1 0,-3-3-51,-2-4 1,-2-1 0,-4-5 0,-5-3-146,-5-6 1,-11-6 616,-8-6 1,-8-12-1,-9-11 1,-1-2 268,1 2 1,-7-6 0,1 2 0,2-6 53,1 0 0,3 3 1,-1 1-1,3 0 116,3 0 1,4 6-1,8 2 1,2 1 153,4 5 1,14 2 0,15 1 0,9 3-157,7 3 1,1 4 0,2 8 0,5 2-459,5 4 1,-6 4 0,-4 9 0,-7 2-178,-5 3 1,-1 5-1,-8-4 1,-4 0-90,-5 0 0,-13 5 0,-5-5 0,-4 2 17,-2 4 0,-2 0 0,-4 0 0,-5-2 54,-5 2 0,-9-4 0,-2 1 0,-2-5 119,-1-8 0,9 1 1,-2-10 487,3-2 0,11-4 1,3-6-1,4-8-13,2-7 0,0 0 0,2-9 0,4-1 75,5-2 1,11-2-1,3 1 1,2-1-174,4 0 0,-4 6 0,2 1 0,0 5-246,-1 8 1,5-1-1,-4 10 1,4 2-305,2 2 0,-2 10 1,-2 6-1,0 5-340,6 4 1,-2 8 0,3-1 0,-5 5-361,-4 5 0,1-3 1,4 4-1,-1-2 996,-3 1 0,3-3 0,-6 6 0</inkml:trace>
  <inkml:trace contextRef="#ctx0" brushRef="#br0" timeOffset="881">2267 612 8472,'-7'-46'379,"-5"1"0,-3 2 523,-3 4 0,6 10 0,3 6 573,1 4 0,2 11-1277,6 8 1,8 10 0,5 13 0,9 8-232,7 8 1,4 0 0,2 9 0,0 4-404,0 5 1,0 9 0,-2-2 0,-4 4-325,-6 2 0,0 7 0,-5 5 760,-9 3 0,-12-34 0,-5 1 0,-2 1 0,0 1 0</inkml:trace>
  <inkml:trace contextRef="#ctx0" brushRef="#br0" timeOffset="1364">2198 1206 8509,'7'-52'0,"1"1"0,8 5 0,-1 3 832,5 0 0,7 12 0,0-2 0,4 8-56,6 9 1,9 1 0,-1 7 0,2 0-473,-1 1 0,-7 7 0,2 9 0,-4 5-253,-2 5 1,-2 5-1,-4-1 1,-6 6-249,-4 4 0,-1 4 1,-3 2-1,-3 3-540,-6 3 0,-4-4 0,-4 5 0,-4 3 39,-6 1 1,-9-5 0,-2-6 0,1-8 284,3-8 1,1-11-1,1-8 1,0-8 844,-1-8 1,8-11-1,5-8 1,3-6 150,2-4 0,3-6 0,7 7 0,8 1 21,1 2 0,8 2 0,0 2 0,2 4-272,1 6 1,-1 5 0,6 7 0,1 5-437,5 4 0,-4 4 0,4 6 0,-4 7-97,-2 6 0,2 5 1,-1-5-1,1 2-136,-4-1 1,-8-3 0,3-3 0,-3-3-365,-4-1 0,-1-10 677,-3-2 1,-7-8 0,-4-11 0,-4-5 122,-2-5 1,-2-4 0,-4-2 0,-4-2 15,0-3 1,-11 9 0,4-4 0,-3 4 178,1 3 0,-1 3 0,-1 10-394,-2 3 1,1 6 0,9 12-1,3 8-632,2 7 1,3 6 0,5 10 0,1 4-314,5 5 1,4 5 1044,7 1 0,9 8 0,1 2 0</inkml:trace>
  <inkml:trace contextRef="#ctx0" brushRef="#br0" timeOffset="1564">3490 228 8474,'-18'-68'275,"3"8"1,1 13 1038,3 16 1,7 14 0,0 13-873,8 16 1,13 13-1,12 18 1,6 9-373,6 10 1,4 8 0,7 6 0,-25-35 0,-1 3-377,0 4 0,0 1 1,0-2-1,0 1 0,0 6 1,-1 3-1,-1 0 0,0 2-74,1 3 0,-3 0 1,-6 0-1,-1 0 0,1 3 1,1 0-1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0:53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122 419 8162,'-17'0'-33,"5"0"1,1 0 4,-3 0 0,-2 0 189,-1 0 0,5 0-192,1 0 159,7 0 1,-4-2 0,8-3 137,0 3 154,8-6-39,-6 8-42,5 0-304,1 0 1,-4 0 27,8 0 1,-1 0-1,9 0 1,5 0-12,10 0 0,17 0 0,22-2 0,21-4-32,-36 1 0,2-2 0,13-1 0,4-1 1,12-1-1,4-1 0,-27 2 0,0 1 1,1-1-12,1 0 1,1 0 0,1 0-1,0 2 1,1 0 0,0 0 0,-2-1-1,0 0 1,0 1 0,-2 0-1,0 0 1,-1 1-102,1 0 1,0 1 0,-2-1 0,24-3 0,-1 0 0,-2 1 0,0-1 0,-5 0 0,-1 0 85,-2 1 0,-1-1 0,2 0 0,0 0 1,-1 1-1,1 1 0,-2 0 0,-1 0-68,-5 1 1,-1 1 0,-1 2 0,-2 0 0,-5-2 0,-2 0 0,-1 1 0,-1 0-31,-1 2 1,-2 0 0,-4 1 0,-3-1-1,39-2 1,-13-2-270,-9 2 1,-11 0 0,-13 0-110,-5-2 1,-8-1-1,-19 3-59,-10-2 0,-18 0 541,-16 6 0,-7 0 0,-6 0 0,4 0 0</inkml:trace>
  <inkml:trace contextRef="#ctx0" brushRef="#br0" timeOffset="366">873 646 8157,'-50'0'-69,"3"0"1,12 0 0,12 0 111,4 0 1,5 0 103,8 0 1,8 6 0,18 0 0,5-2 114,10-2 0,9 4 0,16-1 0,14-3-109,17-6 0,-37 3 0,3-1 0,8-4 0,2-2 0,2 0 1,2-1-115,4-1 1,3-2-1,10-6 1,2-1-1,-23 7 1,1 1-1,1-1 1,3 0 0,1 0-1,0 0-131,2-1 0,1 1 0,0 0 0,0 0 1,0 0-1,-1 1 0,-5 0 0,-1-1 1,-1 2-1,0 0 0,-1 0 0,0 1-27,30-4 1,-2 2 0,-4 2 0,-3 1-1,-8 1 1,-3 0 0,-7 2 0,-2 1-93,-6 0 1,-2 0-1,-4 0 1,-1 2 0,43 2-1,-6 0-128,-9 0 1,-15 0 0,-16 0 0,-11 0-1129,-10 0 1467,-6 0 0,-15 0 0,-2 8 0,-8 2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1:30.2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166 210 8061,'-26'-40'968,"-3"-1"1,-2 0 0,2 8 0,6 6-1386,3 10 0,13 7 0,7 12 417,9 4 0,15 3 0,3 9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2:05.4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629 709 8052,'18'0'0</inkml:trace>
  <inkml:trace contextRef="#ctx0" brushRef="#br0" timeOffset="1516">18 884 7582,'-10'0'0,"2"0"0</inkml:trace>
  <inkml:trace contextRef="#ctx0" brushRef="#br0" timeOffset="3433">70 604 7990,'-11'-50'0,"-1"3"775,-2 7 1,1 3-1,1 4 1,6 4-456,4 5 0,4 5 0,6-1 0,10-1-286,9-2 0,8 0 0,3 5 1,5 1-2,2-1 0,-1 7 0,5 1 0,-4 2-91,-3 4 1,-1 2 0,-6 2 0,-2 2-223,-4 4 0,-4 10 0,-7 9 1,-3 2 110,-3 4 1,-4 2 0,-8 4 0,-2 2 128,-4 1 1,-6 9 0,-9-3 0,-4 3 7,-3-2 1,5-3-1,-4-5 1,2 0 200,3-6 0,-3 6 0,2-8 0,2-2 168,1-2 0,5-4 0,5-7-264,10-5 0,15-5 0,17-10 0,6-3-195,9-3 0,11-2 1,6-3-1,4 1-64,2 2 0,6 9 0,-1-3 0,-1 6 80,-2 6 0,-12 11 0,-8 12 1,-11 4 25,-10 2 1,-13 8-1,-14 1 1,-8 3 63,-8 0 1,-17-7 0,-8 7-1,-8-1 129,-9-1 0,-6-2 0,-12-8 1,-2 0-73,-1 0 0,-9-2 0,5-4 1,1-8 6,8-7 1,4-7 0,12-7 0,7 0-50,9 0 1,6-7 0,17-5-1,3-4-284,6-1 0,6-6 0,6-1 1,8 3-511,7 2 0,12-5 795,8 1 0,7-16 0,-3 2 0</inkml:trace>
  <inkml:trace contextRef="#ctx0" brushRef="#br0" timeOffset="3951">1991 639 8044,'2'-35'384,"2"0"0,2 0-246,-2 1 0,-2 1 0,-2 3 1,-2 5-33,-4 0 1,4 4-1,-4-7 1,4 1 193,2 0 0,-6 4 1,-1-4-1,-3 0 2,-4-1 1,3 1-1,-5-4 1,-3 4-19,-1 2 0,-7 3 1,-2 9-1,-4 3-47,-2 2 1,-6 3-1,1 6 1,-1 5-133,-2 6 0,6 11 0,-1 4 0,5 3-134,4-1 1,9 6 0,1 5 0,7-1-210,4-2 1,2 4 0,6-2 0,0-5-22,0-2 0,6-5 0,2 2 0,2-6 236,3-4 0,3-3 0,1-2 1,3-5 264,3-1 0,-2-2 0,8-8 0,1-2-41,-3-2 1,6-7-1,-6 1 1,0-2-118,-4 3 0,3-3 0,-3 8 1,-2 2-35,-1 3 1,-3 1-1,1 1 1,-1 5 98,0 6 1,7 13 0,-1 10-1,0 10-38,3 5 1,-5 6-1,6 7 1,0 8-142,0 7 0,-5 2 1,3 3-1,-2-3-280,1-3 0,-1-1 1,-6-10-1,1-6-469,-1-8 1,-1-7 0,-3-2-1,-1-8 779,2-2 0,1-8 0,3 0 0</inkml:trace>
  <inkml:trace contextRef="#ctx0" brushRef="#br0" timeOffset="4497">2934 150 8094,'0'-27'3222,"-2"10"-2961,-3 11 1,-3 14 0,-4 7 0,4 8-153,1 5 0,5 1 0,-6 6 0,2 0-114,0-1 0,-7-4 1,1-1-1,-3 0-247,-3-2 0,-1-2 0,-3-7 0,-3-3 88,-2-3 0,6-4 1,-3-10-1,5-4 378,1-6 0,3-11 0,3-8 0,6-8 292,5-8 0,8-3 1,5-2-1,5 1 114,7 5 1,3 3 0,10 10 0,2 6-330,1 9 0,3 3 0,-4 11 0,2 6-176,-3 7 0,5 17 0,-2 9 0,-2 9-137,-3 7 1,-6 3 0,-3 2 0,-2 6-100,-4 6 0,-3-2 1,-7 12-1,-7-2-64,-8-1 1,-15 13 0,-18 1 0,13-40 0,-4 1-80,-5 1 0,-2-1 0,-6-1 0,-2-1 1,-2-1-1,-1-1 0,3-5 0,1-3-198,2-2 0,2-4 0,-16 5 1,13-21-1,16-18 388,11-16 1,7-9 0,8-14 0,7-7 284,10-8 0,9-1 0,14-5 0,7 2 399,8 4 1,5 3 0,5 9 0,-2 7-148,2 6 0,1 15 1,3 1-1,0 9-259,0 14 1,0 11 0,-2 22 0,-2 6-331,-2 3 0,-14 0 0,1-1 0,-5-2-406,-1 1 0,-12 3 1,2 1-1,-4-2-366,-4-3 1,-9 1 0,-13-5 0,-5 2 897,-5 3 0,-21-5 0,-11 0 0</inkml:trace>
  <inkml:trace contextRef="#ctx0" brushRef="#br0" timeOffset="4632">4209 1023 8322,'29'-44'606,"0"3"0,-7 14 0,1 9-426,-4 11 1,-7 5-1,-2 4 1,-2 4-1767,-5 5 1586,-1 5 0,-9 1 0,-3 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2:22.0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856 567 8057,'18'-33'0,"-1"4"0,1 4 391,-1 0 0,-5 11 0,-1-1 0,1 3 54,-2 2 0,-1 4 0,-5-5 0,2-3 84,-2-1 1,-2-3 0,-2-1 0,0-2-145,0-3 0,-8-5 0,-3 4 0,-5-2-201,-1-4 0,-9 4 1,-3-1-1,-4 1-77,-2 0 1,-7 8-1,-5 1 1,-5 8-123,-7 3 1,-3 7 0,-8 2 0,1 13-104,-1 12 1,0 8 0,4 6-1,8 7 41,11 9 1,10-3 0,8 6-1,8-2-91,7 1 1,6-1-1,12-8 1,8-1 187,11-3 1,10-13-1,8-2 1,6-9 62,3-12 1,10-7 0,4-6-1,6-9-82,6-11 1,-4-7 0,3-1-1,-5 2-89,-6-2 1,-4-2-1,-9 2 1,-7 6 59,-9 8 1,-13 5 375,-11 0 0,-7 14 0,2 16 0,-4 9 194,-2 6 0,0 10 0,0 3 1,0 5-392,0 1 1,0 0-1,0 1 1,0 3-440,0 8 1,2-6-1,4 12 1,7-4-395,9-4 0,5-2 0,8-9 0,0-7-910,0-9 0,-1-7 0,1-13 1592,0-3 0,8-5 0,2-7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2:25.5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183 786 8200,'-35'-25'0,"0"-1"0,0-1 0,2 8 1265,4 5 1,14 10-1,17-1-919,13 3 0,20 2 1,18 0-1,11 0-350,9 0 1,15 0 0,9 2 0,0 2-797,-4 1 1,4 15 0,0-3 509,0 3 0,-42-7 0,0 1 0,-1-1 0,-1 1 0</inkml:trace>
  <inkml:trace contextRef="#ctx0" brushRef="#br0" timeOffset="268">1598 227 8461,'-8'-25'221,"-4"-2"1,-3 0 166,-3 3 0,1 7 0,1 3 443,5 3-328,3 7 1,8-2 0,0 12-1,0 7-46,0 9 1,6 5 0,2 8 0,1 2-250,5 3 1,1 5 0,3 7 0,-1 3-458,1 3 1,-7 0 0,-1 10 0,-2 4-426,-4 0 1,-2 5 0,-2 1-1,-2 1-173,-4 5 1,2-8 0,-6-7 846,3-8 0,-7-7 0,4-2 0</inkml:trace>
  <inkml:trace contextRef="#ctx0" brushRef="#br0" timeOffset="568">2331 681 8224,'25'-17'872,"-5"1"-243,3 5 0,-3 11 0,-1 13 0,2 7-52,3 3 1,7 8 0,-2-4 0,4 2-226,2 0 1,5 0 0,3 4 0,0-4-320,-1-5 1,7-5 0,-2-1 0,3-3-446,2-3 0,-7-6 0,-4-14 0,-4-10-114,-2-9 1,-10-14 0,-8-5-1,-11-7 402,-10-5 0,-15 2 0,-18-6 1,-12 2 270,-7 3 0,-16 5 0,1 5 0,-7 7 176,-5 3 1,5 12-1,4 7 1,6 10-59,4 6 0,14 6 0,-1 10 0,9 13-719,9 10 1,13 19 0,14 1 0,4 5-2350,2 2 2803,8 0 0,17 6 0,12-1 0</inkml:trace>
  <inkml:trace contextRef="#ctx0" brushRef="#br0" timeOffset="1051">3397 332 8321,'-18'-53'146,"1"9"0,-1 3 0,1 6 655,-1 6 1,9-2 0,3 8-1,6 1-348,6 3 0,5 3 0,12 5 0,9 5-43,6 4 1,1 2 0,8 2 0,1 4-264,3 5 0,7 13 0,0 5 1,-2 6-145,-1 6 0,-3 3 1,-1 10-1,-5 5-150,-5 5 1,-14 6-1,-9 3 1,-11 3 28,-5-2 1,-11-1 0,-11 1-1,-11 0-110,-8-6 1,-9-6 0,-1-12 0,-5-1-224,-4-2 0,-1-9 1,9 1-1,3-8-276,7-8 0,3-5 0,4-6 0,4-7-1478,5-3 2205,5-9 0,9-3 0,3-8 0</inkml:trace>
  <inkml:trace contextRef="#ctx0" brushRef="#br0" timeOffset="1201">3449 943 8321,'17'-25'0,"1"0"0,-1 1 92,1 7 1,9 11 0,8 0-1,11 4 397,11 2 0,-1-5 0,8-1 0,4 2-157,6 2 0,-2 8 0,3 1 0,-5 1-2242,-6 0 1910,-4 6 0,-15 3 0,-2 10 0</inkml:trace>
  <inkml:trace contextRef="#ctx0" brushRef="#br0" timeOffset="1353">4794 803 8388,'27'-35'0,"-8"1"0,-7 1 1457,1 3 1,3 7 0,1 12-1150,1 5 0,-1 4 1,1 2-1,-1 0-1676,1 0 1,-1 2 1367,1 4 0,-1 3 0,1 9 0</inkml:trace>
  <inkml:trace contextRef="#ctx0" brushRef="#br0" timeOffset="1534">5562 279 8573,'0'-52'2099,"0"2"1,-2 5 98,-4 10 0,4 18-1398,-3 17 0,3 15 1,2 14-1,0 4-543,0 2 0,0 16 0,2 7 0,1 10-1205,3 7 0,2 5 0,-4 7 0,4 1 948,1-1 0,3 8 0,6 2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2:22.7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573 190 8206,'0'-17'152,"0"-1"469,0 1 0,0-1 1012,0 1-1032,0 7 1,0 12-1,-2 14 1,-3 9-232,-7 8 0,-4 0 0,-1 15 0,-2 5-258,-5 3 0,-5 16 0,-10 0 0,-3 3-48,-3 3 1,4 4 0,-3-7 0,-1-1-160,0-2 1,1-6-1,-1-8 1,12-13 117,14-12 1,13-18 21,18-15 1,17-14-1,23-11 1,10 0-113,6 0 1,15-4 0,7 5-1,5 5-105,-45 12 0,1 0 1,46-2-1,2 5 1,0-2-251,-2 2 0,-2 10 0,-10 6 0,-3 3 257,-7 3 0,-7-1 0,-10 1 0,-11-1 156,-8 0 1,-12-1 0,-6-2 111,-7-3 1,-6-9 0,-10-2 3,-4-10 1,-6-7 0,-9-6-1,-4-6-30,-2-4 0,3-4 1,-7-4-1,-4-6 86,-3-3 0,-3-2 0,6-3 0,0-1 6,0-2 1,0-6 0,0 5 0,0 3-358,0 2 1,6 9 0,2 3 0,2 3-1518,3 4 376,3 4 1,9 25 0,6 10 1328,8 11 0,14 14 0,9-1 0</inkml:trace>
  <inkml:trace contextRef="#ctx0" brushRef="#br0" timeOffset="232">1709 417 8147,'-10'-17'567,"4"-1"0,-2 1 0,2-1 0,1 3 2319,-3 3-2040,6-3 0,-6 15-723,8 0 1,0 8 0,0 11 0,0 6-132,0 10 1,2 8 0,2 9 0,4 3-526,1 3 0,-5 4 0,2 10 1,-4 3-198,-2 7 1,-2 11-1,-4 2 1,-5-4 125,-5-9 1,4-16 0,3-12 0,-1-13 603,0-18 0,6-11 0,-3-12 0</inkml:trace>
  <inkml:trace contextRef="#ctx0" brushRef="#br0" timeOffset="465">1866 243 8144,'9'-62'0,"5"9"0,-6 12 1938,1 5 0,3 10-1371,6 9 1,-1 9-1,0 12 1,1 6-363,-1 5 0,1 1 1,-1 13-1,-1 2-217,-5 2 1,3 2 0,-8 0-1,-2 2-398,-2 3 1,-2 3-1,-2 4 1,-6-5-351,-9 1 0,-3-4 0,-9 7 0,-2 1 24,-2-2 0,-8-5 0,1-9 0,1-3 259,2-3 0,4-4 0,4-9 477,5-6 0,21-12 0,5-4 0</inkml:trace>
  <inkml:trace contextRef="#ctx0" brushRef="#br0" timeOffset="633">2232 784 7852,'35'0'-52,"0"0"1,-6 0 0,-1 2 0,-3 2 694,-4 2 0,-9 1 0,-4-3 0,-3 4-244,1 2 0,0-4 0,-6 5 0,0 3 25,0 1 1,0 3 0,0 1 0,0 5-104,0 5 0,-8 11 0,-3 9 0,-5 7-498,-1 8 0,-1 12 0,-1 3 1,-3 3-161,-1-1 1,-6-1 0,4 2 0,0-9-1401,-1-7 1,3-13 1736,6-13 0,-1-18 0,1-7 0</inkml:trace>
  <inkml:trace contextRef="#ctx0" brushRef="#br0" timeOffset="932">2477 1116 8141,'35'-70'35,"-10"4"1,-6 10 0,-7 15 1004,-4 14 1,0 15-311,-3 6 1,5 12-1,8 8 1,-1 7-272,1 8 1,7 6-1,4 4 1,4 4-77,2 1 0,8 5 1,3 7-1,3 4-358,-3 2 0,3-3 0,-9 3 0,-1-2-603,-2-4 0,-10-4 0,-5-7 0,-9-10-586,-7-10 1,2-17 0,-2-16 864,-3-19 0,-6-16 0,-3-15 0,2-6 393,2-4 0,2-9 0,0-1 1,0 2 256,0 6 1,0 8 0,0 2 0,0 10 427,0 5 1,0 12-904,0 10 1,2 15-1,2 12-369,2 12 0,7 15 0,-1 2 0,3 7-1276,3 5 1769,-1 2 0,1 5 0,-1 0 0</inkml:trace>
  <inkml:trace contextRef="#ctx0" brushRef="#br0" timeOffset="1199">3368 1483 8141,'9'-28'0,"-3"5"421,-4 4 0,-2 7 0,2 1 499,4-3 1,-2 6-77,7 2 0,1 4-577,5 2 1,-5 2-192,0 4 1,-10-4-1,0 6-306,-6 0 0,-12-6 1,-1 5-1,-8-1 96,-3 0 0,-5 2 0,6-4 0,-2 3 203,0 3 0,6-4 0,-3 6 0,7 1-17,9 3 1,8 3 0,10 2-231,10 3 1,17-1 0,17-6 0,12 1-2525,10-1 2702,5-7 0,9 6 0,-1-7 0</inkml:trace>
  <inkml:trace contextRef="#ctx0" brushRef="#br0" timeOffset="1366">4154 1011 8141,'-53'-46'527,"-1"1"0,-1 4 1220,3 8 1,4 14-834,13 13 0,15 6 0,9 8 0,7 9-564,4 10 1,7 8 0,7 6-1,7 6-157,8 3 1,4 4-1,4 5 1,2 5-552,2 4 0,0 1 1,-6 1-1,-2 0-1226,-4 0 1,-6 6 0,-11-1 1583,-7-1 0,-18-2 0,-7-2 0</inkml:trace>
  <inkml:trace contextRef="#ctx0" brushRef="#br0" timeOffset="1516">3822 1483 8141,'7'-66'485,"5"7"1,4 13-148,1 7 0,10 14 1,8 5-1,12 9-170,9 3 1,6-4-1,8 7 1,0 3-234,0 6 1,-2 5-1,-2 9 1,-6-1-1847,-6 1 1911,2 7 0,-19 2 0,6 8 0</inkml:trace>
  <inkml:trace contextRef="#ctx0" brushRef="#br0" timeOffset="1749">4625 1430 8141,'16'-40'166,"-5"-1"0,3 2 0,-6 12 0,1 7 684,5 7 0,3 9 0,7-2 1,5 4-3,4 2 0,0 10 0,-2 5 0,-4 9-371,-2 3 0,-4 2 0,-7 6 0,-4 0-329,-2 0 1,-5 5-1,-8 3 1,-7 0-255,-4 0 0,-7-3 0,0-5 0,0-2-299,-3-4 1,7-3-1,-4-11-21,3-3 0,14-6 1,12-14-137,16-10 0,24-1 1,14-8-1,12 0-946,10-1 1508,11-1 0,-45 12 0,1-1 0,3 1 0,1-1 0</inkml:trace>
  <inkml:trace contextRef="#ctx0" brushRef="#br0" timeOffset="2067">5900 784 8096,'0'-27'570,"0"-4"1,0 8 175,0 1 0,10 5 0,7 3 0,12 4-455,10 3 0,13 1 0,14 6 1,8 0-428,8 0 0,3 6 0,0 1 0,-5 3-532,-10 4 1,-16 7-1,-15 2 668,-8-1 0,-6 5 0,-7 0 0</inkml:trace>
  <inkml:trace contextRef="#ctx0" brushRef="#br0" timeOffset="2199">5900 1238 8258,'35'-8'445,"0"-3"0,2-3 0,5 3 0,15 5 107,16 4 1,19 2 0,-36 0 0,4 2 0,4 0 0,2 2-1105,4 1 0,2 1 0,-2 2 1,1 0 30,3 0 1,-2 1-1,-12 0 1,-2 0-1,-2-1 1,-1 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2:29.2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224 715 8150,'-24'0'0,"-1"0"139,-2 0 0,6 0 1,-3 0-1,3 2-20,-2 4 1,5 3 0,1 9 0,7-1 114,2 1 1,6-7 0,-2 1 0,8 2 42,8 1 0,11 1 0,8-3 1,8-3-155,8-2 0,11 3 1,6-5-1,4-2-333,2-2 0,0-2 0,1 0 0,3 0-507,2 0 1,-1 0-1,-7 0 717,-4 0 0,-3 0 0,-9 0 0</inkml:trace>
  <inkml:trace contextRef="#ctx0" brushRef="#br0" timeOffset="167">276 1396 8121,'-10'-8'1102,"6"6"0,18-4-882,15 4 0,22-3 1,20-1-1,15 0-394,11-2 1,-43 7 0,0 0-1,2-2 1,-1 0 0,0 2-1,-1 1-647,-1-1 1,0 2 393,44-1 0,-1 7 1,-9 3-1</inkml:trace>
  <inkml:trace contextRef="#ctx0" brushRef="#br0" timeOffset="917">2180 785 8140,'-24'-8'133,"1"-2"1,2-1 487,1-1 0,5 6 0,5-4-155,10 3 1,18 1-1,16 6 1,13 0-491,9 0 0,6-6 1,10 0-1,4 2-196,5 2 0,3 8 0,-3 2 0,-7 0-1773,-8-1 1993,2 7 0,-14-4 0,6 7 0</inkml:trace>
  <inkml:trace contextRef="#ctx0" brushRef="#br0" timeOffset="1168">3105 366 8062,'0'-30'0,"0"3"335,0 2 0,0 2 1,-2 5 1014,-4 1-510,5 7 1,-7 4-726,8 12 1,8 4 0,3 9 0,5 5-90,1 5 0,6 6 0,3 3 0,1 5-200,4 2 1,-4 1-1,0 7 1,0-1-337,1 0 0,-9 7 1,0 1-1,-7 0-858,-4 0 1368,-2-2 0,-6 2 0,0 3 0</inkml:trace>
  <inkml:trace contextRef="#ctx0" brushRef="#br0" timeOffset="1450">3664 732 8062,'23'-39'121,"1"8"1,-1 8 132,2 8 1,2 9 0,8 2 0,0 8 330,0 7 1,2 5 0,2 3-1,4 3-145,1 1 0,3 6 0,3-4 1,-1 1-389,-3-1 0,-7-2 1,2-5-1,-6-3-502,-6-3 0,-4-5 0,-9-10 0,-5-7 87,-5-8 1,-4-13-1,-6-2 1,-8-7 216,-11-5 1,-16-2-1,-7-5 1,-7 2 337,-5 3 0,-4 4 0,-10 8 0,-1 0 214,-3 1 1,2 8 0,12 9 0,10 9-211,9 6 0,10 6 1,10 10-1,11 13-586,8 10 0,14 17 1,9-2-1,14 5-843,12 3 0,1 0 1233,7 4 0,-5-4 0,13-7 0</inkml:trace>
  <inkml:trace contextRef="#ctx0" brushRef="#br0" timeOffset="1750">4782 226 8198,'-8'-43'98,"-2"6"0,-7-2 0,-1 6 593,1 4 0,7 14 0,6-1-154,8 7 1,8 5-1,13 8 1,8 3-235,6 3 0,15 8 1,-1 7-1,3 4-124,4 8 0,0 0 0,6 9 1,-6 3-125,-5 1 0,-1 10 0,-15 4 1,-8 2-154,-12-2 0,-9 4 1,-14-4-1,-8 4-60,-11 2 1,-10-8 0,-8-4-1,-7-5-324,-8-7 1,1-3 0,-3-8-1,4-2-267,1-4 1,7-10-1,1-9 1,2-2 748,5-4 0,9-10 0,3-4 0</inkml:trace>
  <inkml:trace contextRef="#ctx0" brushRef="#br0" timeOffset="1884">4904 855 8427,'18'-28'294,"-1"5"1,-1 4-1,-3 3 1,1 3 152,5 1 0,6 2 0,12-1 0,4 5-196,6 4 0,5 2 0,4 0 0,2 0-789,-1 0 0,-5 6 0,-5 1 538,-7 3 0,5 2 0,0 5 0</inkml:trace>
  <inkml:trace contextRef="#ctx0" brushRef="#br0" timeOffset="2049">6057 540 8518,'15'-29'1022,"-3"0"1,-4 8 1119,-8-3-2464,0 13 0,7 11 1,5 11 321,4 5 0,1 1 0,0 1 0</inkml:trace>
  <inkml:trace contextRef="#ctx0" brushRef="#br0" timeOffset="2233">6546 226 8854,'9'-51'0,"-5"3"2584,-8 1 0,-5 22-1491,-9 2 1,9 17 0,3 8-667,4 13 0,10 13 1,3 12-1,7 7-594,5 3 0,4 11 1,8 3-1,0 3-693,0 3 0,-6 2 1,-2 2-1,-2 2 860,-3-3 0,-11 7 0,-3-1 0</inkml:trace>
  <inkml:trace contextRef="#ctx0" brushRef="#br0" timeOffset="2534">2931 1710 8265,'-68'10'0,"6"-4"320,9-4 0,14-2 33,22 0 0,36 0 1,41 0-1,24-2-88,-34 0 1,3-2-1,8-3 1,4-2-1,8-3 1,3-1 0,9 0-1,3 1-180,6 0 0,4-1 1,-24 2-1,1 0 1,3 0-1,9 0 1,3 0-1,1 0 1,-18 1-1,2 0 1,0 0-1,1-1-232,4 0 1,2-1-1,0 1 1,0 0-1,-2 2 1,0-1-1,0 1 1,0 1-1,2-2 1,1 1-1,0 1 1,-1 0-1,-3 1 1,0 0-1,-1 1 1,0 0 132,-2 1 1,0 0 0,0 0 0,-1 1 0,21 0 0,-1 1 0,-1 0 0,-2 1 0,-2 0 0,0 0-1,-5 2 1,-1 1 0,-1 0-379,-7 2 1,-1 2-1,-1-1 1,-5 0-1,-1 0 1,-1 2-1,24 7 1,-4 3 391,-4-1 0,-3 1 0,-3 0 0,-2 1 0,-5 0 0,0 1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2:32.9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695 157 8143,'0'-27'368,"0"4"0,0 4 0,0 1 0,-2 3 925,-4 3 1,2 4-962,-7 8 1,5 2-1,-4 4 1,2 6-144,4 3 0,-3 3 0,-1 1 0,-2 2-174,-3 3 0,-3 7 0,-3-4 0,-3 2-244,-1 0 1,-10-8 0,0 5 0,-8-3-127,-3 0 1,-3-1 0,-5-11 0,1-5 251,5-4 0,-5-4 0,9-6 1,3-9 319,10-10 1,15-6-1,10-4 1,10-2 197,12-2 0,15-5 0,15 7 0,8 4 38,8 4 0,12 11 1,6 3-1,1 9-371,-2 6 0,3 18 1,-8 9-1,-3 12-132,-1 9 1,-10 11 0,-6 3-1,-7 2-43,-8 4 0,-18 2 0,-7 2 0,-7-2-118,-5-4 1,-12 2 0,-9-8-1,-12-2-154,-10-2 1,-13-1 0,-14-3 0,-10-1 74,-11-3 1,-3-7 0,40-19 0,-1-1 0,1-3 0,0-1-55,-47 8 1,1-13-1,27-12 1,10-15 460,15-16 1,13-10 0,19-7 0,8 1 633,8 2 0,21 1 0,18-5 0,11 5-188,10 5 1,6 12 0,6 8-1,5 7-545,5 8 0,7 6 1,0 8-1,-2 9-582,-2 11 1,-1 12 0,-1 7 0,-3 3-201,-9 3 1,-7-1 0,-17-1 0,-5-3-1945,-5-1 2708,-4-8 0,-10 3 0,-2-7 0</inkml:trace>
  <inkml:trace contextRef="#ctx0" brushRef="#br0" timeOffset="500">1533 577 8290,'53'-53'688,"-3"-1"0,-3 7 0,-7 14-354,-3 10 0,-4 8 0,-2 3 0,-2 6 108,2 4 1,-5 4 0,-3 4 0,-4 7-194,-1 9 1,-3-3 0,-3 6-1,-6-1-353,-4-1 0,-4 6 0,-6-4 0,-7 1-259,-7-1 1,-15-2-1,0-5 1,-5-1 29,-7 0 0,-3-5 0,-2-2 0,-1-2 209,5-5 1,3-8-1,-1-7 1,5-5 550,6-7 0,8-3 0,17-10 1,8-2 210,8-1 0,16-7 1,15 6-1,11 4-163,11 6 0,5 14 1,7 11-1,1 4-382,0 2 1,0 18 0,0 11 0,0 13-141,0 9 1,-10 7-1,-8 0 1,-11-1-317,-10-3 1,-14-2 0,-11 3 0,-8-1-112,-9-2 0,-13-3 0,-20-14 1,-11 0-37,-5 0 0,-12 0 0,-7 0 0,-3-2 113,1-4 0,7-12 0,-2-11 0,9-6 583,8-6 0,17-13 0,20-14 0,9-8 466,7-4 1,8 5-1,9-3 1,15 4 100,11 6 1,9 10 0,12 0 0,6 5-451,4 6 1,4 7-1,2 10 1,3 7-514,3 4 1,0 11 0,3 6 0,-5 7-283,-7 5 1,1 0 0,-14 3 0,-3-3-559,-7-2 0,-13-3 0,-13-7 1,-9-4-1529,-7-5 2578,-4-5 0,-10-1 0,-2-1 0</inkml:trace>
  <inkml:trace contextRef="#ctx0" brushRef="#br0" timeOffset="984">3192 629 8329,'27'-35'189,"5"2"1,-9 4 0,-2 6 894,-1 3 1,-5 3-230,-3-1 1,-6 9-1,-12 3-557,-6 4 1,-11 2 0,-8 0 0,-6 0-334,-4 0 1,-7 0 0,1 0-1,-3 0 117,-3 0 1,-5 0 0,0 0 0,2 0-177,1 0 1,11 6 0,3 1 0,6 1 250,6 0 1,11 6-1,14-1-41,8 9 1,6-3-1,9 6 1,5-2-42,5 1 0,4 5 0,2-4 0,0 0-160,0 0 0,-8 1 0,-4-5 1,-4 2-255,-1-1 1,5-5 0,-1-3 172,-7-3 0,-3-7 0,-6 0 339,5-8 0,-3-5 1,0-9-1,-3 1-34,1-1 1,8 3-1,-2 1 1,3 2 64,3-1 1,-1 5 0,2 2 0,3 4-100,1 2 1,6 0 0,-4 2 0,1 4-183,-1 6 1,2 5 0,-8 6 0,-5 9-34,-4 6 0,-5 7 0,-6 7 1,-7 1-45,-10-1 1,-17 2-1,-17 3 1,-10 1-340,-6-2 0,-8-3 0,1-7 0,3-7-297,6-8 1,2-8 0,11-11 0,11-6-2033,9-4 2822,15-18 0,18-3 0,10-16 0</inkml:trace>
  <inkml:trace contextRef="#ctx0" brushRef="#br0" timeOffset="1267">3856 943 8193,'2'-15'0,"2"1"1007,2 3 1,1 1-1,-1-2 30,6 6 1,3 4 0,5 4 0,5 2-646,10 2 1,2 8 0,9-5-1,5 3-464,5 0 0,-2-8 0,5 1 0,-5-5-161,-2-5 1,-1-7 0,-5-11 0,-9-6 35,-12-4 1,-9-4-1,-20-2 1,-8-4 335,-11-1 0,-18-1 1,-11-2-1,-10 9 198,-6 7 0,-8-1 0,-1 9 0,1 4-166,4 5 1,0 6-1,16 12 1,6 8-610,7 11 1,16 16-1,9 8 1,13 5 437,8 6 0,15 12 0,9 10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2:35.3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69 106 8295,'-18'-18'619,"1"1"0,1-1-294,5 1 1,5 5-1,14 2 1,9 3-170,10 3 0,14 2 0,6 2 0,5 0-237,6 0 1,2 0 0,6 0-1,-4 2-267,-1 4 1,3-3-1,-8 7 1,-6 0-693,-7-1 0,-16-3 1040,-9 6 0,-16 0 0,-12 5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2:35.5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8355,'17'8'203,"-5"-7"0,0 5 0,1-4 1,3-2 1,9 0 0,6 0-1,8 0-122,7 0 0,13 0 0,5 0 0,4 0-618,1 0 1,-7 2-1,-5 2 536,-9 2 0,3 7 0,-7-3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9:48.614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131 540 8396,'-18'-29'0,"1"2"0,-1 1 1360,1 5 0,-1 4 1000,1 5-2316,7 4 1,4 24 0,12 7 0,6 8 42,3 4 0,3 6 0,-1 1 0,3 3-509,3 4 1,-4 1-1,5 2 1,-3 1-279,2-1 1,-5 1 0,1 1-1,-5 2 700,-1 2 0,-5 8 0,0-3 0</inkml:trace>
  <inkml:trace contextRef="#ctx0" brushRef="#br0" timeOffset="219">131 592 8444,'-24'-23'0,"1"0"298,2 1 1,1-3 0,5 2 0,1 4 150,3 5 1,9 0-1,2 7 1,11-1-444,11 0 1,13-4 0,13 7 0,6-1-385,5-2 1,5 6-1,-4-4 1,0 6-15,0 6 0,-2 4 1,-7 7-1,-7 3 392,-9 3 0,0 4 0,-8 8 0</inkml:trace>
  <inkml:trace contextRef="#ctx0" brushRef="#br0" timeOffset="351">131 994 8444,'17'-8'107,"-3"1"1,1-7-1,7 2-37,3-1 0,12-3 1,11 1-1,8 1-74,9 2 0,-3 9 0,4-3 0,1 4-255,1 2 1,-2 2 258,-13 4 0,-9 11 0,-1 10 0</inkml:trace>
  <inkml:trace contextRef="#ctx0" brushRef="#br0" timeOffset="484">288 1448 8444,'17'-8'0,"3"-3"0,3-3-272,6 2 1,12-3 0,7 3 0,9-3 318,7-3 0,6 9 0,7 1-47,10 0 0,-7 6 0,5-6 0</inkml:trace>
  <inkml:trace contextRef="#ctx0" brushRef="#br0" timeOffset="1003">1563 1064 8833,'0'-19'0,"0"-3"338,0-1 0,0-2 0,0 3 0,0-1 188,0 2 0,0 1 0,0 3 0,-2-1 58,-4 1 1,-4 5 0,-7 3 0,-1 1-426,1 4 1,-3 2-1,-3 4 1,-6 4-312,-4 5 0,0 7 1,2 5-1,4 6-243,2 4 1,1 2 0,7 2 0,1 2 8,5 2 1,3-3 0,8-9 0,0-5-270,0-5 1,0-1 783,0-1 1,8-7 0,3-6-1,5-10 295,1-12 1,7-5 0,1-8 0,0 2-197,0-2 1,4 0 0,-5 2 0,-3 5-218,-2 5 1,-1 4 0,-1 1-1,1 4-227,-1 2 0,1 3 1,-1 5-1,1 2-138,-1 3 1,6 5 0,1 10 0,-3 1-127,-1 2 0,-1 6 1,2-4-1,3 1-187,-3-1 0,4 4 667,-2-6 0,8 8 0,-3-3 0</inkml:trace>
  <inkml:trace contextRef="#ctx0" brushRef="#br1" timeOffset="1536">2261 715 11172,'-7'-18'465,"-5"1"0,-4-1 0,-1 1 452,-1-1 0,1 9-317,0 3 1,7 12 0,2 5-1,2 5-736,0 1 0,1 8 1,5 5-1,2 3-97,3 1 1,5 3 0,8 2 0,1 2-271,4-2 0,-1 3 1,5-1-1,0-2-409,0-2 1,-4-4-1,5-2 1,-3-4 316,-4-2 0,-2-9 1,-1-14-1,-1-14 677,1-17 1,-8-14 0,-5-17 0,-3-10 706,-2-9 1,0-9 0,-2-3-1,-3-6-219,0 46 0,-2-1 0,-14-41 0,8 44 1,0-1-1,-14-39 276,-4 7 0,0 15 1,2 14-1,6 14-163,3 14 1,11 12 0,3 18-802,4 7 0,4 7 0,6 11 0,9 10-159,10 9 0,8 13 1,6 6-1,5 6-336,5-1 1,-5 1 0,-1 2 0,0 5-34,-1 5 0,-7-1 0,-2-2 1,-10-3-135,-5-2 1,-11-9-1,-5-10 1,-6-11 235,-3-15 0,-9-17 0,2-14 0,-1-10 885,1-10 0,-1-19 0,7-3 0,2-9 101,2-3 1,8-2 0,2-3 0,3 1 190,9 5 1,-3 3 0,6 11 0,-1 4-154,1 0 1,-2 16 0,8 5 0,2 8-676,2 4 0,4 14 0,2 5 0,4 8-761,1 10 1,3 6 0,7 9 955,5 1 0,3 7 0,7 2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2:36.6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115 418 8204,'-13'-18'223,"-5"1"1,-3 1 0,4 3 380,-1 1 0,6 8 1,3-4-1,3 3-276,8-1 1,8 0 0,15 6-1,12 0-231,13 0 1,10 0 0,12 0 0,2 0-336,1 0 0,7 0 0,-6 0 0,-5 0-1074,-5 0 0,-5 2 1312,-9 4 0,-7-4 0,-3 5 0</inkml:trace>
  <inkml:trace contextRef="#ctx0" brushRef="#br0" timeOffset="615">1233 138 8234,'-6'-17'893,"0"-1"0,-1 7 1250,1-1-1667,-4 8 1,1-2-315,3 12 1,4-2 0,2 8-16,0 1 0,0 3 0,0 1-201,0 1 0,0-7 1,0 1 295,0 2 0,0-5 57,0 3 0,-2-6-208,-4 6 0,2-7 0,-8 5-41,-1-2 1,5 5 0,2-1-1,4 4-115,2 1 1,0 2 0,2 5-1,6 5-116,10 4 1,9 2 0,13 0 0,9 0-168,7 0 1,8-2 0,10-4 0,2-6-17,-3-4 0,5-9 0,-4-6 0,-4-10 112,-4-11 1,-20-9-1,-5-9 1,-14-1 113,-8-5 1,-9-10 0,-6-7 0,-10 2 199,-11 2 1,-18 1 0,-18 3 0,-11 3 321,-9 6 0,-13 6 1,-7 8-1,2 8-115,2 5 1,7 10-1,7-1 1,9 7-271,15 9 0,20 9 0,14 15 0,9 1-978,6 5 1,19 4 978,12 7 0,12 1 0,12-1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2:39.7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0 769 8182,'2'-18'699,"4"1"1,-4 5 2169,4 0-1024,-4 1-3111,-2 1 784,0 2 1,0 10 0,2 2 481,4 2 0,3 8 0,9-5 0</inkml:trace>
  <inkml:trace contextRef="#ctx0" brushRef="#br0" timeOffset="1416">402 454 8190,'-17'-27'149,"5"2"0,0 9 1,-1 3 808,-3 1 0,-1 2-513,-1-1 1,7 11 0,1 11-1,2 7-131,4 5 1,2 6 0,4 10-1,4 4-166,6 1 0,3 1 0,3 4 0,1-5-160,5-1 0,3 5 1,8-3-1,0 0-165,-1-5 1,1-11-1,0-5 1,2-5 46,4-1 1,-2-9 0,5-5 0,-1-10 80,-4-11 0,-8-10 0,-4-12 0,-2-6 54,-3-5 0,-11-1 1,-5-11-1,-4 0-34,-2 0 0,-10 0 0,-9-2 0,-14 6 67,-12 3 1,-13 5 0,-4 3 0,-2 9 53,0 7 1,8 7-1,-1 13 1,9 5-151,7 4 0,14 17 0,10 9 0,9 7-375,6 4 0,12 7 0,5 5 1,8 3-825,5 3 1,6 5 1256,7 0 0,8 0 0,-5-5 0</inkml:trace>
  <inkml:trace contextRef="#ctx0" brushRef="#br0" timeOffset="1798">1258 419 8191,'10'-44'44,"-5"3"1,-3 10 0,-2 4 990,0 1 210,0 11 1,-2 9-935,-3 12 0,1 4 1,-8 7-1,0 3-131,3 3 1,-7-2-1,5 6 1,-5 1-58,-1-1 0,-1 0 0,1 4 0,-1-4-90,1-2 1,1 1 0,3-5 0,1 2-4,-2-2 0,1-1 1,-1-3-1,3 1 111,-3-1 0,6-5-151,2 0 1,6-9 0,6 3 0,8-4-84,7-2 0,6 0 1,10 0-1,4 0-232,6 0 0,3 0 0,4 0 0,3 0-74,1 0 1,8 0 0,-4 0 0,-2 0-104,-8 0 0,-1 0 1,-12 0-1,-4 0-555,-4 0 1,-16 6 1056,3 0 0,-20 7 0,0-3 0</inkml:trace>
  <inkml:trace contextRef="#ctx0" brushRef="#br0" timeOffset="2031">1380 472 8234,'-15'-35'189,"1"2"1,-15 4 0,0 5 205,2 5 0,1 3 0,9 3 0,0 3 636,-1 2 1,10 5-703,8 8 0,8 5 0,10 9 1,1 5-138,4 5 0,-1 12 0,7 5 0,0 5-292,-2 1 1,6 0-1,-6 1 1,0 1-289,-3 4 0,-5-1 1,-2 5-1,-1-2-259,-4-4 1,-5-2 0,-7-3-1,-2-3 647,-3-1 0,-21-8 0,-11 4 0</inkml:trace>
  <inkml:trace contextRef="#ctx0" brushRef="#br0" timeOffset="2449">1869 367 8434,'0'-37'0,"2"0"-40,4 2 1,-2-4-1,6 12 1,-1 0 537,1 4 0,2 3 1,7 3-1,2-2 130,3-5 1,5 11 0,-4-3 0,2 5-125,4 1 0,4 6 0,6-2 1,5 4-196,5 2 1,1 8 0,1 4 0,-3 5-110,-3 6 1,-5 1-1,-9 9 1,-4 5-129,-5 5 0,-13 0 0,-5 5 0,-4 3-264,-2-3 0,-2 1 1,-6 3-1,-7 3-50,-6 3 0,-10-4 0,3 2 0,-1-5-52,0-5 0,6-5 0,-4 4 0,1-5-203,5-7 0,2-3 0,3-9 1,3 2-705,1-1 0,6-11-934,-6-5 2135,9-4 0,-5-2 0,8 0 0</inkml:trace>
  <inkml:trace contextRef="#ctx0" brushRef="#br0" timeOffset="3031">2044 838 8434,'-16'-17'-67,"3"0"0,1-1 557,-2 1 0,-1-1 651,-3 1 0,3 5-332,3 0 0,8 9-609,16-3 0,2 4 1,17 2-1,6 0-173,7 0 0,7 0 0,3 0 0,4 2-422,6 4 1,4-5-1,2 7 1,0-2-970,0 0 1,-8 5 1363,-4-5 0,-11 8 0,-5-4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2:51.4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208 994 8059,'-25'0'-12,"5"0"1,-3-1 0,4-3 100,1-2 0,1-6 0,-1 4 1,1 1 690,-1-1 1,7 2-1,1 4 387,2-4 1,4 4-705,10-3 0,6 3 0,13 2 0,8 0-244,6 0 1,15 0 0,-1 0-1,3 0-258,4 0 1,-6 0 0,5 0 0,-5 0-817,-2 0 0,-5 0 1,-4 0-1,-5 0-481,-5 0 0,-15 0 0,-3 2 1336,-5 3 0,-4 5 0,-6 8 0</inkml:trace>
  <inkml:trace contextRef="#ctx0" brushRef="#br0" timeOffset="417">959 698 8079,'-12'-28'79,"1"5"1,-1 4 0,-5 1 539,-1 1 1,7 7-1,-1 4 367,-2 4 1,7 4-501,1 4 0,4 0 1,2 9-1,0 5-240,0-1 0,8 6 0,3 1 0,5 1-195,1 4 1,6-4-1,3 2 1,-1 2-27,0 2 1,6-4 0,-2-2 0,2-1-283,-2-5 0,6-2 0,-2-3 0,6-4-111,0-7 0,-2-3 1,-4-6-1,-2-7-6,-2-12 0,-8-8 1,1-6-1,-7-4 54,-3-6 1,-8-3 0,-2-1 0,-10 3 206,-10 1 0,-18 9 0,-7-3 0,-11 6 283,-10 6 0,1 4 0,1 9 0,2 4 53,4 7 1,9 5 0,9 5-1,8 9-480,13 7 0,7 6 1,14 8-1,8 0-659,11 0 0,10 0 916,8 0 0,3 8 0,9 1 0</inkml:trace>
  <inkml:trace contextRef="#ctx0" brushRef="#br0" timeOffset="584">2007 837 8238,'-18'-35'131,"1"0"1,-2 8 0,-3 6 1056,-1 7-1372,0 7 0,13 14 0,4 5 0,4 3 184,2 3 0,16 7 0,3 2 0</inkml:trace>
  <inkml:trace contextRef="#ctx0" brushRef="#br0" timeOffset="933">2339 593 8139,'-18'-35'478,"1"10"1,-1 5 0,1 9 684,-1 3 1,1 4-1,1 10-677,5 5 1,3 7 0,8 3-1,2 4-193,4 3 0,5 1 1,11 6-1,3 0-315,2-1 1,4 1 0,8 0-1,4-2-216,1-4 0,1 2 0,3-7 1,1-5-332,5-5 0,-7-6 1,3-8-1,-5-4 129,-6-8 1,-8-9-1,-6-18 1,-4-4 183,-5-1 0,-10-3 0,-4-5 0,-10-1 373,-10 1 1,-13 7-1,-5 4 1,-13 5 316,-7 1 1,-10 7 0,4 7 0,0 7-288,3 9 0,13 3 1,5 4-1,6 5-286,6 11 0,12 7 0,11 12 0,6 4 139,6 5 0,11 5 0,10 1 0</inkml:trace>
  <inkml:trace contextRef="#ctx0" brushRef="#br0" timeOffset="1515">3858 418 8160,'-8'-45'181,"-9"3"1,-12 9-1,-2 6 494,2 9 1,1 8 0,7 12 0,-2 4-84,1 6 1,3 3 0,4 7 0,1 5-316,2 8 1,1 8-1,-7-1 1,3 7-182,3-1 0,-3 1 1,3 5-1,-4 2-144,-1 3 0,-6-1 1,-1-8-1,1-1-180,-2-3 1,5-13 0,-3 0-50,4-6 328,9-11 0,4-10 0,14-12 0,9-6 34,11-3 0,8-3 0,9 1 1,9-1-63,7 1 0,3 0 0,5 1 0,3 2-75,4 3 0,2 1 0,5-2 0,-3 7-305,-3 3 0,-7 2 0,-10 0 1,-5 2-599,-11 3 0,-13-1 1,-9 8-339,-9 2 1,-9-5 1292,-16 3 0,-7-8 0,-16 4 0</inkml:trace>
  <inkml:trace contextRef="#ctx0" brushRef="#br0" timeOffset="1733">3945 715 8160,'-7'-35'282,"-3"2"1,-8 4 0,-1 6 432,-4 3 1,1 3 0,-5 1 75,2 5 1,2 5-1,7 12-421,5 5 1,3 13 0,8 5-1,2 6-237,4 5 0,-3 7 0,11 9 1,4 2-229,3-1 1,0 3 0,-7 0 0,-3 2-378,3 4 1,-4 0-1,-1 0 1,-1-4-2271,-4-2 2742,-2-1 0,-10 1 0,-1 2 0</inkml:trace>
  <inkml:trace contextRef="#ctx0" brushRef="#br0" timeOffset="2084">4417 593 8200,'12'-53'239,"-1"1"0,-7 7 0,2 7 0,-4 5 502,-2 3 1,10 7-1,7-4 1,10 2-214,6 3 1,10 3-1,5 3 1,9 3-87,7 1 0,2 8 0,0-1 0,-4 5-148,-2 5 1,4 7-1,-8 9 1,-7 7-215,-12 5 1,-4 5-1,-12 15 1,-4 1-271,-3 4 1,-10-1-1,2 7 1,-6 2-225,-6 1 1,-6 3 0,-11 0 0,-6-2-227,-4-4 1,-2-2-1,-2-5 1,-2 1-159,-2-2 0,1-9 0,5-7 0,2-5 798,4-6 0,-4 4 0,6-5 0</inkml:trace>
  <inkml:trace contextRef="#ctx0" brushRef="#br0" timeOffset="2233">4976 925 8338,'0'-41'175,"0"0"1,0 8 0,0 10 0,0 3 501,0 3 0,8 5 0,7 3 1,10 1-342,10 4 1,20 2 0,3 2-1,8 2-1114,4 4 0,-1 2 0,1 5 778,0-1 0,-8-1 0,-2 7 0</inkml:trace>
  <inkml:trace contextRef="#ctx0" brushRef="#br0" timeOffset="2583">6128 209 8419,'0'-41'0,"-1"0"0,-7 4 682,-10 6 1,-1 8 0,-8 9 0,1 5 621,5 1 1,2 4-1,1 10 1,1 5-609,-1 5 1,7 9 0,1 4 0,2 6-384,4 6 1,2 4 0,4 9 0,4 4-234,6 6 1,9 4-1,2 2 1,1 0-386,1 0 0,2-1 0,10-1 0,2-2-505,2-2 0,11-9 0,-4-5 0,1-15 151,1-15 0,-5-11 1,0-11-1,-3-5 350,-3-11 0,-10-9 0,-7-12 1,-9-4 135,-7-1 1,-6 3 0,-8-4 0,-9 3 471,-10 3 1,-20 8 0,-7 4 0,-6 1 131,-6 5 1,4 4-1,-1 5 1,3 8-575,4 8 1,4 8-1,7 11 1,12 8-2751,14 8 2893,9 5 0,18 17 0,1 1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3:09.8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375 785 8255,'-10'-45'270,"-5"2"0,3 10 0,-5 4 588,-7 6 1,5 9 0,-6 5 0,1 1-141,1 4 0,0 10 0,5 8 0,3 5-302,3 4 0,-1 14 1,7 0-1,2 4-234,2 1 0,4 11 0,6-5 1,9-1-176,10-2 0,6 1 0,6-5 0,6-2-113,7-2 0,6-10 0,1-6 1,3-7-32,0-9 1,4-5 0,-8-7-1,-2-11-41,-1-9 0,-11-12 0,-3-5 1,-8-5-85,-10-5 0,-7-3 0,-20 3 1,-10-2 147,-15-2 1,-19 1-1,-18 11 1,-8 5 181,-8 4 1,-9 10 0,-4 4 0,0 5 31,0 7 1,12 5 0,15 14 0,15 9-366,16 10 1,12 8 0,15 6-1,12 5-628,14 5 1,17-1 0,15 1 0,9-3 892,7 1 0,11 5 0,5-9 0</inkml:trace>
  <inkml:trace contextRef="#ctx0" brushRef="#br0" timeOffset="149">1335 837 8255,'-1'-44'629,"-5"3"0,-6 10 0,-9 4 1,-3 1 716,3 5 0,7 9 0,5 5-1033,1-1 0,2 8 0,6 0 1,0 10-1001,0 5 1,14 4-1,3 5 1,3 3 686,-1 0 0,6 6 0,2-6 0</inkml:trace>
  <inkml:trace contextRef="#ctx0" brushRef="#br0" timeOffset="350">1702 401 8252,'-8'-66'479,"-3"7"0,-12 9 1,-7 17-1,-1 6 2242,2 9 0,4 3-1929,8 9 1,7 2 0,6 10-1,8 7-584,8 9 1,11 11 0,6 9 0,4 5-509,2 7 0,8 7 1,1 6-1,3-1-607,-1-2 1,-7 1 0,4 6 0,-4 3-683,-4 2 1,1-1 0,-14-5 1588,-7 0 0,3 0 0,-9 0 0</inkml:trace>
  <inkml:trace contextRef="#ctx0" brushRef="#br0" timeOffset="851">2244 523 8303,'25'-45'68,"-6"1"0,6 5 1,1-4 485,3-2 0,4 7 0,2-3 0,0 4 470,0 2 1,-1 2-1,-1 6 1,-1 7-588,-3 7 1,-8 9 0,2-2-1,-3 4-311,-3 2 0,-1 8 0,-5 6 0,-5 7-200,-4 8 0,-2 10 0,-2 4 0,-6 1-347,-9 5 0,-8 1 0,-12 4 0,-2 1-63,-2-3 0,2 3 0,8-13 0,2 1 247,-2 0 1,6-5-1,2-8 1,5-7 289,7-4 0,5-9 0,14-4 247,9-4 0,18-10 0,15-4 0,9-3 4,3-3 0,8 3 1,3 3-1,-5 6-377,-8 4 0,-7 4 0,-7 4 0,-7 8-256,-8 7 0,-13 6 1,-14 8-1,-10 0 155,-12 0 1,-9 0 0,-16 2-1,-9 2 155,-10 1 0,-8 1 1,-6-4-1,-5 2 60,-5 2 0,1-3 1,4-9-1,5-5-93,4-5 1,12-3 0,10-5-195,13-5 1,21-4 0,22-2 0,17 0-1550,14 0 0,8-8 1795,7-3 0,16-5 0,4-1 0</inkml:trace>
  <inkml:trace contextRef="#ctx0" brushRef="#br0" timeOffset="1501">3449 348 8204,'-12'-39'0,"0"4"433,-1 2 1,3 2 0,0 0 0,3 4 237,3 2 1,4-4-1,6 6 1,7 3-245,8 7 1,9-1 0,10 6 0,7 0-394,3 1 0,5 3 0,1 10 0,2 7-91,-2 9 1,-3 5 0,-7 8 0,-9 2-451,-12 3 1,-3 3 0,-20 5 0,-10-1 88,-13 2 0,-12-5 0,-8 3 1,-6-1 248,-3-1 0,-2-4 0,-1-10 0,3-4 247,3-2 0,6-2 1,12-7-1,6-4 282,4-7 0,11-3 0,10-2 0,13 0-78,12 0 1,16 0-1,10 0 1,9 2-181,6 4 1,7-2-1,1 8 1,-2 1-163,-3 3 1,-3 9-1,-4 4 1,-9 4-29,-13 2 1,-11-6-1,-19 0 1,-8 0-67,-8-1 1,-13 3-1,-14-8 1,-8-2 268,-8-1 1,-11-3-1,-8 2 1,-6 1 25,-3-3 0,-7 5 0,8-11 1,4 3-229,4-2 0,10-5 0,2-7 0,11 0-254,14 0 1,17 0-751,12 0 0,18-6 1091,17 1 0,15-17 0,12 3 0</inkml:trace>
  <inkml:trace contextRef="#ctx0" brushRef="#br0" timeOffset="1918">4828 383 8393,'0'-50'0,"0"1"351,0 3 0,-6 9 1,-1-2-1,-1 6 918,0 2 1,0 2 0,5 11-192,-3 1 0,-2 7 1,4 6-660,-2 8 0,0 14 0,6 11 0,0 6-202,0 5 1,0 5 0,0 9 0,0 3-155,0 1 0,2 14 0,4-4 0,6-1-270,3-1 1,11-3 0,3 2 0,4-2-110,2-3 1,9-4-1,7-11 1,7-10-135,4-10 0,-4-14 1,4-7-1,-2-8 49,-3-7 1,-13-14-1,-9-8 1,-9-8 277,-7-4 0,-11 6 0,-8-1 0,-12 3 285,-9 2 0,-16 2 1,-14 4-1,-5 5 75,0 5 1,-4 9 0,1 5 0,3 3-311,2 2 1,9 9 0,6 11 0,8 13-1164,8 11 0,11 9 0,9 3 1236,6 2 0,23 8 0,11-4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3:14.24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245 1205 8520,'0'-44'112,"-2"5"0,-6 8 387,-9 7 1,-1 13 0,-5 5-1,2 4 158,-2 2 0,1 14 0,-5 5 0,2 8-122,3 10 1,5 0-1,5 11 1,7 5-284,3 3 1,6 4 0,7-3-1,14 1-159,12-2 0,8-2 0,9-3 0,6-5-224,10-5 0,2-12 0,10-7 0,1-9-208,2-7 1,-5-16 0,-6-11 0,-10-16-266,-12-11 0,-7-3 0,-14-13 0,-8-2 222,-11-2 1,-10-7-1,-12-1 1,-13 2 367,-16 2 1,-19 10 0,-14 6-1,-14 7 55,39 28 1,-3 2 0,-1 3 0,0 3 0,-2 1 0,1 2 0,1 3 0,1 1 231,-43 0 0,19 6 0,27 8 0,18 9-198,14 10 1,11 8 0,16 6-1,13 5-630,12 5 0,15 7 0,12 0 555,4-1 0,10-3 0,1-2 0</inkml:trace>
  <inkml:trace contextRef="#ctx0" brushRef="#br0" timeOffset="149">1520 1345 8394,'-29'-37'215,"0"0"1,-2 2 255,-2 8 0,6 12 1,3 5-179,5 2 1,9 4-1,8 10-781,12 6 0,4 5 488,15 6 0,8 5 0,7 7 0</inkml:trace>
  <inkml:trace contextRef="#ctx0" brushRef="#br1" timeOffset="350">1992 943 13536,'-14'-52'-768,"-5"1"0,-7 7 1457,-5 9 1,0 14-1,2 11 446,6 2 0,11 6 0,6 14 1,4 11-669,2 8 1,10 14 0,8 7 0,9 10-821,6 6 0,2 2 1,0 0-1,0 0-644,-1 0 0,1 11 0,-2 1 0,-3-5 976,-7-3 0,-4-4 0,-1 0 0</inkml:trace>
  <inkml:trace contextRef="#ctx0" brushRef="#br1" timeOffset="783">2515 978 11825,'0'-52'-93,"0"-1"0,0 5 0,0 5 1,0 8 451,0 2 0,2 6 0,6 0 0,10 0 696,9 0 1,14 11 0,5 1 0,5 5-693,1 6 0,0 6 0,-1 10 0,-5 11-605,-5 8 0,-12 10 0,-5 3 0,-7 5-164,-5 5 0,-12-1 1,-16-5-1,-9 3 78,-10-3 0,-17 1 0,-1 1 0,-3-3 124,-4-7 1,0-11 0,-6-5 0,4-5 654,1-1 0,11-9 1,11-5-1,8-10 224,8-11 1,11-3-1,10-7 1,14 0-325,17 0 0,14 4 0,15-4 1,6 3-237,4 9 1,2 5 0,-2 10 0,-4 0-333,-6 0 0,0 8 0,-6 5 0,-9 9-309,-10 7 0,-10 4 0,-11 2 1,-8 2 289,-8 3 1,-13-3 0,-14 4 0,-8-4 279,-8-2 1,-11 0 0,-6 0 0,-4 0-169,-2-1 0,6-1 1,2-1-1,4-5-68,7-2 0,7-2 0,11-7 0,6-3-1135,9-1 1,8-6 1227,10 5 0,24-7 1,5 4-1</inkml:trace>
  <inkml:trace contextRef="#ctx0" brushRef="#br1" timeOffset="1183">3424 1031 10244,'5'-76'534,"1"0"1,10 6 0,1 8 0,12 2 495,10 4 0,6 9 1,7 9-1,1 8-399,-1 13 0,-7 7 1,-3 10-1,-3 2-695,-4 4 0,-4 10 0,-15 9 0,-3 4-90,-1 8 1,-10-2-1,-2 7 1,-12 1-366,-9 4 0,-6-3 0,-10 1 0,-4-1 23,-6 1 1,-1-6-1,1 2 1,7-4 281,3-3 1,-2 1 0,4-2 0,8-4 379,5-5 1,13-11 0,5-3 107,8-2 1,23-4-1,20-8 1,13-4 170,8-2 1,7 5-1,1-5 1,-4 2-205,-6 4 0,-14 4 0,-11 6 0,-6 6-315,-6 3 0,-12 3 1,-13 1-1,-10 2-52,-11 3 1,-8 7 0,-12-4-1,-6 2-35,-9 0 0,-8 0 1,-10 8-1,-2 2-482,-4 2 0,3 1 0,-9-1 0,-1 4-701,-3-1 0,3 5 1042,7-8 0,8 7 0,16-3 0</inkml:trace>
  <inkml:trace contextRef="#ctx0" brushRef="#br0" timeOffset="1534">4576 786 8401,'-17'-52'349,"5"7"1,1 6 0,-3 8 1297,-2 8 1,7 7-1009,3 11 0,4 8 0,4 21 0,4 5-318,5 4 1,5 10 0,1 3 0,1 5-169,-1 1 0,1 8 1,-1 4-1,-1 2-269,-5-2 1,-1 4 0,-6-4 0,2 4-319,-2 2 0,-2-14 1,-2-7-1,0-11 111,0-10 0,7-17 0,5-13 473,4-13 0,7-18 0,0-14 0,-2-3-11,-1-3 1,-10-3 0,-5 2-1,-3 5 55,-2 5 0,0-1 0,0 8 0,-2 6-104,-3 4 1,-5 11-1,-8 11 1,1 3-449,-1 2 0,3 15 0,1 8 0,5 10-699,1 8 0,2 4 0,8 9 1057,4 4 0,4-3 0,7 5 0</inkml:trace>
  <inkml:trace contextRef="#ctx0" brushRef="#br0" timeOffset="1917">6043 350 8476,'-25'-61'0,"-4"9"788,-4 9 0,-8 16 0,0 10 0,3 9 473,1 6 1,4 17 0,2 11 0,5 11-740,7 9 1,0 14 0,13 12-1,2 13-494,2 12 1,6-45 0,2-1 0,1 3 0,3-1-1,4 1 1,1 1-282,4 0 0,1 0 0,2 4 0,1-1 0,3-2 0,2 0 0,0 1 0,0-1-2943,2 0 0,-1 0 3196,-4-3 0,0-3 0,0-5 0,0-2 0,20 34 0</inkml:trace>
  <inkml:trace contextRef="#ctx0" brushRef="#br0" timeOffset="2399">7039 524 8475,'0'-35'211,"0"0"0,-2 10 634,-4 8 1,4 9 0,-4 16 0,4 9-264,2 10 1,0 4 0,0 0 0,0-2-769,0 2 0,-2 1 1,-4-1-1,-5-4-319,-5-2 1,-9-2-1,-4-5 1,-6-3-17,-6-3 1,-3-4-1,-7-10 1,5-6 774,5-10 0,6-13 0,8-11 1,9-3 435,11-3 0,14 5 1,13 4-1,13 8-38,11 8 1,15 5-1,5 9 1,4 11-180,1 13 1,1 12-1,0 14 1,0 8-486,0 7 1,-14 6 0,-7 8 0,-11 0-272,-10-1 0,-9-1 0,-11-4 0,-14-7-148,-15-9 0,-20-7 0,-12-10 0,-11-4-41,-9-2 1,-7-1-1,-9-9 1,-2-3 88,-2-6 1,40-5 0,1 0 0,-45-3 0,9-6 435,15-10 0,20-7 0,20-10 0,18 0 615,19 0 1,23 2 0,27 4-1,14 6-7,12 4 1,13 9-1,4 6 1,0 8-249,-4 8 1,-4 11 0,0 8 0,1 8-850,-3 7 1,-5 11-1,-18 1 1,-10-2-701,-11-2 1,-5-3-1,-16-5 1,-7-7 1135,-7-8 0,-6 2 0,-2-6 0</inkml:trace>
  <inkml:trace contextRef="#ctx0" brushRef="#br1" timeOffset="2850">8087 821 12229,'5'-52'-378,"1"1"0,-2 5 2025,-2 5 0,-2 12-684,0 5 1,-2 15-1,-2 9 1,-2 9-753,3 7 0,-5 3 0,0 3 0,-2 3-787,-3 2 1,-5-5-1,-3 3 1,-4-4 106,-2-3 1,3 3-1,-5-11 1,0-1 13,2-3 0,2-12 1,7-5-1,3-7 629,3-5 1,4-4-1,12-10 1,8-2 712,11-2 0,18 6 1,11 10-1,10 4-9,6 5 0,8 12 0,0 4 0,-3 14-569,-1 13 0,-10 4 1,-6 16-1,-7 3-435,-8 6 0,-14 1 1,-10 5-1,-11-2-233,-10-4 0,-15-3 1,-16-5-1,-14-3-357,-13-2 0,-9-3 0,-19-7 0,-1-2 110,-2-2 0,43-20 0,1-2 0,-42 8 0,7-9 426,13-13 1,18-11-1,20-17 1,14-2 723,11-4 1,16 5 0,11-5 0,16 4 351,16 2 1,11 8 0,13 6 0,7 7-186,3 8 0,-3 12 0,-3 8 0,1 9-762,-1 12 0,-5 7 0,0 13 0,-10 1-524,-12 2 0,-13 2 0,-14-5 0,-5-1-1454,-11-3 0,-7-13 1956,-7-3 1,-13 0 0,-9-8 0</inkml:trace>
  <inkml:trace contextRef="#ctx0" brushRef="#br1" timeOffset="3333">9623 734 8929,'0'-53'113,"0"9"1,0 3 0,0 6 3738,0 6-40,0 4-3801,0 15 0,-2 2 0,-5 8 1,-11 2-211,-9 4 0,-14-4 1,-7 4-1,-8-4-428,-8-2 1,-6 6-1,-4-1 1,0 1 254,6 2 0,2-4 0,12 7 0,5 5 623,5 5 1,13-1 0,11 5 0,9 0 6,3 4 0,4 4 0,10 0 0,7-4-50,9-5 0,-1-5 1,6-1-1,1-1-178,-1 0 0,-4-7 1,4-4-1,0-4-75,0-2 0,-3 0 1,3-2-1,-2-4 299,-4-5 1,5-5 0,-1-1 0,2-1 107,4 1 1,-4 1-1,0 2 1,1 5-170,-1 1 1,-4 2 0,4 6 0,0 2-173,1 4 1,-7 6 0,2 11 0,-3 6-225,-3 4 1,-7 8 0,-4 1 0,-6 5-82,-6 7 1,-12-1 0,-13 5 0,-8-4-179,-7-1 1,-12-3-1,-6-3 1,-4-7-273,-2-3 0,6-10 0,4-5 0,3-9-1922,7-7 2655,17-4 1,8-10 0,17-1 0</inkml:trace>
  <inkml:trace contextRef="#ctx0" brushRef="#br1" timeOffset="3617">9955 1066 8936,'-11'-20'925,"-1"-1"2989,-2-2-2892,7 7 0,9 16 0,15 12 0,10 5-442,6 6 1,10-3-1,2 3 1,1-4-480,1-1 0,5-3 0,6-3 0,-1-6-234,-3-4 0,-10-6 0,-3-6 0,-8-11-334,-9-10 1,-3-8 0,-19-13 0,-12-1 78,-17 1 0,-16 5 1,-15 3-1,-6 1 479,-4 4 0,0 16 0,4 7 1,6 9-51,4 9 0,7 7 1,4 17-1,5 8-684,5 11 0,17 7 0,4 5 0,8 3-1566,4 2 0,10 0 2201,8 2 1,7-4 0,10-7 0</inkml:trace>
  <inkml:trace contextRef="#ctx0" brushRef="#br0" timeOffset="3833">10619 192 8552,'17'-56'0,"1"6"345,-1 11 1,1 12 0,-1 15 0,3 6 859,3 4 0,2 12 1,6 7-1,-2 13-488,2 8 0,2 9 1,2 9-1,-2 4-312,-4 2 0,-5 10 0,-13 10 0,-7 5-388,-8 6 0,-5-44 0,-5 1 0,-7 5 0,-7-1 0,-7 3 0,-7-2-937,-8 3 0,-5-1 0,-9 0 0,-6-2 580,17-14 1,-1 1 0,-2-2 0,1-3 0,0-1 0,-2 1 0,-4 3-1,1 0 1,-1 1 0</inkml:trace>
  <inkml:trace contextRef="#ctx0" brushRef="#br0" timeOffset="4350">11544 350 8524,'-11'-30'187,"-1"1"0,8 8 0,-1-2 886,3 3 0,11 11 0,11 3 1,13 4-626,11 2 0,7 6 0,3 3 0,4 5-907,6 5 0,10 10 0,0-1 0,-6 1-897,-8 0 0,-14-6 1356,-5 6 0,-12 0 0,-3 6 0</inkml:trace>
  <inkml:trace contextRef="#ctx0" brushRef="#br0" timeOffset="4498">11422 839 8410,'35'-8'187,"2"4"0,6-6 1,13 2 496,18 5 1,17 6 0,-34 2 0,2 0 0,4 1 0,1 2-562,0 1 1,2 1-1,-1 1 1,0 1 0,-6 0-1,0 0 1,-4 1-1,-1 1-1100,39 13 0,-20-2 977,-14-7 0,-5 7 0,-2 2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3:22.3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299 158 8333,'-89'-23'0,"7"-2"47,14-3 1,27 7 0,22 0 0,23 5 768,23 5 0,33 7 1,29-2-1,-33 5 1,3 0-606,7 0 1,4 2 0,8 2 0,3 2 0,9 0 0,2 1 0,-24-1 0,0 1 0,2-1-449,5 1 0,1-1 0,2 1 1,10 1-1,2-1 0,2 1 1,-18-2-1,2 0 0,1-1 0,0 1 1,5 0-1,1 0 0,0 0 1,1 0 188,5-1 1,1 0 0,1 0-1,-2-1 1,-2-1 0,0 0 0,-1-1-1,2 0 1,1 1 0,2-1 0,-1 1-1,0-1 1,-2-1 0,0 0-1,-1 0 1,0 0-192,-1-1 0,-1-1 0,0 1 0,0-1 0,-2 0 0,0 0 0,-2-1 0,0 0 0,-4 0 1,-2-1-1,0-1 0,-1 2 239,17-1 0,-1 0 0,-1 0 0,-4-1 0,-1-1 0,-1 2 0,-10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3:20.571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340 384 9347,'0'-40'330,"0"-1"0,0 0 1,0 6-1,0 2 282,0 4 1,0-2 0,2 6 0,6 0-94,9-1 1,8 5-1,12 7 1,4 5-355,5 1 0,5 2 1,-1 6-1,-3 2-279,-6 4 1,-6 6 0,-6 11 0,-8 6-253,-7 4 0,-7 4 1,-9 2-1,-3 3-25,-7 3 0,-11 2 0,-8 3 1,-6-1-62,-4-3 1,-7-7-1,1 4 1,-2-3 331,3 1 1,-1-8-1,10-10 1,6-5 355,4-7 1,8-3-25,13-8 0,18 0 0,24-2 0,13-2 76,7-1 0,16-1 0,-2 6 0,4 2-89,3 4 1,1 3-1,1 9 1,-9 1-189,-10 4 0,-15 3 0,-12 7 0,-13-2-113,-13 0 1,-14 6 0,-13-8 0,-13 2 85,-12-2 1,-13 2 0,-8-8 0,-6-1-25,-3-3 1,-9-7 0,-1-1 0,-8 3-60,43-6 1,1-1-1,-44 5 1,15-2 0,6-3-477,10-3 1,16-2 0,13-4-176,13-4 0,22-1 0,21-7 750,16 2 0,10 1 0,3-7 0</inkml:trace>
  <inkml:trace contextRef="#ctx0" brushRef="#br1" timeOffset="583">1405 716 8286,'0'-35'383,"0"6"1,0 2 0,0 2 287,0 3 1,0 3 478,0 2 0,2 9-758,4 8 0,-4 8 0,6 9 0,-3 1-243,1-1 1,6 8 0,-4 2 0,-1 2-103,1 1 1,6-1 0,-3 8-1,5 1-160,1 3 0,1-6 0,-1-6 1,1 2-447,-1 2 0,5-6 0,-3-3 0,-3-5-87,-1-1 0,-5-9 1,-1-5 408,-1-8 1,-2-15 0,-6-14-1,0-10 139,0-7 0,-8 1 0,-3-11 1,-5 2 632,-1 0 1,-1-1-1,-1 5 1,-1 0 755,3 1 1,-2 5-1,13 13-599,2 0 1,12 10-1,11 7 1,14 12-497,12 10 1,13 10-1,6 13 1,4 10-107,2 6 1,-1 5-1,1 10 1,0 4-117,0 1 1,-4 3 0,-6-6 0,-9 0-328,-7 0 1,-11-8 0,-9-7 0,-7-4-496,-5-8 1,-5-6 708,-7-10 1,6-9 0,0-8 0,0-10 147,2-5 0,-1-12 0,5-6 0,-6-6 56,-4 0 0,-2-4 0,-2 1 0,-6-3-150,-9-3 1,-9-1-1,-9 3 1,-1 3-66,-5 0 0,-6 12 0,-9-4 0,-2 6-202,2 8 0,9 5 0,6 16 1,6 4-637,6 8 0,6 7 988,11 16 0,4 16 0,8 3 0</inkml:trace>
  <inkml:trace contextRef="#ctx0" brushRef="#br0" timeOffset="1066">3134 1188 11119,'-37'-58'0,"-2"1"864,-1 7 1,-7 5 0,6 10-1,3 2-155,1 4 1,4 4 0,4 7 0,5 3-89,5 3 1,1-1 0,1 7 0,0 2-667,-1 2 0,6-4 0,3-1-397,1-3 0,2-2 0,6-7 0,0-3 208,0-1 0,8-8 1,5 0-1,9-6 277,7-4 1,4 3 0,4 8 0,2 7 465,1 4 1,13 3 0,-5 5 0,1 5-121,1 4 0,-5 12 0,-1 7 1,-1 10-430,-4 6 0,-4 12 1,-4 5-1,-4 7-586,-2-1 0,-3 4 0,-11-2 0,-5-2-72,-4-1 0,-4-9 0,-4-1 0,-7-4-41,-9-8 0,-5-6 0,-8-12 1,0-3 712,0-6 1,8-14 0,4-9 0,6-12 562,5-10 1,4-6 0,10-7-1,4-1 301,6 1 1,3 0 0,4 1 0,5 3-111,5 1 0,10 10 0,1 2 0,1 10-309,2 6 1,-4 9 0,5 6 0,-1 8-437,-4 8 0,-4 11 0,-4 8 0,-4 6-848,-2 3 1,-2 9 0,-5 0 0,-1 5-338,1 4 0,-8 2 0,-5-4 0,-5 3 1133,-5-3 0,-13 6 0,-9 0 0</inkml:trace>
  <inkml:trace contextRef="#ctx0" brushRef="#br0" timeOffset="1466">4025 873 9713,'10'-40'0,"-5"-1"498,-3 2 1,-2 10 1509,0 6 1,2 11-1384,4 6 1,-2 14 0,6 9 0,-1 11-422,1 5 0,0 2 0,3-1 1,-1 1-265,2 0 0,-1 6 0,1 0 0,-5-2-692,-1-2 1,-2-3 0,-4-1 0,2-3-747,2-7 0,-1-4 1371,-5-1 0,6-16 0,2-10 1,2-10 269,3-5 0,9-8 0,3 2 0,0-2 854,0 2 0,6 4 0,-2 7 0,4 3-184,2 3 1,6 4 0,2 8 0,1 2-477,5 4 0,-4 9 1,1 11-1,1-1-410,-3 0 1,-7-2 0,-10-5 0,-1-1-164,-5 1 0,-4-10 68,-5-8 1,-4-10-1,-10-13 1,-4-8-340,-6-8 1,-3 0-1,-3-6 1,1 1-134,0-1 0,1 0 0,2-1 0,5 7-264,1 8 1,-4 6 0,7 7-1055,1 1 1907,2 15 1,2 12 0,0 17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3:54.2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175 769 8167,'-25'-7'-97,"-1"3"1,-3-8 0,6 0 86,4 3 0,1-5 1,3 6 1197,3-1 1,4 3-880,8-6 0,8 2 0,4-1 0,5 3-88,6 0 0,6 6 0,12-3 0,6 1-79,3-2 1,3 4-1,-1-4 1,2 2-269,5-2 0,-7 4 0,2-3 0,-5 3-348,-1 2 1,-5 0 0,-4 0 0,-6 2-344,-4 3 0,-14-1 0,1 8 24,-6 2 0,-6 1 793,-10 3 0,-12 7 0,-9 2 0</inkml:trace>
  <inkml:trace contextRef="#ctx0" brushRef="#br0" timeOffset="149">140 1171 8167,'-16'-2'1205,"5"-4"1,7 2-1,15-5-992,13 1 1,17-4 0,11 4 0,14-1-297,13-5 1,5-1 0,13-3 0,-2 1-212,-4-1 0,-11 3 0,-12 3 294,-14 6 0,-9-3 0,-10-1 0</inkml:trace>
  <inkml:trace contextRef="#ctx0" brushRef="#br0" timeOffset="383">594 298 8224,'8'-68'0,"5"4"268,9 6 1,-1 13 0,10 12 0,6 14 331,8 11 1,9 6 0,8 4 0,8 6-538,2 9 1,-3 16 0,-3 14-1,-3 7-62,-3 10 0,-12 10 0,-13 19 0,-22-43 0,-3 1-197,-1 2 0,-4 2 0,-2 4 0,-4 1 0,-6 5 0,-5 2 0,-7 3 0,-5 1-2544,-6 3 1,-4 0 2739,-7 2 0,-4-1 0,-1 2 0,-3 0 0,-5 1 0,-2 1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4:03.9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489 2813 8296,'-6'-12'0,"-2"0"-85,-1-1 1,3 3 0,-6 0 679,-1 3 1272,-3 1-906,7 6 13,1 0-622,8 0 1,6-2 0,1-4-242,3-6 0,-6-5 1,2-6-1,-4-9 27,-2-6 1,0-9-1,-2-11 1,-4-8-72,-6-8 0,-3-13 1,5 35-1,0-1 1,-1-5-1,-1-2-58,-2-6 0,-1-2 0,-1-4 0,-1 0 0,0 0 0,-1-1 0,1-2 0,-1 0-140,1 1 0,-1-1 1,2-1-1,-1 0 1,1 6-1,1 1 1,1 4-1,1 2 132,0 5 1,1 1 0,0 5 0,0 1 0,-5-36-1,1 2 224,5 3 0,3 12 0,10 12 0,4 6-46,5 5 1,11 1 0,1 11 0,0 7-18,3 7 0,-7 4 1,6 1-1,-1 3-293,-1 1 1,0 8 0,-5-2 0,-3 2-312,-3-1 0,3 3-506,-3-4 422,-4 4 670,-1 2 1,-7 2-74,0 4 0,8-4 0,6 3 0,9-1 75,12 2 0,25-4 0,26 4 0,-34-5 0,4 0-65,8-1 0,4 0 1,18 0-1,5 0 1,-24 0-1,3 0 1,0 0-1,7 0 1,0 0-1,2 0-202,5 0 0,2 0 0,0 0 0,6 0 1,0 0-1,2 0 0,4 0 0,1 0 1,1 0-1,-24 0 0,1 0 0,-1 1 1,1 0 109,2 0 1,0 0-1,-1 1 1,-1-1-1,16 1 1,-2-1-1,-2 0 1,-4 3-1,-1 0 1,-2 0-1,-7 0 1,0 1 0,-2 0-75,-4 0 1,-1 0-1,1 0 1,-2 1-1,-1 0 1,0 0-1,29 2 1,-1 1-1,-4 0 1,-2 0-42,-5-1 1,-3 1-1,-8-1 1,-2 0 0,-9-2-1,-2 1 1,-6-1 0,-3 0-94,33 7 0,-22-5 0,-28 0-508,-14 0 649,-9-6 0,-12 5 0,-4-7-24,-6 0 1,-3 6-1,-5 2 1,-1 2 49,-2 3 1,-1-3 0,7 2 0,-1 1 543,1 3 0,1 3 0,5 2 0,3 3-449,0-3 1,6 4 0,-3 0 0,3 3 180,2 3 0,2 4 0,3 5 1,7 7-20,4 3 0,1 12 0,0 8 1,1 12-215,-1 9 0,-8-42 0,0 1 0,-1 5 0,-1 1 0,0 1 0,0 2-81,-1 1 0,0 0 1,-4 3-1,-1 0 0,3 3 1,-2 0-1,0 3 0,-2 0-927,0-1 1,0 0 0,0 1 0,0 0 1016,1-5 0,-2 0 0,-1 1 0,-2 0 0,1-3 0,1 0 0,-1-1 0,2 0 0,0-1 0,0-1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04.5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210 315 8078,'10'-50'452,"-3"1"1,1 5 169,4 1 1,3 4 0,5 10-1,5 6-584,10 3 0,8 11 0,11 3 1,2 4 89,2 2 0,1 8 1,-9 5-1,-3 10-120,-7 12 1,-5 8 0,-8 9 0,-9 3-250,-10 3 0,-6 4 0,-4 8 0,-6 0-195,-10 0 0,-9 0 0,-15-1 1,-11-1 124,-9-4 0,-8-11 0,-4-14 0,-3-6 4,-3-4 1,7-10-1,1-2 1,12-11 306,13-10 0,8-13 0,4-10 0</inkml:trace>
  <inkml:trace contextRef="#ctx0" brushRef="#br0" timeOffset="281">367 420 8080,'-35'-52'421,"0"-1"0,2 14 1,2 8-1,4 8 1654,2 7 0,7 11-1802,7-1 1,7 6 0,-2 8 0,4 9-95,2 10 0,8 14 1,5 7-1,7 9-50,3 7 0,10 11 1,0 7-1,6 5-328,-20-41 0,1 1 1,-2 1-1,1 1 1,-2 4-1,0 1 0,1 2 1,-1 1-317,1 4 1,-1 0-1,-2-1 1,-3 0-1,1 2 1,-2 0-1,-2-3 1,-1-1-922,-1-1 0,-2-2 1436,-1-3 0,0-1 0,-2 46 0,-4-7 0,-6-3 0,-2-4 0</inkml:trace>
  <inkml:trace contextRef="#ctx0" brushRef="#br0" timeOffset="1902">1432 1503 7936,'0'-26'0,"2"7"0,2-4-902,2 3 203,0 11 575,-6 1 0,0 10 1,-2 4 122,-4 5 1,4-1-1,-6 0 1,3-1 59,-1 1 1,-2-6-1,4 4 500,-2 0 0,-2-7 1427,3 5-202,3-4-1418,-6-2 1,8-8 0,2-1-153,4-1 1,-4 0-1,5 7-256,1-3 1,-4-6-222,8 6 0,-3-2 120,3 3 1,-2 3 191,-4-4 1,-4 2 84,3-2-149,-3 4 0,0-6-235,4 8-167,-4 0 143,6 0 133,-8 0 739,0 0-467,0 8 0,2-6 77,4 4-231,-5-4-137,7-2-65,-8 0-18,0 0 82,0 8 109,0-6 100,0 5-13,0-7-14,0 0-19,8 0 15,-6 0 221,6 0-94,-8 0-15,0 0 6,7 0 42,-5 0 261,6 0 208,-8 0-11,0 0-557,-8 0 0,-1 2 0,-9 2 1,-1 6 56,-4 5 1,-7 7 0,-10 15 0,-7 3 27,-3 7 0,-1 11 0,5 8 0,5 6-88,4 4 1,16-1-1,5-7 1,10-4-61,14-6 1,13-3-1,24-5 1,11-3-89,10-6 1,10-14 0,17-10-1,-43-12 1,1-2-164,3-1 1,1-2-1,2-3 1,2-2-1,3 0 1,0-1-1,-1-2 1,-1-2-1117,-5-1 0,-2-1 0,42-8 1352,-19-3 0,2 2 0,-20 1 0,-10 3 0,-7 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9:53.46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435 332 8427,'0'-17'517,"0"-1"1,2 1-1,2-1 104,2 1 0,5-1 0,-3 1 0,0-3 1,0-3 1,3 4 0,-3-5-1,0 5-76,0 2 1,-3-1 0,-5 1-216,0-1 1,-9 3 0,-7 3-308,-5 6 0,-10 4 1,2 2-1,-4 4-239,-2 8 0,0 1 0,-2 18 0,-2 4-403,-2 4 0,1 10 1,7-3-1,4 5-20,5 1 1,1-1 0,4-5 0,5-7-78,4-8 0,6-8 784,10-11 1,6-4 0,9-12 0,4-6 397,3-7 1,7-12 0,5-1 0,-1-1 5,-2 2 0,-4-2 1,-2 8-1,-2 4-89,2 5 1,-4 0 0,0 9-1,1 1-372,-1 2 1,-6 9 0,4 7-1,-1 7-433,-1 8 0,0 4 0,-3 2 0,1 0-482,2 0 1,2 0-1,-3 0 1,1 0-627,-2 0 0,-1-8 1529,-3-4 0,-7-3 0,-2-3 0</inkml:trace>
  <inkml:trace contextRef="#ctx0" brushRef="#br0" timeOffset="251">784 297 9221,'0'-29'0,"0"2"934,0 2 0,0 7-627,0 7 0,0 9 1,2 4-1,6 13 218,10 12 1,1 6 0,10 4 0,2 2-241,2 2 0,-4 1 1,0-3-1,0 2-353,-1-2 1,-3 1-1,-8-5 1,-1-7-1857,-5-7 1696,5-4 1,-16-22 0,2-13 0,-6-13-64,0-10 1,2-3 0,2-9 0,0 1-15,0-1 0,2 3 0,4 2 0,6 5-103,3 6 0,4 0 0,3 16 0,3 5-445,2 8 0,8 8 853,6 6 0,0 20 0,-6 10 0</inkml:trace>
  <inkml:trace contextRef="#ctx0" brushRef="#br1" timeOffset="814">1588 612 11829,'0'-30'0,"0"1"327,0-2 1,0 6 0,0 2 0,2 3 969,3 3 0,5-6 1,8-1-1,-1 3-562,1 2 1,-1 1-1,2 1 1,1-1-414,-3 1 1,5-1 0,-13 1 0,1-1-20,-4 1 0,-8-1 0,-8 3-411,-7 3 1,-12 4 0,0 8-1,-6 0-242,-6 0 1,6 8 0,-2 4 0,8 5 153,4 7 1,-2 3 0,9 10 0,8 1-226,7 3 0,4 6 1,7-5-1,12 3 167,13 4 1,3-7-1,13-3 1,5-8 87,8-8 0,6-5 1,2-6-1,-2-7-46,-4-3 1,2-15 0,-10-7-1,-5-7 82,-8-10 0,-20 0 0,-8-7 0,-7-1 69,-10 1 0,-13 5 0,-16-2 0,-8 6 253,-8 6 1,-3 6-1,-3 11 1,3 6 155,3 4 0,5 2 1,7 2-1,2 4-48,4 6 1,5 9 0,13 4 0,5 2-317,4 4 0,10 2 0,3 2 0,7 0-350,5 0 0,4-8 0,8-3 0,0-5 86,0-1 0,-2-3 0,-2-3 1,-4-7 347,-2-3 0,-3-3 1,-9-3-1,-1-6 361,2-6 0,-7 3 0,-1-10 0,-4 3 156,-2 3 0,0 5-691,0 0 0,2 8 1,4 1-473,6 6 1,3 7 0,4 10 0,3 3-284,1 6 0,14 12 0,0 3 0,6 3 873,5 0 1,3-1-1,1 6 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08.8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88 7959,'-10'-18'516,"4"1"168,4-1 0,4 9 1,4 3-1,8 4-764,7 2 0,14 0 0,13 0 0,9 0 162,7 0 1,9-6 0,5 0-1,-2 2-376,-4 2 1,-1 2 0,-12 0 0,-5 0-742,-6 0 1035,-5 0 0,-8 8 0,0 2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08.9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12820,'35'0'-338,"18"0"0,15 0 0,21-2 175,-36 0 0,3-2 1,6 1-1,2-1 1,3-3-1,2 0 163,2 1 0,1 0 0,-1 1 0,0-1 0,3-3 0,-1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08.0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262 183 8006,'0'-18'769,"0"1"1,-2 1 1288,-4 5-1470,5-5-550,-7 14 1,8 2-1,0 12-31,0 4 0,0 1 1,0 0-1,0 1-159,0-1 0,0 1 0,-2-1 0,-2 1-60,-2-1 0,-7 1 1,1-3-1,-4-1 111,-1-3 0,-1-7 1,1 2-1,-1-4 243,1-2 1,-6 0 0,-1-2 0,5-4 275,5-5 0,1-11 0,7-3 0,2-2 19,2-4 1,4 0-1,4 0 1,6 4-125,3 1 0,10 3 1,5 6-1,2 1-278,3 5 0,6 3 0,2 10 0,0 5-155,-1 11 0,5 7 1,-6 10-1,-5 0-47,-5 0 0,1 8 0,-11 3 1,-4 5-141,-3 1 1,-10 0-1,0 1 1,-10-1 68,-12 1 1,-3-7 0,-12-1 0,-6-3-5,-3-3 0,-3-4 0,-2-6 0,7-7 102,3-9 1,2-7 0,2-12 0,4-7 417,5-9 1,13-7 0,5-10 0,4-3 440,2-3 0,2 6 1,4 0-1,5 7-304,5 2 1,3 11 0,3 0 0,3 7-327,2 4 1,-4 2-1,6 6 1,3 2-186,1 4 0,1 6 0,1 9 0,0 4-175,0 3 0,-2 3 0,-2 7 0,-4 3-392,-1-2 0,3-2 0,-6 0 0,-4 1-427,-5 3 0,0-2 0,-9-10 1090,-1-6 0,-2 5 0,-2-1 0</inkml:trace>
  <inkml:trace contextRef="#ctx0" brushRef="#br0" timeOffset="215">1048 96 7986,'-8'-18'615,"1"1"0,-7 1 0,4 3 1639,3 1 1,-5 6-1868,6-6 1,0 11-1,6 1 1,2 11-140,4 11 0,4 7 0,7 11 0,3 9-342,3 7 0,2 6 0,6 8 0,-2 0-1512,2 0 1,-4 6 1605,3-1 0,-16-26 0,1 1 0,2 0 0,1-1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12.5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1 191 7979,'0'-20'622,"2"-1"0,1-2-622,3 1 1,2 3-1,-4 1-31,2 1 0,1 1 0,-3 3 1534,2 1 1,2 8-1117,-2-2 0,-2 6 0,5 8-315,-1 10 1,4 1-1,-5 12 1,1 6 89,0 8 0,4 13 0,-5 8 0,1 6-339,0 3 0,0 9 1,-4-1-1,1 10-16,-2-41 0,-2 1 0,1-1 0,-2 1 0,0 1 0,0 1 0,0-4 0,0-2-202,0 45 0,0-11 0,0-7 1,0-10-1679,0-16 805,0-17 1268,-8-15 0,7-26 0,-7-12 0</inkml:trace>
  <inkml:trace contextRef="#ctx0" brushRef="#br0" timeOffset="249">228 470 8763,'5'-45'0,"3"5"564,2 3 0,-4 2 1,7 0-1,5 2-377,3 4 0,10-2 1,-2 8-1,4 3-242,2 7 0,6-1 0,0 8 0,-2 6-35,-3 10 0,-1 3 1,0 17-1,-2 3-60,-4 5 1,-5 7-1,-13 7 1,-5 3 14,-4 3 1,-6 2-1,-8 6 1,-13-2-36,-12 2 0,-9 0 0,-12 0 1,-6-4 2,-4-2 1,0-11 0,2-14 0,4-10-452,2-6 618,9-9 0,1-2 0,5-8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20.4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35 500 7932,'-12'-6'2746,"3"-2"-1228,1-2-1143,2 6 1,8-3 0,4 7 99,5 0 0,21 0 0,8 0 1,13-2-250,11-4 0,9 2 0,21-8 0,-44 6 0,0 1-394,4 0 1,1 0 0,2-3-1,1 1 1,2 1 0,0 2-1,-2-1 1,-2 0-610,-2 2 1,-3 0 0,38-4 0,-15 1 0,-10 2-2393,-11 2 3169,-16 2 0,-12 0 0,-8 0 0</inkml:trace>
  <inkml:trace contextRef="#ctx0" brushRef="#br0" timeOffset="168">664 115 7928,'-16'-27'309,"10"-4"0,-11 10 0,3 3 5166,5 5-6043,1 9 1,8 4 0,2 14 0,4 9 322,5 12 0,7 7 0,3 11 1,4 1-293,2 4 1,-3 6-1,3 10 537,-2 2 0,6 15 0,-4-2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19.5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297 191 8306,'0'-25'0,"0"-3"404,0 1 0,0 2 0,0 8 0,2 1-101,4 4 0,-2-3 209,8 3 0,-6 5-118,5 1 0,-9 6-383,-2 6 1,-8 3-1,-9 9 1,-1 1-207,1 4 0,0-1 1,-3 7-1,-1 2-26,-2 2 1,1 2 0,9 0 0,1 0-63,-2 0 1,7 5 0,1 1 0,4-2 79,2-2 0,0-2 0,0 2 1,0-1 72,0-1 1,0 2-1,0-13 1,0-3 169,0-2 0,-2-3 368,-4-5 1,-4-3 133,-7-8 1,-1 0 537,1 0-1031,7-8 0,3 5-159,7-9 0,1 8 96,5-2 0,-2 4 234,8 2 86,-1 0 0,1 0 26,0 0 1,-6-2-272,5-4 0,-5 5 0,6-7-151,1 0 1,-3 6-196,2-4 1,-3 2 83,3-1 0,3 3 7,-3-4 1,-2 4-109,1 2 266,-7 0 0,6 2 32,-4 4 406,-4-4 1,7 5 599,-3-7-444,-4 0 0,8-2 48,-4-3 0,-4-5-370,4-8 1,-5 1 0,-1-1-156,0 1 0,0 5 1,-1 1-128,-5-3 0,-4-1-54,-7-3 0,-1 7 0,1 1 1,-1 2-147,1 4 1,-3 2-1,-1 2 36,-2 0 1,-1 8-1,7 4-107,-1 3 1,7 5 0,1 1 0,2 4 37,4 2 1,4-3-1,6 5 1,6 2 74,3 2 1,11 7 0,3 1-1,4-2-56,2-2 1,-6-2-1,0 2 1,0 0-26,-2-3 1,-4-1-1,-11-11 271,-6 1 1,-4 0 0,-6-7-1,-6-4 225,-7-7 0,-12 3 1,0-2-1,-2-2-70,1-2 0,-3-2 1,6 0-1,-2 0-497,0 0 0,2 0 0,0-2-427,9-4 1,9 2 782,9-7 0,15-1 0,5-6 0</inkml:trace>
  <inkml:trace contextRef="#ctx0" brushRef="#br0" timeOffset="517">1014 715 8018,'0'-18'0,"-2"1"0,-4-3 873,-6-3 1,-1 4 0,-1-3 0,4 7 594,2 3 0,-5 8-1410,1-1 1,4 6 0,3 9-400,3 8 1,8 5 0,1 0 0,3 6 50,4 4 1,7 8 0,2 0-1,1-2-145,1-2 0,-6 3 1,6 1-1,-1-4 123,-1-6 0,-6 0 0,-5-10 0,2-3 506,1-5 1,-3-9-1,-2-2 1,-3-12 636,-3-13 1,4-23 0,0-13 0,-1-9-164,1-7 1,0-3 0,-4-5-1,2 1-84,-2-1 0,-3 7 0,-1 6 0,0 12-132,0 10 1,2 13-1,2 11-480,2 5 0,8 11 1,-3 8-1,5 10-306,1 5 0,9 11 1,3 3-1,4 4-326,2 2 0,1 7 0,3 7 1,0 5 55,-6 4 1,0 6 0,-10-3 0,-3-1 183,-7 0 1,-5 2-1,-8-8 1,-2-7-249,-4-8 0,-3-4 843,-9-18 0,3-5 0,3-20 1,6-9 519,4-11 1,2-7-1,2-3 1,4-3 11,6 2 1,5-4 0,4 3 0,5 3-374,1 6 0,2 0 0,6 9 0,0 7-658,0 7 1,0 0 0,-2 4 0,-2 6-550,-2 8 1,0 13 0,6 8 0,0 6-3244,0 4 4116,-8 7 0,6-3 0,-6 8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18.2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333 157 7910,'0'-17'0,"0"-1"605,0 1 1,0-1 140,0 1-258,0 7-515,0 3 0,0 8 0,0 5-30,0 6 0,0 3 1,-2 3 2,-4-1 1,-4 1-1,-7-3 1,-1-1 22,1-2 1,-1-3 0,-1 3 0,-2-6 296,-3-4 0,1-2 0,6 0 1,-1 0 120,1 0 1,1-2-1,5-4 1,5-6-119,4-3 1,4-5-1,6-1 1,9-4-180,10-2 1,8 5-1,4-1 1,4 6-102,1 5 0,-3 4 0,4 8 0,-1 4-106,1 8 1,-6 1-1,1 16 1,-5 4 7,-6 6 1,-5 0 0,-11 8 0,-3-1 20,-2-1 1,-4 5 0,-12-3 0,-10 3-58,-9 3 0,-13-1 0,-9 0 0,-7 1-100,-8-1 0,-4-1 0,-2-5 0,4-7 34,8-8 1,3-14-1,20-13 1,10-9 418,10-13 1,7-5-1,10-8 1,4 2 73,5-2 0,13-2 1,7-2-1,7 2-26,9 4 1,2 3 0,1 11 0,0 3-177,5 6 0,1-1 1,-4 3-1,1 8-369,-1 11 1,-1 5-1,-3 9 1,-3 2-360,-2 2 0,-3 0 1,-5-2-1,-2-2-1441,-4 2 2089,4-6 0,-6 8 0,8-6 0</inkml:trace>
  <inkml:trace contextRef="#ctx0" brushRef="#br0" timeOffset="167">1101 262 7483,'0'-45'290,"0"5"0,0 9 1,0 3 1724,0 3 1,2 4-1879,4 9 1,4 6 0,7 12 0,1 8-90,-1 7 0,2 6 1,3 8-1,1 2-418,-2 4 0,5 4 1,-1 7-1,0 0-1274,0 1 0,1-1 1644,-3 1 0,-4 7 0,6 2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21.9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84 926 7992,'-18'-17'287,"1"-1"1,1 1 364,5-1 0,-3 1 0,8-1 0,4 1-62,6-1 1,6 1-1,9 0 1,5-1-319,5 1 1,12-1-1,5 1 1,5-1-179,1 1 1,2-1 0,1 1 0,-1 1-11,-4 5 0,-3-3 1,0 8-1,-7 2-295,-3 2 1,-10 2 0,-5 2 17,-9 4 1,-5-2 0,-6 8 0,2 1 120,2 3 1,-1 9 0,-5 6 0,2 10 57,4 11 1,-2 3-1,6 11 1,0 5-8,-1 9 1,1 9-1,4 6 1,-3 4-56,3-4 1,-5-5-1,1-9 1,0-5 16,0-4 1,-5-18-1,5-10 1,-2-11-52,-4-9 152,-2-13 1,-2-11 0,0-11-1,-2-9 32,-4-9 1,2-8 0,-8-17 0,-1-6-349,-3-10 0,5-10 1,1-11-1,2-2-43,4 2 1,4 2 0,6 1 0,8 1 191,7 0 1,6 11 0,8 10-1,0 16 21,0 11 0,2 10 0,0 17 1,0 8 68,-4 8 1,-10 8 0,0 11 0,-3 6 42,-3 4 0,-7 2 0,-4 2 1,-5 2 83,-1 1 1,-1 3 0,-5-4-1,-8 2-14,-7-3 1,-1-6-1,-5-3 1,0 2-342,0 2 0,-2 0 0,-6-2 0,0-4-299,0-2 1,6 0 561,0-1 0,0 3 0,-6 8 0</inkml:trace>
  <inkml:trace contextRef="#ctx0" brushRef="#br0" timeOffset="483">1918 1380 8008,'-2'-25'0,"-4"-2"938,-6 0 0,-1 1 1,-1 11-1,2 1 53,-1 3 1,-3 7-761,-1-2 0,-1 6 0,1 6 0,1 5-323,5 5 1,-5 1 0,3 3-1,-7 3-128,-3 6 1,-2 4-1,3 2 1,-3 0-287,-2 0 0,0 0 1,-2-2-1,5-4 487,5-6 0,2-11 0,-1-6 446,1-4 0,7-6 1,4-8-1,6-9-2,6-4 1,6-6 0,9 5 0,4 1-259,2 0 1,2 4 0,8 7 0,2 4-210,2 3 1,5 1-1,-5 8 1,-2 3-173,-2 7 1,-2 6 0,0 5 0,-2 6 57,-4 4 0,-10 2 0,-9 2 0,-2 3 9,-5 7 1,-3-4-1,-7-1 1,-11-1-40,-9 0 0,-14 2 0,-7-5 0,-7 3-48,-3-2 0,0-10 1,8-8-1,3-7 315,6-8 1,14-8 0,8-8 0,7-9 283,4-6 1,4 1 0,10-3 0,6 2-10,3 4 1,5 1 0,1 3-1,4 1-370,3 5 1,1 3 0,8 8 0,1 0-412,3 0 0,0 2 0,-6 4 0,0 5-146,0 5 0,0 3 0,0 2 0,1 5-1557,5 1 2128,-12 2 0,12 6 0,-14 0 0</inkml:trace>
  <inkml:trace contextRef="#ctx0" brushRef="#br0" timeOffset="649">2529 1537 7956,'8'-25'881,"-6"4"1,5-6 929,1 1 0,2 5-1838,7 9 0,1 12 0,-3 14 1,-1 9-168,-3 12 0,-1 8 1,4 11-1,-3 4 194,3 7 0,1 2 0,3 3 0</inkml:trace>
  <inkml:trace contextRef="#ctx0" brushRef="#br0" timeOffset="1333">4729 1136 8457,'-11'27'0,"1"-2"230,2 0 0,-5 4 1,3 12-1,-2 6-208,1 3 0,5 3 0,-4-1 0,0-2 416,1-3 1,3-6 0,-4-12 806,2-6 0,3-7-681,5-10 1,-6-16-1,-2-23 1,0-12-433,0-13 0,3-12 0,3-11 0,-2-13-68,1 44 1,0 0-1,0-3 1,0 1 0,4-1-1,0 1 1,1 0 0,0 1 383,4-48 1,7 4 0,-1 10 0,2 5-219,-3 10 1,5 18 0,-5 17 0,5 12-189,1 9 1,1 6-1,1 10-289,5 4 0,3 6 0,10 11 0,1 6-91,3 4 0,10 10 1,-1 3-1,6 7 39,1 5 1,3 10-1,-2 8 1,-4-3-308,-5-1 0,-6-2 1,-10 2-1,-6 2-107,-10 1 1,-1-7 0,-12-8 0,-6-1 712,-8-1 0,-21 0 0,-6-6 0</inkml:trace>
  <inkml:trace contextRef="#ctx0" brushRef="#br0" timeOffset="1468">4764 1083 7651,'-23'-44'0,"2"5"548,5 8 1,6 11 0,12 11-259,4 1 0,6 2 0,13 6 0,8 2-440,6 4 1,11-2 0,1 7-1,7 3-347,4 2 1,2 1-1,8 0 497,4 1 0,3 7 0,8 2 0</inkml:trace>
  <inkml:trace contextRef="#ctx0" brushRef="#br0" timeOffset="1699">6703 559 8149,'-10'-36'715,"-7"-5"1,-16 6 0,-14 2 0,-5 12 13,-7 7 0,-3 10 0,-8-2 0,1 6 61,-1 6 1,10 4-1,5 9 1,9 6-474,3 10 0,10 8 1,12 11-1,7 5-416,8 5 1,8 5 0,10 7-1,13 4-234,12-1 0,10-1 0,13-10 0,11-6-203,-29-35 0,2-2 1,2 1-1,1-3 0,3-4 1,1-3-1,-2-3 0,1-1 536,0-3 0,1-3 0,4-1 0,0-2 0,3-3 0,-1 0 0</inkml:trace>
  <inkml:trace contextRef="#ctx0" brushRef="#br0" timeOffset="1883">7314 559 8189,'-25'-35'1312,"-4"1"0,-4 1 1,0 5 385,4 11 0,5 9-1218,13 14 1,5 10-1,12 11 1,5 4-282,5 6 0,11 9 0,6 1 0,6 5-473,0 6 0,-3-3 1,1 5-1,2-2-1065,2 0 0,-2 0 0,-10-5 0,-6-1 1339,-3 1 0,-11 7 0,-1 2 0</inkml:trace>
  <inkml:trace contextRef="#ctx0" brushRef="#br0" timeOffset="2066">7227 682 8022,'0'-62'389,"0"3"1,0 7-1,0 5 0,6 7 0,1 11 0,5 5 129,7 5 0,1 1 0,11-1 0,4 0 183,4 1 0,9-1 0,-1 13 1,5 2-1227,6 2 0,-5 4 1,1 4-1,-7 5-432,-5 5 0,-7 3 0,-8 5 0,-3 5-1054,-9 4 2011,-13 9 0,-19 3 0,-11 7 0</inkml:trace>
  <inkml:trace contextRef="#ctx0" brushRef="#br0" timeOffset="2200">7139 891 8930,'-9'-11'2297,"5"1"-1789,8 2 0,15 2 0,18 6 0,15 0-468,16 0 1,12 0-1,11 2 1,2 4-831,-2 6 1,1 5 0,-11 5 0,-15 3-1704,-14 2 2493,-24-6 0,-5 20 0,-13-4 0</inkml:trace>
  <inkml:trace contextRef="#ctx0" brushRef="#br0" timeOffset="2333">7157 1363 9107,'8'-12'649,"3"0"0,14 7 0,12-5 0,18 0-482,18 1 1,24 5 0,-37 0-1,3 0 1,1 1 0,2 0-325,0 0 1,0 0-1,-4 1 1,-2 0-1,-6 4 1,-1 2 0,42 6-239,-14 0 0,-7 5 0,-4-5 0</inkml:trace>
  <inkml:trace contextRef="#ctx0" brushRef="#br0" timeOffset="2850">8729 1013 8068,'-2'-44'0,"-2"3"0,-4 6 1805,-2 6 0,5 4 0,-5 7 84,2 1 0,2 9-1891,6 8 1,0 14 0,0 11 0,0 2-104,0 4 1,0 2-1,0 2 1,0 0-319,0 0 0,-2 0 0,-4 0 0,-7-2-199,-8-4 1,-5 2 0,-5-8-1,2-3 773,-2-7 0,4-5 0,-2-8 0,0-2 312,2-4 1,1-11-1,11-12 1,3-4 341,6-2 1,4 2 0,2 2 0,4 4-576,8 1 1,2 3 0,15 7-1,4 5-277,5 5 0,5 6 0,6 6 0,-5 7-178,-1 9 1,-2 1-1,-6 10 1,-2 4-130,-4 0 1,-6 7 0,-9 3 0,-5 3-81,-1 3 0,-12-1 1,-13-1-1,-12-3-43,-10-1 0,-6-5 0,-9 1 0,-2-10 77,-3-6 1,3-11-1,9-10 1,9-4 610,7-2 1,7-16 0,13-7-1,5-10 143,4-8 0,10 4 0,5-4 1,9 5 258,7 1 1,6 2 0,7 4 0,9 7-390,5 9 1,2-1 0,-3 10 0,1 6-815,2 8 1,6 13-1,-8 6 1,-3 6-762,-5 6 0,-9-2 0,0 7 1351,-8 3 0,2 1 0,-6 3 0</inkml:trace>
  <inkml:trace contextRef="#ctx0" brushRef="#br0" timeOffset="3100">9899 385 8301,'0'-90'475,"0"9"1,-6 11 0,0 29-1,4 14 789,6 12 1,13 7-1,13 12 1,5 9-331,5 17 1,-1 18 0,8 20 0,1 13-846,-22-32 1,-1 1 0,0 6 0,0 1-1,-1 6 1,-1 2 0,-3 2 0,-2 2-571,0 2 1,-4 1-1,-4 5 1,-5 2-1,-5 3 1,-6 1-1,-5 0 1,-7 1-2898,-6 2 1,-8-2 3377,-14-1 0,-5-1 0,0 3 0,-3-1 0,13-30 0,-2-2 0,-1-1 0</inkml:trace>
  <inkml:trace contextRef="#ctx0" brushRef="#br0" timeOffset="3567">4118 315 8172,'-19'-64'492,"-7"2"0,-7 5 220,-5 13 1,-17 9-1,1 17 1,-8 3 12,-10 3 1,-6 5 0,-9 10-1,0 9-252,-1 11 1,9 18 0,3 11 0,6 14-348,37-27 1,2 2 0,4 2 0,4 3 0,4 6-1,5 1 1,3 0 0,3 1-447,2 1 1,4 0-1,1 7 1,4 1-1,2 4 1,3 1-1,6 2 1,3 0-125,6 0 1,3-2 0,3-1-1,4 0 1,3 0 0,4 0-1,0-3 1,3 0-139,2-1 1,1-2 0,1-8-1,1-3 1,2-5 0,1-3 581,-2-6 0,1-4 0,-2-4 0,-1-2 0,0-2 0,-1-1 0,40 20 0</inkml:trace>
  <inkml:trace contextRef="#ctx0" brushRef="#br0" timeOffset="3766">3908 1345 8098,'-17'-7'1102,"0"3"1,-1-6-921,1 2 0,7 0 0,8 5-878,12-3 0,11 0 0,22 6 1,9 0 695,10 0 0,14 0 0,3 0 0</inkml:trace>
  <inkml:trace contextRef="#ctx0" brushRef="#br0" timeOffset="4516">3454 1572 8075,'0'-17'391,"0"-1"0,0 1 1,0-1 240,0 1 0,0 5-377,0 1 0,8 7 0,4-2 0,5 4-77,7 2 1,3 0-1,8 0 1,2 0-557,3 0 0,13 0 0,11 0 1,6 0-1558,5 0 1935,5 0 0,15 0 0,2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29.0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121 175 8024,'-23'-19'552,"0"-5"0,-4 5 0,7-2 0,7 5 680,3 4 1,6 9-906,10-3 1,11-2-1,12 0 1,6 0-243,6 1 1,6-1 0,11 4 0,6-2-375,4 2 1,-4 2 0,-2 2-1,-2 2-821,-4 4 0,3 0 0,-7 9 0,-9 5 1110,-10-1 0,-8 8 0,-8 1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29.1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0 106 8024,'0'-18'1808,"0"6"1,2 3-1656,4 1 0,8-4 0,15 5 0,15-1-185,16 0 0,20 0 1,-31 6-1,3 0 32,2 0 0,1-1 0,1-1 0,2 2 0,3 2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6:53.0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522 360 8082,'18'-2'-25,"-3"-4"1,-1-6 17,-2-3 0,-3-3 0,5 1 1,-4 0 243,-3-1 0,5 1 0,-4-1 1,-1 1 227,1-1 0,-2 7 0,-4-1 1000,4-2-774,-4 7-634,5-1 0,-7 16 0,2 3 0,2 7-161,2 5 1,6-4-1,-4 7 1,-1-1-272,1 4 0,4 4 0,-5 2 1,1-2-13,0-4 0,0 4 0,-4-4 0,1 4-582,-1 2 0,0-2 969,2-4 0,-4 12 0,6-4 0</inkml:trace>
  <inkml:trace contextRef="#ctx0" brushRef="#br0" timeOffset="350">348 133 8053,'-59'-8'145,"3"-2"0,4 1 338,3 3 1,18 12-1,2 7 1,8 9-333,3 7 0,7 4 0,1 2 0,2 0-105,4-1 1,4 3 0,6 4 0,8 6-163,7 3 0,14 3 1,12-3-1,5-2-78,6-1 1,12-2 0,12 1 0,3-7-81,2-8 0,1-6 0,-1-9 1,2-4 15,4-7 0,-5-12 1,-3-11-1,-11-11 17,-8-10 1,-18-7 0,-3-13 0,-14-3 83,-14 0 1,-17-6 0,-17 6-1,-14-2 237,-14 0 0,-11 10 1,-20-1-1,-5 9 139,-5 3 1,39 25 0,-1 1 0,-47-10 0,2 4 214,6 7 0,13 1 1,6 11-1,14 8-533,11 11 1,22 18 0,11 16 98,12 7 0,15 14 0,11 9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9:57.3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1327 7903,'0'-17'-963,"-2"7"1,-1 2 846,-3 1 1,-2 5 115,2-4 0,4-4 0,-13 8 0,5-6 0</inkml:trace>
  <inkml:trace contextRef="#ctx0" brushRef="#br0" timeOffset="415">70 1030 8211,'-2'-40'0,"-2"-3"113,-2-2 1,-1 5-1,3-5 1,-2 4 232,2 8 0,-4 0 0,2 10 1,1 2 1416,-3 1-1425,6 3 1,-6 9 0,8 10-1,0 13-202,0 13 1,0 8-1,0 9 0,2 9 61,4 7 0,-2 5 0,7 7 0,1 3-299,-2-2 1,-1 3-1,-5 1 1,2 0-104,-2-1 1,4 7 0,-2-5 0,-4 3-70,-6-1 0,0-9 0,-8-4 0,0-14 66,3-11 1,-5-20 0,8-9 224,2-10 0,4-16 1,8-17-1,10-6 56,9-6 1,6 4 0,2-3 0,0 5-58,0 6 0,0-2 0,0 7 1,1 3-125,5 2 0,-4 7 0,4 2 1,-2 2-289,1 5 0,-3 3 1,4 5-1,-4 7-233,-2 4 1,0 1-1,0 0 1,-2 3 628,-4 3 0,-4 4 0,-8 8 0</inkml:trace>
  <inkml:trace contextRef="#ctx0" brushRef="#br0" timeOffset="816">908 1415 7790,'-6'-22'-75,"1"5"0,-7 3 0,4-1 2971,-2 3-1942,7 4 0,-11 12-623,8 8 0,-2-1 0,5 13 0,-3-3-219,2 2 0,4 3 0,6 5 0,5-2-249,5 2 1,1-6-1,3-2 1,3-3-94,6-3 0,4-1 0,2-5 0,0-5-94,0-4 0,0-6 0,0-5 1,0-13 224,0-9 1,-14-2 0,-6-13 0,-5-3 280,-6-1 0,-14-3 0,-13 1 0,-16 1 208,-9 5 1,-12 3 0,-4 8 0,-4 2-84,-2 4 1,8 12 0,3 11 0,9 4-367,9 2 1,4 2 0,20 6-1,7 9-785,6 10 0,18 6 1,7 4-1,10 2-1846,12 2 2690,13-1 0,6 3 0,8 2 0</inkml:trace>
  <inkml:trace contextRef="#ctx0" brushRef="#br0" timeOffset="1231">1746 1257 8319,'0'-17'60,"0"0"1,0-1 186,0 1 1,0-1 754,0 1 0,0 5 0,-1 2-548,-5 3 0,2 1 0,-10 6 1,-3 2-312,-5 3 1,-9 11 0,2 9 0,-4 2-107,-2 4 0,0 2 1,2 2-1,2 0-186,2 0 1,8 4 0,-2-2 0,5-4-309,7 0 1,3-8 0,8-2 0,2-5 179,4-7 0,5-3 0,14-10 0,8-5 483,6-11 1,10-5 0,-5-8-1,1 2-64,-4-2 0,-4 3 0,-4 1 0,-2 2 144,-2 4 0,-14 3 1,1 5-69,-6 1-425,3 8 0,-11 6 0,4 14 0,-4 5-489,-2 0 1,2 5-1,2-1 1,3 0-282,3 0 1,0 4-1,3-3 977,-1 1 0,7 2 0,9 6 0</inkml:trace>
  <inkml:trace contextRef="#ctx0" brushRef="#br0" timeOffset="1581">2428 1292 8385,'-14'-42'-443,"-3"7"1,-5 11 999,-3 11 0,4-1 1,-7 8-1,3 3 408,4 1 1,1 4-1,3 3 1,0 9-946,-1 7 0,8 1 0,5 7 0,3 2-354,2 2 1,2 2-1,3 0 1,9 0-38,7 0 1,1-6 0,7-2 0,2-2-397,2-4 0,-4-1 1,-2-5-1,-2-3 384,-3-6 0,-5-14 1,-5-9-1,-6-14 687,-4-14 1,-10-11 0,-6-22-1,-7-9 89,7 39 0,-1-1 1,-5-6-1,-1-1 1,-2-2-1,-1 0 1,0-2-1,-2 1 296,0 0 1,0 2-1,-2 3 1,-1 3 0,2 4-1,0 3 1,-20-34 1719,9 20 1,12 17-2269,15 30 0,9 13 0,4 15 1,13 12-617,12 10 0,16 11 1,9 12-1,13 4 120,-29-30 1,1 0 0,0 2 0,0 0 0,3 0 0,1 0 0,2 2 0,0 1-941,2 1 0,1 1 1,2 5-1,1 0 958,3 1 1,1 1 0,-1 1-1,1 0 1,-1 2 0,0-1 0</inkml:trace>
  <inkml:trace contextRef="#ctx0" brushRef="#br0" timeOffset="1999">3895 629 8299,'-28'-45'384,"-5"4"1,6 10 0,0 6 1381,4 6 1,9-1-1310,3 14 0,7 3 1,-2 10-1,6 9-575,6 5 0,3 18 1,9 2-1,1 7-60,5 5 1,-5 1 0,6 2 0,-2 4-310,1 3 0,5-1 0,-6 4 0,-1-2-607,-3 2 0,-7-4 0,-3 2 1094,-1 2 0,-10 2 0,-8 1 0</inkml:trace>
  <inkml:trace contextRef="#ctx0" brushRef="#br0" timeOffset="2482">4139 611 8304,'-10'-35'0,"-5"6"0,5 0 0,-1 0 351,-1 2 0,8 2 0,-4 7 0,2 1 608,1-1 0,1 3-948,10 3 0,3 4 1,11 8-1,3 2-109,6 4 1,4 4 0,0 7 0,-2 3-203,-2 3 0,-2 4 1,1 8-1,-9 2-2,-6 4 0,-9-3 0,2 9 0,-6 0 196,-6-3 1,-5 1 0,-11-8 0,-3 0 180,-2-4 1,-2-4-1,-6 0 1,2-6 152,4-4 1,4-9 0,7-4 136,1-4 0,11-4-308,12-4 1,7 2 0,20-5-1,6 1 150,4 4 0,-2-4 0,5 2 1,1 2-195,-3 3 0,-1 8 0,-10 5 0,-4 3 15,-6 3 1,1 1 0,-7 3 0,-7 3 93,-6 2 1,-6-4 0,-6 6-1,-8 1 41,-5-3 0,-10 0 0,2-8 0,-4 1-22,-2-5 1,0-1 0,2 1 0,2-1-93,2-2 0,8-9 0,-5 3 0,3-4-1273,0-2 1,0 0-1881,5 0 3104,8 0 0,3-8 0,7-1 0</inkml:trace>
  <inkml:trace contextRef="#ctx0" brushRef="#br0" timeOffset="2932">5030 1135 8271,'0'-27'0,"0"4"46,0 3 1,0 3 0,0-1 0,0 1 592,0-1 0,0 1 0,0 0 0,0-1-145,0 1 0,2 1 1,2 3-1,1 1-229,-1-2 0,-4 1 0,-6-1 0,-7 2-14,-8-1 0,-3 5 0,-9 2 0,-6 4-13,-3 2 0,-5 2 0,-5 4 1,1 6-202,5 3 1,-3 9 0,9 3 0,3 4-362,6 6 1,5 1-1,11-3 1,3 0-134,6 0 1,4-2-1,2-4 1,2-5-134,4-5 1,6-3 0,9-5-1,4-5 582,3-4 0,-1-4 0,4-4 0,-2-5 410,2-5 1,2-9 0,2-2 0,-2-2 65,-4-1 0,4 9 0,-4-2 0,4 3-86,2 3 1,0 5-1,0 3 1,0 1-221,0 4 1,0 10 0,2 7 0,1 7-680,3 3 1,0 8 0,-4 0 0,1 6-728,3 4 1,0-2 0,-6-8 0,-2-2 1243,-4 2 0,12-6 0,-4 0 0</inkml:trace>
  <inkml:trace contextRef="#ctx0" brushRef="#br0" timeOffset="3133">5239 297 8389,'-35'-62'762,"0"2"0,3 11 0,4 8-140,11 12 1,7 8 425,10 3 0,4 11 0,6 9 0,9 13-503,6 12 1,10 10 0,8 8 0,2 7-479,3 3 1,5 7 0,3 4-1,4 7-423,-29-32 0,0 0 0,1-1 0,0-1 0,2 2 0,0 0 0,-1 0 1,-2 1-2179,-1 0 0,-2 2 2534,-4 3 0,-1 1 0,2 0 0,0 1 0,-2 3 0,-1 1 0</inkml:trace>
  <inkml:trace contextRef="#ctx0" brushRef="#br0" timeOffset="3482">6444 908 8489,'0'-44'0,"-2"3"279,-3 4 0,-5 10 1,-8 3-1,-1 5 625,-4 2 1,-4 5 0,-10 2 0,-2 2-551,-2 5 1,-5 8-1,3 7 1,-2 6-425,-3 5 0,11-2 0,4 8 1,4 2-120,2 2 0,5 2 1,1-2-1,7-2-412,9-2 0,-3-5 0,2 3 0,2-2-5,2-4 0,4-7 0,4-4 660,6-3 0,-3-1 0,3-6 0,3 0 552,7 0 1,-1-8-1,8-3 1,2-5-202,2-1 0,2 5 1,0 3-1,0-1-269,0 0 1,0 6-1,0-2 1,0 4-371,0 2 1,-6 2 0,0 2 0,2 4-583,2 2 0,0 1 0,-2 7 0,-4-1-482,-2 1 0,1-1 1298,-3 1 0,-4-9 0,6-1 0</inkml:trace>
  <inkml:trace contextRef="#ctx0" brushRef="#br0" timeOffset="3815">6584 768 8339,'0'-34'265,"2"1"1,2 3 429,2 7 0,13 11 1,-1 9-1,3 6 52,4 9 0,-3 9 0,5 5 0,0 3-424,0 8 1,2-2-1,4 5 1,-4-3-773,-5-2 0,-5 0 1,-4 0-1,-3-2 82,-6-4 1,-4-4-1,-6-7 1,-8-3-195,-11-3 0,-10-4 0,-6-10 0,-2-6 279,3-9 1,-3-9-1,4-9 1,6-1 989,4-5 1,4 4 0,7-6 0,4 1-21,7-5 1,12 2 0,11 1 0,11 1-214,10 4 1,13 10 0,10 8 0,4 7-325,4 8 0,-10 12 0,10 8 1,-4 9-557,-4 12 0,-2 2 0,-9 9 0,-5 1-943,-5-2-1,-12-1 1,-6-5 0,-3 2 1348,-3-2 0,-7-3 0,-2-1 0</inkml:trace>
  <inkml:trace contextRef="#ctx0" brushRef="#br0" timeOffset="4066">7667 716 8526,'17'-62'-435,"-7"6"0,-4 13 1,-4 10 1148,-2 6 1,-2-2 0,-4 5-1,-6 5 845,-3 5 1,-3 1 0,-1 7 0,-4 2-1132,-6 2 0,1 6 0,-1 6 1,0 9-317,2 6 0,-4 5 0,8 4 0,3 3-326,7 4 0,5-4 0,8 6 0,4-1-307,8 5 0,1-4 1,18-3-1,4-3-369,4-2 0,9 0 1,1-2-1,5-4-280,4-6 1,8-11 0,-2-6 0,6-4 1169,6-2 0,-4-8 0,5-2 0</inkml:trace>
  <inkml:trace contextRef="#ctx0" brushRef="#br0" timeOffset="4214">8383 594 8526,'-8'-35'102,"-2"2"0,-1 6 2316,-1 9-1627,1 1 1,1 17-1,4 2 1,4 11-506,2 9 1,2 9 0,4-2-1,5 4-521,5 2 0,1 0 0,1 0 0,-1 0-447,1-1 1,-1-1-1,1-2 682,-1-1 0,1-1 0,-1 6 0</inkml:trace>
  <inkml:trace contextRef="#ctx0" brushRef="#br0" timeOffset="4364">8069 227 8505,'-35'-50'167,"0"3"1,6 4 0,3 10 0,5 6 86,5 10 1,13 7 0,3 10 0,11 4-784,11 8 0,7 1 1,11 18 528,7 6 0,11 6 0,4 9 0</inkml:trace>
  <inkml:trace contextRef="#ctx0" brushRef="#br0" timeOffset="4698">8802 699 8308,'-8'-49'631,"-3"8"1,-3 3 2236,2 14 1,5 11-2098,7 13 0,7 7 1,5 13-1,4 1-938,1 2 1,1 3-1,-3-5 1,-1 2-262,-3-1 1,-7-3 0,2-1 126,-4-1 0,-10 0 0,-5-1 0,-7-4 306,-3-7 0,-2-3 0,3-2 0,-1 0 742,2 0 0,3-7 0,7-5-141,5-4 0,6-1 0,8 0 0,11-1-119,14 1 1,12 5 0,11 2 0,4 2-419,2 5 1,2 3 0,6 3 0,0 5-757,0 2 0,-8 7 0,-6 7 0,-6-3-1067,-3-2 1,-8-7-1,0 0 1,-8-1 1753,-8-1 0,-4-2 0,-1-8 0</inkml:trace>
  <inkml:trace contextRef="#ctx0" brushRef="#br0" timeOffset="5082">9902 472 8496,'0'-28'700,"-2"-3"0,-3 8 1,-7 4 338,-4 5 1,-7 6 0,0 8 0,0 0-284,-3 0 1,1 10-1,-4 6 1,6 7-969,3 4 0,3 2 0,-1 6 0,3-2-454,3-4 1,-1 2 0,7-8 0,0-1-966,-2-3 1386,6-1 1,-6-11 766,8-7 0,2-7 0,2-11 1,4 1-201,2-1 1,-4-1 0,5-1-1,3 1-254,1 4 0,-3 3 1,0 0-1,1 6-308,3 4 1,1 4 0,3 4 0,1 8 62,2 7 1,1 8 0,-7 12-1,-1 6 71,-5 3 0,-3 4 0,-8 3 1,0 3 63,0 2 1,-8-6 0,-5 2 0,-9-3-148,-7-3 1,-6-15 0,-4-10-1,-1-11 98,1-11 1,2-10-1,2-11 1,4-11 350,8-14 1,7-7-1,18-7 1,8-3-609,13-6 0,8 4 0,20 2 0,7 3-889,8 3 0,4 7 1237,17 5 0,-4 11 0,12 3 0</inkml:trace>
  <inkml:trace contextRef="#ctx0" brushRef="#br0" timeOffset="5799">3441 2637 8391,'-10'-8'1710,"-6"6"-782,5-3 0,1 3 0,0 4-168,2 3 0,1-1-232,1 8 1,2-8-304,-8 2 0,7-8 0,-5-8 0,0-9-74,0-7 1,5-11 0,-5-11 0,0-10 98,1-12 1,3-8 0,-4-9 0,2 0 57,4-1 1,2 3 0,2 3 0,0 11 218,0 10 0,0 13 0,2 19-332,4 6 0,4 11 0,7 8-510,1 8 0,7 13 0,6 13 0,6 3-131,4 1 1,9 9 0,1 4 0,5 3-209,0 3 0,4 5 0,-1 2 0,-3 0-296,-2 0 0,-3 4 0,-3-4 1,-5 1-1811,-6-1 2760,-14-10 0,-15-7 0,-8-8 0</inkml:trace>
  <inkml:trace contextRef="#ctx0" brushRef="#br0" timeOffset="5947">3179 2305 8356,'2'-35'0,"1"0"112,3 1 0,10 12 1,1 5-1,14 3-217,14 4 0,9-3 0,16 7 0,2 2 171,4 2 0,3 4 1,10 2-1,1 4-1887,-3 1 1821,4 3 0,-19 6 0,6-1 0</inkml:trace>
  <inkml:trace contextRef="#ctx0" brushRef="#br0" timeOffset="6300">4331 2235 8301,'-2'-40'920,"-4"-1"0,-1 8 0,-7 12 0,2 5 2582,-1 4-2692,5 9 1,0 3 0,8 13-828,0 8 1,10 1 0,8 5-1,9 0-16,6 0 0,2 0 0,1 5 1,3-5-368,2-2 1,6 4 0,-7-6 0,-3-1-679,-6-3 0,0-3 0,-7-5 603,-3-5 1,-9-12 0,-7-7 0,-7-11 1454,-9-11 1,-1-5 0,-9-9-1,5 3 232,5-3 0,7-5 1,-2-1-1,6 7-411,6 3 0,3 6 1,11 10-1,3 8-548,6 7 0,4 7 0,4 7 0,4 2-742,5 3 0,5 13 1,1 11-1,1 4-667,-1 2 1,0 2 0,1 4-1,-1 3-1663,1 1 0,-7-2 2819,1-9 0,-8 9 0,3 2 0</inkml:trace>
  <inkml:trace contextRef="#ctx0" brushRef="#br0" timeOffset="6515">5257 1869 8510,'-27'-45'654,"-4"4"1,7 12 0,5 6 1945,5 4 1,1 7-2209,7 0 0,2 10 0,10 4 1,6 12-483,3 7 1,10 16 0,4 0-1,6 4-98,6 1 0,-2 9 0,5-1 0,1 7-950,0-1 0,-6 4 0,1 0 1,-3 0-2225,-2 0 3362,0 14 0,0-10 0,0 14 0</inkml:trace>
  <inkml:trace contextRef="#ctx0" brushRef="#br0" timeOffset="6899">5204 2043 8539,'-25'-75'1278,"-4"1"1,-2 4-171,2 4 1,10 12 0,9-1 0,2 9-93,4 3 1,4 8-1,6 8 1,8 2-744,7 3 1,6 5-1,10 5 1,4 7-467,5 3 0,5 5 0,3 7 0,4 10-169,6 5 0,-4 10 0,-1 7 0,-5 5-330,-2 7 0,-1 5 1,-5 7-1,-7-4 28,-8-2 1,-5 4 0,-9-4 0,-1 0 33,-5 0 0,-3-3 0,-8-13 0,-2-9 560,-4-10 0,-4-15 1,-7-10 804,0-10 1,-1-13 0,3-8 0,1-6 216,2-4 1,8-5 0,-1 3-1,3 0-88,2 1 0,0 1 1,0 6-1,2 2-324,3 4 0,5 4 0,8 7 0,-1 3-579,1 3 0,1 4 0,2 8 1,5 2-733,1 4 0,4 12 0,8 11 1,1 6-319,-1 5 1,4 5 0,-2 7 0,-3 1-1346,-1-1 2434,-2 1 0,0 7 0,0 2 0</inkml:trace>
  <inkml:trace contextRef="#ctx0" brushRef="#br0" timeOffset="7497">6479 2131 7172,'-6'-12'1126,"1"0"1,-7 7 2507,6-7-1436,-7 0-1966,3-5 1,0 9 0,4 8-334,4 10 0,4 5 1,4 3-1,8-1-235,7 1 1,0 1-1,7 2 1,-1 3-198,0-3 0,-4-2 1,4-3-1,-1-2-333,-5-3 0,-2-7 974,-1 2 0,-10-14 0,-8-9 1,-10-11 380,-6-4 0,-7-3 1,-2-2-1,0-2 336,-1-2 0,-5-5 1,4 5-1,0 2-174,4 2 1,5 10 0,7 2 0,5 1-330,4 1 1,12 8 0,7 9 0,12 4-259,10 2 1,8 2 0,11 4-1,8 5-52,8 5 0,5 9 1,8 6-1,1 6-202,-1 4 0,-15 1 1,-8-1-1,-10 6-288,-7 3 1,-3 3 0,-15-3-1,-13-1-77,-10-3 0,-10-9 0,-8-2 1,-11-10-172,-8-5 0,-6-11 1,-2-3-1,-3-8 683,-3-10 1,6-1 0,-2-16 0,6-2 468,6-2 1,4-8-1,8-2 1,1 1-27,5-1 1,5-4 0,12 5-1,7-1-139,8 0 0,9 4 0,10 10 0,9 6-721,7 4 1,-2 9-1,7 4 1,-3 6-1578,0 6 1,0 11 2036,-5 13 0,-1 3 0,0 1 0</inkml:trace>
  <inkml:trace contextRef="#ctx0" brushRef="#br0" timeOffset="7699">7789 2008 8345,'-25'-40'0,"-4"1"511,-4 6 1,6 0 0,3 12 0,7 3 737,5 4 1,4 13 0,12 1 0,6 11-958,8 11 0,11 1 0,2 10 0,6 4-560,3 0 1,7 5 0,-4 1 0,-1 0-3404,1-1 3671,-2 7 0,-6-12 0,0 5 0</inkml:trace>
  <inkml:trace contextRef="#ctx0" brushRef="#br0" timeOffset="7931">8069 1607 8556,'-20'-72'0,"-3"8"987,-6 8 0,-4 13 0,0 6 587,4 6 1,13 17-1,18 5-781,14 11 1,9 9 0,10 15-1,2 8-627,3 11 0,5 6 0,7 5 0,1 4-662,-1 4 0,-1 8 0,-3-6 0,-3 6-940,-3 3 1,-3 7 0,-12-7-1,-9-3 1436,-10-6 0,-22 2 0,-5-6 0</inkml:trace>
  <inkml:trace contextRef="#ctx0" brushRef="#br0" timeOffset="8415">8034 2043 8576,'21'-50'0,"-4"3"496,-1 7 0,1 3 1,7 2-1,5 2 343,4 4 0,8 9 1,1 11-1,3-1 69,3 0 1,7 6 0,-3-2 0,-5 6-548,-3 6 0,-13 4 1,2 7-1,-5 1-461,-7-1 1,-2 1-1,-1-1 1,-3 1-409,-3-1 0,1 7 0,-7-1-377,-2-2 0,4-1 0,0-3 276,1 0 0,-3-7 1,6-6 658,1-8 1,3-6 0,0-7 0,-3 0 470,-1-1 1,-6-1-1,3-3 1,-1-3 249,-4-2 0,-2 6 0,-2-3 1,0 5 228,0 1 1,0 1 0,2 1-600,4 5 1,-3 3 0,9 10-381,2 4 1,3 4-1,5 9 1,3 4-82,2 6 0,-4 4 0,4 4 0,1 4-423,-1 5 1,-6 5-1,4 1 1,-1 3-410,-1 3 0,-2-4 0,-9 4 0,-6-3 198,-4-3 0,-4 1 1,-4-3-1,-10-5 201,-11-10 1,-4-2 0,-14-12 0,3-6 307,3-7 0,2-8 0,4-6 1,2-7 795,2-9 1,13-5-1,1-8 1,5-2-368,6-3 0,4 3 0,6-4 0,8 2-473,7-1 0,6 5 0,8-2 0,2 8-719,4 3 0,-2 9 0,5 7 948,-1 2 0,5 3 0,-3 5 0</inkml:trace>
  <inkml:trace contextRef="#ctx0" brushRef="#br0" timeOffset="8580">7160 1659 8496,'-17'-50'-45,"-1"3"1,9 12 0,5 12 0,12 5-16,15 7 60,20 11 0,19 17 0,8 10 0</inkml:trace>
  <inkml:trace contextRef="#ctx0" brushRef="#br0" timeOffset="8799">9518 1712 8562,'31'-51'0,"-6"6"605,-7 10 0,-10 16 0,3 13 1,5 4 678,5 2 1,0 2 0,9 6 0,-1 11-870,-2 14 1,6 10-1,-6 11 1,0 5-809,-4 5 1,-11 4 0,-6 3 0,-6 7-1038,-6 9 1,-13 3 1429,4-41 0,-5 1 0,-11-1 0,-4 1 0,-6 2 0,0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35.7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63 123 8110,'-12'-23'0,"0"1"0,1 5 535,1 3 0,0 3 243,5-7-750,3 8 1,2 3 0,11 7-151,5 0 0,3 0 1,3 0-1,1 0-218,-2 0 1,-1 0 339,-3 0 0,8 0 0,2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36.2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111 123 8104,'-27'-28'0,"4"5"0,3 4 2344,3 1 1,5 7-1834,0-1 1,16 8 0,4-2 0,13 4-159,14 2 0,8 0 0,9 0 0,3 0-176,3 0 1,-2 0-1,6 2 1,-2 2-240,-3 2 0,-5 8 0,-3-3 0,-5 7-259,-1 5 0,-4-2 0,-10 8 0,-8 0 15,-7-1 1,-1 5 0,-7-2 0,-2 6 185,-2 3 1,-10 11-1,-3 1 1,-7 10 129,-5 6 0,2 4 1,-9 4-1,-1 3 13,-2 1 0,4-1 0,2-7 0,4-4-185,7-12 1,1-5 0,9-14 0,2-6-613,2-4 0,4-12 56,4-9 1,-2-4 0,7-2 0,1-2 717,-2-4 0,13-11 0,-4-10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36.9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121 559 8035,'-25'-25'857,"4"3"1,-5-5 0,5 2-407,5 4 0,11 7 1,-1 2-1,6 1-201,6 1 1,11-5-1,16 3 1,12-4-207,13-1 0,10 0 0,9-1 0,11 1 18,9-1 1,-47 10 0,1 1-1,48-5 1,-6 6-55,-4 4 0,-9 2 1,-7 0-1,-11 2-284,-15 4 1,-12 2 0,-20 5 126,-3-1 1,-4-6 160,-8 5 0,-8 1 0,-2 6 187,1-1 1,1 0-1,6 1 1,-2-1 40,-2 1 0,0 5 0,6 2 0,2 1-189,4-1 0,6 6 0,11-4 0,6 0-54,4-4 0,16-3 0,7-3 0,8-1-106,8-4 1,7-5 0,-3-7 0,-2-2-348,-2-3 1,-12-7 0,-8-9-1,-11-5-128,-10-1 0,-8-2 1,-11-4-1,-6 2 302,-4 2 1,-18 6-1,-7-5 1,-10 3 262,-8 4 0,-5 0 0,-11 1 0,-1 1 369,2 3 1,1 3-1,5-5 1,3 3 547,7 3 1,11-2-1,7 7-364,9-3 0,7 0 0,14-3 0,11 1-459,14-2 1,12 5 0,13-3 0,6-2 34,4-1 1,4 3 0,1 3 0,3 1-78,-2 4 1,-2 2-1,-6 2 1,-6 2-253,-8 4 1,-13 3 0,-2 9 0,-8 1 105,-4 5 1,-2-5 0,-5 6 0,-1 1 219,1 3 0,1 4 0,4 2 0,7-1-105,3 1 0,1 0 1,3 0-1,6 0 3,9 0 1,3-2-1,7-6 1,-2-9-112,-4-11 1,-1-5 0,-5-2 0,-3-3-163,-7-9 0,-10-2 0,-9-15 1,-8-2 134,-7-2 1,-6-8 0,-8 1-1,-11-1 51,-14-2 1,-12 4 0,-15-5 0,-10 1 98,-9 4 0,-6 4 1,-5 4-1,-3 4-149,44 14 0,-1 1 0,-45-9 0,4 9 0,9 6-459,13 4 0,16 10 1,20 6-1,16 7 591,15 8 0,25 12 0,14 3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37.2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51 245 7952,'-10'8'30,"-5"-6"933,3 4-437,4-5 1,3-1 0,10 0 0,7-1 29,4-5 1,9 2 0,4-8 0,6-1-5,6-3 1,5-1 0,14-1 0,8 1-440,6-1 1,15 1-1,0 1 1,7 3-539,-46 7 1,0 0 0,44-4 0,-7-1 0,-11 3-444,-10 0 0,-14 6 0,-13-6 868,-8 1 0,-14-3 0,-9-8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37.4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78 133 7994,'-12'-23'1277,"1"-1"1,-1-5 0,-3 6 641,3 2-1562,-4 9 1,22 12 0,0 13 0,8 9-560,3 7 0,6 12 1,3 5-1,-1 5-189,0 1 1,4 6 0,-4 2 0,1 3 390,-1 3 0,6 9 0,-4 5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38.2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53 245 8074,'-7'-27'383,"-1"2"1,-4 7 0,4 3 3082,1 3-3032,5 4 0,-6 16 0,8 4 0,0 5-254,0 7 0,8 3 1,3 8-1,5 0-82,1-1 0,9 3 1,1 2-1,4 2-120,4-2 1,-4-4 0,11-6 0,-1-6-91,0-4 1,9-9-1,1-4 1,3-8 18,-3-10 1,-7-9-1,-11-20 1,-4-5 105,-5-5 0,-13-1 0,-7-1 0,-10 1 79,-11 0 0,-16-1 0,-16 5 0,-5 5-57,-4 8 0,-6 18 0,6 1 0,1 6-257,3 7 1,11 1-1,10 6 1,12 7-671,7 12 0,11 10 0,1 8 0,11 6-164,15 3 0,16 5 1,13 1 1055,9 2 0,-22-28 0,3-2 0,2-2 0,0 1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38.4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121 121 7989,'-12'-19'0,"1"-3"1213,-3-1 1,-2 6 0,-1 5-1814,-1-2 0,7 7-663,-1 1 0,8 12 1263,-2 5 0,12 13 0,4 3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38.8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1 280 8615,'0'-35'0,"0"2"575,0 4 0,0-2 1,0 7-1,2 3 298,4 2 0,-3 7 1,7 0-1,0-1-207,0-3 1,7 5 0,8 1 0,2 2-416,4 4 1,10 2 0,4 2 0,1 2-178,1 4 0,-6 4 1,3 7-1,-1 3-102,-4 3 0,-2 4 0,-4 10 0,-4 4-190,-6 5 1,2 5 0,-3 1-1,-7 3-39,-7 3 0,0-2 0,-2 8 0,-3 0-38,-1-2 1,-4 6 0,-3-6 0,-5 0-207,0-4 0,-5-5 0,5-7 0,-2-7-992,1-8 0,5 0-401,-6-7 1894,8-9 0,-11-7 0,5-8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38.9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18 105 8040,'-6'-17'323,"1"-1"0,-1 1 732,6-1 0,10 7 0,9 1 1,16 2-1017,15 4 1,14 2-1,18 2 1,11 0-434,-43 0 0,1 0 0,1 3 0,1 0 0,-2 1 0,1 0 394,46 6 0,-46-5 0,-1 1 0,46 12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39.3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245 138 8881,'-18'-25'0,"1"-2"1353,-1 0 1,3 2 0,1 9-1,3 4-899,-3 7 1,-7 5 0,-2 7 0,1 13-450,3 13 0,1 17 0,3 16 1,3 8-51,6 7 0,4 7 0,6 5 0,1-43 1,2 1-169,3 3 1,3 0 0,3 3-1,1 1 1,3 3 0,1 0-1,2 0 1,2-2-382,3 0 1,1-1 0,1-1 0,2-2 0,3-2 0,2-3 0,-1 0-1,1-3 594,0-1 0,2-4 0,5-8 0,3-4 0,-2-5 0,-1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0:46.8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2166 106 8505,'12'-20'0,"-1"-1"145,3-2 0,1 1 0,3 11 0,1 5-78,4 4 1,3 4 0,7 6-1,0 9 87,4 10 1,-4 14 0,-6 6 0,-2 5-152,-4 6 1,-3 4 0,-7 10 0,-5 2-117,-4 1 0,-17 11 1,-11 1-1,8-39 0,-2-1-52,-5 2 1,-3-1 0,-2 1 0,-2-1 0,-4-2 0,-2-1 0,0 2 0,-1 0-57,-1-2 0,0 1 0,-4 6 0,-1 1 0,-4 0 0,1 0 0</inkml:trace>
  <inkml:trace contextRef="#ctx0" brushRef="#br0" timeOffset="634">192 368 8045,'0'-18'0,"0"-5"0,0 0 0,0 1 50,0 3 1,0 7 130,0 1 1,2 9 0,6 2 0,8 9-41,5 7 0,12 3 0,2 6 1,10 8-43,5 6 1,12 10 0,6-3-1,10 5-101,-36-25 1,1 0-1,3 1 1,1-1 0,7 0-1,1 0 1,1 0-1,0 0-162,2 1 1,-1-1 0,0-1 0,0 0-1,2 0 1,-1-1 0,-2-1 0,0 0-125,1 2 0,-1-1 0,-6-3 0,-1 0 30,1 0 1,-1-1-1,34 17 1,-5-2 0</inkml:trace>
  <inkml:trace contextRef="#ctx0" brushRef="#br0" timeOffset="1334">210 2778 8158,'-18'0'23,"1"0"1,-2 0-1,-3 0 246,-1 0 1,0-2 0,5-2-46,1-2 1,-1 0 0,3 4 116,3-4 0,4 3-349,8-9 0,4 8 0,6-4 0,7 2 45,3 1 1,9-3 0,6 2 0,9-6-54,7-3 1,9-5 0,4-1-1,6-4 44,6-2 1,1-2 0,13-8-1,-41 17 1,1-1 12,2-2 1,0-1-1,3-1 1,1 0 0,5-2-1,0 0 1,0-1-1,0-1-100,1 0 1,-1 0 0,-8 3 0,-2 2 0,-3 4-1,-2 1 1,31-12-253,-11 8 1,-13 5 0,-15 6 0,-7 7-1959,-7 3 2269,-5 2 0,-11 0 0,-8 0 0,-16 7 0,-11 3 0</inkml:trace>
  <inkml:trace contextRef="#ctx0" brushRef="#br0" timeOffset="1617">1275 1992 8076,'0'-23'0,"0"-1"136,0 3 0,8 1 1,8 5-1,11 1-6,13 3 0,17 7 0,9 0 0,9 10-53,13 11 0,1 8 0,-41-7 1,1 1-1,-2 1 0,-1 1-96,40 26 1,-17 9 0,-16 4 0,-11 4-249,-5 8 0,-17-8 0,-11 8 0,-11 0-27,-9 1 0,-14 5 0,-10-4 0,-10 1-144,-5-1 1,-11-4 437,-3-6 0,27-30 0,-1 0 0,-2-3 0,0 0 0</inkml:trace>
  <inkml:trace contextRef="#ctx0" brushRef="#br0" timeOffset="2417">158 4454 8119,'-20'-2'0,"-1"-2"2022,-2-1-1754,-1-9 1,26 6 0,14-5 0,19 1-229,13-2 1,18-9 0,21-4 0,-39 12 0,1 1-69,2-1 1,1 1-1,8-1 1,3-1-1,3-4 1,1-1-1,7-1 1,2-1-110,4 1 0,1 0 0,-6-3 0,-1 1 0,0 4 0,-2 1 0,-7 2 0,-2-1-232,-6 2 0,-2 1 1,-2 5-1,-3-1 0,34-12 1,-10 3 368,-16 3 0,-4-1 0,-9 1 0</inkml:trace>
  <inkml:trace contextRef="#ctx0" brushRef="#br0" timeOffset="2651">1869 3214 8149,'10'-35'219,"-1"6"0,-5 2 0,4 4 56,2 7 1,11 7 0,14 9 0,10 2-211,5 3 0,12 15 0,6 15 0,8 11-91,3 11 0,-39-26 1,0 2-1,1 3 0,-2 3 1,-4 2-1,-3 2-59,-3 1 1,-3 3 0,-3 1-1,-4 1 1,-3 2 0,-4 1 0,-3-3-1,-3 1-161,-4 43 1,-25 2 0,3-47 0,-3-1 0,-4 2 0,-2-1 75,-5 3 0,-2-1 0,-2-5 0,-2-1 0,-2 0 0,-1-2 0,1-3 0,1-1-662,-1-3 0,2-2 832,-26 21 0,-10 1 0,12-9 0,-4 1 0</inkml:trace>
  <inkml:trace contextRef="#ctx0" brushRef="#br0" timeOffset="3468">4489 996 8127,'-27'-52'303,"-6"7"0,5 5 0,-1 5-37,0 6 1,8 9 0,-4 10 0,-1 1-163,-3-1 1,-2 6 0,0-2 0,2 4-84,-2 2 0,-4 8 0,-6 6 1,-3 7 64,-1 8 0,-7 12 0,1 7 0,-5 9-2,0 7 0,25-25 0,2 3 0,-2 1 0,1 2 0,0 0 0,0 1-45,0 1 1,0 1-1,0 3 1,2 3-1,1 4 1,1 2-1,1 2 1,0 0-134,1 2 0,1 0 0,4 4 0,2 0 0,2-1 0,2 0 1,1 2-1,1 0 37,2 0 0,3 1 0,0 0 0,2 0 0,4-1 0,2 0 0,1-2 0,2 0-42,2-3 1,3 0 0,2 0-1,3 0 1,5 0 0,3-2 0,2-1-1,2-2 67,3-1 1,2-1 0,2 0 0,2-2 0,2-7 0,2-2 0,3-1 0,3-1 86,4-2 1,3-1 0,6 1-1,2-2 1,6-4 0,2-2-1,2-3 1,2-2 49,1-3 1,3-2 0,5-2 0,1-3 0,4-3-1,3-3 1,2-1 0,2-3-234,0-1 0,2-2 1,-29-2-1,1-2 0,-1 0 1,29-3-1,0-2 0,1-2 1,0-4 5,0-3 0,0-5 0,0-2 0,0-4 1,-2-6-1,-2-3 0,-4-1 0,-1-3-9,-3-2 0,-1-4 1,-3-6-1,-1-5 1,-2-3-1,-1-4 1,-26 17-1,0-1 1,-2-1 72,2-2 0,-2-2 1,-1-1-1,-2-3 0,-1-3 1,-2 0-1,14-25 1,-4-1-1,0-2 0,-3-3 50,-2 0 1,-3 0 0,1 1-1,-4 1 1,-8 4 0,-4 1-1,-5 7 1,-2 0 166,-4 7 0,-3 1 0,-5 2 0,-4 1 0,-4 2 0,-3 0 0,-1 2 1,-3 2-37,-3 3 0,-4 1 0,-4 0 0,-5 1 1,-5 3-1,-4 1 0,-4-1 0,-2 1-25,-3-1 0,-4 1 0,-6 0 1,-4 2-1,-3 4 0,-1 1 1,-4 1-1,-2 2-109,-4 0 1,-2 2-1,-3 4 1,-2 2-1,-8 1 1,-3 2 0,-2 3-1,0 1-147,-3 3 1,-1 1 0,-3 2 0,0 1 0,1 6 0,1 3 0,0-1 0,0 2 15,0 1 1,0 2 0,-5 4-1,1 2 1,4 3 0,2 2-1,3 3 1,1 3-83,3 4 0,1 3 1,2 2-1,1 4 0,0 3 1,1 2-1,1 4 1,2 4-327,3 1 1,3 5 549,8 4 0,3 3 0,-2 0 0,2 2 0,4 5 0,1 1 0,-2 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39.8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0 332 8884,'2'-19'0,"2"-3"646,2-1 1,6-2-1,-5 3 1,3-3-117,4-2 0,3 4 1,6-6-1,8-1-272,8 3 1,6 2 0,5 10 0,-1 3-338,-3 6 0,-7 4 0,4 4 1,-4 4-191,-4 6 1,-4 11 0,-16 4 0,-3 2-142,-6 0 1,-4 6 0,-6 6 0,-8-2 82,-11-2 0,-10-1 1,-6 3-1,-4 0 306,-1-6 0,5 0 0,-2-10 0,6-1 254,6-3 0,4-7 1,7-3-27,1-1 1,9-2 0,10-6-164,14 0 1,17 2-1,13 2 1,7 4 4,5 1 0,4 3 1,8 5-1,-2 3-80,-4 3 0,0 2 0,-12 8 1,-7 0 18,-6 4 0,-20 0 1,-9-6-1,-12-2 181,-10 2 0,-11 0 0,-8 0 0,-10-4-5,-11-1 0,-3 3 0,-11-6 1,-2-2-134,1-1 0,-5-3 1,13-1-1,3-3-571,2-1 0,11-8 0,8 2-189,10-4 1,13-10 0,10-6 0,12-5 728,13-4 0,16-8 0,6 3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40.4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53 138 8159,'0'-27'775,"0"4"1,0 4 57,0 1 1,-2 3 0,-2 1 240,-2 2 1,-1 9-772,1-3 0,4 12 1,-6 5-1,2 7-221,0 5 0,1 4 0,5 8 0,0 0-163,0 0 0,2 2 0,3 4 1,7 5-121,4 5 0,1-5 1,1-1-1,1-3-300,4-3 0,2 4 0,5-4 0,-5-6-85,0-8 0,-6-8 0,5-5 429,-5-6 0,-9-12 0,-4-8 0,-4-9 233,-2-12 0,0-5 0,-2-9 0,-6 2 107,-10-1 0,-1 3 0,-10-1 1,-2-1 233,-2 3 1,4 1 0,2 10 0,1 2 411,5 2 0,4 7 0,5-1-589,6 4 1,8 9 0,10 4 0,11 4-201,8 2 0,12 2 1,3 2-1,7 4-9,5 1 0,2 3 1,4 8-1,-6 1-76,-3 2 0,-5 6 0,-3-4 0,-9 1-73,-7-1 1,-5 4 0,-11-4 0,-1 0 5,-3 1 0,-5 5 1,4-4-1,-2 0 106,-4-4 0,3-3 1,1-1-1,2 1 42,3-3 1,5 2 0,5-13 0,6-2 32,4-2 0,10-2 1,4-4-1,5-5-58,6-9 0,-5-11 0,1 0 1,-10-4 12,-7-2 0,-11 6 1,-17 2-1,-1-1 210,-4 1 1,-18 6 0,-9-2 0,-10 3-49,-8 3 0,-9 1 1,-12 3-1,-2 3-433,-2 2 1,0 4-1,10 10 1,-1 6-934,7 3 1,-1 11-1,13 5 1,6 5-1698,13 5 2877,9 8 0,18 3 0,2 10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40.7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0 238 8222,'0'-62'0,"0"5"3491,0 9 1,4 9-2755,8 16 0,7 15 0,20 23 0,6 13-482,7 12 1,10 19 0,-2 12 0,-29-28 0,-1 2-279,0 5 1,0 3 0,2 2 0,-2 2 0,-3 4 0,-4 0 0,-2 0 0,-5 1-492,-3-2 0,-4 2 0,-4 2 1,-5 0-1,-4 2 0,-5 0 1,-5 1-1,-5 0 514,-5 1 0,-7 0 0,-8 0 0,-7-2 0,-7-5 0,-1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41.2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33 155 8086,'-11'-23'709,"1"0"0,2 1-55,4 3 0,12 7 0,12 1 0,15-1-667,15 2 0,12 3 1,14 5-1,7-2-450,8-2 0,3 2 0,5 8 1,-4 4-245,-12 1 1,-9 3-1,-12 5 1,-10 1 706,-9-1 0,-22 9 0,-5 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41.3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51 8086,'-17'-8'925,"0"-4"0,-1 3 8,1-3 0,22 8 0,17-2 0,19 6-1001,17 6 0,17-4 0,11 4 1,9-2-92,-44-1 1,1-1 0,2 0 0,2 0 0,7 3 0,0 0 0,2-1 0,-1 0-201,-1-2 0,0 0 0,-1 2 0,0 1 0,-1 0 0,0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42.0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78 123 8095,'-13'-24'504,"-5"1"0,10 0 0,-9 7 885,1 5 0,11-3 1,5 8-945,9 2 0,22 3 0,10 1 0,9 0-228,9 0 0,3 0 1,8 1-1,0 3-151,-1 2 1,1 6 0,-4-4 0,-8-1-169,-11 1 1,-16 4 0,-8-4-43,-3 1 1,-11 3 0,-5 5 368,-8 1 0,1 1 0,-9 4 0,0 7-34,3 3 1,-5 1 0,8 3 0,2 6-78,2 9 0,2 7 0,0 7 0,0 0-385,0 5 1,0 1 0,0 8 0,0-3-469,0-3 1,2-4 0,2-4-1,2-4-52,-2-2 0,-4-4 0,-4-11 0,-4-10-216,-1-10 0,-3-13 1007,-6-6 0,-7-4 0,-2-2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42.1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35 158 8020,'-12'-27'426,"1"3"1,7 5 0,-2 1-44,4 1 1,12 5 0,9 3 0,16-1-140,16 0 0,11 6 0,15-1 0,9 3-418,5 2 0,-37 0 1,1 0-1,-1 0 0,0 0 1,3 0-1,-1 0 174,0-1 0,-2 2 0,45 6 0,-3 3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42.7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333 35 8004,'-2'-16'1820,"-4"5"1,6 3-1353,0 8 0,2 2 1,8 4-1,-1 5-203,1 5 0,0 1 0,3 1 0,-3-1-275,-2 1 1,3 5-1,-5 0 1,-2 1-309,-2 1 1,-2-6-1,-2 5 1,-4-5 139,-5-2 0,-11-1 0,-3-4 0,-2-7 521,-4-3 1,4-4 0,-1-3-1,3-7 83,4-4 0,3-9 1,7-2-1,5-2 49,4 0 0,4 0 1,6-4-1,9 4-381,10 5 1,14 11-1,6 3 1,3 4-267,3 8 1,-1 8 0,0 13 0,1 8-104,-1 8 0,-7 0 1,-6 7-1,-8 5 65,-8 5 1,-6 0 0,-5 7 0,-8-3 87,-8-4 0,-13-8 0,-15-3 0,-6 0 19,-9-1 0,-5-5 0,-7 2 0,-5-6-119,-3-6 1,-3-4-1,2-9 1,4-5 409,5-5 1,13-14 0,7-7-1,10-8 222,12-5 1,7 7 0,10-4 0,2 2 175,4-1 1,11 3-1,14 7 1,8 5-510,7 1 0,13 2 0,3 6 0,4 0-724,4 0 1,-10 8 0,10 4-1,-4 3-183,-4 2 0,6 9 0,-6 1 0,0 2-58,-4 0 1,-11-8 0,-7 3 0,-5-5 887,-6-1 0,-3-1 0,-9 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42.9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1 192 8131,'0'-44'1483,"0"3"1,0 6 0,0 6-24,0 6 0,8 11 1,3 6-1288,5 4 1,-3 18 0,3 7 0,3 10-331,1 8 1,-1 5 0,-1 12 0,1 7-985,4 2 0,-3 11 0,3 4 0,-6 3 1141,-5 2 0,4 8 0,-7 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43.5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280 962 11341,'0'-18'1886,"0"-1"-1380,0-5 0,-2-5 0,-3-11 0,-7-9-215,-4-7 1,-7-12-1,-2-10 1,-2-3 112,-4-9 0,-2 13 1,0 1-1,4 14 97,5 8 0,13 11 1,5 8-405,4 10 0,12 7 0,7 7 0,10 5-310,6 4 0,10 4 1,4 6-1,5 7-246,6 7 0,4 14 0,8 1 0,-2 6-284,-4 6 0,4 1 0,-6 2 0,0 1 162,-4-1 1,-11 1 0,-6-3 0,-6-5-337,-6-10 1,-12-2 529,-11-10 0,-6-8 0,-6-11 0,-5-8 601,-5-7 1,-7-13-1,-1-5 1,3-4 828,2-2 1,1-7 0,3-3 0,1 0 66,3 5 0,7-3 0,-2 4 0,4 4-674,2 4 0,8 4 1,5-2-1,7 8-395,3 7 1,8 0-1,-2 9 1,4 1-429,2 2 1,2 11-1,2 7 1,3 7-283,3 4 0,-6 3 0,2 6 0,-5 3-258,-1 2 1,-6 8 0,-1-3 0,-3 5 244,-4 1 0,-3 0 0,-7 1 0,-5-1 682,-4 0 0,-2 1 0,0-1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0:52.6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227 542 8231,'-2'-18'0,"-2"1"280,-2-1 0,-1 7 1,1-1-14,-6-2 0,4 5 1,1-1 73,-1 2 0,4 2-131,-8 6-311,9 0 1,-5 2-1,8 4 1,0 6 105,0 3 0,2 5 0,2 1 1,3 4-25,3 2 0,-4 5 1,6 8-1,-1 7-144,-1 3 0,3-1 0,-7 1 0,-2 7-141,-2 3 1,-2 6 0,0 7 0,0 3-39,0-2 1,-8-4-1,-3-6 1,-7-4-157,-5 0 1,2-13 497,-8-1 0,-1-7 0,-5-4 0</inkml:trace>
  <inkml:trace contextRef="#ctx0" brushRef="#br0" timeOffset="300">105 332 8029,'17'-60'214,"1"-4"1,-1 11-1,3 7 1,3 9 222,6 8 0,12 6 0,5 11 1,3 6-468,-3 4 0,5 2 1,-5 4-1,3 8-170,-2 11 0,-7 8 0,-11 6 0,-7 6-129,-9 9 0,-5 4 1,-8 12-1,-4 4-16,-7 0 0,-17 5 0,-20 1 0,-8 2 223,24-38 1,0-1 0,-3-2-1,0-2 1,-1-2 0,0 0-1,-36 25 181,4-6 1,10-15-1,2-6 1,9-8 307,12-9 1,16-9-256,13-12 1,4-5-123,2-8 10,8 1 0,9-8 0,10-2 0</inkml:trace>
  <inkml:trace contextRef="#ctx0" brushRef="#br0" timeOffset="733">786 926 8068,'-12'-27'126,"1"3"1,-1 5 540,2 2 0,1-1 0,5 1 428,-2-1-372,-8 1-664,12 7 1,-5 4-1,9 12 1,1 6-252,3 3 1,6 3 0,-4 1 0,1 2-62,5 3 1,2 7 0,-1-2 0,-1 4-94,-3 2 0,-1 0 0,4 0 1,-5 0 70,-1-1 0,0 1 0,-4 2 0,1 2-88,-1 2 1,-2 0 0,-4-7-1,-3-1 363,-7-3 0,-4-5 0,-1 0 0,-1 2 0</inkml:trace>
  <inkml:trace contextRef="#ctx0" brushRef="#br0" timeOffset="917">349 1205 8068,'-27'-19'0,"4"-2"0,4-3 174,1 3 0,3 2 1,1 1-1,4 1 63,2-1 1,3 1 0,5-1 0,2-1-90,3-5 1,13 3-1,13-6 1,8 0-166,7 0 1,7-2 0,7-4 0,8 2-167,6 1 1,7 3-1,-3-2 1,-1 8-366,1 7 1,-2 6 0,-9 8 547,-3 0 0,-3 0 0,-9 0 0</inkml:trace>
  <inkml:trace contextRef="#ctx0" brushRef="#br0" timeOffset="1151">1030 1048 8104,'0'-12'669,"0"1"30,0-3 1,0 5-685,0-3 0,0 10 0,0 2 0,0 10-113,0 5 0,8 10 0,4 5 0,5 3-253,7 1 0,-5 1 1,4 2-1,-3 2-166,-3 2 1,6 5-1,-1-5 517,-7-2 0,11 6 0,-7-1 0</inkml:trace>
  <inkml:trace contextRef="#ctx0" brushRef="#br0" timeOffset="1500">1537 1362 7992,'10'-7'49,"-3"-3"0,-7-7 101,0-1 1,2 6 0,2 1-53,2-3 1,2 5-1,-4-3-70,2-2 1,5 5-1,-5-3-95,-2-2 0,-2-1 1,-2-3 112,0 1 1,-2 1 0,-4 3 0,-6 3 23,-3 2 1,-5 3 0,-1 5 0,-2 0-35,1 0 0,3 1 0,2 5 0,-1 8-75,1 7 0,1 1 0,5 7 0,5 2-125,4 2 0,4 2 0,4 0 1,5-2-45,5-4 1,9 2 0,6-6-1,8 0-382,7 0 590,-3-1 0,15-7 0,-3 1 0</inkml:trace>
  <inkml:trace contextRef="#ctx0" brushRef="#br0" timeOffset="1701">873 908 9795,'-17'-23'0,"1"0"360,5 1 1,3 9-1,10 3-1575,4 2 0,19 8 1215,16 6 0,7 16 0,5-3 0</inkml:trace>
  <inkml:trace contextRef="#ctx0" brushRef="#br0" timeOffset="2166">1921 1240 8027,'0'-27'539,"0"4"1,0 3 0,0 3 186,0-1 0,0 1 0,2 1-574,4 5 0,4-3 0,9 8 0,2 3-215,3 1 0,5 2 0,-6 0 0,0 0-16,3 0 1,-7 7-1,4 3 1,-3 4-127,-3 3 1,-1-3 0,-3 9 0,-3-4 45,-2-1 0,-2 1 1,-6 3-1,1 1 147,5-2 0,-4-5 62,4 1 0,-4-9-101,-2 9-585,8-3 398,1 3 0,9-7 0,1-4 1,3-4 237,1-2 0,16-8 0,-2-2 0</inkml:trace>
  <inkml:trace contextRef="#ctx0" brushRef="#br0" timeOffset="2317">1974 786 8107,'-24'-23'504,"3"0"0,3 1 567,5 3 0,11 9-1313,2 4 1,10 12 241,13 6 0,4 3 0,8 3 0</inkml:trace>
  <inkml:trace contextRef="#ctx0" brushRef="#br0" timeOffset="2499">2655 961 11653,'-8'-10'1767,"6"4"0,-4 14-2438,4 9 0,2 16 0,2 16 0,6 7 671,9 8 0,16 20 0,12 5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43.9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119 293 8119,'0'-52'992,"-8"2"0,-3 3 0,-5 8 500,-1 8 0,-1 4-188,1 4 0,5 11-1091,1 0 1,7 16 0,0 10 0,6 7-438,4 8 1,7 6-1,1 6 1,5 6-67,4 3 0,8 2 0,-3 1 0,1 1-408,0 4 1,-2-3 0,2 1-1,-6-6-15,-3-3 1,-3-1-1,1 3 1,-3-8-880,-3-12 2101,3-8 0,-7-25 0,6-9 0,-3-12 554,3-12 1,1 2 0,3-6 0,-1 4-225,1 2 0,5 8 1,2 4-1,1 3-622,-1 3 0,6 7 0,0 4 1,6 4-279,4 2 0,5 4 0,-1 6 0,1 7-208,3 3 1,3-1 0,-11-3 0,-4-3-499,-6-1 1,0-8 721,-8 2 1,-1-14-1,-11-10 1,-5-11 169,-4-9 1,-10-7 0,-3-7-1,-5-1-221,-1 1 1,-1-1 0,1 3 0,-1 3-572,1 7 0,1 5 0,5 6 0,5 5-3082,4 5 3749,2 9 0,0 10 0,0 10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44.4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123 586 8053,'-23'-29'-35,"-2"2"1,1 1-8,5 5 0,0-4 0,13 2 0,2 1 194,2 3 0,12 1 0,9-1 0,16-2 84,15-3 0,14-1 0,18 4 1,15-3-49,-42 14 1,3-1 0,13-2 0,5-1 0,12 0 0,4 1 0,-24 3 0,1 0-1,2 1-220,7-1 0,1 0 0,3 1 1,8 0-1,3 2 0,1-1 1,-16 2-1,1-1 0,2 0 1,0 0-1,2 1 0,2-1 1,1 1-1,-1 0 111,3 0 0,0 0 0,0 1 0,-1 1 0,-2 0 0,-1 1 1,-1 1-1,-1 1 0,19 0 0,-1 1 0,-2 1 0,-4 1 0,-2 1 1,-1 2-120,-3-1 0,-2 1 0,-2 1 0,-3 1 0,-3 0 0,0 0 0,-4 0 0,-2 0 0,0-1 0,25 2 0,-2-1-388,-10 1 0,-3 0 1,-12-3-1,-3 0 1,-11-1-1,-3 1 428,30 3 0,-9-2 0,-12-6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44.6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218 225 8166,'-60'-17'0,"11"-6"0,1 1 984,9 7 1,17-1 0,26 10 0,22 2-574,24 3 0,35-5 0,-27 2 0,3 0 0,7-1 1,3 0-264,8-1 1,3-1-1,14 0 1,4 0-1,-22 2 1,3 1-1,1-1 1,9 1-1,1 1 1,3-1-293,-20 0 0,2 1 1,1-1-1,0 1 0,4 1 1,0-1-1,0 1 1,0 0-1,-2-1 0,-1 1 1,0-1-1,-1 1 0,-1 0 1,-1 0-1,-1 0 1,0 0 84,20 0 0,-1 1 0,-2 0 0,-4 2 1,-2 0-1,-1 1 0,-9 0 0,-1 1 0,-1 0 59,-5 0 0,-1 1 0,-2-1 0,26-1 0,-3-1 0,-7 3 0,1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48.6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148 141 8258,'-35'-16'398,"0"4"0,7-3 0,5 5 723,4 1 1,11 1-709,8 8 0,18 0 0,16 0 0,13 0-173,9 0 1,16 0-1,17 0 1,-38 0-1,1 0-153,5 0 1,1 0 0,6-1 0,2 0 0,3-1 0,1 0 0,6-2 0,2 0-230,5-1 1,1 0-1,-4 1 1,1-1-1,3-2 1,0 0-1,-4 2 1,-2 0-117,-5 1 1,-1 1-1,-3-1 1,-2 2-1,-10 2 1,-3 0-1,37 0-838,-25 0 1,-25 2 0,-20 4 154,-8 5 0,-14-1 1,-19 0 940,-13-3 0,6 15 0,-6-3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48.9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243 210 8136,'-35'11'237,"0"1"1,-2-6-1,0 6 1,2 1 631,8 3 1,8 1 0,7 1-448,6-1 1,12-5 0,10-3 0,13 1-127,17 0 1,18-6 0,24 0 0,-36-5 0,2-2-184,6-2 0,3-2 0,9-4 0,3-1 0,7-3 0,3-1 0,8-3 0,2-1-122,-24 5 1,1-1 0,1 0-1,-3 2 1,0-1 0,1 2-1,4-1 1,1 0 0,-2 1-1,-4 1 1,-2 0 0,0 1-604,26-4 0,-2 1 0,-4 3 0,-3 2 1,-10 4-1,-3 1 0,-5-1 0,-2 0-1055,-8 0 1,-1 0 1666,43 1 0,-12-9 0,-11 7 0,-12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49.2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53 245 8257,'-18'-9'934,"1"-1"-593,-1 4 1,20 4 0,16-4 0,24 5-261,24 1 0,26 0 0,-30-1 0,4 0 0,8-2 0,3 0 77,10-3 1,5 0 0,-23 1-1,2 0 1,2 0 0,6-1-1,1 0 1,2 0 0,2 0-1,1 0 1,0 1-307,1-1 1,1 0 0,0 0-1,-1 2 1,0 0 0,0 1-1,-4-1 1,-1 0 0,0 0 0,0 0-1,0-1 1,0 0 129,-1 0 1,-1 0 0,1 0 0,1-1-1,1 0 1,-1 0 0,-3 1 0,0 0-1,-1 0 1,-2 0 0,-1 2 0,0-1-72,-2 2 1,0 0 0,0 0 0,-3 0 0,0-1 0,0 1 0,0-1 0,0 2 0,-1-1 0,31 0 0,0 0-126,-4 1 0,-2 0 0,-10 1 0,-3 0 0,-13 0 0,-4 0 0,-5 1 0,-3 0-782,38 5 0,-21-2 996,-20 7 0,-13-1 0,-10 2 0,0-5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49.5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643 513 7716,'-73'6'114,"-1"0"0,3-1 0,2-1 0,6 1 0,2 0 850,6-1 1,3 2-1,-22 11 1,39 7-688,20-3 0,29-7 1,19-5-1,23-1-290,23-4 0,-29-3 1,3-2-1,10-2 1,2-2-1,8-3 1,2-1 95,7-4 1,3-1 0,7-3-1,2 1 1,2-2 0,2 1-1,-29 4 1,1 1 0,1 0-286,2-2 1,2 1 0,2-1-1,8-1 1,2 1 0,1-2 0,3-1-1,1 0 1,0-1 0,0 0 0,0 1-1,0 0 98,-1-1 1,1 0 0,-2 1 0,-1 2 0,-1 0 0,-1 1-1,-2 0 1,-1 1 0,0 1 0,-4 1 0,-1 0 0,0 2-216,-3 0 1,-1 2 0,-1-1 0,-4 2 0,-2-1 0,-2 1 0,23-3 0,-3-1 318,-3-2 0,-1 0 0,-1 5 0,1-1 0,-3-3 0,-1-2 0,-2 2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50.1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610 472 8174,'10'-18'-83,"-3"1"0,-1-1 522,0 1 0,2-1 1,-4 1-1,2-1 358,-3 1 0,-1-6 1,-2-3-1,0 1-13,0 0 0,-2-4 0,-3 4 0,-7-2-379,-4-5 0,-9 5 0,-4 0 1,-4 2-264,-2 4 1,-6 9-1,-1 6 1,-3 4-125,-3 2 0,-3 8 0,-1 6 1,1 9-502,5 12 0,5 2 0,12 9 0,6 3-92,3 1 1,11 3 0,3-3 0,6-3 174,6-7 0,5-3 0,12-2 0,7-2 425,3-4 1,9-11 0,5-13-1,3-3 140,3-2 1,-1-7 0,0-5 0,-1-5 162,-5-7 1,3 5-1,-8-4 1,-4 3 24,-6 3 1,-6 1-1,-10 3 1,-1 3-202,-2 2 1,-1 2-1,7 8 1,-1 4-199,1 6 1,-1 5 0,3 6 0,1 9-139,2 6 1,2 1-1,-3 8 1,1 1-238,-2 3 0,5 7 1,-1 0-1,0-2-461,0-1 0,-1-3 1,-7 0-1,0-1-1534,1-4 2416,-8-5 0,5-7 0,-5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50.3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140 165 8289,'-33'-41'0,"4"3"1914,6 5 0,0 5 580,5 11 1,4 9-2411,14 8 0,2 2 1,4 12-1,8 5 141,7 8 1,8 6 0,10 4 0,2 2-236,-2 2 0,-3 7 1,1-1-1,2 1-1038,2-1 0,0 3 0,-6-3 1,-2 5-278,-4 6 0,2 3 0,-8 3 1325,-2-6 0,-1 4 0,-3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50.6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1 227 8803,'9'-8'1241,"-3"-3"0,-4 1-980,-2-2 0,2 11 0,4 1 0,6 9 202,3 7 0,4 7 0,5 2 0,5 2-186,4 5 1,2 0-1,2 3 1,1 0-472,3 0 1,0-8 0,-8-3 0,-2-7 4,-2-5 0,-8-4 0,3-8 0,-7-4 10,-5-8 0,-4-9 0,-8-18 0,0-4 181,0-1 1,-10-3 0,-8-3 0,-9 1 384,-6 2 1,-4 5 0,-1-1 0,-3 10-106,2 6 0,2 6 1,4 9-1,4 6-824,6 4 0,3 6 1,5 8-1,3 11-2888,6 8 3430,12 20 0,12 3 0,9 16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0:58.5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79 8055,'-35'-28'0,"2"5"-324,4 4 1,6 11-1067,11 8 1390,5 8 0,14 17 0,3 2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51.1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141 692 8214,'-18'-28'2384,"1"7"-1467,-1 7 1,8 9-657,5 10 0,3 5 488,2 8-388,0-9 0,0-5 0,-2-14 1,-4-9-156,-6-6 1,3-12 0,-1-10 0,0-5 354,0-6 1,7 2 0,-3-7 0,4 3-92,2 4 1,0 9-1,2 7 1,4 5-301,5 6 0,5 9 0,1 11 0,1 3-487,-1 8 1,8 7 0,5 15 0,2 5-249,3 4 0,0 9 0,0 5 0,0 3-311,0 3 1,0-1-1,-2 1 1,-4-1 237,-6 0 1,-9-1-1,-4-3 1,-3-5 235,-3-6 1,-2-6-1,-4-15 1,-3-5 576,-7-5 1,-4-14-1,1-9 1,1-12 680,3-10 1,5-6 0,-4-9 0,2-2 403,4-3 0,3 1 1,2 8-1,5 1-622,6 3 1,9 1 0,3 0 0,-1 10-415,2 10 1,-6 8 0,7 5 0,-3 6-518,0 4 0,6 4 0,-3 6 1,-1 8-340,0 5 0,6 16 0,-4 0 0,0 5-557,-3 7 0,-5 1 0,1 3 0,-1 1 283,-2 4 1,3-1 0,-14 5 905,-2-2 0,-3 14 0,-1-3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51.6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193 187 8341,'-18'-43'476,"-1"8"0,-3 0 1,-1 10 762,2 5 0,1 11 0,5 1 0,1 2-715,3 0 0,7 8 0,-4 12 0,2 7-371,0 8 0,1 4 1,5 4-1,0 4-179,0 5 1,7 5-1,7 3 1,5 3-556,5 1 1,5 0 0,-4-4 0,0 3-341,0 1 1,5-2 0,-7-9 0,0-7 373,2-3 1,-3-17 0,7-9 0,0-11 658,-2-11 1,6-17 0,-4-18 0,4-5 513,2-1 0,-2 2 1,-2 3-1,-2 6 534,2 4 0,-4 10 0,1 6 0,-1 5-749,0 5 1,2 7-1,4 0 1,-2 8-492,-2 8 0,0 5 0,6 4 0,0 5-45,0 1 1,0-4 0,0 2-1,0-3-441,0-7 1,-8-3-1,-6-3 205,-7-9 1,-6-7 0,-8-13 0,-2-3 281,-4-6 1,-4-4 0,-7-2 0,-3-2-9,-3-4 0,4-1 0,-5-5 0,5 6-286,1 4 0,1 4 0,1 4 1,3 6-1150,1 4 0,6 9 1522,-5 4 0,-1 12 0,-5 4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51.9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432 455 8121,'-94'-8'0,"1"-4"780,2-3 1,14 5 267,13 4 0,52 6 1,45 4-1,35 2-710,29-2 1,-35-3-1,4 0 1,10-1-1,3 0 1,9 0-1,3 0-219,-26 0 0,3 0 0,0 0 0,9 0 0,2 0 0,2 0 0,7 0 0,1 0 0,2 0 0,7-1 0,2 1 0,1-1-325,-21 0 0,2 0 1,0-1-1,0 0 1,2-1-1,0-1 1,0 0-1,1 0 1,4-2-1,0 0 1,1 0-1,-1 0 0,1 0 1,-1 1-1,0-1 1,1 0 78,0 0 0,0 0 1,0-1-1,-1 1 0,-6-1 1,-2 0-1,1 0 1,-1-1-1,2-1 0,1-1 1,-1 0-1,-1 0 1,-2 0-1,-1-1 0,0 0 1,0 0-157,-2 0 0,0 0 0,-1-1 0,0 1 0,22-2 1,-2 1-1,-1-1 0,-5 0 0,-2-1 0,-2 2 1,-6 1-1,-1 1 0,-3 0 36,25-3 1,-4 3 0,-14 3 0,-5 2 0,-14 1-1,-4 0 1,31-2-191,-32 0 1,-36 1 0,-39 7 0,-32 1 436,-34 3 0,32-2 0,-3-2 0,-8-2 0,0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52.2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361 534 8273,'-57'-13'185,"0"1"0,5-1 0,3-2 0,-27-18 0,28 4 1017,27 6 1,55 4 0,36-1 0,-17 9-1,5 1-1009,14-2 0,5 1 0,11-5 1,3 0-1,-22 7 0,3 0 1,0 0-1,6 0 0,1 0 1,1 0-125,4 1 1,0 0 0,2 1-1,7-2 1,2 1 0,1 0-1,-20 1 1,0 2 0,2-1 0,0 0-1,3 1 1,0 0 0,1 0-1,0 1-385,3 0 0,1 1 1,0 0-1,-1-1 0,-5 1 1,0-1-1,0 1 0,0 0 0,0 1 1,-1 0-1,1 1 0,-1 0 1,-3 0-1,-1 0 0,0 0 1,0 0-48,23 1 0,-1-1 0,-1 0 0,-5-1 0,0-1 0,-1 0 1,-1 0-1,0-1 0,-2 0 0,-3-1 0,-1 0 0,-1-1-851,-7 1 0,0-1 0,-2 0 1214,-3 0 0,-1 0 0,0 0 0,26-2 0,0 1 0,-2 0 0,0 2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52.3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385 105 8701,'-10'-17'0,"-7"-3"834,-11-3 1,-6 9 0,-5-1 0,-4 5-270,-2 6 0,12 2 1,-2 2-1,6 2 369,8 4-934,-2 4 0,13 15 0,-7 2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6:54.7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297 228 8007,'0'-18'0,"0"1"279,0-1 0,0 6 0,0 1 0,0-3 2,0-1 1,0 3-1,0 0 112,0-1 0,0-3 0,0-1 20,0-1 1,0 7-347,0-1 0,-2 8-494,-4-2 0,-4 4 0,-9 4 0,-4 4-231,-6 6 1,-4 9 0,-4 4 657,-4 3 0,-4 1 0,-7 6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7:04.4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173 478 8170,'-17'-35'484,"-2"0"0,-3 0-270,-1 0 0,0 8 0,7 4 1,3 3 1531,1 3 0,6 5-298,-6 0 0,9 11-1274,-3 1 0,6 9 1,4 14-1,3 9 21,3 6 1,2 9 0,5 9-1,-1 4-100,-5 2 1,5 8-1,-4 6 1,3 2-481,3 5 0,-3 0 0,-1 15 0,-5-1-201,-1 0 0,-2-4 0,-6 2 1,0-6-181,0-9 1,-2-22-1,-2-12 1,-4-9-144,-1-8 0,5-13 1,-2-16 908,4-10 0,-6-13 0,-1-4 0</inkml:trace>
  <inkml:trace contextRef="#ctx0" brushRef="#br0" timeOffset="251">156 513 8170,'-6'-53'253,"0"1"1,1 0-1,5 1 1,1 3 474,5 1 0,14 8 0,17-2 0,13 5-321,12 1 1,14 7-1,5 7 1,5 11-329,1 16 1,-5 14 0,-5 22-1,-7 11-309,-14 9 1,-11 8 0,-16 7-1,-8 11-33,-7 9 1,-8-8-1,-14-2 1,-13 1 149,-18 3 1,13-46-1,-3-1 1,-6 3 0,-3-1-1,-1-2 1,0-1-18,0-1 1,-1-2 0,0-4 0,0-2-1,-40 22 1,11-9-174,8-12 0,17-10 1,11-15 302,13-10 0,34-16 0,15-11 0</inkml:trace>
  <inkml:trace contextRef="#ctx0" brushRef="#br0" timeOffset="650">1606 1491 8165,'-8'-45'304,"-8"4"0,-7 10 1,2 6 436,1 6 0,1-1 0,-4 14 1,-5 3-99,1 1 1,-12 4-1,3 5 1,-7 11-79,-6 9 0,1 14 0,1 5 0,6 5-339,5 1 1,10 6 0,7 2 0,7 3-435,5 3 0,9-4 0,13 2 0,12 0-583,14-2 1,9 4 0,9-10 0,5-7-564,4-13 1,9-8-1,7-13 1354,7-3 0,-2-12 0,6-10 0</inkml:trace>
  <inkml:trace contextRef="#ctx0" brushRef="#br0" timeOffset="1181">2426 1875 8115,'-7'-18'297,"-5"1"0,2 0 1,1-1-1,-1 3 2777,0 3-2894,6 4 1,-4 10 0,8 4-385,0 6 1,0 3 0,0 3-1,0-1 132,0 0 0,0 1 0,-1-1 0,-3 1 174,-2-1 1,-8 1-1,3-3 1,-5-1 243,-1-2 1,-3-9 0,-1 3 0,-2-4 379,1-2 1,3 0-1,3-2-402,5-4 0,-3-3 0,10-9-268,6 1 1,8 5-1,13 2 1,6 3-217,4 3 1,4 2 0,2 2 0,2 0-189,-3 0 1,-1 8 0,-2 3-1,0 7 120,0 5 0,-8-2 0,-3 10 0,-7 4 216,-5 4 1,-5 4 0,-10-4 0,-7 3-9,-8 3 0,-18 2 0,-5 5 0,-10-2-116,-7-3 0,2-6 1,-6-10-1,2-6 189,3-6 0,11-5 0,7-14 1,8-2 595,8-4 0,5-4 0,7-7 1,5 0-135,4-1 1,6 1-1,7-1 1,13 1-439,7-1 0,11 3 0,7 1 0,7 4-472,8 3 1,2-5-1,0 6 1,-4 2-208,-2 2 0,-1 4 1,-7 4-1,-2 6-350,-3 3 0,-4 3 1,-10 1-1,-4 3-44,-6 1 1,-4 6 995,-1-6 0,-8 8 0,-3-4 0</inkml:trace>
  <inkml:trace contextRef="#ctx0" brushRef="#br0" timeOffset="1681">3631 1805 8231,'-17'-17'0,"-1"-1"2000,1 1 1,5 1 0,1 4-1407,-3 7 1,6 5 0,1 5-1,1 9-839,0 7 0,-8 7 0,5 7 0,-3-1-444,0 1 1,1 6 0,-7 0 0,-1-4 320,-4-6 1,1 0 0,-7-6 0,-2-2 257,-2-3 0,-2-7 0,2-15 0,2-3 826,2-7 1,8-6 0,-1-5 0,9-4 199,7 0 1,4-6 0,6 4 0,6-2-658,7 2 1,14 1 0,4 7 0,10 0-335,5 5 1,2 1 0,1 9 0,-1 2-245,1 2 1,-3 4 0,-1 6-1,-5 7-282,-1 7 1,-10 9 0,-10 0-1,-5 6 297,-7 3 0,-3 7 0,-8-4 0,-4-1 284,-7 1 0,-11 0 1,-20-3-1,-11 5-72,-9 0 1,-8 3 0,-4-7 0,-1-2-92,1-2 1,4-10 0,8-6 0,12-9 557,13-12 0,12-2 1,11-10-1,4-1 334,2-3 0,5-1 0,10-1 0,13 1-728,13-1 0,9 3 1,13 1-1,3 4-316,6 3 1,-2 1 0,2 6 0,2 2-257,2 4 0,-6 5 0,-4 13 0,-3 5-1208,-3 4 1,-1 3 1798,-5 5 0,-3 4 0,-8 7 0</inkml:trace>
  <inkml:trace contextRef="#ctx0" brushRef="#br0" timeOffset="2081">4732 1718 8118,'-18'-20'306,"1"-1"0,1-2 459,5 1 0,3 9 0,12 1 0,7 0-91,13 3 0,14-5 0,11 8 0,7 2-612,8 3 0,12-5 0,7 0 0,7 2-117,3 2 1,0 2-1,-8 0 1,-5 2-1171,-10 4 0,-10 4 0,-17 7 1225,-14 0 0,-4 9 0,-15 1 0</inkml:trace>
  <inkml:trace contextRef="#ctx0" brushRef="#br0" timeOffset="2231">4836 2137 10013,'43'-10'933,"11"2"1,20 6-1,17-1-815,-37 0 1,1 0 0,7-1 0,0 2-1,2 2 1,0 0 0,-1 0 0,-1 0-1109,-3 0 0,0 0 432,2 1 0,-2-2 0,32-7 1,3-2-1</inkml:trace>
  <inkml:trace contextRef="#ctx0" brushRef="#br0" timeOffset="3031">7508 932 8676,'-9'-66'0,"-7"8"477,-5 11 0,-2 10 0,5 8 0,1 6 1229,-1 3 0,1 9-1008,-1-1 0,9 10 0,3 2-788,4 10 0,2 13 0,2 8 1,4 10 91,5 11 1,5 5-1,1 11 1,3 5-197,3 5 0,-4 5 0,5 9 1,-5 3-179,-2 2 1,-5-4 0,-2 6 0,-6-49 0,0 1-106,-2 0 1,-1 1 0,-1 43 0,-5-8 0,-7-11-450,-4-10 1,-3-14 0,-2-13 925,-3-8 0,-14-14 0,1-9 0</inkml:trace>
  <inkml:trace contextRef="#ctx0" brushRef="#br0" timeOffset="3300">7386 757 8214,'0'-68'184,"0"4"1,0 8 510,0 7 0,2 9 0,4 11 0,6 7-213,3 9 1,12-3 0,6 6 0,10 1-199,7 3 1,1 18 0,13 9-1,4 10-370,6 12 1,-10 7 0,0 8 0,-10 6-161,-7 4 0,-7 10 0,-11 3 0,-7 3-163,-9-3 0,-7-3 1,-14-8-1,-11 2-25,-14 3 0,-12-11 0,-15 0 1,-8-9-103,-5-9 1,-5-5 0,6-12 0,4-8-691,12-7 1226,9-6 0,12-16 0,1-2 0</inkml:trace>
  <inkml:trace contextRef="#ctx0" brushRef="#br0" timeOffset="3934">8329 2119 8337,'0'-23'0,"2"0"501,4 1 0,-4 3 0,6 2 2499,-1-1-1837,-5 8 1,6 5-1037,-8 10 0,0 5 0,0 10-97,0 3 0,0-4 0,-2 5 0,-4-5-309,-5-2 0,-5 1 0,-3 1 0,-2 1-159,-3-3 1,-5 4 0,4-9 0,-2 2 393,-4-3 1,5-3 0,3-8 0,2 0 467,-2 0 1,9 0-1,-2-2 1,7-4 115,5-5 1,2-5 0,6-1 0,7-1-386,13 1 0,9 1 1,7 5-1,9 5-138,7 4 0,6 4 1,8 6-1,-2 7-341,-4 6 1,-2 12 0,-7 0 0,-3 8 69,-7 4 0,-10-4 0,-12 3 0,-12-1-1,-7-4 1,-13-2-1,-11-4 1,-13-4 190,-11-6 0,-9 2 0,-7-3 0,-10-5-153,-9-3 0,1-11 0,2 3 0,8-6 455,10-6 0,8-5 0,17-11 0,6-3 654,9-2 1,8 6 0,10-5 0,4 3-775,8 0 1,9 5-1,20 9 1,8 1-344,7 4 0,8 2 1,12 2-1,3 2-189,1 4 0,-3 4 0,-7 7 0,0 2-726,0 5 0,-10 3 0,-8 8 0,-11 0-227,-10 0 0,-7-6 1367,-13 0 0,-3 0 0,-8 6 0</inkml:trace>
  <inkml:trace contextRef="#ctx0" brushRef="#br0" timeOffset="4117">9290 2294 8234,'0'-17'170,"6"-1"0,1 1 0,1-1 1588,0 1 0,0 7-1522,-3 4 0,5 6 0,6 8 1,-3 7-541,-1 7 1,0 17 0,5-1 0,1 9-963,-1 5 1,-1-1 1265,-5 13 0,5 0 0,-7 6 0</inkml:trace>
  <inkml:trace contextRef="#ctx0" brushRef="#br0" timeOffset="4800">9272 2294 8277,'-17'-17'258,"-6"-1"1,-1 3 0,3 1 656,2 2 1,1 8 0,1-1-371,-1 3 1,7 2 0,1 2 0,2 3-305,4 7 0,0 6 1,0 3-278,-1 2 1,-1 1 0,4-7-1,-2 0-70,-2 1 0,-7-1 0,3 1 0,-2-1-185,1 1 0,-7-1 1,-5-1-1,0-3 144,-3-1 1,1-8 0,-6 2-1,4-4 358,2-2 1,1-8 0,7-4 0,1-5 253,5-7 1,-3 3 0,8-8 0,4 0-131,6 2 0,14-4 0,11 5 0,4 1-319,2 0 1,7 2 0,5 7 0,3 5-64,3 5 0,-1 4 1,1 2-1,-3 4-220,-3 7 1,-5 3-1,-7 15 1,-2 2-102,-4 2 1,-3 4 0,-11 4 0,-3 3 147,-6 1 0,-4 3 1,-6-7-1,-6 0 79,-8 2 1,-11-6 0,-2 3 0,-7-3-112,-9-2 1,-9-8 0,-3-3 0,5-7 232,6-5 1,1-7 0,10-10 0,6-7 458,4-4 1,6-7 0,9-2-1,6 0 127,4-1 0,4-3 1,6 6-1,9 2-396,11 1 0,6 5 1,9 3-1,8 6-245,5 4 1,8 2 0,-4 2 0,0 4-713,0 6 0,4 11 0,-5 6 1,-3 4-2315,-2 2 3100,-1 0 0,-9 8 0,-1 1 0</inkml:trace>
  <inkml:trace contextRef="#ctx0" brushRef="#br0" timeOffset="5684">9063 460 8287,'0'-35'86,"-8"8"1,-2 4 0,-1 4 468,-1 1 0,6 1 1,-5 1-1,-1 2 13,2 3 1,-5 7 0,5-4 0,-2 2-225,1 1 0,-1-1 1,-5 6-1,-1 2-190,1 3 1,-1-1 0,1 8 0,-1 2-59,1 1 1,-5 3 0,3-1 0,4 1-335,-1-1 1,2 6-1,1 1 1,3-1-118,2 2 0,3-4 0,5 9 0,1 1 2,5 2 1,6 0 0,11-2 0,6-2 103,4 2 1,2 2 0,0 0 0,0-4 140,0-6 1,-8-3 0,-3-3 0,-5 0 185,-2 1 0,-9-3 0,-10-1 161,-13-2 0,-12-7 0,-14 5 0,-6-2-109,-3-4 0,-1-2 0,3-2 0,3 0-166,2 0 1,5 0 0,9 0 0,7-2-326,9-4 0,-1 2 0,10-8 0,8-1-1134,12-3 1,11-1 1494,13-1 0,13-7 0,9-2 0</inkml:trace>
  <inkml:trace contextRef="#ctx0" brushRef="#br0" timeOffset="6202">9464 565 8287,'-17'-27'756,"1"2"1,3 9 0,1 3 850,-1 1 1,3 8-1053,-2-2 1,8 6 0,-1 6 0,3 8-366,2 7 1,0 0-1,2 8 1,1 1-360,3-3 0,8 6 0,-1-4 0,7 2-216,3-2 1,2 4-1,-3-6 1,1 2-300,-2 0 1,-1-7-1,-3 1-1476,1-4 2464,-1-1 0,-9-24 1,-8-11-1,-8-14 493,-2-10 0,-5-6 0,3-11 1,-3-4 273,-3 0 0,3 2 1,1 7-1,4 1-275,3-1 0,1 9 0,6 5 0,0 8-442,0 8-1,13 5 1,7 7 0,5 5-481,6 4 0,10 17 0,5 9 0,5 9-234,1 7 1,1 5 0,-1 7 0,-1 1-429,-5-1 1,-3 4 0,-10-1 0,-4-5 87,-6 1 0,-11-9 1,-6-3-1,-4-8 91,-2-7 0,-6-5 0,-2-4 0,-2-3 642,-3-6 1,-3-10-1,-1-4 0,-1-3 456,1-9 0,1 1 1,5-10-1,3-2 122,0-2 1,6 4 0,-4 1-1,6 1 185,6 0 1,4 6 0,9-3 0,5 7-629,5 5 1,11-1-1,7 7 1,3 2-443,3 2 1,5 12 0,0 7 0,-3 10-818,-7 6 1,1 4 0,-9 4 0,-1 4-3788,-2-1 4879,-10 7 0,-2 1 0,-7 10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7:17.0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32 119 8313,'-6'-17'1218,"0"-1"1,-6 1-826,6-1 0,5 3 1,14 3-1,18 6-305,18 5 1,13-5-1,13 0 1,9 4-417,7 6 0,6 0 1,-44 1-1,1 1 0,-2 1 1,1 0-750,-3 0 1,-1 1 782,42 10 0,-29-1 1,-2 1-1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7:17.2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53 8521,'-7'-9'358,"14"-5"0,7 8 0,23 2-125,25 3 1,27-5-1,-28 3 1,2 0-1,6 1 1,2 0-236,6 1 1,1 0 0,1 1 0,-1 0-516,4 0 1,-1 0 0,-1 0-1,0 0 1,-2 0 0,1 0-1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7:11.4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98 1359 8262,'-24'-26'106,"3"7"0,4 7 2290,3 5 357,2-7-2250,3 12 0,11-6 0,15 8 0,14-2-231,14-3 1,19 1 0,25-8 0,-38 6 0,1 0-144,4 2 1,2-1 0,3-3-1,1 0 1,0 3 0,2 0 0,-1 0-1,0 1-268,-3 1 0,0 0 0,-4 1 0,-1 0 0,38-2 0,-16-2-1618,-14 2 0,-15 3 0,-19 1 1757,-6 0 0,-19-16 0,-6-3 0</inkml:trace>
  <inkml:trace contextRef="#ctx0" brushRef="#br0" timeOffset="169">604 887 8287,'-39'-45'1184,"4"5"1,4 7 1784,4 9-2449,10 9 0,17 23 1,13 5-1,7 9-234,3 7 0,8 11 1,-2 7-1,4 5-532,2 7 1,0-3-1,0 8 1,0 0-1436,0-2 0,0 6 1681,0-4 0,0 12 0,-1 3 0</inkml:trace>
  <inkml:trace contextRef="#ctx0" brushRef="#br0" timeOffset="887">2508 905 8872,'-6'-20'0,"0"-1"1086,2-2 0,-4-1 1,3 7-1,1-3-444,2-3 1,15 4 0,7-5 0,7 5-358,10 2 1,7-7-1,15 1 1,5 2-175,4 1 1,1 9-1,1-1 1,-2 0-135,-4 3 1,-11-1 0,-15 6 0,-7-2-223,-7 2 321,-5 2 1,-7 4-1,-2 4 7,-3 6 0,-1 5 1,-6 7-1,2 7-2,4 7 1,2 9 0,5 9 0,-3 4-148,-2 2 1,5 10-1,-1 12 1,1 5-242,-1 4 1,4-6-1,-7-5 1,3-2-143,0-7 1,-8-1 0,3-22-1160,1-11 1563,-6-17 0,-2-30 0,-12-17 0,-3-14-70,-3-14 1,1-14 0,-3-15 0,-1-5-7,-2-6 1,0-4 0,13 44 0,2-1 0,0-1 0,1-1 39,0-2 1,2 0 0,0-2 0,2-1-1,4 1 1,2 0 0,2 2 0,2 2 3,3 2 0,3 3 1,18-33-1,4 26 1,2 23 210,4 18 1,-3 17 0,7 15-1,-2 11 20,-4 9 1,-8 17-1,-6 2 1,-4 6-26,-5 6 0,-11 6 0,1 0 0,-6-4 4,-6 0 1,-9-8 0,-10-2 0,-2-3-128,-4-3 1,-8-7 0,-2-5 0,2-5-343,2-6 1,2-5 0,2-13 0,4-5-2845,6-4 3180,11-2 0,12-8 0,10-1 0</inkml:trace>
  <inkml:trace contextRef="#ctx0" brushRef="#br0" timeOffset="1519">4114 1254 8336,'0'-18'-3,"0"7"1,0-1 227,0-1 0,0 3 814,0-2 0,0 6 79,0-5 1,0 5 230,0-6-935,0 8-376,0-3 1,0 9 0,0 3-66,0 7 1,0-2-1,0 1 1,0 3-98,0 1 0,-7 3 0,-7-1-56,-7 1 0,-1-1 0,-7 1 0,0-1 11,2 1 0,-6-9 0,4-3 0,-4-4 435,-2-2 0,8 0 0,4-2 0,3-4 251,3-5 1,7-7 0,4-3 0,4-2-163,2 1 0,12-3 0,9 2 0,14 3-351,8 7 1,3-1 0,7 8 0,-1 3-137,1 1 1,-1 9 0,-2 5 0,-1 5-290,-3 7 0,-13 3 1,0 8-1,-5 2 147,-7 3 0,-9-1 0,-7 6 0,-3-2 96,-2-5 1,-9-1 0,-9-2 0,-9-2 116,-6-4 0,-4-3 0,-4-9 0,-5 0-20,-5 1 0,7-8 1,3-5-1,6-3 110,6-2 1,2-7-1,7-7 1,1-5 348,3-5 1,11-1 0,-1 4 0,6-2-156,6 1 0,3 3 0,11 1 1,5 1-193,10-1 1,2 7-1,9 1 1,5 2-420,5 4 1,-2 4-1,5 6 1,-3 6-374,2 3 1,-4 11 0,5 3 0,-7 2-645,-5-2 1,-5 4 1404,-7-4 0,-8 12 0,-1 3 0</inkml:trace>
  <inkml:trace contextRef="#ctx0" brushRef="#br0" timeOffset="1985">5005 1236 8266,'0'-44'1,"0"3"0,0 12 0,0 6 5107,0 3-4506,0 11 0,6 9 0,2 9 1,-1 3-634,1 0 1,4-1-1,-6 7 1,-1-1-48,3 1 1,-6-1 0,4 0-295,-4 1 0,-10-3 0,-5-1 0,-7-4 53,-3-2 0,-2-3 0,3-5 0,-3-2 746,-2-3 0,6 1 0,-3-8 1,5-2 254,1-1 0,3-3 0,3 1 0,6 0-347,5-1 1,10 6 0,9 3 0,11 1-378,10 4 0,5 2 1,9 4-1,-1 4-323,0 6 0,7 11 0,-3 6 1,-6 4-139,-7 2 0,-8 6 0,-6-1 0,-8 1 225,-7 2 0,-8-4 0,-14 3 0,-9-3 182,-11-6 1,-12-4 0,-9 0-1,-7-5 33,-8-5 0,-4-2 1,0-1-1,2-4 80,2-7 1,17-3 0,5-4 0,13-5 568,9-11 0,1 1 1,13-7-1,2 3-254,2-2 0,16 3 0,5-3 0,8 6-354,10 5 1,6-2 0,11 9 0,3 1-384,1 2 1,8 4 0,-4 4 0,0 5-686,-4 5 0,-4 9 0,-1 6 1090,-1 8 0,1 5 0,-1 9 0</inkml:trace>
  <inkml:trace contextRef="#ctx0" brushRef="#br0" timeOffset="2601">6699 520 7720,'-2'-50'0,"-4"3"347,-5 7 0,-5 10 1,-3 7-1,-3 6 825,-1 5 1,-10 4 0,0 8-1,-10 2-108,-7 4 0,0 12 0,-14 13 0,-1 7-595,3 9 1,4 5 0,14 9 0,7 8-480,6 11 0,11 0 0,3 1 0,9 4-361,6 7 1,18-1 0,7 6 0,-8-49 0,3-1-503,23 44 1,5-9 0,12-9 0,8-7 872,8-7 0,6-21 0,7-5 0</inkml:trace>
  <inkml:trace contextRef="#ctx0" brushRef="#br0" timeOffset="2986">6961 940 8423,'-23'-30'0,"-1"3"1026,3 2 1,8 8 166,1 5 0,18 8 0,7-2 1,18 4-977,14 2 0,21 2 0,12 2 1,11 2-320,10-2 0,-47 0 0,1 0 0,1-1 0,0-1 0,2 1 0,-1-2-1325,0 0 0,-1 0 994,45-1 1,-4-8 0,-8-1 0</inkml:trace>
  <inkml:trace contextRef="#ctx0" brushRef="#br0" timeOffset="3335">8446 1271 10011,'0'-11'7039,"0"-1"-6375,0 8 0,0-6 0,-2 7 0,-2-5-462,-2-2 0,0-2 0,6-5 0,-2-4-153,-4-8 1,4-4 0,-5-22 0,1-11 99,0-11 1,-6-18 0,9 43 0,0-1 0,1-2 0,1-1 33,-1 2 1,2 0-1,-1-1 1,2 1-1,1-37 1,3 7 172,7 12 1,6 18-1,5 17 1,8 12-346,8 13 0,7 18 1,12 14-1,7 14-90,2 17 0,11 9 0,-38-25 0,0 2 0,0 0 0,-1 2-251,0 1 0,-2 1 1,-2-2-1,0 0 1,29 36-1,-8-1-1503,-7 2 1,-7-4-1,-9 1 1,-6-7-2655,-9-7 4487,-8-13 0,-26 5 0,-3-7 0</inkml:trace>
  <inkml:trace contextRef="#ctx0" brushRef="#br0" timeOffset="3484">8376 817 8294,'-16'-44'0,"5"5"785,5 8 0,13 11 0,11 11 1,11 1-264,10 4 1,13 2-1,14 2 1,8 2-572,7 4 1,13 4-1,-45-2 1,1 1 0,0 0-1,0-1-1091,0 1 1,-1 0 728,46 8 1,-7 1 0,-1-1 0</inkml:trace>
  <inkml:trace contextRef="#ctx0" brushRef="#br0" timeOffset="3684">9930 416 8372,'-14'-61'0,"-1"9"0,-6 11 1259,-5 10 0,-5 8 1,-9 11-1,-7 6-44,-4 5 1,5 2-1,1 5 1,1 8-635,-1 7 0,8 14 0,0 12 0,10 3-503,8 3 1,7 1 0,20 2 0,9 4-909,10 2 0,8 2 1,6 4-1,8-4-543,7-5 1,8-7 0,14-3-1,5-7-2155,2-5 3160,7-6 0,-13-13 1,8-1-1</inkml:trace>
  <inkml:trace contextRef="#ctx0" brushRef="#br0" timeOffset="3852">10541 485 9070,'-27'-52'656,"-12"7"1,4 7-1,0 7 1050,4 7 1,14 15-785,11 9 1,4 9 0,4 15 0,6 7-660,9 7 0,10 7 1,14 9-1,4 3-942,-1 1 0,5 6 0,-6-6 0,-1 0-460,1 2 0,-2-5 1,-8 3 1138,-4-4 0,-4-9 0,-7-2 0</inkml:trace>
  <inkml:trace contextRef="#ctx0" brushRef="#br0" timeOffset="4035">10541 503 7723,'8'-72'0,"6"10"306,7 12 0,6 1 0,12 8 1,6 4 1319,7 6 0,14 6 1,2 10-1,6 1-1113,-1 2 0,5 9 0,-4-3 0,-6 6-819,-8 6 1,-20 3 0,-7 9 0,-7-1-4501,-11 1 4806,-5-1 0,-18 8 0,-2 2 0</inkml:trace>
  <inkml:trace contextRef="#ctx0" brushRef="#br0" timeOffset="4184">10559 712 8420,'19'-11'122,"2"1"0,5 0 215,1 1 1,10 5 0,9-2 0,7 4 236,5 2 0,8 0 0,4 0 0,-8 0-596,-6 0 0,-11 6 1,-6 2-1,-10 1 22,-12 5 0,-7 1 0,-10 3 0</inkml:trace>
  <inkml:trace contextRef="#ctx0" brushRef="#br0" timeOffset="4317">10454 1114 8420,'10'-8'182,"7"6"1,1-5 0,11 1 405,9 0 0,9 0 0,13 6 0,10 0-190,10 0 0,17 2 0,2 2 0,-6 2-988,-8-2 0,-13-2 446,-8-2 1,-8 0 0,4 0-1</inkml:trace>
  <inkml:trace contextRef="#ctx0" brushRef="#br0" timeOffset="4802">11851 782 8475,'6'-23'0,"0"0"2343,-2 1 1,3 3 357,-1 2 0,6 9-2454,-6 8 0,5 8 0,-5 11 1,-2 2-550,-2 3 0,-4 5 0,-4-6 0,-5 0-524,-5 2 1,-9-5-1,-4 1 1,-4-5-236,-2-5 0,0-7 1,0 2-1,0-4 1266,0-2 0,2-2 0,4-6 1,6-7 467,3-7 1,5-7 0,3 4 0,6 0 36,4 0 0,18 1 1,7 9-1,10 1-253,8 3 0,2 7 0,5 0 0,-1 8-383,1 7 1,1 13 0,-1 5 0,-3 4-540,-3 2 0,-3 5 1,-12 3-1,-7 2 8,-7 3 0,-11 3 0,-2-1 0,-11-3-129,-11-6 1,-13-7-1,-11-2 1,-5-7 269,-1-6 1,0-5-1,-1-14 1,1 0 435,-1 0 1,9-8-1,5-6 1,8-5 263,8-4 1,11-3 0,6 5 0,4-2 40,2 1 0,10 9 0,6 1 0,9 1-13,8 1 0,0 2 0,13 8 0,3 0-259,1 0 0,5 8 0,1 4 0,4 3-592,2 3 0,-6 7 0,3 4 1,-5 4-1880,-2 2 1,-1 0 2317,-5 0 0,5 7 0,-7 3 0</inkml:trace>
  <inkml:trace contextRef="#ctx0" brushRef="#br0" timeOffset="5002">12881 451 8517,'0'-70'3515,"0"10"1,0 7-2282,0 10 0,2 16 0,4 12 0,6 13-762,3 11 1,5 17 0,3 11 0,6 15-580,4 16 0,-4 11 0,-4 15 0,-13-45 1,-2 3-765,-1 1 0,-3 2 1,-2 5-1,-2 0 1,0 5-1,-2 0 456,-3 1 0,-4 0 0,-7 5 0,-7 0 0,-6 4 0,0 0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0:58.4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53 8166,'-2'-12'0,"-2"0"1509,-2-1 0,-2 5 530,3 2-1958,3 4 1,-6 4 0,8 4-138,0 6 0,0 3 1,2 3-1,2 1-89,1 4 0,1-3 0,-6 5 0,0-2-205,0 1 0,2 5 0,2-4 0,4 0-198,2 0 0,-5 1 0,9-5 1,5 2-714,9-1 1261,5-3 0,9 6 0,3 2 0</inkml:trace>
  <inkml:trace contextRef="#ctx0" brushRef="#br0" timeOffset="565">333 507 8061,'0'-18'572,"0"1"1,0-1 1668,0 1-1065,0-1 1,2 11-855,3 7 1,5 2 0,8 9 0,-1 3-325,1 1 1,-1 3 0,0 1-1,1 3-317,-1 1 0,1 6 1,-1-4-1,1 0-576,-1 1 0,1 5 1,-3-2-1,-3 4-1612,-6 2 2507,-4 0 0,-10 7 0,-2 3 0</inkml:trace>
  <inkml:trace contextRef="#ctx0" brushRef="#br0" timeOffset="831">368 437 8061,'0'-45'1117,"0"3"0,2 9-606,3 4 1,7 11-1,9 12 1,5 4-586,1 2 1,2 2 0,8 4 0,3 6 394,7 3 0,3 9 0,3 1 0,-1 0-474,1 0 0,-7 4 0,-1-3 0,-2-1-337,-5 0 0,-3 4 1,-6-8-1,-7-3-359,-9-5 1,-3-7 699,-4 6 0,-14-12 0,-2-4 1,-11-13 168,-6-9 0,4-3 0,-7-6 0,1 0 73,2 0 1,0 1 0,6-1 0,-1 2-42,7 4 1,-1-3-1,10 9-1330,3 2 1278,1 9 0,17 12 0,5 10 0</inkml:trace>
  <inkml:trace contextRef="#ctx0" brushRef="#br0" timeOffset="1066">1241 524 8101,'9'-29'513,"-3"2"673,-4 2 0,0 3 0,2 9-670,2 1 0,2 10 1,-3 2-305,7 10 0,-2 5 1,1 5-1,3 1-143,2 3 0,1 7 0,-1-2 1,-3 4-419,-1 2 0,-1-6 0,5 0 0,-2 2-319,-3 2 1,1 0-1,5-2 1,1-4-384,-1-2 0,1-1 1051,-1-7 0,8-7 0,3-3 0</inkml:trace>
  <inkml:trace contextRef="#ctx0" brushRef="#br0" timeOffset="1182">1520 88 8179,'-25'-18'357,"6"1"1,-5-1-1,5 3-328,1 3 0,9 8-29,3 16 0,12 7 0,3 16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7:23.5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1642 8368,'-25'-35'0,"-2"2"227,0 4 0,-4-2 0,8 6 0,3-1 932,7 1 1,5 2-1,12 5-485,7 1 1,11-1 0,20 1 0,13 1-428,13 5 1,9-3-1,11 8 1,-1 2-317,0 3 0,-7 10 1,-5 11-1,-5 11-86,-6 7 0,-13 11 0,-16-2 0,-12 3-237,-9 2 1,-9 1-1,-12-1 1,-11-1 144,-9-5 0,-14 3 0,-7-7 0,-10 3 218,-12 4 0,0-13 0,-6-3 0,6-7 293,6-11 0,10-5 1,11-10 135,6 0 1,14-8 0,21-4-221,12-3 1,9-3 0,16 1 0,4 1-321,8 5 1,-1-3-1,14 8 1,-2 3-73,1 1 1,-3 9-1,-8 7 1,-3 5-137,-2 5 0,-4 7 0,-12-2 0,-8 4 206,-5 2 0,-10 2 0,-2-1 0,-10 1 208,-10-4 0,-13-2 0,-4 4 0,-11 0-42,-10 0 1,-1-6-1,-7 0 1,-2 0-329,-2-1 1,-7 3 0,-1-8 0,4-2-227,6-1 0,12-11 0,9-3 0,4-4-791,9-2 1321,4-8 0,11-9 0,-1-10 0</inkml:trace>
  <inkml:trace contextRef="#ctx0" brushRef="#br0" timeOffset="616">1398 2026 8200,'0'-25'541,"0"5"0,0-3 2637,0 4-2287,0 1 0,0 10-741,0 8 0,1 10 0,5 12 0,4 3-169,0 2 0,5 2 0,-3 6 1,3 0 4,3 0 0,-1 2 1,1 1-1,1 3-407,4-2 1,-3-4-1,3-4 1,-3-4-247,-3-2 0,-5 1 0,-1-7 309,3-2 1,-6-5 0,-2-20 484,-5-9 1,-2-10 0,-5-14-1,-6-6 24,-3-3 0,-5-2 1,-1-1-1,-3 1 653,3-1 1,-4 7-1,2-1 1,1 1 40,3 1 0,9 4 1,4 10-1,8 4-526,10 2 0,9 4 1,20 9-1,9 6-320,13 4 1,3 2 0,17 4 0,6 6-115,8 7 0,-9 12 0,-7 0 0,-9 6-329,-8 6 0,-4-2 0,-9 5 0,-7-1 75,-9-4 1,-8-2-1,-11-2 1,-3 0 220,-1 0 0,-8-2 1,2-2-1,-2-4 90,1-2 0,-1 4 0,8-6 0,2-3 109,1-7 0,4 1 0,7-8 0,9-2 145,9-2 1,5-10 0,-1-6-1,-3-5-63,-2-4 1,3-8 0,-7 1 0,-6-2-244,-8-3 0,-13 0 0,-8-2 1,-8-2 45,-8-2 0,-17 0 0,-8 7 0,-7 1 22,-11 3 0,1-1 1,-8 8-1,2 2-295,3 1 1,11 9-1,7 1 1,6 2-760,4 4 1,10 4 0,1 8-1,12 10 1096,10 9 0,21 6 0,12 2 0</inkml:trace>
  <inkml:trace contextRef="#ctx0" brushRef="#br0" timeOffset="882">3511 2009 9160,'-24'-8'0,"1"-4"1710,2-3-1256,1 5 0,13 2 1,11 8-1,15 0 183,14 0 1,21 0 0,4 0 0,10 0-503,8 0 1,-2 0-1,7 0 1,3 0-702,1 0 0,2 6 1,-1 0-1,-5-2-177,-5-2 1,-14-2 0,-11 0-1,-15 0 743,-10 0 0,-15-8 0,-3-2 0</inkml:trace>
  <inkml:trace contextRef="#ctx0" brushRef="#br0" timeOffset="1049">3930 1607 8325,'0'-35'728,"0"0"0,-2 8 1,-2 4 359,-2 3 0,0 12 0,6 10-646,0 14 1,8 5-1,4 14 1,5 8-384,7 5 1,-3 7 0,6 3-1,0 8-388,0 8 1,3-3 0,4 7 0,1 2-911,0 7 0,0 6 1239,-17-44 0,-1 1 0,1 1 0,-1 1 0,1-4 0,-1 1 0</inkml:trace>
  <inkml:trace contextRef="#ctx0" brushRef="#br0" timeOffset="1833">5432 1415 8211,'0'-20'-108,"-2"1"1,-2 0 1154,-2 3 867,-7 2 1,9 5-1537,-8 3 0,8 6 1,-2 6-282,4 5 0,2 5 1,2 3-1,2 3 27,2 1 1,0 0 0,-6-5 0,2-1-146,4 1 0,-4-1 0,3 1 0,-3-1 120,-2 0 0,0 1 0,0-1 1,0 1 60,0-1 1,0 3 0,0 1 0,0 2-151,0-1 1,6 3-1,2 0 1,2 0 38,3 1 1,3 3 0,3-4-1,6 0-99,10 0 0,8-1 1,11-9-1,6-3-113,10-6 0,0-6 0,4-6 0,-8-8 15,-8-7 1,-4-8 0,-3-12 0,-6-6 95,-11-3 0,-8-10 0,-15-4 0,-5-6 22,-4-6 0,-17 6 1,-11 1-1,-12 8 265,-15 7 0,-9 9 1,-14 7-1,-5 9-70,-5 11 0,1 3 0,4 9 0,7 6-472,8 9 1,13 7 0,17 17 0,10 8-619,15 7 0,9 5 0,10 15 0,13 3-1408,18 1 2333,5 0 0,-7-33 0,2 0 0,-3 0 0,0 1 0</inkml:trace>
  <inkml:trace contextRef="#ctx0" brushRef="#br0" timeOffset="1982">6829 1729 8291,'-8'-35'210,"-2"-4"1,-9 3 0,-2 4 1875,-3 5 0,7 4-1972,5 6 1,8 9-1511,-1 8 1396,10 8 0,5 25 0,8 3 0</inkml:trace>
  <inkml:trace contextRef="#ctx0" brushRef="#br0" timeOffset="2399">7562 1188 9527,'0'-62'0,"0"3"795,0 5 0,0 4 0,0 1 0,0 6 18,0 7 1,0 5-1,0 13 1,2 3-357,4 3 0,4 4 0,9 8 0,3 2-761,1 4 1,2 6-1,-3 11 1,1 6-314,-2 4 0,-7 8 1,-5 1-1,-1 1 79,-4 0 1,-4 3 0,-6-5 0,-7-2 182,-9-2 0,3-8 0,-6-2 0,1-2 417,1-3 0,6-3 0,5-3 1,-2-5 1478,-1-5-1186,5-4 0,6-2 0,16 0 0,11 0-193,8 0 1,12-6-1,5 0 1,7 4-88,3 6 1,4 6-1,-8 9 1,-7 3-161,-8 1 0,-8 8 0,-16-2 1,-3 4-96,-6 2 1,-14 0-1,-11 0 1,-16 0 286,-16 0 0,-11 0 0,-11-2 0,-5-2-243,-2-2 1,5-8-1,-5 4 1,4-3-210,8-5 0,8 5 1,16-11-1,9 3 345,10-3 0,13 5 0,4-6 0</inkml:trace>
  <inkml:trace contextRef="#ctx0" brushRef="#br0" timeOffset="2600">8942 943 8451,'-25'-70'0,"-2"4"0,-10 8 0,-2 12 1494,-2 7 0,-1 12 0,3 3 0,0 7-252,6 5 1,0 6 0,8 14-1,0 10-1110,-1 9 0,5 21 0,7 12 0,5 12-350,1 10 1,10 5-1,11 6 1,-3-43-1,2-1-249,1 3 1,3-1 0,3 2 0,3-1-1,0 0 1,2 1 0,1-1 0,1 0-376,0 1 1,0-1 0,-1-1 0,1-1 0,-3-3 0,0-1 841,18 36 0,-4-16 0,-2-6 0</inkml:trace>
  <inkml:trace contextRef="#ctx0" brushRef="#br0" timeOffset="2883">7196 1240 8383,'-35'-45'0,"2"5"644,4 3 1,3 4 0,11 4-1,3 5 94,6 5 0,6 7 0,8 3 0,12 1-750,13 4 1,19 2-1,20 2 1,13 0-157,12 0 1,-46 1-1,1 0 1,1 1 0,1 2-1,0 1 1,0 2 167,2-1 0,-1 3 0,1 3 0,-1 1 0,-3 1 0,0-1 0</inkml:trace>
  <inkml:trace contextRef="#ctx0" brushRef="#br0" timeOffset="3400">9222 716 8386,'0'-17'0,"1"-1"695,5 1 0,-2-1 0,8 1 1,3 1-63,7 5 0,7-5 0,12 6 0,7-1-2,8-1 0,6 8 0,8-2 1,0 5-394,0 1 1,-14 0 0,-5 1-1,-9 5-578,-9 6 0,-5 5 0,-13 7 0,-3 3-140,-6 0 0,-12 6 1,-8-4-1,-7 4 90,-8 2 0,-6 0 0,-8 0 1,-7 2 89,-7 4 1,-9-5-1,4 5 1,2-6 128,8-6 1,7-4 0,12-9 293,4-4 0,13-5 0,18-7-18,14 0 0,19-5 0,17-3 0,10 0 189,6 0 1,2 2-1,2 6 1,2 2-56,1 4 1,-7 4 0,-10 9 0,-7 3-369,-10 1 1,-3 12 0,-16-4 0,-7 0-128,-7 2 0,-8 0 0,-6 0 0,-5-2 197,-5-2 0,-15-6 0,-6 5 0,-5-1 40,-7 0 0,-9-6 0,-6 2 0,-4-1-212,-2 1 1,0-9-1,-2 3 1,1-3-460,1-5 1,4-1-1,15-8 1,7 0 689,9 0 0,0-15 0,8-5 0</inkml:trace>
  <inkml:trace contextRef="#ctx0" brushRef="#br0" timeOffset="3998">10619 1100 8426,'0'-35'0,"0"2"1676,0 4 0,0-2 2273,0 8-3587,0 8 1,0 9 0,0 12 0,0 7-480,0 8 0,0 5 1,2 5-1,1 0 27,3 6 0,8-2 1,-2 7-1,3 1-445,3 4 1,-1-5 0,0 1 0,1-2-44,-1-1 1,5 1 0,-3-8-1,-3-4-505,-1-5 0,-5-7 1016,2-5 1,-9-14 0,3-16 0,-6-9 208,-6-6 0,-3-15 1,-9-5-1,1-1 394,-1 0 1,-5 1-1,0 1 1,1-1 135,3 1 1,7 7 0,3 5 0,1 3 53,4 2 0,10 8 1,7 3-1,11 7-586,11 5 1,7 4 0,13 10 0,3 4-274,6 6 1,4 5 0,2 7-1,-2 5-7,-4 4 1,-6 7 0,-12 1 0,-5-2-197,-4-2 1,-10-8 0,-5 0-1,-7 0 121,-3-2 1,-8 4-1,1-7 1,-3-3 193,-2-2 1,0-1-1,0-1 1,2 1 36,4-1 1,4-1 0,7-3 0,3-3 9,3-2 0,4-2 1,10-8-1,2-4-9,2-6 0,5-3 0,-5-5 1,-4-1 42,-6-2 0,-6-8 0,-9 2 0,-5-4 115,-5-2 1,-12 6 0,-7-1 0,-11 1-231,-11 2 1,-7-4 0,-13 8 0,-3 1-137,-6 3 0,4 7 1,2 3-1,3 1-673,3 4 1,7 10 0,7 8 0,8 7 863,13 8 0,0 12 0,7 3 0</inkml:trace>
  <inkml:trace contextRef="#ctx0" brushRef="#br0" timeOffset="4200">12540 245 8531,'-18'-70'0,"3"4"6259,3 8-5028,-3 15 1,20 35 0,3 22 0,14 19-1056,12 17 1,3 12 0,10 18 0,-23-35 0,-2 1-342,1 5 0,-1 1 0,0 5 0,-1 2 0,-4 0 0,-1 1 0,-1 3 0,-1 2-471,-1 4 0,-3 1 1,-3 4-1,-4 0 1,-3 3-1,-4 1 161,-4-2 1,-5 0-1,-9 2 1,-7-1-1,-7-3 1,0 1-1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7:28.4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216 662 8340,'-17'0'541,"1"-7"0,3-3 0,1-2 2360,-2 1-2313,7 7 1,1-10-1,14 8 1,9 3-413,10 1 1,16-4-1,9 0 1,10 2-565,6 2 1,2 2 0,2 0 0,4 0-263,5 0 1,-5 8 0,-6 4 0,-12 3-276,-10 3 0,-7 1 1,-14 4-1,-11 4-953,-14 1 1878,-26 5 0,-20 1 0,-18 11 0</inkml:trace>
  <inkml:trace contextRef="#ctx0" brushRef="#br0" timeOffset="115">94 1151 8426,'-27'0'0,"3"0"0,5 0 1236,2 0 1,11 0 0,14 0-1114,19 0 1,23 0 0,20 0 0,11-1-242,11-5 1,7 4 0,-45-1 0,2 0 0,3 2 0,1 2-152,2 2 1,2 0 0,1-2 0,0 2 0,1 2 0,0 1-66,-5 0 1,0 2 0,-3 3-1,-2 1 1,-3 2 0,-1-1-1</inkml:trace>
  <inkml:trace contextRef="#ctx0" brushRef="#br0" timeOffset="682">2294 488 8395,'-5'-35'0,"-1"0"620,2 0 0,2-6 0,2 1 0,0 1 277,0 2 1,10 2-1,7 0 1,10 2-447,6 4 1,10 2 0,5 7-1,7 3-474,3 7 0,0 6 0,-5 6 1,-1 4-260,0 6 1,-9 11-1,-6 6 1,-10 6-80,-7 6 1,-5-2-1,-11 5 1,0-1-75,-6-4 1,-12 3-1,-11 1 1,-4 2 242,-8 3 0,0-5 0,-7-4 0,-1-6 296,0-4 1,6-8-1,-1 1 1,5-9 1585,6-7-1482,3-4 0,21-4 1,12-2-1,21-2-20,14 2 0,16 2 0,7 2 0,1 2-203,-2 4 1,3 6-1,-4 11 1,1 8-256,0 8 0,-18 0 1,-5 5-1,-16 1 92,-11 0 1,-8-1 0,-14 3 0,-10-6 169,-9-5 1,-16 5 0,-9 0-1,-10-2 116,-6-2 1,-4-2-1,-1-2 1,-5-2-208,-2-2 1,7-8 0,-3 0 0,8-7-166,10-8 0,7-4 0,20-4 0,6-4-535,8-6 1,13-1-1,6-3 1,13 1-1427,12-5 2225,14-1 0,12-4 0,9-2 0</inkml:trace>
  <inkml:trace contextRef="#ctx0" brushRef="#br0" timeOffset="1164">4163 575 8266,'0'-35'147,"0"2"1,0 2 432,0 2 1,0 2 0,0-4-1,2 4-80,4 1 0,2-5 1,5 4-1,-3-2 38,-2 0 1,-3 6 0,-5-4 0,0-1-272,0 1 0,-7 6 0,-7-2 1,-7 3-179,-8 3 1,-12 5-1,-6 2 1,-3 3-234,-3 3 1,1 4-1,2 6 1,1 5-119,3 5 0,13 3 0,0 4 0,7 7-212,11 3 0,5-2 0,10 0 0,0 2 165,0-2 0,8-6 0,4 2 0,5-2 317,6-3 1,3-5 0,5-3 0,-2-5 338,2-1 0,4-2 0,3-6 1,3-2 179,-2-4 1,-4 4-1,-4-5 1,-4 1 78,-2 0 0,4-6 0,-5 6-441,-3 3 1,-1 1 0,-3 4-1,-1 3-217,-5 7 1,3 11 0,-8 8 0,-1 6-283,3 4 1,-6 7-1,6 1 1,-2 7-116,-1 8 1,3-2-1,-4 2 1,2 0-435,-2-1 0,4 3 0,-3-6 0,1 0-1377,2 0 2260,-6-2 0,6-5 0,-8-1 0</inkml:trace>
  <inkml:trace contextRef="#ctx0" brushRef="#br0" timeOffset="1447">4739 645 8428,'0'-17'2395,"0"-1"1,0 1-2266,0-1 1,0 7-1,2 1 1,6 4 600,10 8 1,9 6-1,13 11 1,9 4-574,7 6 1,1 4 0,7 2 0,0-2-618,-2-4 0,4-3 0,-10-11 0,-6-3-54,-7-6 0,-14-6 0,-7-8 0,-9-11 432,-7-14 0,-22-6 0,-13-12 1,-15-3 240,-13 0 1,-7-7 0,-9 5 0,-5 6 302,-2 7 1,9 8 0,-1 6 0,8 6 60,4 3 1,11 13-1,16 7 1,14 11-1376,11 11 1,10 12 0,10 15 0,15 7-3082,15 8 3932,21-4 0,-25-25 0,3-2 0,3-2 0,-1 0 0</inkml:trace>
  <inkml:trace contextRef="#ctx0" brushRef="#br0" timeOffset="2014">6224 785 8256,'-12'0'98,"1"0"-50,-3 0 0,6 7 0,2 5 0,4 6-70,2 5 1,0 2-1,2 6 1,4-2 1004,6 2 0,1-5 0,1-3-120,-2-4 0,-7-3 0,5-8-361,-2-14 1,-2-8 0,-6-19 0,-2-8-207,-4-7 1,-2-3 0,-5-13-1,3 0 169,2 2 1,-3-6 0,5 4-1,2-2 108,2 2 1,2 12 0,2 11 0,4 6-396,5 6 1,7 6 0,5 11 0,6 8-426,4 8 1,4 14-1,2 11 1,4 6-213,1 5 0,3 7 0,3 11 0,-1 6-665,-3 4 0,-1 2 0,1 0 0,-7-2 330,-8-4 0,-5 2 0,-11-10 1,-3-5 75,-6-9 0,-6-15 0,-6-9 589,-6-10 0,-5-16 0,-5-10 1,-1-9 657,2-6 0,-5-9 0,3-5 0,4-3 761,5-3 0,1 3 0,7 1 0,2 3-196,2-3 1,2 1-1,2 1 1,6 8-835,9 8 1,2 6-1,13 7 1,2 3-367,5 3 1,8 8 0,-4 14-1,1 9-392,5 7 1,-7 5 0,1 10 0,-2 5-519,0 5 1,1 3 0,-3 2 0,0 4-232,-6 2 0,2-5 0,-8 1 0,2-2-1400,0 2 2647,-8-11 0,5 11 0,-9-13 0</inkml:trace>
  <inkml:trace contextRef="#ctx0" brushRef="#br0" timeOffset="2447">7865 453 8440,'-17'-43'848,"-6"12"1,-1-2 0,3 6 1258,2 6 0,1 9-1547,1 6 1,7 12-1,4 8 1,4 9-533,2 12 1,2 8 0,6 9-1,8 2-98,5 4 0,4-3 0,-2 3 0,6-4-493,4-1 0,-3 5 1,-1-2-1,0-3-467,-2-5 0,-2-9 1,-9 2-1,-3-6-1161,-1-6 2396,-8-12 1,4-25 0,-8-15 0,0-8 432,0-4 0,2 0 0,3 2 0,7 2 321,4 2 0,7 8 0,2-1 1,2 7-551,4 3 0,8 8 0,4-1 0,1 5-526,5 5 1,1 11-1,3 7 1,-1 0-185,1 3 1,-3-7 0,-3 2 0,-9-7-308,-7-8 0,-5-6 0,-11-8 0,-3-9 497,-6-11 0,-12-18 1,-8-8-1,-7-7 123,-8-5 0,-6-2 0,-4-1 0,-4-1-188,-1 0 1,-1 4 0,-2 8-1,9 11-502,7 8 1,13 22-251,12 11 928,20 20 0,13 21 0,18 9 0</inkml:trace>
  <inkml:trace contextRef="#ctx0" brushRef="#br0" timeOffset="2830">2120 1675 8545,'-57'0'100,"5"0"0,0 0 0,17-2 322,8-3 1,15 3 0,14-2-48,13 8 0,28-2 0,23 5 0,21-1-162,-34-3 0,3 0 0,8 0 0,4 0 0,10-3 0,3 0 0,8-1 0,3 0-86,-25-1 0,2 0 0,2 0 0,9-1 0,2 0 1,3-1-1,10-1 0,3-1 0,2 0 0,-23 2 1,1-1-1,0 1 0,1-1-285,3 1 1,0 0-1,1-1 1,0 1-1,3 0 1,0-1-1,2 1 1,-1 0-1,4-1 1,1 0-1,0 0 1,0 0-1,1 0 1,0 0-1,0-1 1,1 1 110,-1-1 0,0 0 0,0 0 0,0 1 0,1-1 0,-1 0 0,1 0 0,-2 0 0,-5 1 0,-2 1 0,1 0 0,-1 0 0,2 0 0,0 0 0,0 0 0,0 0-152,0 1 0,1 0 0,-1 1 0,0-1 0,-3-1 1,0 0-1,-1 1 0,0 0 0,-4 1 0,0 1 0,0-1 1,-2 1-1,18 0 0,-1-1 0,-2 1-68,-6 0 0,-2 1 1,-1-1-1,-8 1 1,-2 0-1,-2 0 267,21 0 0,-4 0 0,-1 3 0,-3 0 0,-10 0 0,-2 0 0,0 0 0</inkml:trace>
  <inkml:trace contextRef="#ctx0" brushRef="#br0" timeOffset="3114">3115 2147 8356,'-79'-8'915,"3"-5"0,16-7-473,13 5 0,24 7 1,29-2-1,21 2-443,21 5 1,30-5 0,-21 4-1,4 0 1,11-1 0,2 0 67,8-1 1,5-1-1,-18 0 1,3-1 0,2-1-1,8 1 1,1-2 0,3 1-1,8 0 1,2-1 0,3 0-296,-19 3 1,2-1 0,1 1 0,2 0 0,4 0 0,1 0 0,1-1 0,1 1 0,7-1 0,0-1 0,1 1 0,0 0 0,0 0 0,-1 1 0,1 0 0,-1 0 117,-1 0 1,0 1 0,-1 1 0,0 0 0,-2 1 0,1 0 0,-2 1-1,-1 0 1,-4 0 0,-2 0 0,0 0 0,0 0 0,0 0 0,0 0-1,-1-1 1,1 1 109,-1-1 0,0 0 0,0 0 0,-1 0 0,0 0 0,0 0 0,-1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7:39.2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1 558 8384,'6'-18'0,"-1"-1"-47,-1-5 0,-2-1 1,-2-6-1,0 2 291,0-2 0,6 4 1,0-2-1,-2-2 224,-2-2 1,-2 5-1,2 5 1,1 4 1784,3 1-1953,0 1 0,2 11 1,2 12-118,-1 15 0,7 12 1,-5 10-1,5 7 86,1 7 1,1 14 0,-1 1 0,1 4-282,-1 1 0,3 7 1,1-3-1,2 5-168,-1 1 0,-3 0 1,-1 1-1,-1-1-510,0 0 0,-7 1 1,-4-5-1,-4-7-50,-2-12 0,-2-16 0,-4-11 0,-5-10 740,-5-9 0,-9-20 0,-2 0 0</inkml:trace>
  <inkml:trace contextRef="#ctx0" brushRef="#br0" timeOffset="250">53 592 8384,'-2'-64'355,"-2"2"0,-2 2-201,3 4 0,1 7 0,6 5 0,7-1 96,12 0 0,16 7 0,10-3 0,5 6 310,4 6 1,8 11-1,-2 13 1,4 5-350,2 5 1,-10 13 0,-7 13 0,-11 10-343,-5 11 1,-10 8 0,-3 10 0,-7 0-105,-5 0 1,-4 0 0,-10 0-1,-4-1 5,-6 1 0,-13 0 1,-8-2-1,-10-4-2,-7-6 0,-1 2 0,-11-3 1,2-9 41,4-11 1,7-10-1,7-11 1,3-5-395,6-5 0,11-6 1,5-6 583,9-5 0,22-13 0,5-3 0</inkml:trace>
  <inkml:trace contextRef="#ctx0" brushRef="#br0" timeOffset="499">1503 977 8339,'-26'-18'3,"-3"1"1,-6 1 774,-5 5 0,-5 3 1,-7 8-1,-3 2 356,-3 4 0,6 5 1,-3 12-1,9 7-662,3 3 1,4 9-1,10 3 1,8 1-633,7 1 1,6 0 0,10 7-1,4 4-408,6 6 1,13-4-1,8-1 1,8-5-192,3-2 1,3-5 0,5-4 0,1-5-160,-1-5 1,-5-17 0,-3-4 0,1-11 917,0-6 0,-6-13 0,3-9 0</inkml:trace>
  <inkml:trace contextRef="#ctx0" brushRef="#br0" timeOffset="866">1695 1256 8394,'0'-17'293,"0"-1"0,6-1 1,1-3-1,1-1 208,0 2 0,5-1 0,1 1 0,5-2 3,5 1 0,7 3 0,-4 4 1,0 1-170,-4 2 0,3 8 0,-3-1-325,-2 3 0,-9 9 0,-6 7 1,-4 5-51,-2 5 1,-8 7 0,-6 0 0,-5 6-195,-4 3 0,-8 1 0,1-4 1,-3 2 42,-1 2 1,1-1 0,3-5 0,5-2 76,0-4 0,11 2 0,-1-7-46,5-3 0,8-9 1,14-7 214,11-3 1,8-2 0,6 0 0,2-2 57,2-3 1,5 3 0,-5-4 0,-2 4-90,-2 2 0,-10 0 1,-4 2-74,-3 4 1,-11 5 0,-3 11 0,-8 3 142,-10 2 1,-9 4 0,-18 8 0,-3 4-173,-3 1 1,-7 1-1,-7 3 1,3-3-263,2-2 1,3-2 0,5-7 0,5-1-569,4-3 908,10-5 0,-6-8 0,6 1 0</inkml:trace>
  <inkml:trace contextRef="#ctx0" brushRef="#br0" timeOffset="1430">2446 627 8315,'-8'-23'310,"-4"0"0,3 0 0,-1 5 0,2 1 494,4-1 0,4 1 1,8-1-347,10 1 1,9 5-1,15 0 1,11 1-473,9 1 0,6-3 1,2 7-1,-1 2-617,1 2 1,0 2 0,-2 2 630,-4 4 0,4 11 0,-6 10 0</inkml:trace>
  <inkml:trace contextRef="#ctx0" brushRef="#br0" timeOffset="1597">2795 1064 8898,'-6'-23'602,"0"-1"1,1 1-1,7 6 1,5-3-842,11-3 1,17 4 0,17-5 0,12 5 370,10 1 1,15 3-1,-38 8 1,1 2 0,3 2-1,1 0-132,1 2 0,0 0 0,-3 1 0,1 0 0,1 0 0,0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7:45.12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1103 315 8447,'0'-23'-83,"0"-1"0,0 3 450,0 2 0,0 1 1,2 3-1,2 1 1139,2 2 0,1 7 776,-1-7-208,4 8-2091,0-4 0,-10 8 0,-14 0 0,-7 0-77,-8 0 1,-8 0 0,-10 2 0,-11 4-132,-8 6 0,-12-3 0,-5 3 0,-6 2 88,-5 1 0,3-1 0,10-1 1,9 3 265,12-3 1,11 1 0,22 5-1,8 3-126,5 1 1,12 6 0,2-4-1,10 2-75,5 5 1,5 8-1,3 5 1,4 1-121,0 1 1,1-6 0,-7 3 0,2 1-67,-1 0 1,-3-8 0,-3-3 0,-3-8-135,-1-7 409,-8-1 0,5-9 0,-5-5 0,2-8 295,-2-7 1,6-5-1,3-3 1,7-5-194,3-5 0,10 2 0,0 0 1,8 2-158,3 3 0,3 3 0,5 3 0,1 5-171,-1 5 0,-5 6 0,-3 6 0,-1 7-48,-4 9 1,-2 7 0,-4 12 0,-4 5 118,-6 5 0,-11 3 0,-7 2 0,-7 4 181,-9 3 0,-11-7 0,-18 2 0,-7-4 49,-3-1 1,-12-7-1,-6-1 1,-8-2-77,-4-5 1,7-3 0,-3-6 0,2-5-234,-1-5 1,13-9 0,3-4 0,17-6-776,11-6 0,13-4 0,12-7 992,4-1 0,26-7 0,5-2 0</inkml:trace>
  <inkml:trace contextRef="#ctx0" brushRef="#br0" timeOffset="701">1714 612 8368,'0'-12'708,"0"0"0,-2 3 0,-2-5 934,-1 3 0,-1 5-602,6-6 0,-2 8-909,-4-2 0,4 6 0,-6 6 0,2 6-98,1 3 1,-1 11 0,6 3-1,0 6-186,0 5 1,2-1-1,4 8 1,5 1-312,5 3 0,7-1 0,2-1 1,2-5-77,4-1 0,-3-4 0,-1-10 0,-2-6-336,-4-3 1,-3-13 896,-7-7 1,-3-17-1,-12-16 1,-5-8 256,-9-3 1,-17-9 0,0-7 0,-2-2 453,1-4 1,1 4 0,0 0 0,2 0 260,4 0 1,5 5-1,13 1 1,5 9-432,4 12 0,14 4 0,9 12 0,16 5-391,11 5 0,9 3 0,12 6 0,3 4-394,4 7 0,-2 9 0,5 15 0,-1 2-262,-4 3 1,-10 5-1,-6 7 1,-4 1-60,-1-1 1,-9-5 0,-5-3 0,-6-1 102,-4-4 1,-8-4 0,1-6 0,-7-6 426,-3-3 1,-2-9 0,3-1 0,-1-2 137,1-4 1,-3-4 0,2-6-1,1-6 134,3-3 0,1-11 1,1-3-1,-3-6-68,-3-5 1,2 1-1,-9-6 1,-1 1-53,-2-1 1,-10 6-1,-5 0 1,-8 8-80,-9 8 1,-10 4 0,-9 3 0,-5 4-417,-4 7 0,-6 5 1,5 5-1,3 7-380,2 4 0,5 9 0,7 6 0,9 8-471,5 7 1,13 12 0,11 5 1207,8-1 0,21 6 0,12-6 0</inkml:trace>
  <inkml:trace contextRef="#ctx0" brushRef="#br0" timeOffset="1198">3478 979 8442,'-41'-33'1031,"-1"3"0,-1 7-117,0 4 0,3 3 0,7 3 0,1 3 1017,3 2 1,14 2-735,-3 6-1322,13 0 1,-3-7-1,8-5 19,0-4 1,2-9 0,2-4 0,1-6 353,-1-6 1,4 3-1,0-7 1,2 0 347,3 1 0,-3 5 1,1-2-1,3 6-106,2 6 1,1 4 0,1 9 0,-1 5-572,0 5 1,9 4 0,3 4 0,4 6-435,2 9 1,0 8-1,1 10 1,3 2-324,2 4 0,-2-2 0,-8 7 0,-4 3 164,-2 1 1,-7-5-1,-9-2 1,-1-3-450,-4 1 1,-2-6 1184,-2-6 1,-8-15 0,-1-7 489,-1-14 1,2-15 0,8-16 0,0-5 89,0-2 1,2-1-1,4-5 1,6 3-24,3 1 1,4 8-1,3-1 1,3 5-252,2 5 1,-5 7 0,3 12 0,-2 5-452,0 4 1,6 4 0,-5 4 0,-3 7-725,-2 8 1,1 7-1,1 7 1,3 1-85,-3 5 0,-2 2 1,-1 5-1,-1-1 199,1 1 1,-1 3-1,-1 1 1,-3-1-280,-1-5 0,0 3 0,7-8 971,4-3 0,4-1 0,8-2 0</inkml:trace>
  <inkml:trace contextRef="#ctx0" brushRef="#br1" timeOffset="1633">4945 332 19007,'-35'-50'-2202,"-2"1"1,-3 7 2436,-7 5 0,4 8 0,4 17 1,8 4 3040,8 1 1,4 7 0,3 1-2417,5 15 0,3 9 0,8 12 0,2 4-1146,4 5 0,5 5 0,12 3 0,7 2-762,3 3 1,2 7-1,-1-4 1,1 2-435,0 0 0,0-6 1,2 4-1,0-4 385,-2-7 0,2-16 0,-14-18 1,-2-9 1804,-1-6 1,-5-20-1,-1-11 1,-2-15 146,1-13 1,-3 3 0,1-4-1,1 5 498,-2 7 1,5 3-1,-5 10 1,2 4-314,-1 6 0,3 5 0,7 7-875,3 5 1,7 12-1,0 5 1,7 7-437,9 5 1,-2 2 0,-1 4 0,1-3-301,0-1 0,-7-8 1,1 3-1,-8-9 463,-7-3 0,-13-10 0,-5-11 0,-4-9 30,-2-7 1,-2-12 0,-4-7 0,-7-6 359,-9-5 0,-3-7 0,-6 4 0,4 0-380,2 4 1,-1 4 0,5 3 0,0 7-4404,5 9 552,-1 8 1,15 32 3904,-4 13 0,12 19 0,3 7 0</inkml:trace>
  <inkml:trace contextRef="#ctx0" brushRef="#br0" timeOffset="2016">177 2096 8373,'-44'-6'0,"5"-1"476,8-3 1,6 6 0,7-4 238,1 1 0,15 5 1,11-4-1,19 4-444,18 2 0,32-2 0,-26 0 0,4-2 0,12-2 0,4-2-129,11-1 0,5-3 1,-19 3-1,2 0 1,2-2-1,13-2 0,2-2 1,2 0-1,-14 3 1,1-1-1,1 0 0,2-1-312,6-1 1,2 0-1,1-1 1,1 0-1,5-1 1,1-1-1,0 1 1,1-1-1,-18 3 1,1 1-1,-1-1 1,1 0 0,0 0-1,1 0 1,0 0-1,0 0 1,0 0-1,1 0 148,0 0 0,0 0 0,1 0 1,0 1-1,0-1 0,1 0 0,-1-1 1,1 1-1,0 0 0,0 0 0,-1 1 1,0-1-1,-1 1 0,1 1 0,-1-1 1,-1 2-1,-1-1 0,1 1 0,-1 0 1,0 1-96,19-2 0,1 0 0,-1 0 0,-1 2 0,-3 0 0,-1 0 0,0 1 0,-1 1 0,0 0 0,0 2 1,-1-1-1,-1 1 0,-5 0 0,-1 1 0,-1 0 0,-1 0 117,18-1 0,-2 1 0,-1-1 0,-1-2 0,-2-1 0,-1 0 0</inkml:trace>
  <inkml:trace contextRef="#ctx0" brushRef="#br1" timeOffset="2700">1666 367 10934,'0'-17'42,"0"-1"1,-2 3 0,-1 1 0,-3 3 750,2-3 1,2-2-1,4 1-182,4 3 0,3-1 1,9 7-1,1 2-277,5 2 0,3 2 1,8 0-1,0 4-416,-1 8 0,1 3 0,0 20 1,0 8-306,0 5 1,-8 12 0,-5 6 0,-9 8-106,-7 8 1,-12 11 0,0-44-1,-3 1 1,-4 1 0,-3 1-467,-6 0 1,-3 0 681,-2 1 0,-4-1 0,-10 4 0,-4 1 0,1 0 0,-1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7:52.9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349 1238 8315,'-25'-8'138,"0"-1"1,-6-7 0,4 3 614,1 1 1,3 0-1,6-5 1,-1-1-297,1 1 1,-1-8-1,1-4 1,-1-4-147,1-2 1,1-2-1,3-6 1,3-7-19,2-7 0,-3-1 1,5 4-1,2-2-84,2-3 1,2 3-1,0 10 1,2 5-86,4 4 0,2 10 1,7 3-1,1 5-267,3 2 0,4 7 0,1 4 0,5 4-189,4 2 1,7 0 0,3 2-1,2 6-4,3 9 1,3 3 0,1 11 0,1 4-242,-1 3 0,0 11 0,1-2 1,-3 1-249,-3-1 1,1 7 0,-9-6-1,-6 1 825,-8 1 0,-5-7 0,-3 0 0</inkml:trace>
  <inkml:trace contextRef="#ctx0" brushRef="#br0" timeOffset="132">454 697 8380,'-10'-27'389,"-3"1"1,5 7-1015,-2-4 1,8 9-1,2-1-63,10 5 1,8 4 687,5 6 0,4 8 0,8 2 0</inkml:trace>
  <inkml:trace contextRef="#ctx0" brushRef="#br0" timeOffset="502">1589 173 8432,'-23'-25'244,"-2"-3"1,-2 1 252,-4 4 1,-2 0 0,-2 5 0,0 7 216,0 1 0,0 8 1,0-4-1,0 6-460,0 6 0,8 4 1,4 9-1,3 4-539,3 7 0,1 4 0,5 7 0,5 6-5,4 3 0,2 3 1,0 3-1,0 4-184,0 4 1,6 2 0,1-10 0,3 1-19,4-7 1,1-5-1,3-14 1,-3-6 432,-3-8 0,3-11 0,-5-2 562,0-8 1,5-13-1,-3-12 1,4-2 38,1 1 1,0-2 0,3 4 0,1 1 43,2 4 1,1 3 0,-5 3 0,4 1-566,7 5 0,-3 3 1,2 8-1,2 0-706,2 0 1,2 4-1,2 6 1,1 9-434,3 6 0,6-1 0,-5 5 1118,3 2 0,-6 2 0,4 2 0</inkml:trace>
  <inkml:trace contextRef="#ctx0" brushRef="#br0" timeOffset="716">2375 173 8438,'-9'-35'600,"-9"2"1,-7 4 55,-2 6 0,-6 5 0,4 6 1,-4 7-165,-2 3 1,6 6 0,-1 5 0,1 11-107,2 5 1,2 6 0,9 8 0,5 3-619,5 3 0,4 2 0,4 5 0,6 0-550,9 1 0,10-3 0,16-1 1,9-3 781,11 3 0,12-6 0,5-1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7:51.3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1133 9715,'0'-9'1280,"0"-1"0,0 4-1014,0-5 0,0 1 1,0-2-1,0-1-56,0-3 1,0-9 0,0-4 0,0-6-57,0-6 1,-2-4 0,-1-7-1,-5-2-56,-2-4 0,4 3 0,-3-3 0,1 6-26,4 5 0,-4 0 0,2 11 0,2 3 215,3 0 1,1 7-233,0 3 0,1 11 0,5 7-321,6 3 1,5 2 0,7 2-1,5 3-51,4 7 0,2 9 1,0 5-1,2 1-19,3 4 1,-3 2 0,4 2-1,-4 0-84,-2 0 1,-2 5-1,-2 1 1,-4-2-167,-2-2 0,-4 4 1,-9-1-1,-6-1-28,-4-2 0,-2 4 1,-2 0 613,-4-3 0,-11-1 0,-11-2 0</inkml:trace>
  <inkml:trace contextRef="#ctx0" brushRef="#br0" timeOffset="148">140 976 8137,'-9'-17'209,"-7"-1"0,6 1 0,1-1 72,3 1 0,12-1 0,5 3 0,7-1-482,5-1 0,4 9 0,8-9 0,2 1-189,4 1 0,-2-1 390,7 5 0,1-5 0,5 6 0</inkml:trace>
  <inkml:trace contextRef="#ctx0" brushRef="#br0" timeOffset="532">1258 382 8296,'-17'-40'0,"-1"-1"0,1 4 693,-1 6 0,1 4 0,-3 6 0,-1-1-201,-2 7 0,-6-1 1,3 10-1,-1 2-264,-4 3 1,4 1 0,0 1 0,2 5-270,3 6 1,3 11 0,1 6 0,1 4-89,-1 2 0,9 2 0,3 4 1,4 5-396,2 5 0,0-1 1,0-1-1,2-5 158,4-1 1,3-4 0,9-8-1,-1-4 393,1-2 0,-1-9 0,1-10 0,-1-4 357,1-2 1,-1-14-1,2-5 1,5-7-13,5-5 1,4-7-1,4-3 1,0 4-23,-2 6 1,3 0 0,-9 8 0,2 1-357,-1 3 1,3 3 0,-6 5 0,2 5-359,0 4 1,-8 4 0,5 4 0,-3 7-116,0 9 1,-5-1 0,-7 8 0,1 2-807,-2 2 1,3 8 1284,-7 0 0,8-1 0,-5-5 0</inkml:trace>
  <inkml:trace contextRef="#ctx0" brushRef="#br0" timeOffset="733">2149 225 8246,'-2'-46'198,"-4"1"0,-6 6 521,-3 6 1,-9 14 0,-1-1 0,-2 9-369,-4 3 0,-8 4 0,-2 10 0,3 8-130,1 7 1,2 6 0,2 10-1,6 2-338,9 2 1,9 7 0,9 1-1,1 5-272,5 4 0,14-2 0,15-7 0,11-4-417,10-3 0,16 5 0,16-8 806,-41-22 0,3-1 0,4 2 0,2-1 0,1-4 0,1 1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7:54.951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105 1100 10118,'-17'-15'-21,"-1"3"0,7-1 0,1 5 471,2-2 0,1 4 0,3-5 109,-2-3 0,0-1 1,6-3-1,0 1-257,0-1 0,0-1 0,2-4 0,2-7-31,2-3 0,0-3 1,-6-3-1,0-4-37,0-2 1,0-1-1,0-8 1,0-3-49,0-1 1,-6 0 0,-2 7 0,0 5 66,0 5 1,3 6 0,5 6-315,0 6 1,2 5-246,3 7 0,7 5 0,9 12 0,5 7-91,1 9 0,8 5 1,7 10-1,3 1-51,4 3 1,-5 8-1,1-3 1,-1 5-220,1 1 1,-8 0-1,0 1 1,-8-3 51,-4-3 0,-7 1 0,-9-5 0,-1 0-668,-4-1 1310,-10-9 1,-19 0 0,-12-5 0</inkml:trace>
  <inkml:trace contextRef="#ctx0" brushRef="#br0" timeOffset="132">193 716 9776,'0'-17'0,"0"-1"578,0 1 0,0-1 0,2 3-474,4 3 0,5-1 0,12 7 0,8 2-180,8 2 0,6 2 0,7 0 1,1 0 76,-1 0 1,8 8 0,2 1-1</inkml:trace>
  <inkml:trace contextRef="#ctx0" brushRef="#br1" timeOffset="482">961 367 9175,'-8'-35'0,"-3"0"374,-5 0 1,-7 8 0,0 4 0,1 3-32,3 3 0,1 5 0,1 2 0,0 3 656,-1 3 0,6 2 0,3 4-1101,1 4 1,0 9 0,4 10-1,-2 3-448,3 3 0,1 2 1,2 0-1,2-2 131,3-2 1,-3 0 0,4 6 0,-4-2 20,-2-4 1,6-2 0,0-6 0,-2 3 238,-2-3 1,-2-2 938,0-1 0,0-10-69,0-8 1,5-8-1,3-10 1,2 3-182,3 3 1,3-3 0,3 3-1,5-2-384,5 3 0,6-3 0,4 8 0,3 3-463,3 1 1,-4 7 0,3 3 0,1 4-436,-1 7 1,1-1 0,2 7 0,-7-2-595,-3 1 1,-8 5 0,-1-6 1345,-3-2 0,-2 6 0,-5 1 0</inkml:trace>
  <inkml:trace contextRef="#ctx0" brushRef="#br1" timeOffset="715">1782 280 8560,'-23'-49'0,"-1"6"357,3 8 1,0 6 0,-3-2 0,-5 4 382,-4 2 1,-2 4 0,0 9 0,-1 6-234,-5 4 1,2 2-1,-6 0 1,3 4-193,3 8 0,2 1 0,4 16 0,2 4-161,2 6 1,15 0-1,3 8 1,9 1-321,8 3 1,11 1 0,12-2-1,6-3-513,6-6 0,11 1 0,12-1 0,6-2-1201,6-2 1,3-10 1879,9-4 0,7-3 0,2-3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8:55.2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1 141 7914,'0'-29'838,"0"-1"1,0 9-1,0-2-403,0 3 0,8 11 1,5 3-1,10 4-402,12 2 1,14 0-1,13 2 1,4 2-372,6 2 1,1 5 0,-3-3 0,-2 2-367,-4 3 0,-11 3 704,-13 1 0,-10 9 0,-5 1 0</inkml:trace>
  <inkml:trace contextRef="#ctx0" brushRef="#br0" timeOffset="118">53 612 7986,'-6'-11'2931,"4"-1"-2350,10-2 0,15 7 0,30 1 1,21 4-1059,19 2 1,-36-3 0,2 0-1,9 0 1,2 0 476,1 1 0,2 0 0,3 1 0,1 0 0,-2 1 0,-1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8:50.5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1623 7925,'-10'-26'270,"-5"7"1,5-4 0,-2 3 603,1 3 0,5-1-80,-6 1 82,8 7 0,-3 4-536,7 12 0,0-2 1,0 8-1,0 1-17,0 3 1,0 3 0,0 4 0,2 7-119,3 3 1,-3 1-1,4 3 1,-4 4-8,-2 6 1,0 5 0,0 6 0,2 6-219,4 4 0,-4 10 0,4 3 0,-4 5-143,-2 1 0,1 6 0,3-2 0,2-5-145,-2-9 1,-2-5-1,-2-2 1,0-2-70,0-4 0,0-12 0,0-11 0,0-6-602,0-6 0,0-4 187,0-7 0,-8-8 0,-3-5 792,-5-3 0,-1-9 0,-1-3 0</inkml:trace>
  <inkml:trace contextRef="#ctx0" brushRef="#br0" timeOffset="300">140 1745 8015,'0'-68'0,"2"4"694,4 6 0,-2 7 0,7 10 1,3 12-247,1 8 1,3 3 0,1 1-1,2 1-403,3 5 1,5 3 0,-4 8-1,0 0-50,1 0 0,8 8 1,-2 5-1,1 9-142,5 7 0,-3 10 0,6 5 0,-6 5-127,-6 5 1,0 8 0,-9-2 0,-7 3 70,-3 2 1,-4 3 0,-8 0-1,-6-2-11,-10-2 1,-15-7 0,-13 1 0,-5-6 69,-1-5 0,-6-5 0,0-7 0,1 0-198,3 0 1,2-2 0,1-2 0,5-4 341,5-1 0,12 5 0,4-4 0</inkml:trace>
  <inkml:trace contextRef="#ctx0" brushRef="#br0" timeOffset="549">1170 3020 7990,'-8'-20'0,"-1"-1"659,-1-2 1,-9-1 0,5 9 0,1 1 510,-3 3 1,6 5-638,-1-6 0,7 10-581,-2 2 1,4 8 0,2 11 0,2 5-141,4 5 1,-2 11 0,7 7 0,1 5-450,-2 7 0,5 3 0,-5 8 0,1 1 39,1 5 0,-8 4 1,2 7-1,-4 0 598,-2 1 0,-16-1 0,-3 0 0</inkml:trace>
  <inkml:trace contextRef="#ctx0" brushRef="#br0" timeOffset="817">1170 3020 7996,'0'-45'346,"0"4"0,-2 12 988,-4 6 0,6 13 0,0 10-1636,10 10 0,8 11 0,3 4 1,4 3 652,2 3 0,4 4 0,8 3 0,4 5-322,2 2 0,-5-5 0,5 7 0,-2 0-365,-5-3 1,-1 1-1,-4-6 1,-4-1-667,-5-5 0,-11-5 777,-1-11 0,-10-11 0,-2-12 1,-8-17 36,-2-14 0,-5-8 0,5-7 0,0 0 89,5-1 0,1 1 1,0-1-1,-2 3-33,2 3 0,2 5 0,2 9 0,0 4-921,0 5 1053,8 13 0,2-5 0,7 6 0</inkml:trace>
  <inkml:trace contextRef="#ctx0" brushRef="#br0" timeOffset="1083">2148 3474 7996,'10'0'1757,"-2"-8"0,-8-4-1404,0-3 0,0-3 0,0 1 1,0-3-131,0-3 0,0 4 1,-2-5-1,-2 3-116,-2-2 1,-6 3 0,5-1 0,-3 6-242,-4 3 1,-1 8 0,-3-2 0,1 4-239,-1 2 1,1 8-1,0 4 1,1 5-27,4 6 0,-1 5 0,7 7 1,2-1-108,2 1 1,12 0 0,7 0 0,10 0 138,6 0 0,4-8 0,4-3 0,6-7-567,3-5 933,2-5 0,16-14 0,4-3 0</inkml:trace>
  <inkml:trace contextRef="#ctx0" brushRef="#br0" timeOffset="1250">2672 2950 7996,'-17'-33'425,"-1"4"0,1-2 0,-1 7 0,1 3 1666,-1 2 0,7 3-1908,-1 4 0,8 12 0,0 14 0,8 7-155,8 8 0,5 10 0,5 6 0,5 3-120,6 7 1,-2 7-1,10-4 1,-5 0-776,-1 2 1,0 3 0,0 6-1,-2 1-2273,-4 0 3140,-3 8 0,-17-6 0,-1 5 0</inkml:trace>
  <inkml:trace contextRef="#ctx0" brushRef="#br0" timeOffset="1385">2567 3439 7942,'0'-41'0,"0"0"0,2 2 265,4 3 1,6 1-1,13 0 1,10 2-587,10 4 1,13 3 0,6 9 0,4 1-388,2 5 708,-1 3 0,17 8 0,3 0 0</inkml:trace>
  <inkml:trace contextRef="#ctx0" brushRef="#br0" timeOffset="2251">3755 3334 7969,'-2'-10'960,"-4"4"0,4 3-346,-4-3-244,4 4 0,1-6-51,-5 8 1,2 2-316,-8 4 0,6-2 0,-5 5 1,-5 1-42,-5 0 0,1 0 1,-5 3-1,2-3 194,0-2 1,-6 3-1,3-5 1,1-2 389,0-2 0,7-2 0,7-2-276,-3-4 1,6-4 0,5-5 0,6 1-226,9 3 0,11 1 1,6-2-1,4 6-109,2 5 1,6 1 0,0 1 0,0 5 4,1 6 0,-7 9 0,2 5 0,-6 3-5,0 7 1,-6 1 0,-3 10 0,-9 0 17,-7-3 1,-6 7-1,-8-5 1,-9 5-142,-10 1 1,-8-2 0,-6-1-1,-7-4-139,-9-3 1,3-3-1,-4-10 1,5-7 362,7-9 1,11-5 0,12-12-1,5-6 320,7-7 1,3-12-1,10 0 1,4-4-35,5-2 0,12 6 0,7 1 0,3 3-171,1 4 1,1 3 0,0 7 0,2 5-234,4 4 0,2 2 1,5 4-1,-1 6-642,1 7 0,-1 12 0,3 2 0,5 6-2167,-1 4 2889,0 7 0,-1-3 0,-1 7 0</inkml:trace>
  <inkml:trace contextRef="#ctx0" brushRef="#br0" timeOffset="3183">1258 1378 8089,'0'-17'402,"2"-1"0,1 1 161,3-1 0,2 1 1,-4-1-1,2 1-31,-2-1 0,-3-1 0,-1-2 0,0-3-146,0 3 0,0 2 1,-1 1-1,-3 1-186,-2-1 1,-10 6 0,1 3 0,-7 1-274,1 4 1,-4 2 0,0 2 0,-3 2-159,-3 4 0,0 6 0,0 11 0,4 4-16,2 0 0,2 6 0,5-6 0,3 2 15,3 1 1,4-9 0,8 2 0,0-3 190,0-3 1,2-1-1,4-5 1,6-3 264,3 0 0,5-6 0,3 2 0,6-8 23,4-8 0,2-5 1,0-5-1,0-1-156,0 2 0,0 3 0,0 5 0,-1 3-126,1 2 1,-2-4 0,-2 7 0,-3 1-96,-3 2 0,0 4 0,-4 4 0,3 5-302,-3 5 0,-2 3 1,-1 4-1,-1 7-186,1 3 0,-3 1 0,-1 1 1,-2 0-250,1 0 1,5-6 866,5 0 0,-4 1 0,7 5 0</inkml:trace>
  <inkml:trace contextRef="#ctx0" brushRef="#br0" timeOffset="3550">2131 1099 7988,'-20'-33'0,"-1"3"0,-2 7 775,1 4 0,1 1 1,0 3-1,-3 3 521,3 6 1,7 4 0,3 2-1107,-3 0 0,1 8 1,1 6-1,6 5-257,4 4 0,2 10 1,0 0-1,2 6-393,4 0 0,10 4 1,9-3-1,2 1-334,4 2 1,2-6 0,2 2 0,2-6 213,4-4 1,-3-14 0,9 1 0,-1-10 527,-1-14 1,4-14-1,-9-24 1,-1-14 375,-2-12 0,-10-13 1,-3-9-1,-7 1 630,-5-2 1,-5 12 0,-7-3 0,-2 9 100,-3 9 1,-5 15-1,-8 18 1,1 10 289,0 6 1,7 11-1505,4 8 1,4 10-1,2 13 1,2 6 35,4 4 1,5 10-1,11 3 1,3 7-428,2 5 1,0 4 0,4 8 0,-3 0-489,-3 0 0,4 5 1,-6 5-1,-3 1-271,-7 3 0,1 3 1309,-8-11 0,-16 0 0,-10-7 0</inkml:trace>
  <inkml:trace contextRef="#ctx0" brushRef="#br0" timeOffset="3899">2620 1291 8018,'0'-33'296,"-2"2"0,-2 3 679,-2 3 1,0 2 0,8 6 0,6-1-633,9 1 1,7-1 0,9 1 0,0 1 23,4 4 0,7-1 0,1 7 0,1 2-280,3 2 0,3 2 0,-9 0 0,0 2-345,-1 4 1,-7 4 0,-9 9-1,-5 2-57,-6 3 0,-9 7 0,2-2 0,-2 4-44,0 2 0,-1-6 0,-5-2 1,0 0 136,0 0 0,0-5 0,0 1 668,0-4 1,2-9 180,4-4 0,12-12 0,11-7 0,4-7-277,2-3 1,5-6-1,1 4 1,-2-1-115,-2 1 0,-2 2 0,2 5 0,0 3-365,-2 3 0,-2 4 0,-12 8-911,2 0 1,-2 2-1,-7 2 1,-4 4 141,-2 2 0,-3 7 1,-5 8-1,0 1 898,0-1 0,-7 14 0,-3-2 0</inkml:trace>
  <inkml:trace contextRef="#ctx0" brushRef="#br0" timeOffset="4317">4296 1081 8133,'0'-25'543,"0"5"1,0-3-1,0 4 511,0 1 0,-2 7 0,-3 1 0,-7 2-384,-4 4 1,-1 2-1,-1 2 1,-1 2-532,-4 4 1,3 4 0,-5 9 0,0 5-308,-4 5 1,2 6-1,0 3 1,1 5-534,5 2 1,2-6-1,3 1 1,2-3-455,3-2 1,7-8-1,-2-3 1032,4-5 1,4-9 0,4-5 0,7-5 333,9-5 0,-1-7 0,8-11 0,2-6 47,2-4 1,8 4-1,2-1 1,-1-1 20,1-2 0,6 4 1,-3 2-1,7 0-121,5 0 0,-2 3 1,6-3-1,-4 0-41,-7 0 0,-1-2 0,-9-8 0,-2-4 85,-2-5 1,-18-7 0,-7-5 0,-8-8 30,-4-8 0,-10-3 0,-7-5 0,-13 7 284,-8 3 0,-1 10 0,-6 3 0,2 9 246,5 9 0,3 8 0,6 18-845,5 3 1,7 6 0,5 14 0,6 9-374,4 11 1,6 20-1,6 14 1,9 16 189,7 15 1,-12-41-1,3 1 1,2 3-1,2 2 1,2 5-1,-1 0-707,0 5 0,1 0 1,5 7-1,0 2 538,-1 6 1,-2 2-1,0 5 1,-1 1 0,-3 1-1,1 0 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9:15.8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67 926 8053,'-18'-24'0,"1"1"0,1 2 1288,4 1 1,9 11-1,14 3-1216,12 4 0,20 2 0,15 0 0,18 2-303,13 4 1,10-4-1,-43 1 1,1 1 0,3-1-1,0 0 231,3 0 0,0 0 0,9 4 0,0 0 0,-1-3 0,0 1 0</inkml:trace>
  <inkml:trace contextRef="#ctx0" brushRef="#br0" timeOffset="401">1621 1380 10827,'0'-12'1101,"0"0"0,-6 7 1,-2-9-1,1-5-1151,-1-9 1,-8-8-1,-1-11 1,-10-13-70,-6-12 0,-10-15 0,20 37 0,-1-1 1,0-3-1,0-1 44,0-2 0,1-2 0,2-3 0,2 0 0,4 0 0,2 1 0,3 4 0,3 2 52,1 2 0,4 3 1,10-28-1,9 22 0,9 19 181,1 18 1,6 9-1,-2 14 1,6 8-152,3 11 0,7 18 1,-4 9-1,1 10-169,5 8 0,-7 0 1,-3 14-1,-8-1-321,-7-1 1,-13-5 0,-5-11 0,-8-5-39,-9-5 1,-17-6 0,-20-7 0,-8-12 112,-8-7 1,-4-13 0,-4-3 0,0-4 179,2-2 0,12-10 0,19-5 0,8-8-738,8-5 966,11-1 0,4 2 0,8 2 0</inkml:trace>
  <inkml:trace contextRef="#ctx0" brushRef="#br0" timeOffset="684">2023 943 8152,'-18'-27'0,"-1"4"0,-3 3 3289,-1 3 1,6 7-2509,5 4 0,8 6 1,-2 8-1,4 9-738,2 11 1,0 10 0,0 7 0,2 2-236,4 1 1,-2 7 0,8-9-1,-1 3-42,-1-3 1,3 3 0,-5-9 0,0-1-353,0-2 0,0-12 0,-5-5 440,3-7 0,8-9 0,-4 0-65,-1-8 0,13-6 1,-3-7-1,6 0-287,6-1 1,2 1 0,4-1 0,2 3-1916,2 3 2413,-1-4 0,11 7 0,3-9 0</inkml:trace>
  <inkml:trace contextRef="#ctx0" brushRef="#br0" timeOffset="1150">2791 1275 8069,'0'-33'0,"0"2"1672,0 2 0,-6 7 3160,0-1-4550,0 12 0,8 11 0,4 11 0,6 7-289,3 5 0,-3-4 0,-2 5 0,-2-5-426,-5-2 1,-1 1 0,-2-1 0,-2 1-343,-3-1 0,-7-7 0,-9-4 0,-5-4 548,-1-2 1,-2-2-1,-6-4 1,2-6 638,4-3 1,4-8 0,7-3 0,3-1 614,3-4 1,6 6 0,14 2 0,10 3-266,9 3 1,14 7 0,7 4-1,6 4-620,5 2 0,7 16 0,-4 7 1,0 8-76,-4 4 0,-6 6 0,-7 2 0,-12 1-194,-14 5 0,-5 1 1,-14 2-1,-12-1-455,-13-4 0,-20-5 0,-20-9 1,-9-2-363,-8-2 1,3-9 0,-1-1-1,3-7 604,3-4 1,6-5 0,12-8 0,17-9 744,17-7 0,13-5 0,11-5 0,5 4 253,11 2 0,15 2 0,15 5 1,9 3 200,7 3 0,11 4 0,7 8 1,3 2-743,3 4 1,-1 6 0,2 11 0,0 8-1127,-1 8 1,-5 4 0,-15 5 0,-4-1 1008,-6 1 0,-3 3 0,-3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0:56.7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53 349 8134,'-8'-32'509,"-2"2"1,-1 7 437,-1 4 1,8 1 405,-2 1-1179,4 7 0,2 4 0,0 12 1,2 6-99,4 3 1,4 5 0,7 3-1,1 8-66,-1 8 0,1 0 1,-1 7-1,1 3-359,-1 1 1,1 4-1,-1 3 1,1 3-111,-1 2 1,-5 8 0,-3 9 0,-1 3-59,-4 1 1,-2-3 0,-4-16-1,-6-6-321,-9-4 1,-3-11 837,-9-8 0,0-8 0,-6-9 0</inkml:trace>
  <inkml:trace contextRef="#ctx0" brushRef="#br0" timeOffset="246">158 280 8149,'17'-53'285,"-5"1"1,-1 1 0,5 7 64,5 9 0,1 13 0,7 13 0,2 1-458,2 4 0,6 2 1,-3 2-1,-5 2 164,-3 4 0,-5 4 0,-6 7 0,-1 3 18,-4 3 0,1 4 0,-7 8 1,-4 0-137,-6 0 0,-6 6 0,-7 1 0,-3 1-105,-3 0 1,-4 5 0,-8 1 0,0 3-96,0 0 0,0 5 0,0-11 1,2 5 261,4 1 0,-12 8 0,5 2 0</inkml:trace>
  <inkml:trace contextRef="#ctx0" brushRef="#br0" timeOffset="480">1013 856 8218,'-19'0'327,"-4"0"1,3-2-1,-3-2 367,4-2 1,1 2-1,3 10-603,3 6 0,4 3 0,8 5 0,0 1-115,0 2 1,2 9-1,2-3 1,4 6-307,1 5 1,3 3 0,6 5 0,-3-1-230,-3 2 0,1 1 0,-5 2 0,0 1 559,0-1 0,-10-7 0,-8-2 0</inkml:trace>
  <inkml:trace contextRef="#ctx0" brushRef="#br0" timeOffset="647">629 1066 8107,'0'-35'0,"0"0"1,0 0 0,8 6 0,5 1 1,9 3-171,7 4 0,8 0 1,7-1-1,11-1 71,5 2 1,4 7-1,6 4 1,-2 3 97,-4 3 0,11 2 0,-3 2 0</inkml:trace>
  <inkml:trace contextRef="#ctx0" brushRef="#br0" timeOffset="863">1363 1100 8121,'-2'-17'1740,"-2"0"-682,-2-1-1224,-8 8 0,12 5 375,-3 10 0,3 11 0,4 9 0,2 2-365,1 4 1,9 2-1,-4 2 1,1 0-211,1 0 1,-6 8 0,3 3-1,1 5 366,0 1 0,-6 8 0,4 2 0</inkml:trace>
  <inkml:trace contextRef="#ctx0" brushRef="#br0" timeOffset="1147">1799 1397 8219,'0'-17'301,"0"5"1,0 1 32,0-3 0,0 4 0,2-1 107,4-3 1,-2 4 0,8-1-386,1-3 0,-3 1 0,0-1 0,-3 2-259,-3-1 1,-2 3-1,-2-2 73,0-1 1,-2 5-1,-6 2 1,-7 4 7,-6 2 0,-5 0 0,5 4 0,-4 6 44,-2 7 0,5 12 0,-1 1 1,5 3-85,7 1 0,3 7 0,10 2 0,6 0-173,9-1 0,10 1 0,14-4 335,6 2 0,11-1 0,4-5 0</inkml:trace>
  <inkml:trace contextRef="#ctx0" brushRef="#br0" timeOffset="1316">1572 716 9126,'-15'-17'130,"3"-1"1,2 3 0,8 3-1123,2 6 1,6 6-1,18 6 992,5 6 0,19 3 0,6 3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9:14.6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1504 7934,'0'-12'933,"0"1"1,0-1 0,0-5 0,0-1-730,0 1 1,2-9 0,2-5-1,2-9-181,-2-13 1,-2-9 0,-2-14-1,0-7-67,0-8 1,0 39-1,0-1 1,-1-5 0,2 0-1,-1-2 1,2-1-37,0 0 0,1 0 0,-1 1 0,0 2 1,3 2-1,2 3 0,6-40-54,3 13 0,1 32 1,1 17 39,-1 19 0,-5 14 0,-2 17 0,-1 7-73,1 9 0,0 9 0,3 14 0,-1 6 51,2 4 1,-7 4 0,-1 2-1,-4 2-127,-2-3 0,-2-7 1,-4-4-1,-5-1 61,-5-5 1,-3-12 0,-2-7 0,-5-8 75,-1-3 0,4-11 0,-4-9 0,1-6-455,5-6 561,2-4 0,-7-15 0,-1-2 0</inkml:trace>
  <inkml:trace contextRef="#ctx0" brushRef="#br0" timeOffset="518">751 946 8048,'0'-12'-1189,"0"0"1106,0-1 0,0 3 1209,0-1 1,0-1 1243,0-6-1395,0 9 0,0-1-577,0 4 1,-2 4-1,-4-2-271,-5 8 0,1 6 1,0 7-1,1 1-96,-1-1 0,-2 3 0,-3 3 0,1 6-153,3 4 0,5 2 0,-4 0 0,2 0-88,4 0 0,3 0 0,1 0 1,1-2-38,5-4 0,4 2 0,7-8 1,1-3 53,-1-7 1,1 1 0,-1-8 0,1-3 129,-1-1 1,1-2 0,1 0 0,2-2 118,3-3 1,1-5 0,-4-8 0,3 1 295,-3 0 1,4-1 0,-2 1 0,-1 1 101,-3 4 1,-1-1 0,1 7 0,2 2-391,3 2 1,-1 2 0,-6 0 0,3 2-412,3 4 1,-1 4 0,5 7 0,-2 1-362,-4-1 1,1 1-1,-1 1 1,2 2-2026,-1 3 2733,-3-1 0,-2 2 0,1 2 0</inkml:trace>
  <inkml:trace contextRef="#ctx0" brushRef="#br0" timeOffset="734">1572 1260 8048,'0'-17'689,"0"-1"1,0 1 0,0-1 1940,0 1 0,0 5-2072,0 1 1,8 7 0,5-2 0,9 6-194,7 6 0,4 3 0,4 11 0,2 3-455,1 6 0,-1 4 0,-10 2 0,-6 0-660,-3 0 1,-5-2 0,-3-2 0,-6-2-303,-4 2 1,-20 0 0,-13 0 0,-17-4 58,-14-1 1,-6-5 0,-2-9-1,2-7 208,4-3 0,0-2 785,12 0 0,3-15 0,14-5 0</inkml:trace>
  <inkml:trace contextRef="#ctx0" brushRef="#br0" timeOffset="883">1607 1278 8048,'0'-35'312,"6"8"1,0 1 0,-2 3 210,-3 0 1,1-1 0,2 7 145,2-1 0,2 1 0,-2 0-491,5-1 0,11 6 1,5 3-1,4 1-729,6 4 0,9 0 1,3 0-1,9-1 551,12 1 0,15 2 0,12 2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9:08.2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471 3086 7954,'-15'-27'-239,"1"3"1,4 5 1368,3 2 0,1-1-479,6 1 1,7 7 0,9 2-1,9 2-583,10 1 1,14-3 0,3 4 0,12-2-114,10 2 0,7-4 1,9 3-1,-1 1 45,-4 2 0,-1 2 0,3 0 0</inkml:trace>
  <inkml:trace contextRef="#ctx0" brushRef="#br0" timeOffset="417">401 2527 7931,'-9'-50'0,"1"5"1048,0 10 0,6 2 1,-4 10-1,4 1-823,2 3 0,2 3 0,4 3 0,6 3 81,3 2 1,5 3 0,1 5-1,2 0 10,-1 0 1,-1 2 0,0 3-1,3 9-144,-3 7 0,0 8 1,1 12-1,-1 8-214,-6 7 0,3 8 1,-8 10-1,1 1-111,1-1 1,-8 4 0,2-1 0,-4 1-83,-2 0 0,0-3 1,0-7-1,-2-4-120,-4-6 0,2-5 1,-6-7-1,1-7-481,-1-8 0,4-5 0,-4-9 836,3 0 0,1-7 0,6-2 0</inkml:trace>
  <inkml:trace contextRef="#ctx0" brushRef="#br0" timeOffset="1018">1851 3016 7981,'27'-45'589,"-4"5"0,-3 1 0,-5 0 0,-1-2-110,-3 2 1,1-5 0,5-5 0,1-5-228,-1-4 0,-1-6 0,-4 6 0,-7 1 40,-3 3 0,-4 7 0,-3 5 0,-7 5-68,-4 10 0,-7 7 0,0 9 0,0 5-260,-3 4 1,1 2 0,-4 4 0,4 5-126,0 9 1,5 13 0,-1 2 0,5 8-281,5 3 1,7 9-1,0 7 1,10 2-42,11 4 0,3 2 0,9 2 0,2 0 135,2-1 0,-4-3 1,0 2-1,0 2 92,-2-4 0,-9-2 1,-13-8-1,-6 3-62,-11-3 1,-17-11-1,-24-11 1,-9-10 469,-6-11 0,0-5 0,4-12 1,8-7 657,8-13 0,13-13 0,13-5 0,9-5-110,7-7 1,8 1-1,10-5 1,13 2-305,12-2 0,9 3 1,12-3-1,8 6-150,8 5 1,4 6 0,5 12 0,1 4-150,5 0 0,-11 13 0,-3-1 1,-15 5-57,-11 2 1,-8 0 444,-12 6-487,-12 0 0,-11 0-283,-12 0 0,4 8 0,-4 4 1,6 3 185,6 3 0,6 1 0,9 2 0,4 5 94,3 1 0,1 2 0,6 6 0,0 0-5,0 0 1,-1 2 0,1 1-1,-2 1-65,-4-6 0,-3 2 0,-11-6 0,-3 4-405,-6 2 1,-6-6 0,-8 0 0,-11 2-153,-14 2 1,-6 4-1,-14 0 1,-5 0-197,-2-4 0,-8-10 0,6-1 0,0-9 71,4-7 1,7-6 754,10-6 0,1-11 0,13-10 0</inkml:trace>
  <inkml:trace contextRef="#ctx0" brushRef="#br0" timeOffset="1167">2584 2876 7981,'18'-35'345,"-7"8"1,-1 4-1,0 4 285,-1 1 0,3 1 0,8-1 1,3 3-468,6 3 0,6-4 1,4 5-1,3-3-543,3 3 0,7-3 0,7 6 0,-1 0 380,2 1 0,-6-7 0,6 4 0</inkml:trace>
  <inkml:trace contextRef="#ctx0" brushRef="#br0" timeOffset="1316">3615 3034 7954,'0'-18'2624,"0"1"-999,0-1 1,0 6-5180,0 1 3554,0 7 0,0-12 0,0 7 0</inkml:trace>
  <inkml:trace contextRef="#ctx0" brushRef="#br0" timeOffset="1602">4069 2632 7930,'15'-29'0,"-1"0"769,-3-2 0,-1-2 0,4-2 0,-3 2 321,3 4 1,2-2-1,1 7 1,0 3-513,1 1 1,-1 5 0,1 1 0,1 5-333,5 1 0,-3 2 0,6 6 0,0 2-158,0 4 1,1 9 0,3 11 0,-2 1-165,2 4 0,0 10 1,0 5-1,-4 5-200,-2 1 1,-1 6 0,-7 2 0,0 2-6,1 4 1,-6-5-1,-3-1 1,-1-2-40,-4 0 0,-4 4 0,-6-7 0,-6-7-275,-3-3 1,-5-6 0,-1-8-1,-4-4-1034,-2-2 1,-2-2 1628,-6-5 0,-8-1 0,-2 1 0</inkml:trace>
  <inkml:trace contextRef="#ctx0" brushRef="#br0" timeOffset="1734">4121 3121 7930,'0'-25'570,"0"5"1,0-3 0,2 4 129,4 1 0,13 1 0,18 1 0,14 2-989,11 3 0,21 5 0,12-4 0,-43 5 0,1 1 22,2-2 0,1 2 0,-1 2 0,0 0 49,-2-1 1,-1 0 0,4-1 0,1-2-1,0 2 1,0-1 0</inkml:trace>
  <inkml:trace contextRef="#ctx0" brushRef="#br0" timeOffset="2650">157 1409 9827,'0'10'1369,"0"-2"1,0-10 0,-2-6 0,-2-9-1241,-2-11 0,-7-12 1,1-9-1,-4-9-83,-1-12 1,-1-15 0,10 36 0,-1-1 0,0-2-1,0-1-136,0-2 1,1-1 0,2 3 0,2 0 0,1-3 0,0 1-1,3 4 1,0 1-162,6-37 1,6 15 0,13 31 0,10 12 30,10 8 1,13 11 0,4 10-1,0 14 46,-4 15 1,-5 15-1,-7 5 1,-5 7-77,-4 8 1,-10 2-1,-4 0 1,-3-4 64,-3-2 1,-7 5 0,-4-7 0,-4-4 134,-2-5 1,-8-7 0,-6-7-1,-5-2 12,-4-4 0,-8-5 0,2-11 1,-4-3 92,-2-2 1,0-3 0,2-5 0,4-2-88,5-3 0,5 1 1,1-8-1,1-1-339,0-3 1,7 4-320,4 1 1,6 7 202,6-2 1,4 12 0,7 7 0,2 7 486,5 3 0,3 8 0,8-4 0</inkml:trace>
  <inkml:trace contextRef="#ctx0" brushRef="#br0" timeOffset="3051">1135 1165 7927,'0'-18'1469,"-2"1"-617,-4-1 1,4 7 0,-6 1-122,1 2 0,3-3 1,-6 3-489,2-2 1,-5 6 0,1-1-156,-4 3 1,-1 4 0,-1 3 0,-1 9-222,-4 7 0,-2 6 0,-6 8 1,1 0-186,-1 0 0,6 6 1,2 0-1,3-2 103,3-3 1,1-3 0,5-4-1,5-5 324,4-5 0,4-9 0,6-2 1,9-3 175,10 1 0,8-8 0,6-9 1,6-5 113,3-1 0,8-3 1,1-1-1,-3 0-437,-2 5 1,-9-1 0,-3 7 0,-3 0-312,-4 4 1,2 4 0,-14 2 0,-3 2-129,-7 4 0,1 4 0,-8 7 0,-2 1-112,-2-1 1,-2 9 0,0 3-1,0 4-1088,0 2 1677,-8-8 0,-10 13 0,-9-3 0</inkml:trace>
  <inkml:trace contextRef="#ctx0" brushRef="#br0" timeOffset="3501">1781 1287 8040,'0'-17'145,"0"-1"1,0 1 312,0-1 1,-6 7 762,0-1 671,0 8-238,6-4-1415,0 8 0,2 0-401,4 0 1,-2 8-242,8 4 1,-1 3-1,5 3 98,-4-1 1,1-5 0,-5-1-1,0 3 142,-1 2 0,5 1 0,-4 0 0,2 1 89,3-1 0,-3-1 1,0-2-1,-1-3 219,1 3 0,-4-1 0,3 1 1,1-2 258,0 1 1,-4-3-1,3 1-232,-1 3 0,4-4 0,-6 1-77,-3 3 0,-1-4 1,-2 1-1,-2 3-29,-3 1 0,-7 3 0,-9-1 0,-5 1-126,-1-1 1,-2 7 0,-6-1 0,0-4-289,0-5 0,2 1 0,2-3-115,2 4 1,10-5 462,1 1 0,1-8 0,7 3 0</inkml:trace>
  <inkml:trace contextRef="#ctx0" brushRef="#br0" timeOffset="3835">1571 1392 8300,'0'-18'0,"-2"3"805,-3 3 0,3-3 0,-6 5 546,0 0-1451,6-5 0,-4 13 0,12-4 0,6 2-771,3-2 0,11 4 871,3-3 0,11 3 0,5 2 0</inkml:trace>
  <inkml:trace contextRef="#ctx0" brushRef="#br0" timeOffset="4233">2532 1130 7925,'-8'-18'0,"-2"1"925,1 0 0,-5 5 1272,8 0-1887,-7 8 0,20-3 1,5 7-1,15 0-287,12 0 1,6 0-1,9 0 1,6 0-670,10 0 0,4 0 1,9 0-1,3-2 646,-3-4 0,1-4 0,3-7 0</inkml:trace>
  <inkml:trace contextRef="#ctx0" brushRef="#br0" timeOffset="4400">2934 781 8050,'-28'0'2711,"3"-6"0,8 0-2569,-1 2 1,3 12 0,3 7-1,6 9-86,4 3 1,4 4 0,4 8 0,8 3-179,7 3 0,0 2 0,8 7 0,2 2-503,2 2 1,0 6 624,-3-5 0,3 7 0,-6-4 0</inkml:trace>
  <inkml:trace contextRef="#ctx0" brushRef="#br0" timeOffset="4766">3981 1374 9294,'-2'-29'1117,"-3"0"0,-5 8 0,-8-4-524,1-1 0,0 5 0,-3-8 0,-1-2-370,-2-2 1,-7-10 0,5-3 0,-2-9-256,-4-9 0,0 0 0,2-13 1,6-1-132,3-4 0,5-5 0,5-4 0,10 0-169,10 5 1,13 7 0,6 15 0,4 9 38,2 15 0,-6 22 0,-2 9 0,0 12 9,1 15 1,-5 9-1,6 16 1,0 9 122,-2 10 0,4 6 0,-7 2 1,-3 2-6,-2 3 0,-9-9 0,-4 2 0,-6-6-19,-6-5 1,-10-9-1,-9-5 1,-2-6 104,-4-10 1,-2-13 0,-2-9-1,-2-3-126,-4-2 0,12-2 1,0-3-1,8-9 206,3-7 0,1-7 0,0-6 0</inkml:trace>
  <inkml:trace contextRef="#ctx0" brushRef="#br0" timeOffset="5067">4488 903 7972,'0'-18'1508,"-2"3"-528,-4 3 1,2 4-1,-7 8 1,-3 0-548,-2 0 0,-3 2 0,-2 4 0,-3 6-403,3 3 1,-4 9-1,2-1 1,1 0-431,3 2 1,1 1-1,3 5 1,1-2 28,3 2 0,1-6 0,-2-2 0,6-3 286,5-3 0,1-5 1,1-2-1,5-3 556,6-3 0,-2-2 1,3-2-1,5 0 32,3 0 0,10 0 0,-2-2 0,4-2-205,2-1 1,2-7-1,2 6 1,2 2-542,-3 2 0,-1-4 0,-4 1 0,-2 1-586,-2 2 1,-2 2 0,5 2-1,-5 2-1283,-2 1 0,-2 3 2112,-5-2 0,-1 4 0,1 7 0</inkml:trace>
  <inkml:trace contextRef="#ctx0" brushRef="#br0" timeOffset="5268">4872 1025 9011,'0'-17'1503,"0"-1"0,0 1-5,0-1 0,0 7-537,0-1 0,0 10-799,0 2 1,0 2 0,2 10 0,2 1-259,2 3 0,7 7 1,-1 0-1,3-1-474,3-3 1,-1-1 0,3-1 0,3 0-228,6 1 1,-2-1 0,2-1 0,3-4 15,1-7 0,3 3 1,1-2 780,-2-2 0,12-10 0,-10-4 0</inkml:trace>
  <inkml:trace contextRef="#ctx0" brushRef="#br0" timeOffset="5433">5204 955 7972,'-10'-11'3272,"2"1"-1337,1 2-1694,5 2 0,-6 14 0,8 4 0,2 5-272,4 6 0,3 5 0,9 7 0,-1 1-395,1 5 0,-1-2 1,1 6 425,-1-3 0,1 15 0,-1-3 0</inkml:trace>
  <inkml:trace contextRef="#ctx0" brushRef="#br0" timeOffset="5617">5675 1147 8008,'18'-17'167,"-6"-6"0,-1-1 1,3 3 543,1 2 1,9 1-1,3 3 1,6 1-801,9 2 0,7 7 1,3-5-1,3 2-592,3 4 1,-4 2 680,4 2 0,-3 0 0,-3 0 0</inkml:trace>
  <inkml:trace contextRef="#ctx0" brushRef="#br0" timeOffset="5800">6025 554 8095,'-16'-24'571,"3"1"0,1 2 2462,-2 1-2613,7 11 1,-1 10 0,8 17-1,0 11-854,0 10 0,2 6 0,2 9 1,3 4-627,3 6 1060,-6 4 0,12 10 0,-7 1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9:18.5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47 522 8050,'-12'-7'0,"2"-5"849,3-4 0,-5 5-568,6-1 0,8 8 0,10-2 1,5 3-140,6-3 0,7 4 0,10-4 0,9 4-236,7 2 0,6 0 1,8 0-1,2 0-482,4 0 1,-5 0 0,5 0 0,-6 0 575,-6 0 0,4 0 0,-6 0 0</inkml:trace>
  <inkml:trace contextRef="#ctx0" brushRef="#br0" timeOffset="183">379 156 7934,'-26'-35'0,"-1"2"289,0 4 1,-2 3-1,9 11 1,5 3 916,-1 6 0,9 8 1,3 10-1109,8 11 0,1 10 1,11 8-1,5 6-343,5 3 0,3 10 0,6 6 0,1 8 245,5 7 0,-19-34 0,1 0 0,3 1 0,0 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9:26.8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435 617 8064,'-5'-35'859,"-1"0"0,-6 8 0,4 4 384,-1 3-1176,5 11 0,-4 3 1,8 12-39,0 5 0,2 1 1,2 4-1,2 5 80,-3 4 1,-1 4 0,-2 6 0,2 2-268,4 4 1,-4 9 0,4 8-1,-4 1-136,-2 1 0,0 2 0,0 10 0,0 3-199,0 7 1,-6-3 0,-2 1 0,-1-4 492,-5-8 0,6-6 0,0-10 0</inkml:trace>
  <inkml:trace contextRef="#ctx0" brushRef="#br0" timeOffset="368">523 338 8084,'-6'-33'0,"-2"2"333,-2 2 1,5 7 0,-5-1 1999,2 4-1290,2 1 0,4 8-915,-4 5 1,-3 10-1,-9 9 1,-1 7-8,-4 8 1,-5 6 0,-6 6-1,-1 6-116,0 3 0,-6 8 0,0 1 1,2-3-89,3-2 0,8-3 0,5-7 0,4-7 215,1-6 0,8-15-17,5 1 1,12-13 0,13-4-1,13-10-69,11-5 1,15-8 0,7-3 0,5 1-460,5 0 0,8 2 0,-3 5 0,2 3-295,-1 3 1,-4 4 0,-9 8 0,-1 0 37,-4 0 0,0 8 0,-13 4 1,-12 5-78,-12 6 1,-8-1 746,-1 7 0,-9-8 0,-1 4 0</inkml:trace>
  <inkml:trace contextRef="#ctx0" brushRef="#br0" timeOffset="717">1413 408 8097,'-5'-20'0,"-3"-1"0,-2-2 1348,-4 1 1,5 3 0,-3 3-710,-1 5 0,3-3 0,-2 10-499,-1 6 0,3 8 0,0 11 1,2 6-222,5 6 0,1 0 0,2 12 0,0 2-37,0 3 0,2-7 1,3 9-1,7-2-171,4 1 1,1-6 0,2-5 0,5-5 102,5-6 1,2 0-1,0-11 1,-2-8 250,2-6 1,2-20 0,4-9 0,2-14-118,1-13 1,-7-1 0,-9-7-1,-7 2 139,-5 0 0,-4 1 0,-10 11 0,-6 5 141,-10 4 1,-7 6 0,-10 4 0,-2 8-348,-3 3 0,1 4 1,-6 12-1,3 2-428,3 4 0,2 6 0,4 11 0,4 6-1574,5 4 2121,13 10 0,3 1 0,8 9 0</inkml:trace>
  <inkml:trace contextRef="#ctx0" brushRef="#br0" timeOffset="1069">2287 250 8082,'-2'-44'535,"-4"3"0,4 12 0,-6 6 0,2 3 810,0 3 1,1 5-955,5 0 0,7 9 0,7-3 0,7 4-115,8 2 0,4 0 0,4 0 1,4 0-144,6 0 1,11 8 0,4 3 0,0 7-104,-4 5 1,-5 4-1,-5 8 1,-3 2-170,-3 4 0,-3 3 1,-10 9-1,-5-1 11,-5 1 1,-9 1 0,-4 2 0,-5 2-55,-1-1 1,-7-3 0,-7-2-1,-7 1-448,-8-1 1,-4 1 0,-2-3 0,0-2-157,0-1 0,-8-6 0,-1 1 0,-1-3 32,4-6 1,4-15 0,2-3 753,0-5 0,1-4 0,-1-6 0</inkml:trace>
  <inkml:trace contextRef="#ctx0" brushRef="#br0" timeOffset="1217">2461 914 8082,'0'-35'428,"0"0"1,-6 6 0,1 2 1073,1 2 1,4 7-1352,5 7 1,13 7-1,11-2 1,6 4-395,6 2 0,11 0 0,12 0 0,6 0-1437,6 0 1,3 0 1679,9 0 0,-9 8 0,-1 1 0</inkml:trace>
  <inkml:trace contextRef="#ctx0" brushRef="#br0" timeOffset="1367">3526 670 9467,'0'-35'0,"-1"2"1114,-5 4 1,2 3 0,-6 9 319,2-1-2158,3 1 0,5 9-3089,0 8 3813,0 8 0,7 9 0,3 1 0</inkml:trace>
  <inkml:trace contextRef="#ctx0" brushRef="#br0" timeOffset="1836">4400 320 8203,'27'-35'1014,"-8"2"0,-9 4 0,0 6 414,-1 4 1,-5 7 650,2 0-1296,-4 8-1100,-2-3 0,-8 12 1,-3 3-1,-7 2-204,-5 3 0,-4 3 0,-8 1 0,0 1 39,0-1 0,0-5 0,2-2 0,2-2 533,2-5 0,2-1 0,-2-6 703,5-7 1,13-3 0,7-15 0,10 0-120,11 2 1,10-6-1,16 4 1,7-2-376,7 2 1,7 9 0,-6 10 0,-2 5-210,-2 7 0,-1 7 0,-3 15 0,-3 5-246,-6 4 0,-8 9 1,-8 5-1,-10 5-153,-5 7 0,-6-11 0,-10 4 0,-7-1-180,-9-1 0,-15 5 0,-15-1 0,-10 0-109,-6-3 0,-10-10 1,-3-1-1,-3-5 329,3-6 1,13-11 0,18-12 0,15-8 731,15-10 1,10-2 0,12-15 0,4-2 384,6-2 0,19 0 1,10 2-1,7 4-294,5 2 0,-1 4 0,0 9 0,1 6-421,-1 4 1,3 2-1,1 4 1,2 8-957,-2 11 0,-1 10 0,-3 8 0,0 5-2943,1 5 3805,-9 1 0,7 8 0,-7 2 0</inkml:trace>
  <inkml:trace contextRef="#ctx0" brushRef="#br0" timeOffset="2234">5570 600 8148,'-8'-26'0,"-4"-1"1644,-3 0 0,-1 2-515,5 7 0,7 9-985,15 3 1,11 4 0,21 2 0,9 0 21,10 0 1,8 0-1,6 2 1,5 2-377,4 2 0,3-1 0,-3-5 0,-1 0-1516,-3 0 1,-9 0 1725,-2 0 0,0-7 0,-8-3 0</inkml:trace>
  <inkml:trace contextRef="#ctx0" brushRef="#br0" timeOffset="2417">6094 146 8118,'-18'-26'556,"-5"-1"0,0-4 1,3 6 1355,7 7 0,3 11-1744,4-5 0,4 22 0,-4 3 0,4 13-279,2 10 1,0 7 0,2 11 0,2 5-285,2 5 1,8 6-1,-3 5 1,5 9 394,1 7 0,1 6 0,-9-45 0,-1 1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9:32.1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201 941 7956,'-53'-17'1303,"1"-1"0,9 9 0,10 1-980,14 0 1,21 6-1,19-4 1,16 4-333,12 2 0,9 0 1,19 0-1,9 0-118,5 0 0,-38-2 1,1-1-1,-2-1 1,0 2-1,3 0 1,-1 0-702,2 1 1,1 0 510,-4 1 0,0 0 1,7 0-1,1 0 1,-4 0-1,0 0 0</inkml:trace>
  <inkml:trace contextRef="#ctx0" brushRef="#br0" timeOffset="234">1895 243 8044,'-29'-41'0,"1"0"612,3 2 1,2 6 0,7 8 3691,5 8-4139,-5 11 0,14 6 0,-2 11 0,8 7-149,8 5 1,4 10 0,3 10-1,2 2-232,3 3 0,5 8 0,-4 4 0,0 3-401,0 3 1,-1 3-1,-7 5 1,-1 4-392,-5 1 0,-3 7 0,-10 3 1008,-4-4 0,-3-9 0,-9 2 0</inkml:trace>
  <inkml:trace contextRef="#ctx0" brushRef="#br0" timeOffset="684">2506 435 8018,'0'-43'425,"0"-4"0,2 5 0,4 1 0,5 4 97,5 2 0,3 0 0,5 2 0,5 2-7,4 2 1,4 10-1,3-1 1,5 9-428,0 3 1,-3 4-1,-9 12 1,-4 9-231,-5 10 0,-7 12 0,-5 4 1,-6 2-8,-4 3 0,-10-3 0,-6 3 1,-9 3-125,-12-1 1,0 6-1,-6-11 1,4 0 118,3-5 0,-1-5 0,2-6 1,3-7 585,7-9 0,10-5-148,1-8 1,16-2 0,6-2 0,13-3-156,12-3 0,17 4 0,3-4 0,5 3-240,6 3 0,2 4 1,1 6-1,-1 7-220,-4 8 0,-11 7 1,-14 7-1,-10-1 66,-12 1 1,-7 6-1,-12 0 1,-6-2 243,-9-2 0,-11-2 0,-14-1 0,-11 1 90,-9 0 0,-6-2 1,-1-2-1,-3-3 25,-4-3 1,4-4 0,-1-7 0,9-5-221,11-1 0,10-4 0,14-10-453,6-5 0,11-5 0,9 0 0,8 3 579,13 1 0,15-7 0,11-8 0</inkml:trace>
  <inkml:trace contextRef="#ctx0" brushRef="#br0" timeOffset="1433">3763 644 7990,'-11'-23'504,"1"0"0,2 1 494,4 3 1,-3 7 0,-1 3-219,-2 1 0,4 2 1,-5 6-554,-3 0 0,6 8 0,1 5 1,1 7-167,0 3 0,0 8 0,6-2 1,0 4-150,0 2 0,6 6 1,2 2-1,1-1-355,5 1 1,2-2 0,1-6 0,1 0 53,-1 0 1,6-8-1,1-4 1,-3-4-44,-2-1 0,-7-8 1,0-5 459,1-3 1,-5-17-1,-2-9 1,-4-7 121,-2-3 1,-2-7 0,-4-2-1,-6-2 145,-3-3 0,-3 3 1,3-1-1,1-1 182,3 3 1,1-5 0,-4 8 0,5 2-11,1 3 0,2 8 1,10 5-1,7 4-415,13 1 1,9 7 0,8 1-1,5 2-86,5 4 0,3 2 0,2 2 0,2 2-25,-1 4 0,-5 4 0,-5 7 0,-7 3-79,-3 3 0,-8-2 0,-2 6 1,-3 1 57,-9-1 0,1 0 0,-10 4 0,-1-2 30,3 2 1,-4 2-1,6 0 1,-2-2-121,-5-2 0,1-2 0,0 5 0,4-7-71,2-6 1,-4 2-1,5-11 1,5 2 64,5-1 0,0-7 1,8 0-1,1-6 83,-3-4 1,6-7 0,-6 1 0,0-3 388,-4-3 1,-3-7 224,-3-4 0,-7 4 1,-4 1-212,-4 5 0,-4 3 0,-2 3 0,-4 3-37,-2 2 0,5 3 0,-7 5-606,-2 0 0,5 0 0,-3 0-37,-2 0 1,5 0 0,-3 0-40,-2 0 0,5 0 0,-3 0-555,-1 0 0,-3-6 964,-1 0 0,-1-8 0,1 5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9:31.0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575 105 8096,'12'-17'50,"-1"-3"204,3-3 0,1 6 1,3-1 257,-1 10 1,1 6 0,-1 2 253,1 0 1,-7 0-1,1 0 48,2 0 1,-7 8-646,-1 4 1,-6-3 0,-6 1 0,-7 0-88,-9 0 1,-7-5 0,-11 7 0,-7 0-278,-3-3 0,-5 5 0,-1-6 0,-2-1 6,1 1 0,-3 0 0,4-4 0,6 2 259,7-2 0,8-2 0,6-2 0,6 0-135,3 0 0,10 7 0,5 5 0,5 3-210,5 3 0,7 5 0,9 2 0,3 3 108,-3 3 1,4 2-1,-1 3 1,-3 3 52,-2 2 1,-3-6-1,-3-8 1,-3-2 16,-2-3 1,-2 3 217,-6-2 84,0-7 1,7-10 0,5-12-55,4-6 0,7-3 0,2-3 0,2 1-109,4-1 0,2 3 1,2 3-1,0 6-40,0 4 1,6 2-1,-2 2 1,-4 4-104,-4 6 1,-4 9-1,2 4 1,-8 4-82,-7 8 1,-6 0 0,-8 10 0,-2-1 151,-4-1 0,-12 3 0,-13-5 0,-7 0 112,-9-1 1,-9-3 0,-2-10 0,1-5-53,3-5 1,-2-1 0,-1-3-1,5-3-319,2-6 0,5-6 0,16-6-1659,5-6 1948,5-11 0,17 3 0,4-5 0</inkml:trace>
  <inkml:trace contextRef="#ctx0" brushRef="#br0" timeOffset="550">1378 647 8180,'-19'-45'0,"-2"4"0,-3 6 1445,3 6 0,4 4 0,3 9-578,2 5 1,8 5 0,-1 12-967,3 5 1,2 7 0,2 7-1,3 8-88,7 6 1,11 9-1,5-1 1,1 3-51,0 3 0,-2-1 1,4 2-1,-4 3-314,-2 1 0,4-2 0,-5-9 1,-5-6-629,-5-5 1,-1-6 1105,-7-13 0,0-21 0,-6-33 1,0-13 227,0-12 0,-6-8 1,-2-4-1,1-2 544,-1 3 0,0-5 0,4 2 0,-2 5 245,2 5 1,4 7 0,4 11-1,4 5-373,2 6 1,3 8-1,9 18 1,3 5-487,2 4 0,2 6 0,8 7 0,2 13 6,2 7 1,5 11-1,-3 7 1,0 7-193,-1 8 0,-1 0 0,-6 4 0,0 4-180,0 0 1,-2 5-1,-2-1 1,-4-4-46,-2-6 0,4-8 1,-3-9-1,1-9 107,4-9 1,2-3 0,2-25-1,2-6 55,3-13 0,-3-11 1,4-16-1,-4-7-26,-2-7 1,-8-11 0,-6 1 0,-7-7 121,-8 0 1,-14 2-1,-11 4 1,-16 2 260,-16 2 1,-15 10-1,-11 4 1,-3 11-86,-3 8 1,-1 11 0,1 3 0,5 9-423,6 6 0,14 12 0,19 9 1,10 14 313,12 12 0,7 21 0,10 6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9:41.2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228 682 8089,'-27'0'-273,"3"0"0,5 0 216,2 0 0,-1 0 0,1 0 1,-1 0 384,1 0 0,5-2 0,0-4 0,1-6-57,1-3 1,0-3 0,6 1 0,-1-3-83,1-3 0,2-4 1,2-8-1,0 0 4,0 0 0,6 0 0,1-2 0,3-1-26,4-3 0,-1 0 0,1 6 1,-2 2 16,1 4 0,3-2 0,3 8 1,2 1-85,3 3 1,5 3 0,-4 3 0,2 3-158,4 2 1,2 3 0,2 7 0,0 3-190,0 7 1,6 9-1,-2 5 1,-5 3-79,-2 8 0,-11 5 1,2 11-1,-3-3-123,-3-3 1,-7 3-1,-4-3 1,-5 3-1117,-1 3 1563,0-1 0,-15 0 0,-4 1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9:42.0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155 123 8012,'-29'-12'378,"0"0"1,2 1 0,0-7 0,7 3 811,7 3 0,9 2-840,-2 4 0,8 4 0,10-3 0,13 1-320,12-2 1,9 4-1,11-4 1,3 4-479,2 2 0,2 0 0,8 0 0,-1 0-300,-1 0 0,2 0 1,-16 2 747,-5 4 0,1 4 0,-7 7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9:42.2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18 8012,'-10'-2'939,"4"-4"1,22 5-1,15-5 1,19 4-1021,18 2 1,21 0 0,-35 0 0,3 0-1,4 0 1,2 2-568,2 1 1,0 0 0,0-2 0,0-1 174,-3 3 0,-2 0 1,-2 2-1,-1 0 1,-1 0-1,0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9:48.3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84 611 8029,'2'-17'-191,"2"-1"1,2 1-98,-3 0 1,5-1-1,0 1 357,2-1 0,-5 1 0,5-1 187,-2 1 1,0 1 0,-4 3 0,1 1 230,-1-2 1,0-1 0,0-3 0,4 1-146,1-1 0,3 1 1,6 0-1,1-1-178,4 1 0,-1 5 1,7 2-1,2 1-70,2-1 0,4 6 0,1 0 1,3 8-253,-2 8 1,4 3 0,-4 5 0,-7 5-66,-6 10 0,-7 2 0,-3 9 0,-5 1 36,-5-3 0,-6 7 0,-6-7 0,-7 3 160,-9 0 0,-13-1 0,-11 5 0,-5-5 141,-1-5 1,7-12 0,5-6 0,5-5 1474,6-7-1232,3-3 1,17-16-1,7-1-524,11-1 0,7-6 0,19 7 1,8-3-80,5 1 1,4 7-1,3-2 1,3 4-38,6 2 0,2 8 0,-2 3 0,-6 7 61,-3 5 0,-13 4 0,-7 8 0,-11 2 189,-11 4 0,-5-4 0,-12 3 0,-8-1 335,-11 2 1,-22-4 0,-7 4-1,-4-3-28,-4 3 0,-2-6 1,-10 2-1,-2-6-52,-2 0 1,1-6 0,5 0-1,0-1-321,0-1 0,4-6 0,8-7 1,13-2-366,12-4 1,10-4-1,11-6 1,8-6-823,8-3 1,14-8 1285,11-1 0,12-7 0,3 4 0</inkml:trace>
  <inkml:trace contextRef="#ctx0" brushRef="#br0" timeOffset="581">1673 681 8052,'0'-17'-53,"0"-1"0,0 7 1,-2 1 103,-4 2 1,4 0 900,-3 3 1,5 3-476,5-4 0,5-4 0,8 0-219,-1 1 0,-5-7 1,-3 5-1,-1-5-13,-4-1 0,4-1 0,-2 1 0,-3-3-74,-1-3 1,-2 4 0,-2-7 0,-1 3-67,-3 0 1,-10-1 0,1 7 0,-10 0-175,-8-1 1,0 8 0,-14 5 0,-3 3-4,-7 2 0,3 9 1,-4 7-1,3 7-31,3 4 0,7 8 0,5 6 0,5 0-242,6 1 0,9-3 0,10 6 1,3-2 86,3-5 1,12-1 0,7-4 0,8-4 274,5-5 0,1-7 0,6-5 1,0-6 57,-1-5 1,3-1 0,4-1 0,4-7 212,-1-10 0,1-1 1,-6-10-1,2-2-81,-3-2 1,-1 4-1,-4 1 1,-4 3-108,-5 4 0,-7 2 0,-3 3 1,-5 2-96,-1 3 0,-2 9 1,-6 4-18,0 13 0,0 5 0,2 11 0,2 4 53,2 3 1,1 11 0,-1-2-1,4 5-79,0 6 0,5-2 0,-5 8 0,1 2-253,1 2 0,0 0 0,3-4 0,-1-7-425,-3-9 0,-1-3 0,2-8-1129,-6-2 1845,-4-12 0,5-23 0,3-10 0</inkml:trace>
  <inkml:trace contextRef="#ctx0" brushRef="#br0" timeOffset="1649">2721 419 8060,'0'-29'551,"0"0"1,0 8 0,-2-3 705,-4 5-899,4 9 0,-5 4-329,7 12 0,0 4 0,0 7 1,0 1-102,0-1 1,0 1 0,0 1 0,0 3-120,0 1 0,-6 2 0,-2-4 0,0 3 47,0-3 0,-5 0 0,1 1 0,-5 1 94,-7-2 0,-1-1 0,-6-5 0,2-1 221,-2-2 1,-4-9 0,-4 1-1,0-8 177,6-7 0,0-12 1,10-9-1,4-6 122,5-9 1,6 2 0,8 1-1,4-1-209,8 1 0,2 5 0,15 0 0,4 10-199,5 11 0,-1 3 0,6 9 1,-2 4-198,0 6 1,1 6 0,-3 9-1,2 4-125,-2 6 1,-3 12-1,-1 4 1,-2 1 16,-4 1 1,-3 2 0,-9 7 0,1 4 106,-1 2 1,-7-4 0,-6 6-1,-8 4-50,-8 6 1,-19 0 0,-10 5-1,-7-1-11,-5-4 0,-5-6 1,0-8-1,0-12 173,-2-9 1,13-10-1,2-19 1,12-10 497,10-10 1,4-13 0,3-6 0,5-4-16,5-2 1,4 0 0,2 0 0,4 0-245,7 0 1,1 2 0,13 4 0,0 6-236,5 3 0,3 3 0,1 1 0,3 5-151,4 5 1,-4 4 0,6 2 0,-1 2-225,5 4 1,3 11 0,1 12 0,-3 4 6,-1 2 1,-6 2 0,3 2 0,-1 4-289,-4 1 0,-2-5 1,-4 2-1,-4-2 676,-6 1 0,-4-3 0,-1 6 0</inkml:trace>
  <inkml:trace contextRef="#ctx0" brushRef="#br0" timeOffset="1783">3664 1065 8065,'0'-33'0,"0"4"1157,0 6 1,2 6-1388,4 5 0,4 4 0,7 10-590,0 4 1,9 9 819,3 9 0,4-1 0,2-5 0</inkml:trace>
  <inkml:trace contextRef="#ctx0" brushRef="#br0" timeOffset="2366">5026 559 8054,'6'-35'168,"0"0"0,6 6 1,-5 2-1,3 0 260,4 0 1,1-1 0,3-3 0,-1 2-67,1-2 0,-1 0 0,-2 0 0,-1 4-85,-2 2 1,-8-1-1,1 5 1,-5-2-14,-5 1 1,-7 5 0,-9 3-215,-3 3 0,-9 7 0,-2-2 0,-7 4 0,-5 2-234,1 0 0,-1 8 1,-3 5-1,1 9-112,2 7 0,3 4 1,-1 2-1,8 0-59,6 0 1,16 5 0,-1 1 0,7-2 59,5-2 0,6-4 0,7-2 0,11-4 233,5-2 1,4-1 0,8-9 0,2-3 403,1-6 0,9-4 1,-2-2-1,3-2-14,2-4 0,-5-4 0,-2-7 0,-1-1-31,1 1 1,-8 1 0,0 4 0,-8 5-47,-4-1 1,-2 6-1,-5-2-167,-1 8 0,-5 13 1,-3 13-1,1 5 29,0 5 0,-6 5 0,4 7 0,-3 3-102,1 3 0,6-2 0,-4 8 0,-1 2-200,1 2 0,4-4 0,-4-2 1,-1 0-357,1 0 1,4-11 0,-5-1 0,1-5 544,0-6 0,13-2 0,-1-2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1:03.8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1112 123 8178,'-6'-19'117,"-1"-3"0,-1-1 149,0 2 1,2 7 0,4 4 508,-4 3-453,5 1-243,-15 6 1,6 0-1,-7 0 1,-1 0 26,1 0 0,-8 2 0,-4 2 0,-6 3-37,-6 3 0,-8 2 0,-13 7 0,-10 2 19,-5 3 1,1 5-1,-5-4 1,-3 0 74,-1 0 0,15 5 0,12-7 0,13-4-98,8-5 0,10 1 1,6-3-203,7 4 1,12-5 0,10 1 0,2-1-52,3-1 1,3 6 0,3-5 0,3 5 80,1 1 1,10 1 0,0-1-1,6 1 51,-1-1 1,7 1 0,2-1 0,3 1 14,3-1 1,-1-5 0,2-1 0,2 3 1,3 1 0,1-3 0,-6 0 0,-1-1-96,-9-1 0,-7 6 1,-8-5-1,-6 5 108,-3 1 1,-10-5-1,-7-1 1,-8 5 165,-13 5 1,-1 1 0,-12 5 0,-4 0 25,-4 0 1,-4 2 0,3 6 0,-7 0-9,-3 0 1,-3 0 0,3-2 0,1-4 48,3-6 1,7 3 0,0-3 0,8-4 46,8-5 1,5 1-317,7-3 1,5-2 0,12-1 11,5-1 0,7 4 0,5-4 0,6 1-19,4 5 0,10-6 0,5-3 0,9-3 8,7-2 0,11 0 0,7 0 0,5-2-171,6-3 0,4-5 0,-45 2 0,-1-2 0,46-7-631,-10 0 0,-17 1 773,-17 4 1,-16-3-1,-12 5 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9:52.5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244 1031 8146,'-7'-10'1445,"5"3"0,-4 7-783,12 0 1,-4 2 127,4 3 1,-5-5-605,-1 0 1,-7-9-1,-5-15 1,-3-7 53,-3-8 1,-5-7 0,-2-10 0,-1-6 124,1-6 0,-4 2 1,6-10-1,3 4-134,7 2 0,5 16 1,8 7-1,0 11-230,0 6 1,8 7 0,3 12 0,7 5-466,5 4 1,4 10 0,10 3 0,2 7 52,2 5 1,7 6 0,-1 12 0,3 3-9,3 1 0,-3 11 0,-3-3 0,-7-1 93,-3-3 0,-4 1 0,-4-5 0,-7-1 59,-9-3 0,-5-12 0,-10-7 412,-4-9 0,2-5 1,-7-10-1,-1-6 293,2-9 0,-5-10 1,5-14-1,1-6 40,3-3 1,4-10 0,4-2-1,4-3 248,5 1 1,5 4 0,1 0 0,3 10-563,3 5 0,-4 12 0,6 10 0,-1 5-319,-1 7 1,0 5 0,-5 12 0,-1 5-147,1 5 1,-1 3 0,1 5 0,-1 7-178,1 7 1,-1 1 0,1 8 0,-1 1-65,0 3 1,1 1 0,-3 1 0,-1-1-48,-2 0 1,-3 7-1,3-1 1,-4-2 13,0-2 1,-5-3-1,9-3 1,2-5-923,1-6 1497,3-14 0,15-15 0,3-8 0</inkml:trace>
  <inkml:trace contextRef="#ctx0" brushRef="#br0" timeOffset="433">1729 280 8146,'-18'-12'0,"1"3"451,0 1 0,-1 2 0,1 6 0,-1 0-90,1 0 1,5 8-1,2 4 1,1 3-270,-1 3 0,6 7 1,-2 4-1,4 4 42,2 2 1,2 0 0,4 2 0,8 1-158,7 3 0,6 13 0,6-1 1,0 1-198,2 1 1,-4-9-1,10 1 1,-4-3-21,-2-5 0,-6-2 0,-2-20 0,-2-7 380,-3-6 0,-1-8 0,2-9 0,6-17 242,4-12 0,4-9 1,4-3-1,3 0 230,1 1 0,-2 5 1,-8 15-1,-2 4-271,-4 5 0,2 7 0,-8 5 0,-1 6-392,-3 5 0,0 8 0,3 5 0,3 5-151,2 7 1,-4-3-1,6 8 1,1 2-64,-3 2 0,10-4 0,-6-2 0,-2-1-265,-2-5 1,2-4 0,-6-3 257,-1-2 0,-3-12 0,-3-4 463,-5-12 1,-1-21 0,-6-5 0,2-13-96,-2-9 1,-3-4 0,-1-5 0,0-5-74,0-3 0,-1 1 1,-3 16-1,-4 8-246,-2 7 0,6 8 1,-2 12-551,5 6 773,1 11 0,7 5 0,3 7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9:59.7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53 210 8267,'-2'-35'0,"-2"2"962,-2 4 1,-5 2 0,7 6-398,6-3 1,13 9 0,16 7 0,10 2-516,12 0 1,9 1-1,11 5 1,3 2-558,-2 3 0,3-1 0,-3 10 0,-6 3-310,-8 5 1,-13 3 816,-6-2 0,-12 4 0,-4 8 0</inkml:trace>
  <inkml:trace contextRef="#ctx0" brushRef="#br0" timeOffset="133">1 664 8288,'0'-17'0,"2"-1"0,3 3 0,9 1 473,7 3 0,18 5 0,21-4 1,22 2-140,-33 6 0,3 0 0,5 1 1,2 0-1,7 1 0,0 0 1,3 0-1,0 0-554,-1 0 1,0 0 0,1 4-1,0 0 1,-7 1 0,0 2-158,-4 0 0,-2 1 0,41 10 0,-19-1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49:56.0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1186 8223,'-8'-50'573,"-4"3"1,-3 5 0,-3 9 3774,1 4-3986,7 11 1,3 18 0,7 14 0,0 7-383,0 8 1,2 8 0,1 6 0,5 7 135,2 5 0,0-5 0,3 10 0,-1 0-556,1 4 1,1 4-1,0 2 1,-5 0-172,-1 0 0,-2 2 0,-6 3 0,0 3-85,0-4 0,-2 1 0,-6-13 1,-7 2-28,-7 1 0,-9-17 0,2-3 723,-4-12 0,-10-8 0,-1-8 0</inkml:trace>
  <inkml:trace contextRef="#ctx0" brushRef="#br0" timeOffset="250">1 1518 8223,'17'-87'0,"3"2"0,1 1 0,4 5 291,2 1 0,3 18 0,4 13 1,3 10 117,4 8 1,-2 4 0,6 9-1,-1 5-245,1 5 1,-1 14-1,5 9 1,-2 10-190,1 6 1,-11 10 0,-4 4-1,-6 5-64,-6 6 1,-7-1 0,-4 5 0,-4-2-134,-8-4 0,-8-2 0,-15 1 0,-10 1 41,-10 2 1,-7 0 0,-7-5 0,-6-1-22,-9 1 1,0-7-1,-4-3 1,7-6-320,9-10 0,15-8-214,12-7 0,33-14 735,25-15 0,32-9 0,16-9 0</inkml:trace>
  <inkml:trace contextRef="#ctx0" brushRef="#br0" timeOffset="448">1153 1990 8223,'-17'0'966,"0"0"58,-1 0 1,1 0 0,-1 0-742,1 0 0,5 2 1,2 4-1,3 5-292,3 5 1,2 3 0,2 4-1,-2 7-392,-4 3 1,4 3 0,-4 5 0,4 6-328,2 3 1,-7 4 0,-5 3 0,-6 3 727,-5 2 0,-4-6 0,-8 4 0</inkml:trace>
  <inkml:trace contextRef="#ctx0" brushRef="#br0" timeOffset="700">664 2374 8223,'18'-47'355,"-1"1"1,1 15 0,1 2 0,7 7 109,8 5 1,9 7 0,11 8-1,5 10-138,5 9 1,9 13 0,5-1 0,0 4-257,-1 2 0,-1 1 1,-6 3-1,-2 2-290,-4-2 0,-12-4 0,-13-4 1,-8-4-724,-8-2 1,-7-9 696,-10-10 1,-8-6 0,-18-6-1,-3-8 291,-6-7 0,-4-1 1,-2-7-1,-2-4-104,-4-5 0,5-1 0,-3-6 1,8 2 184,7 5 1,7 7 0,3 3 0,5 3-375,1 4 0,12 3 1,13 5-1,12 3-846,10 2 0,14 4 1093,11 10 0,3 12 0,3 9 0</inkml:trace>
  <inkml:trace contextRef="#ctx0" brushRef="#br0" timeOffset="965">1887 2636 8223,'0'-17'308,"-6"-1"1,-2 1 468,-1-1 1,5 1-1,-2-1 1,4 1-204,2-1 1,2 3-1,4 1 1,5 3-588,5-3 1,1-2-1,1-1-248,-1-1 1,-5 7-170,0-1-124,-8 8 0,3 0 0,-7 14-2,0 8 0,0 5 1,0-2-1,2 4 100,4 3 0,6-1 0,9 4 0,4-4 154,2-2 1,1-1-1,3-7 1,-2-2 301,2-3 0,2 4 0,2-7 0</inkml:trace>
  <inkml:trace contextRef="#ctx0" brushRef="#br0" timeOffset="1117">2149 2234 8223,'-18'-35'754,"1"2"1,2 4-1,1 6 661,2 4 1,10 3-1104,2 4 1,10 7-1,15 10 1,10 9-436,10 7 1,7 7 0,4 8-1,5 3-384,1 2 0,0 11 0,4-3 0,-4 1-225,-2 7 1,-9-11 0,-9 8 731,1 3 0,-14-5 0,4 8 0</inkml:trace>
  <inkml:trace contextRef="#ctx0" brushRef="#br0" timeOffset="1249">2411 2496 8217,'23'-33'-12,"0"4"1,9 4-1,-1 7 1,7 1-62,9 0 1,17 1 0,6 4 72,2 7 0,-1 3 0,-1 2 0</inkml:trace>
  <inkml:trace contextRef="#ctx0" brushRef="#br0" timeOffset="1767">3546 2461 8250,'-27'-11'248,"4"-1"1,-3 2 0,3-1-1,2 5 178,1 4 1,3 10 0,-1 3 0,1 5-331,0 1 0,1 1 0,2-1 0,3 1-329,-3-1 1,-1 5 0,-3-3-1,3-4 192,3 1 0,-3-8 348,3-2 1,4-12 0,2-6 0,4-5 227,2-7 1,10 3 0,8-6 0,9 2-137,6 3 1,2 3 0,0 3 0,1 5-336,5 5 0,-4 4 0,4 4 0,-4 6-199,-2 9 0,-1 8 0,-1 12 1,-3 4-273,-7 6 1,-10 3-1,-3 4 1,-4 5-14,-8 5 0,-13-2 0,-17 0 0,-6-2 164,-9-4 1,-11-3 0,-8-7 0,-6-7 71,-4-8 0,1-8 1,7-11-1,6-10 323,9-12 0,13-9 0,16-18 1,13-2 450,7-2 1,15-5 0,13 5 0,15 4-41,9 6 0,10 6 1,2 9-1,2 5-527,4 5 0,4 4 0,4 4 0,4 6-996,1 9 1,1 8 0,1 12 0,-5 4 972,-4 6 0,-2 3 0,-1 2 0</inkml:trace>
  <inkml:trace contextRef="#ctx0" brushRef="#br0" timeOffset="2232">1538 470 8303,'-35'-40'386,"0"-1"1,-6 2 0,0 10 0,1 6 633,-3 3 0,6 11 0,-4 3 0,6 4-660,6 2 0,4 8 0,8 5 1,-1 9-442,1 7 1,7 9 0,4 5 0,4 4-308,2 7 1,8 0 0,4 8 0,5-1-399,6-5 1,10 4 0,10 0 0,0 0-1289,-1 1 2074,7-3 0,-4-14 0,7-1 0</inkml:trace>
  <inkml:trace contextRef="#ctx0" brushRef="#br0" timeOffset="2879">1835 785 8211,'0'-10'-7,"0"0"91,0 5 1,-2 3 268,-4-4 0,2 4 37,-8 2 1,6 0 0,-3-2 0,-1-2 343,0-2 1,5-2 0,-7 3-26,-2-7 1,5 2-1,-3-1-263,-2-3 1,7 4 0,-1 1-304,0 1 1,6 0-331,-4 2 0,12 4 0,6-2 0,3 8-137,3 8 1,1 4-1,5 1 1,3 0-165,0 1 0,6 5 0,-6 0 0,2 1-52,0 1 0,-7-6 0,1 5 0,-4-7-557,-1-5 1097,-9 3 1,-5-13-1,-13 0 1,-11-10 226,-5-9 0,2-10 1,-4 2-1,-1-3 489,1-3 1,8 0-1,-1 0 1,9 2-103,3-2 1,2 4 0,10 0-1,8 2-397,11 3 1,10 5 0,8 5-1,5 4-193,5 1 1,7 5 0,2-2-1,0 8-233,0 7 1,-3 7 0,-11 3-1,-5 4-193,-4 2 1,-10-3 0,-6 5 0,-5 0 103,-4-2 1,-9 0 0,3-3-1,-6 3 175,-6 0 1,-3 0 0,-11-6 0,-1 3 137,-2-3 0,-1-7 0,7-5 0,-1-1 458,1-4 0,5-2 0,3-4 0,1-4 44,4-5 0,2-7 0,2-5 0,2-6-139,4-4 0,4-2 0,9 2 0,4 2-322,6 2 0,-2 7 1,3-1-1,1 4-282,2 1 0,2 8 1,-1 5-1,1 3-401,0 2 0,6 9 0,0 9 0,-2 9-222,-2 6 0,-8 2 0,0 2 1,0 2 93,-2 1 1,-2 7 0,-9-6 754,-5-3 0,5 7 0,-6 0 0</inkml:trace>
  <inkml:trace contextRef="#ctx0" brushRef="#br0" timeOffset="3079">2935 366 8211,'0'-59'0,"0"-1"975,0-2 1,0 14-1,0 3 1,0 12 70,0 10 1,2 5 0,4 7-986,5 5 1,13 6-1,5 8 1,4 9-190,2 10 0,5 14 0,1 6 0,-2 5-51,-2 6 1,-2 6 0,0 10 0,-2 2-778,-4-3 0,-6 5 1,-11-2-1,-7 1-1043,-3 7 1999,-9-11 0,-19 21 0,-10-15 0</inkml:trace>
  <inkml:trace contextRef="#ctx0" brushRef="#br0" timeOffset="3346">3022 872 8211,'16'-56'407,"-3"5"0,1 7 201,5 5 1,5 4 0,9 4 0,0 4-50,3 2 0,13-5 0,-1 7 0,5 4-73,-3 5 0,-3 1 0,1 7 0,-3 2-446,-2 2 1,-5 12 0,-8 5 0,-7 8-500,-4 5 0,-1 1 0,-3 6 0,-3 0-103,-6 0 0,-4-1 0,-2-1 1,0-2-64,0-1 1,-6-9 0,-2 0 523,-2-7 1,7-8 0,-3-14 509,4-10 1,15-15 0,7-13-1,7-5-547,10-1 1,7 0 0,13 1 0,5 5-1248,6 5 1385,-2 4 0,27 2 0,-4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0:09.2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1132 280 8082,'12'-17'0,"-1"-1"295,3 1 1,-4-1-1,1 1 1,3-1 535,1 1 1,3 1 0,-3 3 0,-1 3 173,-2 2 1,-9 1-780,3 1 1,-13 4-1,-11-4 1,-11 2-165,-10-2 1,-15 4 0,-16-3 0,-12 3-78,-9 2 0,40 0 0,-1 2 0,-3 0 0,0 1 0,0 2 0,1 0 62,0 0 0,1 0 0,-44 10 0,4-3 0,10 4 177,13 1 0,14-5 0,29-1 0,7 3-78,7 1 1,9 3 0,0-1 0,8 3-184,7 3 0,5 4 0,3 8 0,3 2-157,1 4 0,6-4 0,-6 3 0,-1-1-175,-3 2 0,2-4 1,-1 3-1,-7-5-43,-3-5 0,2 1 126,-7-8 4,1 0 188,-6-13 0,0-4 249,0-12 0,2-4 0,4-7 0,8-3-141,7-3 1,0 2-1,7-7 1,-1 3-16,0 4 1,8 3 0,6 5-1,-3 3 8,-1 2 0,4 3 1,0 7-1,-2 3-74,-3 7 0,-3 5 0,-4 7 0,-5 7 2,-5 8 1,-3-1-1,-5 7 1,-5 0 9,-4-1 1,-12 1-1,-7 3 1,-12-3-187,-10-2 1,-6-1 0,-9-3 0,-2 0-272,-2-6 0,-8 0 1,3-10-1,1-1-273,4-3 0,4-3 0,3-5 785,5-5 0,3-12 0,8-3 0</inkml:trace>
  <inkml:trace contextRef="#ctx0" brushRef="#br0" timeOffset="666">1534 822 8077,'-18'-28'157,"1"-5"1,-1 6 0,1 0 1038,-1 4 0,7 5 1,1 5 980,2 1-1931,2 8 1,6-2 0,0 12 0,0 8-160,0 7 1,2 1-1,2 7 1,4 2-136,2 2 0,1 2 0,7 0 0,-1-1-147,1 1 1,1 2-1,3 2 1,1 2-265,-2-2 0,4-8 1,1-2-1,1 0 61,4-2 1,0-2 0,0-9 0,-4-5 126,-2-5 0,4-13 1,-5-11-1,-5-11 269,-5-10 1,-1-5 0,-7-9 0,-2-1 137,-2-4 0,-4-3 1,-4-5-1,-5 4 237,-5 2 0,-7 2 0,-1 8 0,5 3 147,5 6 1,-1 6 0,5 6 0,1 6 860,3 3 0,6 5-1189,6 3 1,3 5 0,11 8 0,3 5-172,6 6 0,10 9 0,4 5 0,1 1-8,5 4 1,1 4-1,4 3 1,3 5-210,1 2 0,2-4 1,-6 5-1,1 1-123,-5-3 0,-1 5 0,3-6 0,2-1 79,5 1 0,-5-4 0,4-10 1,-3-8 93,-3-7 1,2-6-1,3-10 1,-1-6 29,-6-10 0,1-7 0,-11-10 0,-1 0-2,-2 0 1,-10-5 0,-5-1 0,-9 0 56,-7-2 0,-14 7 0,-9-5 0,-12 6 171,-10 6 0,-13-2 0,-13 9 0,-4 5 92,-7 3 0,4 10 1,-4-1-1,7 3-217,5 2 0,1 7 1,9 5-1,4 6-786,11 5 0,12 6 1,15 12-1,8 5-2469,8 5 3270,14 1 0,24-7 0,13-3 0</inkml:trace>
  <inkml:trace contextRef="#ctx0" brushRef="#br0" timeOffset="1166">4276 1101 8156,'-35'0'0,"-2"-8"1644,-4-3 0,2 3-1068,-7 2 1,7 4-1,-2 0 1,4-2-51,2-2 1,0 1 0,2 3 0,4-4-208,6-6 1,4-3 0,1-3-1,3-1-201,3-4 1,4-10 0,8-10 0,0-2-178,0-3 1,16-10 0,7-5 0,8-1 7,4 0 1,6 14 0,1-1 0,3 7 128,4 5 0,-7 10 0,-1 8 0,-6 7 17,-6 8 0,4 4 0,-4 4 0,4 4-136,2 6 1,-6 11-1,-2 6 1,-1 6-105,-5 6 0,2-2 0,-3 7 0,-5 3-210,1 1 1,-3 2 0,-1-1 0,-4-5-106,-1-5 1,-5-6 0,4-6 0,-4-5-853,-2-5 1038,-8-2 1,4-9 552,-7-8 1,7-11-1,-2-17 1,6-9 229,6-5 0,6-11 1,9-7-1,4 0 413,2 0 1,2 2 0,6 5 0,-2 3-319,-4 3 0,4 10 1,-5 12-1,-1 6-328,-4 9 1,-4 6 0,1 4-369,3 0 1,-9 8 0,5 6 0,1 7-422,1 8 0,2 4 0,-3 2 0,1 2-728,2 4 1,1-3 0,-7 7 0,0 0-187,1-1 1,-8 1 0,-5 3 1426,-3-1 0,-2-8 0,0 3 0</inkml:trace>
  <inkml:trace contextRef="#ctx0" brushRef="#br0" timeOffset="1549">5690 437 8202,'0'-25'0,"0"-2"1110,0 0 1,0 2 4728,0 7-5329,0 8 0,0 10 0,0 12 0,2 6-400,4 5 1,-4-2 0,6 8-1,-1 2-512,5 2 1,-2 2 0,-1-2 0,1-2-118,0-2 0,0-5 1,3 3-1,-3 0-456,-2 0 0,3-5 0,-3-1 748,2-8 0,1-5 0,9-8 0,3-2 763,6-4 1,4-9 0,4-10 0,4-1 227,5 1 0,3-4 0,-1 8 0,-1 3-119,1 5 1,3 9-1,1-2 1,1 4-350,-1 2 1,-7 2 0,-5 2 0,-1 4-206,2 1 0,-12-3 0,0 4 0,-7-2-222,-5-4 0,-5-2 0,-3-4 0,-1-6 73,-4-10 0,-2-3 0,-4-12 0,-4-6-378,-5-3 0,-5-5 0,-3-4 0,-3 3-408,-1 1 0,-6 1 0,4-5 0,-1 7-293,1 9 0,2 2 1,5 11 1136,1 7 0,-8-3 0,-2 9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0:13.9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88 140 8187,'-27'-27'470,"2"2"0,9 8 493,4-1 1,5 7 0,9 1-477,3 2 1,13 0 0,13 4 0,8-1-298,7 1 0,7 2 0,5 2 0,8 0-515,8 0 0,3 2 0,5 2 0,-8 3-1108,-8 3 1,-6 8 1432,-8 5 0,-7 8 0,-3-4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0:14.1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8220,'19'0'611,"5"0"0,9 0-153,11 0 0,22 0 0,28 0 0,-41 0 0,2 0-511,4-1 0,1 2 0,2 1 0,2 1 0,-3 0 0,0 0 0,-4 0 0,-2 0-2023,-2 1 1,-3 0 2075,38-2 0,-11 13 0,-7-5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0:11.7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889 173 8342,'9'-50'450,"-3"5"0,-4 10 2563,-2 10-2137,0 13 1,-8 6-1,-3 14 1,-5 10-589,-1 9 1,-8 14 0,-4 7 0,-6 8-47,-6 8 0,-2 10 0,-5 4 0,1 1-207,-1 5 0,22-41 0,-1 1 0,-1 2 0,0-1 0,-2 2 0,0-1-130,-1 0 0,0 0 1,2-2-1,-1-1 1,0-2-1,0-1 1,-26 36-162,6-4 1,13-20 0,8-11 188,15-14 1,12-15-1,8-6-221,6-4 0,11-8 0,10-2 1,11 0 188,15 1 1,14-7-1,9 2 1,5-3-13,6-3 1,-1 9 0,5 1-1,-4 2-67,-8 0 1,-7 0-1,-14 8 1,-8 2 22,-7 2 0,-16 2 83,-16-2 0,-9-4 0,-14 3 342,-6-3 1,-3-11 0,-3-7 0,-1-9-73,-4-8 0,1 0 0,-7-14 0,-2-1-118,-2-3 1,-2-11-1,0-8 1,-2-9-101,-3-7 1,3-1 0,-4 2 0,4 1 60,2 3 0,2 15 0,2 4 0,6 13-531,6 14 0,-1 14-507,14 21 1,10 14-1,16 26 1,13 9 996,11 7 0,22 6 0,-30-27 0,0 0 0</inkml:trace>
  <inkml:trace contextRef="#ctx0" brushRef="#br0" timeOffset="250">2059 872 8271,'-8'-47'0,"-4"1"0,-3-1 831,-3 2 0,1 1 1,0 7-1,-1 2 1534,1 8 1,5 5-1506,0 5 1,8 9 0,-1 10-794,3 14 1,2 17 0,2 13 0,3 5-39,7 1 0,4 8 0,1 4 1,1 6-519,-1 6 0,0 1 1,1 7-1,-3-5-446,-3-1 0,-4 7 1,-8-1-1,-4 1-136,-8-5 1,-1-8 0,-18-10 0,-6-10 1070,-8-9 0,-5-22 0,-3-5 0</inkml:trace>
  <inkml:trace contextRef="#ctx0" brushRef="#br0" timeOffset="433">1954 645 8271,'18'-64'0,"-1"5"0,2 9 814,5 11 0,-3 20 0,8 3 0,4 7-351,6 5 1,4 2 0,5 6 0,-1 5-140,1 9 0,1 11 0,-3 0 0,-7 6-423,-8 6 1,-8-4 0,-11 5 0,-6-1-210,-4 0 0,-12 7 0,-7-3 0,-10 1-204,-6 1 0,-18-6 1,-9 5-1,-10 1-236,-6-2 0,-5-5 0,3-9 748,-1-2 0,5-7 0,-4 3 0</inkml:trace>
  <inkml:trace contextRef="#ctx0" brushRef="#br0" timeOffset="633">2653 1204 8271,'27'11'208,"-4"1"1,-3-6 397,-3 5 0,-5-1 0,-3 4-13,-1-3 1,-4-1 0,-8 4 0,-4-3-235,-1 3 1,3 3 0,-6 5 0,1 3-249,1 2 0,-6 2 0,5 6 0,-3 0-503,2 0 0,-5 6 0,1 1 0,-7 3-1152,-4 3 1,-4 1 1543,-10-2 0,-11 3 0,-10-5 0</inkml:trace>
  <inkml:trace contextRef="#ctx0" brushRef="#br0" timeOffset="867">2321 1605 8271,'27'-44'280,"-2"5"1,-5 14-1,3 9 535,6 6 0,12 5 0,5 5 1,7 1-224,5 5 1,-4 10 0,6 9 0,-1 2-364,-1 4 0,6 8 0,-6 2 0,-2-2-278,-1-3 0,-11-6 0,-3-3 0,-6-2-1441,-6-4 812,-4-1 1,-17-12 0,-10-8 0,-13-12-37,-12-9 0,-6-7 1,-2-7-1,0-1 226,0-5 0,2 2 0,6-6 0,7 1 431,7-1 0,9 6 1,-2-1-1,4 5 57,2 6 0,10 5 0,7 13 0,8-5 0,10 6 0</inkml:trace>
  <inkml:trace contextRef="#ctx0" brushRef="#br0" timeOffset="1100">3701 1832 8271,'9'-7'148,"-3"-5"0,-4-4 551,-2-1 0,0-6 0,0-1 0,0 3-43,0 2 0,0-5 1,-2 1-1,-2 0-394,-2-3 0,-7 7 0,1-4 0,-3 5-214,-3 7 0,-1-3 0,-3 8 1,-1 2-314,2 2 0,1 2 1,3 4-1,-1 6-320,1 8 1,5 11-1,3 0 1,1 6-105,4 5 0,6-3 1,8 6-1,9-2-338,6-1 1,4 1 1026,6-6 0,8 0 0,2 0 0</inkml:trace>
  <inkml:trace contextRef="#ctx0" brushRef="#br0" timeOffset="1267">4085 1378 8271,'-25'-58'707,"-5"0"0,5 9 1,2 14-1,3 12 1237,3 9 1,7 3-1610,5 11 0,3 0 0,2 15 0,2 7-527,3 3 0,5 12 0,9 9 0,3 7-277,1 5 1,8 2 0,-2 6 0,4-4-729,2-2 0,-2 4 0,-2-3 1197,-2 1 0,0 2 0,6 6 0</inkml:trace>
  <inkml:trace contextRef="#ctx0" brushRef="#br0" timeOffset="1416">4015 1693 8401,'17'-35'89,"1"0"0,9 2 0,8 2 0,13 4-248,15 1 1,2 11 0,15 9 0,-2 4 57,-5 2 1,3 2-1,-6 4 1,-8 5 100,-6 5 0,-3 9 0,-1 2 0</inkml:trace>
  <inkml:trace contextRef="#ctx0" brushRef="#br0" timeOffset="1833">4906 1780 8271,'-2'-16'3625,"-2"3"-3640,-2 1 1,2 8 1237,10-2 1,-2 6-582,7 6 0,-7-2-935,2 8 1,-6-8 0,-6 3 0,-5-1-228,-5 0 0,-9 0 0,-4-6 0,-4 2 83,-2 4 1,0-4 0,2 3 0,2-3 669,2-2 250,15 0 0,14 0 0,25 0 1,12 2 364,10 4 1,9 4 0,2 7 0,-1 3-401,-3 3 0,-4-2 0,-3 8 1,-8 2-282,-8 2 1,-6 0 0,-9-2 0,-5-3-83,-5-3 0,-12-2 0,-7-3 1,-9 1-266,-7 2 0,-12-1 0,-7-9 0,-8-1-382,-8 1 1,-4 1 0,0-2 0,6-7 14,9-3 0,11-2 1,13 0 568,5 0 0,15 0 1,9-2-1,13-1-21,14-3 1,4 0 0,18 6 0,3 0 203,4 0 0,10 2 0,-1 4 0,2 7-1049,3 9 1,0-1-1,0 8 844,0 2 0,0 10 0,0 3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0:19.7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 1133 8229,'-33'-17'888,"4"-1"1,6 1 0,11-1 0,8 1-688,8 0 0,17 5 0,20 0 0,17-1-208,14-3 0,10 1 1,11 1-1,6 4-156,-48 6 0,1 1 1,3-1-1,0 2 0,1 1 1,-1 2-1,-1-1 1,-1 2-419,-2 0 1,-1 2-1,37 5 1,-11 9 580,-5-1 0,-9 1 0,-1-1 0</inkml:trace>
  <inkml:trace contextRef="#ctx0" brushRef="#br0" timeOffset="148">450 1518 8579,'-17'0'2981,"9"0"-3296,8 0 0,22 0 1,24 0-1,26 0 214,21 0 1,-32-3-1,4 0 1,11 0 0,2 0-1,4 1 1,2 0-249,2 1 1,-1 0-159,1 1 1,-1 0 0,-1 0 0,-1 0-1,-1 0 1,1 0 0</inkml:trace>
  <inkml:trace contextRef="#ctx0" brushRef="#br0" timeOffset="951">2983 976 8298,'-45'0'84,"4"0"0,5 0 427,1 0 1,9-2 0,7-2-49,5-2 0,10-1 0,1 3 1,8-2-82,13 2 0,9 0 1,18 0-1,13-3-233,16-3 0,11 0 0,10-3 0,-44 7 0,1 2-317,2 0 1,1 0 0,2-2 0,0 1 0,0 0-1,1 2 1,3-1 0,2 0-366,2 0 1,0 0-1,-2-2 1,0 1-1,1 1 1,0 0 532,-2 0 0,0-2 0,3-3 0,0-1 0,1-4 0,0 1 0</inkml:trace>
  <inkml:trace contextRef="#ctx0" brushRef="#br0" timeOffset="1434">5393 155 8328,'0'-33'220,"-2"2"1,-4 4 1502,-6 2 1,-3 4-1170,-3 9 0,9 6 0,3 12 0,4 7-262,2 9 1,0 7 0,0 12 0,0 5-147,0 5 1,8 9 0,3 4 0,5 4-88,1 2 1,3-6 0,1 2 0,4 4-572,3 3 1,-7 5 0,2-4-1,-3 1-976,-3-1 0,0-2 0,-1-2 1488,-4 0 0,-5-8 0,-7-2 0</inkml:trace>
  <inkml:trace contextRef="#ctx0" brushRef="#br0" timeOffset="1799">5987 540 8453,'5'-12'0,"3"2"34,2 2 0,2 5 1,3 8-1,-1 7 459,-3 4 1,1 9 0,5 4-1,1 4-303,-1 2 0,1 0 1,-3-2-1,-1 0-53,-2 2 0,-3-10 0,3 8 0,-6-4 162,-4-2 1,3-6-164,1 3 0,2-13 1,-2-5 191,6-4 0,5-12 0,6-7 1,8-12 23,8-10 1,6-6-1,7-7 1,1 0-208,-1-1 1,-2 1 0,-5-1-1,-8 1 96,-6 0 0,-17 5 1,-3 2-1,-7 5-26,-4 7 1,-14-2 0,-5 8 0,-6 1-267,-6 9 1,-4 1-1,-6 11 1,-5 1-356,-5 2 0,-1 4 1,1 5-1,3 11-102,1 9 0,6 8 0,-1 6 0,5 5-2787,10 5 3295,5 9 0,13 2 0,1 8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0:16.12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117 961 8319,'0'-45'0,"0"4"326,0 4 1,0 5-1,0 2 1,2 7 85,3 4 1,13 1 0,11 3 0,4 3-263,2 6 0,0 4 1,0 2-1,2 2-309,3 4 0,-11 6 0,3 11 0,-7 6-72,-2 4 1,0 4-1,-7 4 1,-4 3-4,-7 1 0,-3 5 0,-2-3 0,-2 3 90,-3 3 1,-7-3-1,-9-3 1,-5-6 116,-1-5 0,4-3 0,-4-3 606,1-7 1,3-11-259,6-7 0,9-5 0,8-4-156,10-1 1,15-7 0,10 4 0,9 0-31,7 1 0,1 1 0,1 8 0,-1 4-87,0 5 1,-1 13 0,-5 5-1,-7 6-47,-8 5 1,-7 5 0,-13 7 0,-5 1 83,-4-1 0,-19-1 0,-13-3 0,-14-1-28,-12 1 1,-7 1-1,-6-3 1,-1-5-132,0-4 1,-2-2 0,-2-2 0,1-4-210,5-6 1,8-11-1,13-6 1,8-4-319,8-2 1,8-8 0,11-6 0,10-5 600,12-4 0,17-16 0,18 2 0</inkml:trace>
  <inkml:trace contextRef="#ctx0" brushRef="#br0" timeOffset="435">1898 1240 8457,'8'-35'206,"-6"0"1,4 0 0,-5 2 893,-1 4 1,2-4-1,2 6 1,2 0-376,-2 4 0,-4-3 0,-6 3 0,-5 2-410,-5 1 0,-3 3 1,-7-1-1,-9 3-282,-9 3 1,-14-1 0,-8 7 0,-8 6-139,-8 10 1,-1 3-1,1 18 1,7 4-272,3 4 1,12 8 0,9-5 0,15 1 32,10 0 0,15 3 1,5-5-1,6-4 208,6-6 0,13 0 0,16-10 0,10-3 129,5-5 0,10-9 0,4 2 0,2-6 121,-2-6 1,4-2 0,-4-5-1,2 1 100,-2-1 0,-6-5 1,-11-1-1,-6-1 468,-4 5 0,-16 3-123,-4 1 0,-11 5 0,0 12-352,-4 5 1,4 7-1,0 5 1,-2 8-344,-3 8 1,5 0-1,0 7 1,0 3-494,2 1 0,-1 4 0,7 3 0,-2 1-433,1-2 1,-3-1 0,2-5-1,-1-1 1061,-1-3 0,5 1 0,-5 5 0</inkml:trace>
  <inkml:trace contextRef="#ctx0" brushRef="#br0" timeOffset="903">2824 943 8325,'11'-35'0,"-1"2"3402,-2 4-2292,-2 4 0,-5 17 1,3 8-882,2 10 1,0 7-1,-6 7 1,0 5-95,0 4 0,0 2 0,-2 0 0,-2 0-367,-2 0 0,-13-1 1,1 1-1,-3-2-443,-4-4 1,-2 3 0,-8-9 0,-2-2 417,-4-1 0,2-13 1,-5-7-1,1-11 702,4-11 1,4-11-1,6-9 1,8-3 151,7-3 0,7-1 0,8 2 0,5 7 243,6 3 0,19 10 1,10 5-1,7 9-792,5 7 1,7 6 0,2 6 0,0 7-344,-4 9 0,-3 13 0,-5 11 1,-3 7-16,-7 5 0,-11-2 1,-7 8-1,-9 2-196,-7 2 0,-8 2 0,-9-2 0,-13-2 27,-7-2 1,-13-8 0,-9 2-1,-11-1 18,-10 1 0,-3-12 1,-5-1-1,9-12 295,7-10 1,7-11 0,15-10-1,9-10 540,10-9 1,7-11 0,7 3-1,7-2 595,8-4 0,7 6 1,14-1-1,10 3-506,10 0 1,7 0 0,7 7 0,3 4-449,0 7 0,6 3 0,-4 2 1,4 2-903,1 3 1,-6 11 0,-5 9 0,-4 2-196,-1 4 0,-7 8 1,-3 2 1081,-6-2 0,1-2 0,-10-2 0</inkml:trace>
  <inkml:trace contextRef="#ctx0" brushRef="#br0" timeOffset="1051">3889 1729 8470,'0'-29'0,"0"2"0,0 2 4355,0 3-2979,0 3-1376,0 9 0,8 18 0,1 11 0</inkml:trace>
  <inkml:trace contextRef="#ctx0" brushRef="#br0" timeOffset="1519">5810 769 7629,'-50'-47'0,"5"2"373,10 3 0,2 1 0,10 6 0,1 0 1314,3 0 1,-4 2-1,-3 2 1,-1 4-1018,-4 2 0,-2 2 1,-4 7-1,-3 4-570,-7 7 0,-3 5 1,-5 7-1,-1 11-397,-2 9 1,5 8 0,9 4 0,-1 3-305,1 3 0,5 7 1,0 7-1,8-3-161,8-2 0,11-7 0,6-3 0,4-3 396,2-8 1,8-8 0,5-13 0,9-6 401,7-4 1,6-2 0,6-4 0,5-8 381,5-11 1,7-8 0,2-6 0,0 0 224,0 2 0,-1-2 0,-9 12 0,-1 0-103,-3 0 0,-7 1 0,2 9 0,-6 3-356,-6 6 1,-4 8 0,-8 8 0,1 11-269,-1 10 0,-1 8 1,-3 16-1,-3 3-323,-2 6 1,5 10 0,-3 3 0,2 3-387,-1 3 0,-5 3 0,4 1 0,-2 0-2699,-4 1 3137,-2-1 1,5 0 0,3 0 0</inkml:trace>
  <inkml:trace contextRef="#ctx0" brushRef="#br1" timeOffset="1667">6439 1240 8598,'11'-35'0,"-1"2"235,-2 4 1,13-2 0,2 6 0,9 2-173,2 3 0,15-1 0,7 11 0,10 0-64,12 5 1,5-5 0,5 0 0</inkml:trace>
  <inkml:trace contextRef="#ctx0" brushRef="#br0" timeOffset="2302">9076 280 8354,'0'-35'146,"0"0"1,-6 2 0,-2 2 0,0 4 896,1 1 0,-1 5 1,2 7-1,-6 3-483,-3-3 0,-4 6 1,-5 1-1,-5 1-466,-4 0 0,-11 0 0,-9 6 0,-7 0-71,-2 0 0,-6 0 0,4 2 1,-4 2-249,-2 2 0,2 7 1,4 1-1,6 5-59,4 5 0,7 7 0,2-2 0,5 4 96,7 2 1,6 6 0,11-1 0,2-1 136,3-2 0,7 6 0,-2 1 0,4 1-81,2-4 0,8-4 0,4-4 0,3-4-41,3-6 1,5-6 0,0-5 0,0-6 129,3-4 1,3-2-1,10 0 1,3-4 160,3-8 1,1 1 0,7-13 0,-1 5-10,1 1 0,-1 1 0,0 0 0,1 1 84,-1 4 0,1-1 0,-1 7 1,-2 2-93,-3 2 1,-2 10-1,-7 5 1,3 9-139,-2 7 1,-10 12-1,-8 5 1,-5 5-70,-4 1 0,-8 8 0,1 2 0,-7 2 100,-9 0 0,-9-5 1,-17 3-1,-5-2-73,-11-4 0,-7-9 0,-10-7 0,1-5-274,-1-5 1,-6-7 0,2-12 0,6-5-207,8-4 1,14-11-1,5-11 559,4-13 0,10-10 0,2-9 0</inkml:trace>
  <inkml:trace contextRef="#ctx0" brushRef="#br0" timeOffset="2969">9722 507 8344,'0'-18'0,"2"3"0,2 1 987,2 2 1,-1 7 1659,-5-7-2339,0 8 0,0-2 1,0 12-1,-1 6-51,-5 3 0,2 5 0,-6 3 1,0 4-135,1 0 0,5 12 0,-2-4 0,4 2-254,2 0 0,0 4 1,2-1-1,4 1-298,5 2 0,7-6 0,5 1 0,6-5-122,4-4 1,2-9 0,0-3 0,0-9 223,0-6 0,-6-12 0,-2-7 0,-3-12 342,-9-10 0,-5-6 0,-10-9 1,0-2 222,0-2 0,-10-7 1,-7 7-1,-11 2 484,-5 2 0,-1 3 1,-1 3-1,2 3 546,4 2 0,3 10 0,11 10-941,3 4 1,6 9 0,14 4 0,10 4-470,9 2 1,15 8 0,11 6-1,9 7 134,6 8 0,2 4 0,0 4 0,1 4 160,5 5 1,-4 5-1,2 1 1,-7 0-57,-3 1 0,-9-1 0,-1 1 0,-7-3-352,-5-3 0,-1-5 0,-6-7 0,0-2-222,0-4 0,-2-5 0,-2-13 0,-2-5 174,2-4 1,2-10 0,4-5-1,2-9 271,2-7 1,-3-11 0,-9-7 0,-5-4 84,-5-1 1,-9-6 0,-6 0 0,-10 1 74,-12 3 0,-16 9 0,-21 3 1,-13 1 71,-11 0 0,-1 8 0,-1 10 0,-1 6-204,3 5 0,1-2 0,12 10 0,8 8-677,11 12 0,12 11 0,10 14 0,10 7-1391,5 9 1,20-3 2072,13 4 0,16 4 0,5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0:25.8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193 280 8428,'-2'-18'403,"-4"1"0,-5-1 1032,-5 1 0,4-6 0,1-3 1,-3 1-863,-1 0 1,-3 2 0,3 5 0,1 1-2547,3-1 1973,-1 9 0,-6-7 0,1 6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1:12.3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437 724 8009,'-17'-17'344,"-8"-7"1,-2 3 0,-2 4 223,-1 3 0,9 10 1,-2 0-1,1 8-436,-1 8 0,2 9 0,-6 4 1,-1 5 31,1 6 1,6 1-1,-4 10 1,3 1-144,5 3 0,-2 3 0,13 2 0,2 5-398,2 1 1,4 8 0,4 5-1,5-1 80,5-2 0,11 3 0,6 1 0,8-4-291,3-6 1,3-14 0,5-11 0,3-8 587,3-10 0,4 1 0,8-15 0</inkml:trace>
  <inkml:trace contextRef="#ctx0" brushRef="#br0" timeOffset="219">769 951 7968,'-17'-7'0,"-1"-3"1830,1 0 0,-1-3-1663,1 7 0,7 2 0,4 10 118,5 5 1,1 5 0,1 3 0,5 5-312,6 5 1,3 4 0,5 3-1,1 5-313,2 6 0,3 3 0,-5 3 1,4-1-287,2 0 0,-3 9 0,3 1 0,-4 2-285,-7 0 0,-7-8 910,-9 2 0,-7 4 0,-3 0 0</inkml:trace>
  <inkml:trace contextRef="#ctx0" brushRef="#br0" timeOffset="484">926 1004 7989,'0'-26'558,"0"7"0,0-4 143,0 3 0,0 3-508,0-1 1,8 9-5,4 3 1,5 4-427,7 2 0,-3 0 0,8 0 0,2 0-33,2 0 0,2 2 0,0 2 1,0 4-271,0 1 1,-8 3 0,-4 5 0,-3 1 539,-3-1 0,-7 9 0,-2 1 0</inkml:trace>
  <inkml:trace contextRef="#ctx0" brushRef="#br0" timeOffset="636">961 1353 8400,'0'-18'149,"2"9"0,4 1-251,6 0 1,11 6 0,6-3-1,4 3-8,2 2 1,6 0 0,2 2 0,-1 3-485,1 7 1,2 5 593,-11 7 0,5 3 0,-12 8 0</inkml:trace>
  <inkml:trace contextRef="#ctx0" brushRef="#br0" timeOffset="768">1066 1824 7989,'-17'-7'1166,"7"-3"-1490,4-7 1,20-1-1,9 1 1,10 1 152,8 4 1,5-1 0,11 5 0,1 0 170,-2 1 0,-2-7 0,-1 4 0</inkml:trace>
  <inkml:trace contextRef="#ctx0" brushRef="#br0" timeOffset="1001">1765 1301 8391,'0'-45'0,"-2"4"824,-4 4 1,4 10 0,-4 4-128,4 3 0,2 9-421,0-1 0,2 8 0,4-2 0,6 5-197,3 1 1,9 1 0,1 5 0,4 4-413,8 0 1,0 5 0,9-1 0,3 5-602,1 4 0,3 7 1,-1-5-1,-2 0 934,-3 0 0,-4 6 0,-8-4 0</inkml:trace>
  <inkml:trace contextRef="#ctx0" brushRef="#br0" timeOffset="1201">2306 1004 8101,'0'-18'0,"0"1"454,0-1 0,-2 1 175,-4-1 0,3 9-572,-9 3 0,2 6 0,-3 8 0,1 7-43,-2 6 1,-3 11-1,-4-3 1,-7 6-191,-5 5 1,2 5-1,-9 7 1,1 3-598,-2 3 1,-6 6 772,-11 12 0,24-40 0,-2-1 0,-3 4 0,-1 0 0</inkml:trace>
  <inkml:trace contextRef="#ctx0" brushRef="#br0" timeOffset="1434">2725 1074 8625,'-9'-10'1649,"1"12"1,8 13 0,2 9-1574,4 3 1,3 2-1,9 8 1,-1 3-303,1 7 0,5 5 0,0 7 0,-1 5-505,-3 4 1,-2 7-1,-1 3 1,-4 1 730,-7 5 0,-10-14 0,-5-2 0</inkml:trace>
  <inkml:trace contextRef="#ctx0" brushRef="#br0" timeOffset="1685">2813 969 8052,'0'-35'206,"2"-2"1,1 0 0,5 0 245,2 4 0,0 10 0,5 0 1,1 5-30,3 7 0,8 1 1,-2 6-1,1 0-491,-1 6 0,-2 6 0,-5 9 0,-1 3-222,1 3 1,-3 4-1,-3 10 1,-6 4 27,-4 5 0,-10 5 0,-4 1 0,-5 1-211,-7-1 0,3-2 0,-10-1 0,-4-3-11,-4 3 0,-2-6 0,8-5 484,4-6 0,-4-7 0,6-8 0</inkml:trace>
  <inkml:trace contextRef="#ctx0" brushRef="#br0" timeOffset="3001">3284 1091 8162,'0'-17'522,"0"-1"1,0 6 0,-2 1 0,-2-3 1419,-1-1 1,-1 3-549,6 0 0,-6 7-1307,0-7 0,2 8-33,10-2 0,-2 12 0,6 6-231,-3 3 1,7 3 0,-4-1-275,-1 1 1,7 1 0,-6 2 0,1 3 55,1-3 1,-1-2-1,7-1 1,-3-1 166,-3 1 1,4-1 0,-5 1 0,5-1 46,1 1 1,1-1 0,-1-1 140,1-5 1,-9-1 0,-1-6 188,0 2 0,-4-1 255,7-5-335,-7 0-54,4-7 1,-10 5-14,-4-4-24,4 4-47,-5 2 0,9 0 31,3 0 92,-3 0 189,6 0-78,-8 0 1,6 2 108,0 4 33,0-4-159,-6 5 23,0-7 0,-2-1 144,-4-5 0,2-4-108,-8-7 0,6-1 0,-3 1-50,1-1 1,2 7 0,4 1-1,-2 0 16,-2 0 0,1 5 1,3-7-120,-4-2 1,4 5-890,-4-3 475,-4 8 0,8 4 1,-3 12 83,3 3 0,2 3 0,0 1 1,2 3-16,3 1 1,5 0 0,8-5 0,-1-1 223,1 0 0,5-1 0,0-4 0,-2-7-36,-1-3 0,-3-2 1,1 0-1,-1 0-26,1 0 0,-9-2 0,-3-3 0,-4-9 22,-2-7 1,-8 1 0,-3-5 0,-7 2 147,-5 0 1,-4-7-1,-8 7 1,0 2 93,0 1 0,8 3 1,4-1-1,3 3 233,3 3 1,-1-3-300,1 3 0,9-1 0,10-1 0,14 2-14,11-1 1,8-1 0,3 1 0,5 1 67,2-2 0,1 5 0,5-1 0,-5 2-74,-5 4 0,-4-3 0,-2 1 0,-2 2-105,-4 2 1,0 10-1,-9 3 1,-5 5-81,1 1 0,-7 3 1,1 1-1,0 4-27,-1 2 1,-5-3 0,2 5 0,-2 2-19,2 2 0,-4 2 1,4-2-1,-4-2 89,-2-2 0,-2-8 0,-2 3 0,-2-5 325,2-2 1,-6-7 21,-1-4 1,3-14-1,2-9 1,4-12-176,2-10 0,2 0 0,4-8 0,6-1-285,3-3 0,4 5 0,3 1 0,1 3-290,-2 3 1,5 8 0,-1 5 0,0 5-331,0 6 1,6 9 0,-2 0 824,4 4 0,2 2 0,0 0 0</inkml:trace>
  <inkml:trace contextRef="#ctx0" brushRef="#br0" timeOffset="3234">4472 637 8030,'-12'-35'430,"0"0"0,1 8 0,-5 4 0,5 3 2260,5 3-2329,4 7 1,10 4 0,3 12-1,7 8-315,5 7 0,4 6 1,10 8-1,2 2-109,2 4 1,5-3 0,-5 9 0,0 2-540,1 1 0,-5 4 1,4 3-1,-6 1-197,-6-2 0,-12 4 0,-11 0 0,-8 3 799,-9 3 0,-16-6 0,-18 0 0</inkml:trace>
  <inkml:trace contextRef="#ctx0" brushRef="#br0" timeOffset="3385">4611 1126 8030,'18'-35'78,"-6"2"1,-1 2 0,5 4 320,5 2 0,6 1 1,10 7-1,4-1-187,5 1 0,5-1 0,1 3 1,-1 3-314,-5 6 1,3 4-1,-8 2 1,-3 0-410,-1 0 510,-10 0 0,6 8 0,-5 2 0</inkml:trace>
  <inkml:trace contextRef="#ctx0" brushRef="#br0" timeOffset="3685">5432 794 8044,'10'-35'148,"4"6"1,-9 2 825,-1 2 1,-4 1 372,-6 7 0,3 7-958,-9 4 0,0 6 0,-3 6-453,3 6 0,2 9 0,6 2 0,-1 1-104,1 1 0,2 2 1,4 6-1,2-2-271,1-2 1,9 0-1,-2 6 1,3 0 47,3 0 1,-1 0-1,1-2 1,-3-2 263,-3-2 0,3-7 0,-5 1 0,0-4 78,-4-1 0,-5-1 0,-2-1-76,-5-5 0,-4-3 1,-7-8-1,-3 0-315,-3 0 1,-2 0 0,-6 0 439,1 0 0,1-8 0,-6-1 0</inkml:trace>
  <inkml:trace contextRef="#ctx0" brushRef="#br0" timeOffset="3917">5554 78 8030,'0'-17'1133,"0"-7"-1005,0 1 1,16 9 0,9 16 0,12 16 204,10 15 1,5 19 0,4 18 0,-26-30 0,-1 2-264,0 2 0,-2 3 0,-3 4 0,-4 3 0,-1 5 0,-3 2 0,-3 3 0,-2 2-389,-3 3 1,-3 2-1,-5 4 1,-6 1-172,-5 0 0,-7-1 0,-8 3 0,-8 0 0,-10 0 0,-1 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0:25.2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333 1170 8671,'0'-17'962,"0"-1"0,0 1 533,0-1 0,-2 7 0,-4-1-1170,-6-2 0,-3-1 1,-3-3-1,1 1-291,-1 0 0,-1-7 0,-2-3 0,-5-4-261,-1-6 1,0-11-1,-4-5 1,4-11 526,2-9 0,3-1 0,11-8 1,5 1 272,4 1 1,10 8 0,5 14-1,11 8-267,11 11 0,9 21 1,16 7-1,10 7-402,10 4 0,5 17 0,2 13 0,-1 12-217,-5 9 0,-1 9 1,-8 4-1,-4 2-412,-12-2 0,-10 4 0,-11-6 1,-2 2 127,-4 0 1,-11-10-1,-12-1 1,-6-13 71,-6-9 1,-4-7-1,-7-13 584,-1-5 1,1-6 0,-1-6 0,1-7 618,-1-9 0,1-7 1,1-11-1,3-7 246,1-3 1,8-5 0,-1-1 0,3-2-337,2 2 1,7-3-1,7 5 1,7 5-350,8 5 0,6 5 1,6 12-1,6 7-238,3 7 0,10 11 0,2 4 0,0 11-535,-3 9 0,-5 15 1,-2 0-1,1 5-396,-1 7 1,-7 1 0,-4 5 0,-7 1-18,-4 2 1,1 2 0,-8-4 0,-2 3-620,-1-3 0,-11-8 1566,-3-1 0,-4 0 0,-2 5 0</inkml:trace>
  <inkml:trace contextRef="#ctx0" brushRef="#br0" timeOffset="400">2201 489 8391,'0'-50'438,"0"3"1,0 6-1,-1 12 1,-3 6 3341,-2 4-3120,0 9 1,12 10 0,2 13 0,3 9-700,9 7 0,-3 6 1,8 4-1,1 3-382,3 3 0,-2 0 1,0 1-1,-2-5-384,-3-4 1,-3-2 0,-2 0 0,-1-2-2002,-4-4 2739,3-4 1,-13-19 0,4-12 849,-4-15 0,6-10 0,3-4 0,7 0 111,5 0 1,4 0 0,8 2 0,4 4-224,7 5 0,-5 5 0,14 4 0,-1 3-508,2 6 1,4 6-1,-3 6 1,3 6-115,2 3 0,-12 1 0,1-3 1,-7-3-545,-5-2 1,-6-5 262,-10-8 1,-7-7-1,-18-11 1,-6-6 124,-9-4 1,-10-10 0,-12-2 0,-4-1-178,-2-1 1,-1 3-1,-5-5 1,3 4-206,1 3 1,9 7 0,-1 8 0,8 3-877,7 9 0,15 5 0,11 12 1365,13 4 0,26 4 0,13 7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0:24.0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70 511 8268,'-13'-24'166,"-5"1"1,3 2 0,5 7 0,2 2 197,4-1 1,2 3-1,4-2 35,4-1 0,6-1 0,11 1 1,6 3-212,4 2 1,10-3-1,3 3 1,7 0-80,5 0 0,2 3 0,4 5 0,-6 0 26,-3 0 0,-5 13 0,-3 8 1,-8 9-35,-8 6 1,-6 11 0,-10 2 0,-3 5 29,-6 4 0,-4 8 0,-2-4 1,0 0-133,0-4 1,-6-1-1,-2-1 1,0 2-100,1-2 0,-5-7 0,4-4 0,0-3-205,1-3 0,-5 2 0,6-4-1170,2-4 0,-3-10-950,1 0 2425,0-11 0,-2-12 0,-2-10 0</inkml:trace>
  <inkml:trace contextRef="#ctx0" brushRef="#br0" timeOffset="147">454 965 9011,'-11'-18'111,"-1"1"0,8 5 0,0 2-98,8 3 0,14 1 0,13 6 1,8 0 61,7 0 1,10 6 0,5 1 0,1 3-1296,4 4 1220,2-7 0,9 17 0,3-5 0</inkml:trace>
  <inkml:trace contextRef="#ctx0" brushRef="#br0" timeOffset="297">1520 807 8370,'0'-17'0,"0"0"764,0-1 0,0 1 1,0-1 1513,0 1-2558,0 7 1,2 4 0,3 12 0,7 6 279,4 3 0,9 3 0,2-1 0</inkml:trace>
  <inkml:trace contextRef="#ctx0" brushRef="#br0" timeOffset="497">2358 231 8552,'-8'-43'1166,"-3"5"0,-11-5 1,-3 4 1321,-2 6 1,7 16-1943,3-1 1,7 22 0,8 8 0,-2 17-460,-1 15 1,1 5 0,8 17-1,3 6-411,3 7 0,2 7 1,5 1-1,1 0-436,-1 1 0,1 7 0,-10-46 0,1 1 1,0 0-1,-1 1 760,1-2 0,0 1 0,0 1 0,-1 0 0,10 46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1:04.8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86 123 8064,'-33'-18'1163,"4"1"-1267,11 7 1,12 5 0,12 8 0,6 5-55,3 2 1,11-4-1,3 3 1,6-1 367,5-4 0,7-2 0,13-2 1,12 0-64,13 0 0,-33 0 1,3 0-1,10-1 1,4 0-1,10-1 0,3-2-44,10-1 0,4-1 0,-26 1 1,1-1-1,2 1 0,2-1 1,2 0-1,0 1 0,2-1 1,1 0-1,1 0-193,1 0 0,1 0 0,1 1 0,2 1 0,2 1 1,0 0-1,-3 1 0,1 0 0,-1 0 0,-1 1 0,0 0 1,0-1 71,-1 0 1,-1 0 0,1 0 0,1 2 0,0-1 0,1 0-1,1 0 1,1-2 0,0 2 0,1 0 0,1 0 0,-1 1 0,2 0 1,-1 0 0,0 0-1,3 0 1,-1 0 0,0 0-1,-5 0 1,0 0 0,0 0-1,1 0 1,1 0 0,-1 0-30,0 0 1,-1 0-1,1 0 1,-1 0-1,0 0 1,0 0 0,-1 0-1,-1 0 1,-1 0-1,-4 0 1,0 0-1,-2 0-33,-2 0 0,-1 0 1,0 0-1,-2 0 1,-1 0-1,0 0 0,-3 0 1,0 0-1,-1 0 1,30 0-1,-1 0-133,-7 0 0,-2 0 1,-5 0-1,-3 0 1,-12 0-1,-2 0 1,-4 0-1,-2 2-115,-4 1 0,-3-1 0,35 0 0,-19 4 0,-13-4-113,-13-2 0,-12 0 440,-7 0 0,-19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8:04.3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1570 1661 8150,'0'-11'-93,"0"-1"0,0-1-382,0-3 1,0 4 0,0 1 382,0-3 0,0 4 159,0-1 0,0 5-22,0-6 1,-2 3 0,-2-5 719,-1 2-1096,-1 9 1,4-5 330,-4 8 0,-4 0 0,-7 0 0</inkml:trace>
  <inkml:trace contextRef="#ctx0" brushRef="#br0" timeOffset="382">1238 910 8665,'-23'-40'0,"-2"-1"453,-2 2 1,5 10 0,-1 6 0,4 5-14,1 7 0,-1-3 1,-2 8-1,-7 2-489,-5 2 1,-2 2 0,-15 0 0,-6 0 130,-4 0 1,-6 14-1,-10 5 1,-6 7 169,-3 5 0,4 9 1,3 7-1,4 3-201,6 3 0,16-1 0,3 1 1,13-1-211,14 0 0,12 1 0,18-1 1,12 1-98,13-1 0,5-2 0,15-1 1,7-4-60,6-3 0,12-1 1,1-6-1,3-4-432,-1-8 1,1-1 0,5-17 746,0-1 0,-36-6 0,1-2 0,1 0 0,1-1 0</inkml:trace>
  <inkml:trace contextRef="#ctx0" brushRef="#br0" timeOffset="966">1710 1382 8980,'0'-17'389,"0"-1"-105,0 8 0,-2 3 0,-4 7 0,-5 0-8,-5 0 1,-9 0 0,-4 0 0,-6 2-171,-6 3 0,-4 11 1,-7 9-1,0 2-117,-1 4 0,7 2 1,1 4-1,4 2-323,8 2 1,6 5 0,12-5-1,3-2-73,6-2 1,8-10 0,10-6-1,11-7 313,8-8 1,6-4-1,2-6 1,3-8 184,3-11 1,2-8 0,3-4 0,-1 0 90,-3 0 0,-9 0 0,0 0 1,-8 2 78,-4 4 1,-1 0-1,-9 9 71,-3 5 1,-5 7-309,-7-3 1,2 9 0,2 2 0,4 7-72,2 3 0,7 6 0,8-5 0,3 3 63,3-3 1,9 3 0,5-6 0,2 0 6,-1-1 1,1-1 0,5-8-1,1-4 83,-1-5 0,-7-13 0,-7-5 0,-7-4 78,-7-2 1,-7 1 0,-5-1 0,-6 0 72,-4 0 0,-4 6 0,-4 1 0,-6 3 108,-3 4 1,-3 3-459,1 7 0,1 7 0,5 16 0,5 11-154,4 8 0,2 19 0,0 10 0,0 12 19,0 10 1,6 11-1,1 6 1,-2-47 0,0 1 14,2 2 0,0 0 0,-2 3 0,-1 1 0,1 2 0,0 0 0,-1-2 0,0-2-99,-2-4 1,0-3 0,0 36 0,-2-15 0,0-10-169,0-15 1,-2-23 0,-4-11 479,-6-8 0,-3-20 0,-3-3 0</inkml:trace>
  <inkml:trace contextRef="#ctx0" brushRef="#br0" timeOffset="1166">2409 1190 8213,'17'-45'756,"-7"4"1,-4 12-181,-4 6 0,5 11 0,5 9 0,3 6-619,3 9 1,1 9-1,3 5 1,3 1-12,2 4 1,-6 2 0,3 2 0,-7 2-197,-5 3 1,1-1 0,-7 6 0,-2-2-98,-2-5 1,-10 5-1,-3 0 1,-7 1-121,-5 5 1,2-8 0,-7-6 0,5-10-750,8-6 1216,-3-9 0,8-2 0,-7-8 0</inkml:trace>
  <inkml:trace contextRef="#ctx0" brushRef="#br0" timeOffset="1500">3561 1172 9105,'-9'-17'1088,"-7"7"1,4 4-1044,-3 4 1,-3 2-1,-1 0 1,-4 2 16,-6 4 1,-4 4 0,-4 7 0,-4 3-133,-6 3 0,5 4 1,-1 10-1,2 2-233,1 2 1,5 1 0,9-3 0,7 2-67,9-2 0,6-10 0,6-6 0,6-5 341,10-7 1,7-3 0,12-10 0,5-4 190,11-5 1,1-13 0,10-3 0,0-2 87,-2 0 0,-2 8 0,-9-3 0,-1 5-169,3 1 0,-15 3 0,5 3 0,-12 6-134,-6 5 0,-1 1 0,-7 0 0,-1 1-216,-5 5 1,-1 4-1,-6 7 1,2 1-932,-2-1 1199,-2 9 0,5-7 0,3 6 0</inkml:trace>
  <inkml:trace contextRef="#ctx0" brushRef="#br0" timeOffset="1682">4207 1277 8130,'-2'-27'0,"-1"2"379,-3 0 1,-2 13 0,4-2 670,-2 5 0,0 9-1439,6 0 1,2 7-1,2 13 228,2 3 1,6-4 0,-4 5 0,1-3-102,5 2 0,1-1 0,1 5 0,-1 0-1041,3 0 1303,-12-5 0,25 11 0,-12-6 0</inkml:trace>
  <inkml:trace contextRef="#ctx0" brushRef="#br0" timeOffset="1834">4627 1172 8130,'0'-25'562,"2"-2"291,3 0 1,-1 4-769,8 11 0,-1 6 0,7 12 1,1 6-196,5 3 0,-3 8 1,6 3-1,0 1-193,0 4 1,3 2 0,5 2 0,-1 0-135,1 0 1,0 0 436,0-1 0,8 1 0,2 0 0</inkml:trace>
  <inkml:trace contextRef="#ctx0" brushRef="#br0" timeOffset="2049">5325 526 8332,'-6'-79'0,"-1"5"3338,-3 8 0,0 15-2792,-1 17 1,3 16 0,8 18-1105,0 10 0,8 11 0,5 4 0,6 3 202,5 3 0,5 2 0,-4 3 0,2 5-165,4 6 0,-5 9 0,-3 6 0,-4 6-189,-1 10 1,-9 5-1,-3 8 1,-8 8 709,-2-44 0,-3 1 0,-8 7 0,-5 0 0,-7 3 0,-1 0 0</inkml:trace>
  <inkml:trace contextRef="#ctx0" brushRef="#br0" timeOffset="2401">5517 1347 8294,'6'-50'0,"2"3"0,2 6 1247,3 4 0,3 10 0,3 2 1,4 4-766,6 3 0,10-3 0,4 11 0,0 0-618,-1 5 1,-7 3 0,-8 2 0,-1 0-180,-5 0 0,-4 2 1,-3 3-1,-2 9-33,1 7 1,-3 1 0,0 7 0,-3 2-4,-3 2 0,4 0 1,0-2-1,2-2 165,3 2 1,-3-6-1,1-1 308,3-5 1,7-9 0,5-5-1,1-5 732,4-5 0,2-13 1,4-11-1,3-4-201,7-2 0,-2-6 1,-1 1-1,-1 3-380,-4 6 1,2 2 0,-5 11 0,-3 8-201,0 7 1,-5 5-1,1 5 1,2 13-420,2 13 1,2 11 0,0 15-1,-1 5-111,1 4 0,4 17 1,-4 8-1,-20-43 1,-3 1 25,0 1 1,-2 1 0,-4 2-1,-3 2 1,0 2 0,-4 1 0,-3 2-1,-3 0 129,-6 2 1,-3 0 0,-7 0 0,-3 0-1,-5-3 1,0 0 0</inkml:trace>
  <inkml:trace contextRef="#ctx0" brushRef="#br0" timeOffset="2530">4207 299 8200,'-39'-43'0,"-1"1"0,3 2 0,2 2 569,-25-26 0,19 20 0,26 24 227,13 12 0,9 22-796,11 27 0,15 11 0,4 18 0</inkml:trace>
  <inkml:trace contextRef="#ctx0" brushRef="#br0" timeOffset="3380">4679 1033 8268,'-18'-35'220,"3"-4"0,7 6 1,18 10-131,23 7 0,37 6 0,-18 4 1,4-1-1,11 1 0,4 0-312,10-1 1,3 1 0,12 1 0,4 0-345,-29 1 0,1 0 0,1 0 0,5 1 0,2-1 0,0 0 0,2-2 0,0 0 0,1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8:07.0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30 746 8244,'-12'-57'810,"0"5"0,9 6 1,1 18-244,11 11 0,13 7 1,18 10-1,9 0-1310,7 0 0,12 8 0,8 6 0,-2 5 743,-3 4 0,-1 16 0,0-2 0</inkml:trace>
  <inkml:trace contextRef="#ctx0" brushRef="#br0" timeOffset="133">100 1182 8184,'-12'-50'659,"0"3"1,8 7 0,1 9 0,10 5-549,17 7 0,22 0 1,30 13-1,17 2-243,-41 3 0,3 0 0,4 1 0,2 0 0,3 0 0,0 0 132,-1 0 0,0 0 0,-4 0 0,-1 0 0,-2 0 0,0 0 0</inkml:trace>
  <inkml:trace contextRef="#ctx0" brushRef="#br0" timeOffset="333">484 204 8443,'-18'-60'0,"3"2"1502,3 8 0,10 17 0,20 31 0,20 11-1121,21 15 0,14 18 1,-27-14-1,2 3 0,2 5 1,0 3-483,5 4 0,-1 3 0,3 6 0,-1 3 0,3 5 0,-2 2 0,-4 3 0,-3 2-461,-5 1 0,-7 2 0,-6 0 0,-9 2 0,-16-1 0,-8 1 0,-7 2 0,-8 0-1235,-8 1 0,-6-1 1797,-8 2 0,-6 0 0,-3 2 0,-3 1 0,-2-1 0,0 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8:08.7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77 447 8191,'-18'-50'0,"1"5"1829,-1 10 0,5 19-1726,7 22 0,2 14 1,16 19-1,3 3 77,6 3 1,1 3-1,7 11 1,2 5-186,2 4 1,-4 1-1,0 3 1,0 6-177,-2 9 0,-10-39 1,-1 1-1,-2 6 1,-2 1-1,0 2 1,-1 0-164,-1 2 1,-3 0-1,-3 2 1,-2-1 0,1-1-1,-2 0 1,-2-1 0,-2 0-633,-2 0 0,-1-1 754,-1-7 1,-2-1 0,-16 37-1,-2-19 1</inkml:trace>
  <inkml:trace contextRef="#ctx0" brushRef="#br0" timeOffset="233">356 464 8161,'10'-73'0,"-4"5"367,-4 12 0,3 17 1,5 17-1,4 9 348,5 7 0,18 8 0,4 8 0,7 9-882,5 6 0,-3 1 0,-3 8 1,-7 9 61,-3 6 1,-10 11 0,-5 4 0,-11 4-198,-11 2 0,-11 5 0,-18 3 0,-12 3 134,18-36 1,-3 0 0,-5-1-1,-4-1 1,0 4 0,-1-1 0,-3-2-1,0-1-77,-2-1 1,-2-2 0,2-1-1,-1-2 1,2-5 0,0-2-1,-27 18 245,12-17 0,11-13 0,9-18 0</inkml:trace>
  <inkml:trace contextRef="#ctx0" brushRef="#br0" timeOffset="482">1439 1111 8321,'15'4'2447,"-1"7"-2135,-2 12 0,-3 16 1,5 10-1,-4 7-75,-3 8 0,-1 8 0,-8 6 0,-4 5-162,-5 0 1,-11-1 0,-3-1 0,0-5-134,0-4 0,9-18 0,10-9 0,6-12-71,6-10 0,12-11 0,13-8 0,8-8-92,7-8 1,14-11 0,8-6-1,8-4-263,3-2 1,3 2 0,5 4 0,1 5 483,-1 5 0,8-6 0,-47 11 0,1 1 0</inkml:trace>
  <inkml:trace contextRef="#ctx0" brushRef="#br0" timeOffset="633">2591 1617 8192,'-34'-35'861,"-1"4"1,4 6 169,7 7 1,11 22-1,19 6-1006,5 9 1,7 7-1,3-3 1,4 6-221,2 4 0,2 4 0,4 2 0,-1 3-625,-3 3 1,-6-4 0,6 5 819,2 3 0,2 9 0,2 4 0</inkml:trace>
  <inkml:trace contextRef="#ctx0" brushRef="#br0" timeOffset="1019">4024 1268 8266,'-18'-18'257,"1"1"0,1-1 0,2 3 13,3 3 0,-1 5 1,-5 7-253,-1 0 0,7 1 0,-1 5 122,-2 6 1,7-2 0,3 1 59,8 3 1,7-6 0,15-3-1,8-3-137,11-2 0,15 0 1,10-2-1,14-3-79,13-7 0,-48 5 1,2 0-1,8 0 0,1 1 1,1 0-1,0 0-362,2 0 1,0-1 196,-2 0 0,-1-2 1,-4-3-1,0-1 1,-4-1-1,1 1 0</inkml:trace>
  <inkml:trace contextRef="#ctx0" brushRef="#br0" timeOffset="1186">3639 1879 8912,'18'-15'637,"-1"3"1,18-2-1,16 9 1,26 1-712,-24 2 0,3 2 0,8 0 1,4 0-1,12 0 0,3 0 0,0-1 1,1 0 22,0-2 0,-1 0 0,-4-1 0,-1-2 0,-7-2 0,-2-1 0,-6 0 0,-2 0-1678,-8 1 0,-2-1 1729,35-9 0,-9 1 0,-7-1 0</inkml:trace>
  <inkml:trace contextRef="#ctx0" brushRef="#br0" timeOffset="1435">5054 761 8248,'14'-60'115,"3"8"0,14 17 0,6 17 0,15 13 127,16 9 0,12 13 1,13 16-1,-45-13 1,1 3 90,0 1 0,-1 4 0,-1 6 0,-3 4 0,-4-1 1,-4 2-1,-4 2 0,-2 3-203,-3 1 0,-4 3 0,-1 4 0,-5 3 0,-3 4 1,-5 2-1,-3 2 0,-6 0-278,-4 1 1,-5-2 0,-7 1 0,-7-1 0,-10-1 0,-6 0 0,-3 1 0,-3 0-288,-5 3 0,-3-2 0,0-4 0,-3-2 0,-4 2 0,-2-3 0,-2-3 0,-2-3 86,-1-3 1,-2-1-1,2-4 1,0-1 0,2-1-1,0-2 1,4-2-1,0-2 349,6-6 0,1 0 0,0 2 0,0-2 0,7-4 0,1-1 0,1 0 0,0 0 0</inkml:trace>
  <inkml:trace contextRef="#ctx0" brushRef="#br0" timeOffset="1685">7010 674 8133,'-27'-43'296,"-4"8"0,7 2 1,3 14 186,2 11 0,9 8 0,4 8 0,4 11-25,2 14 0,14 10 0,3 11 0,5 5-268,3 5 1,-6 4 0,5 3 0,-5 5-409,-2 6 0,1 5 1,-1 6-1,-9-44 1,0 1-383,-2 1 1,-1 1 0,9 47-1,-8-2 365,-2-2 0,-6-45 0,-2 1 0,-6 46 1</inkml:trace>
  <inkml:trace contextRef="#ctx0" brushRef="#br0" timeOffset="2136">7586 901 8300,'18'-50'185,"1"3"0,4 6 504,7 4 0,6 8 1,9 2-1,7 4-423,3 7 1,1 1-1,0 9 1,2 4-153,-1 6 1,-11 8-1,-7 11 1,-10 8-273,-11 8 1,-9 5 0,-11 9 0,-5-1-104,-11 1 0,-17 7 0,-17 2 0,-12 4 54,28-31 0,-2 0 0,-34 23 0,-1 4 0,7-12 254,7-9 1,7-12 0,7-5 76,10-5 1,18-11 0,21-8-1,17-10 93,18-6 0,19-7 1,14 0-1,13 4-129,12 5 0,-44 7 0,-1 0 0,2 4 0,-1 1 0,0 1 0,-1 2-254,45 8 0,-14 5 0,-9 17 0,-10 4-40,-12 4 0,-22 7 0,-21-3 1,-13 1 136,-13 5 0,-24-4 0,-19-1 0,-12 1 80,-9 0 0,34-25 0,-1 0 1,-3 3-1,-1-1 0,-4 0 0,-1 1-43,-3-1 0,0 0 1,2 0-1,-1 1 1,-3 0-1,0 0 0,4-2 1,0-3-140,1-2 1,1-1-1,5 0 1,1-1 0,-33 4-1,17-8-686,17-7 1,26-18 856,12-8 0,30-8 0,10-4 0</inkml:trace>
  <inkml:trace contextRef="#ctx0" brushRef="#br0" timeOffset="2733">8861 1215 8290,'-8'-27'660,"-3"-8"1,-5 8 0,-1 0 280,-1 12 0,9 5-439,3 4 0,4 6 1,2 0-1,0 10-245,0 5 0,0 10 0,0 5 0,0 3-93,0 1 0,8 9 1,1 2-1,3 1-174,0 1 1,-1-1 0,7 7-1,1-1-375,4 1 1,-1-1-1,5-1 1,0-5-147,0-5 1,2-6 0,6-8 0,-2-10 36,-4-9 1,2-10 0,-9-9-1,-5-15 197,-3-11 1,-10-7 0,0-9 0,-8-1 206,-8-4 0,-9 2 0,-5-8 1,-1-2 311,-4-2 0,4 4 1,-2 2-1,0 1 459,2 5 1,1-2 0,9 6 0,1 7 301,5 6 1,7 12 0,16 6-570,11 7 0,18 6 0,11 12 1,12 8-235,10 11 1,7 8-1,10 6 1,-42-16-1,0 1-141,2 3 1,0 2 0,0 0 0,-1 0 0,6 5 0,1 0 0,-2 1 0,0 0-160,1 1 0,-1 0 1,-3 1-1,-1 0 1,-5-1-1,-1 0 0,-3-1 1,0 0-274,33 31 1,-5-10 0,-6-1-1,-6-14 119,-3-14 1,-11-4 0,-5-15 0,-6-4 81,-4-6 1,-7-15-1,-1-16 1,-8-10-14,-7-5 1,-4-9 0,-6-1 0,-9 0 101,-16 0 1,-14-4 0,-19 4 0,-12 2 152,32 30 1,-1 1-1,-3 2 1,-1 2 0,-47-12-1,46 18 1,-1 1-75,1 0 1,-1 3-1,-3 2 1,0 4 0,-43 1-1,9 6-304,10 6 0,12 19 0,20 16 0,11 10 328,13 7 0,11 4 0,13 8 0,7 0 0,9 0 0</inkml:trace>
  <inkml:trace contextRef="#ctx0" brushRef="#br0" timeOffset="3202">12703 884 8151,'-23'-20'817,"2"-1"-490,5-2 1,8 7-1,16 10 1,13 2-295,18-1 0,23 1 0,26-6 1,9 2-98,-46 6 1,1 0 0,3-1-1,2-1 1,1 0 0,1 2 0,0 0-1,0 2-191,-1 1 0,0 2 0,-3-2 0,-1 2-85,39 8 0,-15 9 1,-18 7-1</inkml:trace>
  <inkml:trace contextRef="#ctx0" brushRef="#br0" timeOffset="3352">12668 1303 8291,'-42'-14'794,"7"-3"0,11-3 0,24 9-432,24 5 1,36 4-1,-11 1 1,5 0 0,7-1-1,2 0-436,7-1 1,4 0-1,10-1 1,2 1-1,6 0 1,1 2 0,3-2-1,2 0-3159,0 1 0,0 0 3233,-4 1 0,-2 0 0,-11-2 0,-3-2 0,-5 0 0,0 1 0</inkml:trace>
  <inkml:trace contextRef="#ctx0" brushRef="#br0" timeOffset="3585">13804 272 8351,'25'-93'658,"4"12"0,6 23 0,7 28 0,13 21-155,13 16 0,19 21 0,-35-6 0,3 4 0,4 2 1,2 0-295,5 3 0,0 2 0,2 5 0,-2 2 0,-2 2 0,-2 3 0,-6 3 0,-5 3-227,-6 2 1,-5 3 0,-5 4 0,-6 2-1,-8 5 1,-7 2 0,-4 2 0,-4 0-2,-3 2 1,-6-1-1,-10-1 1,-7-2 0,-6-3-1,-5-2 1,-4 0 0,-5-2-485,-5 0 0,-3-4 1,-5-2-1,-3-3 0,-2 1 1,-2-3-1,-3-3 0,-1-3-49,-2-2 1,-1-2-1,-1-3 1,0-1-1,0-3 1,0-2-1,3-1 1,2-2 551,3-1 0,1-1 0,-1-5 0,2-2 0,-35 9 0,4 1 0</inkml:trace>
  <inkml:trace contextRef="#ctx0" brushRef="#br0" timeOffset="3852">16947 272 8260,'-35'-35'1310,"0"2"1,-2 6 0,0 12-694,3 13 1,-3 19 0,15 20 0,5 12-406,3 7 1,10 10 0,-1 0 0,5 6-317,5 3 0,13 7 1,11-3-1,4 5-349,2 5 1,0-3 0,0-7 0,-2 1-230,-4-1 1,-4-1 0,-9-2 681,-5-12 0,5-8 0,-7-4 0</inkml:trace>
  <inkml:trace contextRef="#ctx0" brushRef="#br0" timeOffset="4619">17436 692 8176,'-2'-49'0,"-4"8"0,-7 14 467,-9 12 0,3 9 0,-4 14 0,5 9 143,7 10 0,3 8 0,10 4 1,6 4 49,9 1 0,4-3 1,12 6-1,6 1-444,4 2 0,11-3 0,12 2 0,6 1-432,4 0 1,5 7 0,-7-13 0,-6 1-1678,-8-4 1,-17-12 1036,-14-6 0,-20-29 0,-22-17 0,-9-18 748,-7-9 0,-6-10 0,-3-4 0,-3-4 154,2-2 0,2-6 0,4 1 0,4 1 835,6 2 0,11 2 1,6 0-1,6 4 149,6 8 0,14 8 0,16 17 0,17 5-602,15 11 1,11 1-1,14 15 1,6 8-335,-47 2 1,-1 4 0,1 2 0,-1 3 0,0 2 0,-1 2 0,-3 3 0,-1 1-45,-3 1 0,-2 2 1,38 29-1,-23-3 1,-5 3-396,-8 6 1,-8-2-1,-8 0 1,-10-2-100,-9-4 0,-14-1 1,-7-1-1,-7 2 106,-3 3 0,-6-7 1,3-7-1,3-3 18,4-3 0,-1-10 258,15-5 1,8-15-1,17-11 1,13-13 127,11-12 1,5-12-1,0-4 1,-5 0-234,-1 1 0,-4-11 0,-12 5 0,-10 1-11,-9 3 0,-8-3 0,-8 4 1,-11-1 88,-14-5 0,-10 7 0,-11 1 0,-4 4 152,-6 2 0,-2 2 0,2 2 0,7 4 247,9 2 0,7 1 0,14 7 0,9-1 120,11 1 1,20 7 0,14 4 0,16 4-263,15 2 0,22 0 1,7 0-1,4 2-133,4 4 0,3 10 0,-45-4 0,0 1 0,1 0 0,-1 1 13,-1 1 0,1 1 0,1 1 1,-2 1-1,40 21 0,-5 4-96,-4 1 0,-9 1 1,-2 1-1,-10-3 5,-10 0 0,-17-6 0,0 3 0,-4-3 13,-3-2 0,-9-2 0,-7-2 0,1-4-24,3-1 1,1-3-1,1-8 1,-1-3-7,1-6 0,5-4 0,2-4 0,0-4-36,0-6 0,-1-11 0,-9-8 0,-3-8-67,-6-7 1,-4-7 0,-6-5-1,-8-4-34,-11 0 0,-22-6 0,-11 4 1,-8-2 99,-8 2 0,-2 6 0,5 11 1,-1 8-81,0 8 1,4 2 0,8 12-1,13 9-497,12 10 0,16 17 0,11 18 674,4 14 0,17 1 0,5 8 0</inkml:trace>
  <inkml:trace contextRef="#ctx0" brushRef="#br0" timeOffset="5102">21837 1355 8233,'-2'-44'387,"-4"3"0,-3 6 0,-11 6 0,-1 4 633,-2-1 0,-7 7 0,3-6 0,-4 1-519,-6 1 1,-1-8-1,3 2 1,0-2-365,0 2 1,0-10 0,0 6 0,2-2-146,4-2 1,4 6 0,7-12 0,3 5-68,3 3 0,6-4 0,12 12 0,6 0 6,3 3 1,10 5-1,6 3 1,8 5 126,8 5 1,5 4 0,8 4-1,8 4 166,6 5 1,2 13-1,-6 5 1,1 6-76,5 5 0,-4 13 1,3 9-1,-7 0-114,-9-4 1,-3 2-1,-15-3 1,-4-5-240,-6-3 1,-14-13 0,-11-1 0,-8-11-223,-10-11 0,-9-5 1,-20-8-1,-5-2 61,-5-4 1,1-5-1,3-13 1,4-7 619,1-8 1,13 3 0,1-7 0,13 2 54,9 0 1,4-5-1,4 3 1,6 0 343,9 1 1,16 9 0,16 9-1,7 5-214,8 2 0,4 9 0,2 8 0,0 11-636,0 11 1,7 7-1,3 12 1,-3 5-275,-7 5 1,0-5 0,-8 1 0,0 1-337,-3 3 1,-13-1-1,-7-3 1,-10-6-2538,-11-5 3343,-9-8 0,-9 5 0,0-6 0</inkml:trace>
  <inkml:trace contextRef="#ctx0" brushRef="#br0" timeOffset="5468">23199 971 8867,'16'-60'0,"-3"5"787,-1 7 1,-4 19 0,7 4 0,7 11 554,3 6 0,-2 2 1,6 6-1,2 0-530,2 0 0,0 2 0,-2 4 1,0 6-549,6 3 0,-8 9 1,6 1-1,-2 2-502,0 4 1,2-4 0,-2 2 0,-4 2-528,-5 2 0,-11-3 0,-3-3 1,-2 0-516,-4 0 0,-10-6 0,-4 3 1,-2-7 646,1-5 0,1-6 715,-2-12 1,5-4 0,9-7 0,5-1 421,11 1 0,7-1 0,12 1 0,4 1 233,5 5 1,9 3 0,7 8-1,9 0-349,7 0 1,-2-2 0,3-2 0,-1-4-469,-4-1 0,-14 1 0,-14-10 0,-15-7-263,-9-6 0,-14-12 0,-12-3 1,-18-5-111,-17-1 1,-11-2 0,-8-3 0,-8-1-336,-8 2 1,2 9 0,-3 8 0,3 8 94,2 8 0,6 6 1,4 5-1,3 10 693,7 12 0,9 9 0,-1 16 0</inkml:trace>
  <inkml:trace contextRef="#ctx0" brushRef="#br0" timeOffset="5769">16650 2700 8300,'-72'-43'288,"16"6"1,29-1-1,25 5-25,27 3 0,37 1 1,-12 12-1,5-1 0,9 1 1,4-1-115,10 1 0,5 0 1,-16 3-1,2 0 1,3 1-1,8-2 0,2 1 1,2 0-1,9 0 1,1-1-1,3 1-328,-20 4 0,1-1 1,1 0-1,1 1 1,6-1-1,1 1 1,2 0-1,0 0 1,5 1-1,1 0 1,2 1-1,-1-1 1,-15 2-1,-1 0 1,1 0-1,1 0 1,0 0 238,3 0 1,0 0-1,1-1 1,0 2 0,-1-1-1,-2 1 1,0 1 0,-1 0-1,1 0 1,1 1 0,3 0-1,1-1 1,0 1 0,0 1-1,0 0 1,-1 0 0,1 0-1,0 1 1,-1 0 0,1 0-212,1 0 1,0 0-1,0 1 1,0 0-1,0-1 1,0 1-1,0-1 1,1 1-1,-1 0 1,0 0-1,-1 1 1,0 0-1,0 1 1,-1 0 0,0-1-1,-2 1 1,0 0-1,-1-1 1,0 1-1,-1 0-239,17 0 1,-1 1-1,-1-1 1,-1 1-1,-2 0 1,-1-1-1,-1 1 1,0-1 389,-2-1 0,-1 0 0,0 0 0,0 0 0,-1 1 0,-1 0 0</inkml:trace>
  <inkml:trace contextRef="#ctx0" brushRef="#br0" timeOffset="5869">25435 1879 8300,'-43'-41'0,"-4"3"501,-3 5 0,-4 7 0,-1 15 0,3 5-271,7 4 1,6 10 0,5 3-231,-1 5 0,-16 9 0,-3 2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8:17.7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1004 311 8403,'-8'-27'245,"4"2"0,-5 7 1671,1 1-1435,-6-1 1,12 11-1,-2 9 1,8 11-50,8 9 0,5 9 0,5 0 1,3 5-388,2 5 1,4 8-1,8-1 1,2 9-113,-2 7 0,3-2 0,-1 2 0,-2 4-289,-2 5 0,-4 5 1,-4 2-1,-8-9-806,-7-5 1,-10-7 0,-16 3 1161,-11-2 0,-16-10 0,-6-7 0</inkml:trace>
  <inkml:trace contextRef="#ctx0" brushRef="#br0" timeOffset="199">1074 643 8342,'11'-85'193,"1"7"0,0 16 475,-3 19 1,9 16-1,-1 15 1,12 7-614,10 3 0,0 9 1,8 5-1,-1 4-426,-1 1 0,3 8 1,-7 2-1,-2 3 161,-2-1 1,-10 2-1,-4 9 1,-5 5-62,-7 0 1,3-1 0,-8-5 0,-2 2-68,-2-2 0,-2 3 0,-2-1 1,-4-2 337,-6-2 0,-3-2 0,-3 0 0</inkml:trace>
  <inkml:trace contextRef="#ctx0" brushRef="#br0" timeOffset="716">1353 573 8263,'-35'-44'317,"0"3"1,0 12 0,0 7 0,1 9 381,-1 7 0,5 4 1,3 4-1,0 6-684,0 9 1,4 3 0,-6 9 0,-2 0-13,-2-2 1,-4 6-1,-4-4 1,-6 4-81,-3 2 0,-8 0 1,-2 0-1,-3-2-163,-3-4 1,-1 2-1,-3-8 1,0-3 144,0-7 0,10-7 0,7-14 0,13-9 329,9-10 0,7-16 1,15-9-1,11-11-20,13-4 0,20-5 0,19-2 0,-21 36 0,2 0-90,4 0 0,2 3 1,4 2-1,3 3 0,0 3 1,1 2-1,0 3 0,1 3-66,-1 3 0,1 1 1,47-8-1,2 13 1,-8 12-98,-7 14 1,1 19-1,-4 19 1,-38-21 0,0 2 71,1 4 1,-1 2 0,-2 1 0,-2 3 0,-1 2 0,-1 1-1,-1 3 1,-2 1-73,-1 1 0,-2 2 1,-1 3-1,-3 1 1,-6-4-1,-4 0 1,-3 0-1,-4-1-43,-3-1 0,-5 1 0,-7 1 0,-5 0 0,-4 3 0,-5-1 0,-6 1 0,-4-2-60,-6 1 1,-4-1 0,-6 2 0,-3-2 0,-3-6 0,-1-2 0,-3 0 0,-1 1-126,-1-2 1,0-1 0,4-7-1,1-3 1,2-5 0,1-3-1,-33 6-245,15-16 1,8-14 0,13-16 0,7-11-38,8-8 1,8-18 0,13-7 548,10-10 0,6 0 0,5-10 0,-3 5 0</inkml:trace>
  <inkml:trace contextRef="#ctx0" brushRef="#br0" timeOffset="1050">2052 1272 8263,'37'-8'129,"1"6"1,-12-4 0,-1 4 586,0 2 1,0 2 0,-3 4-1,1 6-404,-2 3 0,-7 5 0,-2 1 0,-1 4-82,-1 2 1,-2 2 0,-8 4 0,0 0-33,0 2 1,-8-4-1,-6 10 1,-5-4-290,-4-2 0,-8 0 0,1-2 1,-3-4-107,-1-6 1,1-11-1,3-6 1,9-6 362,7-6 0,1-8 0,9-13 0,8-10 59,11-5 0,18-11 1,16-5-1,7 2 163,8 1 1,4 5 0,2 5-1,2 10-81,3 10 0,-3 13 0,0 9 0,-10 6-420,-9 9 1,-15 11-1,-1 8 1,-10 6-417,-7 4 0,1 6 0,-11-5 1,2 3-257,-1 3 0,1 3 0,3 1 0,1 1-970,1-1 1755,-3-7 0,11 5 0,-7-5 0</inkml:trace>
  <inkml:trace contextRef="#ctx0" brushRef="#br0" timeOffset="1266">3885 1516 8458,'-1'-50'0,"-5"3"522,-6 6 1,-9 10 0,-6 4 0,-4 2 87,-6 4 1,-12 3-1,-1 7 1,-9 5-208,-3 4 0,-2 2 0,-4 2 0,4 4-244,6 5 0,12 12 0,7 7 1,8 3-326,7 2 1,13 1-1,7 3 1,8 4-489,7 2 0,15-5 0,11 5 0,13-4 65,12-8 1,16-2-1,9-12 1,12-5 208,-45-9 0,1-1 0,-2 0 0,0-2 1,3-2-1,1-2 123,-1 1 0,0-4 1,2-5-1,-1-5 1,4-3-1,0-1 1</inkml:trace>
  <inkml:trace contextRef="#ctx0" brushRef="#br0" timeOffset="1483">4497 800 8228,'-55'-41'0,"-3"3"0,-4 5 207,0 7 0,-2 9 0,10 3 0,5 5 164,4 1 1,7 2 0,9 6-1,7 2 18,9 4 1,5 5 0,8 13 0,2 5-58,4 4 0,5 10 0,13 3 0,5 5-217,4 1 1,9 2 0,3 5 0,2 5-209,-1 3 1,1 3 0,3 2-1,-1 4-480,-3 5 0,-9-3 0,0-2 0,-10-7-690,-7-5 1,-1 2 1262,-13-7 0,7-17 0,-3-9 0</inkml:trace>
  <inkml:trace contextRef="#ctx0" brushRef="#br0" timeOffset="1780">4584 1551 8228,'18'-50'33,"-1"3"1,-5 1 0,-3 9 0,1 4 1056,0 0 1,1 15 0,7 7-451,-1 7 0,3 8 0,1 5 1,2 11-267,-1 5 0,3 4 1,0 8-1,2 2-203,4 1 1,2 7 0,2-4 0,0-1-289,0 1 0,-6 4 0,-2-7 0,-1-1-899,-5-2 1,-2-10 0,-3-3 433,-4-5 1,-5-11 0,-7-10 0,2-16 402,4-15 0,4-11 0,7-15 1,3-3 656,3 0 0,-2-6 0,8 6 0,2 0 439,2 4 1,2 11 0,0 9 0,2 7-298,4 7 1,-2 13 0,5 5 0,1 6-770,0 6 0,-7 11 0,5 12 0,0 6-337,3 6 1,-3-2 0,0 5-1,-3 1-2567,1 0 3053,0-7 0,-6 21 0,0-5 0</inkml:trace>
  <inkml:trace contextRef="#ctx0" brushRef="#br0" timeOffset="2363">6627 1429 8571,'16'-43'458,"-4"8"0,1 2 0,-7 10 0,-2 0 195,-2-3 0,-6 9 0,-6-2 0,-9 7-284,-6 4 0,-12 0 1,-10 5-1,-5-3-198,-7 2 0,-3 10 0,-7 7 0,-1 9-290,0 7 1,8 4 0,4 4 0,5 3-426,7 7 0,3 5 1,12 7-1,8 3-2,11 0 0,12-2 0,13-10 0,19-3 194,16-6 1,22-20 0,17-9 0,10-12 347,-46-5 0,1-2 1,1-2-1,-1-3 1,1-8-1,-1-3 1,0-2-1,-2-2 101,1-3 0,-3-3 1,0-4-1,-2-3 1,-5-3-1,-3-1 0,-2-5 1,-2-1 253,-1-4 0,-6-1 0,-9 2 0,-5-1 0,-2-1 0,-4 0 0,-5 2 0,-4 1 24,-5 2 1,-4 1 0,-1-2-1,-5 1 1,-8 3 0,-4 1-1,0 1 1,0 0 142,-3 3 1,0 1 0,-36-29-1,-2 12 1,0 6-114,0 5 1,8 6-1,6 12 1,7 8-285,8 7 1,6 8-1,8 14 1,8 10-305,5 9 0,10 15 0,-1 13 0,5 13-13,5 11 0,13 13 0,11 3 0,-12-47 0,1 1-15,2 1 0,1 1 0,0 2 0,2 0 1,4 2-1,1 1 0,0 0 0,2 0-107,1-2 1,2-1 0,0-3-1,2-1 1,0-1 0,2-3 0,0-3-1,1-2-69,3-2 1,0-3 0,34 18 0,-3-14 0,-8-18 322,-4-13 0,-1-14-1,-7-8 1,-1-9 102,-5-12 1,3-2 0,-11-9 0,-5-1 221,-7 3 1,-9-5 0,-5 6-1,-8 1 371,-8-1 0,-8 2 1,-13 6-1,-10 2-205,-10 4 0,-5 4 0,-3 9 0,1 3-130,0 1 1,7 8-1,4 2 1,6 10-153,6 10 0,12 13 0,11 2 0,10 7-422,13 5 0,20 7 0,31 7 0,-28-30 1,2 0-113,6 2 1,3-2 0,4-1 0,2-2 0,6 4-1,2-1 390,1-1 0,2-2 0,4-3 0,2-2 0,0 1 0,1-1 0</inkml:trace>
  <inkml:trace contextRef="#ctx0" brushRef="#br0" timeOffset="2813">10504 329 8453,'-17'-33'230,"1"4"0,3 5 2862,1 5-2763,8 9 0,-1 10 1,12 14-1,9 7 102,5 8 0,10 6 0,-2 6 1,4 5-81,2 5 0,0 9 0,0 6 0,0 8-354,0 7 1,-20-33 0,-1 1 0,0 4-1,-1 1 1,0 5 0,-3 0-326,-1 3 0,-2 1 0,-1-3 0,-2 0 0,-4 4 1,-2 0-1,-1-2 0,-2 0-396,-2 0 1,-3-2-1,-4-7 1,-4-3-1,-22 38 724,1-21 0,-6-10 0,1-5 0</inkml:trace>
  <inkml:trace contextRef="#ctx0" brushRef="#br0" timeOffset="3146">10644 521 7494,'6'-72'86,"0"-4"0,0 10 1,-4-2-1,3 8 958,7 10 1,13 7 0,10 14-1,10 6-423,5 3 0,12 11 0,6 5 0,8 10-433,3 11 0,-3 16 0,2 14 0,-6 5-304,-10 6 0,-16 6 0,-11 10 0,-12 4-82,-9 1 0,-10 1 1,-16 3-1,-15-3-258,-16-3 0,-15-7 0,20-38 1,-3-2-1,-3 0 0,-2-3 79,-1-4 0,-1-2 0,-43 20 0,0-20 0,6-3 116,3-5 0,18-9 0,8 0 0,17-8-67,14-7 1,13-5 0,10-1-1,14-1 328,17 1 0,19-1 0,14 1 0</inkml:trace>
  <inkml:trace contextRef="#ctx0" brushRef="#br0" timeOffset="3480">12198 1184 8491,'-17'-35'479,"0"1"1,-9 6 0,-3 7-1,-4 7 817,-2 9 1,0-3 0,-2 4 0,-3 6-553,-7 8 1,-3 7 0,-3 6-1,1 8-466,0 8 0,7 0 0,6 8 0,8 3-311,8 6 1,5 6-1,7 8 1,5 2-430,4 4 1,2-4-1,0 3 1,0-1-492,0 2 1,0-12 0,0-2 0,0-14 359,0-13 1,2-15 0,4-15-1,5-5 790,5-5 0,15-15 0,6-13 0,7-8 357,11-3 1,-3 5 0,8 0-1,-2 6 179,1 4 0,1 8 0,-4-2 0,2 5-423,-1 6 0,-3 5 0,-4 9 0,-1 3-724,-3 7 0,-7 6 0,2 5 1,-4 4-2016,-2 0 0,6 6 2429,-1-4 0,1 4 0,-6 2 0</inkml:trace>
  <inkml:trace contextRef="#ctx0" brushRef="#br0" timeOffset="3796">13054 1638 8337,'-2'-46'492,"-2"3"0,-3 6 1407,-3 10 1,-2 8-1173,-5 7 0,-1 6 0,1 14 0,-1 8-323,1 5 0,-6 10 0,-1 0 0,1 6-294,-2 4 0,5 1 0,-3-3 0,4 4-314,1 1 0,3-5 1,1 2-1,4-6-330,3-6 0,1 2 0,6-8 1,0-1 58,0-3 0,8-7 0,3-3 1,7-1 110,5-4 0,-2-2 1,9-2-1,1 0 229,2 0 1,1 0 0,1-2 0,0-2 167,0-2 1,0 1 0,0 5 0,0 0-124,0 0 0,0 0 0,-2 0 0,-4 0-263,-6 0 1,3 2 0,-3 1-760,-2 3 1112,-1 8 0,-11-4 0,-1 7 0</inkml:trace>
  <inkml:trace contextRef="#ctx0" brushRef="#br0" timeOffset="4213">12967 1796 8421,'-18'-6'420,"-1"-2"0,-2 0 235,-3 1 1,1 1 0,6 6 0,-1 0-77,1 0 1,-1 2-1,3 3 1,3 7 101,6 4 0,4 3 0,2 2 0,2 5-323,4 1 0,12 4 0,13 8 1,7 3-253,9 3 1,11 0 0,6 3 0,4-1-96,2 1 0,4 1 0,-4-1 0,-8-5-475,-6-6 1,-13 0 0,-10-14-1,-14-2-131,-11-1 1,-18-11 0,-13-3-1,-20-4 228,-17-2 0,-12 0 0,-15 0 0,-2 0 121,-5 0 1,-3-6 0,44 3 0,0 1 0,-2-1 0,1 2-8,-1-1 1,-1 2 0,4 0-1,2 0 1,-40 0 0,13-2-941,13-4 0,17 4 1193,12-4 0,24-4 0,12 1 0</inkml:trace>
  <inkml:trace contextRef="#ctx0" brushRef="#br0" timeOffset="4397">12862 1988 8421,'-17'-58'370,"-1"-1"1,3 5 341,3 5 0,4 7 0,8 5 0,4 0 66,8 2 0,15-2 0,23 14 0,11 2-524,8 1 0,26 5 0,-45 8 1,1 2-1,5 1 0,1 2-328,5 0 1,0 2 0,0 6 0,0 2 0,4 1 0,0 1 0,-2 1 0,-2 2-953,-4-1 0,-1 1 0,-5-1 0,-1 1 1026,30 10 0,-3 4 0,-8 8 0</inkml:trace>
  <inkml:trace contextRef="#ctx0" brushRef="#br0" timeOffset="4748">9264 3263 8160,'-87'-8'0,"2"-2"9,3 0 1,1-5 0,13 3 0,14-5 201,15-6 1,19 3-1,18-5 1,14 2 398,17-1 1,29-1 0,28 4 0,-34 9 0,2 1-356,8-1 0,3 2 0,12 2 0,5 3 0,4-1 0,2 2 0,7 0 0,2 0-362,-28 2 0,1 1 0,1 0 0,7 0 0,2 1 0,3-1 0,9 1 1,4 0-1,1 0 0,-20 0 0,1 0 0,1 0 0,1 0 117,4 0 1,1 0 0,0 0-1,1 0 1,2 1 0,0 1 0,1 0-1,-1-1 1,0 1 0,1-1 0,-1 1-1,0-1 1,0 0 0,1 0 0,-1 0-1,0 0-123,0-1 0,-1 1 0,0-1 0,-1 1 0,-3 0 0,0 0 0,0 1 0,-2 0 0,18-1 0,-1 1 0,-2 0 0,-12 0 0,-2 0 0,-2 0-407,-10 1 0,-1 0 1,-4-1-1,14-1 1,-5 0-1,-16 2 1,-5 0 519,26-1 0,-34-10 0,-12-2 0</inkml:trace>
  <inkml:trace contextRef="#ctx0" brushRef="#br0" timeOffset="4966">9701 3367 8329,'-60'0'89,"0"0"1,3 0 0,1 0 0,-41 0 928,20 0 0,40 0 1,37 0-514,35 0 1,42 0-1,-20 1 1,5-2 0,6 1-1,3-2-341,9 0 1,1-1 0,9 2 0,3 0 0,-26-1 0,2 0 0,0 0 0,3 1 0,1 0 0,0 1-316,3 0 0,2 0 0,1 0 1,8 0-1,2 0 0,2 0 0,-16 0 1,0 0-1,2 0 0,-1 0 0,3 0 1,1 1-1,-1-1 0,1 1 58,2 0 0,0 1 0,-1-1 1,0 1-1,-1-1 0,-1-1 1,-1 1-1,0 1 0,17 0 1,0 2-1,-2-1 0,-1 1 1,-1-1-1,0 0-724,-3 0 1,-1 1 0,0-1 0,-2-2 0,-1 0 0,-1 1 816,-6 0 0,-2 0 0,0-1 0,0 0 0,0 0 0,-2-1 0,21 0 0</inkml:trace>
  <inkml:trace contextRef="#ctx0" brushRef="#br0" timeOffset="5098">14731 3367 8516,'-18'-42'970,"1"9"1,1 11 30,5 9 0,3 11 0,10 0 0,4 8-1309,5 3 0,5 3 308,1 6 0,1 7 0,-1 2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8:33.243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1039 490 8467,'-25'-18'-636,"3"-7"1,-5-2 0,2 2 2677,4 7 1,7 9 0,4 10-1123,3 5 1,9 12-1,9 13 1,5 8-508,1 7 0,6 12 1,3 6-1,1 4-503,4 2 0,-6 2 0,0 2 0,-1 3-607,-1 3 0,-8 5 1,-9 5-1,-6-7-2866,-6-3 3563,-11-13 0,-18-6 0,-10-9 0</inkml:trace>
  <inkml:trace contextRef="#ctx0" brushRef="#br1" timeOffset="234">1091 333 18075,'40'-40'85,"0"0"0,-2 2 0,0 2 1,31-26 312,-4 16 0,-5 11 0,-10 19 0,-1 5 461,-3 5 0,-15 4 1,-2 6-1,-9 5-1068,-9 9 1,-3 11 0,-10 0 0,-4 4 89,-5 2 1,-13 6 0,-5-1-1,-6-1 193,-5-2 0,-5 4 1,-9 0-1,-3-3-108,-1-1 0,0-4 1,4 0-1,-3-2-279,-1 0 0,8 4 0,9-9 0,6-1-882,6 0 1,6 4 952,11-6 0,20 8 1,11-3-1</inkml:trace>
  <inkml:trace contextRef="#ctx0" brushRef="#br1" timeOffset="584">2209 909 19844,'-25'-16'-522,"-4"-7"1,-10 0 0,-4 0 0,1 3 1298,-1 3 0,0 7 0,2 4 0,-5 4 413,-5 2 1,1 14 0,1 5 0,3 6-599,-3 6 0,7 8 0,1 6 0,4 3-632,2 7 0,2 1 0,2-4 0,4 1-117,2-1 0,-4 6 1,7 1-1,7-5-282,7-6 0,6-7 0,6-12 0,8-7-115,11-9 0,8-5 0,8-8 0,5-4 739,9-8 0,17-5 0,-1-12 0,3 4 222,0-1 1,-8 7 0,0-4-1,0 5-256,-2 7 1,-4 1 0,-11 6 0,-6-2-200,-4 2 0,-10 10 0,-4 6 0,-5 3-496,-7 3 1,-3 1 0,-8 3 0,0 1-361,0-2 1,0 4 0,0 1 0,0-1-1275,0 0 1,8 4 1985,3-5 0,5 7 0,1-4 0</inkml:trace>
  <inkml:trace contextRef="#ctx0" brushRef="#br1" timeOffset="817">2820 1468 19437,'-17'-35'-1348,"-1"0"1,3 8 0,3 3 2676,6 5 0,14 11 0,12 8 0,11 12-348,7 9 1,11 1 0,-2 9 0,3 4-654,2 3 1,-5 9 0,-2-4 0,-5 1-497,-7 5 0,-7-5 0,-15 1 0,-5-2-132,-4-4 0,-25-5 0,-14-4 0,-18-9-625,-14-7 1,-11-7 0,-13-7-1,-4 0-4011,0 0 5196,2-7 0,7-11 0,1-9 0</inkml:trace>
  <inkml:trace contextRef="#ctx0" brushRef="#br1" timeOffset="950">2960 1293 19369,'35'-33'213,"0"4"1,2-2-1,4 6 1,5 0 666,5-1 1,3 9 0,4 7 0,6 2-588,4 4 1,6 3 0,-2 1 0,-8 3-1240,-8 9 1,-8 0 0,-15 13 632,-3 0 0,-13 2 0,-9 8 1</inkml:trace>
  <inkml:trace contextRef="#ctx0" brushRef="#br0" timeOffset="1200">428 2795 8407,'-88'-25'40,"21"-8"0,16-8 0,26 4 1230,21 6 0,37-8 0,29 4 1,27-1-937,-33 17 0,3 1 0,7-3 0,4 1 0,7 0 0,3 1 0,6 2 0,2 1-328,10 3 0,2 1 1,-26 3-1,1 1 1,1 0-1,7-1 1,2 1-1,0-1 0,3 1 1,2 0-1,0-1-361,1 1 0,1-1 0,0 1 1,0 0-1,0 1 0,0 1 1,-6 0-1,0 2 0,0 0 1,-3 1-1,0-1 0,-1 1-1,-3 1 1,-1-1 0,-2 1-1,26-1 1,-4 2 0,-13 3-1,-3 3 1,-13 2 0,-4 2 355,-12 1 0,-2 1 0,37 15 0,-18-3 0,-1 4 0</inkml:trace>
  <inkml:trace contextRef="#ctx0" brushRef="#br1" timeOffset="1384">183 3022 8651,'-70'0'445,"12"0"0,17 0 117,28 0 1,42-2-1,49-4 1,-25 0 0,4-1-356,11-4 0,4 0 0,8 2 0,3-1 0,12-2 0,4 1 0,-27 4 0,2 0 0,1 1-160,7 0 0,2 1 1,0-1-1,2 0 0,0 0 1,1 0-1,5 0 1,2 1-1,-1-1 0,-1 0 1,-1 0-1,0 0-712,-2 0 0,0 0 1,-2 1-1,-2 1 1,-2 1-1,0 0 665,-7 1 0,0 1 0,-1-2 0,1 1 0,-1-2 0,1 1 0,-3 0 0,0-1 0</inkml:trace>
  <inkml:trace contextRef="#ctx0" brushRef="#br0" timeOffset="1567">5265 2009 8509,'-7'-50'2387,"-9"3"0,-9 8-1886,-10 8 1,-10 0-1,6 10 1,6 5-1195,8 9 0,6 5 0,3 6 693,5 7 0,-5 9 0,6 15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8:31.51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88 1248 14431,'-13'-53'-331,"-5"1"0,1 2 1184,3 3 1,1 6-1,7 10 1,2 4 724,2 2 0,4 3-1018,4 11 0,3 3 1,9 10-1,-1 6-1051,1 9 1,5 8 0,2 12 0,2 2-212,4 2 0,-5 7 1,-3-3-1,-4 2 11,-1-1 1,-1-5 0,1 4 0,-3-5-307,-3-7 0,-2 0 0,-6-9 723,1-3 0,1-11 0,-6-14 0,2-18 542,4-16 0,6-21 0,11-10 1,6-9 62,4-2 0,4-1 0,4 9 1,5 6-347,5 4 0,1 13 1,0 16-1,3 14-201,3 11 1,-2 8-1,6 6 1,-2 8 272,-3 7 0,-3 22 0,-2 11 0</inkml:trace>
  <inkml:trace contextRef="#ctx0" brushRef="#br0" timeOffset="233">1136 1318 10894,'-15'-33'0,"3"2"511,6 2 1,4 5 0,4-5 0,4-2 191,6-2 1,5 0 0,6 2 0,6 2 99,4-2 1,-3 6-1,-3-1 1,0 5-295,0 4 1,-11-3 0,-1 13-283,-5-3 0,-6 6 1,-10 0-1,-8 8-252,-7 8 0,0 11 1,-7 6-1,1 4-314,0 2 0,12 6 1,-1 1-1,6 3-101,6 3 0,4-3 0,8 0 0,10-3-367,9-3 0,16 4 0,11-4 734,14-6 1,25 2-1,-40-22 1,1 1 0</inkml:trace>
  <inkml:trace contextRef="#ctx0" brushRef="#br0" timeOffset="581">2848 951 11413,'-43'-35'-55,"-11"2"0,-12 4 0,-4 8 1193,2 7 1,4 6-1,0 10 1,7 4-393,9 6 0,9 5 0,14 6 0,9 8-608,7 8 1,11 0 0,11 8-1,11 1-433,10 3 1,11-5-1,13-1 1,6-3-561,4-3 1,0-4 0,-4-6 0,-8-7-566,-7-9 0,-14 1 1,-14-10-1,-7-8 1381,-8-12 1,-6-17 0,-10-17 0,-13-14 94,-16-18 1,14 38 0,-1-1 0,-2-7 0,-2-1-1,-1-3 1,-2 0 193,-1-3 1,0-1 0,-2-2-1,0-2 1,0 0 0,1 0 0,-1 1-1,2 0 788,2 6 0,2 1 0,5 9 0,3 3 0,-13-22 0,12 18 141,9 17 0,10 19 1,18 16-1,17 15-968,18 14 1,18 22-1,-26-27 1,2 2 0,1 3-1,1 2-284,1 2 0,1 2 0,4-2 0,-1 1 0,-1 4 0,-1 2 0,1 1 0,-1 1-303,-1 1 0,-1 1 1,2 3-1,-2 3 0,-2 1 1,-1 0-1,-3 0 0,-1-1-918,-1 0 1,-2-1 0,-5-5-1,-2 1 1,-2-3 0,-1 1 1293,16 42 0,1-9 0,-2-5 0,-2-3 0,-2-2 0</inkml:trace>
  <inkml:trace contextRef="#ctx0" brushRef="#br0" timeOffset="964">3511 1143 16024,'22'-23'0,"-3"1"321,-4 7 0,-1-1 1,4 11 204,-1 1 1,0 2 0,-1 4-260,-4 3 1,1-1 0,-7 8-123,-2 2 0,-4-5 0,-4 3 1,-4 0 188,-1-3 0,-3 5 0,-6-6-150,1 1 0,0 1 1,-1 4-1,3-3-363,3 3 1,-2-4 0,9 1-286,1 3 0,4-5 0,7 1 489,11-2 1,9-2 0,14-8 0,5-4 442,5-6 1,9-3-1,4-5 1,2-1 16,-2-2 1,-4-2 0,-9 3 0,-5-1 157,-5 2 1,-8 1 0,-8 5 0,-9 1-148,-7 2 1,-3 11-1092,-6 1 1,0 7 0,0 13-1,0 1-262,0 2 0,2 8 0,2-2 0,4 4-1215,1 2 1,3 6 1940,6 0 1,7 0-1,2-6 1</inkml:trace>
  <inkml:trace contextRef="#ctx0" brushRef="#br0" timeOffset="1381">4908 968 12413,'-25'-17'-742,"6"1"1,-5 5 1354,5 5 0,7 6 0,3 6 0,1 5-214,4 5 0,-4 1 1,1 1-1,-3-1 58,-4 1 0,5-1 0,-3-1 0,-4-3 14,-5-1 1,2 0 0,-7 5-1,3 1-86,0-1 1,0 1-1,5-1 1,3 0-326,3 1 0,4 5 1,8 0-1,4-1-263,8-3 1,15 1 0,23-1-1,12 0 26,14-3 1,9-10 0,7 0 0,3-4-109,2-2 0,0-2 0,0-6 0,-10-10 201,-9-9 0,-16-8 1,-10-5-1,-13-5 221,-14 0 0,-11-5 0,-24 3 0,-11-1 123,-12 1 0,-20 1 0,-1 11 0,-4 8 327,-2 5 0,2 7 1,7 3-1,4 6-334,7 4 1,13 12-1,9 7 1,10 13-495,6 8 1,20 9-1,11 9 1,18 4-606,15 2 1,9-5 0,-25-27 0,2 0 812,3 1 1,2-2-1,1-5 1,1-1 0,10 2-1,0 0 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8:30.263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1080 714 8562,'9'-87'466,"-3"0"0,-4 13 0,-2 6 0,-2 6 429,-4 6 1,-11 1-1,-12 5 1,-6 3-138,-6 7 0,-5 5 0,-13 8 1,-7 9-306,-7 10 1,-5 8 0,-5 8 0,1 12-283,-1 13 0,-1 11 1,5 14-1,11 8-225,13 8 1,13 6 0,13 9 0,7 6-302,14-43 0,3 1 1,1 46-1,8-48 0,4 1 1,3-3-1,3-1-327,23 43 1,-15-46 0,2-1 0,4-1 0,2-1-1,2-1 1,2-2-167,2-3 0,2-2 0,42 26 0,7-15 574,0-10 0,-36-17 0,1-1 0,2-4 0,-1 1 0</inkml:trace>
  <inkml:trace contextRef="#ctx0" brushRef="#br1" timeOffset="434">1778 1221 15604,'0'-18'-537,"0"1"1,0 0 680,0-1 0,0 1 1,2-1-1,4 3 639,6 3 0,-3-4 0,1 5 1,0-5 29,0-1 0,-7 5 0,3 1-263,-4-3 1,-6 4 0,-5 1-489,-9 1 1,-11 2-1,0 8 1,-4 4 145,-2 5 0,0 5 1,0 1-1,0 1-411,0-1 0,6 9 1,2 3-1,2 4-252,3 2 1,5-1-1,3 1 1,5 2-103,1 4 0,2-10 0,6 2 0,0-6 212,0-5 0,0-3 1,2-4 120,4-3 0,4-4 0,7-8 0,2-2 741,5-4 1,5 2 0,10-7 0,3-3-160,3-1 1,2-1 0,5 2 0,0 5-891,1 1 1,-3 2 0,-1 6 0,-3 0-227,3 0 0,-7 0 1,-1 0-1,-4 0-301,-2 0 1,-8 0 1094,-4 0 0,-3-8 0,-3-1 0</inkml:trace>
  <inkml:trace contextRef="#ctx0" brushRef="#br1" timeOffset="716">2145 1238 14010,'10'-17'966,"-2"-1"-138,-1 1 1,5 5 0,11 3-1,8 1-65,8 4 1,8 2 0,9 6 0,4 6-592,2 7 1,-6 12-1,3 0 1,-3 4-400,2 2 1,-11 2-1,-3 2 1,-11 2-110,-9-3 1,-11-1 0,-3-4 0,-4-5 31,-8-11 1,-6-1 0,-13-11-1,-6 1-105,-8 2 1,-12-6 0,0 2 0,-1-10 359,1-12 0,-1-1 0,7-10 0,4 0 553,6 2 0,14-6 0,11 4 0,4-4 5,2-2 0,23 2 0,14 4 0,16 5-540,11 5 1,13 9 0,9 4-1,7 8-429,4 10 0,-4 7 0,-44-2 0,1 1 0,0 0 1,1 1-1156,0 1 1,1 1 1286,-4-3 0,1 1 1,-1 5-1,-1 2 1,40 19-1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1:21.1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333 1992 8034,'-12'0'0,"0"0"0,-1 0 0,3-6 0,-1 0-754,-3 2 1,-2 0 753,-1-2 0,-1 5 0,1-7 0</inkml:trace>
  <inkml:trace contextRef="#ctx0" brushRef="#br0" timeOffset="282">71 1939 8034,'-12'-6'-365,"0"1"-105,-1 1 163,5-6 582,-7 8 115,13-6-202,-6 8 1,10 0 0,4 2-91,5 4 1,5-4 0,1 4-1,1-2-24,-1 2 0,10-4 1,8 3-1,12-3-29,9-2 1,10 0 0,20-2 0,-35 0 0,2-1-45,8-3 1,3 0 0,12-2 0,5 0 0,4 0 0,2-1-1,6 0 1,1 0-89,-28 4 0,0-1 0,2 0 0,0-1 0,0-1 0,1 0 0,2-1 0,-1 1 0,1-1 0,-1 1 0,0 0 0,-1-1 88,0 1 0,-1 0 1,-1-1-1,29-5 0,-4 1 1,-11 3-1,-3 0 0,-3 3 1,-2-1-178,-5 0 1,-2 0 0,-5 3 0,-2 1 0,-6-1 0,-3 0-1,31-5-204,-17 1 0,-17 5 0,-8-4 380,-8 0 0,-2 0 0,-12-3 0,-3 3 0</inkml:trace>
  <inkml:trace contextRef="#ctx0" brushRef="#br0" timeOffset="599">3703 1311 8195,'28'-6'41,"-5"0"1,-4-6 0,1 6 0,3 3 135,6 1 0,4 4 1,4 3-1,2 9-58,1 7 1,9 14 0,-3 14 0,3 9-148,-2 12 0,1 7 0,-9 11 0,-8-1-215,-12 0 1,-11 1 0,-18 1 0,-13 2 96,6-44 0,-5-1 0,-7 1 0,-6-2 0,-2-3 0,-3-1-217,-4 0 0,-2 0 0,-2-1 0,-1 1 0,-3 3 1,0-1-1</inkml:trace>
  <inkml:trace contextRef="#ctx0" brushRef="#br0" timeOffset="1330">769 228 7999,'-27'-39'489,"4"4"0,9-2 669,3 14-1379,7 7 0,-2 11 0,12 10 0,5 7 244,5 4 0,1 7 0,1 2 0,1 4 132,5 8 0,-5 0 0,4 9 0,-1 3-215,1 1 1,-4 5-1,5 3 1,-5 6-168,-2 4 0,1 4 0,-3 3 0,-3 7-125,-6 3 1,2 1 0,-3-7 0,-1-9 351,-2-10 0,-17-5 0,-5-3 0</inkml:trace>
  <inkml:trace contextRef="#ctx0" brushRef="#br0" timeOffset="1616">892 298 8055,'-6'-51'262,"0"5"0,-6-3 0,6 10 0,3 6-204,1 8 0,4 12 1,3 3-1,7 2-251,4 4 0,1-4 1,2 3-1,3 1 295,1 2 0,6 2 0,-4 2 0,1 4-69,-1 5 0,-2 5 0,-5 3 1,-1 4-84,1 6 1,-7 4-1,-1 4 1,-2 2-17,-4 2 1,-4 11-1,-6-3 1,-8-3-85,-7-1 1,1 2 0,-5-5-1,2 1-15,0 0 1,-8-3-1,3-5 1,-1-2-326,0-4 1,2 8 489,-2-8 0,-4 8 0,6-10 0</inkml:trace>
  <inkml:trace contextRef="#ctx0" brushRef="#br0" timeOffset="1882">1468 839 8063,'-18'-8'0,"1"-1"0,0-3 429,-1 0 1,3 6-1,1-3-90,2 1 0,3 0-115,-3 2 0,4 6-356,8 0 0,2 8 0,4 10 0,4 1-67,-1 4 0,7 5 0,-4 6 0,3 1-158,3 0 1,5 8-1,-2 4 1,-3 3-630,-5 2 986,-9 9 0,4 1 0,-8 8 0</inkml:trace>
  <inkml:trace contextRef="#ctx0" brushRef="#br0" timeOffset="2148">1381 944 8909,'0'-45'0,"0"4"337,0 5 0,2 8 0,3 7 0,7 7-572,4 9 0,3 3 0,4 2 0,6 0 279,4 0 1,8 7 0,0 5 0,-2 4 109,-3 1 1,-1 6 0,2 1 0,0-1-217,-2 2 0,2-5 1,-14 5-1,-1-2-272,-3 0 1,-2 1-115,1-7 589,-8-7 0,-8-18 1,-10-15-1,0-8-332,0-4 1,-3-8 0,5-1 0,2-3-26,2 0 1,2 3 0,0-3 0,0 6-741,0 5 956,0 8 0,8 3 0,1 8 0</inkml:trace>
  <inkml:trace contextRef="#ctx0" brushRef="#br0" timeOffset="2433">2481 996 7996,'-8'-9'-46,"6"-7"0,-6 4 89,1-3 1,-1-3 0,-6 3 0,5 1 216,1 3 0,-4 5 0,4-4 0,-1 0-141,-5 1 1,4 5 0,-1-2 0,-3 4-74,-1 2 0,-3 0 1,1 0-1,1 2-116,5 4 1,-5 4 0,6 7 0,1 2-137,3 5 0,4-5 1,2 6-1,2-1-32,4-1 0,9 6 1,12-4-1,4 0 0,6 1 1,10-9 0,1-5 237,9 1 0,-3-5 0,6 0 0</inkml:trace>
  <inkml:trace contextRef="#ctx0" brushRef="#br0" timeOffset="2616">2603 507 7996,'-29'-17'85,"2"1"0,2 3 147,3 1 0,11 10 0,5 2-442,4 10 0,4 7 0,4 7 0,5 5 317,5 4 0,9 2 1,4-1-1,4 3-136,2 4 0,6-2 0,0 6 1,-1-1-295,3 1 1,-6 1 322,4 7 0,-12-1 0,-4 1 0</inkml:trace>
  <inkml:trace contextRef="#ctx0" brushRef="#br0" timeOffset="2750">2673 926 8096,'17'-35'-62,"-1"2"0,-1 4-282,3 6 1,5 6 0,18 3 0,7 2 105,9-1 1,-1 5 0,4 2 237,-5 4 0,1 2 0,-12 0 0</inkml:trace>
  <inkml:trace contextRef="#ctx0" brushRef="#br0" timeOffset="2966">3389 839 8131,'0'-27'180,"0"4"1,0 3 969,0 3 0,2 7-808,4 4 0,3 6-25,9 6 1,-1 4-1,1 7-356,-1 1 0,-5-1 1,0 1-1,1 1-390,3 4 0,1-3 1,1 3-1,-1-4 429,1-1 0,7-1 0,2 1 0</inkml:trace>
  <inkml:trace contextRef="#ctx0" brushRef="#br0" timeOffset="3100">3459 298 8088,'-29'-33'1120,"4"4"1,3 7-526,7 9 1,9 7 0,0 12-596,4 5 0,2 13 0,0 3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8:29.3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297 693 8502,'-33'-35'90,"4"0"1,-4 8-1,6 4 1,0 1 290,4-1 1,-3 10 0,3-3 0,2 6 718,1 6 0,9-3-717,-1 1 0,8 8 1,-2 9-175,4 5 1,2 3-1,0 3 1,2 1 1,4-2 1,-4-1 0,4-1-1,-2 2-217,2 3 1,-4-1-1,3-5 1,-1 1-146,2 4 1,-4-3-1,4 5 1,-2-2-112,2 0 1,-4 3 0,5-5 0,-1 4-53,0 2 0,8-3 0,-5 3 0,3-2 50,0-4 0,5-1 0,8-3 0,2-1 77,4-5 1,2-3 0,2-10 0,0-6 249,0-9 0,0-8 0,-2-12 1,-4-4 359,-5-5 0,-7-5 1,-5-1-1,-7 1 194,-3 5 1,-4-3-1,-5 8 1,-9 3-23,-5 1 0,-2 4 1,5 6-1,1 7 355,-1 7 0,6 7-1038,1-6 1,9 16-1,4 2 1,11 6-61,9-1 0,15 11 1,0-5-1,5 2-5,7 1 0,1-3 1,1 1-1,-5-1-73,-5 1 0,-4-7 1,-4-1-1,-4 0-93,-6-1 0,-3-5 24,-3 2 1,-7-2-1,-6 0 22,-8 2 1,-4 7 0,-6-1-1,3 3 5,-3 3 1,-1-1 0,-1 1 0,3-1-340,1 1 1,8-1 604,-2 1 1,8-1 0,8-1 295,7-5 1,12-3 0,1-8 0,4 0 145,7 0 1,4-2 0,5-4 0,-1-3-155,-3-1 1,-7-6-1,4 7 1,-2-3-178,-1 0 1,-5 3 0,-8-3-1,-1 4-268,-5 1 0,4 5 0,-1-4 1,-3 4-186,-2 2 0,-1 0 0,1 0 0,3 0 26,1 0 1,2 0 0,-4 0 0,5 2 149,1 4 0,0-4 0,4 3 1,-4-5 342,-2-5 1,6-11-1,-3-11 1,-1-4 304,-4-6 0,-4-15 0,-3-3 0,-4-5 176,-7-6 0,-5-6 0,-5 0 0,-9 7 104,-7 2 0,-5 7 0,-5 10 0,4 7-58,2 8 1,8 13 0,7 16-839,2 12 0,2 11 0,8 20 0,4 8-133,6 7 0,11 12 0,6 11 0,4 5-860,2 5 1,0 2-1,0-1 1,-2 3 37,-18-44 1,-1 1 0,-1 0-1,-3 1 1,2 48 0,-10-6 1090,-12-4 0,-17-17 0,-18-4 0</inkml:trace>
  <inkml:trace contextRef="#ctx0" brushRef="#br0" timeOffset="133">2009 833 8502,'17'-35'0,"1"0"0,-1 2 0,1 4 694,-1 6 1,14 9 0,8 4 0,10 2-606,11 5 0,8 3 0,5 7 0,5 9-1378,2 5 0,-5 10 1289,7-2 0,-1-3 0,7-1 0</inkml:trace>
  <inkml:trace contextRef="#ctx0" brushRef="#br0" timeOffset="266">3476 1095 8502,'0'-51'876,"0"12"0,0-5 0,0 11 662,0 10 1,0 3-1,0 3-1173,0-1 0,6 10 1,-1 10-3549,-1 14 3183,-9 9 0,-13 10 0,-9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8:27.0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315 1632 8502,'-20'-2'0,"-1"-4"0,-2-3 808,1-1 1,9 2-1,3 6 329,2-4 1,3-3 0,5-9-610,0 1 0,-6-9 1,0-3-1,0-4-368,-2-2 1,4-9 0,-9-9-1,-5-9-58,-3-6 1,-2-7 0,5-3-1,1-1-185,-1-5 0,3 5 0,3-1 0,6 4 244,4 8 1,10 8 0,6 16 0,7 7 341,8 6 1,6 17 0,6 2-1,5 11-289,5 6 0,1 9 0,5 15 1,3 14-155,4 11 1,8 8 0,-10 10-1,2 2-338,0 1 1,-34-33-1,0 0 1,30 37-1,-10-1-391,-5-8 1,-12-2 0,-10-10 0,-5-6-119,-6-9 1,-7-12-1,-12-19 1,-9-8 300,-5-8 1,-8-16 0,5-15-1,1-11 683,-2-10 1,5-7-1,-3-8 1,6-3 970,5-2 0,4 3 0,8 7 1,2 3-90,4 3 1,13 6-1,18 13 1,14 14-548,11 12 0,13 9 0,9 13 0,5 11-585,4 9 1,-5 16 0,-9 9-1,-3 10-219,-8 6 1,-31-33 0,0 0 0,27 37 0,-6 2-1316,-8 1 0,1 3 0,-7-4 0,1-1-229,-4-5 0,-14-6 1,-10-11 1815,-9-5 0,-6-3 0,-2-8 0</inkml:trace>
  <inkml:trace contextRef="#ctx0" brushRef="#br0" timeOffset="283">2428 1195 8502,'17'-69'0,"-1"8"0,-4 9 0,-7 9 968,-3 6 1,-2 10-1,-2 6 1,-5 5-195,-11 5 0,-5 7 0,-8-2 0,2 6-211,-2 6 1,0 4-1,2 9 1,5 4-420,5 6 0,3 4 1,5 2-1,5 0-397,4 0 0,2 6 0,0 0 0,0-3-500,0-1 0,8-8 1,3-1-1,5-3 166,1-4 0,-3-1 0,1-5 0,5-3 356,-1-6 0,6-4 1,1-4-1,3-4 225,8-6 0,-2-3 0,7-1 1,1 2-217,4 3 0,3 1 0,2-3 0,1 3-387,-1 2 0,4 2 0,-1 6 0,-7 0 609,-3 0 0,-4 0 0,-6 0 0</inkml:trace>
  <inkml:trace contextRef="#ctx0" brushRef="#br0" timeOffset="433">3004 1143 8502,'-8'-35'731,"-3"0"0,-3 8-29,3 4 1,18 11 0,21 6-1,12 6-109,13 6 0,18 6 1,9 11-1,13 6-556,-41-13 1,1 1-1,8 3 1,0 1 0,0 0-1,-1 1 1,-1-1-1,0 2-480,-2 1 0,-2 1 0,0-1 0,-1 0 0,-4 0 0,-3-1 0,31 16 443,-20-8 0,-13-6 0,-10-8 0</inkml:trace>
  <inkml:trace contextRef="#ctx0" brushRef="#br0" timeOffset="600">3790 899 8502,'-35'-51'327,"0"4"1,-5 7 0,-1 11 0,4 7 448,6 9 0,6 7 1,9 12-1,3 9-101,1 12 1,8 4 0,-2 18 0,4 3-544,2 5 1,0 9-1,2-2 1,2 4-1001,2 1 1,0 1-1,-6 2 1,0 0-2559,0-2 3426,-8-4 0,-17-14 0,-12 0 0</inkml:trace>
  <inkml:trace contextRef="#ctx0" brushRef="#br0" timeOffset="1217">4227 1248 8502,'35'-35'186,"-6"2"1,-2 4 0,0 5 862,0 5 1,-3 4-1,3 1 1,0 4-334,0 3 0,0 1 1,6 6-1,-2 0-617,0 0 0,6-6 0,-10 0 1,1 0-167,-5-2 0,-6-1 0,-5-9 0,-6-1-238,-4-4 1,-10 1 0,-6-7 0,-9 0-145,-12 2 1,-8-4-1,-11 8 1,-4-1 531,-6-1 1,-4 11-1,0-1 1,6 5 339,10 6 1,3 4 0,12 8 0,8 10-109,8 9 1,11 8 0,24 5 0,15 7-130,13 3 1,19 7 0,10-3 0,15-3-242,-39-26 0,3 0 1,2-3-1,2-1 0,5 0 1,1-2-1,6 0 0,2-3-217,5 0 1,1-3 0,4 0 0,-1-2 0,0-4 0,0-3-1,-4-1 1,-1-2 57,-4-1 0,-2-4 0,-5-3 0,-2-3 0,-6-3 0,-3-3 0,32-19 57,-18-6 1,-20-4 0,-9-7 0,-11 0 162,-11-1 1,-15 7-1,-17 1 1,-14 2 341,-12 5 0,-13 3 1,-6 6-1,-4 5-30,-2 5 0,8 9 1,4 4-1,6 6-122,5 6 1,6 6 0,14 11 0,10 6-211,9 4 1,6 10 0,8 3 0,9 5-374,14 1 0,24 1 0,5 1 0,10 0-225,8-1 1,-3-5 0,7-15 0,-2-6-125,-5-9 0,-11-10 1,-11-18-1,-14-13 484,-12-16 0,-15-25 0,-10-12 1,-12-9 262,-9-8 1,-16 1 0,11 43-1,-3-1 1,-3 0 0,-4 0 393,-2-2 0,-3 1 0,-4-3 0,-1 1 0,-1 2 1,1 1-1,0 5 0,0 3 526,1 3 1,1 2 0,5 4 0,0 2 0,-30-16 0,10 9-3,11 7 1,21 15 0,15 16 0,10 14-880,8 13 1,6 16-1,13 19 1,12 6-189,13 9 0,-20-35 1,2 0-1,6 3 1,2 1-1,2 1 1,1 1-327,2 1 0,1 1 0,5 3 0,1 1 0,0-5 0,1 1 0,4 2 0,1 0-985,1 4 0,2-1 0,2 0 0,0 1 1449,-2-1 0,0 0 0,2 1 0,-2-1 0,-5-7 0,-1-1 0,-1-1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58:25.7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1250 313 8380,'2'-12'-1039,"4"1"0,-4-1 958,3-6 1,3 1 204,-2 0 0,6 5 1,-5 2 250,3 2 0,0-5 0,3 3 0,-1-1 106,2-1 0,1 0 1,3-5 352,-1-1 0,1 1 1,-3-1 195,-3 1 1,-3 5-578,-3 1 0,-4 5 0,0-4-326,-12 2 1,-11 4 0,-20 10-1,-9 6-53,-12 3 0,-12-3 0,-19 0 1,43-6-1,-1 1-63,-3 1 1,-1 0-1,-2 1 1,0-1 0,-3 1-1,0 0 1,0-1-1,1-1 111,0-1 0,2 0 0,6 1 0,1 0 0,-45 0 1,15 1 81,16 0 0,18 0 0,13-3-314,13 7 0,18-2 0,14 3 0,3 7-212,3 7 1,5 6 0,2 4 0,3 2-67,3 1 1,-4 7 0,2-4-1,2-1 68,2 1 1,-4-2 0,-2-6-1,-2 0 230,-3-1 1,-3-4 0,-1-5-1,-3-4-201,-3-5 0,3-5 224,-3 1 1,-2-4 0,1-8 140,3 0 1,3-6 0,7-2 0,5 0 68,4 1 1,9 1 0,5 6 0,5 0-168,7 0 0,-3 2 0,6 4 0,0 7-180,0 8 1,-7 12 0,-3 10 0,-9 2 47,-7 3 1,-10-3 0,-9 0 0,-9-3 150,-6-3 1,-12-2 0,-7-4 0,-10-2 237,-6-2 1,-12-6-1,-6 5 1,-7-1-221,-4 0 1,-4-4 0,-6 4 0,1-1-341,3-5 1,9-2 0,1-1 0,6-3-1543,5-3 1869,12-4 0,10-8 0,8 0 0</inkml:trace>
  <inkml:trace contextRef="#ctx0" brushRef="#br0" timeOffset="600">2053 837 8502,'0'-45'422,"0"4"0,0 12 1,0 6-1,0 4 1832,0 1-1786,-7 1 0,5 9 0,-4 8 0,4 12-246,2 9 0,0 6 0,0 8 0,0 0-146,0 0 1,8 0 0,3 2 0,7 1-217,5 3 0,4 2 0,8-4 0,0 3-268,0 3 0,6-6 1,1 0-1,3-6-163,4-4 0,-7-10 1,-1-1-1,-6-11 86,-6-5 0,-12-9 0,-11-7 1,-4-9 252,-2-12 0,-15-2 0,-9-12 0,-7-5 576,-4-8 1,-5 0-1,-3-2 1,-2-2 369,-3-2 0,-1-2 0,3 2 0,5 4 383,4 6 0,18 6 1,7 5-1,10 8-415,8 8 0,19 8 0,18 13 0,11 10-401,10 10 0,12 15 1,7 10-1,7 10-218,-44-21 1,1 2-1,3 3 1,1 2-1,-2 1 1,1 0 0,2 3-1,0 0-247,4 3 0,-1 0 1,-5-2-1,-1 0 0,1 1 1,-1 1-1,-4-1 0,-1 0-183,-3 1 0,0 0 0,-2-5 0,-1 0 0,30 35 0,-6-10-201,-9-14 0,-9-9 0,-11-19 0,-3-4 66,-7-7 1,-6-12 0,-5-13 0,-6-13 358,-4-11 1,-2-9-1,-4-3 1,-6-4 278,-7-2 0,-20 0 0,-4-4 1,-9 3 310,-9 3 1,-11 4 0,-13 11 0,-6 10-216,-4 10 1,42 17 0,1 3 0,-47-5 0,2 6-381,7 12 1,13 17-1,16 24 1,13 9-1674,7 12 0,20 1 1821,7 11 0,6 1 0,8 7 0,6-3 0,2-4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1:25.1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348 1238 8044,'-2'-29'140,"-4"0"1,2 8-1,-5-2 1,-1 3 71,0 3 1,4 5 0,-5 0 0,-1-1 0,2-3 0,-3 5 0,5 1 0,-2 0 255,-3 1 0,3 5 1,-2-2-388,-1 4 0,3 2 1,0 2-232,3 4 0,-5-2 0,4 7 0,0 3-69,1 1 1,-1 5-1,4 1 1,-4 4-59,-1 3 0,-3 1 0,-4 4 0,3-2-41,1-2 0,6-8 1,-3 2-1,-1-1 291,0 1 1,6-9 582,-1 3 1,5-11 0,5-2-1,9-8-122,7-8 1,8-11 0,12-4 0,6-2-121,3 0 1,-3 7 0,-1 1 0,1 5-329,-3 5 1,7 7 0,-6-2 0,-1 4-487,-3 2 0,-4 2 0,-2 2 0,0 4-179,0 1 1,-8 3 0,-4 4 0,-4-3-1102,-1-1 1780,-8-1 0,5 7 0,-5-1 0</inkml:trace>
  <inkml:trace contextRef="#ctx0" brushRef="#br0" timeOffset="383">907 1029 8098,'-8'-29'292,"-2"2"0,-1 1 105,-1 5 1,0 9-1,-5 5 1,-1 1-101,1 0 1,5 0 0,1 6 13,-3 0 0,0 8 0,1 4-332,1 3 1,8 8 0,-1 3 0,3 1-164,2 4 0,2 2 0,3 2 0,7 0-479,4 0 0,7 0 0,0-2 0,0-4 146,3-6 0,-1-4 1,6-3-1,-2-5 372,2-5 0,-6-12 1,0-9-1,-1-12 231,-1-14 0,-5-9 0,-9-11 0,-1-6 712,-4-7 1,-2-4 0,-4 4-1,-4-3 70,-6-3 0,-9 14 1,-2 4-1,1 12 461,3 9 0,2 12-1262,-1 6 1,8 13 0,5 10 0,3 10-293,2 5 1,7 5 0,7 5-1,7 8-219,8 6 1,6 9 0,4-1-1,2 5-290,-2 6 1,-2-1-1,-2 7 1,-2 3-531,-4 7 1,-6 0 1263,-11 7 0,-5-7 0,-7 4 0</inkml:trace>
  <inkml:trace contextRef="#ctx0" brushRef="#br0" timeOffset="783">1256 1134 8046,'0'-24'249,"0"1"1,0 0 0,0 5 0,0 1-131,0-1 0,2 7 0,4 1 0,3 0 285,1 1 0,6-1 1,-5-2-1,5 5 59,1-1 0,1 6 1,-1-6-1,1 2-384,-1 0 1,1 1-1,-1 5 1,1 0-313,-1 0 0,0 2 0,1 1 0,-3 5-103,-3 2 1,4 7 0,-7 7-1,3-1 49,0 2 1,-3 2 0,5 6 0,-4-2 218,-3-1 1,5-3 0,-6 2 0,0-6 147,1-4 1,-3-1 0,8-3 272,2-3 1,-5-4-1,3-10 1,1-6 76,3-9 0,3-9 0,3-8 0,3 1-182,2 3 1,-4-3 0,5 4 0,-1-2-317,0 2 0,-6 4 1,3 8-1,-5-1-181,-2 1 1,-5 7 0,0 4 0,1 4-301,3 2 1,-5 6-1,-1 2 1,0 1-159,0 5 0,-5 2 0,5 3 1,-2 2 706,-4 3 0,5 7 0,1-4 0</inkml:trace>
  <inkml:trace contextRef="#ctx0" brushRef="#br0" timeOffset="1183">2461 977 8131,'0'-35'357,"-6"7"1,-2 5 0,1 4 584,-1 1 0,-6 7 1,3 1-77,-5 2 1,5 2-682,-1 6 1,8 2-421,-2 4 0,2-2 0,0 8 0,-1 3-67,1 6 1,2 1-1,0 5 1,-2 0-397,-2 0 1,-2 0 0,4 5 0,-1-5 254,1-2 0,2-2 0,0-5 1,-2-1 733,-2 1 1,0-7 144,6 1 0,8-12 1,6-4-1,7-13-86,8-9 0,4-11 0,4-9 0,2-7 7,2-5 0,5-4 0,-3-10 0,0-3-8,-1-7 0,-3-1 0,-10 1 1,-8 7 132,-7 3 0,-6 4 0,-8 6 1,0 9-68,0 11 0,-6 7 0,-2 6 0,-1 5 15,-5 5 0,4 9-619,-1 4 0,7 12 1,-2 8-1,6 9-911,6 12 0,-2 16 0,9 16 0,5 15 563,-8-33 1,1 1 0,1 2-1,-1 3 1,-2 6 0,-2 2 536,-1 4 0,-1 2 0,0 10 0,-2 3 0,-3 6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6:55.1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837 262 7977,'17'-8'862,"-5"-1"-118,0-9-675,-9 8 1,5 5-1,-8 10 1,0 7-42,0 4 0,-2-1 0,-2-1 0,-3-3 2,-3 3 0,4 1 0,-6 3 1,1-1-130,1 1 1,-5-1 0,3-1 0,-6-3 12,-5-1 0,2-2 0,-6 1 0,-1-5 58,1-4 1,0-2 0,-4 0 0,4-2 114,2-4 1,1-3-1,7-9 1,1 1-57,5-1 0,3-5 0,10 0 1,6 1-43,9 3 1,10 2-1,14 1 1,6 4-64,3 7 0,4 3 0,3 4 1,-1 5-24,-6 11 1,3 7-1,-7 12 1,3 4 93,-3 5 0,-5 7 1,-14 3-1,-7 2 46,-7-2 0,-11 4 0,-2-1 0,-11-5 115,-11-5 0,-5-7 0,-10-7 1,-3 0-8,-7 0 1,-3-6 0,-5-2 0,-1-1-110,-2-5 1,-8-8 0,4-3 0,1-2-30,9-4 0,9-4 0,16-6 0,10-8-8,9-7 0,10 0 0,10-6 0,11-1-227,8 1 0,12 6 0,3-2 0,5 5 80,1 6 0,2 5 1,3 7-1,1 0 20,-2 0 1,4 7-1,-1 5 1,-3 6-159,-2 5 1,0 4 0,1 6-1,-3-2-26,-7-2 0,-8-2 1,-6 2 305,-2-5 0,-8-5 0,4-1 0</inkml:trace>
  <inkml:trace contextRef="#ctx0" brushRef="#br0" timeOffset="420">732 52 8237,'-64'-17'0,"0"2"436,-2 3 1,0 4 0,2 12 0,6 8-50,3 11 1,3 10-1,2 6 1,3 5-146,6 7 0,6-1 0,8 14 0,8 4-211,5 6 0,10 5 0,-2 11 1,6 3-135,6 6 1,2-44 0,4 0 0,3 2 0,5-1 0,2 0 0,4-1-61,4-2 0,2-2 1,3-4-1,2-2 1,6 0-1,3-1 1,1-3-1,1-1 21,4 0 1,1-2-1,-1-6 1,1-4 0,2-4-1,0-3 1,0-3-1,-1-3 18,1-2 1,1-3 0,4-4 0,2-4 0,4-3 0,0-4 0,0-5 0,-2-5 17,-2-5 0,-2-3 1,-2 0-1,-3-4 0,-5-6 1,-1-2-1,-2-2 1,-1-2-74,0-2 1,-3-1-1,-6 0 1,-4-2-1,-3-4 1,-4-3 0,-5 1-1,-5-1 76,-4 0 1,-4-1-1,-3-3 1,-5-2 0,-4 0-1,-5-1 1,-5 1-1,-5 2 110,-6 2 0,-5 1 1,-6 0-1,-7 3 0,-7 5 1,-5 3-1,-3 2 1,-2 2 248,-5 1 0,-2 4 0,1 7 0,-2 4 0,-4-1 0,-2 3 0,4 5 0,-1 3 62,1 3 0,0 2 0,0 1 0,0 2 0,3 3 1,0 2-1,5 1 0,2 2-195,6 3 1,3 2 0,-34 15 0,13 10 0,12 3-145,13 9 0,18 2 0,14 17 21,13 5 0,8-3 0,9 10 0,3 1 0,3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1:29.6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787 629 8069,'-16'-12'132,"2"3"-114,3 1 0,9-4 0,4 6-39,13 3 1,12 1 0,16 2-1,10 0 301,9 0 1,15 0 0,13 0 0,-39 0-1,2 0-126,7 0 0,1 0 0,5 0 0,2 0 0,6 0 0,1 0 0,2 0 0,1 0-329,-1 0 1,-1 0 0,-1 0 0,-2 2-1,-5 0 1,-2 1 0,-2 3 0,0 0-303,-1 1 0,-2 2 0,-7-1 1,-1 1-1,44 9 477,-12-1 0,-15 0 0,-10 1 0</inkml:trace>
  <inkml:trace contextRef="#ctx0" brushRef="#br0" timeOffset="232">2568 175 8058,'-12'-45'622,"1"5"0,7 5 1,0 8-633,8 9 0,11 8 0,10 12 1,5 4 245,6 6 0,-1 5 1,8 6-1,0 7-24,3 3 1,-1 11 0,0 9 0,-3 9-80,-3 6 1,-10 15 0,-7 4 0,-9 5-179,-7 3 0,-14-6 0,-11 4 1,-16-6-245,-16-5 1,21-38 0,-4-1 0,-4-1-1,-3 0 1,-2 1 0,-2-1-490,1-2 0,-1 0 0,-2 0 0,-1-1 778,2 0 0,-1-2 0,-1-2 0,-1 0 0,3-3 0,1 0 0,-1 1 0,1 0 0,-2 1 0,0 0 0</inkml:trace>
  <inkml:trace contextRef="#ctx0" brushRef="#br0" timeOffset="583">594 2253 8142,'-34'-6'40,"-1"1"0,2-7 0,3 6 0,7 0 278,4-1 1,11 5-1,10-4-99,13 4 1,15 0 0,16-4-1,16-4-84,16 1 1,13-7-1,-36 10 1,3 1 0,3-4-1,2 0-153,5-2 1,2-1 0,6 1 0,3 0 0,5-3 0,3-1 0,2 1 0,2-1-294,5 2 0,0-1 1,-3-2-1,0-1 1,1 3-1,-1 1 1,-7-1-1,-1 1 19,-10 1 1,-1 0 0,-7 3 0,-2 1 291,-9 2 0,-2 0 0,3-3 0,-1-1 0,37-2 0,-4 1 0</inkml:trace>
  <inkml:trace contextRef="#ctx0" brushRef="#br0" timeOffset="798">2708 1432 8045,'0'-25'0,"0"-2"548,0 0 0,3 4 0,11 13-148,15 10 1,14 15-1,13 14 1,4 6-214,2 6 0,-5 6 0,1 11 0,-6 6-90,-5 4 1,-12-4 0,-14 0 0,-9 4-476,-12 6 0,-18-1 0,-19 7 0,-13-2 45,-12-5 0,22-33 1,-4 0-1,-2 1 0,-3-1 1,-4 4-1,-2 0 333,-6 2 0,-1 1 0,-2 1 0,-2 1 0,-3 3 0,-1 1 0</inkml:trace>
  <inkml:trace contextRef="#ctx0" brushRef="#br0" timeOffset="1116">664 3947 8253,'-64'-8'0,"4"-3"0,4-5 470,5-1 0,20-1 1,8 1-1,13-1-103,8 1 1,14-6-1,11-3 1,18-1-232,13-4 0,12-4 1,16-3-1,-35 17 1,1 1-95,4 0 0,3 1 0,5-3 1,2-1-1,5 1 0,2 0 0,4-2 1,1 1-300,7 0 0,1 0 0,-2-1 0,1 1 0,6-2 0,1 0 0,-3 0 0,-1 1-229,-3 0 1,-1 1 0,-2 4 0,-1 0 0,-8-2 0,-2 1 485,-3 1 0,0 1 0,-3 1 0,-2-1 0,-6 1 0,-1-1 0,0 1 0,1-1 0</inkml:trace>
  <inkml:trace contextRef="#ctx0" brushRef="#br0" timeOffset="1365">2358 2672 8498,'0'-40'0,"0"-1"785,0 2 0,0 4-714,0 6 0,14 12 1,7 11-1,8 6 80,8 6 0,12 5 0,1 14 1,6 10-24,1 10 1,-5 7 0,-5 9-1,-8 6-230,-8 7 1,-2 10 0,-12-5 0,-7 3-140,-6-1 0,-14-5 1,-9 5-1,-16 3-45,-16 1 0,22-41 1,-2 0-1,-4-1 0,-2 1 1,0 0-1,-1-1 8,-3 1 1,0-1 0,-1 5 0,-1 0 0,-1 0 0,0 1 0</inkml:trace>
  <inkml:trace contextRef="#ctx0" brushRef="#br0" timeOffset="1716">280 5309 8032,'-52'0'0,"-1"-1"369,1-5 1,9 2-1,8-6 1,12 0 53,9 1 0,7 3 0,7-6 0,4-1-252,7-3 0,16-9 0,22-4 1,11-4-68,16-2 1,11-8-1,-34 21 1,3 0-1,1-2 1,2-1-133,4-1 1,2 0-1,8 1 1,2-1-1,4-4 1,3-2-1,3 2 1,2 0-276,2 2 0,-1 0 1,0-2-1,1 0 1,-3 0-1,0 1 1,0 1-1,-1 0 48,1 0 1,-3 2 0,-13 3-1,-2 1 1,-4 1 0,-2 1-1,-7 2 1,-2 1-706,-2 3 0,-3-1 960,36-18 0,13 12 0,-16-8 0,1 0 0</inkml:trace>
  <inkml:trace contextRef="#ctx0" brushRef="#br0" timeOffset="1949">2306 3808 8540,'-27'-41'0,"5"2"655,9 6 0,5 6 0,10 9-506,4 1 1,13 7 0,16 4-1,10 4 55,5 2 0,5 10 0,1 6 1,2 9-192,-2 8 0,-3 6 1,-5 13-1,-3 2-286,-2 5 0,-12 3 1,-14 8-1,-9-1-53,-6 1 0,-14 8 0,-11 3 0,-18 5 85,16-42 1,-4-1 0,-7 1 0,-4-3 0,-4 1 0,-1-2 0,-1-2 0,-1 0-999,0-2 0,-1-1 1239,-3 0 0,1 0 0,4 0 0,1 0 0,-5 0 0,1 0 0,-2 0 0,1 0 0,-2 0 0,1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1:32.7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2300 296 8338,'-8'-53'0,"-5"3"254,-9 3 1,1 5 0,-10 9 0,-4 3-14,-4 7 1,-3 11 0,-1 7-1,-8 5-182,-5 5 0,-16 7 0,3 11 0,-5 7 100,-4 3 0,-1 11 1,34-17-1,0 2 1,-1 6-1,1 2-66,-1 5 0,-1 2 0,-4 5 0,1 3 0,0 0 0,1 2 0,-2 6 0,-1 2-219,0 6 0,0 2 0,-3 9 1,1 1-1,0 4 0,1 1 0,2-1 1,1-1 96,1 0 1,1 1 0,3 2 0,3 1 0,1 3 0,2 2 0,1-2 0,1 1-93,1-3 1,4 0-1,3-2 1,3-1 0,6-6-1,2-1 1,1 0-1,3-1 18,1-1 1,2 0 0,4 0 0,3-1-1,1-4 1,4 0 0,3-3 0,3-1 23,6 0 1,3-2 0,4 2 0,3-2 0,6-1 0,4-1 0,3-2 0,2 0 18,3 0 0,3-2 0,8 1 0,3-3 0,-1-5 0,3-2 1,3 1-1,2-3 22,4 0 0,2-3 1,4-3-1,3-4 1,7-2-1,3-4 0,1-4 1,1-4-103,3-3 1,2-5-1,-25-8 1,1-2 0,1-2-1,3-3 1,0-3 0,1-1-1,3-3 1,-1-2 0,1-2 104,2-2 0,0-3 0,-1-2 0,1-3 0,-1-3 0,-1-2 0,-2-3 0,-1-2 0,-1-1 0,-1-2 0,-1-1 1,-1-2-12,-2-1 1,0-1 0,-1-2 0,-1-1 0,0-2 0,-1-1 0,-3 1 0,0-2 0,-3-1 0,-3 0 0,-2-1-1,-2-1-2,-2-1 1,-1-2 0,-3-1-1,-1 0 1,-2-1 0,-2-3-1,0-3 1,-3-3 0,-1-1-1,-2-1 1,-1-1 0,-1 0 35,-2-2 1,-1 0 0,-3-1 0,-2 0 0,-2-1 0,-4 0 0,1-29 0,-5 0 0,-3 0 0,-2-1 150,-3 0 0,-5 2 0,-7-2 1,-5 2-1,-4 3 0,-5 3 1,-6 5-1,-6 3-42,-5 3 1,-4 3 0,-3 4 0,-5 3 0,-7-4 0,-4 2 0,-4 3 0,-2 2 74,-4 5 1,-2 2 0,-2 1-1,-3 3 1,-5 10 0,-1 3-1,-4 1 1,-1 3-99,-3 1 1,-2 2-1,29 12 1,-1 1 0,0 2-1,-32-4 1,-1 4-1,3 3 1,0 3-166,0 1 0,0 4 0,4 5 0,0 2 0,-1 3 0,1 2 1,3 5-1,0 4-391,2 4 1,3 3 0,5 2-1,3 4 482,9 4 0,4 3 0,0 2 0,1 2 0,3 2 0,0 1 0,2 0 0,-1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1:36.3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297 1188 8143,'0'10'934,"0"-1"-178,0-3 1,0-2-362,0 8 0,6-1 122,0 7 1,5-7 835,-5 1-1049,0-8 1,-8-6-1,-4-15 1,-6-13-42,-3-8 0,-10-9 1,-4-13-1,-4-10-52,-2-10 0,2-7 0,2-4 0,4-4-186,14 46 1,0 1-1,-10-43 1,7-3-1,5 9 191,5 9 0,4 10 0,4 20 1,4 7-225,5 8 0,5 8 1,1 11-1,3 6-278,3 4 0,-1 4 0,7 2 0,2 6-29,2 5 0,9 1 0,5 13 0,3 2 115,3 2 1,-1 4-1,1 2 1,-3 3-107,-3 3 1,-3 4-1,-5 7 1,2 0-114,-2-5 0,-10 5 0,-6-8 1,-4 3-174,-1 5 1,-8-9-1,-5 3 1,-3-3 28,-2-3 1,-2-5 0,-3 2-1,-9-4 563,-7-2 0,-7 0 0,-6 0 0</inkml:trace>
  <inkml:trace contextRef="#ctx0" brushRef="#br0" timeOffset="151">192 1013 8143,'-25'-23'0,"-2"0"573,0 1 1,1 9 88,9 1 1,9 2-1,8-1-648,10 5 1,15 4-1,10 0 1,12-2-290,9-2 1,6-7 0,8 3 0,0-2-138,0 1 1,-1 5-1,1-4 412,0 3 0,0-15 0,0 3 0</inkml:trace>
  <inkml:trace contextRef="#ctx0" brushRef="#br0" timeOffset="483">926 612 8143,'0'-18'225,"0"1"1366,0-1-503,0 1 0,2 7-886,3 4 1,7 12-1,9 6 1,5 3-94,1 3 1,2 1 0,6 2 0,0 5-187,0 1 0,0 2 0,0 4 0,-1-2-238,1-2 1,0-6-1,-2 5 1,-4-3-391,-5-4 0,-5-2 592,-1-1 0,-3-10 0,-3-10 184,-6-14 0,-4-9 0,-2-10 0,0 0-1,0 0 1,0-6 0,0 1-1,0 1-55,0 2 1,0 8 0,0 2-1,0 2-395,0 3 1,1 11 0,5 5-219,6 4 0,-2 4 0,1 4 0,3 7 598,1 8 0,11 7 0,1 7 0</inkml:trace>
  <inkml:trace contextRef="#ctx0" brushRef="#br0" timeOffset="983">1781 839 8143,'0'-18'0,"0"1"379,0-1 0,2 7 0,2-1 1,2-2 512,-2-1 0,6-3 0,-1 1-625,1-1 1,4 1-1,-7 0 1,1-1-62,0 1 0,-2-1 1,-4 1-149,4-1 0,-5 1 1,3 1-1,-6 3-491,-3 1 0,-9 8 0,2-2 27,-3 4 0,-3 4 0,1 4 1,1 6 47,5 3 0,-3 3 1,8-1-1,2 3 108,2 3 0,2-4 1,2 7-1,4-3 201,6 0 1,9 2 0,4-5 0,1-1 144,-1-3 1,4-5-1,-4 3 1,2-4 10,4-3 0,-3-1 0,-1-6 0,0 0-121,0 0 0,-6-2 0,3-2 0,-5-1-39,-1 1 0,-1-4-205,1 2 1,-1 0 155,0 6 0,1 8 0,-3 4 151,-3 3 1,2-3 0,-7-1 121,3 3 0,-6-4 190,2 1 1,-2-9 0,0-2-131,1-9 0,1-7 1,-4-3-1,2-3-296,2-1 1,8-8 0,-3 2-1,3-2-139,-3 2 1,5-2-1,-4 5 1,3 1-296,3 0 1,-1 4-1,0 7 499,1 2 0,-1 9 0,1-5 0</inkml:trace>
  <inkml:trace contextRef="#ctx0" brushRef="#br0" timeOffset="1284">2847 594 8143,'-18'-17'230,"1"-1"1,-1 1 294,1-1 0,-1 7 1,-1 1-1,-2 2 6,-3 4 1,1 2 0,4 2-1,-3 2-455,-1 4 1,6 4 0,5 7 0,0 3-596,3 3 1,-1-4 0,6 7 0,-2-3 112,2 0 1,2 0 0,2-5 0,0-1-134,0 1 0,2-7 422,4 1 1,4-8 293,7 2 0,1-4 0,-3-4 0,-1-2-24,-2-2 0,-1-2 0,7 4-236,-1-1 0,1-1 0,-1 4 0,0-2-524,1-2 0,1 0 607,5 6 0,-5 8 0,6 2 0</inkml:trace>
  <inkml:trace contextRef="#ctx0" brushRef="#br0" timeOffset="1750">3021 542 8143,'-9'-18'93,"-7"1"0,6-1 1,-1 3 1123,-1 3 1,1 4-655,-7 8 0,3 2 1,1 4-502,2 6 0,8 5 1,-1 5-1,3 1-40,2-2 0,0-1 0,0-3 0,2 1-127,3-1 0,-1 1 0,6-1-67,-2 0 1,0-7 0,-5-2 70,3 0 0,2-4 70,-2 7 1,2-5 0,5 4 0,-3-1-147,-2 1 1,-1 2 0,-3 7 0,4 3-74,2 1 0,-6 16 1,1 1-1,-3 11 60,-2 7 0,0 6 0,-2 10 0,-3 1 90,-7-1 0,-4-2 0,-1-4 1,1-6-17,5-10 0,-3-9 142,8-14 1,1-13 0,7-18 0,5-16 92,11-15 0,1-11 0,12-14 0,4-8 11,4-8 1,8 0-1,-7-9 1,1-5-62,-19 43 1,-1-1-1,-3-3 1,1 1 0,19-39-1,-7 7 176,-7 6 0,-13 14 1,-5 8-1,-4 11 118,-2 10 0,-8 8 0,-3 11 0,-5 6-290,-1 4 1,7 4-1,4 4 1,4 8-541,2 7 0,0 0 1,2 10-1,6 4-407,9 4 1,11 8 0,14-5 873,11 3 0,7 2 0,10 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1:39.1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4652 8181,'-23'-2'136,"-1"-4"0,1 4 0,6-3 575,-1 3 0,7 2-519,-1 0 0,18 0 0,5 0 0,19-2-44,14-4 1,14 4 0,26-6 0,-35 5-1,3-1-56,5-2 0,4 0 0,13-2 1,3 0-1,9 0 0,1-1 1,7 0-1,2 0-263,-26 3 0,1 1 0,0-1 0,2 0 0,2 0 0,0 0 1,5 0-1,0 0 0,1-1 0,-3 0 0,1 0 0,-2 0 80,0-1 0,0 0 0,-2 0 0,-2 1 0,-1-1 1,-1 0-1,28-1 0,-2 1 0,-3-1 0,0 0-101,-3 0 1,-2 1 0,0 0 0,-1 0-1,-5 2 1,-3 1 0,-8 1 0,-2 0-175,-7 0 0,-2 0 1,-8 3-1,-1 0 1,39-5 365,-8 4 0,-3 8 0,-16 0 0,-8 0 0</inkml:trace>
  <inkml:trace contextRef="#ctx0" brushRef="#br0" timeOffset="235">3447 3954 8191,'18'-35'0,"-1"0"0,1 2 309,-1 4 1,10 9 0,8 11 0,12 1 312,9 4 1,8 4 0,10 6 0,3 9-279,3 12 1,-6 4 0,-1 18-1,-7 5-285,-7 8 1,-15 10 0,-11 8 0,-13 7-224,-13 2 0,-16 3 0,-16 1 1,3-44-1,-3 1-119,-6 2 1,-4-1 0,-6-2 0,-3-1 0,-6-1 0,-3-1-1,-3 0 1,-3-1-129,-3 2 1,-4-1-1,-6 0 1,-3-1-1,-4 4 1,-1-1 410,-3 0 0,-1-1 0,-4-2 0,-1 0 0,5-2 0,-1 1 0</inkml:trace>
  <inkml:trace contextRef="#ctx0" brushRef="#br0" timeOffset="752">1491 2329 8191,'-23'-60'283,"0"-4"0,-6 14 1,5 9-1,1 16 343,-2 11 0,5 1 0,-3 7 0,4 2-158,1 2 1,-5 18 0,0 9 0,-1 14 41,-1 13 1,12 10-1,-3 14 1,6 7-484,6 8 0,3 3 1,1-43-1,1 2 1,2 3-1,0 1-251,2 2 1,2 0 0,1 5 0,1 0 0,2 1 0,0 0 0,0 2 0,1 0-217,-1 4 1,-1 0-1,-2-8 1,-2-2-1,-1 0 1,0-2-1,-1-6 1,-1-3-310,1 38 0,-4-11 1,-7-17-1,-11-11-733,-9-12 1482,-6-22 0,-6 7 0,-7-17 0,-9 1 0</inkml:trace>
  <inkml:trace contextRef="#ctx0" brushRef="#br0" timeOffset="884">758 3465 8157,'17'-29'0,"1"3"0,1 5 339,4 5 0,14 5 0,16-3 0,11 4-395,9 3 0,7-1 0,7 4 1,1-2-839,-1 2 578,-7 2 1,13 2 0,-4 0-1</inkml:trace>
  <inkml:trace contextRef="#ctx0" brushRef="#br0" timeOffset="1067">2085 3168 8199,'0'-18'2921,"0"1"-3145,0-1 1,0 13 0,2 8 0,4 15 913,5 7 0,7 4 0,3 6 0,3 2-549,-3 4 0,4-2 0,-2 7 0,-1 1-545,-3-3 0,-1 1 1,-1-6-1,-1 2 404,-5-3 0,-3-1 0,-8-2 0</inkml:trace>
  <inkml:trace contextRef="#ctx0" brushRef="#br0" timeOffset="1183">1963 2871 8104,'11'-35'197,"1"0"0,-2 8 0,3 5 0,-1 9-486,2 7 0,1 4 1,5 2 288,3 0 0,4 8 0,8 2 0</inkml:trace>
  <inkml:trace contextRef="#ctx0" brushRef="#br0" timeOffset="1801">2103 1753 8261,'0'-37'260,"0"-3"1,0 8 0,0-1 0,0 6 293,0 6 1,-6-4 0,-2 1-211,-2 3 1,-1 8 0,-7 3-1,1 2-287,-1 4 1,1 8-1,-1 6 1,1 3-246,-1 7 1,-1 3 0,-2-2 0,-1 5-72,7 1 0,-3 0 1,9 4-1,-3-4-54,0-2 0,8-1 0,-1-7 0,3 1-197,2-1 1,0 1 536,0-1 0,2-7 227,3-4 1,5-6 0,8-6-1,1-4 90,4 0 1,-1-5-1,9 5 1,4-2-156,3 1 1,5 7 0,-2-2-1,3 4-170,1 2 1,4 0-1,-7 2 1,1 4-530,0 6 0,-1 5 0,-3 4 1,0 5-1611,-6 1 2120,-6-6 0,-2 4 0,3-7 0</inkml:trace>
  <inkml:trace contextRef="#ctx0" brushRef="#br0" timeOffset="2185">2888 1578 8200,'-2'-34'0,"-1"1"0,-7 2 607,-6 1 1,3 17 0,-11-1 0,5 6-90,2 3 1,-7-1 0,1 8 0,2 2-17,1 1 1,3 11-1,-1 0 1,3 7-553,3 4 1,-1-4 0,7 6 0,4 2-353,6 2 1,5-3 0,9-1 0,1 0-359,5-2 1,3 0 0,10-8 0,1 1 69,3-5 0,8-3 1,-3 0-1,3-8 347,-3-8 1,-1-10-1,-6-13 1,0-10 355,-6-6 0,-8-11 0,-14-12 0,-5-8 464,-4-7 1,-4 1 0,-5 1-1,-11 1 587,-9 4 0,-6 10 1,-2 8-1,0 8-32,0 7 1,8 14-1,4 9-374,3 10 1,13 10 0,8 8-576,15 7 1,11 13 0,14 1 0,7 7-504,9 9 1,-1 3 0,6 3-1,0 3-282,0 8 0,-5-6 0,-1 10 0,-8-4-681,-7-2 0,-14 2 1383,-9 6 0,-9 0 0,-9 0 0</inkml:trace>
  <inkml:trace contextRef="#ctx0" brushRef="#br0" timeOffset="2518">3238 1701 8234,'25'-53'336,"-6"3"0,7 3 0,-1 7 504,4 3 1,4 8 0,2 1-1,2 1-274,3 0 1,-9 12 0,2-3 0,-3 5-330,-3 3 1,-4 2 0,4 8 0,-2 0-287,-3 0 0,-3 2 0,-1 4 0,-1 5-375,1 5 0,-9 7 0,-3 2 1,-2 1-211,2-1 0,-4 6 1,4-4-1,-5 0 265,-1-3 0,0-5 0,2-3 0,2-3 456,2-1 1,8-8-1,-3 0 1,5-8 458,1-8 1,3-5-1,3-5 1,4-3 6,0-2 1,4-2 0,-5-4 0,1 2-246,4 2 0,-6 7 0,-2 1 0,-3 7-778,-3 8 0,1 5 1,-1 1 4,1 0 0,-7 7 0,-1 5 0,0 3-1230,-1 3 1,1 1 1694,2 5 0,3-5 0,-5 6 0</inkml:trace>
  <inkml:trace contextRef="#ctx0" brushRef="#br0" timeOffset="2884">4565 1299 8234,'0'-33'237,"0"2"1,0 4 734,0 2 0,-2 1 200,-4 7 0,-3 7 0,-9 4-802,1 4 0,5 10 0,2 4 1,2 5-371,5 7 0,1-3 1,2 6-1,2 0-435,3 0 1,3 1 0,6 1 0,-3-4-389,3 0 0,2-11 1,1 3-1,0-1 240,1-1 0,-1-5 1,1-4-1,-1-4 453,1-2 1,-1-10-1,1-9 1,-1-14 365,1-12 0,-7-7 0,-1-9 0,-2-8 225,-4-11 0,-6-13 1,-8-6-1,1 47 0,-1-1-30,-2-2 1,-2 0-1,0-1 1,-1 1-1,-3-3 1,-1-1-1,0 3 1,0 2 261,-1 5 0,-1 3 0,-20-36 0,8 20 0,4 10 181,6 9 1,7 24-793,10 13 1,10 21 0,23 22 0,12 14-400,12 11 0,-16-25 1,1 2-1,2 2 0,0 1 1,4 4-1,0 1-397,1 5 0,1 1 1,5 5-1,1 2 0,1 5 1,-1 0-1,0 1 1,-1 0 297,0 1 1,-1 2 0,-1 7 0,-1 1-1,-2 3 1,-1-1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1:43.4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 9324,'0'17'-91,"0"0"0,0 11 0,0 7 0,0 11-232,0 10 0,0 20 323,0 11 0,-4-34 0,0 1 0,-1-1 0,0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1:43.6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0 8365,'-10'10'0,"4"7"-856,4 10 1,2 14 855,0 6 0,8 19 0,2 6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1:43.7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0 7930,'-27'0'311,"2"0"0,2 2-535,0 4 1,5 5 0,6 13 0,1 5-512,1 4 1,2 11 734,8 9 0,-7 7 0,-3 10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1:43.9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166 0 7972,'-25'10'0,"3"7"0,-5 1 0,2 9-99,4 6 1,1 16-1,5 3 1,5 2-1409,10 1 1507,8 5 0,17-6 0,2 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1:44.1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276 0 8030,'-35'14'0,"0"3"146,1 8 1,-5 14 0,2 10-1,6 7-607,4 8 1,5 4 0,11 0 0,7-2 460,8-2 0,5 8 0,9 7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1:44.3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 7874,'10'43'110,"3"-3"0,-7 15 0,-2 11-53,-2 11 0,-4 15 0,-4 1 1,-5 0-521,-5 2 1,-1-6 0,-1 6 0,3-2 225,3 1 1,-2 5 0,9-8-406,1-6 0,2 2 0,2-7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6:56.5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1026 664 8198,'17'-7'146,"-1"-3"0,-3-8 1,-1 1 282,1-1 0,9 1 0,3 1 0,2 3-100,4 1 0,4 1 1,4-7-1,4 1-73,1-1 0,1 7 1,1 1-1,-3 2-232,0 4 1,-6 2-1,3 2 1,-3 2-247,-2 4 0,-8 4 0,-3 9 0,-7 2-37,-5 3 0,-5 5 1,-7-4-1,-3 2 116,-9 4 1,-7 8-1,-16 2 1,-2-2 53,-4-2 0,-4-4 0,-7-2 1,2-4 72,3-2 1,0-2 0,11-5 0,4-3 150,5-3 1,8-4-69,13-8 1,16 0 0,19-2 0,6-2-150,6-2 0,9-2 1,10 4-1,0-1-129,0 1 0,-1 9 0,-9 7 1,-3 6 84,-7 5 0,-10-2 0,-7 8 0,-6 0 169,-5-1 1,-12 5 0,-16-6 0,-9 0 147,-10-4 1,-17 0 0,-2-3 0,-7-5-36,-5 1 1,-7-6 0,-5-1 0,2-1-151,5-4 0,-1-2 0,16-4 1,5-4-328,8-5 1,10-5 0,10-1 0,11-1 320,9 1 0,10-1 0,3 1 0</inkml:trace>
  <inkml:trace contextRef="#ctx0" brushRef="#br0" timeOffset="434">1567 158 8113,'-54'-35'0,"-5"2"382,-5 4 1,-11 6-1,-5 13 1,-3 12-14,-5 13 1,3 18 0,36-10 0,-1 3 0,-1 2 0,1 2-181,-2 4 0,1 2 1,2 2-1,1 1 1,0 5-1,1 2 1,1 0-1,1 3-276,1 2 0,1 3 0,-3 4 0,2 2 0,7 3 0,3 2 0,1-2 0,3 0 46,4-1 1,4 0 0,8-1 0,5-1 0,2-2 0,4 0 0,4-3-1,4-1-210,4-3 1,5-1-1,29 35 1,23-13-1,7-10-8,9-8 1,-36-26-1,3-3 1,2-6-1,3-3 1,3-2-1,2-3 136,4-2 0,0-3 0,6-4 1,2-6-1,5-3 0,1-5 0,4-4 1,-1-3 8,5-5 0,-1-2 1,-1-4-1,-1-2 1,0-6-1,-3-2 1,-2-3-1,-2-3-62,-4-4 0,-3-3 0,-2-1 0,-4-3 0,-6 0 0,-5-2 0,-6 4 0,-4-1 92,-8 3 0,-4-1 0,-8 2 0,-6 0 0,-5-2 0,-6 1 0,-5 0 0,-6 1 149,-6 2 0,-7 1 1,-6 2-1,-8 3 1,-8 7-1,-5 4 1,-3-2-1,-3 0 198,-3 0 0,-2 0 0,-5 2 0,-1 0 0,1 3 1,-2 0-1,2 4 0,0 0 35,1 0 1,0 1 0,1 4 0,0 2 0,0-1 0,1 3-1,3 2 1,0 3-134,4 1 0,1 2 1,-33-4-1,21 17 1,19 7-480,18 12 0,11 16 0,22 10 314,12 7 0,3 6 0,20 8 0,-4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1:44.4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0 7874,'14'53'-403,"-1"-1"1,11 45 0,-11-4 0,-3-4 696,-2-1 0,-4-1 1,-10 0-1,-6 1-58,-3-1 0,-3-5 1,3-1-1,1 1-154,2-3 0,3 1 0,-3-7 0,6 1-254,4-6 1,10 2 0,4-8-1,5 4 172,7 4 0,3-4 0,8 11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1:44.6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4035 1 7951,'0'17'1035,"0"3"-685,0 3 1,0-2-1,0 8 1,2 4-1011,4 6 0,4 8 1,7 11 659,0 6 0,1 12 0,-1 3 0</inkml:trace>
  <inkml:trace contextRef="#ctx0" brushRef="#br0" timeOffset="132">4192 1974 7856,'-23'-2'-10,"0"-4"1,5 3 0,7-7 9,-3 2 0,-2 2 0,-1 6 0</inkml:trace>
  <inkml:trace contextRef="#ctx0" brushRef="#br0" timeOffset="1283">699 1573 9121,'10'-41'0,"-4"0"670,-4 2 1,-2 4 0,0 6-156,0 6 1,0 4 0,-2 3 96,-4 4 1,-4 5 0,-9 7 0,-4 0-304,-6 0 0,-4 2 0,-2 3 0,0 9-277,0 7 1,0 6-1,0 8 1,2 2-460,4 4 1,9 4-1,11 7 1,1 2-33,4 5 0,4-5 0,6 4 0,7-5-128,9-7 0,-1 5 1,8-7-1,2 1 278,2-4 0,-4-7 0,-1-4 0,-3-7-5,-4-4 555,-9-1 0,-18-9 1,-15-3-1,-8-4 15,-8-2 1,-10 0 0,1 0 0,-7-2-17,-5-4 0,9 5 0,-1-5 0,5 4-444,7 2 1,3 0 0,5 0-1,9 2-1039,8 4 0,5-3 1243,8 9 0,15 0 0,5 5 0</inkml:trace>
  <inkml:trace contextRef="#ctx0" brushRef="#br0" timeOffset="1583">1363 1590 8160,'-17'-35'421,"-3"2"0,-1 4 1,-2 4 394,1 0 0,3 5 1,1-1-1,1 5-168,-1 5 0,1 7 1,-1-2-392,1 4 1,1 4 0,3 4-1,1 7-348,-1 9 1,3-1 0,0 10 0,2 4-133,5 4 1,3 9-1,5-1 1,7 3-200,4 3 0,3-1 0,2 1 0,5-1-269,1 0 1,4 7-1,8-3 1,1-6-76,-1-7 1,4-6 0,-2-4 765,-3-4 0,7 4 0,0-6 0</inkml:trace>
  <inkml:trace contextRef="#ctx0" brushRef="#br0" timeOffset="1916">1992 2149 8043,'-18'0'2457,"9"-8"0,-1 6-1894,4-4 0,4-3 1,-4-3-374,4-3 1,0-3 0,-1-1 0,-3-5 3,2-5 1,-4-6-1,0-5 1,1-7 55,-1-3 0,-6-5 0,4-3 1,1-6-16,3-4 1,-2 0-1,2 4 1,4 8-95,6 7 0,0 7 0,8 9 0,1 4-246,3 5 1,3 7-1,3 5 1,3 6-246,2 4 0,2 10 0,8 4 0,2 5 37,2 7 1,7 3-1,-3 8 1,-1 1-326,-3 5 0,2 2 0,0 5 1,-1-1-149,1 2 0,-4-1 0,-8 1 0,-4-5-377,-2-1 0,-9 5 1163,-11-1 0,-3 3 0,-2 3 0</inkml:trace>
  <inkml:trace contextRef="#ctx0" brushRef="#br0" timeOffset="2066">2131 1730 8209,'-9'-24'0,"1"1"477,0 2 1,6 1 0,-2 5-1,8 3-908,8 6 1,11 3-1,8-1 1,8-2 122,8 2 1,11 2 0,6 2 0,4 2 307,2 4 0,7 4 0,3 7 0</inkml:trace>
  <inkml:trace contextRef="#ctx0" brushRef="#br0" timeOffset="2233">2690 1520 8209,'-29'-35'1290,"0"0"1,8 14 0,-3 4 410,5 1-1624,9 8 1,5 8 0,10 12 0,7 3-337,4 3 0,3 7 0,4 4 0,4 4-272,1 2 1,5 2 0,-4 2 0,2 2-463,-2-3 1,2 5 0,-8 0 992,-2 1 0,-1 3 0,-3 5 0</inkml:trace>
  <inkml:trace contextRef="#ctx0" brushRef="#br0" timeOffset="2533">2568 1573 8327,'0'-35'154,"0"0"1,0 0 371,0 0 1,2 6 0,4 2 0,5-1-298,5 1 1,7 6 0,4-2 0,4 3 15,6 3 0,10 7 1,-1 4-1,5 4-141,1 2 0,1 0 0,-1 2 0,1 4-57,-1 6 0,-7 11 0,-5 6 0,-3 4-367,-2 2 1,-10 6 0,-7 1 0,-10 3 81,-7 4 1,-2 3-1,-5 4 1,-10 2 9,-11-1 1,-6-3-1,-17-2 1,-7 1 39,-3-1 1,-2-3 0,-4-7 0,4-7-25,2-2 0,4-7 0,9-3 1,8-6-899,8-5 1110,14 4 0,9-15 0,8 7 0</inkml:trace>
  <inkml:trace contextRef="#ctx0" brushRef="#br0" timeOffset="2849">3703 2184 8184,'-17'-25'157,"-1"5"1,1-3 0,-1 2 769,1-3 0,-1 5 0,1-6 0,0 1-326,-1 1 0,3-2 1,1 2-1,2-7-228,-1-3 0,5-3 1,2-3-1,2-4-241,-2-2 0,4-7 1,-3-8-1,3 0 23,2 0 1,2-4 0,2 5 0,3 3 26,3 2 0,2 9 0,3 6 0,-1 8-103,-3 8 1,1 6-1,7 5 1,3 6-208,1 4 1,2 2 0,-1 2 0,7 4-287,7 6 0,5 5 0,6 6 0,-3 8-189,3 8 1,7 6-1,4 9 1,0 2-38,0 3 1,-3-1 0,-11-6 0,-5 1-454,-4-1 0,-10 6 1093,-4 0 0,-11 1 0,-4-7 0</inkml:trace>
  <inkml:trace contextRef="#ctx0" brushRef="#br0" timeOffset="3000">3651 1625 8183,'-27'-27'295,"3"-10"0,13 8 583,5 4 0,6 3 0,8 5 0,11 1-896,14 5 1,12-3 0,11 8-1,4 2-63,2 2 81,18 2 0,1 0 0,14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1:55.8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123 716 8091,'-25'-13'0,"-4"-5"2756,-4-1-2645,6-1 1,19 11 0,20 3-1,17 2-98,15-2 1,18 2 0,20-5 0,5-1-91,6 0 1,4 4 0,-44 2 0,-1-1 0,1 0 0,-1 2-531,1 1 0,-1 0 1,45 0 110,-4 2 1,-4-8 0,-1-1 0</inkml:trace>
  <inkml:trace contextRef="#ctx0" brushRef="#br0" timeOffset="166">804 105 8141,'-23'-33'0,"0"4"1185,1 6 0,5 7 0,5 12-1563,6 16 1,12 19 0,8 17 0,7 9 73,8 7 0,-2 6 1,5 3-1,2 7-644,5 5 0,8-1 948,-27-38 0,1 1 0,3 1 0,0 1 0,-2-1 0,1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1:54.4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996 2002 8127,'-2'-41'127,"-4"0"1,-4 0-1,-7 8 1,-1 4 258,1 6 0,-6 11 0,-3 7 0,-1 3-177,-4 2 0,-8 7 1,-3 5-1,-1 5 68,0 7 1,-3-1 0,3 12-1,-2 8-88,-3 5 1,-1 5 0,1 1-1,1 6-59,-1 10 0,-3 6 1,1 9-1,3 0-216,6 5 1,12 3 0,6 0 0,6 2-36,5-4 1,4 2 0,12-13 0,8 1-3,11 1 0,12-1 0,10 5 0,11-5 90,-24-42 0,2-2 0,40 27 0,-30-34 0,3-2 0,1-1 0,1-3-121,2-3 1,3-2-1,4-1 1,2-5-1,2-5 1,2-4-1,6-2 1,2-2 101,4-3 1,3-4-1,7-5 1,1-5-1,-2-7 1,0-4-1,0-2 1,-1-2-121,0-1 0,-1-2 0,-5-4 0,-3-2 0,-3-1 0,-2-3 0,-4-2 0,-2-3-8,-3-1 1,-4-1 0,-4 1 0,-7-3 0,-9 2-1,-6-2 1,-3-1 0,-3-1 18,-5-2 0,-3-1 1,-6 1-1,-5 0 1,-6 2-1,-6 1 1,-5 6-1,-7 1 87,-6 4 1,-8 3 0,-11 4 0,-5 4-1,-10 2 1,-3 4 0,-5 0 0,-2 4 331,-3 1 0,-1 3 1,-5 1-1,-1 3 0,0 5 1,0 2-1,-2 0 0,-1 1-67,1 0 0,-1 2 1,-3 0-1,-1 2 1,4 3-1,1 2 0,6 1 1,1 2-254,5 3 1,2 2 0,9 1 0,1 3-1,5 3 1,2 3 0,-35 20 61,16 7 0,0 0 0,22 5 0,-1 4 0</inkml:trace>
  <inkml:trace contextRef="#ctx0" brushRef="#br0" timeOffset="651">1066 360 8309,'-8'-62'0,"-2"4"321,0 3 0,-5 11 0,5 5 0,-1 8 858,-1 8 0,6 3 122,-6 3-1293,9 7 0,-5 10 0,8 14 0,2 9-1,4 12 1,3 4 0,9 13 0,-1 10-314,1 10 1,-1 2 0,-1 7 0,-3 3-150,-1 1 1,-6 4 0,3 2 0,-1 4 86,-4 3 0,-2-1 0,-2-47 0,-2 0 0,-6 49-176,0-48 1,-1-1-1,-11 36 244,-9-11 1,0-3-1,-6-10 1</inkml:trace>
  <inkml:trace contextRef="#ctx0" brushRef="#br0" timeOffset="900">629 1216 8131,'-25'-14'1402,"-4"-3"1,3-3-1268,3 9 0,11 5 0,7 14 1,5 9-146,5 10 1,7 0-1,13 2 1,10 3 161,10 1 1,13-4 0,8-2 0,8-2-96,7-4 0,14-9 0,-44-8 0,-1-2 1,3-1-1,-1 0-194,0-1 0,-1 0 1,48-10-1,-49 2 1,-1-3-1,44-22-241,-4-12 1,-17-13 0,-10-6 0,-11-4 26,-11-2 1,-11-2-1,-7 0 1,-9 3-97,-7 6 1,-6 9 0,-6 9-1,-5 9 447,-5 5 0,-9 9 0,-2-3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1:59.9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68 157 8084,'-12'-6'328,"1"1"0,-1-9 0,-3 2 523,3-3 0,6 3-1079,12 1 1,13 7 0,16-4-1,10 2 80,5 0 1,10-5 0,6 5 0,6 0-788,4-2 935,7 6 0,-3-13 0,7 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1:58.0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812 417 8090,'0'-9'-510,"-2"1"0,-2 10 1,-4 4 525,-2 5 1,4 5 0,-5 1 0,-3 1 60,-1-1 1,-9 6 0,-1 3 0,-4 1 20,-8 4 0,0-6 0,-11 0 0,-5-1 65,-3-1 1,-8-6-1,6-7 1,2-4 141,1-8 0,5-6 0,5-13 1,10-6-96,10-8 1,13-12-1,9-1 1,8-9-81,13-7 1,9 2 0,14 0 0,7 2-113,9 4 0,5 3 0,6 9 1,-2 9-50,-2 10 1,-6 13-1,4 6 1,-2 6-143,-4 6 0,-7 11 0,-5 14 0,1 8 48,0 8 1,-6 3-1,1 3 1,-5-1-55,-6 0 1,-5 1 0,-13 1 0,-5 2 87,-4 3 1,-6-1 0,-9-6-1,-17-1 97,-12-5 0,-16 9 0,-8-7 0,-8-1-29,-8-3 1,-3-9 0,-2-8 0,-1-3 25,1-9 1,7-17-1,5-21 1,7-16 87,10-9 0,9-18 0,22-6 0,11-4-151,14-1 0,18-5 0,15 6 0,8 5-262,7 5 0,7 13 0,3 14 322,2 8 0,8-2 0,-4 6 0</inkml:trace>
  <inkml:trace contextRef="#ctx0" brushRef="#br0" timeOffset="1100">1475 644 8064,'-2'-17'721,"-4"-1"1,-1 1-348,-5-1 0,8 3 0,16 3 1,13 5-289,12-1 0,15 6 1,12-6-1,4 2-381,2 0 1,8 1-1,3 5 1,5-2-409,1-4 0,-8 4 1,-5-4 702,-8 4 0,-6-6 0,-7-1 0</inkml:trace>
  <inkml:trace contextRef="#ctx0" brushRef="#br0" timeOffset="1283">1824 260 8012,'-27'-25'1270,"2"0"1,8-4-768,-1 5 0,8 15 0,7 9 0,8 11-630,13 11 0,7 7 1,12 11-1,2 7-117,2 3 0,7 9 1,-3 1-1,1 2-839,1 4 1,-6 2 1082,5 2 0,1 15 0,-21-40 0,0-1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2:01.2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192 402 7845,'-15'-2'-140,"3"-4"0,-2 2 0,7-5 0,-1-1 622,0 0 0,0 6 0,4-3-105,-1-1 0,-3 6 176,2-4-556,4 4 0,0 12 1,10 5-1,2 9 66,3 3 0,-3 4 0,2 8 1,1 3-241,3 3 0,1 2 1,1 5-1,-1 0-111,1 1 1,-3 1 0,-3 2-1,-5 3-172,1-3 0,-6-2 0,2-3 460,-8-5 0,-6 5 0,-7-7 0</inkml:trace>
  <inkml:trace contextRef="#ctx0" brushRef="#br0" timeOffset="284">0 612 8055,'0'-37'0,"0"-2"0,0 0 446,0 6 0,0 4 1,2 8-1,6-3-528,9 3 0,8 2 0,12 1 0,4 3 45,6 3 1,5 4 0,4 8 0,2 0 39,-1 0 0,-5 4 1,-5 6-1,-8 9-72,-8 6 0,-6 3 0,-10 3 0,-3 0-166,-6 6 0,-6-3 1,-6 7-1,-6-4 125,-3-2 0,-16 6 0,-4 0 0,-4-3-28,-4-1 0,-1-4 0,-7-2 0,3-6 45,1-5 0,8 1 0,1-11 0,6 0-282,9-5 375,12-3 0,3-2 0,8 0 0</inkml:trace>
  <inkml:trace contextRef="#ctx0" brushRef="#br0" timeOffset="517">803 856 8091,'0'-17'657,"-7"-1"-529,-5 1-225,4 7 1,0 4 0,8 12 238,0 6 1,6 9 0,2 4-1,2 0-207,3 1 1,-3 5 0,2-2-1,1 4-184,3 2 1,-1 2-1,-1 1 1,-4 5-282,-3 2 0,-1-5 530,-6 7 0,-15 7 0,-5 8 0</inkml:trace>
  <inkml:trace contextRef="#ctx0" brushRef="#br0" timeOffset="767">576 1066 8091,'18'-61'136,"-3"15"1,-1 1 0,-2 12 514,1 10 0,12 9 1,10 5-1,10 1-905,5 4 1,3 4 0,-1 6-1,1 6 260,-1 3 0,-2 3 1,-3 1-1,-6 2-12,-4 3 1,-2-1-1,-3-6 1,-2 1-237,-7-1 1,-6-5 0,-5 0-1270,-6 1 1385,-4-5 0,-10 0 0,-6-10 1,-5-4-82,-4-6 0,-1-9 0,7-4 0,-2-1 106,-5 1 0,7 0 1,-3 4-1,9-3-76,3 3 177,-6 9 0,5-3 0,-9 5 0</inkml:trace>
  <inkml:trace contextRef="#ctx0" brushRef="#br0" timeOffset="1034">1484 1258 8235,'12'-20'292,"0"-3"0,-6 4 0,3-5-84,-1 5 0,0 1 0,-4 1 0,2 0-84,-3-1 0,-1 1 0,-2-1 46,0 1 1,0 5-1,-2 2-495,-3 3 0,-5 1 0,-8 6 12,1 0 0,-1 8 1,1 3-1,0 5 14,-1 1 1,6 1 0,3-1 0,1 2 35,4 5 0,2-3 1,4 8-1,4 0 131,6-2 0,11-1 0,6-9 132,4 1 0,10 7 0,1 2 0</inkml:trace>
  <inkml:trace contextRef="#ctx0" brushRef="#br0" timeOffset="1217">1764 891 8105,'-27'-47'332,"3"3"0,5 3 497,2 8 0,1 12-760,4 9 0,5 10 1,9 2-255,3 10 1,7 5-1,9 5 1,5 1 222,1 2 0,2 8 0,6-1 0,0 4-332,0 7 1,-2-4-1,-2 4 1,-2-4-612,2-2 1,-6 5 904,-2 1 0,5 8 0,-1-5 0</inkml:trace>
  <inkml:trace contextRef="#ctx0" brushRef="#br0" timeOffset="1350">1746 1118 8115,'24'-33'0,"1"4"0,2 6-378,4 3 0,10 5 1,5 1-1,5 4 378,1 3 0,1 1 0,-9 6 0,-1 0 0</inkml:trace>
  <inkml:trace contextRef="#ctx0" brushRef="#br0" timeOffset="1550">2375 1083 8249,'12'-8'936,"-1"-3"1,-5 1-874,6-2 1,0 8-1,5 1-41,0 6 0,1 1 1,-1 8-1,1 3-417,-1 7 1,1-3-1,-1 6 1,-1-1-1017,-5-1 1411,5 8 0,-6-4 0,7 8 0</inkml:trace>
  <inkml:trace contextRef="#ctx0" brushRef="#br0" timeOffset="1682">2445 734 8087,'0'-23'5,"0"-1"1,-6 1 0,-2 7-6,-1 5 0,-11 3 0,-7 8 0</inkml:trace>
  <inkml:trace contextRef="#ctx0" brushRef="#br0" timeOffset="2266">1153 280 8165,'-18'-18'288,"1"1"0,-1 1 1,1 5-30,-1 5 1,1 4 0,-1 2-1,1 0-35,-1 0 0,1 8 0,0 3 1,1 5-304,4 1 1,5 7 0,7 1 0,0 2-264,0 4 0,2 2 1,3 2-1,7 0-499,4 0 0,3 0 841,4 0 0,4 7 0,8 3 0</inkml:trace>
  <inkml:trace contextRef="#ctx0" brushRef="#br0" timeOffset="2951">1153 524 8089,'-10'-17'350,"-4"-1"-74,9 1 0,-7 5 619,6 1-962,0 7 1,8-2-39,4 12 0,-2-4 0,8 5 0,1-1-79,3 0 1,1 0 0,1-4 0,-1 2-63,1 1 0,-1 1 0,0-4 87,1 4 0,-6-4 0,-1 4-6,3-4 370,-6-2 132,-1 0 0,-9-2 0,-3-4-123,-7-6 1,4 3-1,2-3 1,4-2 83,2-1 0,0-3 0,0 1 0,2 0-71,4-1 0,4 3 0,9 1 0,5 2-332,5-1 1,-2 5-1,2 2 1,2 4-105,2 2 1,0 0 0,-2 0 0,-4 2-39,-2 4 1,-1 4 0,-7 7 0,-1 1-92,-5-1 1,-3 1 0,-8-1-1,-2 0 178,-4 1 1,-3-1 0,-9-1 0,1-3 239,-1-1 0,1-8 0,-1 2 215,1-4 1,1-10 0,5-6 0,5-5-30,4-4 0,4-8 0,4 4 1,7-3 3,9 1 1,-3 8 0,6-4-1,0 1-156,5 1 0,-5 8 0,0 7 0,-2 2-257,1 0 1,5 2 0,-6 10 0,-2 6-140,-1 3 0,3 5 0,0 3 0,-3 4-154,-7 0 1,3 6 0,-7-4 0,3 2 435,0-1 0,-1 10 0,7-3 0</inkml:trace>
  <inkml:trace contextRef="#ctx0" brushRef="#br0" timeOffset="3348">1973 192 8165,'0'-17'2487,"0"-1"-2323,0 1 0,2 7-131,4 4 0,4 5 1,7 2-1,3 5-202,3 6 0,-4 5 0,7 5 1,-1 3-81,4 2 0,-4-4 0,1 7 1,-3-1-298,0-2 1,-2 6 0,-9-4 545,-6 4 0,-4 2 0,-2 0 0</inkml:trace>
  <inkml:trace contextRef="#ctx0" brushRef="#br0" timeOffset="3614">2008 403 8165,'0'-29'226,"0"-1"1,2 9-1,2-2 1,4 5-90,2 7 1,3-3-1,11 6 1,5 1 82,4-1 0,9-4 0,5 6 0,3 3 61,3 1 0,-1 2 0,-1 2 0,-3 3-535,-1 7 0,-9 3 1,1 3-1,-8-1-154,-7 1 1,-5-3 0,-3-1-696,-5-2 1102,-3-1 1,-8-3 0,0-8 0,0-12 168,0-9 0,2 0 0,2-8 1,4-2-91,1-2 0,9-2 0,5 0 1,-2 2-626,-1 4 0,5 3 547,4 9 0,4-1 0,2 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2:11.3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0 280 8560,'0'-29'0,"0"2"173,0 2 0,2-4 1,6 5-1,10 3-361,9 2 0,14 1 0,7 3 1,8 1-44,8 2 0,4 8 1,0-1-1,-2 1-1073,-2-2 1304,-15 4 0,17-14 0,-12 7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2:11.5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93 8454,'-29'-23'131,"0"0"1,-1 1 928,3 3 0,4 13-881,11 12 1,5 11-1,9 20 1,3 4-383,7 6 0,7 11 1,9 6-1,7 4-1130,1 2 1333,9 15 0,-19-41 0,0 1 0,5 8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2:05.6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3808 1782 8078,'-27'-6'0,"2"-1"351,0-3 0,5 0 1,-1-3-67,7 1 0,8 8-288,12-2 1,12 10-1,15 4 1,11 0 112,15-1 1,16 1 0,14-4 0,-38-1-1,1 0-76,5-1 1,1 0 0,3-1 0,2 0 0,4-1 0,2 0-1,6 0 1,3 0-219,7 0 1,1 0-1,1-4 1,0 0 0,4-1-1,-1 0 1,-2 0 0,-1-1 97,-3 0 0,0 0 1,0 0-1,-1 0 1,-4-1-1,-2-1 1,-4 1-1,-1 0-249,-8 1 0,-2 1 1,-8 3-1,-3 0 0,40-6 335,-7 0 0,-7 0 0,-7-3 0,0 3 0</inkml:trace>
  <inkml:trace contextRef="#ctx0" brushRef="#br0" timeOffset="220">6096 1346 8082,'0'-35'191,"2"2"1,2 4 0,4 7 46,1 9 1,5 5 0,11 8 0,10 0-207,10 0 0,11 10 0,4 5 0,4 10 88,8 8 0,-4-2 0,2 12 0,-10 0-156,-6 3 1,-11 7 0,-8 3-1,-12 4-317,-9 2 1,-10 2-1,-16 6 1,-15 0-992,-16 0 1344,-19 0 0,20-31 0,-3-1 0,-4 2 0,1 0 0</inkml:trace>
  <inkml:trace contextRef="#ctx0" brushRef="#br0" timeOffset="1035">5013 350 8063,'-2'-17'133,"-2"-1"0,-1 1 275,1-1 1,0 11-1,0 7-537,-2 9 0,-6 16 0,5 10 0,-3 10 281,-4 5 1,5 3-1,-3-1 1,0 1-127,3-1 0,-7 0 1,5 1-1,-5-1 0,-1 1 1,-3-7 0,-1-1 0,-1-3-76,7-3 0,-3-12 0,9-7-16,-1-7 1,2-11-51,8-2 0,14-7 0,5-11 0,8 1 23,10-1 1,6-1-1,9-3 1,1-1 55,-1 2 0,1 1 0,-1 5 0,-2 1 13,-3 3 1,2 7-1,-9-2 1,-1 4 11,-2 2 0,-10 0 0,-4 0 1,-3 2 32,-3 4 1,-7-2 132,-4 7 1,-6-7 0,-6 0 101,-6-8 1,1-7 0,-5-11 0,-3-3-207,-1-2 0,-7-4 1,-2-8-1,-4-4-42,-2-1 1,0 3 0,0-4 0,0 1-20,0-1 0,6 8 1,2 0-1,2 8-757,4 4 0,3 2 767,6 5 0,12 9 0,10 1 0</inkml:trace>
  <inkml:trace contextRef="#ctx0" brushRef="#br0" timeOffset="1252">5782 315 8071,'-35'-35'351,"0"8"1,2 4-1,2 3 196,2 3 0,7 7 0,-1 6 1,4 8-594,1 8 1,6 9-1,1 4 1,-1 3-116,2 3 0,3 7 0,7 5 0,0 2 45,0 3 1,0 1-1,2-1 1,3-1-62,7 1 0,-2 5 0,1 3 0,1 2-422,-2-1 1,3-3-1,-7-4 599,-2-3 0,-2 3 0,-2-5 0</inkml:trace>
  <inkml:trace contextRef="#ctx0" brushRef="#br0" timeOffset="1470">5555 141 8137,'0'-35'450,"0"2"1,0 4-394,0 5 1,3 13 0,7 5-169,8 4 1,3 4-1,-4 4 1,1 5-44,-1 5 1,-5 7 0,-2 2 0,-3 2 105,-3 5 0,-4 2 0,-5 5 0,-9 2-81,-7-2 1,-1 5 0,-7 1-1,-2 2-229,-2-1 1,-2-1 357,0 1 0,-7 5 0,-3-7 0</inkml:trace>
  <inkml:trace contextRef="#ctx0" brushRef="#br0" timeOffset="1704">5939 630 8132,'0'-12'565,"-2"2"-178,-4 2 1,4 1-240,-4 1 0,4 12 0,2 0-50,0 7 0,0 7 0,2 1 0,2 4-222,2 2 0,6-3 0,-5 5 0,1 2-183,0 2 1,4-4-1,-7 0 1,-1 2-1246,-2 2 1552,-2 2 0,-8 0 0,-1 0 0</inkml:trace>
  <inkml:trace contextRef="#ctx0" brushRef="#br0" timeOffset="1936">5677 769 8044,'17'-44'382,"1"3"0,-1 6 63,1 6 0,3-2 0,6 9 0,10 7-262,6 7 1,1 8-1,5 6 1,-1 8-200,7 7 1,-9 0 0,5 6 0,-7 1-37,-5-1 1,4-4-1,-4 4 1,-4-2-169,-4-3 1,-10-3 0,2-3-726,-3-5 818,-11-3 0,-9-12 0,-9-5 1,-3-11-45,0-5 0,1-4 0,-7-6 0,1-2-67,-1-4 0,7 4 1,1-3-1,2 3 10,4 2 1,2 6 0,2 2 227,0 1 0,-7 3 0,-3 6 0</inkml:trace>
  <inkml:trace contextRef="#ctx0" brushRef="#br0" timeOffset="2186">6620 926 8125,'2'-23'228,"4"0"0,-2-6 0,5 5 0,1 1 150,0-2 0,-1 0 0,5-6 1,-4 4-164,-3 1 1,1-3 0,-4 4 0,2 0-89,-2 0 1,-4 1 0,-6 7-147,-6-1 1,-3 9 0,-3 3 0,1 6-403,-1 6 0,1 3 1,1 9-1,3 1-76,1 4 1,8-1-1,-2 7 1,5 2-298,1 2 1,1 4 793,5 4 0,12-5 0,9 7 0</inkml:trace>
  <inkml:trace contextRef="#ctx0" brushRef="#br0" timeOffset="2371">6812 403 8125,'-8'-63'0,"-3"7"792,-5 8 1,-1 13-1,-1 11 319,1 5 0,7 11-1484,4 8 0,6 8 0,6 11 0,6 5 120,3 5 0,5 6 1,1 6-1,4 5 30,2 5 1,2 1 0,4 0 0,-2 3-284,-1 3 0,-3-4 1,2 4 505,-6-3 0,-3-3 0,-3 1 0</inkml:trace>
  <inkml:trace contextRef="#ctx0" brushRef="#br0" timeOffset="2501">6917 769 8197,'17'-44'0,"1"1"0,-1 10 0,3 6 219,3 9 1,4 3 0,8 9 0,2 2 427,4 2-647,-5 2 0,7 0 0,-8 0 0</inkml:trace>
  <inkml:trace contextRef="#ctx0" brushRef="#br0" timeOffset="2668">7546 699 8090,'7'-17'893,"3"7"1,7 4-819,1 4 1,-1 10-1,1 4 1,-1 3-412,1 3 0,1 1 1,1 3-1,-1 1 336,-4-2 0,-1 6 0,4 1 0</inkml:trace>
  <inkml:trace contextRef="#ctx0" brushRef="#br0" timeOffset="2768">7388 210 8143,'18'-9'0,"-1"-7"0,1 6 0</inkml:trace>
  <inkml:trace contextRef="#ctx0" brushRef="#br0" timeOffset="3736">1241 10252 9274,'-41'-56'0,"-2"8"-56,-1 9 1,-5 8-1,-7 15 1,-2 5 392,2 5 1,3 12-1,5 7 1,3 8 168,2 9 0,3 12 1,7 9-1,3 7-322,7 4 1,6 10 0,5 11 0,6 7-237,4 3 1,18 2 0,7-2-1,-7-44 1,3 1-30,4 1 1,1 1 0,-1 2 0,2 0 0,7 0 0,2-3 0,1-2 0,2-1-173,2-1 0,1-3 0,2-1 0,2-2 0,1-2 1,1-2-1,1-5 0,1-2-10,1-3 0,1-4 0,0-7 0,1-5 1,42-3-1,6-18 236,-47-2 1,-1-5 0,5-8-1,-1-6 1,1-7 0,-2-4 0,0-4-1,-1-3 23,-1-5 1,-3-2 0,-4-2 0,-3-3 0,-4-1 0,-2-2 0,-3 0 0,-2-2-96,-3 0 1,-4-2 0,-4-2 0,-5-1 0,-4 4 0,-4 0 0,-3-2 0,-2 0 48,-2-1 1,-4 0-1,-6 2 1,-6 0-1,-3 4 1,-4 2-1,-3 7 1,-3 4 195,-1 6 1,-4 4 0,-1 5 0,-3 4 0,-42-14 0,-1 7 74,-3 8 0,3 13 0,9 14 0,-2 12-297,-2 16 0,3 12 1,9 23-1,7 9-951,9 11 1027,5 10 0,24-38 0,1 1 0,3 3 0,1 1 0,4 3 0,-1 0 0</inkml:trace>
  <inkml:trace contextRef="#ctx0" brushRef="#br0" timeOffset="4119">1573 12488 8292,'15'-70'499,"-3"0"0,-4 16 0,-8 7 0,0 10 15,0 8 0,-6 4 2435,0 8-2817,0 7 0,6 16 1,0 13-1,0 6-15,0 6 1,6 10 0,2 6 0,1 5-380,5 6 0,2 10 1,1 10-1,1 1-358,-1 5 0,0 1 0,1 4 1,-1 6 191,-7-43 0,-2 1 1,-2 0-1,-1 1 0,1 4 1,-2 0-1,0 1 0,0 1 233,0 0 1,-4 0 0,-9 1 0,-4 0 0,-1 0-1,-1 1 1</inkml:trace>
  <inkml:trace contextRef="#ctx0" brushRef="#br0" timeOffset="4319">1276 12750 8297,'-9'-50'117,"0"1"0,1-1 0,-1 1 1,-7-35-1,5 7 0,5 13 303,4 11 0,2 13 0,0-1 0,2 4-168,4 2 1,3 2 0,9 4-1,1 6-164,5 3 0,3 5 1,8 1-1,2 4-205,3 3 1,13 3 0,13 10 0,5 7-271,5 9 0,8 7 0,-3 11 1,3 9-31,-3 7 1,-39-25 0,-2 2 0,-5 4 0,-3 2 175,25 42 0,-33-35 1,-2 2-1,-4 0 1,-1 1-1</inkml:trace>
  <inkml:trace contextRef="#ctx0" brushRef="#br0" timeOffset="4901">595 13798 8405,'-27'-28'0,"-1"-3"0,9 8 0,0 4 1429,3 5 0,10 8 0,0 14-1446,4 10 0,10 7 1,6 12-1,5 3-404,5 7 1,9 11 0,-1 4 0,9 4-623,4 4 0,3-2 1043,-19-28 0,1 1 0,0 0 0,2 0 0,3 3 0,0-1 0</inkml:trace>
  <inkml:trace contextRef="#ctx0" brushRef="#br0" timeOffset="6685">1 12872 8497,'10'-29'0,"-5"0"-177,-3-2 0,2 6 0,10 1 0,17 5 40,17 1 1,22 1 0,18 1 0,11 3 136,-46 6 0,2 2 0,2 3 0,1 0 0,3-2 0,0 1 0</inkml:trace>
  <inkml:trace contextRef="#ctx0" brushRef="#br0" timeOffset="7301">3022 10776 8228,'-11'0'-147,"-1"-2"0,-2-2-756,-1-1 0,3-7 903,1 6 0,-1-7 0,-6 3 0</inkml:trace>
  <inkml:trace contextRef="#ctx0" brushRef="#br0" timeOffset="7552">2621 10759 8228,'-24'-2'0,"-1"-2"120,-2-2 1,6-5-1,-3 5 351,5 2 1,11 2 0,10 0-265,14-4 1,20 4 0,23-4-1,16 2-127,15-1 1,-35 3 0,4 0 0,8-3 0,2-2 0,7 1 0,1-1-74,6-1 0,1 0 0,7-1 0,1 1 0,2-1 0,2 0 0,2 0 0,2 1-220,-33 2 0,1 0 0,-2 0 0,26-3 1,-3 1-1,-3 0 0,-1 0 0,-9 1 1,-1 1-82,-7 0 1,-2 0 0,-5 0 0,-2 0 0,-3-1-1,-1-1 1,-4 1 0,-1 0-181,35-4 0,-17 5 0,-14-4 0,-11 0 474,-14 1 0,-11 5 0,-1-2 0,4 4 0</inkml:trace>
  <inkml:trace contextRef="#ctx0" brushRef="#br0" timeOffset="7753">4856 10043 7889,'-10'-20'135,"4"-3"0,-1 4 0,3-3 276,6 9 1,13 5-1,16 10 1,6 4-334,4 5 0,13 13 0,1 5 0,5 4-17,6 2 1,2 9 0,0 7 0,-6 7-161,-10 4 1,-9 0 0,-14 6 0,-8 0-125,-7 4 0,-24-4 0,-23-2 0,-21 4-37,19-33 0,-4-1 1,-9 6-1,-3-2 0,-3-2 1,-3 0-87,-1-1 0,-2-1 0,-8 1 0,-2-2 0,0 0 1,-1 0-1</inkml:trace>
  <inkml:trace contextRef="#ctx0" brushRef="#br0" timeOffset="10267">2970 8960 8255,'25'-68'-93,"-5"2"1,-7 6 470,1 6 1,-7 5 0,1 16 0,-2 4 2242,0 6-2055,0 3 1,-6 13-436,0 7 0,0 15 0,0 16 1,-2 8 127,-4 8 0,-4 9 0,-7 2 0,-1-2-291,1-1 1,-1 3 0,1 2 0,-3 0-164,-3 0 1,8-1 0,-5-7-1,3-2-147,3-3 1,1 3 0,-3-7-1,4-2 52,7-6 1,3-18 0,4-1 0,3-7 141,7-5 0,6-4 1,5-6-1,8-5 55,8-5 1,1-7 0,11 0 0,5-1 15,4-1 0,4 4 1,6-6-1,2 2 18,4 3 1,-12 3-1,0 3 1,-8 5-65,-4 5 0,-5 2 1,-4 0-1,-6-2 84,-10 2 0,-8-5 1,-7-3 101,-6-4 1,-6-1 0,-8-2-1,-10-3 63,-9-1 1,-6-8 0,-4 2 0,-3-4-75,-7-2 1,-9 2 0,-4 2 0,-2 4-64,-4 1 0,3 3 1,1 6-1,4-1-335,8 1 1,-1 5-1,12 2 1,6 3-593,8 3 1,14 4 937,5 6 0,12 3 0,3 9 0</inkml:trace>
  <inkml:trace contextRef="#ctx0" brushRef="#br0" timeOffset="10483">4227 8331 8255,'-19'-35'275,"-4"0"0,-5 8 0,-6 6 0,-3 5 314,-4 5 0,-2 7 1,-5 0-1,3 8 41,2 8 0,3 11 0,7 8 0,4 8-463,5 7 1,7 11-1,5 5 1,8 6-217,8 9 1,6 1 0,9 5 0,5 6-101,-11-40 1,3-1 0,1 4 0,1-1 0,1 2-1,0-1 1,2 0 0,-1-1-293,0-2 0,-1 1 0,-4 0 0,-1 1 1,9 42-1,-3-2-2459,-3-2 2653,-7-17 0,-2-4 0,-8-15 0</inkml:trace>
  <inkml:trace contextRef="#ctx0" brushRef="#br0" timeOffset="10600">3668 9274 8126,'16'-35'0,"-1"1"1,3-1 1,-3 7 0,15 7 0,3 6-175,5 3 1,9 8-1,9-2 173,2 4 0,1 2 0,-7 0 0</inkml:trace>
  <inkml:trace contextRef="#ctx0" brushRef="#br0" timeOffset="10784">4454 8977 8162,'0'-17'265,"-2"0"194,-3-1 1,5 10 0,-2 8 0,7 12-271,5 9 0,2 6 0,7 8 0,3 0-519,1 0 0,6 0 0,-4 0 0,2 2 330,4 4 0,2 3 0,2 9 0</inkml:trace>
  <inkml:trace contextRef="#ctx0" brushRef="#br0" timeOffset="10899">4489 8523 7894,'18'-27'0,"1"6"0,4 7 0,5 7 0,7 7 0</inkml:trace>
  <inkml:trace contextRef="#ctx0" brushRef="#br0" timeOffset="11286">5659 9519 8154,'0'-53'503,"0"9"0,0 5 1,0 8 0,0 15 0,2 18-281,4 14 1,0 11 0,9 16 0,5 9 140,-1 10 1,8 14 0,1 7 0,1 9-366,-14-43 1,-1 1-1,-2 1 1,-1 2 0,3 3-1,-1 1 1,0 3 0,0 2-56,-2 3 0,-1 2 1,-1 7-1,-1 2 1,0 2-1,-2 3 1,-1 2-1,0 1-222,-1-2 0,-1 0 0,0-1 0,-2 0 0,-2-3 0,-2 1 0,-1 0 0,-1 1-628,-3 2 1,0-1 905,2-5 0,-1-1 0,-4 6 0,0-1 0,3-6 0,-1-2 0,-3 0 0,-1-1 0</inkml:trace>
  <inkml:trace contextRef="#ctx0" brushRef="#br0" timeOffset="11802">5886 9501 8217,'-25'-35'48,"8"8"1,-3 4 34,7 4 1,17 7-1,3 2 1,15 3 3,13 3 0,17-4 0,18 0 0,13-2-22,14-3 0,-42 3 1,1-2-1,10 0 1,2-1-1,4 0 1,1-1-43,4-1 0,0-1 1,3 0-1,1-1 0,-1 0 1,1 1-1,-2 0 1,-1 1-31,-6 0 1,-2 1 0,-13 4 0,-2 0 0,38-9 0,-15 7-50,-12 5 1,-21 1-1,-16 6-79,-8 0 0,-11 2 0,-4 4 87,-5 5 0,-2 5 0,-3 3 0,-4 6 86,-2 10 1,6 10 0,-2 13 0,5 8 39,1 8 1,0 9 0,0 14 0,0-44 0,1 1-59,2 2 0,0 1 1,2 1-1,2 2 1,3 3-1,1 0 0,2 3 1,0 0-104,0 3 0,1 0 0,-3-6 1,1 0-1,1 2 0,1 0 1,-1-5-1,-1-2 20,-1-1 1,0-1-1,-1-1 1,-1-1-1,0-4 1,0-1 0,6 40 15,-3-12 1,-4-9 0,-10-15 0,-4-1 201,-6 1 1,-5-9 0,-7-3 0,-5-4 107,-4-2 0,-9 2 1,-5 1-1,-5 3 0,-7-2 0,-9 4 0,-9-3 0,-7 1-154,37-19 0,-1-1 0,2-2 0,-1 1 0,-7 2 0,0 0 0,-2 0 0,1-1-97,-1-2 0,-1 1 0,-1 2 0,-2 0 0,-2 1 0,0-1 1,0 0-1,2 1-134,2-3 0,1 0 0,2-1 0,1-1 1,2 0-1,0-1 0,0 1 0,1-1-522,1 1 0,1-1 0,-37 8 1,15-5-1,9-9 644,7-3 0,-5-2 0,17-6 0,12 0 0,12 0 0</inkml:trace>
  <inkml:trace contextRef="#ctx0" brushRef="#br0" timeOffset="12035">6393 10322 8031,'-20'-52'710,"-3"-1"0,4 17 1,-5 8 52,5 13 0,9 9-919,5 12 0,10 13 0,7 14 0,5 10 88,7 7 0,1 1 1,6 13-1,-2 2-161,2 2 0,2 7 0,2 3 0,0 0-321,0-1 1,-6 5 0,-4-5 0,-3 3-874,-7 3 1423,-9-13 0,-6-2 0,-10-15 0</inkml:trace>
  <inkml:trace contextRef="#ctx0" brushRef="#br0" timeOffset="12385">6393 10462 8345,'0'-91'363,"0"3"0,0 7 0,0 1 1,2 9-174,4 5 1,5 19 0,11 6 0,3 14 126,2 8 1,2 9 0,4 4 0,-2 6-314,-2 6 0,0 10 0,6 11 0,-2 4-207,-4 6 1,-3 9 0,-9 1 0,-1 5 14,-5 6 0,-1 1 0,-6 7 1,2 1-66,-2-1 1,-10-7-1,-6 1 1,-3-2 10,-3 0 0,-5-3 1,0-15-1,1-11 398,3-7 1,7-13 314,0-3 0,9-17 0,-3-7 0,6-3-275,6-4 1,9 5 0,10-3-1,3 4-174,3 1 1,2 3 0,1 3 0,1 6-156,0 4 0,-6 4 0,-1 6 0,-1 7-105,0 7 1,-12 9-1,1 0 1,-6 6 86,-6 3 0,-2 9 1,-4-4-1,-6 1 39,-10 1 0,-9-1 0,-14 7 0,-5-1-135,-5 0 0,-3-1 0,-2-3 247,-2-1 0,-8-8 0,4 3 0</inkml:trace>
  <inkml:trace contextRef="#ctx0" brushRef="#br0" timeOffset="12569">7074 10811 8210,'0'-17'432,"0"-1"1,2 7-129,4-1 1,3 10-1,7 4 1,-2 14-246,-3 11 1,1 6-1,5 4 1,1 1-156,-1 3 1,3 8-1,1-5 1,0 3-655,-5-1 0,-1-5 750,-9 6 0,8-1 0,-5 7 0</inkml:trace>
  <inkml:trace contextRef="#ctx0" brushRef="#br0" timeOffset="12716">6917 10567 8409,'0'-62'760,"0"3"1,0 9-1,0 7 1,0 10-245,0 6 0,8 12 0,5 9-609,8 4 1,1 4 0,7 4 0,4 5 92,6 5 0,5 17 0,9 4 0</inkml:trace>
  <inkml:trace contextRef="#ctx0" brushRef="#br0" timeOffset="13885">7633 10410 8286,'-2'-24'211,"-4"1"0,4 6 0,-4 5-160,4-2 0,4 5 0,6-1 0,10 2 84,9 4 0,15 0 0,11 0 1,11-1-41,10 1 0,7 2 1,12 2-1,6 0-115,-48 0 1,1 0-1,3 0 1,1 0-1,-1 0 1,0 0-1,0 0 1,-1 0-46,0 0 0,-1 0 0,44-6 0,-4 0 0,-8 0-37,-9-1 1,-8 3 0,-18-8 0,-3 0 111,-6 3 0,-7-7 0,-4 5 0,-9-5 239,-8-1 0,1-1 0,-8 1 1,-2-1 52,-2 1 1,-2-1 0,-2-1 0,-4-2-28,-6-3 1,3-7 0,-3 2 0,-2-4-78,-1-2 0,-8 0 1,-1-2-1,3-1-180,2-3 0,-5-10 1,1 1-1,0-8-72,-3-4 1,7-10 0,-4-10 0,1-3 47,-1-2 0,13 37 0,1-1 1,-4-3-1,0-1 0,2-3 0,-1-2 23,1-5 1,-1 0-1,-3-1 1,1 0 0,2-3-1,1 0 1,-1-3 0,0-2-106,0-2 0,-1-1 0,1-2 0,-1-1 0,-3-4 1,1-1-1,0 3 0,1-1 105,-2 1 0,1-1 0,2 4 0,0-1 1,1-2-1,-1-1 0,1 2 0,1 1-1,-1 2 0,1-1 1,-1-2-1,0 1 1,3 5-1,1 0 1,0 0-1,0-1 12,2 1 1,1-1-1,-3-2 1,0 1 0,3-2-1,0 0 1,0 3 0,1 1-13,1 0 0,0 1 1,-1 3-1,0 0 1,1-4-1,0 1 1,1 0-1,0 0-30,1 1 1,1 0-1,-1-2 1,0 1 0,-1 7-1,0 0 1,-1-1 0,0 0-89,1 2 0,0-2 0,-2-2 0,0 1 1,0 3-1,0 2 0,0 1 0,-1 2-27,-2-1 1,0 1-1,0 4 1,-1 0 47,-1-1 1,0-1-1,3 3 1,1 0 50,-1 0 0,0 1 0,0 3 0,-2 1 0,-13-34 0,-2 3 4,1 7 1,3 13 0,1 9-1,1 13-41,0 9 1,5 5 0,0 9-634,-1-1 1,-3 9-1,-1 5-693,-1 8 1,1 13 1392,-1 12 0,9 4 0,1 2 0</inkml:trace>
  <inkml:trace contextRef="#ctx0" brushRef="#br0" timeOffset="14152">7580 3564 8277,'-15'-18'0,"1"1"418,3-1 1,1 1 0,-4-1 0,5 1 257,1-1 0,2-5 0,6 0 0,4-1-537,8-1 0,9-10 0,22-11 0,9-5-204,10-1 0,2-1 0,4 1 0,4 0 55,0-1 0,5 3 0,-1 3 0,-4 7-113,-6 3 1,2 11 0,-6 9-1,0 9 10,-4 6 0,4 6 1,4 8-1,4 11-67,0 8 1,2 8 0,-14 6 0,-2 9-174,-1 6 0,-11 12 1,-5 9-1,-8 5-176,-8 1 1,-11 2 0,-6 4 239,-4 6 1,-9-47 0,-2-1 0,-1 2 0,1-1-1</inkml:trace>
  <inkml:trace contextRef="#ctx0" brushRef="#br0" timeOffset="14767">7965 1223 8170,'-41'-33'130,"0"4"1,2 8 363,2 7 1,4 7 0,2 7 0,2 3-296,-2 9 1,0 9 0,0 20 0,4 8-131,2 7 1,2 8-1,7 14 1,4 7-115,7 6 0,4-40 0,2 1 0,2-1 0,3 1 0,3 2 0,4 1-91,1-1 1,5 0-1,6 2 1,4-1 0,0-2-1,2-1 1,3-4 0,4-3-9,2-4 0,1-3 0,2 0 1,2-4-1,0-6 0,3-3 1,1-3-1,1-2 128,1-2 1,1-3-1,1-5 1,0-4 0,1-5-1,1-4 1,1-4 0,1-4-4,0-3 1,0-5 0,1-6 0,-1-6-1,1-4 1,-2-4 0,-3 0 0,-3-3 29,-4-1 1,-3-3 0,-5-6 0,-4-1 0,-4-1-1,-4-1 1,-2-2 0,-3 0-67,-5-2 0,-3-1 1,-4-2-1,-4 0 0,-9 4 1,-4 0-1,-4-2 1,-3 1 102,-4 0 0,-5 2 1,-5 1-1,-4 3 1,-6 6-1,-4 3 1,1 5-1,-1 2 149,0 5 0,-1 2 0,-6 5 0,-1 4 0,-3 0 0,-1 3 0,-2 2 0,0 3-82,-2 3 1,-1 2 0,1 3-1,0 2 1,5 6 0,1 2-1,0 3 1,-1 2-194,2 2 0,2 3 1,-42 20-1,7 6 1,13 7-484,12 8 1,15 1 0,11 9 0,10 3 560,11 5 0,5-4 0,12-2 0,7 10 0,9 9 0</inkml:trace>
  <inkml:trace contextRef="#ctx0" brushRef="#br0" timeOffset="15251">8436 1485 8204,'6'-19'117,"0"-4"0,2 3 0,-5-3 1203,3 4 1,6 1-702,-6 1 1,5 5-455,-5 0 0,-2 8 1,-12-1-192,-9 3 0,-8 2 0,-12 0 1,-4 2-185,-6 3 0,-9 7 0,-4 9 0,-2 5 8,-4 1 0,0-4 1,4 4-1,9-2 128,11-3 0,13-1 1,7 2-61,9 7 0,13-5 0,13-2 1,11-4 128,11-1 1,9 1-1,12 3 1,5 1-45,1-2 0,-6 1 0,0-1 1,-7 2-108,-8-1 0,-5-3 1,-5 0-1,-7 3 79,-13 1 1,-9 2-1,-9-3 1,-11 3 270,-9 2 1,-14-4 0,-5 5 0,-5-1 252,-1 0 0,7-6 0,4 1 346,5-9 0,12-5-788,13-8 1,18 0-1,26 0 1,14 0-265,17 0 1,14 0-1,17 0 1,-44 0 0,2 0-977,4 0 0,1 0 954,2-1 0,0 2 0,5 2 0,0 2 0,1-1 0,0 1 0</inkml:trace>
  <inkml:trace contextRef="#ctx0" brushRef="#br0" timeOffset="15785">9432 1939 8022,'-18'-7'-228,"1"-5"1,-1 2 0,1 1 0,-1 1 788,1 4 1,7 0 0,2 0-47,1-2 1,9 1-619,3 5 1,15 5 0,22 1 0,11-2 69,9-2 0,21-2 1,12-2-1,-40 0 0,1 0-3,7 0 1,2-2 0,1-2 0,0-1 0,7 1-1,0 0 1,-2-1 0,-1 1-1321,1 0 1,-2 0 1355,-7-2 0,0 0 0,3 4 0,-2-1 0,-5-4 0,-1 0 0</inkml:trace>
  <inkml:trace contextRef="#ctx0" brushRef="#br0" timeOffset="16017">10479 1485 8133,'0'-25'0,"2"-2"0,4 0 203,6 3 1,3 13 0,5 5-1,3 4 98,6 2 0,14 8 1,7 5-1,9 9-298,3 7 1,-4 6 0,4 6 0,-2 5-104,-4 5 0,-9 3 0,-10 4 0,-12 6-117,-13 4 0,-8 10 0,-10 1 1,-12 3 58,-17-1 1,-21-7-1,22-35 1,-4 0-1,-4 0 1,-3-1 157,-6 3 0,-1 0 0,0-2 0,-1-1 0,-3 1 0,0 0 0</inkml:trace>
  <inkml:trace contextRef="#ctx0" brushRef="#br0" timeOffset="16633">9344 1311 8024,'0'-18'597,"0"1"-243,0-1 0,0 1 1,0-1-161,0 1 1,6 5-1,0 1 1,-2-3-155,-2-2 1,4-9 0,-1-4 0,-1-6 120,-2-6 1,4-5-1,0-12 1,-2-6 183,-2-4 1,-2-4 0,0-4 0,0-5-192,0-5 1,0 7 0,0 5 0,0 8-91,0 8 0,0 17-73,0 6 0,0 22 1,2 7-1,3 14-550,7 7 1,6 10 0,3 6 0,4 8 160,2 8 0,2 5 0,6 4 1,0 5 94,0 1 0,0-4 0,-2 4 1,-2 0-71,-2 0 1,-9-6-1,-3 3 1,-9-5-274,-6-2 646,-2 1 0,-8-1 0,-2 1 0</inkml:trace>
  <inkml:trace contextRef="#ctx0" brushRef="#br0" timeOffset="16767">9292 839 8036,'-16'-17'0,"5"-1"0,5 1 930,4-1 0,6 3 0,6 3-1527,7 6 1,20 4-1,4 2 1,9 0-100,8 0 0,2 0 1,6 2 695,-2 4 0,1-4 0,4 6 0</inkml:trace>
  <inkml:trace contextRef="#ctx0" brushRef="#br0" timeOffset="17018">10270 403 8064,'-8'-35'451,"-3"0"0,1 2 1,-2 6-1,-1 7-9,-3 7 0,-1 9 0,-1-2 0,1 4-399,-1 2 0,-5 8 0,0 3 0,-1 7-57,-1 5 0,4-2 0,-6 8 0,3 4 20,9 6 0,-3-2 1,9 6-1,-1 0-92,4 3 1,4-1 0,2 1 0,2 1-287,4-2 1,6 5 0,11-5 0,8-1-51,8-3 1,1-4-1,11-4 1,5-4-180,4-6 0,-1-11 1,5-6 600,2-4 0,1-26 0,3-5 0</inkml:trace>
  <inkml:trace contextRef="#ctx0" brushRef="#br0" timeOffset="17217">10654 490 8565,'-23'-56'0,"-2"5"514,-3 12 0,5 10 0,-4 14 0,2 1 561,3 2 0,3 9-890,2-3 0,7 12 1,4 7-251,4 9 0,10 3 0,4 8 0,5 0-46,6 4 1,-1 7 0,7-1 0,0 0-485,-2-1 0,6 7 0,-6-5 1,2 1 43,0-4 1,-7-2 0,-1-1-1,-7 5 551,-9 2 0,-3-6 0,-2 3 0</inkml:trace>
  <inkml:trace contextRef="#ctx0" brushRef="#br0" timeOffset="17383">10375 455 8083,'2'-35'0,"2"0"374,1 0 0,3 8 0,-2 4 0,6 3-310,3 3 1,5 5 0,1 1 0,4-1-50,2 2 1,2-3-1,6 5 1,2 0-153,4 0 0,-2 2 1,7 5-1,1-3-365,-3-2 0,7 0 0,-6 8 502,-1 4 0,-1 3 0,-8 9 0</inkml:trace>
  <inkml:trace contextRef="#ctx0" brushRef="#br0" timeOffset="17532">10532 525 8083,'-2'-16'345,"-4"5"0,4 1 1,-2 6-407,8-2 1,14 0 0,11 6 0,8 0-127,9 0 0,1 4 1,13 6-1,-2 9-1034,0 7 1221,-7 3 0,-9 6 0,-7 0 0</inkml:trace>
  <inkml:trace contextRef="#ctx0" brushRef="#br0" timeOffset="17649">10637 1014 8083,'0'-12'0,"0"0"0,2-1 325,3-3 0,5-1 1,10-1-1,5 3-514,10 3 1,15-3-1,12 3 1,2-1-625,0 1 1,0 2 812,6 4 0,-8 4 0,-2-5 0</inkml:trace>
  <inkml:trace contextRef="#ctx0" brushRef="#br0" timeOffset="17918">11318 752 8138,'19'-41'0,"1"2"0,-1 6 604,-3 8 0,-9 6 0,5 3 1,0 3 233,-3 1 1,1 8-494,-4-2 0,-4 6-438,4 6 0,1 10 1,-1 7-1,-2 0-44,-2 2 1,4-3 0,0 7-1,-1 0-133,3-2 0,-4 6 0,6-6 0,-1 2-65,1 0 1,-4-7-1,6 1 1,1-2-363,3 3 1,-5-7 696,1 1 0,7-1 0,9-7 0</inkml:trace>
  <inkml:trace contextRef="#ctx0" brushRef="#br0" timeOffset="18049">11580 210 8241,'-18'-35'0,"1"3"2856,-1 2-326,1 5-2530,15 23 0,12 20 0,17 19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46:59.6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979 1582 8124,'-18'-30'256,"1"1"0,1 8 0,3 0 1205,1 7-1121,8 6 1,-3 10 0,7 4 47,0 6 1,0 5-1,0 5 1,0 3-367,0 2 1,1-4-1,3 6 1,4 2-175,2 2 1,1-2-1,7 0 1,-3 2-453,-3-1 1,4-3-1,-5 2 1,3-2 603,-3 2 0,5 2 0,-6 2 0</inkml:trace>
  <inkml:trace contextRef="#ctx0" brushRef="#br0" timeOffset="400">595 1320 8050,'-64'-8'289,"2"-2"1,1 0 105,5 5 0,8 5 0,3 5 0,2 9-189,4 7 0,3 1 0,1 5 1,2 0 18,4 0 1,5 4 0,13 8 0,5 4-109,4 1 0,2 3 0,4 7 0,7 3-219,13 1 0,9 2 1,7-4-1,9 1-381,7-7 0,8-5 1,12-12-1,7-4 266,9-6 1,-1-6 0,6-5 0,0-10 144,0-12 1,-47 2 0,1-3 0,3-6 0,0-3 0,1 0 0,-1-3-47,-2-2 1,-1-2 0,-5-2 0,-3-2-1,-5-4 1,-4-2 0,28-39-35,-10-5 0,-26-3 0,-9 3 0,-15 5 75,-14 4 1,-17 8 0,-23 4 0,-10 6 426,-6 9 1,-10 8 0,-3 8 0,-7 6 62,-5 4 0,4 3 1,-2 4-1,7 7-69,9 3 1,5 11-1,8 9 1,9 9-436,11 6 1,20 2 0,11 2 0,9 5-1000,8 11 0,19-3 1090,16 3 0,23-1 0,7-7 0</inkml:trace>
  <inkml:trace contextRef="#ctx0" brushRef="#br0" timeOffset="599">2586 1372 8106,'-24'-23'336,"1"1"1,2 5 1697,1 3 0,3 10-2476,-1-1 1,9 10 0,3 7-1,6 6-545,6 5 0,-2-2 0,7 8 987,3 2 0,9 2 0,4 2 0</inkml:trace>
  <inkml:trace contextRef="#ctx0" brushRef="#br0" timeOffset="716">2586 1948 8106,'0'-17'1796,"-6"5"1,0 1-1117,2-3 0,4 0-1864,6 3 1,4 3 1183,7 8 0,1-8 0,-1-1 0</inkml:trace>
  <inkml:trace contextRef="#ctx0" brushRef="#br0" timeOffset="1450">4804 883 8057,'-2'-17'1082,"-4"-1"1,2 1 1492,-8-1-2318,8 1 1,-3 9 0,7 8-160,0 10 1,0 5 0,0 3-1,0 1-172,0 4 1,-6-3 0,-2 5 0,-2-2-159,-3 1 1,-3-1-1,-3-6 1,-4 1-2,-7-1 1,-5-7 0,-5-4-1,-7-4 91,-3-2 1,-9-16 0,1-7 0,4-10 198,5-8 0,1-5 1,11-11-1,8-1 3,10 2 0,13-2 0,4 3 1,11 7-59,15 3 1,7 6 0,4 10 0,0 8 98,0 7 0,5 6 1,1 10-1,0 6 22,2 10 0,-1 7 0,7 12 1,-5 5 9,-1 11 0,4 3 0,-7 12 1,-1 6-110,-2 3 0,-4 5 0,-6 5 1,-9-1-46,-11-5 1,-5 4 0,-5-3 0,-9 1-204,-11-1 1,-10-4-1,-8-11 1,-8-3-49,-7-5 1,0-7-1,-6-7 1,0-10 194,-1-10 1,7-13 0,-2-7 0,6-7-43,5-9 0,6-3 0,12-15 0,6-4-197,3-6 1,11 2 0,5-5 315,8-1 0,13-2 0,10-7 0</inkml:trace>
  <inkml:trace contextRef="#ctx0" brushRef="#br0" timeOffset="1934">5327 1197 9057,'0'-23'0,"0"0"2235,0 1-1880,0 3 0,2 4-308,4 3 0,4 4-252,7 8 1,7 2 532,-1 4 0,6 9 0,-4 11 0,1 1-240,-1 4 0,4 2 0,-6 4 0,-2 2-174,-1 1 1,-5 9 0,-3-3 0,-6 3-143,-4-3 1,-2 3 0,0-6 0,-2-1 43,-4 1 0,-4-10 0,-7-12 1,-1-7 161,1-8 1,-1-8 0,1-10 0,2-13 465,3-12 1,4-15-300,8-12 1,2-4-21,4-2 0,6 0 0,11 2 1,6 4 38,4 6 0,8 5 0,-1 9 0,-1 11-35,-2 13 1,-2 5 0,0 11 0,0 6-91,0 8 0,-8 13 0,-2 8 0,-2 6-129,1 4 1,7 7 0,-4-1-1,2 1-530,0-1 0,-6 3 0,7-3 0,-1 1-2473,-2-1 3093,6 3 0,-14-13 0,6 6 0</inkml:trace>
  <inkml:trace contextRef="#ctx0" brushRef="#br0" timeOffset="2516">6375 1494 10717,'2'10'1291,"4"-4"-557,6-4 1,3-8-418,3 0 0,-1-7-155,1 1 0,-1-4 0,3-3 1,1-4-30,2-6 1,0-4-1,-5-2 1,-1-2-182,1-4 1,-8 4 0,-5-6 0,-3 5 16,-2 3 0,-4-2 1,-5 14-1,-11 3-134,-5 7 0,-2-1 1,-4 10-1,2 6-243,-2 8 0,0 13 69,2 6 0,3 6 104,9 6 0,7 3 1,4 9-1,6-1-141,6 1 1,6 3 0,11-2 0,6-5-92,4-5 1,2-5-1,2-10 1,2-7 156,2-9 0,-3-5 0,-7-12 1,-3-8 175,-3-11 1,-2-10 0,-5-6-1,-1-3 205,0-3 0,-5 4 1,-2-3-1,0 1 569,-1 4 1,-3 4 0,4 6-119,-3 6 0,1 5 1,-2 9-128,6 9 0,3 9 0,5 15 0,1 3-61,2 0 0,8 12 0,-4-4 0,3 2-240,-1-1 0,0-6 1,4-3-1,-2-2-206,-2-4 0,-10-1 0,1-5 0,-7-3-197,1-6 1,-6-8 0,-2-8 92,-5-7 1,-1-7 0,0 1 0,-1-6 20,-5-4 1,4 0 0,-4 2 0,6 2-54,6-2 1,3 0-1,9 2 1,1 5-229,5 5 0,11 9 0,11 4 0,7 4-286,5 2 0,2 0 762,4 0 0,4 8 0,-6 2 0</inkml:trace>
  <inkml:trace contextRef="#ctx0" brushRef="#br0" timeOffset="2716">7685 411 8066,'-50'-52'0,"3"0"0,6 9 4587,12 8-3953,12 16 1,9 19-467,8 11 1,8 15 300,3 8 0,15 9 1,7 11-1,7 5-319,5 5 0,2 4 0,7 3 0,2 3-538,2 2 0,-25-32 0,0 1 1,-1-1-1,-2-1 0,2 2 1,-1 0-550,-1-1 0,-2 1 0,-5 1 0,-2 1 937,14 46 0,-20-43 0,-2 1 0,4 46 0</inkml:trace>
  <inkml:trace contextRef="#ctx0" brushRef="#br0" timeOffset="2917">7633 1302 8057,'0'-41'0,"0"3"207,0 5 0,2 0 1,4 9-1,7 1 340,8-2 1,9 5-1,10-3 1,7 4-385,3 1 0,9 3 0,1 3 1,2 4-571,4 1 1,0 5-1,-4-2 1,-8 6 406,-5 4 0,-3 15 0,7-2 0</inkml:trace>
  <inkml:trace contextRef="#ctx0" brushRef="#br0" timeOffset="3266">8646 988 8029,'-10'-18'601,"-4"7"0,9-1 968,1-2 0,2 9-994,2 5 0,0 7 0,2 11 0,4 1-722,5 5 1,10 3-1,3 8 1,-1 0-705,2 0 0,-3-1 0,5 1 0,0 0-1094,0 0 1945,-6-8 0,12 14 0,-5-4 0</inkml:trace>
  <inkml:trace contextRef="#ctx0" brushRef="#br0" timeOffset="3633">9798 1267 8050,'0'-25'0,"0"-2"0,0-2 720,0 0 0,-2 1 0,-5-1 1,-11 6-242,-9 4 1,-8 1 0,-10 1 0,-11 1-89,-12 5 1,-6-3 0,5 8 0,-1 4-172,0 6 0,4 8 0,8 9 1,11 4-368,8 2 1,10 8-1,2 6 1,4-2-308,7-2 0,7-2 0,11 0 0,5-2-130,11-4 1,1 0 0,12-10 0,4-5 440,4-4 0,11-7 0,3-10 1,7-9 464,2-5 0,4-8 0,-8 4 0,-3-1-115,-7 1 0,1-4 0,-11 6 1,-5 1 176,-7 3 1,-9 1-342,-5 1 1,-5 9 0,-7 8 0,0 10-133,0 5 0,0 5 1,0 3-1,2 6-340,4 4 1,0-4 0,10 0 0,5 2-1507,4 2 1935,4 2 0,6-7 0,0-3 0</inkml:trace>
  <inkml:trace contextRef="#ctx0" brushRef="#br0" timeOffset="3782">8838 289 7993,'-53'-41'656,"1"1"1,9 9-798,8 13 1,10 10-1,14 16 1,7 10 140,8 9 0,21 6 0,12 2 0</inkml:trace>
  <inkml:trace contextRef="#ctx0" brushRef="#br0" timeOffset="4516">9763 342 7923,'-27'-10'1,"4"-6"0,4-5 2632,1 0 0,8 11-2256,5 10 1,10 16-1,9 13 1,7 6 26,8 5 1,10 5 0,4 7 0,2 3-400,3 3 1,-3 4 0,1 8 0,3 0-367,1 0 0,3 9 1,-3 6-1,-25-40 1,-1 0-806,22 40 0,-13 2 0,0-5 980,-6 3 1,-11-38 0,-1 1-1,-1 1 1,-1-1 0</inkml:trace>
  <inkml:trace contextRef="#ctx0" brushRef="#br0" timeOffset="5017">11510 796 7955,'0'-18'310,"6"-5"1,-1-2-1,-1-1 519,-2 1 0,-2 2-664,0 6 0,8 7 0,4 4 0,3 4 170,3 2 0,-1 10 1,1 5-1,1 9-366,4 3 1,-3 2 0,5 6 0,-2 0-180,0 0 1,1 0 0,-7-1 0,1 1-109,-1 0 1,1-7 0,-3-5 0,-1-4-558,-3-1 0,-5-13 779,6-10 1,-6-13-1,5-17 1,1-2-31,-2-3 1,5-5-1,-3-7 1,3-1-9,3 1 0,-1 1 1,1 5-1,-3 5-90,-3 4 1,3 10 0,-3 6 0,4 7 223,1 8 0,8 4 0,-5 10 0,5 2 0</inkml:trace>
  <inkml:trace contextRef="#ctx0" brushRef="#br0" timeOffset="5580">12418 883 8023,'12'0'36,"-1"0"0,-7-2 111,2-4 0,-4-3 0,-2-9 199,0 1 0,2 1 0,2 3 0,2 1-56,-3-2 1,-1-1-1,0-3 1,2 1 53,2-1 1,2 1 0,-4-1-116,1 1 1,1 0 0,-6-1-154,0 1 1,0-1 0,0 1 0,0-1-121,0 1 1,-2 5-1,-3 2 1,-7 1 135,-4-1 1,-1 6 0,-1-4-1,-1 3 4,-4-1 1,3 2-1,-3 10 1,4 5-44,1 5 1,1 3 0,-1 4 0,3 9-92,3 6 1,4 1 0,10 8-1,4 1-462,6 3 0,11-5 139,6 1 1,10-1 77,2 7 1,5-9 0,-3-5 0,0-8-189,-1-7 1,-1-13-1,-8-5 1,-2-6 16,-2-6 0,-7-11 0,1-14 0,-2-8 454,2-8 0,-3-3 0,5-3 0</inkml:trace>
  <inkml:trace contextRef="#ctx0" brushRef="#br0" timeOffset="6116">13169 516 8047,'0'-33'346,"0"4"0,-2-2 0,-2 8 1,-2 1 75,2 3 0,10 7 0,6 3 0,3 1-67,3 4 1,1 2 0,5 4 0,5 4-356,4 6 1,2 5 0,-2 4 0,-2 5-90,-2 1 0,-8 2 0,2 6 0,-3 2-531,-3 3 0,-7-3 1,-4 4-1,-4-2 112,-2 2 1,-8-3 0,-6 9 0,-7 0 134,-8-3 1,-14 5-1,-9-7 1,-10 1 372,-6 0 0,-2-4 0,2-10 0,4-8 0,6-7 0,13-14 0,10-14 0,12-9 96,9-12 1,16-8-1,16-11 1,11-4 151,10-6 0,11-2 1,10 2-1,2 5 206,4 5 0,10-4 0,5 1 1,5 7 16,1 7 0,-7 14 0,-5 8 0,-5 7-74,-6 8 0,-5 5 0,-15 2 0,-7 5 55,-6 6 1,-8 3 0,5 3 0,-3-1-200,-4 1 1,-1 5 0,-5 2-1,-1 3-118,-3 3 0,-1-4 0,4 2 1,-5 2-172,-1 2 0,4 10 0,-7 3 0,-1 5-141,-2 1 1,-2 2 0,-2 5 0,-5 7-499,-11 7 0,-1-1 1,-8 4-1,-1-4-184,1-3 1,4-6 0,-4-7 0,3-10-1094,9-11 1952,-2-8 0,7-9 0,-8-1 0</inkml:trace>
  <inkml:trace contextRef="#ctx0" brushRef="#br0" timeOffset="6364">14007 516 8046,'0'-52'0,"0"-1"0,0 1 0,8 7 777,4 5 1,11 11-1,6 5 1,6 7-448,6 5 0,3 4 0,7 12 0,-3 6-148,-1 7 1,-6 13-1,3-1 1,-3 4-117,-8 2 1,-6 5-1,-11 3 1,-5 0-411,-5-1 0,-4 7 1,-4-4-1,-6-1-201,-9-3 1,-10 2-1,-14-3 1,-6-1-414,-3-2 1,-2-4 0,-1-4 957,1-6 0,-1-3 0,1-3 0</inkml:trace>
  <inkml:trace contextRef="#ctx0" brushRef="#br0" timeOffset="7100">14618 516 7987,'-9'-27'569,"-7"2"0,7 7 2400,-1 1-2611,-6 7 1,16 2 0,0 10-1,10 4 78,6 6 0,9 9-233,4 3 0,4 7-218,2-2 1,2-2 0,3 2 0,5 2-451,0 2 0,3-4 1,-7-2-1,-2-2-110,-2-3 1,1-5 0,-3-5 0,-8-6 69,-5-4 0,-12-4 0,-7-6 0,-6-9 247,-9-11 1,-13-7-1,-8-5 1,-8-5 113,-4 0 1,-1-3 612,-7 7 1,7-5-206,-1 5 0,10 0 0,0 6 0,8 2 797,4 4 0,4 4-679,9 7 0,6 3 1,14 3-1,11 8-166,14 8 1,12 0 0,13 6 0,6-1-110,4 1 1,4 0-95,4 2 1,-10 1-106,4-7 1,-6 8 0,0-5 0,-6 1 35,-4-4 0,-9 2 0,-4-1 0,-7 1-54,-4 0 1,-5 0 0,-10-3-115,-3 7 1,-4 4 0,-8 1-1,0 0 98,0 1 1,-8 1 0,-4 5-1,-3 3 16,-3 0 0,-5 4 1,-2-6-1,-2 0 16,-4 1 0,0-3 1,1-7-1,7-5 307,4-5 0,1-4 0,3-6 175,3-8 1,6-7-208,12-16 1,6 0 72,11 0 0,4-7 1,8-3-1,2 0 55,4 4 1,-2 5 0,7 3-1,1 4-164,-3 5 0,5 7 0,-8 5 0,-3 8-174,-1 8 1,4 6-1,0 9 1,-2 5-104,-2 5 0,-8 6 1,0 3-1,0 3-320,-2-2 0,-2-2 0,-9-2 0,-3 0-356,-1 0 1,-6 0 0,3-2 0,-1-4 807,-4-6 0,-2 4 0,-2 0 0</inkml:trace>
  <inkml:trace contextRef="#ctx0" brushRef="#br0" timeOffset="7682">16365 132 8019,'-8'-29'163,"-2"2"1,-1 2 2330,-1 3-2075,8 3 0,-4 11 0,10 6-211,4 6 1,4 12-1,9-1 1,5 6-142,5 1 0,6 5 1,3 2-1,3 4-255,-2 2 0,-2 2 0,0 4 0,2 5-72,1 5 1,-1-1 0,-10 0 0,-5 1-127,-5 3 1,-9 3 0,-5-7 0,-6-2-1,-11-1 0,-8-8 1,-16 2-1,-5-6 185,-6-6 1,-1-4 0,-1-10-1,5-3 171,1-6 1,2-6 0,8-8 0,4-9 375,6-11 1,11-5 0,6-1 0,6-3-63,6-4 1,12 4 0,11-4 0,6 4-47,5 3 0,5-7 1,9 0-1,5 4-148,5 6 0,5-2 0,7 6 0,4-2-85,-1 0 0,-1 7 0,-10-1 0,-6 4-59,-10 1 1,-9 1-1,-16-1 207,-9 1 0,-9-1 1,-11 3-1,-3 1 94,-7 3 1,-4 5 0,-3-4 0,-2 2-90,-3 4 0,-7 4 0,4 6 0,2 6-91,7 3 0,3 3 0,9 1 1,2 5-250,2 5 0,10 4 0,6 2 0,9 0-492,12-1 0,9 9 0,17 2 674,8-1 0,9 7 0,9-6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2:25.6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18 675 8024,'-6'-17'987,"0"-1"0,1 1-724,5-1 0,4 3 0,7 3 0,14 6-118,12 5 1,16 1-1,13 0 1,9 0-245,13 0 0,7 0 0,-42 0 0,0 0 0,2 0 0,-1 0-525,2-1 1,-1 2 266,-3 2 1,-1 1 0,44 6 0,-8 7 0</inkml:trace>
  <inkml:trace contextRef="#ctx0" brushRef="#br0" timeOffset="164">560 82 8610,'-18'-24'0,"1"1"576,-1 2 1,6 9-1,3 10 1,1 14-889,4 17 1,2 19-1,2 18 1,2 8 119,4 7 1,-2 15 0,1-45-1,1 2 1,1 6 0,0 1-381,1 5 1,0 2 120,0 3 1,1 1-1,3 7 1,1 2-1,1-2 1,-1 1-1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2:24.9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1 672 8063,'0'-35'-191,"0"2"1,0 4 682,0 5 0,7 11 0,5 3-85,4 2 1,9 3 0,6 5 0,8 0-512,7 0 1,7 0 0,3 0 0,2 0 22,-2 0 1,5-6 0,-3 0 0,-2 2-367,-2 2 1,-3-4-1,-3 0 447,-1 3 0,-8-7 0,3 0 0</inkml:trace>
  <inkml:trace contextRef="#ctx0" brushRef="#br0" timeOffset="167">385 113 8087,'-35'-33'0,"0"4"0,2 6 854,4 3 0,6 12 1,11 8-643,6 10 1,4 13 0,2 8 0,2 8-431,4 8 0,10 3 1,9 5-1,2 3-401,4 6 1,2 10 0,0 3 618,-4 3 0,4 9 0,-19-40 0,-1-1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2:31.1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273 3092 8056,'-18'0'-131,"1"0"1,-1-2-1,1-2 131,-1-2 0,-5-5 0,0 5 0,1 2 114,3 2 0,7-4 1,1 0-1,-3 1 167,-1-3 1,3 6-43,0-4 1,3 2-205,-3-2 1,12 4 0,12-3-1,3 3 35,3 2 0,1-6 1,4 0-1,6 2-39,4 2 0,2 0 0,2-2 1,4-2-83,6 3 0,9-1 0,6 0 1,4-4-38,6-2 0,9 7 1,1-5-1,3 2 28,2 0 0,-1-6 1,-7 7-1,-9 1-68,-10 2 0,-13 2 0,-6 0 36,-5 0 157,-8 0 1,-13 0-1,-13-2 1,-8-2 143,-3-2 1,5-2 0,-4 5 0,2-5 22,0-2 0,0-2 0,5-5 0,-3-1-42,-2 1 0,0-8 1,6-4-1,-2-4-53,-4-2 1,4-14-1,-3-7 1,3-8-3,2-8 1,0-11-1,0-3 1,0-7-112,0-4 1,2 45 0,1-1 0,1-2 0,0 0 0,0 0 0,0 1-142,0 0 0,0 1 0,7-44 1,-5 6-1,-2 10 111,-2 11 0,-2 10 0,0 15 0,0 8-47,0 6 1,0 10-217,0-3-9,0 13 1,0 5-1,2 10 145,4 2 0,-2 5 0,7-5 0,3 0 182,1 2 0,-3-6 0,0 5 0,1-1 20,3 0 1,-5 0 0,1-6 5,2 0 125,1 0 1,-5-2-24,-4-4 0,-4-4-30,-2-7 1,-2 5 104,-4 1-312,4 7 0,2-4 1,12 8-1,5 0-535,6 0 1,6 2-1,12 2 1,6 4 594,3 1 0,18 3 0,4 5 0</inkml:trace>
  <inkml:trace contextRef="#ctx0" brushRef="#br0" timeOffset="632">2246 595 8034,'-19'-35'0,"-3"2"229,-1 4 1,-6 5-1,6 13 1,1 5 149,3 4 1,7 2-1,3 2-290,1 4 0,4 9 1,10 10-1,5 4-85,5 8 0,1 0 0,1 10 0,-1 3-12,1 6 0,-3 3 0,-1 9 1,-4 3-227,-3 1 1,-1 8-1,-8 1 1,-6 5-201,-9 1 0,0-2 1,-9-3-1,3-6-568,0-5 883,-1-9 0,7-1 1,0-9-1</inkml:trace>
  <inkml:trace contextRef="#ctx0" brushRef="#br0" timeOffset="1215">2281 577 8033,'-12'-17'-598,"3"-3"1,-1-1 742,0-2 1,4-3 0,-3 5 0,-1-2 109,0 1 1,6 1-1,-3 0 1,1-3-17,0 3 1,0 2 0,6 1-94,0 1 0,2 1 1,6 3-1,7 1-132,7-2 0,9 7 1,-2-1-1,6 2-29,6 0 1,11-5 0,14 3 0,8 0 16,7 0 0,12-5 0,6 1 0,-47 5 0,1-1-61,3-1 1,-1 0-1,44-3 1,0 1-1,-12-1 30,-11 2 0,-8 1 0,-20 5 0,-7-2-16,-12 2 0,-15 0 154,-9-2 0,-10 5 1,-7-5-56,-4 4 1,-1 10-1,-2 3 1,-3 7-2,-1 5 1,-6 4 0,4 8 0,-1 2-29,1 4 1,4 3 0,7 9 0,4 1-68,3 4 1,1 4-1,6 8 1,2 2-58,4 4 0,9 1 0,12 7 0,4-3-37,6 3 0,2-7 1,-6-1-1,-2-6-52,-2-6 1,-7-4 0,1-12 0,-6-5 70,-5-8 0,-4-12 0,-10 1 0,-6-5 146,-9-1 0,-3-3 0,-11-1 0,-4-5 29,-4-1 1,-11 6 0,-1-5-1,-7 3-2,-4 0 1,-2-1 0,-8 7 0,-3-1-6,-7 1 0,-1-3 0,-1 1 1,3-3-75,-3 1 0,5 11 0,-1-7 1,3 1-163,3 0 1,2-1-1,2 1 1,0 3-642,0 1 826,8 0 0,2 2 0,8 3 0</inkml:trace>
  <inkml:trace contextRef="#ctx0" brushRef="#br0" timeOffset="2050">2403 874 7987,'-11'-18'16,"-1"3"0,0 1 288,3 3 0,-7 7 64,4-2 0,5 6-200,1 6 0,10 9 1,4 9-1,1-1 16,5 2 0,3 2 0,5 8 1,1 0-261,-2 0 1,-1 0 0,-3 0-1,3 0-43,3 0 0,-4 0 0,3 0 0,-7 0-391,-3 0 1,-3 5 0,3 1-1,-6-2 510,-4-2 0,-10-2 0,-2 0 0</inkml:trace>
  <inkml:trace contextRef="#ctx0" brushRef="#br0" timeOffset="2350">2403 856 7961,'0'-32'22,"0"2"0,0 3 0,2 6 1,2-2 144,2 1 1,8 3 0,-3 1 0,5 3-50,1 3 0,1-1 1,-1 5-1,2 0 17,5 0 0,-5 3 1,4 6-1,-3 5-164,-3 6 0,-1 3 0,-3 3 0,-3 1-97,-2 5 1,-2-3-1,-8 6 1,-4 0 20,-6 0 0,-5-5 1,-5 3-1,-3 0-32,-2 4 1,0-1-1,-4-1 1,4-2-41,1-4 1,-3 6 0,4 1-1,2-1-180,3-4 1,1-4 0,13-1 356,2-1 0,2 1 0,2-1 0</inkml:trace>
  <inkml:trace contextRef="#ctx0" brushRef="#br0" timeOffset="2617">2648 1258 8073,'-2'-17'97,"-4"-1"0,4 1 783,-4-1-588,4 9 1,2 3-1,0 12-167,0 5 1,0 1-1,0 3 1,0 5-127,0-1 1,6 1 0,2-1-1,0 2-409,-1 3 0,5-1 1,-4-6-1034,2 1 1443,-7-1 0,13 1 0,-6-1 0</inkml:trace>
  <inkml:trace contextRef="#ctx0" brushRef="#br0" timeOffset="2782">2648 1101 8056,'0'-25'0,"0"5"-13,0-3 1,2 11-1,2 9-285,1 6 0,9 1 1,-2 8-1,3 2-515,3 1 813,-1-5 0,8 13 0,2-4 0</inkml:trace>
  <inkml:trace contextRef="#ctx0" brushRef="#br0" timeOffset="3016">3067 1188 8047,'-6'-23'0,"-2"0"289,-1 1 0,3 5 0,-4 3 149,2 3 1,3 9-143,5 2 0,0 2 0,0 9 0,0 5-122,0 5 1,1-1-1,5 3 1,6-2-373,3 3 0,3-5 0,-1 6 0,1-2-967,-1 1 1,1-1 1164,-1-6 0,8 9 0,3 1 0</inkml:trace>
  <inkml:trace contextRef="#ctx0" brushRef="#br0" timeOffset="3333">2683 1276 8098,'-18'-28'920,"1"5"1,9 12-881,8 5 0,8 10 1,9 3-1,3 3-122,3 4 1,-4 1-1,7 3 1,-3-1-955,0 1 1,0 1 1035,-5 4 0,7 4 0,2 8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2:35.7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84 7926,'-17'-18'62,"1"1"0,3-1 253,1 1 0,6 7 1,-4 6-366,3 8 0,1 6 0,6 11 0,0 7 96,0 6 0,2 13 0,2 0 0,3 5 17,3 6 0,-4 4 0,4 10 0,-3 2-54,-3 2 0,4 13 0,-2 0 0,-2 6-39,-3-45 0,0 1 0,-2 0 0,0 1 0,-2 0 0,0 1 1,-2-1-1,0 0-27,1 1 0,-1-1 1,-3 3-1,0 1 1,2-2-1,0 1 0,-1-4 1,-1 0-117,-10 44 0,7-13 0,-1-6 1,0-7 55,3-4 0,-5-13 1,8-11-1,3-6 155,1-6 0,2 2 1,2-8 76,3-2 1,-1-1-1,6-3 1,0-1-73,-1-5 0,-3 5 1,6-6-1,1 1 38,3 1 0,3-6 0,3 3 1,3-1 26,2-4 0,4-2 1,10-2-1,5 0-53,5 0 0,1-2 0,3-4 0,3-5-208,6-5 1,2 4 0,0 1 0,-4-1-29,-2 2 0,-2-3 1,-5 7-1,-3 2-188,-3 2 0,-12 2 0,-12 0 369,-4 0 0,-1 0 0,-1 0 0</inkml:trace>
  <inkml:trace contextRef="#ctx0" brushRef="#br0" timeOffset="285">891 1935 7895,'0'-29'71,"0"2"1,0 2 222,0 3 1,0 9 0,2 3 0,6 2-113,9 4 0,3 2 1,9 4-1,4 4 18,6 6 0,-2 9 0,3 6 0,-3 4-102,-2 6 0,-2 16 1,-4-1-1,-5 2-221,-5 1 1,-4 3 0,-3 4-1,-6 2-37,-4 2 0,-16 4 1,-5-10-1,-8 0-300,-10 0 1,-4 4 0,-7-5-1,1-5-1077,-2-6 1537,7 3 0,-9-14 0,7 5 0</inkml:trace>
  <inkml:trace contextRef="#ctx0" brushRef="#br0" timeOffset="619">1241 1498 8031,'-18'-40'247,"1"1"1,-1 6 912,1 8 0,5 13 0,2 4-907,3 1 0,1 12 0,6 3 0,2 12-335,4 9 0,9 9 0,8 5 0,1 2 52,1 3 0,2 10 0,8 7 0,0 2-75,0 3 1,0 0-1,0 2 1,2 6-85,3 9 1,-21-40 0,-1 1 0,2 3-1,-1 1 1,-2-2 0,-1 1-99,-1-2 1,-1 1-1,2 41 1,-1 4 0,-5-4-265,-6-3 0,-4-5 1,-6-15-1,-6-4-110,-3-6 1,-3-7 660,1-11 0,-8-7 0,-3-15 0</inkml:trace>
  <inkml:trace contextRef="#ctx0" brushRef="#br0" timeOffset="1149">1241 1097 8191,'-43'-35'263,"8"0"0,2 6 0,12 2-201,5 1 1,10 11-1,18 9 1,15 2 255,16-2 0,11 3 0,20-9 1,5-2-313,9-1 0,-38 6 1,3 0-1,-1 1 0,2-1 1,4 0-1,1 0 15,0 1 0,0-1 1,1 0-1,0-1 0,4-2 1,0 0-1,3-1 0,0-1-65,2 1 0,0-1 1,-3-2-1,-2 1 1,-3 3-1,-2 1 1,-5 0-1,-3 2 4,38-4 1,-5-1 0,-14 8-1,-12 2-395,-13 2 1,-12 2 237,-16 0 1,-7 2 0,-6 2 339,-8 2 0,-6 2 0,-7-4 0,-1 3 180,1 3 0,-1 4 0,1 7 1,-1 4-85,1 2 1,1 3-1,3 6 1,3 5-126,2 6 1,2 11-1,8 8 1,4 8-150,6 7 1,3 12-1,-5-44 1,0 1-1,0 2 1,1 1-37,0 2 1,1 1-1,3 1 1,-1 0-1,-1 4 1,0 0-1,-1 1 1,1 1 54,0 1 0,-1 0 0,0-2 0,-1 0 1,-1 1-1,-2 0 0,1-4 0,-1-2-99,2-4 1,-2-1 0,-3 0-1,0-1 1,0 40 0,-5-3 15,-5-5 1,-7-11-1,-11-2 1,-8-12 64,-8-10 1,-14-3 0,-11-6 0,-4 0 37,-1-6 1,-7 0 0,-4-10 0,-5 0 48,-10 2 1,0-11 0,45-5 0,1-1 0,-50 6-108,2-4 1,2-3 0,9-7 0,5 0-236,5 0 1,18-1-1,8-5 1,7-6-893,10-3 0,8-11 1181,13-3 0,2 0 0,16 6 0,8 7 0</inkml:trace>
  <inkml:trace contextRef="#ctx0" brushRef="#br0" timeOffset="1950">1904 2040 7974,'0'-18'96,"0"1"1,0-1 0,0 1 0,0 0 314,0-1 1,0 6 0,0 1-130,0-3 1,2 6-1,2 1-36,2-1 0,2 6 0,-3-4-204,7 4 1,-2 2 0,1 0-1,3 0-13,1 0 0,-3 0 0,0 0 0,1 0-69,3 0 1,-4 0-1,-1 2 17,3 4 1,1 4 0,1 9 0,-3 2 72,-1 3 1,-2 7 0,3-2 0,-3 4-99,-2 2 1,3 7 0,-3 5 0,0 4-49,0 1 1,3 0 0,-3 1 0,0 1 1,0 4 1,-1-3 0,-3 1-1,2-6-75,-2-3 0,4-14 235,-2 2 1,-1-22-1,-5-7-64,0-14 1,0-17 0,-2-10-1,-1-9-86,-3-7 1,-2-1 0,4-3 0,-2-3 54,2-6 0,-3 2 1,1-2-1,2-4-85,2-6 0,2 3 0,0-5 1,0 4-14,0 2 0,2 6 1,4 4-1,3 6 32,1 9 1,4 14-1,-7 10-29,3 7 1,0 8-1,3 12 1,-1 8 33,2 7 1,-7 6 0,1 8 0,-2 0 131,0 0 1,0 0 0,-6 0-1,-2 0 38,-4 0 1,2 0 0,-8 0 0,-1 0-2,-3-1 1,-7 1-1,0-2 1,-1-2-234,-1-1 1,6-9-1,-4 2 1,1-3-1105,-1-3 1258,3-7 0,-5 5 0,8-5 0</inkml:trace>
  <inkml:trace contextRef="#ctx0" brushRef="#br0" timeOffset="2186">2585 2407 8137,'-17'0'0,"-1"-2"650,1-4 1,-1 4-534,1-4 0,1 6 0,5 6 0,5 6 61,4 3 1,2 4-1,2 3 1,2 1-99,2-2 1,7 5-1,-1-3 1,1-2-428,-1-1 0,4 3 1,-5 0-1,3-1-303,-2-3 0,-3-3 0,-5-3 650,2-1 0,0-1 0,-6 7 0</inkml:trace>
  <inkml:trace contextRef="#ctx0" brushRef="#br0" timeOffset="2333">2323 2319 8163,'-6'-17'198,"1"-1"1,-7 1-1,6-1 96,2 1 1,4 7 0,6 4-489,6 5 0,9 1 0,4 0 0,1 1-201,-1 5 1,6 4 394,-2 7 0,12 9 0,3 1 0</inkml:trace>
  <inkml:trace contextRef="#ctx0" brushRef="#br0" timeOffset="3119">2760 2424 8109,'10'-33'266,"-5"4"1,-1 0 0,0 9-1,4 5-29,2-1 1,-5 7 0,7-1-280,2 2 0,1 2 0,3 6-29,-1 0 0,-1 2 0,-3 4 0,-3 6-7,-2 3 0,-2 5 0,-6 1 1,0 2-20,0-1 1,-8 3-1,-4-2 0,-1 1 96,1 1 0,-4-6 0,7 4 0,-3-3-83,0-3 1,7 1-1,-5-1-24,2 1 1,2-1 93,6 1 1,10-9-1,6-3 1,7-4-15,4-2 1,-4 6 0,6 2 0,0-1-29,-1 1 0,3 6 1,-10-3-1,-3 5 53,-5 1 0,-9 7 1,2-1-1,-6-2 52,-6-1 1,-10 3 0,-9 0 0,-2-1 102,-4-3 0,-8-7 1,-2-3-1,3 1-136,1 0 1,4-6 0,4 2-1,5-5-16,5-1 0,-6 0 0,-2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2:41.5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251 804 8043,'-52'-2'0,"1"-2"308,5-1 0,5-7 0,12 6 257,6 2 1,15-3-488,14 1 0,7 0 0,20 4 0,6-2-18,4-2 0,11-5 1,10 3-1,6-2-134,6-3 0,3 3 0,10-2 0,3-1-501,1-3 1,-2 6-1,-10 3 575,-5-1 0,4-2 0,-1-7 0</inkml:trace>
  <inkml:trace contextRef="#ctx0" brushRef="#br0" timeOffset="251">845 420 7965,'-8'-25'149,"0"0"0,-3-4 520,5 5 0,6 13 0,6 5-793,5 4 1,13 2 0,5 0 0,4 2 272,2 4 1,0 9 0,-1 10-1,1 2-154,0 5 1,-7 2 0,-3 5 0,-2 4-186,0 2 0,-7-5 1,-10 7-1,-6-1 70,-6-1 0,-8 11 0,-15-3 0,-12 1-126,-7 0 0,-10-9 1,-2-4-1,-1-4-194,1-2 0,2-8 0,8-6 440,3-7 0,4 1 0,8-5 0</inkml:trace>
  <inkml:trace contextRef="#ctx0" brushRef="#br0" timeOffset="518">1212 542 8023,'-26'-27'248,"5"-4"0,-6 8 1,0 1 768,0 3 0,5 4 141,-1 3-1037,11 4 0,6 16 0,12 5 0,8 9-165,7 7 0,-1 4 0,5 2 1,-2 2-179,0 3 0,3-1 0,-5 8 0,2 1-124,-1 3 0,-3 1 1,-2 3-1,1 3-84,-1 6 1,-7-4 0,-4 0 0,-4-2 429,-2 1 0,0-1 0,0-6 0</inkml:trace>
  <inkml:trace contextRef="#ctx0" brushRef="#br0" timeOffset="967">1177 385 7996,'-29'-44'181,"-1"3"1,7 10 0,-4 5 0,2 5 718,3 6 1,9 3-701,1 0 1,10 3 0,4 5 0,14-4-94,11-2 0,14 1 1,7-5-1,10 2-40,12-1 1,8-3 0,9-1-1,2 1-188,5 5 1,3-5 0,-46 11 0,0 0 0,46-4-124,-9 3 0,-16 4 1,-16 2-1,-8 0-466,-7 0 618,-20 0 1,-7 0 0,-18 2 214,-2 4 1,-5-2-1,3 7 1,0 3 150,0 1 1,-3 9 0,5 1 0,2 2-129,2 4 0,2 2 1,0 4-1,2 2-240,4 1 1,4 9-1,7-2 1,2 5-80,5 6 0,-3-4 0,6 5 1,-2-7-15,-3-5 0,-3 3 0,-3-5 1,-5-1 96,-5-3 0,-4-12 0,-2-5 0,-2-5 107,-4-2 1,-5-7-1,-13-2 1,-5-2 103,-4-1 0,-9 7 0,-5-6 0,-5-2-86,-6-2 1,1 0 0,-5 2 0,0 1-127,0-1 0,0 0 0,-2 0 0,6 4-400,3 2 1,9-5 490,-1 7 0,8 7 0,-3 9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2:45.5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18 525 8024,'-2'-18'0,"-2"1"36,-2-1 1,0 1-1,10 1 45,8 5 1,9-3 0,20 6 0,7 1-63,9-1 1,18 2-1,15 6 1,5 0-246,-45 0 1,1 0 0,44 0 0,0 0 0,-6 0-137,-8 0 0,-11 0 362,-29 0 0,0 8 0,-14 1 0</inkml:trace>
  <inkml:trace contextRef="#ctx0" brushRef="#br0" timeOffset="202">856 175 8024,'2'-40'0,"2"1"313,2 6 1,7 6 0,1 11 0,5 4-304,4 7 0,14 3 0,-2 2 0,4 2 271,4 3 1,1 7 0,9 13 0,-3 8-96,-3 6 0,-6 12 0,-12-1 1,-6 8-268,-4 4 1,-3 6-1,-4 4 1,-9-4-290,-6 0 0,-9 0 1,-13 2-1,-10-2-984,-10-4 1354,-13-4 0,-4 0 0,-8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2:44.7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70 505 8017,'-17'0'0,"-1"0"0,3-2 256,3-4 0,5 2-175,7-8 1,15 9-1,10-3 1,12 2 31,10-2 1,5 4 0,6-6-1,6 3-114,4-1 1,10-8 0,5 4 0,9-1-145,6-1 1,-2 6 0,-5-3 0,-8 1-533,-7 4 0,-12 2 677,-6 2 0,-19 0 0,-6 0 0</inkml:trace>
  <inkml:trace contextRef="#ctx0" brushRef="#br0" timeOffset="217">1048 121 8017,'0'-30'-61,"0"1"0,-5 8 0,-1-2 0,8 11 1,9 6-1,7 6 141,5 6 1,-2-2 0,9 10 0,-1 3 35,-2 4 0,6 10 1,-4 0-1,2 8-83,-2 8 1,-4 3-1,-7 3 1,-1-1-112,1 0 0,-9 1 0,-3-1 0,-4 1-151,-2-1 0,-15 2 1,-9 3 228,-7 1 0,-11 8 0,-3-4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2:43.8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123 577 8022,'-12'-2'-376,"1"-2"43,-3-2 1,6-1 0,1 3 246,-1-2 0,4 0 1,-8 4 804,-1-4-466,5 5 0,-2-7 0,6 6 109,-1-4-202,-1 4 1,8-6-33,4 8-36,-5 0 1,9 0 200,-4 0-2,-4 0-122,6 0-128,-8 0 1,7 0-19,5 0 1,4-2-1,3-2 1,2-1-51,3 1 1,14-4 0,3 0 0,12 0 11,11 1 0,9-7 0,22 4 0,-43 5 0,1-1-25,4 0 1,1 0-1,1 1 1,0 0-1,0-1 1,0-1-1,0 2 1,-1 0 6,1 1 1,0 0 0,-1-1 0,-1-1 0,-1 2 0,0 0 0,-2 0 0,-1 0-18,44-4 1,-13 3-1,-11 5 1,-7 0-516,-8 0 172,-11 0 0,-22 5 0,-21 3 393,-17 2 0,-20 2 0,-12 5 0</inkml:trace>
  <inkml:trace contextRef="#ctx0" brushRef="#br0" timeOffset="332">1485 158 8100,'0'-33'69,"0"2"1,0 4 169,0 2 0,2 3 0,6 11 0,11 5-208,14 4 0,4 2 0,12 0 0,3 0 169,4 0 0,5 13 1,-5 9-1,2 9-38,-2 11 0,-11 7 1,-10 7-1,-12 6-152,-9 8 1,-1 6 0,-9-2 0,-8 1-321,-11-1 1,-10-2 0,-12-4 0,-4-2-548,-6-2 1,-3-8 856,-2 2 0,-9-3 0,-1-3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2:50.8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35 7991,'-12'0'-366,"1"-2"224,-3-3 0,0 1 0,1-6 1007,1 2-371,8 2-346,-3 6 1,7 2 0,2 2-42,3 2 1,-1 0 0,8-6-85,1 0 1,3 2-1,1 2-42,1 2 0,-6-1 0,-1-5 0,3 0-5,1 0 1,-3 0 0,0 0 0,1 0 11,3 0 1,1 0 0,1 0 1,-1 0 1,1 0 0,-1 0 34,0 0 1,1-5 99,-1-1 0,-5 0-70,0 6 1,-10 0-45,-2 0 0,-8 0 0,-10 0 0,1 0-60,-1 0 0,-1 0 0,-2 0 0,-4 2 4,-3 4 1,7-4 0,-4 3 0,1-1-135,1 2 0,0-4 0,5 4-971,1-4 451,7 6 699,3-6 0,14 5 0,3-7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2:52.5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200 88 5993,'-2'-10'851,"-4"4"1,-2 2-555,-3-1 0,-5 3 79,5-4-243,3 4-172,0 2 1,8-2-1,2-2-44,4-2 1,3 0 0,9 6 60,-1 0 1,-5 0-1,0 0 15,1 0 1,-3 0-1,0-1-7,-3-5 0,7 4 9,-2-4 3,-5 4 0,3 2 0,-6-2 43,2-4 36,0 4-48,-6-5 0,-2 7 0,-4 0 11,-6 0 1,-3 0 0,-3 0-1,-1 0 42,-4 0 0,3 2 1,-5 1-1,2 3 9,-1-2 1,-1 0 0,4 0 0,-2 2 43,1-2 1,9-3-158,1-1 1,10 0-114,2 0 1,10 0 0,13 0-1,4 0-25,0 0 0,6 0 1,-6 0-1,3-1-74,-1-5 1,-8 4 0,2-4 0,-3 4-568,-3 2 801,-7 0 0,5 0 0,-5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8AD1-E39B-0CB2-0C61-83F26DB44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45E74-0DC6-F524-84DC-CA35C84C0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96A6C-3236-025C-AAEE-C62B3232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5EA78-4F5E-9E2A-D4D8-4CA89C6E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3C83E-4930-5EE2-F5D8-071D0177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6C6D-3B37-11CE-AF7D-49D26213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D6885-6134-A7C4-C51B-6A196D4D9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413B4-0C35-136D-B078-78DF9B6C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BD6DA-A9CA-3293-498C-072BA0E2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F09EB-D272-64BB-95EE-68242F6E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1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0DC61-CE3E-17A8-6F79-13C201B1B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5E267-C2B0-DFDF-9A5F-C63C0BBB8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4E114-C42E-85B0-D828-0522F66B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86AAA-D664-8BDD-A55A-947D8A91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EB1F-CD45-41AB-8A29-F9D9AFFE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7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1FAC-3015-3695-9B61-77B7B458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C929-23F4-1062-866F-83713662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EC14E-CA4C-85F1-5D6C-C8C7E2AE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F1069-9051-75E7-2FA3-05D0B3BD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C4A9F-8778-4C22-83CF-301A246B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7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223A-2B7A-57C6-84BB-AF740CC5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19D7A-3F2B-1254-3E9C-50C6698CE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6A07F-2CBB-3490-A492-30EA612E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3BCE7-BE47-042F-0F3F-7DDEF34E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C168A-ACC6-7BFC-1345-33F99F90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9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E152-A7FA-6007-5C48-EECF7942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72DD-9270-B469-E71E-F6F8156A8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5B755-0E29-8E20-8F4E-022778310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42E5E-9B7E-587D-AC53-219B979D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AF45F-AA50-EBB1-449D-D8CBB4E4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D406D-164F-01D7-8210-364EE5CE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7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DCE0-8D33-7FFC-8FD0-CB7ADFDD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35EC5-466E-16AF-15E0-1D4E5F204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32785-02DC-798F-DAA9-727E31C2A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EDA4C-1D05-5862-E222-451FCD4DE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D6D7A-EFC6-9AD9-4FDA-5466CABEF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1FDDC-9FF3-92C7-E1B6-5A1F058D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2D2AA-30B9-0DC2-C73E-C3339655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5F635-F2E5-A39B-D2A9-8320FED3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3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CED8-654A-CFF3-0902-8F42F057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A2B18-D6B3-CA0C-9CE4-7DDC7C50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995AE-B933-371F-12A3-E26CEEF3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FAAFD-D6EC-6996-600C-F0C36574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5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80A48-27C4-214A-14CA-6B18B99A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421C8-3866-B050-3D03-66D1F039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018B8-338A-D106-F0BC-2076DCD0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5196-83C9-8644-98C5-650F423B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EDBB-8D61-047D-52D4-869E9249B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1A3DF-27B8-649C-F1F3-D491041E6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06A53-E29E-9CED-44B0-4BDB42B0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65B1E-D1F8-F2ED-897E-64580B87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6F4D4-22D5-9B11-81FB-D19E63A7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2E16-B5BF-EF51-A802-744399E6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15202-8D39-DD6D-7358-4ECF95721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C7EC6-1B7A-DCE7-487B-A73511116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0373-AD38-BB05-1B00-3733CDAB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F0412-FDC1-282C-B148-C4DBEBB9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B6F0-4DE2-63E5-B492-ABDFEA2E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80016-584E-E80C-490F-26659143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367BE-078D-733A-5F50-348A08096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83CB-3E6A-BE6B-6444-37C357C0C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58AAF-2F88-734D-BD08-5FEA8FD3910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6283E-483B-C0B4-2DB7-1C0E12B0F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EF51-D4E1-3A12-8C0C-F49BBD859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4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2.png"/><Relationship Id="rId21" Type="http://schemas.openxmlformats.org/officeDocument/2006/relationships/image" Target="../media/image384.png"/><Relationship Id="rId42" Type="http://schemas.openxmlformats.org/officeDocument/2006/relationships/customXml" Target="../ink/ink395.xml"/><Relationship Id="rId63" Type="http://schemas.openxmlformats.org/officeDocument/2006/relationships/image" Target="../media/image405.png"/><Relationship Id="rId84" Type="http://schemas.openxmlformats.org/officeDocument/2006/relationships/customXml" Target="../ink/ink416.xml"/><Relationship Id="rId138" Type="http://schemas.openxmlformats.org/officeDocument/2006/relationships/customXml" Target="../ink/ink443.xml"/><Relationship Id="rId107" Type="http://schemas.openxmlformats.org/officeDocument/2006/relationships/image" Target="../media/image427.png"/><Relationship Id="rId11" Type="http://schemas.openxmlformats.org/officeDocument/2006/relationships/image" Target="../media/image379.png"/><Relationship Id="rId32" Type="http://schemas.openxmlformats.org/officeDocument/2006/relationships/customXml" Target="../ink/ink390.xml"/><Relationship Id="rId53" Type="http://schemas.openxmlformats.org/officeDocument/2006/relationships/image" Target="../media/image400.png"/><Relationship Id="rId74" Type="http://schemas.openxmlformats.org/officeDocument/2006/relationships/customXml" Target="../ink/ink411.xml"/><Relationship Id="rId128" Type="http://schemas.openxmlformats.org/officeDocument/2006/relationships/customXml" Target="../ink/ink438.xml"/><Relationship Id="rId149" Type="http://schemas.openxmlformats.org/officeDocument/2006/relationships/image" Target="../media/image448.png"/><Relationship Id="rId5" Type="http://schemas.openxmlformats.org/officeDocument/2006/relationships/image" Target="../media/image376.png"/><Relationship Id="rId95" Type="http://schemas.openxmlformats.org/officeDocument/2006/relationships/image" Target="../media/image421.png"/><Relationship Id="rId22" Type="http://schemas.openxmlformats.org/officeDocument/2006/relationships/customXml" Target="../ink/ink385.xml"/><Relationship Id="rId27" Type="http://schemas.openxmlformats.org/officeDocument/2006/relationships/image" Target="../media/image387.png"/><Relationship Id="rId43" Type="http://schemas.openxmlformats.org/officeDocument/2006/relationships/image" Target="../media/image395.png"/><Relationship Id="rId48" Type="http://schemas.openxmlformats.org/officeDocument/2006/relationships/customXml" Target="../ink/ink398.xml"/><Relationship Id="rId64" Type="http://schemas.openxmlformats.org/officeDocument/2006/relationships/customXml" Target="../ink/ink406.xml"/><Relationship Id="rId69" Type="http://schemas.openxmlformats.org/officeDocument/2006/relationships/image" Target="../media/image408.png"/><Relationship Id="rId113" Type="http://schemas.openxmlformats.org/officeDocument/2006/relationships/image" Target="../media/image430.png"/><Relationship Id="rId118" Type="http://schemas.openxmlformats.org/officeDocument/2006/relationships/customXml" Target="../ink/ink433.xml"/><Relationship Id="rId134" Type="http://schemas.openxmlformats.org/officeDocument/2006/relationships/customXml" Target="../ink/ink441.xml"/><Relationship Id="rId139" Type="http://schemas.openxmlformats.org/officeDocument/2006/relationships/image" Target="../media/image443.png"/><Relationship Id="rId80" Type="http://schemas.openxmlformats.org/officeDocument/2006/relationships/customXml" Target="../ink/ink414.xml"/><Relationship Id="rId85" Type="http://schemas.openxmlformats.org/officeDocument/2006/relationships/image" Target="../media/image416.png"/><Relationship Id="rId12" Type="http://schemas.openxmlformats.org/officeDocument/2006/relationships/customXml" Target="../ink/ink380.xml"/><Relationship Id="rId17" Type="http://schemas.openxmlformats.org/officeDocument/2006/relationships/image" Target="../media/image382.png"/><Relationship Id="rId33" Type="http://schemas.openxmlformats.org/officeDocument/2006/relationships/image" Target="../media/image390.png"/><Relationship Id="rId38" Type="http://schemas.openxmlformats.org/officeDocument/2006/relationships/customXml" Target="../ink/ink393.xml"/><Relationship Id="rId59" Type="http://schemas.openxmlformats.org/officeDocument/2006/relationships/image" Target="../media/image403.png"/><Relationship Id="rId103" Type="http://schemas.openxmlformats.org/officeDocument/2006/relationships/image" Target="../media/image425.png"/><Relationship Id="rId108" Type="http://schemas.openxmlformats.org/officeDocument/2006/relationships/customXml" Target="../ink/ink428.xml"/><Relationship Id="rId124" Type="http://schemas.openxmlformats.org/officeDocument/2006/relationships/customXml" Target="../ink/ink436.xml"/><Relationship Id="rId129" Type="http://schemas.openxmlformats.org/officeDocument/2006/relationships/image" Target="../media/image438.png"/><Relationship Id="rId54" Type="http://schemas.openxmlformats.org/officeDocument/2006/relationships/customXml" Target="../ink/ink401.xml"/><Relationship Id="rId70" Type="http://schemas.openxmlformats.org/officeDocument/2006/relationships/customXml" Target="../ink/ink409.xml"/><Relationship Id="rId75" Type="http://schemas.openxmlformats.org/officeDocument/2006/relationships/image" Target="../media/image411.png"/><Relationship Id="rId91" Type="http://schemas.openxmlformats.org/officeDocument/2006/relationships/image" Target="../media/image419.png"/><Relationship Id="rId96" Type="http://schemas.openxmlformats.org/officeDocument/2006/relationships/customXml" Target="../ink/ink422.xml"/><Relationship Id="rId140" Type="http://schemas.openxmlformats.org/officeDocument/2006/relationships/customXml" Target="../ink/ink444.xml"/><Relationship Id="rId145" Type="http://schemas.openxmlformats.org/officeDocument/2006/relationships/image" Target="../media/image44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77.xml"/><Relationship Id="rId23" Type="http://schemas.openxmlformats.org/officeDocument/2006/relationships/image" Target="../media/image385.png"/><Relationship Id="rId28" Type="http://schemas.openxmlformats.org/officeDocument/2006/relationships/customXml" Target="../ink/ink388.xml"/><Relationship Id="rId49" Type="http://schemas.openxmlformats.org/officeDocument/2006/relationships/image" Target="../media/image398.png"/><Relationship Id="rId114" Type="http://schemas.openxmlformats.org/officeDocument/2006/relationships/customXml" Target="../ink/ink431.xml"/><Relationship Id="rId119" Type="http://schemas.openxmlformats.org/officeDocument/2006/relationships/image" Target="../media/image433.png"/><Relationship Id="rId44" Type="http://schemas.openxmlformats.org/officeDocument/2006/relationships/customXml" Target="../ink/ink396.xml"/><Relationship Id="rId60" Type="http://schemas.openxmlformats.org/officeDocument/2006/relationships/customXml" Target="../ink/ink404.xml"/><Relationship Id="rId65" Type="http://schemas.openxmlformats.org/officeDocument/2006/relationships/image" Target="../media/image406.png"/><Relationship Id="rId81" Type="http://schemas.openxmlformats.org/officeDocument/2006/relationships/image" Target="../media/image414.png"/><Relationship Id="rId86" Type="http://schemas.openxmlformats.org/officeDocument/2006/relationships/customXml" Target="../ink/ink417.xml"/><Relationship Id="rId130" Type="http://schemas.openxmlformats.org/officeDocument/2006/relationships/customXml" Target="../ink/ink439.xml"/><Relationship Id="rId135" Type="http://schemas.openxmlformats.org/officeDocument/2006/relationships/image" Target="../media/image441.png"/><Relationship Id="rId13" Type="http://schemas.openxmlformats.org/officeDocument/2006/relationships/image" Target="../media/image380.png"/><Relationship Id="rId18" Type="http://schemas.openxmlformats.org/officeDocument/2006/relationships/customXml" Target="../ink/ink383.xml"/><Relationship Id="rId39" Type="http://schemas.openxmlformats.org/officeDocument/2006/relationships/image" Target="../media/image393.png"/><Relationship Id="rId109" Type="http://schemas.openxmlformats.org/officeDocument/2006/relationships/image" Target="../media/image428.png"/><Relationship Id="rId34" Type="http://schemas.openxmlformats.org/officeDocument/2006/relationships/customXml" Target="../ink/ink391.xml"/><Relationship Id="rId50" Type="http://schemas.openxmlformats.org/officeDocument/2006/relationships/customXml" Target="../ink/ink399.xml"/><Relationship Id="rId55" Type="http://schemas.openxmlformats.org/officeDocument/2006/relationships/image" Target="../media/image401.png"/><Relationship Id="rId76" Type="http://schemas.openxmlformats.org/officeDocument/2006/relationships/customXml" Target="../ink/ink412.xml"/><Relationship Id="rId97" Type="http://schemas.openxmlformats.org/officeDocument/2006/relationships/image" Target="../media/image422.png"/><Relationship Id="rId104" Type="http://schemas.openxmlformats.org/officeDocument/2006/relationships/customXml" Target="../ink/ink426.xml"/><Relationship Id="rId120" Type="http://schemas.openxmlformats.org/officeDocument/2006/relationships/customXml" Target="../ink/ink434.xml"/><Relationship Id="rId125" Type="http://schemas.openxmlformats.org/officeDocument/2006/relationships/image" Target="../media/image436.png"/><Relationship Id="rId141" Type="http://schemas.openxmlformats.org/officeDocument/2006/relationships/image" Target="../media/image444.png"/><Relationship Id="rId146" Type="http://schemas.openxmlformats.org/officeDocument/2006/relationships/customXml" Target="../ink/ink447.xml"/><Relationship Id="rId7" Type="http://schemas.openxmlformats.org/officeDocument/2006/relationships/image" Target="../media/image377.png"/><Relationship Id="rId71" Type="http://schemas.openxmlformats.org/officeDocument/2006/relationships/image" Target="../media/image409.png"/><Relationship Id="rId92" Type="http://schemas.openxmlformats.org/officeDocument/2006/relationships/customXml" Target="../ink/ink420.xml"/><Relationship Id="rId2" Type="http://schemas.openxmlformats.org/officeDocument/2006/relationships/customXml" Target="../ink/ink375.xml"/><Relationship Id="rId29" Type="http://schemas.openxmlformats.org/officeDocument/2006/relationships/image" Target="../media/image388.png"/><Relationship Id="rId24" Type="http://schemas.openxmlformats.org/officeDocument/2006/relationships/customXml" Target="../ink/ink386.xml"/><Relationship Id="rId40" Type="http://schemas.openxmlformats.org/officeDocument/2006/relationships/customXml" Target="../ink/ink394.xml"/><Relationship Id="rId45" Type="http://schemas.openxmlformats.org/officeDocument/2006/relationships/image" Target="../media/image396.png"/><Relationship Id="rId66" Type="http://schemas.openxmlformats.org/officeDocument/2006/relationships/customXml" Target="../ink/ink407.xml"/><Relationship Id="rId87" Type="http://schemas.openxmlformats.org/officeDocument/2006/relationships/image" Target="../media/image417.png"/><Relationship Id="rId110" Type="http://schemas.openxmlformats.org/officeDocument/2006/relationships/customXml" Target="../ink/ink429.xml"/><Relationship Id="rId115" Type="http://schemas.openxmlformats.org/officeDocument/2006/relationships/image" Target="../media/image431.png"/><Relationship Id="rId131" Type="http://schemas.openxmlformats.org/officeDocument/2006/relationships/image" Target="../media/image439.png"/><Relationship Id="rId136" Type="http://schemas.openxmlformats.org/officeDocument/2006/relationships/customXml" Target="../ink/ink442.xml"/><Relationship Id="rId61" Type="http://schemas.openxmlformats.org/officeDocument/2006/relationships/image" Target="../media/image404.png"/><Relationship Id="rId82" Type="http://schemas.openxmlformats.org/officeDocument/2006/relationships/customXml" Target="../ink/ink415.xml"/><Relationship Id="rId19" Type="http://schemas.openxmlformats.org/officeDocument/2006/relationships/image" Target="../media/image383.png"/><Relationship Id="rId14" Type="http://schemas.openxmlformats.org/officeDocument/2006/relationships/customXml" Target="../ink/ink381.xml"/><Relationship Id="rId30" Type="http://schemas.openxmlformats.org/officeDocument/2006/relationships/customXml" Target="../ink/ink389.xml"/><Relationship Id="rId35" Type="http://schemas.openxmlformats.org/officeDocument/2006/relationships/image" Target="../media/image391.png"/><Relationship Id="rId56" Type="http://schemas.openxmlformats.org/officeDocument/2006/relationships/customXml" Target="../ink/ink402.xml"/><Relationship Id="rId77" Type="http://schemas.openxmlformats.org/officeDocument/2006/relationships/image" Target="../media/image412.png"/><Relationship Id="rId100" Type="http://schemas.openxmlformats.org/officeDocument/2006/relationships/customXml" Target="../ink/ink424.xml"/><Relationship Id="rId105" Type="http://schemas.openxmlformats.org/officeDocument/2006/relationships/image" Target="../media/image426.png"/><Relationship Id="rId126" Type="http://schemas.openxmlformats.org/officeDocument/2006/relationships/customXml" Target="../ink/ink437.xml"/><Relationship Id="rId147" Type="http://schemas.openxmlformats.org/officeDocument/2006/relationships/image" Target="../media/image447.png"/><Relationship Id="rId8" Type="http://schemas.openxmlformats.org/officeDocument/2006/relationships/customXml" Target="../ink/ink378.xml"/><Relationship Id="rId51" Type="http://schemas.openxmlformats.org/officeDocument/2006/relationships/image" Target="../media/image399.png"/><Relationship Id="rId72" Type="http://schemas.openxmlformats.org/officeDocument/2006/relationships/customXml" Target="../ink/ink410.xml"/><Relationship Id="rId93" Type="http://schemas.openxmlformats.org/officeDocument/2006/relationships/image" Target="../media/image420.png"/><Relationship Id="rId98" Type="http://schemas.openxmlformats.org/officeDocument/2006/relationships/customXml" Target="../ink/ink423.xml"/><Relationship Id="rId121" Type="http://schemas.openxmlformats.org/officeDocument/2006/relationships/image" Target="../media/image434.png"/><Relationship Id="rId142" Type="http://schemas.openxmlformats.org/officeDocument/2006/relationships/customXml" Target="../ink/ink445.xml"/><Relationship Id="rId3" Type="http://schemas.openxmlformats.org/officeDocument/2006/relationships/image" Target="../media/image375.png"/><Relationship Id="rId25" Type="http://schemas.openxmlformats.org/officeDocument/2006/relationships/image" Target="../media/image386.png"/><Relationship Id="rId46" Type="http://schemas.openxmlformats.org/officeDocument/2006/relationships/customXml" Target="../ink/ink397.xml"/><Relationship Id="rId67" Type="http://schemas.openxmlformats.org/officeDocument/2006/relationships/image" Target="../media/image407.png"/><Relationship Id="rId116" Type="http://schemas.openxmlformats.org/officeDocument/2006/relationships/customXml" Target="../ink/ink432.xml"/><Relationship Id="rId137" Type="http://schemas.openxmlformats.org/officeDocument/2006/relationships/image" Target="../media/image442.png"/><Relationship Id="rId20" Type="http://schemas.openxmlformats.org/officeDocument/2006/relationships/customXml" Target="../ink/ink384.xml"/><Relationship Id="rId41" Type="http://schemas.openxmlformats.org/officeDocument/2006/relationships/image" Target="../media/image394.png"/><Relationship Id="rId62" Type="http://schemas.openxmlformats.org/officeDocument/2006/relationships/customXml" Target="../ink/ink405.xml"/><Relationship Id="rId83" Type="http://schemas.openxmlformats.org/officeDocument/2006/relationships/image" Target="../media/image415.png"/><Relationship Id="rId88" Type="http://schemas.openxmlformats.org/officeDocument/2006/relationships/customXml" Target="../ink/ink418.xml"/><Relationship Id="rId111" Type="http://schemas.openxmlformats.org/officeDocument/2006/relationships/image" Target="../media/image429.png"/><Relationship Id="rId132" Type="http://schemas.openxmlformats.org/officeDocument/2006/relationships/customXml" Target="../ink/ink440.xml"/><Relationship Id="rId15" Type="http://schemas.openxmlformats.org/officeDocument/2006/relationships/image" Target="../media/image381.png"/><Relationship Id="rId36" Type="http://schemas.openxmlformats.org/officeDocument/2006/relationships/customXml" Target="../ink/ink392.xml"/><Relationship Id="rId57" Type="http://schemas.openxmlformats.org/officeDocument/2006/relationships/image" Target="../media/image402.png"/><Relationship Id="rId106" Type="http://schemas.openxmlformats.org/officeDocument/2006/relationships/customXml" Target="../ink/ink427.xml"/><Relationship Id="rId127" Type="http://schemas.openxmlformats.org/officeDocument/2006/relationships/image" Target="../media/image437.png"/><Relationship Id="rId10" Type="http://schemas.openxmlformats.org/officeDocument/2006/relationships/customXml" Target="../ink/ink379.xml"/><Relationship Id="rId31" Type="http://schemas.openxmlformats.org/officeDocument/2006/relationships/image" Target="../media/image389.png"/><Relationship Id="rId52" Type="http://schemas.openxmlformats.org/officeDocument/2006/relationships/customXml" Target="../ink/ink400.xml"/><Relationship Id="rId73" Type="http://schemas.openxmlformats.org/officeDocument/2006/relationships/image" Target="../media/image410.png"/><Relationship Id="rId78" Type="http://schemas.openxmlformats.org/officeDocument/2006/relationships/customXml" Target="../ink/ink413.xml"/><Relationship Id="rId94" Type="http://schemas.openxmlformats.org/officeDocument/2006/relationships/customXml" Target="../ink/ink421.xml"/><Relationship Id="rId99" Type="http://schemas.openxmlformats.org/officeDocument/2006/relationships/image" Target="../media/image423.png"/><Relationship Id="rId101" Type="http://schemas.openxmlformats.org/officeDocument/2006/relationships/image" Target="../media/image424.png"/><Relationship Id="rId122" Type="http://schemas.openxmlformats.org/officeDocument/2006/relationships/customXml" Target="../ink/ink435.xml"/><Relationship Id="rId143" Type="http://schemas.openxmlformats.org/officeDocument/2006/relationships/image" Target="../media/image445.png"/><Relationship Id="rId148" Type="http://schemas.openxmlformats.org/officeDocument/2006/relationships/customXml" Target="../ink/ink448.xml"/><Relationship Id="rId4" Type="http://schemas.openxmlformats.org/officeDocument/2006/relationships/customXml" Target="../ink/ink376.xml"/><Relationship Id="rId9" Type="http://schemas.openxmlformats.org/officeDocument/2006/relationships/image" Target="../media/image378.png"/><Relationship Id="rId26" Type="http://schemas.openxmlformats.org/officeDocument/2006/relationships/customXml" Target="../ink/ink387.xml"/><Relationship Id="rId47" Type="http://schemas.openxmlformats.org/officeDocument/2006/relationships/image" Target="../media/image397.png"/><Relationship Id="rId68" Type="http://schemas.openxmlformats.org/officeDocument/2006/relationships/customXml" Target="../ink/ink408.xml"/><Relationship Id="rId89" Type="http://schemas.openxmlformats.org/officeDocument/2006/relationships/image" Target="../media/image418.png"/><Relationship Id="rId112" Type="http://schemas.openxmlformats.org/officeDocument/2006/relationships/customXml" Target="../ink/ink430.xml"/><Relationship Id="rId133" Type="http://schemas.openxmlformats.org/officeDocument/2006/relationships/image" Target="../media/image440.png"/><Relationship Id="rId16" Type="http://schemas.openxmlformats.org/officeDocument/2006/relationships/customXml" Target="../ink/ink382.xml"/><Relationship Id="rId37" Type="http://schemas.openxmlformats.org/officeDocument/2006/relationships/image" Target="../media/image392.png"/><Relationship Id="rId58" Type="http://schemas.openxmlformats.org/officeDocument/2006/relationships/customXml" Target="../ink/ink403.xml"/><Relationship Id="rId79" Type="http://schemas.openxmlformats.org/officeDocument/2006/relationships/image" Target="../media/image413.png"/><Relationship Id="rId102" Type="http://schemas.openxmlformats.org/officeDocument/2006/relationships/customXml" Target="../ink/ink425.xml"/><Relationship Id="rId123" Type="http://schemas.openxmlformats.org/officeDocument/2006/relationships/image" Target="../media/image435.png"/><Relationship Id="rId144" Type="http://schemas.openxmlformats.org/officeDocument/2006/relationships/customXml" Target="../ink/ink446.xml"/><Relationship Id="rId90" Type="http://schemas.openxmlformats.org/officeDocument/2006/relationships/customXml" Target="../ink/ink419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1.xml"/><Relationship Id="rId21" Type="http://schemas.openxmlformats.org/officeDocument/2006/relationships/image" Target="../media/image458.png"/><Relationship Id="rId42" Type="http://schemas.openxmlformats.org/officeDocument/2006/relationships/customXml" Target="../ink/ink469.xml"/><Relationship Id="rId47" Type="http://schemas.openxmlformats.org/officeDocument/2006/relationships/image" Target="../media/image471.png"/><Relationship Id="rId63" Type="http://schemas.openxmlformats.org/officeDocument/2006/relationships/image" Target="../media/image479.png"/><Relationship Id="rId68" Type="http://schemas.openxmlformats.org/officeDocument/2006/relationships/customXml" Target="../ink/ink482.xml"/><Relationship Id="rId16" Type="http://schemas.openxmlformats.org/officeDocument/2006/relationships/customXml" Target="../ink/ink456.xml"/><Relationship Id="rId11" Type="http://schemas.openxmlformats.org/officeDocument/2006/relationships/image" Target="../media/image453.png"/><Relationship Id="rId32" Type="http://schemas.openxmlformats.org/officeDocument/2006/relationships/customXml" Target="../ink/ink464.xml"/><Relationship Id="rId37" Type="http://schemas.openxmlformats.org/officeDocument/2006/relationships/image" Target="../media/image466.png"/><Relationship Id="rId53" Type="http://schemas.openxmlformats.org/officeDocument/2006/relationships/image" Target="../media/image474.png"/><Relationship Id="rId58" Type="http://schemas.openxmlformats.org/officeDocument/2006/relationships/customXml" Target="../ink/ink477.xml"/><Relationship Id="rId74" Type="http://schemas.openxmlformats.org/officeDocument/2006/relationships/customXml" Target="../ink/ink485.xml"/><Relationship Id="rId79" Type="http://schemas.openxmlformats.org/officeDocument/2006/relationships/image" Target="../media/image487.png"/><Relationship Id="rId5" Type="http://schemas.openxmlformats.org/officeDocument/2006/relationships/image" Target="../media/image450.png"/><Relationship Id="rId61" Type="http://schemas.openxmlformats.org/officeDocument/2006/relationships/image" Target="../media/image478.png"/><Relationship Id="rId82" Type="http://schemas.openxmlformats.org/officeDocument/2006/relationships/customXml" Target="../ink/ink489.xml"/><Relationship Id="rId19" Type="http://schemas.openxmlformats.org/officeDocument/2006/relationships/image" Target="../media/image457.png"/><Relationship Id="rId14" Type="http://schemas.openxmlformats.org/officeDocument/2006/relationships/customXml" Target="../ink/ink455.xml"/><Relationship Id="rId22" Type="http://schemas.openxmlformats.org/officeDocument/2006/relationships/customXml" Target="../ink/ink459.xml"/><Relationship Id="rId27" Type="http://schemas.openxmlformats.org/officeDocument/2006/relationships/image" Target="../media/image461.png"/><Relationship Id="rId30" Type="http://schemas.openxmlformats.org/officeDocument/2006/relationships/customXml" Target="../ink/ink463.xml"/><Relationship Id="rId35" Type="http://schemas.openxmlformats.org/officeDocument/2006/relationships/image" Target="../media/image465.png"/><Relationship Id="rId43" Type="http://schemas.openxmlformats.org/officeDocument/2006/relationships/image" Target="../media/image469.png"/><Relationship Id="rId48" Type="http://schemas.openxmlformats.org/officeDocument/2006/relationships/customXml" Target="../ink/ink472.xml"/><Relationship Id="rId56" Type="http://schemas.openxmlformats.org/officeDocument/2006/relationships/customXml" Target="../ink/ink476.xml"/><Relationship Id="rId64" Type="http://schemas.openxmlformats.org/officeDocument/2006/relationships/customXml" Target="../ink/ink480.xml"/><Relationship Id="rId69" Type="http://schemas.openxmlformats.org/officeDocument/2006/relationships/image" Target="../media/image482.png"/><Relationship Id="rId77" Type="http://schemas.openxmlformats.org/officeDocument/2006/relationships/image" Target="../media/image486.png"/><Relationship Id="rId8" Type="http://schemas.openxmlformats.org/officeDocument/2006/relationships/customXml" Target="../ink/ink452.xml"/><Relationship Id="rId51" Type="http://schemas.openxmlformats.org/officeDocument/2006/relationships/image" Target="../media/image473.png"/><Relationship Id="rId72" Type="http://schemas.openxmlformats.org/officeDocument/2006/relationships/customXml" Target="../ink/ink484.xml"/><Relationship Id="rId80" Type="http://schemas.openxmlformats.org/officeDocument/2006/relationships/customXml" Target="../ink/ink488.xml"/><Relationship Id="rId3" Type="http://schemas.openxmlformats.org/officeDocument/2006/relationships/image" Target="../media/image449.png"/><Relationship Id="rId12" Type="http://schemas.openxmlformats.org/officeDocument/2006/relationships/customXml" Target="../ink/ink454.xml"/><Relationship Id="rId17" Type="http://schemas.openxmlformats.org/officeDocument/2006/relationships/image" Target="../media/image456.png"/><Relationship Id="rId25" Type="http://schemas.openxmlformats.org/officeDocument/2006/relationships/image" Target="../media/image460.png"/><Relationship Id="rId33" Type="http://schemas.openxmlformats.org/officeDocument/2006/relationships/image" Target="../media/image464.png"/><Relationship Id="rId38" Type="http://schemas.openxmlformats.org/officeDocument/2006/relationships/customXml" Target="../ink/ink467.xml"/><Relationship Id="rId46" Type="http://schemas.openxmlformats.org/officeDocument/2006/relationships/customXml" Target="../ink/ink471.xml"/><Relationship Id="rId59" Type="http://schemas.openxmlformats.org/officeDocument/2006/relationships/image" Target="../media/image477.png"/><Relationship Id="rId67" Type="http://schemas.openxmlformats.org/officeDocument/2006/relationships/image" Target="../media/image481.png"/><Relationship Id="rId20" Type="http://schemas.openxmlformats.org/officeDocument/2006/relationships/customXml" Target="../ink/ink458.xml"/><Relationship Id="rId41" Type="http://schemas.openxmlformats.org/officeDocument/2006/relationships/image" Target="../media/image468.png"/><Relationship Id="rId54" Type="http://schemas.openxmlformats.org/officeDocument/2006/relationships/customXml" Target="../ink/ink475.xml"/><Relationship Id="rId62" Type="http://schemas.openxmlformats.org/officeDocument/2006/relationships/customXml" Target="../ink/ink479.xml"/><Relationship Id="rId70" Type="http://schemas.openxmlformats.org/officeDocument/2006/relationships/customXml" Target="../ink/ink483.xml"/><Relationship Id="rId75" Type="http://schemas.openxmlformats.org/officeDocument/2006/relationships/image" Target="../media/image485.png"/><Relationship Id="rId83" Type="http://schemas.openxmlformats.org/officeDocument/2006/relationships/image" Target="../media/image48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51.xml"/><Relationship Id="rId15" Type="http://schemas.openxmlformats.org/officeDocument/2006/relationships/image" Target="../media/image455.png"/><Relationship Id="rId23" Type="http://schemas.openxmlformats.org/officeDocument/2006/relationships/image" Target="../media/image459.png"/><Relationship Id="rId28" Type="http://schemas.openxmlformats.org/officeDocument/2006/relationships/customXml" Target="../ink/ink462.xml"/><Relationship Id="rId36" Type="http://schemas.openxmlformats.org/officeDocument/2006/relationships/customXml" Target="../ink/ink466.xml"/><Relationship Id="rId49" Type="http://schemas.openxmlformats.org/officeDocument/2006/relationships/image" Target="../media/image472.png"/><Relationship Id="rId57" Type="http://schemas.openxmlformats.org/officeDocument/2006/relationships/image" Target="../media/image476.png"/><Relationship Id="rId10" Type="http://schemas.openxmlformats.org/officeDocument/2006/relationships/customXml" Target="../ink/ink453.xml"/><Relationship Id="rId31" Type="http://schemas.openxmlformats.org/officeDocument/2006/relationships/image" Target="../media/image463.png"/><Relationship Id="rId44" Type="http://schemas.openxmlformats.org/officeDocument/2006/relationships/customXml" Target="../ink/ink470.xml"/><Relationship Id="rId52" Type="http://schemas.openxmlformats.org/officeDocument/2006/relationships/customXml" Target="../ink/ink474.xml"/><Relationship Id="rId60" Type="http://schemas.openxmlformats.org/officeDocument/2006/relationships/customXml" Target="../ink/ink478.xml"/><Relationship Id="rId65" Type="http://schemas.openxmlformats.org/officeDocument/2006/relationships/image" Target="../media/image480.png"/><Relationship Id="rId73" Type="http://schemas.openxmlformats.org/officeDocument/2006/relationships/image" Target="../media/image484.png"/><Relationship Id="rId78" Type="http://schemas.openxmlformats.org/officeDocument/2006/relationships/customXml" Target="../ink/ink487.xml"/><Relationship Id="rId81" Type="http://schemas.openxmlformats.org/officeDocument/2006/relationships/image" Target="../media/image488.png"/><Relationship Id="rId4" Type="http://schemas.openxmlformats.org/officeDocument/2006/relationships/customXml" Target="../ink/ink450.xml"/><Relationship Id="rId9" Type="http://schemas.openxmlformats.org/officeDocument/2006/relationships/image" Target="../media/image452.png"/><Relationship Id="rId13" Type="http://schemas.openxmlformats.org/officeDocument/2006/relationships/image" Target="../media/image454.png"/><Relationship Id="rId18" Type="http://schemas.openxmlformats.org/officeDocument/2006/relationships/customXml" Target="../ink/ink457.xml"/><Relationship Id="rId39" Type="http://schemas.openxmlformats.org/officeDocument/2006/relationships/image" Target="../media/image467.png"/><Relationship Id="rId34" Type="http://schemas.openxmlformats.org/officeDocument/2006/relationships/customXml" Target="../ink/ink465.xml"/><Relationship Id="rId50" Type="http://schemas.openxmlformats.org/officeDocument/2006/relationships/customXml" Target="../ink/ink473.xml"/><Relationship Id="rId55" Type="http://schemas.openxmlformats.org/officeDocument/2006/relationships/image" Target="../media/image475.png"/><Relationship Id="rId76" Type="http://schemas.openxmlformats.org/officeDocument/2006/relationships/customXml" Target="../ink/ink486.xml"/><Relationship Id="rId7" Type="http://schemas.openxmlformats.org/officeDocument/2006/relationships/image" Target="../media/image451.png"/><Relationship Id="rId71" Type="http://schemas.openxmlformats.org/officeDocument/2006/relationships/image" Target="../media/image483.png"/><Relationship Id="rId2" Type="http://schemas.openxmlformats.org/officeDocument/2006/relationships/customXml" Target="../ink/ink449.xml"/><Relationship Id="rId29" Type="http://schemas.openxmlformats.org/officeDocument/2006/relationships/image" Target="../media/image462.png"/><Relationship Id="rId24" Type="http://schemas.openxmlformats.org/officeDocument/2006/relationships/customXml" Target="../ink/ink460.xml"/><Relationship Id="rId40" Type="http://schemas.openxmlformats.org/officeDocument/2006/relationships/customXml" Target="../ink/ink468.xml"/><Relationship Id="rId45" Type="http://schemas.openxmlformats.org/officeDocument/2006/relationships/image" Target="../media/image470.png"/><Relationship Id="rId66" Type="http://schemas.openxmlformats.org/officeDocument/2006/relationships/customXml" Target="../ink/ink48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02.xml"/><Relationship Id="rId21" Type="http://schemas.openxmlformats.org/officeDocument/2006/relationships/image" Target="../media/image499.png"/><Relationship Id="rId42" Type="http://schemas.openxmlformats.org/officeDocument/2006/relationships/customXml" Target="../ink/ink510.xml"/><Relationship Id="rId47" Type="http://schemas.openxmlformats.org/officeDocument/2006/relationships/image" Target="../media/image512.png"/><Relationship Id="rId63" Type="http://schemas.openxmlformats.org/officeDocument/2006/relationships/image" Target="../media/image520.png"/><Relationship Id="rId68" Type="http://schemas.openxmlformats.org/officeDocument/2006/relationships/customXml" Target="../ink/ink523.xml"/><Relationship Id="rId16" Type="http://schemas.openxmlformats.org/officeDocument/2006/relationships/customXml" Target="../ink/ink497.xml"/><Relationship Id="rId11" Type="http://schemas.openxmlformats.org/officeDocument/2006/relationships/image" Target="../media/image494.png"/><Relationship Id="rId32" Type="http://schemas.openxmlformats.org/officeDocument/2006/relationships/customXml" Target="../ink/ink505.xml"/><Relationship Id="rId37" Type="http://schemas.openxmlformats.org/officeDocument/2006/relationships/image" Target="../media/image507.png"/><Relationship Id="rId53" Type="http://schemas.openxmlformats.org/officeDocument/2006/relationships/image" Target="../media/image515.png"/><Relationship Id="rId58" Type="http://schemas.openxmlformats.org/officeDocument/2006/relationships/customXml" Target="../ink/ink518.xml"/><Relationship Id="rId74" Type="http://schemas.openxmlformats.org/officeDocument/2006/relationships/customXml" Target="../ink/ink526.xml"/><Relationship Id="rId79" Type="http://schemas.openxmlformats.org/officeDocument/2006/relationships/image" Target="../media/image528.png"/><Relationship Id="rId5" Type="http://schemas.openxmlformats.org/officeDocument/2006/relationships/image" Target="../media/image491.png"/><Relationship Id="rId61" Type="http://schemas.openxmlformats.org/officeDocument/2006/relationships/image" Target="../media/image519.png"/><Relationship Id="rId82" Type="http://schemas.openxmlformats.org/officeDocument/2006/relationships/customXml" Target="../ink/ink530.xml"/><Relationship Id="rId19" Type="http://schemas.openxmlformats.org/officeDocument/2006/relationships/image" Target="../media/image498.png"/><Relationship Id="rId14" Type="http://schemas.openxmlformats.org/officeDocument/2006/relationships/customXml" Target="../ink/ink496.xml"/><Relationship Id="rId22" Type="http://schemas.openxmlformats.org/officeDocument/2006/relationships/customXml" Target="../ink/ink500.xml"/><Relationship Id="rId27" Type="http://schemas.openxmlformats.org/officeDocument/2006/relationships/image" Target="../media/image502.png"/><Relationship Id="rId30" Type="http://schemas.openxmlformats.org/officeDocument/2006/relationships/customXml" Target="../ink/ink504.xml"/><Relationship Id="rId35" Type="http://schemas.openxmlformats.org/officeDocument/2006/relationships/image" Target="../media/image506.png"/><Relationship Id="rId43" Type="http://schemas.openxmlformats.org/officeDocument/2006/relationships/image" Target="../media/image510.png"/><Relationship Id="rId48" Type="http://schemas.openxmlformats.org/officeDocument/2006/relationships/customXml" Target="../ink/ink513.xml"/><Relationship Id="rId56" Type="http://schemas.openxmlformats.org/officeDocument/2006/relationships/customXml" Target="../ink/ink517.xml"/><Relationship Id="rId64" Type="http://schemas.openxmlformats.org/officeDocument/2006/relationships/customXml" Target="../ink/ink521.xml"/><Relationship Id="rId69" Type="http://schemas.openxmlformats.org/officeDocument/2006/relationships/image" Target="../media/image523.png"/><Relationship Id="rId77" Type="http://schemas.openxmlformats.org/officeDocument/2006/relationships/image" Target="../media/image527.png"/><Relationship Id="rId8" Type="http://schemas.openxmlformats.org/officeDocument/2006/relationships/customXml" Target="../ink/ink493.xml"/><Relationship Id="rId51" Type="http://schemas.openxmlformats.org/officeDocument/2006/relationships/image" Target="../media/image514.png"/><Relationship Id="rId72" Type="http://schemas.openxmlformats.org/officeDocument/2006/relationships/customXml" Target="../ink/ink525.xml"/><Relationship Id="rId80" Type="http://schemas.openxmlformats.org/officeDocument/2006/relationships/customXml" Target="../ink/ink529.xml"/><Relationship Id="rId3" Type="http://schemas.openxmlformats.org/officeDocument/2006/relationships/image" Target="../media/image490.png"/><Relationship Id="rId12" Type="http://schemas.openxmlformats.org/officeDocument/2006/relationships/customXml" Target="../ink/ink495.xml"/><Relationship Id="rId17" Type="http://schemas.openxmlformats.org/officeDocument/2006/relationships/image" Target="../media/image497.png"/><Relationship Id="rId25" Type="http://schemas.openxmlformats.org/officeDocument/2006/relationships/image" Target="../media/image501.png"/><Relationship Id="rId33" Type="http://schemas.openxmlformats.org/officeDocument/2006/relationships/image" Target="../media/image505.png"/><Relationship Id="rId38" Type="http://schemas.openxmlformats.org/officeDocument/2006/relationships/customXml" Target="../ink/ink508.xml"/><Relationship Id="rId46" Type="http://schemas.openxmlformats.org/officeDocument/2006/relationships/customXml" Target="../ink/ink512.xml"/><Relationship Id="rId59" Type="http://schemas.openxmlformats.org/officeDocument/2006/relationships/image" Target="../media/image518.png"/><Relationship Id="rId67" Type="http://schemas.openxmlformats.org/officeDocument/2006/relationships/image" Target="../media/image522.png"/><Relationship Id="rId20" Type="http://schemas.openxmlformats.org/officeDocument/2006/relationships/customXml" Target="../ink/ink499.xml"/><Relationship Id="rId41" Type="http://schemas.openxmlformats.org/officeDocument/2006/relationships/image" Target="../media/image509.png"/><Relationship Id="rId54" Type="http://schemas.openxmlformats.org/officeDocument/2006/relationships/customXml" Target="../ink/ink516.xml"/><Relationship Id="rId62" Type="http://schemas.openxmlformats.org/officeDocument/2006/relationships/customXml" Target="../ink/ink520.xml"/><Relationship Id="rId70" Type="http://schemas.openxmlformats.org/officeDocument/2006/relationships/customXml" Target="../ink/ink524.xml"/><Relationship Id="rId75" Type="http://schemas.openxmlformats.org/officeDocument/2006/relationships/image" Target="../media/image526.png"/><Relationship Id="rId83" Type="http://schemas.openxmlformats.org/officeDocument/2006/relationships/image" Target="../media/image53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92.xml"/><Relationship Id="rId15" Type="http://schemas.openxmlformats.org/officeDocument/2006/relationships/image" Target="../media/image496.png"/><Relationship Id="rId23" Type="http://schemas.openxmlformats.org/officeDocument/2006/relationships/image" Target="../media/image500.png"/><Relationship Id="rId28" Type="http://schemas.openxmlformats.org/officeDocument/2006/relationships/customXml" Target="../ink/ink503.xml"/><Relationship Id="rId36" Type="http://schemas.openxmlformats.org/officeDocument/2006/relationships/customXml" Target="../ink/ink507.xml"/><Relationship Id="rId49" Type="http://schemas.openxmlformats.org/officeDocument/2006/relationships/image" Target="../media/image513.png"/><Relationship Id="rId57" Type="http://schemas.openxmlformats.org/officeDocument/2006/relationships/image" Target="../media/image517.png"/><Relationship Id="rId10" Type="http://schemas.openxmlformats.org/officeDocument/2006/relationships/customXml" Target="../ink/ink494.xml"/><Relationship Id="rId31" Type="http://schemas.openxmlformats.org/officeDocument/2006/relationships/image" Target="../media/image504.png"/><Relationship Id="rId44" Type="http://schemas.openxmlformats.org/officeDocument/2006/relationships/customXml" Target="../ink/ink511.xml"/><Relationship Id="rId52" Type="http://schemas.openxmlformats.org/officeDocument/2006/relationships/customXml" Target="../ink/ink515.xml"/><Relationship Id="rId60" Type="http://schemas.openxmlformats.org/officeDocument/2006/relationships/customXml" Target="../ink/ink519.xml"/><Relationship Id="rId65" Type="http://schemas.openxmlformats.org/officeDocument/2006/relationships/image" Target="../media/image521.png"/><Relationship Id="rId73" Type="http://schemas.openxmlformats.org/officeDocument/2006/relationships/image" Target="../media/image525.png"/><Relationship Id="rId78" Type="http://schemas.openxmlformats.org/officeDocument/2006/relationships/customXml" Target="../ink/ink528.xml"/><Relationship Id="rId81" Type="http://schemas.openxmlformats.org/officeDocument/2006/relationships/image" Target="../media/image529.png"/><Relationship Id="rId4" Type="http://schemas.openxmlformats.org/officeDocument/2006/relationships/customXml" Target="../ink/ink491.xml"/><Relationship Id="rId9" Type="http://schemas.openxmlformats.org/officeDocument/2006/relationships/image" Target="../media/image493.png"/><Relationship Id="rId13" Type="http://schemas.openxmlformats.org/officeDocument/2006/relationships/image" Target="../media/image495.png"/><Relationship Id="rId18" Type="http://schemas.openxmlformats.org/officeDocument/2006/relationships/customXml" Target="../ink/ink498.xml"/><Relationship Id="rId39" Type="http://schemas.openxmlformats.org/officeDocument/2006/relationships/image" Target="../media/image508.png"/><Relationship Id="rId34" Type="http://schemas.openxmlformats.org/officeDocument/2006/relationships/customXml" Target="../ink/ink506.xml"/><Relationship Id="rId50" Type="http://schemas.openxmlformats.org/officeDocument/2006/relationships/customXml" Target="../ink/ink514.xml"/><Relationship Id="rId55" Type="http://schemas.openxmlformats.org/officeDocument/2006/relationships/image" Target="../media/image516.png"/><Relationship Id="rId76" Type="http://schemas.openxmlformats.org/officeDocument/2006/relationships/customXml" Target="../ink/ink527.xml"/><Relationship Id="rId7" Type="http://schemas.openxmlformats.org/officeDocument/2006/relationships/image" Target="../media/image492.png"/><Relationship Id="rId71" Type="http://schemas.openxmlformats.org/officeDocument/2006/relationships/image" Target="../media/image524.png"/><Relationship Id="rId2" Type="http://schemas.openxmlformats.org/officeDocument/2006/relationships/customXml" Target="../ink/ink490.xml"/><Relationship Id="rId29" Type="http://schemas.openxmlformats.org/officeDocument/2006/relationships/image" Target="../media/image503.png"/><Relationship Id="rId24" Type="http://schemas.openxmlformats.org/officeDocument/2006/relationships/customXml" Target="../ink/ink501.xml"/><Relationship Id="rId40" Type="http://schemas.openxmlformats.org/officeDocument/2006/relationships/customXml" Target="../ink/ink509.xml"/><Relationship Id="rId45" Type="http://schemas.openxmlformats.org/officeDocument/2006/relationships/image" Target="../media/image511.png"/><Relationship Id="rId66" Type="http://schemas.openxmlformats.org/officeDocument/2006/relationships/customXml" Target="../ink/ink52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6.png"/><Relationship Id="rId18" Type="http://schemas.openxmlformats.org/officeDocument/2006/relationships/customXml" Target="../ink/ink539.xml"/><Relationship Id="rId26" Type="http://schemas.openxmlformats.org/officeDocument/2006/relationships/customXml" Target="../ink/ink543.xml"/><Relationship Id="rId39" Type="http://schemas.openxmlformats.org/officeDocument/2006/relationships/image" Target="../media/image549.png"/><Relationship Id="rId21" Type="http://schemas.openxmlformats.org/officeDocument/2006/relationships/image" Target="../media/image540.png"/><Relationship Id="rId34" Type="http://schemas.openxmlformats.org/officeDocument/2006/relationships/customXml" Target="../ink/ink547.xml"/><Relationship Id="rId42" Type="http://schemas.openxmlformats.org/officeDocument/2006/relationships/customXml" Target="../ink/ink551.xml"/><Relationship Id="rId47" Type="http://schemas.openxmlformats.org/officeDocument/2006/relationships/image" Target="../media/image553.png"/><Relationship Id="rId50" Type="http://schemas.openxmlformats.org/officeDocument/2006/relationships/customXml" Target="../ink/ink555.xml"/><Relationship Id="rId7" Type="http://schemas.openxmlformats.org/officeDocument/2006/relationships/image" Target="../media/image533.png"/><Relationship Id="rId2" Type="http://schemas.openxmlformats.org/officeDocument/2006/relationships/customXml" Target="../ink/ink531.xml"/><Relationship Id="rId16" Type="http://schemas.openxmlformats.org/officeDocument/2006/relationships/customXml" Target="../ink/ink538.xml"/><Relationship Id="rId29" Type="http://schemas.openxmlformats.org/officeDocument/2006/relationships/image" Target="../media/image544.png"/><Relationship Id="rId11" Type="http://schemas.openxmlformats.org/officeDocument/2006/relationships/image" Target="../media/image535.png"/><Relationship Id="rId24" Type="http://schemas.openxmlformats.org/officeDocument/2006/relationships/customXml" Target="../ink/ink542.xml"/><Relationship Id="rId32" Type="http://schemas.openxmlformats.org/officeDocument/2006/relationships/customXml" Target="../ink/ink546.xml"/><Relationship Id="rId37" Type="http://schemas.openxmlformats.org/officeDocument/2006/relationships/image" Target="../media/image548.png"/><Relationship Id="rId40" Type="http://schemas.openxmlformats.org/officeDocument/2006/relationships/customXml" Target="../ink/ink550.xml"/><Relationship Id="rId45" Type="http://schemas.openxmlformats.org/officeDocument/2006/relationships/image" Target="../media/image552.png"/><Relationship Id="rId5" Type="http://schemas.openxmlformats.org/officeDocument/2006/relationships/image" Target="../media/image532.png"/><Relationship Id="rId15" Type="http://schemas.openxmlformats.org/officeDocument/2006/relationships/image" Target="../media/image537.png"/><Relationship Id="rId23" Type="http://schemas.openxmlformats.org/officeDocument/2006/relationships/image" Target="../media/image541.png"/><Relationship Id="rId28" Type="http://schemas.openxmlformats.org/officeDocument/2006/relationships/customXml" Target="../ink/ink544.xml"/><Relationship Id="rId36" Type="http://schemas.openxmlformats.org/officeDocument/2006/relationships/customXml" Target="../ink/ink548.xml"/><Relationship Id="rId49" Type="http://schemas.openxmlformats.org/officeDocument/2006/relationships/image" Target="../media/image554.png"/><Relationship Id="rId10" Type="http://schemas.openxmlformats.org/officeDocument/2006/relationships/customXml" Target="../ink/ink535.xml"/><Relationship Id="rId19" Type="http://schemas.openxmlformats.org/officeDocument/2006/relationships/image" Target="../media/image539.png"/><Relationship Id="rId31" Type="http://schemas.openxmlformats.org/officeDocument/2006/relationships/image" Target="../media/image545.png"/><Relationship Id="rId44" Type="http://schemas.openxmlformats.org/officeDocument/2006/relationships/customXml" Target="../ink/ink552.xml"/><Relationship Id="rId4" Type="http://schemas.openxmlformats.org/officeDocument/2006/relationships/customXml" Target="../ink/ink532.xml"/><Relationship Id="rId9" Type="http://schemas.openxmlformats.org/officeDocument/2006/relationships/image" Target="../media/image534.png"/><Relationship Id="rId14" Type="http://schemas.openxmlformats.org/officeDocument/2006/relationships/customXml" Target="../ink/ink537.xml"/><Relationship Id="rId22" Type="http://schemas.openxmlformats.org/officeDocument/2006/relationships/customXml" Target="../ink/ink541.xml"/><Relationship Id="rId27" Type="http://schemas.openxmlformats.org/officeDocument/2006/relationships/image" Target="../media/image543.png"/><Relationship Id="rId30" Type="http://schemas.openxmlformats.org/officeDocument/2006/relationships/customXml" Target="../ink/ink545.xml"/><Relationship Id="rId35" Type="http://schemas.openxmlformats.org/officeDocument/2006/relationships/image" Target="../media/image547.png"/><Relationship Id="rId43" Type="http://schemas.openxmlformats.org/officeDocument/2006/relationships/image" Target="../media/image551.png"/><Relationship Id="rId48" Type="http://schemas.openxmlformats.org/officeDocument/2006/relationships/customXml" Target="../ink/ink554.xml"/><Relationship Id="rId8" Type="http://schemas.openxmlformats.org/officeDocument/2006/relationships/customXml" Target="../ink/ink534.xml"/><Relationship Id="rId51" Type="http://schemas.openxmlformats.org/officeDocument/2006/relationships/image" Target="../media/image555.png"/><Relationship Id="rId3" Type="http://schemas.openxmlformats.org/officeDocument/2006/relationships/image" Target="../media/image531.png"/><Relationship Id="rId12" Type="http://schemas.openxmlformats.org/officeDocument/2006/relationships/customXml" Target="../ink/ink536.xml"/><Relationship Id="rId17" Type="http://schemas.openxmlformats.org/officeDocument/2006/relationships/image" Target="../media/image538.png"/><Relationship Id="rId25" Type="http://schemas.openxmlformats.org/officeDocument/2006/relationships/image" Target="../media/image542.png"/><Relationship Id="rId33" Type="http://schemas.openxmlformats.org/officeDocument/2006/relationships/image" Target="../media/image546.png"/><Relationship Id="rId38" Type="http://schemas.openxmlformats.org/officeDocument/2006/relationships/customXml" Target="../ink/ink549.xml"/><Relationship Id="rId46" Type="http://schemas.openxmlformats.org/officeDocument/2006/relationships/customXml" Target="../ink/ink553.xml"/><Relationship Id="rId20" Type="http://schemas.openxmlformats.org/officeDocument/2006/relationships/customXml" Target="../ink/ink540.xml"/><Relationship Id="rId41" Type="http://schemas.openxmlformats.org/officeDocument/2006/relationships/image" Target="../media/image55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33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68.xml"/><Relationship Id="rId21" Type="http://schemas.openxmlformats.org/officeDocument/2006/relationships/image" Target="../media/image565.png"/><Relationship Id="rId34" Type="http://schemas.openxmlformats.org/officeDocument/2006/relationships/customXml" Target="../ink/ink572.xml"/><Relationship Id="rId42" Type="http://schemas.openxmlformats.org/officeDocument/2006/relationships/customXml" Target="../ink/ink576.xml"/><Relationship Id="rId47" Type="http://schemas.openxmlformats.org/officeDocument/2006/relationships/image" Target="../media/image578.png"/><Relationship Id="rId50" Type="http://schemas.openxmlformats.org/officeDocument/2006/relationships/customXml" Target="../ink/ink580.xml"/><Relationship Id="rId55" Type="http://schemas.openxmlformats.org/officeDocument/2006/relationships/image" Target="../media/image582.png"/><Relationship Id="rId63" Type="http://schemas.openxmlformats.org/officeDocument/2006/relationships/image" Target="../media/image586.png"/><Relationship Id="rId7" Type="http://schemas.openxmlformats.org/officeDocument/2006/relationships/image" Target="../media/image558.png"/><Relationship Id="rId2" Type="http://schemas.openxmlformats.org/officeDocument/2006/relationships/customXml" Target="../ink/ink556.xml"/><Relationship Id="rId16" Type="http://schemas.openxmlformats.org/officeDocument/2006/relationships/customXml" Target="../ink/ink563.xml"/><Relationship Id="rId29" Type="http://schemas.openxmlformats.org/officeDocument/2006/relationships/image" Target="../media/image569.png"/><Relationship Id="rId11" Type="http://schemas.openxmlformats.org/officeDocument/2006/relationships/image" Target="../media/image560.png"/><Relationship Id="rId24" Type="http://schemas.openxmlformats.org/officeDocument/2006/relationships/customXml" Target="../ink/ink567.xml"/><Relationship Id="rId32" Type="http://schemas.openxmlformats.org/officeDocument/2006/relationships/customXml" Target="../ink/ink571.xml"/><Relationship Id="rId37" Type="http://schemas.openxmlformats.org/officeDocument/2006/relationships/image" Target="../media/image573.png"/><Relationship Id="rId40" Type="http://schemas.openxmlformats.org/officeDocument/2006/relationships/customXml" Target="../ink/ink575.xml"/><Relationship Id="rId45" Type="http://schemas.openxmlformats.org/officeDocument/2006/relationships/image" Target="../media/image577.png"/><Relationship Id="rId53" Type="http://schemas.openxmlformats.org/officeDocument/2006/relationships/image" Target="../media/image581.png"/><Relationship Id="rId58" Type="http://schemas.openxmlformats.org/officeDocument/2006/relationships/customXml" Target="../ink/ink584.xml"/><Relationship Id="rId66" Type="http://schemas.openxmlformats.org/officeDocument/2006/relationships/customXml" Target="../ink/ink588.xml"/><Relationship Id="rId5" Type="http://schemas.openxmlformats.org/officeDocument/2006/relationships/image" Target="../media/image557.png"/><Relationship Id="rId61" Type="http://schemas.openxmlformats.org/officeDocument/2006/relationships/image" Target="../media/image585.png"/><Relationship Id="rId19" Type="http://schemas.openxmlformats.org/officeDocument/2006/relationships/image" Target="../media/image564.png"/><Relationship Id="rId14" Type="http://schemas.openxmlformats.org/officeDocument/2006/relationships/customXml" Target="../ink/ink562.xml"/><Relationship Id="rId22" Type="http://schemas.openxmlformats.org/officeDocument/2006/relationships/customXml" Target="../ink/ink566.xml"/><Relationship Id="rId27" Type="http://schemas.openxmlformats.org/officeDocument/2006/relationships/image" Target="../media/image568.png"/><Relationship Id="rId30" Type="http://schemas.openxmlformats.org/officeDocument/2006/relationships/customXml" Target="../ink/ink570.xml"/><Relationship Id="rId35" Type="http://schemas.openxmlformats.org/officeDocument/2006/relationships/image" Target="../media/image572.png"/><Relationship Id="rId43" Type="http://schemas.openxmlformats.org/officeDocument/2006/relationships/image" Target="../media/image576.png"/><Relationship Id="rId48" Type="http://schemas.openxmlformats.org/officeDocument/2006/relationships/customXml" Target="../ink/ink579.xml"/><Relationship Id="rId56" Type="http://schemas.openxmlformats.org/officeDocument/2006/relationships/customXml" Target="../ink/ink583.xml"/><Relationship Id="rId64" Type="http://schemas.openxmlformats.org/officeDocument/2006/relationships/customXml" Target="../ink/ink587.xml"/><Relationship Id="rId8" Type="http://schemas.openxmlformats.org/officeDocument/2006/relationships/customXml" Target="../ink/ink559.xml"/><Relationship Id="rId51" Type="http://schemas.openxmlformats.org/officeDocument/2006/relationships/image" Target="../media/image580.png"/><Relationship Id="rId3" Type="http://schemas.openxmlformats.org/officeDocument/2006/relationships/image" Target="../media/image556.png"/><Relationship Id="rId12" Type="http://schemas.openxmlformats.org/officeDocument/2006/relationships/customXml" Target="../ink/ink561.xml"/><Relationship Id="rId17" Type="http://schemas.openxmlformats.org/officeDocument/2006/relationships/image" Target="../media/image563.png"/><Relationship Id="rId25" Type="http://schemas.openxmlformats.org/officeDocument/2006/relationships/image" Target="../media/image567.png"/><Relationship Id="rId33" Type="http://schemas.openxmlformats.org/officeDocument/2006/relationships/image" Target="../media/image571.png"/><Relationship Id="rId38" Type="http://schemas.openxmlformats.org/officeDocument/2006/relationships/customXml" Target="../ink/ink574.xml"/><Relationship Id="rId46" Type="http://schemas.openxmlformats.org/officeDocument/2006/relationships/customXml" Target="../ink/ink578.xml"/><Relationship Id="rId59" Type="http://schemas.openxmlformats.org/officeDocument/2006/relationships/image" Target="../media/image584.png"/><Relationship Id="rId67" Type="http://schemas.openxmlformats.org/officeDocument/2006/relationships/image" Target="../media/image588.png"/><Relationship Id="rId20" Type="http://schemas.openxmlformats.org/officeDocument/2006/relationships/customXml" Target="../ink/ink565.xml"/><Relationship Id="rId41" Type="http://schemas.openxmlformats.org/officeDocument/2006/relationships/image" Target="../media/image575.png"/><Relationship Id="rId54" Type="http://schemas.openxmlformats.org/officeDocument/2006/relationships/customXml" Target="../ink/ink582.xml"/><Relationship Id="rId62" Type="http://schemas.openxmlformats.org/officeDocument/2006/relationships/customXml" Target="../ink/ink58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58.xml"/><Relationship Id="rId15" Type="http://schemas.openxmlformats.org/officeDocument/2006/relationships/image" Target="../media/image562.png"/><Relationship Id="rId23" Type="http://schemas.openxmlformats.org/officeDocument/2006/relationships/image" Target="../media/image566.png"/><Relationship Id="rId28" Type="http://schemas.openxmlformats.org/officeDocument/2006/relationships/customXml" Target="../ink/ink569.xml"/><Relationship Id="rId36" Type="http://schemas.openxmlformats.org/officeDocument/2006/relationships/customXml" Target="../ink/ink573.xml"/><Relationship Id="rId49" Type="http://schemas.openxmlformats.org/officeDocument/2006/relationships/image" Target="../media/image579.png"/><Relationship Id="rId57" Type="http://schemas.openxmlformats.org/officeDocument/2006/relationships/image" Target="../media/image583.png"/><Relationship Id="rId10" Type="http://schemas.openxmlformats.org/officeDocument/2006/relationships/customXml" Target="../ink/ink560.xml"/><Relationship Id="rId31" Type="http://schemas.openxmlformats.org/officeDocument/2006/relationships/image" Target="../media/image570.png"/><Relationship Id="rId44" Type="http://schemas.openxmlformats.org/officeDocument/2006/relationships/customXml" Target="../ink/ink577.xml"/><Relationship Id="rId52" Type="http://schemas.openxmlformats.org/officeDocument/2006/relationships/customXml" Target="../ink/ink581.xml"/><Relationship Id="rId60" Type="http://schemas.openxmlformats.org/officeDocument/2006/relationships/customXml" Target="../ink/ink585.xml"/><Relationship Id="rId65" Type="http://schemas.openxmlformats.org/officeDocument/2006/relationships/image" Target="../media/image587.png"/><Relationship Id="rId4" Type="http://schemas.openxmlformats.org/officeDocument/2006/relationships/customXml" Target="../ink/ink557.xml"/><Relationship Id="rId9" Type="http://schemas.openxmlformats.org/officeDocument/2006/relationships/image" Target="../media/image559.png"/><Relationship Id="rId13" Type="http://schemas.openxmlformats.org/officeDocument/2006/relationships/image" Target="../media/image561.png"/><Relationship Id="rId18" Type="http://schemas.openxmlformats.org/officeDocument/2006/relationships/customXml" Target="../ink/ink564.xml"/><Relationship Id="rId39" Type="http://schemas.openxmlformats.org/officeDocument/2006/relationships/image" Target="../media/image574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01.xml"/><Relationship Id="rId117" Type="http://schemas.openxmlformats.org/officeDocument/2006/relationships/image" Target="../media/image646.png"/><Relationship Id="rId21" Type="http://schemas.openxmlformats.org/officeDocument/2006/relationships/image" Target="../media/image598.png"/><Relationship Id="rId42" Type="http://schemas.openxmlformats.org/officeDocument/2006/relationships/customXml" Target="../ink/ink609.xml"/><Relationship Id="rId47" Type="http://schemas.openxmlformats.org/officeDocument/2006/relationships/image" Target="../media/image611.png"/><Relationship Id="rId63" Type="http://schemas.openxmlformats.org/officeDocument/2006/relationships/image" Target="../media/image619.png"/><Relationship Id="rId68" Type="http://schemas.openxmlformats.org/officeDocument/2006/relationships/customXml" Target="../ink/ink622.xml"/><Relationship Id="rId84" Type="http://schemas.openxmlformats.org/officeDocument/2006/relationships/customXml" Target="../ink/ink630.xml"/><Relationship Id="rId89" Type="http://schemas.openxmlformats.org/officeDocument/2006/relationships/image" Target="../media/image632.png"/><Relationship Id="rId112" Type="http://schemas.openxmlformats.org/officeDocument/2006/relationships/customXml" Target="../ink/ink644.xml"/><Relationship Id="rId16" Type="http://schemas.openxmlformats.org/officeDocument/2006/relationships/customXml" Target="../ink/ink596.xml"/><Relationship Id="rId107" Type="http://schemas.openxmlformats.org/officeDocument/2006/relationships/image" Target="../media/image641.png"/><Relationship Id="rId11" Type="http://schemas.openxmlformats.org/officeDocument/2006/relationships/image" Target="../media/image593.png"/><Relationship Id="rId32" Type="http://schemas.openxmlformats.org/officeDocument/2006/relationships/customXml" Target="../ink/ink604.xml"/><Relationship Id="rId37" Type="http://schemas.openxmlformats.org/officeDocument/2006/relationships/image" Target="../media/image606.png"/><Relationship Id="rId53" Type="http://schemas.openxmlformats.org/officeDocument/2006/relationships/image" Target="../media/image614.png"/><Relationship Id="rId58" Type="http://schemas.openxmlformats.org/officeDocument/2006/relationships/customXml" Target="../ink/ink617.xml"/><Relationship Id="rId74" Type="http://schemas.openxmlformats.org/officeDocument/2006/relationships/customXml" Target="../ink/ink625.xml"/><Relationship Id="rId79" Type="http://schemas.openxmlformats.org/officeDocument/2006/relationships/image" Target="../media/image627.png"/><Relationship Id="rId102" Type="http://schemas.openxmlformats.org/officeDocument/2006/relationships/customXml" Target="../ink/ink639.xml"/><Relationship Id="rId5" Type="http://schemas.openxmlformats.org/officeDocument/2006/relationships/image" Target="../media/image590.png"/><Relationship Id="rId90" Type="http://schemas.openxmlformats.org/officeDocument/2006/relationships/customXml" Target="../ink/ink633.xml"/><Relationship Id="rId95" Type="http://schemas.openxmlformats.org/officeDocument/2006/relationships/image" Target="../media/image635.png"/><Relationship Id="rId22" Type="http://schemas.openxmlformats.org/officeDocument/2006/relationships/customXml" Target="../ink/ink599.xml"/><Relationship Id="rId27" Type="http://schemas.openxmlformats.org/officeDocument/2006/relationships/image" Target="../media/image601.png"/><Relationship Id="rId43" Type="http://schemas.openxmlformats.org/officeDocument/2006/relationships/image" Target="../media/image609.png"/><Relationship Id="rId48" Type="http://schemas.openxmlformats.org/officeDocument/2006/relationships/customXml" Target="../ink/ink612.xml"/><Relationship Id="rId64" Type="http://schemas.openxmlformats.org/officeDocument/2006/relationships/customXml" Target="../ink/ink620.xml"/><Relationship Id="rId69" Type="http://schemas.openxmlformats.org/officeDocument/2006/relationships/image" Target="../media/image622.png"/><Relationship Id="rId113" Type="http://schemas.openxmlformats.org/officeDocument/2006/relationships/image" Target="../media/image644.png"/><Relationship Id="rId80" Type="http://schemas.openxmlformats.org/officeDocument/2006/relationships/customXml" Target="../ink/ink628.xml"/><Relationship Id="rId85" Type="http://schemas.openxmlformats.org/officeDocument/2006/relationships/image" Target="../media/image630.png"/><Relationship Id="rId12" Type="http://schemas.openxmlformats.org/officeDocument/2006/relationships/customXml" Target="../ink/ink594.xml"/><Relationship Id="rId17" Type="http://schemas.openxmlformats.org/officeDocument/2006/relationships/image" Target="../media/image596.png"/><Relationship Id="rId33" Type="http://schemas.openxmlformats.org/officeDocument/2006/relationships/image" Target="../media/image604.png"/><Relationship Id="rId38" Type="http://schemas.openxmlformats.org/officeDocument/2006/relationships/customXml" Target="../ink/ink607.xml"/><Relationship Id="rId59" Type="http://schemas.openxmlformats.org/officeDocument/2006/relationships/image" Target="../media/image617.png"/><Relationship Id="rId103" Type="http://schemas.openxmlformats.org/officeDocument/2006/relationships/image" Target="../media/image639.png"/><Relationship Id="rId108" Type="http://schemas.openxmlformats.org/officeDocument/2006/relationships/customXml" Target="../ink/ink642.xml"/><Relationship Id="rId54" Type="http://schemas.openxmlformats.org/officeDocument/2006/relationships/customXml" Target="../ink/ink615.xml"/><Relationship Id="rId70" Type="http://schemas.openxmlformats.org/officeDocument/2006/relationships/customXml" Target="../ink/ink623.xml"/><Relationship Id="rId75" Type="http://schemas.openxmlformats.org/officeDocument/2006/relationships/image" Target="../media/image625.png"/><Relationship Id="rId91" Type="http://schemas.openxmlformats.org/officeDocument/2006/relationships/image" Target="../media/image633.png"/><Relationship Id="rId96" Type="http://schemas.openxmlformats.org/officeDocument/2006/relationships/customXml" Target="../ink/ink63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91.xml"/><Relationship Id="rId23" Type="http://schemas.openxmlformats.org/officeDocument/2006/relationships/image" Target="../media/image599.png"/><Relationship Id="rId28" Type="http://schemas.openxmlformats.org/officeDocument/2006/relationships/customXml" Target="../ink/ink602.xml"/><Relationship Id="rId49" Type="http://schemas.openxmlformats.org/officeDocument/2006/relationships/image" Target="../media/image612.png"/><Relationship Id="rId114" Type="http://schemas.openxmlformats.org/officeDocument/2006/relationships/customXml" Target="../ink/ink645.xml"/><Relationship Id="rId10" Type="http://schemas.openxmlformats.org/officeDocument/2006/relationships/customXml" Target="../ink/ink593.xml"/><Relationship Id="rId31" Type="http://schemas.openxmlformats.org/officeDocument/2006/relationships/image" Target="../media/image603.png"/><Relationship Id="rId44" Type="http://schemas.openxmlformats.org/officeDocument/2006/relationships/customXml" Target="../ink/ink610.xml"/><Relationship Id="rId52" Type="http://schemas.openxmlformats.org/officeDocument/2006/relationships/customXml" Target="../ink/ink614.xml"/><Relationship Id="rId60" Type="http://schemas.openxmlformats.org/officeDocument/2006/relationships/customXml" Target="../ink/ink618.xml"/><Relationship Id="rId65" Type="http://schemas.openxmlformats.org/officeDocument/2006/relationships/image" Target="../media/image620.png"/><Relationship Id="rId73" Type="http://schemas.openxmlformats.org/officeDocument/2006/relationships/image" Target="../media/image624.png"/><Relationship Id="rId78" Type="http://schemas.openxmlformats.org/officeDocument/2006/relationships/customXml" Target="../ink/ink627.xml"/><Relationship Id="rId81" Type="http://schemas.openxmlformats.org/officeDocument/2006/relationships/image" Target="../media/image628.png"/><Relationship Id="rId86" Type="http://schemas.openxmlformats.org/officeDocument/2006/relationships/customXml" Target="../ink/ink631.xml"/><Relationship Id="rId94" Type="http://schemas.openxmlformats.org/officeDocument/2006/relationships/customXml" Target="../ink/ink635.xml"/><Relationship Id="rId99" Type="http://schemas.openxmlformats.org/officeDocument/2006/relationships/image" Target="../media/image637.png"/><Relationship Id="rId101" Type="http://schemas.openxmlformats.org/officeDocument/2006/relationships/image" Target="../media/image638.png"/><Relationship Id="rId4" Type="http://schemas.openxmlformats.org/officeDocument/2006/relationships/customXml" Target="../ink/ink590.xml"/><Relationship Id="rId9" Type="http://schemas.openxmlformats.org/officeDocument/2006/relationships/image" Target="../media/image592.png"/><Relationship Id="rId13" Type="http://schemas.openxmlformats.org/officeDocument/2006/relationships/image" Target="../media/image594.png"/><Relationship Id="rId18" Type="http://schemas.openxmlformats.org/officeDocument/2006/relationships/customXml" Target="../ink/ink597.xml"/><Relationship Id="rId39" Type="http://schemas.openxmlformats.org/officeDocument/2006/relationships/image" Target="../media/image607.png"/><Relationship Id="rId109" Type="http://schemas.openxmlformats.org/officeDocument/2006/relationships/image" Target="../media/image642.png"/><Relationship Id="rId34" Type="http://schemas.openxmlformats.org/officeDocument/2006/relationships/customXml" Target="../ink/ink605.xml"/><Relationship Id="rId50" Type="http://schemas.openxmlformats.org/officeDocument/2006/relationships/customXml" Target="../ink/ink613.xml"/><Relationship Id="rId55" Type="http://schemas.openxmlformats.org/officeDocument/2006/relationships/image" Target="../media/image615.png"/><Relationship Id="rId76" Type="http://schemas.openxmlformats.org/officeDocument/2006/relationships/customXml" Target="../ink/ink626.xml"/><Relationship Id="rId97" Type="http://schemas.openxmlformats.org/officeDocument/2006/relationships/image" Target="../media/image636.png"/><Relationship Id="rId104" Type="http://schemas.openxmlformats.org/officeDocument/2006/relationships/customXml" Target="../ink/ink640.xml"/><Relationship Id="rId7" Type="http://schemas.openxmlformats.org/officeDocument/2006/relationships/image" Target="../media/image591.png"/><Relationship Id="rId71" Type="http://schemas.openxmlformats.org/officeDocument/2006/relationships/image" Target="../media/image623.png"/><Relationship Id="rId92" Type="http://schemas.openxmlformats.org/officeDocument/2006/relationships/customXml" Target="../ink/ink634.xml"/><Relationship Id="rId2" Type="http://schemas.openxmlformats.org/officeDocument/2006/relationships/customXml" Target="../ink/ink589.xml"/><Relationship Id="rId29" Type="http://schemas.openxmlformats.org/officeDocument/2006/relationships/image" Target="../media/image602.png"/><Relationship Id="rId24" Type="http://schemas.openxmlformats.org/officeDocument/2006/relationships/customXml" Target="../ink/ink600.xml"/><Relationship Id="rId40" Type="http://schemas.openxmlformats.org/officeDocument/2006/relationships/customXml" Target="../ink/ink608.xml"/><Relationship Id="rId45" Type="http://schemas.openxmlformats.org/officeDocument/2006/relationships/image" Target="../media/image610.png"/><Relationship Id="rId66" Type="http://schemas.openxmlformats.org/officeDocument/2006/relationships/customXml" Target="../ink/ink621.xml"/><Relationship Id="rId87" Type="http://schemas.openxmlformats.org/officeDocument/2006/relationships/image" Target="../media/image631.png"/><Relationship Id="rId110" Type="http://schemas.openxmlformats.org/officeDocument/2006/relationships/customXml" Target="../ink/ink643.xml"/><Relationship Id="rId115" Type="http://schemas.openxmlformats.org/officeDocument/2006/relationships/image" Target="../media/image645.png"/><Relationship Id="rId61" Type="http://schemas.openxmlformats.org/officeDocument/2006/relationships/image" Target="../media/image618.png"/><Relationship Id="rId82" Type="http://schemas.openxmlformats.org/officeDocument/2006/relationships/customXml" Target="../ink/ink629.xml"/><Relationship Id="rId19" Type="http://schemas.openxmlformats.org/officeDocument/2006/relationships/image" Target="../media/image597.png"/><Relationship Id="rId14" Type="http://schemas.openxmlformats.org/officeDocument/2006/relationships/customXml" Target="../ink/ink595.xml"/><Relationship Id="rId30" Type="http://schemas.openxmlformats.org/officeDocument/2006/relationships/customXml" Target="../ink/ink603.xml"/><Relationship Id="rId35" Type="http://schemas.openxmlformats.org/officeDocument/2006/relationships/image" Target="../media/image605.png"/><Relationship Id="rId56" Type="http://schemas.openxmlformats.org/officeDocument/2006/relationships/customXml" Target="../ink/ink616.xml"/><Relationship Id="rId77" Type="http://schemas.openxmlformats.org/officeDocument/2006/relationships/image" Target="../media/image626.png"/><Relationship Id="rId100" Type="http://schemas.openxmlformats.org/officeDocument/2006/relationships/customXml" Target="../ink/ink638.xml"/><Relationship Id="rId105" Type="http://schemas.openxmlformats.org/officeDocument/2006/relationships/image" Target="../media/image640.png"/><Relationship Id="rId8" Type="http://schemas.openxmlformats.org/officeDocument/2006/relationships/customXml" Target="../ink/ink592.xml"/><Relationship Id="rId51" Type="http://schemas.openxmlformats.org/officeDocument/2006/relationships/image" Target="../media/image613.png"/><Relationship Id="rId72" Type="http://schemas.openxmlformats.org/officeDocument/2006/relationships/customXml" Target="../ink/ink624.xml"/><Relationship Id="rId93" Type="http://schemas.openxmlformats.org/officeDocument/2006/relationships/image" Target="../media/image634.png"/><Relationship Id="rId98" Type="http://schemas.openxmlformats.org/officeDocument/2006/relationships/customXml" Target="../ink/ink637.xml"/><Relationship Id="rId3" Type="http://schemas.openxmlformats.org/officeDocument/2006/relationships/image" Target="../media/image589.png"/><Relationship Id="rId25" Type="http://schemas.openxmlformats.org/officeDocument/2006/relationships/image" Target="../media/image600.png"/><Relationship Id="rId46" Type="http://schemas.openxmlformats.org/officeDocument/2006/relationships/customXml" Target="../ink/ink611.xml"/><Relationship Id="rId67" Type="http://schemas.openxmlformats.org/officeDocument/2006/relationships/image" Target="../media/image621.png"/><Relationship Id="rId116" Type="http://schemas.openxmlformats.org/officeDocument/2006/relationships/customXml" Target="../ink/ink646.xml"/><Relationship Id="rId20" Type="http://schemas.openxmlformats.org/officeDocument/2006/relationships/customXml" Target="../ink/ink598.xml"/><Relationship Id="rId41" Type="http://schemas.openxmlformats.org/officeDocument/2006/relationships/image" Target="../media/image608.png"/><Relationship Id="rId62" Type="http://schemas.openxmlformats.org/officeDocument/2006/relationships/customXml" Target="../ink/ink619.xml"/><Relationship Id="rId83" Type="http://schemas.openxmlformats.org/officeDocument/2006/relationships/image" Target="../media/image629.png"/><Relationship Id="rId88" Type="http://schemas.openxmlformats.org/officeDocument/2006/relationships/customXml" Target="../ink/ink632.xml"/><Relationship Id="rId111" Type="http://schemas.openxmlformats.org/officeDocument/2006/relationships/image" Target="../media/image643.png"/><Relationship Id="rId15" Type="http://schemas.openxmlformats.org/officeDocument/2006/relationships/image" Target="../media/image595.png"/><Relationship Id="rId36" Type="http://schemas.openxmlformats.org/officeDocument/2006/relationships/customXml" Target="../ink/ink606.xml"/><Relationship Id="rId57" Type="http://schemas.openxmlformats.org/officeDocument/2006/relationships/image" Target="../media/image616.png"/><Relationship Id="rId106" Type="http://schemas.openxmlformats.org/officeDocument/2006/relationships/customXml" Target="../ink/ink641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2.png"/><Relationship Id="rId18" Type="http://schemas.openxmlformats.org/officeDocument/2006/relationships/customXml" Target="../ink/ink655.xml"/><Relationship Id="rId26" Type="http://schemas.openxmlformats.org/officeDocument/2006/relationships/customXml" Target="../ink/ink659.xml"/><Relationship Id="rId39" Type="http://schemas.openxmlformats.org/officeDocument/2006/relationships/image" Target="../media/image665.png"/><Relationship Id="rId21" Type="http://schemas.openxmlformats.org/officeDocument/2006/relationships/image" Target="../media/image656.png"/><Relationship Id="rId34" Type="http://schemas.openxmlformats.org/officeDocument/2006/relationships/customXml" Target="../ink/ink663.xml"/><Relationship Id="rId42" Type="http://schemas.openxmlformats.org/officeDocument/2006/relationships/customXml" Target="../ink/ink667.xml"/><Relationship Id="rId47" Type="http://schemas.openxmlformats.org/officeDocument/2006/relationships/image" Target="../media/image669.png"/><Relationship Id="rId50" Type="http://schemas.openxmlformats.org/officeDocument/2006/relationships/customXml" Target="../ink/ink671.xml"/><Relationship Id="rId7" Type="http://schemas.openxmlformats.org/officeDocument/2006/relationships/image" Target="../media/image649.png"/><Relationship Id="rId2" Type="http://schemas.openxmlformats.org/officeDocument/2006/relationships/customXml" Target="../ink/ink647.xml"/><Relationship Id="rId16" Type="http://schemas.openxmlformats.org/officeDocument/2006/relationships/customXml" Target="../ink/ink654.xml"/><Relationship Id="rId29" Type="http://schemas.openxmlformats.org/officeDocument/2006/relationships/image" Target="../media/image660.png"/><Relationship Id="rId11" Type="http://schemas.openxmlformats.org/officeDocument/2006/relationships/image" Target="../media/image651.png"/><Relationship Id="rId24" Type="http://schemas.openxmlformats.org/officeDocument/2006/relationships/customXml" Target="../ink/ink658.xml"/><Relationship Id="rId32" Type="http://schemas.openxmlformats.org/officeDocument/2006/relationships/customXml" Target="../ink/ink662.xml"/><Relationship Id="rId37" Type="http://schemas.openxmlformats.org/officeDocument/2006/relationships/image" Target="../media/image664.png"/><Relationship Id="rId40" Type="http://schemas.openxmlformats.org/officeDocument/2006/relationships/customXml" Target="../ink/ink666.xml"/><Relationship Id="rId45" Type="http://schemas.openxmlformats.org/officeDocument/2006/relationships/image" Target="../media/image668.png"/><Relationship Id="rId53" Type="http://schemas.openxmlformats.org/officeDocument/2006/relationships/image" Target="../media/image672.png"/><Relationship Id="rId5" Type="http://schemas.openxmlformats.org/officeDocument/2006/relationships/image" Target="../media/image648.png"/><Relationship Id="rId10" Type="http://schemas.openxmlformats.org/officeDocument/2006/relationships/customXml" Target="../ink/ink651.xml"/><Relationship Id="rId19" Type="http://schemas.openxmlformats.org/officeDocument/2006/relationships/image" Target="../media/image655.png"/><Relationship Id="rId31" Type="http://schemas.openxmlformats.org/officeDocument/2006/relationships/image" Target="../media/image661.png"/><Relationship Id="rId44" Type="http://schemas.openxmlformats.org/officeDocument/2006/relationships/customXml" Target="../ink/ink668.xml"/><Relationship Id="rId52" Type="http://schemas.openxmlformats.org/officeDocument/2006/relationships/customXml" Target="../ink/ink672.xml"/><Relationship Id="rId4" Type="http://schemas.openxmlformats.org/officeDocument/2006/relationships/customXml" Target="../ink/ink648.xml"/><Relationship Id="rId9" Type="http://schemas.openxmlformats.org/officeDocument/2006/relationships/image" Target="../media/image650.png"/><Relationship Id="rId14" Type="http://schemas.openxmlformats.org/officeDocument/2006/relationships/customXml" Target="../ink/ink653.xml"/><Relationship Id="rId22" Type="http://schemas.openxmlformats.org/officeDocument/2006/relationships/customXml" Target="../ink/ink657.xml"/><Relationship Id="rId27" Type="http://schemas.openxmlformats.org/officeDocument/2006/relationships/image" Target="../media/image659.png"/><Relationship Id="rId30" Type="http://schemas.openxmlformats.org/officeDocument/2006/relationships/customXml" Target="../ink/ink661.xml"/><Relationship Id="rId35" Type="http://schemas.openxmlformats.org/officeDocument/2006/relationships/image" Target="../media/image663.png"/><Relationship Id="rId43" Type="http://schemas.openxmlformats.org/officeDocument/2006/relationships/image" Target="../media/image667.png"/><Relationship Id="rId48" Type="http://schemas.openxmlformats.org/officeDocument/2006/relationships/customXml" Target="../ink/ink670.xml"/><Relationship Id="rId8" Type="http://schemas.openxmlformats.org/officeDocument/2006/relationships/customXml" Target="../ink/ink650.xml"/><Relationship Id="rId51" Type="http://schemas.openxmlformats.org/officeDocument/2006/relationships/image" Target="../media/image671.png"/><Relationship Id="rId3" Type="http://schemas.openxmlformats.org/officeDocument/2006/relationships/image" Target="../media/image647.png"/><Relationship Id="rId12" Type="http://schemas.openxmlformats.org/officeDocument/2006/relationships/customXml" Target="../ink/ink652.xml"/><Relationship Id="rId17" Type="http://schemas.openxmlformats.org/officeDocument/2006/relationships/image" Target="../media/image654.png"/><Relationship Id="rId25" Type="http://schemas.openxmlformats.org/officeDocument/2006/relationships/image" Target="../media/image658.png"/><Relationship Id="rId33" Type="http://schemas.openxmlformats.org/officeDocument/2006/relationships/image" Target="../media/image662.png"/><Relationship Id="rId38" Type="http://schemas.openxmlformats.org/officeDocument/2006/relationships/customXml" Target="../ink/ink665.xml"/><Relationship Id="rId46" Type="http://schemas.openxmlformats.org/officeDocument/2006/relationships/customXml" Target="../ink/ink669.xml"/><Relationship Id="rId20" Type="http://schemas.openxmlformats.org/officeDocument/2006/relationships/customXml" Target="../ink/ink656.xml"/><Relationship Id="rId41" Type="http://schemas.openxmlformats.org/officeDocument/2006/relationships/image" Target="../media/image66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49.xml"/><Relationship Id="rId15" Type="http://schemas.openxmlformats.org/officeDocument/2006/relationships/image" Target="../media/image653.png"/><Relationship Id="rId23" Type="http://schemas.openxmlformats.org/officeDocument/2006/relationships/image" Target="../media/image657.png"/><Relationship Id="rId28" Type="http://schemas.openxmlformats.org/officeDocument/2006/relationships/customXml" Target="../ink/ink660.xml"/><Relationship Id="rId36" Type="http://schemas.openxmlformats.org/officeDocument/2006/relationships/customXml" Target="../ink/ink664.xml"/><Relationship Id="rId49" Type="http://schemas.openxmlformats.org/officeDocument/2006/relationships/image" Target="../media/image6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6.xml"/><Relationship Id="rId13" Type="http://schemas.openxmlformats.org/officeDocument/2006/relationships/image" Target="../media/image678.png"/><Relationship Id="rId18" Type="http://schemas.openxmlformats.org/officeDocument/2006/relationships/customXml" Target="../ink/ink681.xml"/><Relationship Id="rId3" Type="http://schemas.openxmlformats.org/officeDocument/2006/relationships/image" Target="../media/image673.png"/><Relationship Id="rId21" Type="http://schemas.openxmlformats.org/officeDocument/2006/relationships/image" Target="../media/image682.png"/><Relationship Id="rId7" Type="http://schemas.openxmlformats.org/officeDocument/2006/relationships/image" Target="../media/image675.png"/><Relationship Id="rId12" Type="http://schemas.openxmlformats.org/officeDocument/2006/relationships/customXml" Target="../ink/ink678.xml"/><Relationship Id="rId17" Type="http://schemas.openxmlformats.org/officeDocument/2006/relationships/image" Target="../media/image680.png"/><Relationship Id="rId2" Type="http://schemas.openxmlformats.org/officeDocument/2006/relationships/customXml" Target="../ink/ink673.xml"/><Relationship Id="rId16" Type="http://schemas.openxmlformats.org/officeDocument/2006/relationships/customXml" Target="../ink/ink680.xml"/><Relationship Id="rId20" Type="http://schemas.openxmlformats.org/officeDocument/2006/relationships/customXml" Target="../ink/ink68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75.xml"/><Relationship Id="rId11" Type="http://schemas.openxmlformats.org/officeDocument/2006/relationships/image" Target="../media/image677.png"/><Relationship Id="rId5" Type="http://schemas.openxmlformats.org/officeDocument/2006/relationships/image" Target="../media/image674.png"/><Relationship Id="rId15" Type="http://schemas.openxmlformats.org/officeDocument/2006/relationships/image" Target="../media/image679.png"/><Relationship Id="rId10" Type="http://schemas.openxmlformats.org/officeDocument/2006/relationships/customXml" Target="../ink/ink677.xml"/><Relationship Id="rId19" Type="http://schemas.openxmlformats.org/officeDocument/2006/relationships/image" Target="../media/image681.png"/><Relationship Id="rId4" Type="http://schemas.openxmlformats.org/officeDocument/2006/relationships/customXml" Target="../ink/ink674.xml"/><Relationship Id="rId9" Type="http://schemas.openxmlformats.org/officeDocument/2006/relationships/image" Target="../media/image676.png"/><Relationship Id="rId14" Type="http://schemas.openxmlformats.org/officeDocument/2006/relationships/customXml" Target="../ink/ink679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.xml"/><Relationship Id="rId21" Type="http://schemas.openxmlformats.org/officeDocument/2006/relationships/image" Target="../media/image38.png"/><Relationship Id="rId34" Type="http://schemas.openxmlformats.org/officeDocument/2006/relationships/customXml" Target="../ink/ink45.xml"/><Relationship Id="rId42" Type="http://schemas.openxmlformats.org/officeDocument/2006/relationships/customXml" Target="../ink/ink49.xml"/><Relationship Id="rId47" Type="http://schemas.openxmlformats.org/officeDocument/2006/relationships/image" Target="../media/image51.png"/><Relationship Id="rId50" Type="http://schemas.openxmlformats.org/officeDocument/2006/relationships/customXml" Target="../ink/ink53.xml"/><Relationship Id="rId55" Type="http://schemas.openxmlformats.org/officeDocument/2006/relationships/image" Target="../media/image55.png"/><Relationship Id="rId63" Type="http://schemas.openxmlformats.org/officeDocument/2006/relationships/image" Target="../media/image59.png"/><Relationship Id="rId7" Type="http://schemas.openxmlformats.org/officeDocument/2006/relationships/image" Target="../media/image31.png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9" Type="http://schemas.openxmlformats.org/officeDocument/2006/relationships/image" Target="../media/image42.png"/><Relationship Id="rId11" Type="http://schemas.openxmlformats.org/officeDocument/2006/relationships/image" Target="../media/image33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37" Type="http://schemas.openxmlformats.org/officeDocument/2006/relationships/image" Target="../media/image46.png"/><Relationship Id="rId40" Type="http://schemas.openxmlformats.org/officeDocument/2006/relationships/customXml" Target="../ink/ink48.xml"/><Relationship Id="rId45" Type="http://schemas.openxmlformats.org/officeDocument/2006/relationships/image" Target="../media/image50.png"/><Relationship Id="rId53" Type="http://schemas.openxmlformats.org/officeDocument/2006/relationships/image" Target="../media/image54.png"/><Relationship Id="rId58" Type="http://schemas.openxmlformats.org/officeDocument/2006/relationships/customXml" Target="../ink/ink57.xml"/><Relationship Id="rId5" Type="http://schemas.openxmlformats.org/officeDocument/2006/relationships/image" Target="../media/image30.png"/><Relationship Id="rId61" Type="http://schemas.openxmlformats.org/officeDocument/2006/relationships/image" Target="../media/image58.png"/><Relationship Id="rId19" Type="http://schemas.openxmlformats.org/officeDocument/2006/relationships/image" Target="../media/image37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41.png"/><Relationship Id="rId30" Type="http://schemas.openxmlformats.org/officeDocument/2006/relationships/customXml" Target="../ink/ink43.xml"/><Relationship Id="rId35" Type="http://schemas.openxmlformats.org/officeDocument/2006/relationships/image" Target="../media/image45.png"/><Relationship Id="rId43" Type="http://schemas.openxmlformats.org/officeDocument/2006/relationships/image" Target="../media/image49.png"/><Relationship Id="rId48" Type="http://schemas.openxmlformats.org/officeDocument/2006/relationships/customXml" Target="../ink/ink52.xml"/><Relationship Id="rId56" Type="http://schemas.openxmlformats.org/officeDocument/2006/relationships/customXml" Target="../ink/ink56.xml"/><Relationship Id="rId64" Type="http://schemas.openxmlformats.org/officeDocument/2006/relationships/customXml" Target="../ink/ink60.xml"/><Relationship Id="rId8" Type="http://schemas.openxmlformats.org/officeDocument/2006/relationships/customXml" Target="../ink/ink32.xml"/><Relationship Id="rId51" Type="http://schemas.openxmlformats.org/officeDocument/2006/relationships/image" Target="../media/image53.png"/><Relationship Id="rId3" Type="http://schemas.openxmlformats.org/officeDocument/2006/relationships/image" Target="../media/image29.png"/><Relationship Id="rId12" Type="http://schemas.openxmlformats.org/officeDocument/2006/relationships/customXml" Target="../ink/ink34.xm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38" Type="http://schemas.openxmlformats.org/officeDocument/2006/relationships/customXml" Target="../ink/ink47.xml"/><Relationship Id="rId46" Type="http://schemas.openxmlformats.org/officeDocument/2006/relationships/customXml" Target="../ink/ink51.xml"/><Relationship Id="rId59" Type="http://schemas.openxmlformats.org/officeDocument/2006/relationships/image" Target="../media/image57.png"/><Relationship Id="rId20" Type="http://schemas.openxmlformats.org/officeDocument/2006/relationships/customXml" Target="../ink/ink38.xml"/><Relationship Id="rId41" Type="http://schemas.openxmlformats.org/officeDocument/2006/relationships/image" Target="../media/image48.png"/><Relationship Id="rId54" Type="http://schemas.openxmlformats.org/officeDocument/2006/relationships/customXml" Target="../ink/ink55.xml"/><Relationship Id="rId62" Type="http://schemas.openxmlformats.org/officeDocument/2006/relationships/customXml" Target="../ink/ink5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customXml" Target="../ink/ink42.xml"/><Relationship Id="rId36" Type="http://schemas.openxmlformats.org/officeDocument/2006/relationships/customXml" Target="../ink/ink46.xml"/><Relationship Id="rId49" Type="http://schemas.openxmlformats.org/officeDocument/2006/relationships/image" Target="../media/image52.png"/><Relationship Id="rId57" Type="http://schemas.openxmlformats.org/officeDocument/2006/relationships/image" Target="../media/image56.png"/><Relationship Id="rId10" Type="http://schemas.openxmlformats.org/officeDocument/2006/relationships/customXml" Target="../ink/ink33.xml"/><Relationship Id="rId31" Type="http://schemas.openxmlformats.org/officeDocument/2006/relationships/image" Target="../media/image43.png"/><Relationship Id="rId44" Type="http://schemas.openxmlformats.org/officeDocument/2006/relationships/customXml" Target="../ink/ink50.xml"/><Relationship Id="rId52" Type="http://schemas.openxmlformats.org/officeDocument/2006/relationships/customXml" Target="../ink/ink54.xml"/><Relationship Id="rId60" Type="http://schemas.openxmlformats.org/officeDocument/2006/relationships/customXml" Target="../ink/ink58.xml"/><Relationship Id="rId65" Type="http://schemas.openxmlformats.org/officeDocument/2006/relationships/image" Target="../media/image60.png"/><Relationship Id="rId4" Type="http://schemas.openxmlformats.org/officeDocument/2006/relationships/customXml" Target="../ink/ink30.xml"/><Relationship Id="rId9" Type="http://schemas.openxmlformats.org/officeDocument/2006/relationships/image" Target="../media/image32.png"/><Relationship Id="rId13" Type="http://schemas.openxmlformats.org/officeDocument/2006/relationships/image" Target="../media/image34.png"/><Relationship Id="rId18" Type="http://schemas.openxmlformats.org/officeDocument/2006/relationships/customXml" Target="../ink/ink37.xml"/><Relationship Id="rId3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3.xml"/><Relationship Id="rId21" Type="http://schemas.openxmlformats.org/officeDocument/2006/relationships/image" Target="../media/image70.png"/><Relationship Id="rId42" Type="http://schemas.openxmlformats.org/officeDocument/2006/relationships/customXml" Target="../ink/ink81.xml"/><Relationship Id="rId47" Type="http://schemas.openxmlformats.org/officeDocument/2006/relationships/image" Target="../media/image83.png"/><Relationship Id="rId63" Type="http://schemas.openxmlformats.org/officeDocument/2006/relationships/image" Target="../media/image91.png"/><Relationship Id="rId68" Type="http://schemas.openxmlformats.org/officeDocument/2006/relationships/customXml" Target="../ink/ink94.xml"/><Relationship Id="rId84" Type="http://schemas.openxmlformats.org/officeDocument/2006/relationships/customXml" Target="../ink/ink102.xml"/><Relationship Id="rId89" Type="http://schemas.openxmlformats.org/officeDocument/2006/relationships/image" Target="../media/image104.png"/><Relationship Id="rId112" Type="http://schemas.openxmlformats.org/officeDocument/2006/relationships/customXml" Target="../ink/ink116.xml"/><Relationship Id="rId16" Type="http://schemas.openxmlformats.org/officeDocument/2006/relationships/customXml" Target="../ink/ink68.xml"/><Relationship Id="rId107" Type="http://schemas.openxmlformats.org/officeDocument/2006/relationships/image" Target="../media/image113.png"/><Relationship Id="rId11" Type="http://schemas.openxmlformats.org/officeDocument/2006/relationships/image" Target="../media/image65.png"/><Relationship Id="rId32" Type="http://schemas.openxmlformats.org/officeDocument/2006/relationships/customXml" Target="../ink/ink76.xml"/><Relationship Id="rId37" Type="http://schemas.openxmlformats.org/officeDocument/2006/relationships/image" Target="../media/image78.png"/><Relationship Id="rId53" Type="http://schemas.openxmlformats.org/officeDocument/2006/relationships/image" Target="../media/image86.png"/><Relationship Id="rId58" Type="http://schemas.openxmlformats.org/officeDocument/2006/relationships/customXml" Target="../ink/ink89.xml"/><Relationship Id="rId74" Type="http://schemas.openxmlformats.org/officeDocument/2006/relationships/customXml" Target="../ink/ink97.xml"/><Relationship Id="rId79" Type="http://schemas.openxmlformats.org/officeDocument/2006/relationships/image" Target="../media/image99.png"/><Relationship Id="rId102" Type="http://schemas.openxmlformats.org/officeDocument/2006/relationships/customXml" Target="../ink/ink111.xml"/><Relationship Id="rId5" Type="http://schemas.openxmlformats.org/officeDocument/2006/relationships/image" Target="../media/image62.png"/><Relationship Id="rId90" Type="http://schemas.openxmlformats.org/officeDocument/2006/relationships/customXml" Target="../ink/ink105.xml"/><Relationship Id="rId95" Type="http://schemas.openxmlformats.org/officeDocument/2006/relationships/image" Target="../media/image107.png"/><Relationship Id="rId22" Type="http://schemas.openxmlformats.org/officeDocument/2006/relationships/customXml" Target="../ink/ink71.xml"/><Relationship Id="rId27" Type="http://schemas.openxmlformats.org/officeDocument/2006/relationships/image" Target="../media/image73.png"/><Relationship Id="rId43" Type="http://schemas.openxmlformats.org/officeDocument/2006/relationships/image" Target="../media/image81.png"/><Relationship Id="rId48" Type="http://schemas.openxmlformats.org/officeDocument/2006/relationships/customXml" Target="../ink/ink84.xml"/><Relationship Id="rId64" Type="http://schemas.openxmlformats.org/officeDocument/2006/relationships/customXml" Target="../ink/ink92.xml"/><Relationship Id="rId69" Type="http://schemas.openxmlformats.org/officeDocument/2006/relationships/image" Target="../media/image94.png"/><Relationship Id="rId113" Type="http://schemas.openxmlformats.org/officeDocument/2006/relationships/image" Target="../media/image116.png"/><Relationship Id="rId80" Type="http://schemas.openxmlformats.org/officeDocument/2006/relationships/customXml" Target="../ink/ink100.xml"/><Relationship Id="rId85" Type="http://schemas.openxmlformats.org/officeDocument/2006/relationships/image" Target="../media/image102.png"/><Relationship Id="rId12" Type="http://schemas.openxmlformats.org/officeDocument/2006/relationships/customXml" Target="../ink/ink66.xml"/><Relationship Id="rId17" Type="http://schemas.openxmlformats.org/officeDocument/2006/relationships/image" Target="../media/image68.png"/><Relationship Id="rId33" Type="http://schemas.openxmlformats.org/officeDocument/2006/relationships/image" Target="../media/image76.png"/><Relationship Id="rId38" Type="http://schemas.openxmlformats.org/officeDocument/2006/relationships/customXml" Target="../ink/ink79.xml"/><Relationship Id="rId59" Type="http://schemas.openxmlformats.org/officeDocument/2006/relationships/image" Target="../media/image89.png"/><Relationship Id="rId103" Type="http://schemas.openxmlformats.org/officeDocument/2006/relationships/image" Target="../media/image111.png"/><Relationship Id="rId108" Type="http://schemas.openxmlformats.org/officeDocument/2006/relationships/customXml" Target="../ink/ink114.xml"/><Relationship Id="rId54" Type="http://schemas.openxmlformats.org/officeDocument/2006/relationships/customXml" Target="../ink/ink87.xml"/><Relationship Id="rId70" Type="http://schemas.openxmlformats.org/officeDocument/2006/relationships/customXml" Target="../ink/ink95.xml"/><Relationship Id="rId75" Type="http://schemas.openxmlformats.org/officeDocument/2006/relationships/image" Target="../media/image97.png"/><Relationship Id="rId91" Type="http://schemas.openxmlformats.org/officeDocument/2006/relationships/image" Target="../media/image105.png"/><Relationship Id="rId96" Type="http://schemas.openxmlformats.org/officeDocument/2006/relationships/customXml" Target="../ink/ink10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3.xml"/><Relationship Id="rId15" Type="http://schemas.openxmlformats.org/officeDocument/2006/relationships/image" Target="../media/image67.png"/><Relationship Id="rId23" Type="http://schemas.openxmlformats.org/officeDocument/2006/relationships/image" Target="../media/image71.png"/><Relationship Id="rId28" Type="http://schemas.openxmlformats.org/officeDocument/2006/relationships/customXml" Target="../ink/ink74.xml"/><Relationship Id="rId36" Type="http://schemas.openxmlformats.org/officeDocument/2006/relationships/customXml" Target="../ink/ink78.xml"/><Relationship Id="rId49" Type="http://schemas.openxmlformats.org/officeDocument/2006/relationships/image" Target="../media/image84.png"/><Relationship Id="rId57" Type="http://schemas.openxmlformats.org/officeDocument/2006/relationships/image" Target="../media/image88.png"/><Relationship Id="rId106" Type="http://schemas.openxmlformats.org/officeDocument/2006/relationships/customXml" Target="../ink/ink113.xml"/><Relationship Id="rId114" Type="http://schemas.openxmlformats.org/officeDocument/2006/relationships/customXml" Target="../ink/ink117.xml"/><Relationship Id="rId10" Type="http://schemas.openxmlformats.org/officeDocument/2006/relationships/customXml" Target="../ink/ink65.xml"/><Relationship Id="rId31" Type="http://schemas.openxmlformats.org/officeDocument/2006/relationships/image" Target="../media/image75.png"/><Relationship Id="rId44" Type="http://schemas.openxmlformats.org/officeDocument/2006/relationships/customXml" Target="../ink/ink82.xml"/><Relationship Id="rId52" Type="http://schemas.openxmlformats.org/officeDocument/2006/relationships/customXml" Target="../ink/ink86.xml"/><Relationship Id="rId60" Type="http://schemas.openxmlformats.org/officeDocument/2006/relationships/customXml" Target="../ink/ink90.xml"/><Relationship Id="rId65" Type="http://schemas.openxmlformats.org/officeDocument/2006/relationships/image" Target="../media/image92.png"/><Relationship Id="rId73" Type="http://schemas.openxmlformats.org/officeDocument/2006/relationships/image" Target="../media/image96.png"/><Relationship Id="rId78" Type="http://schemas.openxmlformats.org/officeDocument/2006/relationships/customXml" Target="../ink/ink99.xml"/><Relationship Id="rId81" Type="http://schemas.openxmlformats.org/officeDocument/2006/relationships/image" Target="../media/image100.png"/><Relationship Id="rId86" Type="http://schemas.openxmlformats.org/officeDocument/2006/relationships/customXml" Target="../ink/ink103.xml"/><Relationship Id="rId94" Type="http://schemas.openxmlformats.org/officeDocument/2006/relationships/customXml" Target="../ink/ink107.xml"/><Relationship Id="rId99" Type="http://schemas.openxmlformats.org/officeDocument/2006/relationships/image" Target="../media/image109.png"/><Relationship Id="rId101" Type="http://schemas.openxmlformats.org/officeDocument/2006/relationships/image" Target="../media/image110.png"/><Relationship Id="rId4" Type="http://schemas.openxmlformats.org/officeDocument/2006/relationships/customXml" Target="../ink/ink62.xml"/><Relationship Id="rId9" Type="http://schemas.openxmlformats.org/officeDocument/2006/relationships/image" Target="../media/image64.png"/><Relationship Id="rId13" Type="http://schemas.openxmlformats.org/officeDocument/2006/relationships/image" Target="../media/image66.png"/><Relationship Id="rId18" Type="http://schemas.openxmlformats.org/officeDocument/2006/relationships/customXml" Target="../ink/ink69.xml"/><Relationship Id="rId39" Type="http://schemas.openxmlformats.org/officeDocument/2006/relationships/image" Target="../media/image79.png"/><Relationship Id="rId109" Type="http://schemas.openxmlformats.org/officeDocument/2006/relationships/image" Target="../media/image114.png"/><Relationship Id="rId34" Type="http://schemas.openxmlformats.org/officeDocument/2006/relationships/customXml" Target="../ink/ink77.xml"/><Relationship Id="rId50" Type="http://schemas.openxmlformats.org/officeDocument/2006/relationships/customXml" Target="../ink/ink85.xml"/><Relationship Id="rId55" Type="http://schemas.openxmlformats.org/officeDocument/2006/relationships/image" Target="../media/image87.png"/><Relationship Id="rId76" Type="http://schemas.openxmlformats.org/officeDocument/2006/relationships/customXml" Target="../ink/ink98.xml"/><Relationship Id="rId97" Type="http://schemas.openxmlformats.org/officeDocument/2006/relationships/image" Target="../media/image108.png"/><Relationship Id="rId104" Type="http://schemas.openxmlformats.org/officeDocument/2006/relationships/customXml" Target="../ink/ink112.xml"/><Relationship Id="rId7" Type="http://schemas.openxmlformats.org/officeDocument/2006/relationships/image" Target="../media/image63.png"/><Relationship Id="rId71" Type="http://schemas.openxmlformats.org/officeDocument/2006/relationships/image" Target="../media/image95.png"/><Relationship Id="rId92" Type="http://schemas.openxmlformats.org/officeDocument/2006/relationships/customXml" Target="../ink/ink106.xml"/><Relationship Id="rId2" Type="http://schemas.openxmlformats.org/officeDocument/2006/relationships/customXml" Target="../ink/ink61.xml"/><Relationship Id="rId29" Type="http://schemas.openxmlformats.org/officeDocument/2006/relationships/image" Target="../media/image74.png"/><Relationship Id="rId24" Type="http://schemas.openxmlformats.org/officeDocument/2006/relationships/customXml" Target="../ink/ink72.xml"/><Relationship Id="rId40" Type="http://schemas.openxmlformats.org/officeDocument/2006/relationships/customXml" Target="../ink/ink80.xml"/><Relationship Id="rId45" Type="http://schemas.openxmlformats.org/officeDocument/2006/relationships/image" Target="../media/image82.png"/><Relationship Id="rId66" Type="http://schemas.openxmlformats.org/officeDocument/2006/relationships/customXml" Target="../ink/ink93.xml"/><Relationship Id="rId87" Type="http://schemas.openxmlformats.org/officeDocument/2006/relationships/image" Target="../media/image103.png"/><Relationship Id="rId110" Type="http://schemas.openxmlformats.org/officeDocument/2006/relationships/customXml" Target="../ink/ink115.xml"/><Relationship Id="rId115" Type="http://schemas.openxmlformats.org/officeDocument/2006/relationships/image" Target="../media/image117.png"/><Relationship Id="rId61" Type="http://schemas.openxmlformats.org/officeDocument/2006/relationships/image" Target="../media/image90.png"/><Relationship Id="rId82" Type="http://schemas.openxmlformats.org/officeDocument/2006/relationships/customXml" Target="../ink/ink101.xml"/><Relationship Id="rId19" Type="http://schemas.openxmlformats.org/officeDocument/2006/relationships/image" Target="../media/image69.png"/><Relationship Id="rId14" Type="http://schemas.openxmlformats.org/officeDocument/2006/relationships/customXml" Target="../ink/ink67.xml"/><Relationship Id="rId30" Type="http://schemas.openxmlformats.org/officeDocument/2006/relationships/customXml" Target="../ink/ink75.xml"/><Relationship Id="rId35" Type="http://schemas.openxmlformats.org/officeDocument/2006/relationships/image" Target="../media/image77.png"/><Relationship Id="rId56" Type="http://schemas.openxmlformats.org/officeDocument/2006/relationships/customXml" Target="../ink/ink88.xml"/><Relationship Id="rId77" Type="http://schemas.openxmlformats.org/officeDocument/2006/relationships/image" Target="../media/image98.png"/><Relationship Id="rId100" Type="http://schemas.openxmlformats.org/officeDocument/2006/relationships/customXml" Target="../ink/ink110.xml"/><Relationship Id="rId105" Type="http://schemas.openxmlformats.org/officeDocument/2006/relationships/image" Target="../media/image112.png"/><Relationship Id="rId8" Type="http://schemas.openxmlformats.org/officeDocument/2006/relationships/customXml" Target="../ink/ink64.xml"/><Relationship Id="rId51" Type="http://schemas.openxmlformats.org/officeDocument/2006/relationships/image" Target="../media/image85.png"/><Relationship Id="rId72" Type="http://schemas.openxmlformats.org/officeDocument/2006/relationships/customXml" Target="../ink/ink96.xml"/><Relationship Id="rId93" Type="http://schemas.openxmlformats.org/officeDocument/2006/relationships/image" Target="../media/image106.png"/><Relationship Id="rId98" Type="http://schemas.openxmlformats.org/officeDocument/2006/relationships/customXml" Target="../ink/ink109.xml"/><Relationship Id="rId3" Type="http://schemas.openxmlformats.org/officeDocument/2006/relationships/image" Target="../media/image61.png"/><Relationship Id="rId25" Type="http://schemas.openxmlformats.org/officeDocument/2006/relationships/image" Target="../media/image72.png"/><Relationship Id="rId46" Type="http://schemas.openxmlformats.org/officeDocument/2006/relationships/customXml" Target="../ink/ink83.xml"/><Relationship Id="rId67" Type="http://schemas.openxmlformats.org/officeDocument/2006/relationships/image" Target="../media/image93.png"/><Relationship Id="rId20" Type="http://schemas.openxmlformats.org/officeDocument/2006/relationships/customXml" Target="../ink/ink70.xml"/><Relationship Id="rId41" Type="http://schemas.openxmlformats.org/officeDocument/2006/relationships/image" Target="../media/image80.png"/><Relationship Id="rId62" Type="http://schemas.openxmlformats.org/officeDocument/2006/relationships/customXml" Target="../ink/ink91.xml"/><Relationship Id="rId83" Type="http://schemas.openxmlformats.org/officeDocument/2006/relationships/image" Target="../media/image101.png"/><Relationship Id="rId88" Type="http://schemas.openxmlformats.org/officeDocument/2006/relationships/customXml" Target="../ink/ink104.xml"/><Relationship Id="rId111" Type="http://schemas.openxmlformats.org/officeDocument/2006/relationships/image" Target="../media/image115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0.xml"/><Relationship Id="rId117" Type="http://schemas.openxmlformats.org/officeDocument/2006/relationships/image" Target="../media/image175.png"/><Relationship Id="rId21" Type="http://schemas.openxmlformats.org/officeDocument/2006/relationships/image" Target="../media/image127.png"/><Relationship Id="rId42" Type="http://schemas.openxmlformats.org/officeDocument/2006/relationships/customXml" Target="../ink/ink138.xml"/><Relationship Id="rId47" Type="http://schemas.openxmlformats.org/officeDocument/2006/relationships/image" Target="../media/image140.png"/><Relationship Id="rId63" Type="http://schemas.openxmlformats.org/officeDocument/2006/relationships/image" Target="../media/image148.png"/><Relationship Id="rId68" Type="http://schemas.openxmlformats.org/officeDocument/2006/relationships/customXml" Target="../ink/ink151.xml"/><Relationship Id="rId84" Type="http://schemas.openxmlformats.org/officeDocument/2006/relationships/customXml" Target="../ink/ink159.xml"/><Relationship Id="rId89" Type="http://schemas.openxmlformats.org/officeDocument/2006/relationships/image" Target="../media/image161.png"/><Relationship Id="rId112" Type="http://schemas.openxmlformats.org/officeDocument/2006/relationships/customXml" Target="../ink/ink173.xml"/><Relationship Id="rId16" Type="http://schemas.openxmlformats.org/officeDocument/2006/relationships/customXml" Target="../ink/ink125.xml"/><Relationship Id="rId107" Type="http://schemas.openxmlformats.org/officeDocument/2006/relationships/image" Target="../media/image170.png"/><Relationship Id="rId11" Type="http://schemas.openxmlformats.org/officeDocument/2006/relationships/image" Target="../media/image122.png"/><Relationship Id="rId32" Type="http://schemas.openxmlformats.org/officeDocument/2006/relationships/customXml" Target="../ink/ink133.xml"/><Relationship Id="rId37" Type="http://schemas.openxmlformats.org/officeDocument/2006/relationships/image" Target="../media/image135.png"/><Relationship Id="rId53" Type="http://schemas.openxmlformats.org/officeDocument/2006/relationships/image" Target="../media/image143.png"/><Relationship Id="rId58" Type="http://schemas.openxmlformats.org/officeDocument/2006/relationships/customXml" Target="../ink/ink146.xml"/><Relationship Id="rId74" Type="http://schemas.openxmlformats.org/officeDocument/2006/relationships/customXml" Target="../ink/ink154.xml"/><Relationship Id="rId79" Type="http://schemas.openxmlformats.org/officeDocument/2006/relationships/image" Target="../media/image156.png"/><Relationship Id="rId102" Type="http://schemas.openxmlformats.org/officeDocument/2006/relationships/customXml" Target="../ink/ink168.xml"/><Relationship Id="rId5" Type="http://schemas.openxmlformats.org/officeDocument/2006/relationships/image" Target="../media/image119.png"/><Relationship Id="rId90" Type="http://schemas.openxmlformats.org/officeDocument/2006/relationships/customXml" Target="../ink/ink162.xml"/><Relationship Id="rId95" Type="http://schemas.openxmlformats.org/officeDocument/2006/relationships/image" Target="../media/image164.png"/><Relationship Id="rId22" Type="http://schemas.openxmlformats.org/officeDocument/2006/relationships/customXml" Target="../ink/ink128.xml"/><Relationship Id="rId27" Type="http://schemas.openxmlformats.org/officeDocument/2006/relationships/image" Target="../media/image130.png"/><Relationship Id="rId43" Type="http://schemas.openxmlformats.org/officeDocument/2006/relationships/image" Target="../media/image138.png"/><Relationship Id="rId48" Type="http://schemas.openxmlformats.org/officeDocument/2006/relationships/customXml" Target="../ink/ink141.xml"/><Relationship Id="rId64" Type="http://schemas.openxmlformats.org/officeDocument/2006/relationships/customXml" Target="../ink/ink149.xml"/><Relationship Id="rId69" Type="http://schemas.openxmlformats.org/officeDocument/2006/relationships/image" Target="../media/image151.png"/><Relationship Id="rId113" Type="http://schemas.openxmlformats.org/officeDocument/2006/relationships/image" Target="../media/image173.png"/><Relationship Id="rId80" Type="http://schemas.openxmlformats.org/officeDocument/2006/relationships/customXml" Target="../ink/ink157.xml"/><Relationship Id="rId85" Type="http://schemas.openxmlformats.org/officeDocument/2006/relationships/image" Target="../media/image159.png"/><Relationship Id="rId12" Type="http://schemas.openxmlformats.org/officeDocument/2006/relationships/customXml" Target="../ink/ink123.xml"/><Relationship Id="rId17" Type="http://schemas.openxmlformats.org/officeDocument/2006/relationships/image" Target="../media/image125.png"/><Relationship Id="rId33" Type="http://schemas.openxmlformats.org/officeDocument/2006/relationships/image" Target="../media/image133.png"/><Relationship Id="rId38" Type="http://schemas.openxmlformats.org/officeDocument/2006/relationships/customXml" Target="../ink/ink136.xml"/><Relationship Id="rId59" Type="http://schemas.openxmlformats.org/officeDocument/2006/relationships/image" Target="../media/image146.png"/><Relationship Id="rId103" Type="http://schemas.openxmlformats.org/officeDocument/2006/relationships/image" Target="../media/image168.png"/><Relationship Id="rId108" Type="http://schemas.openxmlformats.org/officeDocument/2006/relationships/customXml" Target="../ink/ink171.xml"/><Relationship Id="rId54" Type="http://schemas.openxmlformats.org/officeDocument/2006/relationships/customXml" Target="../ink/ink144.xml"/><Relationship Id="rId70" Type="http://schemas.openxmlformats.org/officeDocument/2006/relationships/customXml" Target="../ink/ink152.xml"/><Relationship Id="rId75" Type="http://schemas.openxmlformats.org/officeDocument/2006/relationships/image" Target="../media/image154.png"/><Relationship Id="rId91" Type="http://schemas.openxmlformats.org/officeDocument/2006/relationships/image" Target="../media/image162.png"/><Relationship Id="rId96" Type="http://schemas.openxmlformats.org/officeDocument/2006/relationships/customXml" Target="../ink/ink16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0.xml"/><Relationship Id="rId23" Type="http://schemas.openxmlformats.org/officeDocument/2006/relationships/image" Target="../media/image128.png"/><Relationship Id="rId28" Type="http://schemas.openxmlformats.org/officeDocument/2006/relationships/customXml" Target="../ink/ink131.xml"/><Relationship Id="rId49" Type="http://schemas.openxmlformats.org/officeDocument/2006/relationships/image" Target="../media/image141.png"/><Relationship Id="rId114" Type="http://schemas.openxmlformats.org/officeDocument/2006/relationships/customXml" Target="../ink/ink174.xml"/><Relationship Id="rId10" Type="http://schemas.openxmlformats.org/officeDocument/2006/relationships/customXml" Target="../ink/ink122.xml"/><Relationship Id="rId31" Type="http://schemas.openxmlformats.org/officeDocument/2006/relationships/image" Target="../media/image132.png"/><Relationship Id="rId44" Type="http://schemas.openxmlformats.org/officeDocument/2006/relationships/customXml" Target="../ink/ink139.xml"/><Relationship Id="rId52" Type="http://schemas.openxmlformats.org/officeDocument/2006/relationships/customXml" Target="../ink/ink143.xml"/><Relationship Id="rId60" Type="http://schemas.openxmlformats.org/officeDocument/2006/relationships/customXml" Target="../ink/ink147.xml"/><Relationship Id="rId65" Type="http://schemas.openxmlformats.org/officeDocument/2006/relationships/image" Target="../media/image149.png"/><Relationship Id="rId73" Type="http://schemas.openxmlformats.org/officeDocument/2006/relationships/image" Target="../media/image153.png"/><Relationship Id="rId78" Type="http://schemas.openxmlformats.org/officeDocument/2006/relationships/customXml" Target="../ink/ink156.xml"/><Relationship Id="rId81" Type="http://schemas.openxmlformats.org/officeDocument/2006/relationships/image" Target="../media/image157.png"/><Relationship Id="rId86" Type="http://schemas.openxmlformats.org/officeDocument/2006/relationships/customXml" Target="../ink/ink160.xml"/><Relationship Id="rId94" Type="http://schemas.openxmlformats.org/officeDocument/2006/relationships/customXml" Target="../ink/ink164.xml"/><Relationship Id="rId99" Type="http://schemas.openxmlformats.org/officeDocument/2006/relationships/image" Target="../media/image166.png"/><Relationship Id="rId101" Type="http://schemas.openxmlformats.org/officeDocument/2006/relationships/image" Target="../media/image167.png"/><Relationship Id="rId4" Type="http://schemas.openxmlformats.org/officeDocument/2006/relationships/customXml" Target="../ink/ink119.xml"/><Relationship Id="rId9" Type="http://schemas.openxmlformats.org/officeDocument/2006/relationships/image" Target="../media/image121.png"/><Relationship Id="rId13" Type="http://schemas.openxmlformats.org/officeDocument/2006/relationships/image" Target="../media/image123.png"/><Relationship Id="rId18" Type="http://schemas.openxmlformats.org/officeDocument/2006/relationships/customXml" Target="../ink/ink126.xml"/><Relationship Id="rId39" Type="http://schemas.openxmlformats.org/officeDocument/2006/relationships/image" Target="../media/image136.png"/><Relationship Id="rId109" Type="http://schemas.openxmlformats.org/officeDocument/2006/relationships/image" Target="../media/image171.png"/><Relationship Id="rId34" Type="http://schemas.openxmlformats.org/officeDocument/2006/relationships/customXml" Target="../ink/ink134.xml"/><Relationship Id="rId50" Type="http://schemas.openxmlformats.org/officeDocument/2006/relationships/customXml" Target="../ink/ink142.xml"/><Relationship Id="rId55" Type="http://schemas.openxmlformats.org/officeDocument/2006/relationships/image" Target="../media/image144.png"/><Relationship Id="rId76" Type="http://schemas.openxmlformats.org/officeDocument/2006/relationships/customXml" Target="../ink/ink155.xml"/><Relationship Id="rId97" Type="http://schemas.openxmlformats.org/officeDocument/2006/relationships/image" Target="../media/image165.png"/><Relationship Id="rId104" Type="http://schemas.openxmlformats.org/officeDocument/2006/relationships/customXml" Target="../ink/ink169.xml"/><Relationship Id="rId7" Type="http://schemas.openxmlformats.org/officeDocument/2006/relationships/image" Target="../media/image120.png"/><Relationship Id="rId71" Type="http://schemas.openxmlformats.org/officeDocument/2006/relationships/image" Target="../media/image152.png"/><Relationship Id="rId92" Type="http://schemas.openxmlformats.org/officeDocument/2006/relationships/customXml" Target="../ink/ink163.xml"/><Relationship Id="rId2" Type="http://schemas.openxmlformats.org/officeDocument/2006/relationships/customXml" Target="../ink/ink118.xml"/><Relationship Id="rId29" Type="http://schemas.openxmlformats.org/officeDocument/2006/relationships/image" Target="../media/image131.png"/><Relationship Id="rId24" Type="http://schemas.openxmlformats.org/officeDocument/2006/relationships/customXml" Target="../ink/ink129.xml"/><Relationship Id="rId40" Type="http://schemas.openxmlformats.org/officeDocument/2006/relationships/customXml" Target="../ink/ink137.xml"/><Relationship Id="rId45" Type="http://schemas.openxmlformats.org/officeDocument/2006/relationships/image" Target="../media/image139.png"/><Relationship Id="rId66" Type="http://schemas.openxmlformats.org/officeDocument/2006/relationships/customXml" Target="../ink/ink150.xml"/><Relationship Id="rId87" Type="http://schemas.openxmlformats.org/officeDocument/2006/relationships/image" Target="../media/image160.png"/><Relationship Id="rId110" Type="http://schemas.openxmlformats.org/officeDocument/2006/relationships/customXml" Target="../ink/ink172.xml"/><Relationship Id="rId115" Type="http://schemas.openxmlformats.org/officeDocument/2006/relationships/image" Target="../media/image174.png"/><Relationship Id="rId61" Type="http://schemas.openxmlformats.org/officeDocument/2006/relationships/image" Target="../media/image147.png"/><Relationship Id="rId82" Type="http://schemas.openxmlformats.org/officeDocument/2006/relationships/customXml" Target="../ink/ink158.xml"/><Relationship Id="rId19" Type="http://schemas.openxmlformats.org/officeDocument/2006/relationships/image" Target="../media/image126.png"/><Relationship Id="rId14" Type="http://schemas.openxmlformats.org/officeDocument/2006/relationships/customXml" Target="../ink/ink124.xml"/><Relationship Id="rId30" Type="http://schemas.openxmlformats.org/officeDocument/2006/relationships/customXml" Target="../ink/ink132.xml"/><Relationship Id="rId35" Type="http://schemas.openxmlformats.org/officeDocument/2006/relationships/image" Target="../media/image134.png"/><Relationship Id="rId56" Type="http://schemas.openxmlformats.org/officeDocument/2006/relationships/customXml" Target="../ink/ink145.xml"/><Relationship Id="rId77" Type="http://schemas.openxmlformats.org/officeDocument/2006/relationships/image" Target="../media/image155.png"/><Relationship Id="rId100" Type="http://schemas.openxmlformats.org/officeDocument/2006/relationships/customXml" Target="../ink/ink167.xml"/><Relationship Id="rId105" Type="http://schemas.openxmlformats.org/officeDocument/2006/relationships/image" Target="../media/image169.png"/><Relationship Id="rId8" Type="http://schemas.openxmlformats.org/officeDocument/2006/relationships/customXml" Target="../ink/ink121.xml"/><Relationship Id="rId51" Type="http://schemas.openxmlformats.org/officeDocument/2006/relationships/image" Target="../media/image142.png"/><Relationship Id="rId72" Type="http://schemas.openxmlformats.org/officeDocument/2006/relationships/customXml" Target="../ink/ink153.xml"/><Relationship Id="rId93" Type="http://schemas.openxmlformats.org/officeDocument/2006/relationships/image" Target="../media/image163.png"/><Relationship Id="rId98" Type="http://schemas.openxmlformats.org/officeDocument/2006/relationships/customXml" Target="../ink/ink166.xml"/><Relationship Id="rId3" Type="http://schemas.openxmlformats.org/officeDocument/2006/relationships/image" Target="../media/image118.png"/><Relationship Id="rId25" Type="http://schemas.openxmlformats.org/officeDocument/2006/relationships/image" Target="../media/image129.png"/><Relationship Id="rId46" Type="http://schemas.openxmlformats.org/officeDocument/2006/relationships/customXml" Target="../ink/ink140.xml"/><Relationship Id="rId67" Type="http://schemas.openxmlformats.org/officeDocument/2006/relationships/image" Target="../media/image150.png"/><Relationship Id="rId116" Type="http://schemas.openxmlformats.org/officeDocument/2006/relationships/customXml" Target="../ink/ink175.xml"/><Relationship Id="rId20" Type="http://schemas.openxmlformats.org/officeDocument/2006/relationships/customXml" Target="../ink/ink127.xml"/><Relationship Id="rId41" Type="http://schemas.openxmlformats.org/officeDocument/2006/relationships/image" Target="../media/image137.png"/><Relationship Id="rId62" Type="http://schemas.openxmlformats.org/officeDocument/2006/relationships/customXml" Target="../ink/ink148.xml"/><Relationship Id="rId83" Type="http://schemas.openxmlformats.org/officeDocument/2006/relationships/image" Target="../media/image158.png"/><Relationship Id="rId88" Type="http://schemas.openxmlformats.org/officeDocument/2006/relationships/customXml" Target="../ink/ink161.xml"/><Relationship Id="rId111" Type="http://schemas.openxmlformats.org/officeDocument/2006/relationships/image" Target="../media/image172.png"/><Relationship Id="rId15" Type="http://schemas.openxmlformats.org/officeDocument/2006/relationships/image" Target="../media/image124.png"/><Relationship Id="rId36" Type="http://schemas.openxmlformats.org/officeDocument/2006/relationships/customXml" Target="../ink/ink135.xml"/><Relationship Id="rId57" Type="http://schemas.openxmlformats.org/officeDocument/2006/relationships/image" Target="../media/image145.png"/><Relationship Id="rId106" Type="http://schemas.openxmlformats.org/officeDocument/2006/relationships/customXml" Target="../ink/ink170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8.xml"/><Relationship Id="rId117" Type="http://schemas.openxmlformats.org/officeDocument/2006/relationships/image" Target="../media/image233.png"/><Relationship Id="rId21" Type="http://schemas.openxmlformats.org/officeDocument/2006/relationships/image" Target="../media/image185.png"/><Relationship Id="rId42" Type="http://schemas.openxmlformats.org/officeDocument/2006/relationships/customXml" Target="../ink/ink196.xml"/><Relationship Id="rId47" Type="http://schemas.openxmlformats.org/officeDocument/2006/relationships/image" Target="../media/image198.png"/><Relationship Id="rId63" Type="http://schemas.openxmlformats.org/officeDocument/2006/relationships/image" Target="../media/image206.png"/><Relationship Id="rId68" Type="http://schemas.openxmlformats.org/officeDocument/2006/relationships/customXml" Target="../ink/ink209.xml"/><Relationship Id="rId84" Type="http://schemas.openxmlformats.org/officeDocument/2006/relationships/customXml" Target="../ink/ink217.xml"/><Relationship Id="rId89" Type="http://schemas.openxmlformats.org/officeDocument/2006/relationships/image" Target="../media/image219.png"/><Relationship Id="rId112" Type="http://schemas.openxmlformats.org/officeDocument/2006/relationships/customXml" Target="../ink/ink231.xml"/><Relationship Id="rId16" Type="http://schemas.openxmlformats.org/officeDocument/2006/relationships/customXml" Target="../ink/ink183.xml"/><Relationship Id="rId107" Type="http://schemas.openxmlformats.org/officeDocument/2006/relationships/image" Target="../media/image228.png"/><Relationship Id="rId11" Type="http://schemas.openxmlformats.org/officeDocument/2006/relationships/image" Target="../media/image180.png"/><Relationship Id="rId32" Type="http://schemas.openxmlformats.org/officeDocument/2006/relationships/customXml" Target="../ink/ink191.xml"/><Relationship Id="rId37" Type="http://schemas.openxmlformats.org/officeDocument/2006/relationships/image" Target="../media/image193.png"/><Relationship Id="rId53" Type="http://schemas.openxmlformats.org/officeDocument/2006/relationships/image" Target="../media/image201.png"/><Relationship Id="rId58" Type="http://schemas.openxmlformats.org/officeDocument/2006/relationships/customXml" Target="../ink/ink204.xml"/><Relationship Id="rId74" Type="http://schemas.openxmlformats.org/officeDocument/2006/relationships/customXml" Target="../ink/ink212.xml"/><Relationship Id="rId79" Type="http://schemas.openxmlformats.org/officeDocument/2006/relationships/image" Target="../media/image214.png"/><Relationship Id="rId102" Type="http://schemas.openxmlformats.org/officeDocument/2006/relationships/customXml" Target="../ink/ink226.xml"/><Relationship Id="rId5" Type="http://schemas.openxmlformats.org/officeDocument/2006/relationships/image" Target="../media/image177.png"/><Relationship Id="rId90" Type="http://schemas.openxmlformats.org/officeDocument/2006/relationships/customXml" Target="../ink/ink220.xml"/><Relationship Id="rId95" Type="http://schemas.openxmlformats.org/officeDocument/2006/relationships/image" Target="../media/image222.png"/><Relationship Id="rId22" Type="http://schemas.openxmlformats.org/officeDocument/2006/relationships/customXml" Target="../ink/ink186.xml"/><Relationship Id="rId27" Type="http://schemas.openxmlformats.org/officeDocument/2006/relationships/image" Target="../media/image188.png"/><Relationship Id="rId43" Type="http://schemas.openxmlformats.org/officeDocument/2006/relationships/image" Target="../media/image196.png"/><Relationship Id="rId48" Type="http://schemas.openxmlformats.org/officeDocument/2006/relationships/customXml" Target="../ink/ink199.xml"/><Relationship Id="rId64" Type="http://schemas.openxmlformats.org/officeDocument/2006/relationships/customXml" Target="../ink/ink207.xml"/><Relationship Id="rId69" Type="http://schemas.openxmlformats.org/officeDocument/2006/relationships/image" Target="../media/image209.png"/><Relationship Id="rId113" Type="http://schemas.openxmlformats.org/officeDocument/2006/relationships/image" Target="../media/image231.png"/><Relationship Id="rId118" Type="http://schemas.openxmlformats.org/officeDocument/2006/relationships/customXml" Target="../ink/ink234.xml"/><Relationship Id="rId80" Type="http://schemas.openxmlformats.org/officeDocument/2006/relationships/customXml" Target="../ink/ink215.xml"/><Relationship Id="rId85" Type="http://schemas.openxmlformats.org/officeDocument/2006/relationships/image" Target="../media/image217.png"/><Relationship Id="rId12" Type="http://schemas.openxmlformats.org/officeDocument/2006/relationships/customXml" Target="../ink/ink181.xml"/><Relationship Id="rId17" Type="http://schemas.openxmlformats.org/officeDocument/2006/relationships/image" Target="../media/image183.png"/><Relationship Id="rId33" Type="http://schemas.openxmlformats.org/officeDocument/2006/relationships/image" Target="../media/image191.png"/><Relationship Id="rId38" Type="http://schemas.openxmlformats.org/officeDocument/2006/relationships/customXml" Target="../ink/ink194.xml"/><Relationship Id="rId59" Type="http://schemas.openxmlformats.org/officeDocument/2006/relationships/image" Target="../media/image204.png"/><Relationship Id="rId103" Type="http://schemas.openxmlformats.org/officeDocument/2006/relationships/image" Target="../media/image226.png"/><Relationship Id="rId108" Type="http://schemas.openxmlformats.org/officeDocument/2006/relationships/customXml" Target="../ink/ink229.xml"/><Relationship Id="rId54" Type="http://schemas.openxmlformats.org/officeDocument/2006/relationships/customXml" Target="../ink/ink202.xml"/><Relationship Id="rId70" Type="http://schemas.openxmlformats.org/officeDocument/2006/relationships/customXml" Target="../ink/ink210.xml"/><Relationship Id="rId75" Type="http://schemas.openxmlformats.org/officeDocument/2006/relationships/image" Target="../media/image212.png"/><Relationship Id="rId91" Type="http://schemas.openxmlformats.org/officeDocument/2006/relationships/image" Target="../media/image220.png"/><Relationship Id="rId96" Type="http://schemas.openxmlformats.org/officeDocument/2006/relationships/customXml" Target="../ink/ink22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8.xml"/><Relationship Id="rId23" Type="http://schemas.openxmlformats.org/officeDocument/2006/relationships/image" Target="../media/image186.png"/><Relationship Id="rId28" Type="http://schemas.openxmlformats.org/officeDocument/2006/relationships/customXml" Target="../ink/ink189.xml"/><Relationship Id="rId49" Type="http://schemas.openxmlformats.org/officeDocument/2006/relationships/image" Target="../media/image199.png"/><Relationship Id="rId114" Type="http://schemas.openxmlformats.org/officeDocument/2006/relationships/customXml" Target="../ink/ink232.xml"/><Relationship Id="rId119" Type="http://schemas.openxmlformats.org/officeDocument/2006/relationships/image" Target="../media/image234.png"/><Relationship Id="rId44" Type="http://schemas.openxmlformats.org/officeDocument/2006/relationships/customXml" Target="../ink/ink197.xml"/><Relationship Id="rId60" Type="http://schemas.openxmlformats.org/officeDocument/2006/relationships/customXml" Target="../ink/ink205.xml"/><Relationship Id="rId65" Type="http://schemas.openxmlformats.org/officeDocument/2006/relationships/image" Target="../media/image207.png"/><Relationship Id="rId81" Type="http://schemas.openxmlformats.org/officeDocument/2006/relationships/image" Target="../media/image215.png"/><Relationship Id="rId86" Type="http://schemas.openxmlformats.org/officeDocument/2006/relationships/customXml" Target="../ink/ink218.xml"/><Relationship Id="rId4" Type="http://schemas.openxmlformats.org/officeDocument/2006/relationships/customXml" Target="../ink/ink177.xml"/><Relationship Id="rId9" Type="http://schemas.openxmlformats.org/officeDocument/2006/relationships/image" Target="../media/image179.png"/><Relationship Id="rId13" Type="http://schemas.openxmlformats.org/officeDocument/2006/relationships/image" Target="../media/image181.png"/><Relationship Id="rId18" Type="http://schemas.openxmlformats.org/officeDocument/2006/relationships/customXml" Target="../ink/ink184.xml"/><Relationship Id="rId39" Type="http://schemas.openxmlformats.org/officeDocument/2006/relationships/image" Target="../media/image194.png"/><Relationship Id="rId109" Type="http://schemas.openxmlformats.org/officeDocument/2006/relationships/image" Target="../media/image229.png"/><Relationship Id="rId34" Type="http://schemas.openxmlformats.org/officeDocument/2006/relationships/customXml" Target="../ink/ink192.xml"/><Relationship Id="rId50" Type="http://schemas.openxmlformats.org/officeDocument/2006/relationships/customXml" Target="../ink/ink200.xml"/><Relationship Id="rId55" Type="http://schemas.openxmlformats.org/officeDocument/2006/relationships/image" Target="../media/image202.png"/><Relationship Id="rId76" Type="http://schemas.openxmlformats.org/officeDocument/2006/relationships/customXml" Target="../ink/ink213.xml"/><Relationship Id="rId97" Type="http://schemas.openxmlformats.org/officeDocument/2006/relationships/image" Target="../media/image223.png"/><Relationship Id="rId104" Type="http://schemas.openxmlformats.org/officeDocument/2006/relationships/customXml" Target="../ink/ink227.xml"/><Relationship Id="rId120" Type="http://schemas.openxmlformats.org/officeDocument/2006/relationships/customXml" Target="../ink/ink235.xml"/><Relationship Id="rId7" Type="http://schemas.openxmlformats.org/officeDocument/2006/relationships/image" Target="../media/image178.png"/><Relationship Id="rId71" Type="http://schemas.openxmlformats.org/officeDocument/2006/relationships/image" Target="../media/image210.png"/><Relationship Id="rId92" Type="http://schemas.openxmlformats.org/officeDocument/2006/relationships/customXml" Target="../ink/ink221.xml"/><Relationship Id="rId2" Type="http://schemas.openxmlformats.org/officeDocument/2006/relationships/customXml" Target="../ink/ink176.xml"/><Relationship Id="rId29" Type="http://schemas.openxmlformats.org/officeDocument/2006/relationships/image" Target="../media/image189.png"/><Relationship Id="rId24" Type="http://schemas.openxmlformats.org/officeDocument/2006/relationships/customXml" Target="../ink/ink187.xml"/><Relationship Id="rId40" Type="http://schemas.openxmlformats.org/officeDocument/2006/relationships/customXml" Target="../ink/ink195.xml"/><Relationship Id="rId45" Type="http://schemas.openxmlformats.org/officeDocument/2006/relationships/image" Target="../media/image197.png"/><Relationship Id="rId66" Type="http://schemas.openxmlformats.org/officeDocument/2006/relationships/customXml" Target="../ink/ink208.xml"/><Relationship Id="rId87" Type="http://schemas.openxmlformats.org/officeDocument/2006/relationships/image" Target="../media/image218.png"/><Relationship Id="rId110" Type="http://schemas.openxmlformats.org/officeDocument/2006/relationships/customXml" Target="../ink/ink230.xml"/><Relationship Id="rId115" Type="http://schemas.openxmlformats.org/officeDocument/2006/relationships/image" Target="../media/image232.png"/><Relationship Id="rId61" Type="http://schemas.openxmlformats.org/officeDocument/2006/relationships/image" Target="../media/image205.png"/><Relationship Id="rId82" Type="http://schemas.openxmlformats.org/officeDocument/2006/relationships/customXml" Target="../ink/ink216.xml"/><Relationship Id="rId19" Type="http://schemas.openxmlformats.org/officeDocument/2006/relationships/image" Target="../media/image184.png"/><Relationship Id="rId14" Type="http://schemas.openxmlformats.org/officeDocument/2006/relationships/customXml" Target="../ink/ink182.xml"/><Relationship Id="rId30" Type="http://schemas.openxmlformats.org/officeDocument/2006/relationships/customXml" Target="../ink/ink190.xml"/><Relationship Id="rId35" Type="http://schemas.openxmlformats.org/officeDocument/2006/relationships/image" Target="../media/image192.png"/><Relationship Id="rId56" Type="http://schemas.openxmlformats.org/officeDocument/2006/relationships/customXml" Target="../ink/ink203.xml"/><Relationship Id="rId77" Type="http://schemas.openxmlformats.org/officeDocument/2006/relationships/image" Target="../media/image213.png"/><Relationship Id="rId100" Type="http://schemas.openxmlformats.org/officeDocument/2006/relationships/customXml" Target="../ink/ink225.xml"/><Relationship Id="rId105" Type="http://schemas.openxmlformats.org/officeDocument/2006/relationships/image" Target="../media/image227.png"/><Relationship Id="rId8" Type="http://schemas.openxmlformats.org/officeDocument/2006/relationships/customXml" Target="../ink/ink179.xml"/><Relationship Id="rId51" Type="http://schemas.openxmlformats.org/officeDocument/2006/relationships/image" Target="../media/image200.png"/><Relationship Id="rId72" Type="http://schemas.openxmlformats.org/officeDocument/2006/relationships/customXml" Target="../ink/ink211.xml"/><Relationship Id="rId93" Type="http://schemas.openxmlformats.org/officeDocument/2006/relationships/image" Target="../media/image221.png"/><Relationship Id="rId98" Type="http://schemas.openxmlformats.org/officeDocument/2006/relationships/customXml" Target="../ink/ink224.xml"/><Relationship Id="rId121" Type="http://schemas.openxmlformats.org/officeDocument/2006/relationships/image" Target="../media/image235.png"/><Relationship Id="rId3" Type="http://schemas.openxmlformats.org/officeDocument/2006/relationships/image" Target="../media/image176.png"/><Relationship Id="rId25" Type="http://schemas.openxmlformats.org/officeDocument/2006/relationships/image" Target="../media/image187.png"/><Relationship Id="rId46" Type="http://schemas.openxmlformats.org/officeDocument/2006/relationships/customXml" Target="../ink/ink198.xml"/><Relationship Id="rId67" Type="http://schemas.openxmlformats.org/officeDocument/2006/relationships/image" Target="../media/image208.png"/><Relationship Id="rId116" Type="http://schemas.openxmlformats.org/officeDocument/2006/relationships/customXml" Target="../ink/ink233.xml"/><Relationship Id="rId20" Type="http://schemas.openxmlformats.org/officeDocument/2006/relationships/customXml" Target="../ink/ink185.xml"/><Relationship Id="rId41" Type="http://schemas.openxmlformats.org/officeDocument/2006/relationships/image" Target="../media/image195.png"/><Relationship Id="rId62" Type="http://schemas.openxmlformats.org/officeDocument/2006/relationships/customXml" Target="../ink/ink206.xml"/><Relationship Id="rId83" Type="http://schemas.openxmlformats.org/officeDocument/2006/relationships/image" Target="../media/image216.png"/><Relationship Id="rId88" Type="http://schemas.openxmlformats.org/officeDocument/2006/relationships/customXml" Target="../ink/ink219.xml"/><Relationship Id="rId111" Type="http://schemas.openxmlformats.org/officeDocument/2006/relationships/image" Target="../media/image230.png"/><Relationship Id="rId15" Type="http://schemas.openxmlformats.org/officeDocument/2006/relationships/image" Target="../media/image182.png"/><Relationship Id="rId36" Type="http://schemas.openxmlformats.org/officeDocument/2006/relationships/customXml" Target="../ink/ink193.xml"/><Relationship Id="rId57" Type="http://schemas.openxmlformats.org/officeDocument/2006/relationships/image" Target="../media/image203.png"/><Relationship Id="rId106" Type="http://schemas.openxmlformats.org/officeDocument/2006/relationships/customXml" Target="../ink/ink228.xml"/><Relationship Id="rId10" Type="http://schemas.openxmlformats.org/officeDocument/2006/relationships/customXml" Target="../ink/ink180.xml"/><Relationship Id="rId31" Type="http://schemas.openxmlformats.org/officeDocument/2006/relationships/image" Target="../media/image190.png"/><Relationship Id="rId52" Type="http://schemas.openxmlformats.org/officeDocument/2006/relationships/customXml" Target="../ink/ink201.xml"/><Relationship Id="rId73" Type="http://schemas.openxmlformats.org/officeDocument/2006/relationships/image" Target="../media/image211.png"/><Relationship Id="rId78" Type="http://schemas.openxmlformats.org/officeDocument/2006/relationships/customXml" Target="../ink/ink214.xml"/><Relationship Id="rId94" Type="http://schemas.openxmlformats.org/officeDocument/2006/relationships/customXml" Target="../ink/ink222.xml"/><Relationship Id="rId99" Type="http://schemas.openxmlformats.org/officeDocument/2006/relationships/image" Target="../media/image224.png"/><Relationship Id="rId101" Type="http://schemas.openxmlformats.org/officeDocument/2006/relationships/image" Target="../media/image2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9.xml"/><Relationship Id="rId13" Type="http://schemas.openxmlformats.org/officeDocument/2006/relationships/image" Target="../media/image241.png"/><Relationship Id="rId18" Type="http://schemas.openxmlformats.org/officeDocument/2006/relationships/customXml" Target="../ink/ink244.xml"/><Relationship Id="rId26" Type="http://schemas.openxmlformats.org/officeDocument/2006/relationships/customXml" Target="../ink/ink248.xml"/><Relationship Id="rId3" Type="http://schemas.openxmlformats.org/officeDocument/2006/relationships/image" Target="../media/image236.png"/><Relationship Id="rId21" Type="http://schemas.openxmlformats.org/officeDocument/2006/relationships/image" Target="../media/image245.png"/><Relationship Id="rId7" Type="http://schemas.openxmlformats.org/officeDocument/2006/relationships/image" Target="../media/image238.png"/><Relationship Id="rId12" Type="http://schemas.openxmlformats.org/officeDocument/2006/relationships/customXml" Target="../ink/ink241.xml"/><Relationship Id="rId17" Type="http://schemas.openxmlformats.org/officeDocument/2006/relationships/image" Target="../media/image243.png"/><Relationship Id="rId25" Type="http://schemas.openxmlformats.org/officeDocument/2006/relationships/image" Target="../media/image247.png"/><Relationship Id="rId2" Type="http://schemas.openxmlformats.org/officeDocument/2006/relationships/customXml" Target="../ink/ink236.xml"/><Relationship Id="rId16" Type="http://schemas.openxmlformats.org/officeDocument/2006/relationships/customXml" Target="../ink/ink243.xml"/><Relationship Id="rId20" Type="http://schemas.openxmlformats.org/officeDocument/2006/relationships/customXml" Target="../ink/ink245.xml"/><Relationship Id="rId29" Type="http://schemas.openxmlformats.org/officeDocument/2006/relationships/image" Target="../media/image24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8.xml"/><Relationship Id="rId11" Type="http://schemas.openxmlformats.org/officeDocument/2006/relationships/image" Target="../media/image240.png"/><Relationship Id="rId24" Type="http://schemas.openxmlformats.org/officeDocument/2006/relationships/customXml" Target="../ink/ink247.xml"/><Relationship Id="rId5" Type="http://schemas.openxmlformats.org/officeDocument/2006/relationships/image" Target="../media/image237.png"/><Relationship Id="rId15" Type="http://schemas.openxmlformats.org/officeDocument/2006/relationships/image" Target="../media/image242.png"/><Relationship Id="rId23" Type="http://schemas.openxmlformats.org/officeDocument/2006/relationships/image" Target="../media/image246.png"/><Relationship Id="rId28" Type="http://schemas.openxmlformats.org/officeDocument/2006/relationships/customXml" Target="../ink/ink249.xml"/><Relationship Id="rId10" Type="http://schemas.openxmlformats.org/officeDocument/2006/relationships/customXml" Target="../ink/ink240.xml"/><Relationship Id="rId19" Type="http://schemas.openxmlformats.org/officeDocument/2006/relationships/image" Target="../media/image244.png"/><Relationship Id="rId31" Type="http://schemas.openxmlformats.org/officeDocument/2006/relationships/image" Target="../media/image250.png"/><Relationship Id="rId4" Type="http://schemas.openxmlformats.org/officeDocument/2006/relationships/customXml" Target="../ink/ink237.xml"/><Relationship Id="rId9" Type="http://schemas.openxmlformats.org/officeDocument/2006/relationships/image" Target="../media/image239.png"/><Relationship Id="rId14" Type="http://schemas.openxmlformats.org/officeDocument/2006/relationships/customXml" Target="../ink/ink242.xml"/><Relationship Id="rId22" Type="http://schemas.openxmlformats.org/officeDocument/2006/relationships/customXml" Target="../ink/ink246.xml"/><Relationship Id="rId27" Type="http://schemas.openxmlformats.org/officeDocument/2006/relationships/image" Target="../media/image248.png"/><Relationship Id="rId30" Type="http://schemas.openxmlformats.org/officeDocument/2006/relationships/customXml" Target="../ink/ink25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6.png"/><Relationship Id="rId18" Type="http://schemas.openxmlformats.org/officeDocument/2006/relationships/customXml" Target="../ink/ink259.xml"/><Relationship Id="rId26" Type="http://schemas.openxmlformats.org/officeDocument/2006/relationships/customXml" Target="../ink/ink263.xml"/><Relationship Id="rId39" Type="http://schemas.openxmlformats.org/officeDocument/2006/relationships/image" Target="../media/image269.png"/><Relationship Id="rId21" Type="http://schemas.openxmlformats.org/officeDocument/2006/relationships/image" Target="../media/image260.png"/><Relationship Id="rId34" Type="http://schemas.openxmlformats.org/officeDocument/2006/relationships/customXml" Target="../ink/ink267.xml"/><Relationship Id="rId42" Type="http://schemas.openxmlformats.org/officeDocument/2006/relationships/customXml" Target="../ink/ink271.xml"/><Relationship Id="rId47" Type="http://schemas.openxmlformats.org/officeDocument/2006/relationships/image" Target="../media/image273.png"/><Relationship Id="rId50" Type="http://schemas.openxmlformats.org/officeDocument/2006/relationships/customXml" Target="../ink/ink275.xml"/><Relationship Id="rId55" Type="http://schemas.openxmlformats.org/officeDocument/2006/relationships/image" Target="../media/image277.png"/><Relationship Id="rId63" Type="http://schemas.openxmlformats.org/officeDocument/2006/relationships/image" Target="../media/image281.png"/><Relationship Id="rId7" Type="http://schemas.openxmlformats.org/officeDocument/2006/relationships/image" Target="../media/image253.png"/><Relationship Id="rId2" Type="http://schemas.openxmlformats.org/officeDocument/2006/relationships/customXml" Target="../ink/ink251.xml"/><Relationship Id="rId16" Type="http://schemas.openxmlformats.org/officeDocument/2006/relationships/customXml" Target="../ink/ink258.xml"/><Relationship Id="rId29" Type="http://schemas.openxmlformats.org/officeDocument/2006/relationships/image" Target="../media/image264.png"/><Relationship Id="rId11" Type="http://schemas.openxmlformats.org/officeDocument/2006/relationships/image" Target="../media/image255.png"/><Relationship Id="rId24" Type="http://schemas.openxmlformats.org/officeDocument/2006/relationships/customXml" Target="../ink/ink262.xml"/><Relationship Id="rId32" Type="http://schemas.openxmlformats.org/officeDocument/2006/relationships/customXml" Target="../ink/ink266.xml"/><Relationship Id="rId37" Type="http://schemas.openxmlformats.org/officeDocument/2006/relationships/image" Target="../media/image268.png"/><Relationship Id="rId40" Type="http://schemas.openxmlformats.org/officeDocument/2006/relationships/customXml" Target="../ink/ink270.xml"/><Relationship Id="rId45" Type="http://schemas.openxmlformats.org/officeDocument/2006/relationships/image" Target="../media/image272.png"/><Relationship Id="rId53" Type="http://schemas.openxmlformats.org/officeDocument/2006/relationships/image" Target="../media/image276.png"/><Relationship Id="rId58" Type="http://schemas.openxmlformats.org/officeDocument/2006/relationships/customXml" Target="../ink/ink279.xml"/><Relationship Id="rId5" Type="http://schemas.openxmlformats.org/officeDocument/2006/relationships/image" Target="../media/image252.png"/><Relationship Id="rId61" Type="http://schemas.openxmlformats.org/officeDocument/2006/relationships/image" Target="../media/image280.png"/><Relationship Id="rId19" Type="http://schemas.openxmlformats.org/officeDocument/2006/relationships/image" Target="../media/image259.png"/><Relationship Id="rId14" Type="http://schemas.openxmlformats.org/officeDocument/2006/relationships/customXml" Target="../ink/ink257.xml"/><Relationship Id="rId22" Type="http://schemas.openxmlformats.org/officeDocument/2006/relationships/customXml" Target="../ink/ink261.xml"/><Relationship Id="rId27" Type="http://schemas.openxmlformats.org/officeDocument/2006/relationships/image" Target="../media/image263.png"/><Relationship Id="rId30" Type="http://schemas.openxmlformats.org/officeDocument/2006/relationships/customXml" Target="../ink/ink265.xml"/><Relationship Id="rId35" Type="http://schemas.openxmlformats.org/officeDocument/2006/relationships/image" Target="../media/image267.png"/><Relationship Id="rId43" Type="http://schemas.openxmlformats.org/officeDocument/2006/relationships/image" Target="../media/image271.png"/><Relationship Id="rId48" Type="http://schemas.openxmlformats.org/officeDocument/2006/relationships/customXml" Target="../ink/ink274.xml"/><Relationship Id="rId56" Type="http://schemas.openxmlformats.org/officeDocument/2006/relationships/customXml" Target="../ink/ink278.xml"/><Relationship Id="rId8" Type="http://schemas.openxmlformats.org/officeDocument/2006/relationships/customXml" Target="../ink/ink254.xml"/><Relationship Id="rId51" Type="http://schemas.openxmlformats.org/officeDocument/2006/relationships/image" Target="../media/image275.png"/><Relationship Id="rId3" Type="http://schemas.openxmlformats.org/officeDocument/2006/relationships/image" Target="../media/image251.png"/><Relationship Id="rId12" Type="http://schemas.openxmlformats.org/officeDocument/2006/relationships/customXml" Target="../ink/ink256.xml"/><Relationship Id="rId17" Type="http://schemas.openxmlformats.org/officeDocument/2006/relationships/image" Target="../media/image258.png"/><Relationship Id="rId25" Type="http://schemas.openxmlformats.org/officeDocument/2006/relationships/image" Target="../media/image262.png"/><Relationship Id="rId33" Type="http://schemas.openxmlformats.org/officeDocument/2006/relationships/image" Target="../media/image266.png"/><Relationship Id="rId38" Type="http://schemas.openxmlformats.org/officeDocument/2006/relationships/customXml" Target="../ink/ink269.xml"/><Relationship Id="rId46" Type="http://schemas.openxmlformats.org/officeDocument/2006/relationships/customXml" Target="../ink/ink273.xml"/><Relationship Id="rId59" Type="http://schemas.openxmlformats.org/officeDocument/2006/relationships/image" Target="../media/image279.png"/><Relationship Id="rId20" Type="http://schemas.openxmlformats.org/officeDocument/2006/relationships/customXml" Target="../ink/ink260.xml"/><Relationship Id="rId41" Type="http://schemas.openxmlformats.org/officeDocument/2006/relationships/image" Target="../media/image270.png"/><Relationship Id="rId54" Type="http://schemas.openxmlformats.org/officeDocument/2006/relationships/customXml" Target="../ink/ink277.xml"/><Relationship Id="rId62" Type="http://schemas.openxmlformats.org/officeDocument/2006/relationships/customXml" Target="../ink/ink28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3.xml"/><Relationship Id="rId15" Type="http://schemas.openxmlformats.org/officeDocument/2006/relationships/image" Target="../media/image257.png"/><Relationship Id="rId23" Type="http://schemas.openxmlformats.org/officeDocument/2006/relationships/image" Target="../media/image261.png"/><Relationship Id="rId28" Type="http://schemas.openxmlformats.org/officeDocument/2006/relationships/customXml" Target="../ink/ink264.xml"/><Relationship Id="rId36" Type="http://schemas.openxmlformats.org/officeDocument/2006/relationships/customXml" Target="../ink/ink268.xml"/><Relationship Id="rId49" Type="http://schemas.openxmlformats.org/officeDocument/2006/relationships/image" Target="../media/image274.png"/><Relationship Id="rId57" Type="http://schemas.openxmlformats.org/officeDocument/2006/relationships/image" Target="../media/image278.png"/><Relationship Id="rId10" Type="http://schemas.openxmlformats.org/officeDocument/2006/relationships/customXml" Target="../ink/ink255.xml"/><Relationship Id="rId31" Type="http://schemas.openxmlformats.org/officeDocument/2006/relationships/image" Target="../media/image265.png"/><Relationship Id="rId44" Type="http://schemas.openxmlformats.org/officeDocument/2006/relationships/customXml" Target="../ink/ink272.xml"/><Relationship Id="rId52" Type="http://schemas.openxmlformats.org/officeDocument/2006/relationships/customXml" Target="../ink/ink276.xml"/><Relationship Id="rId60" Type="http://schemas.openxmlformats.org/officeDocument/2006/relationships/customXml" Target="../ink/ink280.xml"/><Relationship Id="rId4" Type="http://schemas.openxmlformats.org/officeDocument/2006/relationships/customXml" Target="../ink/ink252.xml"/><Relationship Id="rId9" Type="http://schemas.openxmlformats.org/officeDocument/2006/relationships/image" Target="../media/image25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7.png"/><Relationship Id="rId18" Type="http://schemas.openxmlformats.org/officeDocument/2006/relationships/customXml" Target="../ink/ink290.xml"/><Relationship Id="rId26" Type="http://schemas.openxmlformats.org/officeDocument/2006/relationships/customXml" Target="../ink/ink294.xml"/><Relationship Id="rId39" Type="http://schemas.openxmlformats.org/officeDocument/2006/relationships/image" Target="../media/image300.png"/><Relationship Id="rId21" Type="http://schemas.openxmlformats.org/officeDocument/2006/relationships/image" Target="../media/image291.png"/><Relationship Id="rId34" Type="http://schemas.openxmlformats.org/officeDocument/2006/relationships/customXml" Target="../ink/ink298.xml"/><Relationship Id="rId42" Type="http://schemas.openxmlformats.org/officeDocument/2006/relationships/customXml" Target="../ink/ink302.xml"/><Relationship Id="rId7" Type="http://schemas.openxmlformats.org/officeDocument/2006/relationships/image" Target="../media/image284.png"/><Relationship Id="rId2" Type="http://schemas.openxmlformats.org/officeDocument/2006/relationships/customXml" Target="../ink/ink282.xml"/><Relationship Id="rId16" Type="http://schemas.openxmlformats.org/officeDocument/2006/relationships/customXml" Target="../ink/ink289.xml"/><Relationship Id="rId29" Type="http://schemas.openxmlformats.org/officeDocument/2006/relationships/image" Target="../media/image29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84.xml"/><Relationship Id="rId11" Type="http://schemas.openxmlformats.org/officeDocument/2006/relationships/image" Target="../media/image286.png"/><Relationship Id="rId24" Type="http://schemas.openxmlformats.org/officeDocument/2006/relationships/customXml" Target="../ink/ink293.xml"/><Relationship Id="rId32" Type="http://schemas.openxmlformats.org/officeDocument/2006/relationships/customXml" Target="../ink/ink297.xml"/><Relationship Id="rId37" Type="http://schemas.openxmlformats.org/officeDocument/2006/relationships/image" Target="../media/image299.png"/><Relationship Id="rId40" Type="http://schemas.openxmlformats.org/officeDocument/2006/relationships/customXml" Target="../ink/ink301.xml"/><Relationship Id="rId45" Type="http://schemas.openxmlformats.org/officeDocument/2006/relationships/image" Target="../media/image303.png"/><Relationship Id="rId5" Type="http://schemas.openxmlformats.org/officeDocument/2006/relationships/image" Target="../media/image283.png"/><Relationship Id="rId15" Type="http://schemas.openxmlformats.org/officeDocument/2006/relationships/image" Target="../media/image288.png"/><Relationship Id="rId23" Type="http://schemas.openxmlformats.org/officeDocument/2006/relationships/image" Target="../media/image292.png"/><Relationship Id="rId28" Type="http://schemas.openxmlformats.org/officeDocument/2006/relationships/customXml" Target="../ink/ink295.xml"/><Relationship Id="rId36" Type="http://schemas.openxmlformats.org/officeDocument/2006/relationships/customXml" Target="../ink/ink299.xml"/><Relationship Id="rId10" Type="http://schemas.openxmlformats.org/officeDocument/2006/relationships/customXml" Target="../ink/ink286.xml"/><Relationship Id="rId19" Type="http://schemas.openxmlformats.org/officeDocument/2006/relationships/image" Target="../media/image290.png"/><Relationship Id="rId31" Type="http://schemas.openxmlformats.org/officeDocument/2006/relationships/image" Target="../media/image296.png"/><Relationship Id="rId44" Type="http://schemas.openxmlformats.org/officeDocument/2006/relationships/customXml" Target="../ink/ink303.xml"/><Relationship Id="rId4" Type="http://schemas.openxmlformats.org/officeDocument/2006/relationships/customXml" Target="../ink/ink283.xml"/><Relationship Id="rId9" Type="http://schemas.openxmlformats.org/officeDocument/2006/relationships/image" Target="../media/image285.png"/><Relationship Id="rId14" Type="http://schemas.openxmlformats.org/officeDocument/2006/relationships/customXml" Target="../ink/ink288.xml"/><Relationship Id="rId22" Type="http://schemas.openxmlformats.org/officeDocument/2006/relationships/customXml" Target="../ink/ink292.xml"/><Relationship Id="rId27" Type="http://schemas.openxmlformats.org/officeDocument/2006/relationships/image" Target="../media/image294.png"/><Relationship Id="rId30" Type="http://schemas.openxmlformats.org/officeDocument/2006/relationships/customXml" Target="../ink/ink296.xml"/><Relationship Id="rId35" Type="http://schemas.openxmlformats.org/officeDocument/2006/relationships/image" Target="../media/image298.png"/><Relationship Id="rId43" Type="http://schemas.openxmlformats.org/officeDocument/2006/relationships/image" Target="../media/image302.png"/><Relationship Id="rId8" Type="http://schemas.openxmlformats.org/officeDocument/2006/relationships/customXml" Target="../ink/ink285.xml"/><Relationship Id="rId3" Type="http://schemas.openxmlformats.org/officeDocument/2006/relationships/image" Target="../media/image282.png"/><Relationship Id="rId12" Type="http://schemas.openxmlformats.org/officeDocument/2006/relationships/customXml" Target="../ink/ink287.xml"/><Relationship Id="rId17" Type="http://schemas.openxmlformats.org/officeDocument/2006/relationships/image" Target="../media/image289.png"/><Relationship Id="rId25" Type="http://schemas.openxmlformats.org/officeDocument/2006/relationships/image" Target="../media/image293.png"/><Relationship Id="rId33" Type="http://schemas.openxmlformats.org/officeDocument/2006/relationships/image" Target="../media/image297.png"/><Relationship Id="rId38" Type="http://schemas.openxmlformats.org/officeDocument/2006/relationships/customXml" Target="../ink/ink300.xml"/><Relationship Id="rId20" Type="http://schemas.openxmlformats.org/officeDocument/2006/relationships/customXml" Target="../ink/ink291.xml"/><Relationship Id="rId41" Type="http://schemas.openxmlformats.org/officeDocument/2006/relationships/image" Target="../media/image301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1.png"/><Relationship Id="rId21" Type="http://schemas.openxmlformats.org/officeDocument/2006/relationships/image" Target="../media/image313.png"/><Relationship Id="rId42" Type="http://schemas.openxmlformats.org/officeDocument/2006/relationships/customXml" Target="../ink/ink324.xml"/><Relationship Id="rId63" Type="http://schemas.openxmlformats.org/officeDocument/2006/relationships/image" Target="../media/image334.png"/><Relationship Id="rId84" Type="http://schemas.openxmlformats.org/officeDocument/2006/relationships/customXml" Target="../ink/ink345.xml"/><Relationship Id="rId138" Type="http://schemas.openxmlformats.org/officeDocument/2006/relationships/customXml" Target="../ink/ink372.xml"/><Relationship Id="rId107" Type="http://schemas.openxmlformats.org/officeDocument/2006/relationships/image" Target="../media/image356.png"/><Relationship Id="rId11" Type="http://schemas.openxmlformats.org/officeDocument/2006/relationships/image" Target="../media/image308.png"/><Relationship Id="rId32" Type="http://schemas.openxmlformats.org/officeDocument/2006/relationships/customXml" Target="../ink/ink319.xml"/><Relationship Id="rId37" Type="http://schemas.openxmlformats.org/officeDocument/2006/relationships/image" Target="../media/image321.png"/><Relationship Id="rId53" Type="http://schemas.openxmlformats.org/officeDocument/2006/relationships/image" Target="../media/image329.png"/><Relationship Id="rId58" Type="http://schemas.openxmlformats.org/officeDocument/2006/relationships/customXml" Target="../ink/ink332.xml"/><Relationship Id="rId74" Type="http://schemas.openxmlformats.org/officeDocument/2006/relationships/customXml" Target="../ink/ink340.xml"/><Relationship Id="rId79" Type="http://schemas.openxmlformats.org/officeDocument/2006/relationships/image" Target="../media/image342.png"/><Relationship Id="rId102" Type="http://schemas.openxmlformats.org/officeDocument/2006/relationships/customXml" Target="../ink/ink354.xml"/><Relationship Id="rId123" Type="http://schemas.openxmlformats.org/officeDocument/2006/relationships/image" Target="../media/image364.png"/><Relationship Id="rId128" Type="http://schemas.openxmlformats.org/officeDocument/2006/relationships/customXml" Target="../ink/ink367.xml"/><Relationship Id="rId5" Type="http://schemas.openxmlformats.org/officeDocument/2006/relationships/image" Target="../media/image305.png"/><Relationship Id="rId90" Type="http://schemas.openxmlformats.org/officeDocument/2006/relationships/customXml" Target="../ink/ink348.xml"/><Relationship Id="rId95" Type="http://schemas.openxmlformats.org/officeDocument/2006/relationships/image" Target="../media/image350.png"/><Relationship Id="rId22" Type="http://schemas.openxmlformats.org/officeDocument/2006/relationships/customXml" Target="../ink/ink314.xml"/><Relationship Id="rId27" Type="http://schemas.openxmlformats.org/officeDocument/2006/relationships/image" Target="../media/image316.png"/><Relationship Id="rId43" Type="http://schemas.openxmlformats.org/officeDocument/2006/relationships/image" Target="../media/image324.png"/><Relationship Id="rId48" Type="http://schemas.openxmlformats.org/officeDocument/2006/relationships/customXml" Target="../ink/ink327.xml"/><Relationship Id="rId64" Type="http://schemas.openxmlformats.org/officeDocument/2006/relationships/customXml" Target="../ink/ink335.xml"/><Relationship Id="rId69" Type="http://schemas.openxmlformats.org/officeDocument/2006/relationships/image" Target="../media/image337.png"/><Relationship Id="rId113" Type="http://schemas.openxmlformats.org/officeDocument/2006/relationships/image" Target="../media/image359.png"/><Relationship Id="rId118" Type="http://schemas.openxmlformats.org/officeDocument/2006/relationships/customXml" Target="../ink/ink362.xml"/><Relationship Id="rId134" Type="http://schemas.openxmlformats.org/officeDocument/2006/relationships/customXml" Target="../ink/ink370.xml"/><Relationship Id="rId139" Type="http://schemas.openxmlformats.org/officeDocument/2006/relationships/image" Target="../media/image372.png"/><Relationship Id="rId80" Type="http://schemas.openxmlformats.org/officeDocument/2006/relationships/customXml" Target="../ink/ink343.xml"/><Relationship Id="rId85" Type="http://schemas.openxmlformats.org/officeDocument/2006/relationships/image" Target="../media/image345.png"/><Relationship Id="rId12" Type="http://schemas.openxmlformats.org/officeDocument/2006/relationships/customXml" Target="../ink/ink309.xml"/><Relationship Id="rId17" Type="http://schemas.openxmlformats.org/officeDocument/2006/relationships/image" Target="../media/image311.png"/><Relationship Id="rId33" Type="http://schemas.openxmlformats.org/officeDocument/2006/relationships/image" Target="../media/image319.png"/><Relationship Id="rId38" Type="http://schemas.openxmlformats.org/officeDocument/2006/relationships/customXml" Target="../ink/ink322.xml"/><Relationship Id="rId59" Type="http://schemas.openxmlformats.org/officeDocument/2006/relationships/image" Target="../media/image332.png"/><Relationship Id="rId103" Type="http://schemas.openxmlformats.org/officeDocument/2006/relationships/image" Target="../media/image354.png"/><Relationship Id="rId108" Type="http://schemas.openxmlformats.org/officeDocument/2006/relationships/customXml" Target="../ink/ink357.xml"/><Relationship Id="rId124" Type="http://schemas.openxmlformats.org/officeDocument/2006/relationships/customXml" Target="../ink/ink365.xml"/><Relationship Id="rId129" Type="http://schemas.openxmlformats.org/officeDocument/2006/relationships/image" Target="../media/image367.png"/><Relationship Id="rId54" Type="http://schemas.openxmlformats.org/officeDocument/2006/relationships/customXml" Target="../ink/ink330.xml"/><Relationship Id="rId70" Type="http://schemas.openxmlformats.org/officeDocument/2006/relationships/customXml" Target="../ink/ink338.xml"/><Relationship Id="rId75" Type="http://schemas.openxmlformats.org/officeDocument/2006/relationships/image" Target="../media/image340.png"/><Relationship Id="rId91" Type="http://schemas.openxmlformats.org/officeDocument/2006/relationships/image" Target="../media/image348.png"/><Relationship Id="rId96" Type="http://schemas.openxmlformats.org/officeDocument/2006/relationships/customXml" Target="../ink/ink351.xml"/><Relationship Id="rId140" Type="http://schemas.openxmlformats.org/officeDocument/2006/relationships/customXml" Target="../ink/ink37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06.xml"/><Relationship Id="rId23" Type="http://schemas.openxmlformats.org/officeDocument/2006/relationships/image" Target="../media/image314.png"/><Relationship Id="rId28" Type="http://schemas.openxmlformats.org/officeDocument/2006/relationships/customXml" Target="../ink/ink317.xml"/><Relationship Id="rId49" Type="http://schemas.openxmlformats.org/officeDocument/2006/relationships/image" Target="../media/image327.png"/><Relationship Id="rId114" Type="http://schemas.openxmlformats.org/officeDocument/2006/relationships/customXml" Target="../ink/ink360.xml"/><Relationship Id="rId119" Type="http://schemas.openxmlformats.org/officeDocument/2006/relationships/image" Target="../media/image362.png"/><Relationship Id="rId44" Type="http://schemas.openxmlformats.org/officeDocument/2006/relationships/customXml" Target="../ink/ink325.xml"/><Relationship Id="rId60" Type="http://schemas.openxmlformats.org/officeDocument/2006/relationships/customXml" Target="../ink/ink333.xml"/><Relationship Id="rId65" Type="http://schemas.openxmlformats.org/officeDocument/2006/relationships/image" Target="../media/image335.png"/><Relationship Id="rId81" Type="http://schemas.openxmlformats.org/officeDocument/2006/relationships/image" Target="../media/image343.png"/><Relationship Id="rId86" Type="http://schemas.openxmlformats.org/officeDocument/2006/relationships/customXml" Target="../ink/ink346.xml"/><Relationship Id="rId130" Type="http://schemas.openxmlformats.org/officeDocument/2006/relationships/customXml" Target="../ink/ink368.xml"/><Relationship Id="rId135" Type="http://schemas.openxmlformats.org/officeDocument/2006/relationships/image" Target="../media/image370.png"/><Relationship Id="rId13" Type="http://schemas.openxmlformats.org/officeDocument/2006/relationships/image" Target="../media/image309.png"/><Relationship Id="rId18" Type="http://schemas.openxmlformats.org/officeDocument/2006/relationships/customXml" Target="../ink/ink312.xml"/><Relationship Id="rId39" Type="http://schemas.openxmlformats.org/officeDocument/2006/relationships/image" Target="../media/image322.png"/><Relationship Id="rId109" Type="http://schemas.openxmlformats.org/officeDocument/2006/relationships/image" Target="../media/image357.png"/><Relationship Id="rId34" Type="http://schemas.openxmlformats.org/officeDocument/2006/relationships/customXml" Target="../ink/ink320.xml"/><Relationship Id="rId50" Type="http://schemas.openxmlformats.org/officeDocument/2006/relationships/customXml" Target="../ink/ink328.xml"/><Relationship Id="rId55" Type="http://schemas.openxmlformats.org/officeDocument/2006/relationships/image" Target="../media/image330.png"/><Relationship Id="rId76" Type="http://schemas.openxmlformats.org/officeDocument/2006/relationships/customXml" Target="../ink/ink341.xml"/><Relationship Id="rId97" Type="http://schemas.openxmlformats.org/officeDocument/2006/relationships/image" Target="../media/image351.png"/><Relationship Id="rId104" Type="http://schemas.openxmlformats.org/officeDocument/2006/relationships/customXml" Target="../ink/ink355.xml"/><Relationship Id="rId120" Type="http://schemas.openxmlformats.org/officeDocument/2006/relationships/customXml" Target="../ink/ink363.xml"/><Relationship Id="rId125" Type="http://schemas.openxmlformats.org/officeDocument/2006/relationships/image" Target="../media/image365.png"/><Relationship Id="rId141" Type="http://schemas.openxmlformats.org/officeDocument/2006/relationships/image" Target="../media/image373.png"/><Relationship Id="rId7" Type="http://schemas.openxmlformats.org/officeDocument/2006/relationships/image" Target="../media/image306.png"/><Relationship Id="rId71" Type="http://schemas.openxmlformats.org/officeDocument/2006/relationships/image" Target="../media/image338.png"/><Relationship Id="rId92" Type="http://schemas.openxmlformats.org/officeDocument/2006/relationships/customXml" Target="../ink/ink349.xml"/><Relationship Id="rId2" Type="http://schemas.openxmlformats.org/officeDocument/2006/relationships/customXml" Target="../ink/ink304.xml"/><Relationship Id="rId29" Type="http://schemas.openxmlformats.org/officeDocument/2006/relationships/image" Target="../media/image317.png"/><Relationship Id="rId24" Type="http://schemas.openxmlformats.org/officeDocument/2006/relationships/customXml" Target="../ink/ink315.xml"/><Relationship Id="rId40" Type="http://schemas.openxmlformats.org/officeDocument/2006/relationships/customXml" Target="../ink/ink323.xml"/><Relationship Id="rId45" Type="http://schemas.openxmlformats.org/officeDocument/2006/relationships/image" Target="../media/image325.png"/><Relationship Id="rId66" Type="http://schemas.openxmlformats.org/officeDocument/2006/relationships/customXml" Target="../ink/ink336.xml"/><Relationship Id="rId87" Type="http://schemas.openxmlformats.org/officeDocument/2006/relationships/image" Target="../media/image346.png"/><Relationship Id="rId110" Type="http://schemas.openxmlformats.org/officeDocument/2006/relationships/customXml" Target="../ink/ink358.xml"/><Relationship Id="rId115" Type="http://schemas.openxmlformats.org/officeDocument/2006/relationships/image" Target="../media/image360.png"/><Relationship Id="rId131" Type="http://schemas.openxmlformats.org/officeDocument/2006/relationships/image" Target="../media/image368.png"/><Relationship Id="rId136" Type="http://schemas.openxmlformats.org/officeDocument/2006/relationships/customXml" Target="../ink/ink371.xml"/><Relationship Id="rId61" Type="http://schemas.openxmlformats.org/officeDocument/2006/relationships/image" Target="../media/image333.png"/><Relationship Id="rId82" Type="http://schemas.openxmlformats.org/officeDocument/2006/relationships/customXml" Target="../ink/ink344.xml"/><Relationship Id="rId19" Type="http://schemas.openxmlformats.org/officeDocument/2006/relationships/image" Target="../media/image312.png"/><Relationship Id="rId14" Type="http://schemas.openxmlformats.org/officeDocument/2006/relationships/customXml" Target="../ink/ink310.xml"/><Relationship Id="rId30" Type="http://schemas.openxmlformats.org/officeDocument/2006/relationships/customXml" Target="../ink/ink318.xml"/><Relationship Id="rId35" Type="http://schemas.openxmlformats.org/officeDocument/2006/relationships/image" Target="../media/image320.png"/><Relationship Id="rId56" Type="http://schemas.openxmlformats.org/officeDocument/2006/relationships/customXml" Target="../ink/ink331.xml"/><Relationship Id="rId77" Type="http://schemas.openxmlformats.org/officeDocument/2006/relationships/image" Target="../media/image341.png"/><Relationship Id="rId100" Type="http://schemas.openxmlformats.org/officeDocument/2006/relationships/customXml" Target="../ink/ink353.xml"/><Relationship Id="rId105" Type="http://schemas.openxmlformats.org/officeDocument/2006/relationships/image" Target="../media/image355.png"/><Relationship Id="rId126" Type="http://schemas.openxmlformats.org/officeDocument/2006/relationships/customXml" Target="../ink/ink366.xml"/><Relationship Id="rId8" Type="http://schemas.openxmlformats.org/officeDocument/2006/relationships/customXml" Target="../ink/ink307.xml"/><Relationship Id="rId51" Type="http://schemas.openxmlformats.org/officeDocument/2006/relationships/image" Target="../media/image328.png"/><Relationship Id="rId72" Type="http://schemas.openxmlformats.org/officeDocument/2006/relationships/customXml" Target="../ink/ink339.xml"/><Relationship Id="rId93" Type="http://schemas.openxmlformats.org/officeDocument/2006/relationships/image" Target="../media/image349.png"/><Relationship Id="rId98" Type="http://schemas.openxmlformats.org/officeDocument/2006/relationships/customXml" Target="../ink/ink352.xml"/><Relationship Id="rId121" Type="http://schemas.openxmlformats.org/officeDocument/2006/relationships/image" Target="../media/image363.png"/><Relationship Id="rId142" Type="http://schemas.openxmlformats.org/officeDocument/2006/relationships/customXml" Target="../ink/ink374.xml"/><Relationship Id="rId3" Type="http://schemas.openxmlformats.org/officeDocument/2006/relationships/image" Target="../media/image304.png"/><Relationship Id="rId25" Type="http://schemas.openxmlformats.org/officeDocument/2006/relationships/image" Target="../media/image315.png"/><Relationship Id="rId46" Type="http://schemas.openxmlformats.org/officeDocument/2006/relationships/customXml" Target="../ink/ink326.xml"/><Relationship Id="rId67" Type="http://schemas.openxmlformats.org/officeDocument/2006/relationships/image" Target="../media/image336.png"/><Relationship Id="rId116" Type="http://schemas.openxmlformats.org/officeDocument/2006/relationships/customXml" Target="../ink/ink361.xml"/><Relationship Id="rId137" Type="http://schemas.openxmlformats.org/officeDocument/2006/relationships/image" Target="../media/image371.png"/><Relationship Id="rId20" Type="http://schemas.openxmlformats.org/officeDocument/2006/relationships/customXml" Target="../ink/ink313.xml"/><Relationship Id="rId41" Type="http://schemas.openxmlformats.org/officeDocument/2006/relationships/image" Target="../media/image323.png"/><Relationship Id="rId62" Type="http://schemas.openxmlformats.org/officeDocument/2006/relationships/customXml" Target="../ink/ink334.xml"/><Relationship Id="rId83" Type="http://schemas.openxmlformats.org/officeDocument/2006/relationships/image" Target="../media/image344.png"/><Relationship Id="rId88" Type="http://schemas.openxmlformats.org/officeDocument/2006/relationships/customXml" Target="../ink/ink347.xml"/><Relationship Id="rId111" Type="http://schemas.openxmlformats.org/officeDocument/2006/relationships/image" Target="../media/image358.png"/><Relationship Id="rId132" Type="http://schemas.openxmlformats.org/officeDocument/2006/relationships/customXml" Target="../ink/ink369.xml"/><Relationship Id="rId15" Type="http://schemas.openxmlformats.org/officeDocument/2006/relationships/image" Target="../media/image310.png"/><Relationship Id="rId36" Type="http://schemas.openxmlformats.org/officeDocument/2006/relationships/customXml" Target="../ink/ink321.xml"/><Relationship Id="rId57" Type="http://schemas.openxmlformats.org/officeDocument/2006/relationships/image" Target="../media/image331.png"/><Relationship Id="rId106" Type="http://schemas.openxmlformats.org/officeDocument/2006/relationships/customXml" Target="../ink/ink356.xml"/><Relationship Id="rId127" Type="http://schemas.openxmlformats.org/officeDocument/2006/relationships/image" Target="../media/image366.png"/><Relationship Id="rId10" Type="http://schemas.openxmlformats.org/officeDocument/2006/relationships/customXml" Target="../ink/ink308.xml"/><Relationship Id="rId31" Type="http://schemas.openxmlformats.org/officeDocument/2006/relationships/image" Target="../media/image318.png"/><Relationship Id="rId52" Type="http://schemas.openxmlformats.org/officeDocument/2006/relationships/customXml" Target="../ink/ink329.xml"/><Relationship Id="rId73" Type="http://schemas.openxmlformats.org/officeDocument/2006/relationships/image" Target="../media/image339.png"/><Relationship Id="rId78" Type="http://schemas.openxmlformats.org/officeDocument/2006/relationships/customXml" Target="../ink/ink342.xml"/><Relationship Id="rId94" Type="http://schemas.openxmlformats.org/officeDocument/2006/relationships/customXml" Target="../ink/ink350.xml"/><Relationship Id="rId99" Type="http://schemas.openxmlformats.org/officeDocument/2006/relationships/image" Target="../media/image352.png"/><Relationship Id="rId101" Type="http://schemas.openxmlformats.org/officeDocument/2006/relationships/image" Target="../media/image353.png"/><Relationship Id="rId122" Type="http://schemas.openxmlformats.org/officeDocument/2006/relationships/customXml" Target="../ink/ink364.xml"/><Relationship Id="rId143" Type="http://schemas.openxmlformats.org/officeDocument/2006/relationships/image" Target="../media/image374.png"/><Relationship Id="rId4" Type="http://schemas.openxmlformats.org/officeDocument/2006/relationships/customXml" Target="../ink/ink305.xml"/><Relationship Id="rId9" Type="http://schemas.openxmlformats.org/officeDocument/2006/relationships/image" Target="../media/image307.png"/><Relationship Id="rId26" Type="http://schemas.openxmlformats.org/officeDocument/2006/relationships/customXml" Target="../ink/ink316.xml"/><Relationship Id="rId47" Type="http://schemas.openxmlformats.org/officeDocument/2006/relationships/image" Target="../media/image326.png"/><Relationship Id="rId68" Type="http://schemas.openxmlformats.org/officeDocument/2006/relationships/customXml" Target="../ink/ink337.xml"/><Relationship Id="rId89" Type="http://schemas.openxmlformats.org/officeDocument/2006/relationships/image" Target="../media/image347.png"/><Relationship Id="rId112" Type="http://schemas.openxmlformats.org/officeDocument/2006/relationships/customXml" Target="../ink/ink359.xml"/><Relationship Id="rId133" Type="http://schemas.openxmlformats.org/officeDocument/2006/relationships/image" Target="../media/image369.png"/><Relationship Id="rId16" Type="http://schemas.openxmlformats.org/officeDocument/2006/relationships/customXml" Target="../ink/ink3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08218-EDBF-D2F1-ACE6-9045E8B4A089}"/>
              </a:ext>
            </a:extLst>
          </p:cNvPr>
          <p:cNvSpPr txBox="1"/>
          <p:nvPr/>
        </p:nvSpPr>
        <p:spPr>
          <a:xfrm>
            <a:off x="666436" y="8550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_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FE69A0-5B2B-59F4-32B5-051AFCC622CD}"/>
                  </a:ext>
                </a:extLst>
              </p14:cNvPr>
              <p14:cNvContentPartPr/>
              <p14:nvPr/>
            </p14:nvContentPartPr>
            <p14:xfrm>
              <a:off x="764383" y="1096484"/>
              <a:ext cx="3904560" cy="2068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FE69A0-5B2B-59F4-32B5-051AFCC622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823" y="1088924"/>
                <a:ext cx="3919680" cy="20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75C08C-3C90-D91C-C31D-CA3A7D9664B6}"/>
                  </a:ext>
                </a:extLst>
              </p14:cNvPr>
              <p14:cNvContentPartPr/>
              <p14:nvPr/>
            </p14:nvContentPartPr>
            <p14:xfrm>
              <a:off x="4649863" y="2278364"/>
              <a:ext cx="4093200" cy="130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75C08C-3C90-D91C-C31D-CA3A7D9664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2303" y="2270804"/>
                <a:ext cx="4108320" cy="13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69FE33-B02A-0977-6EAA-3FB5291EF7A3}"/>
                  </a:ext>
                </a:extLst>
              </p14:cNvPr>
              <p14:cNvContentPartPr/>
              <p14:nvPr/>
            </p14:nvContentPartPr>
            <p14:xfrm>
              <a:off x="8704903" y="2108804"/>
              <a:ext cx="1427400" cy="201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69FE33-B02A-0977-6EAA-3FB5291EF7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97343" y="2101244"/>
                <a:ext cx="14425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7122D09-BA65-CD8C-02D7-531CF22C8D37}"/>
                  </a:ext>
                </a:extLst>
              </p14:cNvPr>
              <p14:cNvContentPartPr/>
              <p14:nvPr/>
            </p14:nvContentPartPr>
            <p14:xfrm>
              <a:off x="10000183" y="863924"/>
              <a:ext cx="2112840" cy="128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7122D09-BA65-CD8C-02D7-531CF22C8D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90103" y="853844"/>
                <a:ext cx="2133000" cy="13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E32D8A03-E651-BA9B-715E-5E9BCC8BCB10}"/>
                  </a:ext>
                </a:extLst>
              </p14:cNvPr>
              <p14:cNvContentPartPr/>
              <p14:nvPr/>
            </p14:nvContentPartPr>
            <p14:xfrm>
              <a:off x="990823" y="266684"/>
              <a:ext cx="2075040" cy="578880"/>
            </p14:xfrm>
          </p:contentPart>
        </mc:Choice>
        <mc:Fallback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E32D8A03-E651-BA9B-715E-5E9BCC8BCB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3263" y="259124"/>
                <a:ext cx="209016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86EE5796-2FCF-CBB7-2172-D61112E990CC}"/>
                  </a:ext>
                </a:extLst>
              </p14:cNvPr>
              <p14:cNvContentPartPr/>
              <p14:nvPr/>
            </p14:nvContentPartPr>
            <p14:xfrm>
              <a:off x="3487423" y="2098724"/>
              <a:ext cx="492840" cy="323640"/>
            </p14:xfrm>
          </p:contentPart>
        </mc:Choice>
        <mc:Fallback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86EE5796-2FCF-CBB7-2172-D61112E990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79863" y="2091164"/>
                <a:ext cx="5079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171FC257-605B-CA05-4C3A-E60ADE9226A7}"/>
                  </a:ext>
                </a:extLst>
              </p14:cNvPr>
              <p14:cNvContentPartPr/>
              <p14:nvPr/>
            </p14:nvContentPartPr>
            <p14:xfrm>
              <a:off x="6373183" y="2718644"/>
              <a:ext cx="740160" cy="637560"/>
            </p14:xfrm>
          </p:contentPart>
        </mc:Choice>
        <mc:Fallback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171FC257-605B-CA05-4C3A-E60ADE9226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65623" y="2711084"/>
                <a:ext cx="75528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8018C5A9-5985-EA67-208A-C5620AB18CAB}"/>
                  </a:ext>
                </a:extLst>
              </p14:cNvPr>
              <p14:cNvContentPartPr/>
              <p14:nvPr/>
            </p14:nvContentPartPr>
            <p14:xfrm>
              <a:off x="10919983" y="951764"/>
              <a:ext cx="867240" cy="708480"/>
            </p14:xfrm>
          </p:contentPart>
        </mc:Choice>
        <mc:Fallback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8018C5A9-5985-EA67-208A-C5620AB18C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912783" y="944204"/>
                <a:ext cx="88236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67124EB8-E10A-7E88-3446-140998849AE7}"/>
                  </a:ext>
                </a:extLst>
              </p14:cNvPr>
              <p14:cNvContentPartPr/>
              <p14:nvPr/>
            </p14:nvContentPartPr>
            <p14:xfrm>
              <a:off x="852223" y="3645644"/>
              <a:ext cx="6319080" cy="787320"/>
            </p14:xfrm>
          </p:contentPart>
        </mc:Choice>
        <mc:Fallback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67124EB8-E10A-7E88-3446-140998849A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4663" y="3638087"/>
                <a:ext cx="6333840" cy="802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36F47F10-5119-6495-B95F-0CABCE8AB785}"/>
                  </a:ext>
                </a:extLst>
              </p14:cNvPr>
              <p14:cNvContentPartPr/>
              <p14:nvPr/>
            </p14:nvContentPartPr>
            <p14:xfrm>
              <a:off x="8088943" y="2995124"/>
              <a:ext cx="3423600" cy="855360"/>
            </p14:xfrm>
          </p:contentPart>
        </mc:Choice>
        <mc:Fallback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36F47F10-5119-6495-B95F-0CABCE8AB78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81384" y="2987564"/>
                <a:ext cx="3438358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060B3BF2-6827-AFD8-5888-B4BA2E486476}"/>
                  </a:ext>
                </a:extLst>
              </p14:cNvPr>
              <p14:cNvContentPartPr/>
              <p14:nvPr/>
            </p14:nvContentPartPr>
            <p14:xfrm>
              <a:off x="816583" y="4064684"/>
              <a:ext cx="7184520" cy="1165680"/>
            </p14:xfrm>
          </p:contentPart>
        </mc:Choice>
        <mc:Fallback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060B3BF2-6827-AFD8-5888-B4BA2E48647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9023" y="4057124"/>
                <a:ext cx="7199640" cy="11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F71508B2-FF57-CAC0-8E0C-DF6E9132C788}"/>
                  </a:ext>
                </a:extLst>
              </p14:cNvPr>
              <p14:cNvContentPartPr/>
              <p14:nvPr/>
            </p14:nvContentPartPr>
            <p14:xfrm>
              <a:off x="8057263" y="3869204"/>
              <a:ext cx="1911960" cy="729720"/>
            </p14:xfrm>
          </p:contentPart>
        </mc:Choice>
        <mc:Fallback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F71508B2-FF57-CAC0-8E0C-DF6E9132C78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49702" y="3861644"/>
                <a:ext cx="1927083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9" name="Ink 89">
                <a:extLst>
                  <a:ext uri="{FF2B5EF4-FFF2-40B4-BE49-F238E27FC236}">
                    <a16:creationId xmlns:a16="http://schemas.microsoft.com/office/drawing/2014/main" id="{E922BB5B-1781-5FC6-A8EC-B6EFFD5831F0}"/>
                  </a:ext>
                </a:extLst>
              </p14:cNvPr>
              <p14:cNvContentPartPr/>
              <p14:nvPr/>
            </p14:nvContentPartPr>
            <p14:xfrm>
              <a:off x="10176943" y="3702164"/>
              <a:ext cx="1633680" cy="532080"/>
            </p14:xfrm>
          </p:contentPart>
        </mc:Choice>
        <mc:Fallback>
          <p:pic>
            <p:nvPicPr>
              <p:cNvPr id="89" name="Ink 89">
                <a:extLst>
                  <a:ext uri="{FF2B5EF4-FFF2-40B4-BE49-F238E27FC236}">
                    <a16:creationId xmlns:a16="http://schemas.microsoft.com/office/drawing/2014/main" id="{E922BB5B-1781-5FC6-A8EC-B6EFFD5831F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69383" y="3694604"/>
                <a:ext cx="164880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8" name="Ink 99">
                <a:extLst>
                  <a:ext uri="{FF2B5EF4-FFF2-40B4-BE49-F238E27FC236}">
                    <a16:creationId xmlns:a16="http://schemas.microsoft.com/office/drawing/2014/main" id="{67226B26-F024-EAE3-FE23-163B1FC0DCA5}"/>
                  </a:ext>
                </a:extLst>
              </p14:cNvPr>
              <p14:cNvContentPartPr/>
              <p14:nvPr/>
            </p14:nvContentPartPr>
            <p14:xfrm>
              <a:off x="2243983" y="5368244"/>
              <a:ext cx="1381320" cy="462960"/>
            </p14:xfrm>
          </p:contentPart>
        </mc:Choice>
        <mc:Fallback>
          <p:pic>
            <p:nvPicPr>
              <p:cNvPr id="98" name="Ink 99">
                <a:extLst>
                  <a:ext uri="{FF2B5EF4-FFF2-40B4-BE49-F238E27FC236}">
                    <a16:creationId xmlns:a16="http://schemas.microsoft.com/office/drawing/2014/main" id="{67226B26-F024-EAE3-FE23-163B1FC0DCA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36423" y="5360684"/>
                <a:ext cx="139644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9" name="Ink 99">
                <a:extLst>
                  <a:ext uri="{FF2B5EF4-FFF2-40B4-BE49-F238E27FC236}">
                    <a16:creationId xmlns:a16="http://schemas.microsoft.com/office/drawing/2014/main" id="{11B0D61E-D0E1-75C0-A220-834B09CC4324}"/>
                  </a:ext>
                </a:extLst>
              </p14:cNvPr>
              <p14:cNvContentPartPr/>
              <p14:nvPr/>
            </p14:nvContentPartPr>
            <p14:xfrm>
              <a:off x="739903" y="5436644"/>
              <a:ext cx="961560" cy="422280"/>
            </p14:xfrm>
          </p:contentPart>
        </mc:Choice>
        <mc:Fallback>
          <p:pic>
            <p:nvPicPr>
              <p:cNvPr id="99" name="Ink 99">
                <a:extLst>
                  <a:ext uri="{FF2B5EF4-FFF2-40B4-BE49-F238E27FC236}">
                    <a16:creationId xmlns:a16="http://schemas.microsoft.com/office/drawing/2014/main" id="{11B0D61E-D0E1-75C0-A220-834B09CC43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2343" y="5429084"/>
                <a:ext cx="97668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1DCFA758-C5AD-0F69-5D94-E1F4B5FD8DE6}"/>
                  </a:ext>
                </a:extLst>
              </p14:cNvPr>
              <p14:cNvContentPartPr/>
              <p14:nvPr/>
            </p14:nvContentPartPr>
            <p14:xfrm>
              <a:off x="3886303" y="5264924"/>
              <a:ext cx="1920600" cy="509400"/>
            </p14:xfrm>
          </p:contentPart>
        </mc:Choice>
        <mc:Fallback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1DCFA758-C5AD-0F69-5D94-E1F4B5FD8DE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78743" y="5257369"/>
                <a:ext cx="1935720" cy="524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6" name="Ink 116">
                <a:extLst>
                  <a:ext uri="{FF2B5EF4-FFF2-40B4-BE49-F238E27FC236}">
                    <a16:creationId xmlns:a16="http://schemas.microsoft.com/office/drawing/2014/main" id="{49D090D2-1876-F4EB-DB78-DF98A4E665DA}"/>
                  </a:ext>
                </a:extLst>
              </p14:cNvPr>
              <p14:cNvContentPartPr/>
              <p14:nvPr/>
            </p14:nvContentPartPr>
            <p14:xfrm>
              <a:off x="6347983" y="4894484"/>
              <a:ext cx="2457360" cy="609480"/>
            </p14:xfrm>
          </p:contentPart>
        </mc:Choice>
        <mc:Fallback>
          <p:pic>
            <p:nvPicPr>
              <p:cNvPr id="116" name="Ink 116">
                <a:extLst>
                  <a:ext uri="{FF2B5EF4-FFF2-40B4-BE49-F238E27FC236}">
                    <a16:creationId xmlns:a16="http://schemas.microsoft.com/office/drawing/2014/main" id="{49D090D2-1876-F4EB-DB78-DF98A4E665D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40423" y="4886924"/>
                <a:ext cx="247212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97DA26A-C5D8-506E-FF49-BDA6BC25FC54}"/>
                  </a:ext>
                </a:extLst>
              </p14:cNvPr>
              <p14:cNvContentPartPr/>
              <p14:nvPr/>
            </p14:nvContentPartPr>
            <p14:xfrm>
              <a:off x="3043183" y="734684"/>
              <a:ext cx="60480" cy="1357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97DA26A-C5D8-506E-FF49-BDA6BC25FC5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33103" y="724604"/>
                <a:ext cx="806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4DBB52B-C836-6B7D-DCFD-CC43E1080A72}"/>
                  </a:ext>
                </a:extLst>
              </p14:cNvPr>
              <p14:cNvContentPartPr/>
              <p14:nvPr/>
            </p14:nvContentPartPr>
            <p14:xfrm>
              <a:off x="2991343" y="1111964"/>
              <a:ext cx="55440" cy="478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4DBB52B-C836-6B7D-DCFD-CC43E1080A7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81263" y="1101524"/>
                <a:ext cx="756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433D355-B599-B724-C32F-76F8DD2C07E2}"/>
                  </a:ext>
                </a:extLst>
              </p14:cNvPr>
              <p14:cNvContentPartPr/>
              <p14:nvPr/>
            </p14:nvContentPartPr>
            <p14:xfrm>
              <a:off x="3052903" y="1423364"/>
              <a:ext cx="38160" cy="190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433D355-B599-B724-C32F-76F8DD2C07E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42823" y="1413284"/>
                <a:ext cx="583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050251D-A9CD-3792-8E69-6F8407B776F0}"/>
                  </a:ext>
                </a:extLst>
              </p14:cNvPr>
              <p14:cNvContentPartPr/>
              <p14:nvPr/>
            </p14:nvContentPartPr>
            <p14:xfrm>
              <a:off x="3115543" y="1794164"/>
              <a:ext cx="38160" cy="316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050251D-A9CD-3792-8E69-6F8407B776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08343" y="1786604"/>
                <a:ext cx="532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432DBF1-E387-7574-0030-4816DDAD65D2}"/>
                  </a:ext>
                </a:extLst>
              </p14:cNvPr>
              <p14:cNvContentPartPr/>
              <p14:nvPr/>
            </p14:nvContentPartPr>
            <p14:xfrm>
              <a:off x="3172423" y="2290964"/>
              <a:ext cx="18000" cy="507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432DBF1-E387-7574-0030-4816DDAD65D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64863" y="2283404"/>
                <a:ext cx="327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4F4111E-57CF-6A14-1880-AFF9EF57E109}"/>
                  </a:ext>
                </a:extLst>
              </p14:cNvPr>
              <p14:cNvContentPartPr/>
              <p14:nvPr/>
            </p14:nvContentPartPr>
            <p14:xfrm>
              <a:off x="3153343" y="2730524"/>
              <a:ext cx="6480" cy="576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4F4111E-57CF-6A14-1880-AFF9EF57E10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45783" y="2722964"/>
                <a:ext cx="216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9E8B384-A6C7-8C7D-B8A3-277925406592}"/>
                  </a:ext>
                </a:extLst>
              </p14:cNvPr>
              <p14:cNvContentPartPr/>
              <p14:nvPr/>
            </p14:nvContentPartPr>
            <p14:xfrm>
              <a:off x="3216343" y="3058844"/>
              <a:ext cx="88200" cy="81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9E8B384-A6C7-8C7D-B8A3-27792540659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08783" y="3051284"/>
                <a:ext cx="1033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4F59F76-F85A-8AD9-0F48-D00C4B36A1C0}"/>
                  </a:ext>
                </a:extLst>
              </p14:cNvPr>
              <p14:cNvContentPartPr/>
              <p14:nvPr/>
            </p14:nvContentPartPr>
            <p14:xfrm>
              <a:off x="3254143" y="3376004"/>
              <a:ext cx="19080" cy="410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4F59F76-F85A-8AD9-0F48-D00C4B36A1C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46583" y="3368444"/>
                <a:ext cx="342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9A2AE88-1258-38D7-4E7B-66406D874603}"/>
                  </a:ext>
                </a:extLst>
              </p14:cNvPr>
              <p14:cNvContentPartPr/>
              <p14:nvPr/>
            </p14:nvContentPartPr>
            <p14:xfrm>
              <a:off x="3153343" y="3633764"/>
              <a:ext cx="6480" cy="471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9A2AE88-1258-38D7-4E7B-66406D87460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45783" y="3626204"/>
                <a:ext cx="216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10EAA7F-AFAC-49EA-D49F-AD0385140DE0}"/>
                  </a:ext>
                </a:extLst>
              </p14:cNvPr>
              <p14:cNvContentPartPr/>
              <p14:nvPr/>
            </p14:nvContentPartPr>
            <p14:xfrm>
              <a:off x="3254143" y="4051364"/>
              <a:ext cx="63360" cy="507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10EAA7F-AFAC-49EA-D49F-AD0385140DE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46583" y="4043804"/>
                <a:ext cx="781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90D834B-5139-2FC6-116D-677010374E5B}"/>
                  </a:ext>
                </a:extLst>
              </p14:cNvPr>
              <p14:cNvContentPartPr/>
              <p14:nvPr/>
            </p14:nvContentPartPr>
            <p14:xfrm>
              <a:off x="3310663" y="4535564"/>
              <a:ext cx="69480" cy="129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90D834B-5139-2FC6-116D-677010374E5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03103" y="4528004"/>
                <a:ext cx="8460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352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7AF8FA-1298-D30E-59C2-D62E0BB7986F}"/>
                  </a:ext>
                </a:extLst>
              </p14:cNvPr>
              <p14:cNvContentPartPr/>
              <p14:nvPr/>
            </p14:nvContentPartPr>
            <p14:xfrm>
              <a:off x="909103" y="775724"/>
              <a:ext cx="308520" cy="88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7AF8FA-1298-D30E-59C2-D62E0BB798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3623" y="760604"/>
                <a:ext cx="3387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2AEC27-6646-F404-B9DA-DE37A59C6F01}"/>
                  </a:ext>
                </a:extLst>
              </p14:cNvPr>
              <p14:cNvContentPartPr/>
              <p14:nvPr/>
            </p14:nvContentPartPr>
            <p14:xfrm>
              <a:off x="868423" y="1027364"/>
              <a:ext cx="248400" cy="6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2AEC27-6646-F404-B9DA-DE37A59C6F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3303" y="1011884"/>
                <a:ext cx="279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B062FC-EAA9-F09D-7454-19EA24A31547}"/>
                  </a:ext>
                </a:extLst>
              </p14:cNvPr>
              <p14:cNvContentPartPr/>
              <p14:nvPr/>
            </p14:nvContentPartPr>
            <p14:xfrm>
              <a:off x="770503" y="882644"/>
              <a:ext cx="176400" cy="45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B062FC-EAA9-F09D-7454-19EA24A315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5383" y="867524"/>
                <a:ext cx="207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B8F322-9054-B66A-C9F9-8E6A2D0ABEAB}"/>
                  </a:ext>
                </a:extLst>
              </p14:cNvPr>
              <p14:cNvContentPartPr/>
              <p14:nvPr/>
            </p14:nvContentPartPr>
            <p14:xfrm>
              <a:off x="884623" y="1259924"/>
              <a:ext cx="364320" cy="56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B8F322-9054-B66A-C9F9-8E6A2D0ABE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9143" y="1244804"/>
                <a:ext cx="3949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033956-4995-47D1-8488-76A0D8575D04}"/>
                  </a:ext>
                </a:extLst>
              </p14:cNvPr>
              <p14:cNvContentPartPr/>
              <p14:nvPr/>
            </p14:nvContentPartPr>
            <p14:xfrm>
              <a:off x="1298623" y="1115204"/>
              <a:ext cx="314640" cy="446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033956-4995-47D1-8488-76A0D8575D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3503" y="1100084"/>
                <a:ext cx="34524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D338A0-29D6-1C63-1DCD-34E670A2B2B0}"/>
                  </a:ext>
                </a:extLst>
              </p14:cNvPr>
              <p14:cNvContentPartPr/>
              <p14:nvPr/>
            </p14:nvContentPartPr>
            <p14:xfrm>
              <a:off x="1808023" y="1237604"/>
              <a:ext cx="12960" cy="47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D338A0-29D6-1C63-1DCD-34E670A2B2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92903" y="1222124"/>
                <a:ext cx="435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D64FC7D-6740-154C-7BF3-046F4FD2F24C}"/>
                  </a:ext>
                </a:extLst>
              </p14:cNvPr>
              <p14:cNvContentPartPr/>
              <p14:nvPr/>
            </p14:nvContentPartPr>
            <p14:xfrm>
              <a:off x="2329663" y="819644"/>
              <a:ext cx="151200" cy="339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D64FC7D-6740-154C-7BF3-046F4FD2F2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14543" y="804524"/>
                <a:ext cx="18180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A13A57B-4716-0BA0-473C-DB9711B6E002}"/>
                  </a:ext>
                </a:extLst>
              </p14:cNvPr>
              <p14:cNvContentPartPr/>
              <p14:nvPr/>
            </p14:nvContentPartPr>
            <p14:xfrm>
              <a:off x="2354863" y="818924"/>
              <a:ext cx="302040" cy="238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A13A57B-4716-0BA0-473C-DB9711B6E00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39743" y="803804"/>
                <a:ext cx="3326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072664-4D0F-E538-DF09-624C68A64B8C}"/>
                  </a:ext>
                </a:extLst>
              </p14:cNvPr>
              <p14:cNvContentPartPr/>
              <p14:nvPr/>
            </p14:nvContentPartPr>
            <p14:xfrm>
              <a:off x="2758783" y="951764"/>
              <a:ext cx="256680" cy="119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072664-4D0F-E538-DF09-624C68A64B8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43663" y="936644"/>
                <a:ext cx="2872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162F260-CFDD-CA22-F47E-449BDA74D9EE}"/>
                  </a:ext>
                </a:extLst>
              </p14:cNvPr>
              <p14:cNvContentPartPr/>
              <p14:nvPr/>
            </p14:nvContentPartPr>
            <p14:xfrm>
              <a:off x="3008983" y="650084"/>
              <a:ext cx="154800" cy="402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162F260-CFDD-CA22-F47E-449BDA74D9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93503" y="634964"/>
                <a:ext cx="18540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FE17643-E56B-99C2-BCEC-175E6B6C25A2}"/>
                  </a:ext>
                </a:extLst>
              </p14:cNvPr>
              <p14:cNvContentPartPr/>
              <p14:nvPr/>
            </p14:nvContentPartPr>
            <p14:xfrm>
              <a:off x="2997103" y="901364"/>
              <a:ext cx="270000" cy="69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FE17643-E56B-99C2-BCEC-175E6B6C25A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81623" y="886244"/>
                <a:ext cx="3006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DDD1816-41CE-87FF-2084-ED9A39E12042}"/>
                  </a:ext>
                </a:extLst>
              </p14:cNvPr>
              <p14:cNvContentPartPr/>
              <p14:nvPr/>
            </p14:nvContentPartPr>
            <p14:xfrm>
              <a:off x="3889903" y="561884"/>
              <a:ext cx="251280" cy="390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DDD1816-41CE-87FF-2084-ED9A39E1204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74423" y="546764"/>
                <a:ext cx="2815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12CF5B1-1BA9-6051-2768-64C416A8AACE}"/>
                  </a:ext>
                </a:extLst>
              </p14:cNvPr>
              <p14:cNvContentPartPr/>
              <p14:nvPr/>
            </p14:nvContentPartPr>
            <p14:xfrm>
              <a:off x="4165663" y="832964"/>
              <a:ext cx="489960" cy="527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12CF5B1-1BA9-6051-2768-64C416A8AA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50543" y="817844"/>
                <a:ext cx="52056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ADB8302-E42F-D39D-A30D-B60988D212C0}"/>
                  </a:ext>
                </a:extLst>
              </p14:cNvPr>
              <p14:cNvContentPartPr/>
              <p14:nvPr/>
            </p14:nvContentPartPr>
            <p14:xfrm>
              <a:off x="4486423" y="769604"/>
              <a:ext cx="138600" cy="276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ADB8302-E42F-D39D-A30D-B60988D212C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70943" y="754124"/>
                <a:ext cx="1692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746D893-48E3-BCAA-87D8-CBAE5BAE17BA}"/>
                  </a:ext>
                </a:extLst>
              </p14:cNvPr>
              <p14:cNvContentPartPr/>
              <p14:nvPr/>
            </p14:nvContentPartPr>
            <p14:xfrm>
              <a:off x="4775503" y="775724"/>
              <a:ext cx="258120" cy="175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746D893-48E3-BCAA-87D8-CBAE5BAE17B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60383" y="760604"/>
                <a:ext cx="2887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5296910-16B9-447F-944B-C74C8C8543A7}"/>
                  </a:ext>
                </a:extLst>
              </p14:cNvPr>
              <p14:cNvContentPartPr/>
              <p14:nvPr/>
            </p14:nvContentPartPr>
            <p14:xfrm>
              <a:off x="5108863" y="807044"/>
              <a:ext cx="170280" cy="163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5296910-16B9-447F-944B-C74C8C8543A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93383" y="791924"/>
                <a:ext cx="2005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50BFD2D-AFF2-5F1D-CB5D-5BAA6081CDDE}"/>
                  </a:ext>
                </a:extLst>
              </p14:cNvPr>
              <p14:cNvContentPartPr/>
              <p14:nvPr/>
            </p14:nvContentPartPr>
            <p14:xfrm>
              <a:off x="5322343" y="782204"/>
              <a:ext cx="44280" cy="151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50BFD2D-AFF2-5F1D-CB5D-5BAA6081CDD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07223" y="766724"/>
                <a:ext cx="748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EF32280-C625-D8B6-ADB7-A70FE83A5746}"/>
                  </a:ext>
                </a:extLst>
              </p14:cNvPr>
              <p14:cNvContentPartPr/>
              <p14:nvPr/>
            </p14:nvContentPartPr>
            <p14:xfrm>
              <a:off x="5498383" y="511844"/>
              <a:ext cx="163080" cy="383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EF32280-C625-D8B6-ADB7-A70FE83A57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83263" y="496364"/>
                <a:ext cx="1936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DCC73F2-416C-383F-7197-9B98074469CA}"/>
                  </a:ext>
                </a:extLst>
              </p14:cNvPr>
              <p14:cNvContentPartPr/>
              <p14:nvPr/>
            </p14:nvContentPartPr>
            <p14:xfrm>
              <a:off x="5523583" y="732524"/>
              <a:ext cx="587880" cy="376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DCC73F2-416C-383F-7197-9B98074469C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08463" y="717044"/>
                <a:ext cx="61848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AE4B88D-6320-7D68-EFBC-29A1A9938DE5}"/>
                  </a:ext>
                </a:extLst>
              </p14:cNvPr>
              <p14:cNvContentPartPr/>
              <p14:nvPr/>
            </p14:nvContentPartPr>
            <p14:xfrm>
              <a:off x="5260423" y="537404"/>
              <a:ext cx="68760" cy="119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AE4B88D-6320-7D68-EFBC-29A1A9938DE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44943" y="522284"/>
                <a:ext cx="993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D34E5C6-51EF-16B1-43C5-A12A49380EFB}"/>
                  </a:ext>
                </a:extLst>
              </p14:cNvPr>
              <p14:cNvContentPartPr/>
              <p14:nvPr/>
            </p14:nvContentPartPr>
            <p14:xfrm>
              <a:off x="6379303" y="380444"/>
              <a:ext cx="364320" cy="626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D34E5C6-51EF-16B1-43C5-A12A49380EF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64183" y="364964"/>
                <a:ext cx="39492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BC1DB78-B466-DE6B-2AD2-0094268BC8D8}"/>
                  </a:ext>
                </a:extLst>
              </p14:cNvPr>
              <p14:cNvContentPartPr/>
              <p14:nvPr/>
            </p14:nvContentPartPr>
            <p14:xfrm>
              <a:off x="6982303" y="505364"/>
              <a:ext cx="376200" cy="465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BC1DB78-B466-DE6B-2AD2-0094268BC8D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67183" y="490244"/>
                <a:ext cx="40680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C3A76C5-37D3-E36F-AD9E-C1E093CE15EF}"/>
                  </a:ext>
                </a:extLst>
              </p14:cNvPr>
              <p14:cNvContentPartPr/>
              <p14:nvPr/>
            </p14:nvContentPartPr>
            <p14:xfrm>
              <a:off x="7598623" y="628484"/>
              <a:ext cx="157680" cy="279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C3A76C5-37D3-E36F-AD9E-C1E093CE15E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83143" y="613004"/>
                <a:ext cx="1879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DD0215-FAC9-65D5-D093-61E4401233A5}"/>
                  </a:ext>
                </a:extLst>
              </p14:cNvPr>
              <p14:cNvContentPartPr/>
              <p14:nvPr/>
            </p14:nvContentPartPr>
            <p14:xfrm>
              <a:off x="7516543" y="650084"/>
              <a:ext cx="119880" cy="88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DD0215-FAC9-65D5-D093-61E4401233A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01423" y="634964"/>
                <a:ext cx="1504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92F3224-151D-3FF7-1195-85B3342AAE7D}"/>
                  </a:ext>
                </a:extLst>
              </p14:cNvPr>
              <p14:cNvContentPartPr/>
              <p14:nvPr/>
            </p14:nvContentPartPr>
            <p14:xfrm>
              <a:off x="7843783" y="863924"/>
              <a:ext cx="6480" cy="56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92F3224-151D-3FF7-1195-85B3342AAE7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28303" y="848444"/>
                <a:ext cx="370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513409A-1432-220E-D569-ECB30690486D}"/>
                  </a:ext>
                </a:extLst>
              </p14:cNvPr>
              <p14:cNvContentPartPr/>
              <p14:nvPr/>
            </p14:nvContentPartPr>
            <p14:xfrm>
              <a:off x="8327623" y="462884"/>
              <a:ext cx="370440" cy="483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513409A-1432-220E-D569-ECB30690486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12503" y="447404"/>
                <a:ext cx="40104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41347C8-19E7-D7EB-7381-B5415C44CA52}"/>
                  </a:ext>
                </a:extLst>
              </p14:cNvPr>
              <p14:cNvContentPartPr/>
              <p14:nvPr/>
            </p14:nvContentPartPr>
            <p14:xfrm>
              <a:off x="8748823" y="738644"/>
              <a:ext cx="861840" cy="445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41347C8-19E7-D7EB-7381-B5415C44CA5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33703" y="723524"/>
                <a:ext cx="89208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C198988-D6D7-5C6F-AFAC-EDF9AE67E027}"/>
                  </a:ext>
                </a:extLst>
              </p14:cNvPr>
              <p14:cNvContentPartPr/>
              <p14:nvPr/>
            </p14:nvContentPartPr>
            <p14:xfrm>
              <a:off x="9553783" y="650084"/>
              <a:ext cx="182520" cy="182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C198988-D6D7-5C6F-AFAC-EDF9AE67E02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538663" y="634964"/>
                <a:ext cx="2131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ABDEC81-FCEB-4AFE-3965-EFFA1829FB4D}"/>
                  </a:ext>
                </a:extLst>
              </p14:cNvPr>
              <p14:cNvContentPartPr/>
              <p14:nvPr/>
            </p14:nvContentPartPr>
            <p14:xfrm>
              <a:off x="3254863" y="1775444"/>
              <a:ext cx="313920" cy="44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ABDEC81-FCEB-4AFE-3965-EFFA1829FB4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39383" y="1760324"/>
                <a:ext cx="3445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2F670B7-1CA0-3F21-30EF-27C47DCCEFA5}"/>
                  </a:ext>
                </a:extLst>
              </p14:cNvPr>
              <p14:cNvContentPartPr/>
              <p14:nvPr/>
            </p14:nvContentPartPr>
            <p14:xfrm>
              <a:off x="3356023" y="1938884"/>
              <a:ext cx="281880" cy="19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2F670B7-1CA0-3F21-30EF-27C47DCCEFA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40903" y="1923764"/>
                <a:ext cx="3124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C099346-377B-7933-8366-83984F55E98F}"/>
                  </a:ext>
                </a:extLst>
              </p14:cNvPr>
              <p14:cNvContentPartPr/>
              <p14:nvPr/>
            </p14:nvContentPartPr>
            <p14:xfrm>
              <a:off x="3813583" y="1626044"/>
              <a:ext cx="365040" cy="394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C099346-377B-7933-8366-83984F55E98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798463" y="1610564"/>
                <a:ext cx="3956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CBA49EB-7A6D-39BD-7C98-299A4DA6B09A}"/>
                  </a:ext>
                </a:extLst>
              </p14:cNvPr>
              <p14:cNvContentPartPr/>
              <p14:nvPr/>
            </p14:nvContentPartPr>
            <p14:xfrm>
              <a:off x="4159543" y="1580684"/>
              <a:ext cx="330120" cy="420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CBA49EB-7A6D-39BD-7C98-299A4DA6B09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44063" y="1565204"/>
                <a:ext cx="36072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B1B8837-BC33-CED0-C417-494B1D9F4252}"/>
                  </a:ext>
                </a:extLst>
              </p14:cNvPr>
              <p14:cNvContentPartPr/>
              <p14:nvPr/>
            </p14:nvContentPartPr>
            <p14:xfrm>
              <a:off x="4580743" y="1649804"/>
              <a:ext cx="503280" cy="263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B1B8837-BC33-CED0-C417-494B1D9F425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65263" y="1634324"/>
                <a:ext cx="5338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7FEE21C-39DF-9D9C-AF2D-8E9CA4457FE7}"/>
                  </a:ext>
                </a:extLst>
              </p14:cNvPr>
              <p14:cNvContentPartPr/>
              <p14:nvPr/>
            </p14:nvContentPartPr>
            <p14:xfrm>
              <a:off x="5518183" y="1574924"/>
              <a:ext cx="495000" cy="307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7FEE21C-39DF-9D9C-AF2D-8E9CA4457FE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02703" y="1559804"/>
                <a:ext cx="5256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556466D-2248-AABC-14BF-74957EC8CB23}"/>
                  </a:ext>
                </a:extLst>
              </p14:cNvPr>
              <p14:cNvContentPartPr/>
              <p14:nvPr/>
            </p14:nvContentPartPr>
            <p14:xfrm>
              <a:off x="6076903" y="1612004"/>
              <a:ext cx="245520" cy="228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556466D-2248-AABC-14BF-74957EC8CB2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61783" y="1596884"/>
                <a:ext cx="2761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E12EA76-716E-A1DF-6F7C-71F2218F6B8B}"/>
                  </a:ext>
                </a:extLst>
              </p14:cNvPr>
              <p14:cNvContentPartPr/>
              <p14:nvPr/>
            </p14:nvContentPartPr>
            <p14:xfrm>
              <a:off x="6441583" y="1467284"/>
              <a:ext cx="262440" cy="459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E12EA76-716E-A1DF-6F7C-71F2218F6B8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426463" y="1452164"/>
                <a:ext cx="29268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CAF8063-A9AF-2779-5C20-D1D5F0A6877B}"/>
                  </a:ext>
                </a:extLst>
              </p14:cNvPr>
              <p14:cNvContentPartPr/>
              <p14:nvPr/>
            </p14:nvContentPartPr>
            <p14:xfrm>
              <a:off x="6491983" y="1737644"/>
              <a:ext cx="207720" cy="56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CAF8063-A9AF-2779-5C20-D1D5F0A6877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476503" y="1722524"/>
                <a:ext cx="2383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DAD8850-3844-788C-3BBB-31FFC4280FBA}"/>
                  </a:ext>
                </a:extLst>
              </p14:cNvPr>
              <p14:cNvContentPartPr/>
              <p14:nvPr/>
            </p14:nvContentPartPr>
            <p14:xfrm>
              <a:off x="6887983" y="1747364"/>
              <a:ext cx="25560" cy="53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DAD8850-3844-788C-3BBB-31FFC4280FB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72863" y="1732244"/>
                <a:ext cx="561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9D480CB8-5722-03C1-5121-B9EDF04002DA}"/>
                  </a:ext>
                </a:extLst>
              </p14:cNvPr>
              <p14:cNvContentPartPr/>
              <p14:nvPr/>
            </p14:nvContentPartPr>
            <p14:xfrm>
              <a:off x="1508863" y="2458004"/>
              <a:ext cx="4558680" cy="581040"/>
            </p14:xfrm>
          </p:contentPart>
        </mc:Choice>
        <mc:Fallback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9D480CB8-5722-03C1-5121-B9EDF04002D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493743" y="2442524"/>
                <a:ext cx="458892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1" name="Ink 73">
                <a:extLst>
                  <a:ext uri="{FF2B5EF4-FFF2-40B4-BE49-F238E27FC236}">
                    <a16:creationId xmlns:a16="http://schemas.microsoft.com/office/drawing/2014/main" id="{86DB9DD4-B797-D744-68A2-038EAF9EB83A}"/>
                  </a:ext>
                </a:extLst>
              </p14:cNvPr>
              <p14:cNvContentPartPr/>
              <p14:nvPr/>
            </p14:nvContentPartPr>
            <p14:xfrm>
              <a:off x="7312783" y="2077124"/>
              <a:ext cx="2448720" cy="1314360"/>
            </p14:xfrm>
          </p:contentPart>
        </mc:Choice>
        <mc:Fallback>
          <p:pic>
            <p:nvPicPr>
              <p:cNvPr id="71" name="Ink 73">
                <a:extLst>
                  <a:ext uri="{FF2B5EF4-FFF2-40B4-BE49-F238E27FC236}">
                    <a16:creationId xmlns:a16="http://schemas.microsoft.com/office/drawing/2014/main" id="{86DB9DD4-B797-D744-68A2-038EAF9EB83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297303" y="2062004"/>
                <a:ext cx="2479320" cy="13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2" name="Ink 73">
                <a:extLst>
                  <a:ext uri="{FF2B5EF4-FFF2-40B4-BE49-F238E27FC236}">
                    <a16:creationId xmlns:a16="http://schemas.microsoft.com/office/drawing/2014/main" id="{74204FB3-B871-DCC8-50D9-C265F9307DF1}"/>
                  </a:ext>
                </a:extLst>
              </p14:cNvPr>
              <p14:cNvContentPartPr/>
              <p14:nvPr/>
            </p14:nvContentPartPr>
            <p14:xfrm>
              <a:off x="6322783" y="2643044"/>
              <a:ext cx="370440" cy="195480"/>
            </p14:xfrm>
          </p:contentPart>
        </mc:Choice>
        <mc:Fallback>
          <p:pic>
            <p:nvPicPr>
              <p:cNvPr id="72" name="Ink 73">
                <a:extLst>
                  <a:ext uri="{FF2B5EF4-FFF2-40B4-BE49-F238E27FC236}">
                    <a16:creationId xmlns:a16="http://schemas.microsoft.com/office/drawing/2014/main" id="{74204FB3-B871-DCC8-50D9-C265F9307DF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307663" y="2627896"/>
                <a:ext cx="401040" cy="226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0F0A2D35-52E7-9C65-784E-28B4C63265BE}"/>
                  </a:ext>
                </a:extLst>
              </p14:cNvPr>
              <p14:cNvContentPartPr/>
              <p14:nvPr/>
            </p14:nvContentPartPr>
            <p14:xfrm>
              <a:off x="682663" y="3586244"/>
              <a:ext cx="519120" cy="428040"/>
            </p14:xfrm>
          </p:contentPart>
        </mc:Choice>
        <mc:Fallback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0F0A2D35-52E7-9C65-784E-28B4C63265B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7194" y="3570764"/>
                <a:ext cx="549339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6" name="Ink 76">
                <a:extLst>
                  <a:ext uri="{FF2B5EF4-FFF2-40B4-BE49-F238E27FC236}">
                    <a16:creationId xmlns:a16="http://schemas.microsoft.com/office/drawing/2014/main" id="{BD952E98-8F35-4FD3-0219-B3B713A568F8}"/>
                  </a:ext>
                </a:extLst>
              </p14:cNvPr>
              <p14:cNvContentPartPr/>
              <p14:nvPr/>
            </p14:nvContentPartPr>
            <p14:xfrm>
              <a:off x="9805063" y="2561324"/>
              <a:ext cx="346320" cy="220320"/>
            </p14:xfrm>
          </p:contentPart>
        </mc:Choice>
        <mc:Fallback>
          <p:pic>
            <p:nvPicPr>
              <p:cNvPr id="76" name="Ink 76">
                <a:extLst>
                  <a:ext uri="{FF2B5EF4-FFF2-40B4-BE49-F238E27FC236}">
                    <a16:creationId xmlns:a16="http://schemas.microsoft.com/office/drawing/2014/main" id="{BD952E98-8F35-4FD3-0219-B3B713A568F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789943" y="2546204"/>
                <a:ext cx="3765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2988647E-1247-C2AF-2EA1-EA059D8760E4}"/>
                  </a:ext>
                </a:extLst>
              </p14:cNvPr>
              <p14:cNvContentPartPr/>
              <p14:nvPr/>
            </p14:nvContentPartPr>
            <p14:xfrm>
              <a:off x="3846343" y="2864444"/>
              <a:ext cx="338400" cy="388080"/>
            </p14:xfrm>
          </p:contentPart>
        </mc:Choice>
        <mc:Fallback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2988647E-1247-C2AF-2EA1-EA059D8760E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31223" y="2849324"/>
                <a:ext cx="36900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7DDC8578-07A6-F014-C538-F9CD0B2C250F}"/>
                  </a:ext>
                </a:extLst>
              </p14:cNvPr>
              <p14:cNvContentPartPr/>
              <p14:nvPr/>
            </p14:nvContentPartPr>
            <p14:xfrm>
              <a:off x="7379023" y="2488604"/>
              <a:ext cx="377280" cy="293040"/>
            </p14:xfrm>
          </p:contentPart>
        </mc:Choice>
        <mc:Fallback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7DDC8578-07A6-F014-C538-F9CD0B2C250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363889" y="2473484"/>
                <a:ext cx="407909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7" name="Ink 87">
                <a:extLst>
                  <a:ext uri="{FF2B5EF4-FFF2-40B4-BE49-F238E27FC236}">
                    <a16:creationId xmlns:a16="http://schemas.microsoft.com/office/drawing/2014/main" id="{D562740D-F590-AC91-7B60-426966A01952}"/>
                  </a:ext>
                </a:extLst>
              </p14:cNvPr>
              <p14:cNvContentPartPr/>
              <p14:nvPr/>
            </p14:nvContentPartPr>
            <p14:xfrm>
              <a:off x="10333183" y="2416604"/>
              <a:ext cx="591480" cy="288720"/>
            </p14:xfrm>
          </p:contentPart>
        </mc:Choice>
        <mc:Fallback>
          <p:pic>
            <p:nvPicPr>
              <p:cNvPr id="87" name="Ink 87">
                <a:extLst>
                  <a:ext uri="{FF2B5EF4-FFF2-40B4-BE49-F238E27FC236}">
                    <a16:creationId xmlns:a16="http://schemas.microsoft.com/office/drawing/2014/main" id="{D562740D-F590-AC91-7B60-426966A0195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318063" y="2401484"/>
                <a:ext cx="6217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6C9B68E-B664-ABCF-5D9C-316D4D66CC0A}"/>
                  </a:ext>
                </a:extLst>
              </p14:cNvPr>
              <p14:cNvContentPartPr/>
              <p14:nvPr/>
            </p14:nvContentPartPr>
            <p14:xfrm>
              <a:off x="10994863" y="2404004"/>
              <a:ext cx="235080" cy="276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6C9B68E-B664-ABCF-5D9C-316D4D66CC0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979743" y="2388884"/>
                <a:ext cx="2656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2E5BCCC8-2A1A-7038-04E7-FE770CDA19B7}"/>
                  </a:ext>
                </a:extLst>
              </p14:cNvPr>
              <p14:cNvContentPartPr/>
              <p14:nvPr/>
            </p14:nvContentPartPr>
            <p14:xfrm>
              <a:off x="11264503" y="2366564"/>
              <a:ext cx="1005840" cy="439560"/>
            </p14:xfrm>
          </p:contentPart>
        </mc:Choice>
        <mc:Fallback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2E5BCCC8-2A1A-7038-04E7-FE770CDA19B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249378" y="2351097"/>
                <a:ext cx="1036451" cy="469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DFB2243A-BB46-F08A-79F9-28BBCA9D745C}"/>
                  </a:ext>
                </a:extLst>
              </p14:cNvPr>
              <p14:cNvContentPartPr/>
              <p14:nvPr/>
            </p14:nvContentPartPr>
            <p14:xfrm>
              <a:off x="2362423" y="3686684"/>
              <a:ext cx="786240" cy="553680"/>
            </p14:xfrm>
          </p:contentPart>
        </mc:Choice>
        <mc:Fallback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DFB2243A-BB46-F08A-79F9-28BBCA9D745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354863" y="3679124"/>
                <a:ext cx="80136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4" name="Ink 104">
                <a:extLst>
                  <a:ext uri="{FF2B5EF4-FFF2-40B4-BE49-F238E27FC236}">
                    <a16:creationId xmlns:a16="http://schemas.microsoft.com/office/drawing/2014/main" id="{529C48F3-945E-0A07-4005-9854E9FADA82}"/>
                  </a:ext>
                </a:extLst>
              </p14:cNvPr>
              <p14:cNvContentPartPr/>
              <p14:nvPr/>
            </p14:nvContentPartPr>
            <p14:xfrm>
              <a:off x="3771463" y="3341804"/>
              <a:ext cx="1025640" cy="1325880"/>
            </p14:xfrm>
          </p:contentPart>
        </mc:Choice>
        <mc:Fallback>
          <p:pic>
            <p:nvPicPr>
              <p:cNvPr id="104" name="Ink 104">
                <a:extLst>
                  <a:ext uri="{FF2B5EF4-FFF2-40B4-BE49-F238E27FC236}">
                    <a16:creationId xmlns:a16="http://schemas.microsoft.com/office/drawing/2014/main" id="{529C48F3-945E-0A07-4005-9854E9FADA8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763903" y="3334246"/>
                <a:ext cx="1040400" cy="1340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9" name="Ink 120">
                <a:extLst>
                  <a:ext uri="{FF2B5EF4-FFF2-40B4-BE49-F238E27FC236}">
                    <a16:creationId xmlns:a16="http://schemas.microsoft.com/office/drawing/2014/main" id="{D660FF89-546B-90DB-47D8-88C8517FD932}"/>
                  </a:ext>
                </a:extLst>
              </p14:cNvPr>
              <p14:cNvContentPartPr/>
              <p14:nvPr/>
            </p14:nvContentPartPr>
            <p14:xfrm>
              <a:off x="7036663" y="3661484"/>
              <a:ext cx="1638720" cy="641520"/>
            </p14:xfrm>
          </p:contentPart>
        </mc:Choice>
        <mc:Fallback>
          <p:pic>
            <p:nvPicPr>
              <p:cNvPr id="119" name="Ink 120">
                <a:extLst>
                  <a:ext uri="{FF2B5EF4-FFF2-40B4-BE49-F238E27FC236}">
                    <a16:creationId xmlns:a16="http://schemas.microsoft.com/office/drawing/2014/main" id="{D660FF89-546B-90DB-47D8-88C8517FD93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029101" y="3653924"/>
                <a:ext cx="1653843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20" name="Ink 120">
                <a:extLst>
                  <a:ext uri="{FF2B5EF4-FFF2-40B4-BE49-F238E27FC236}">
                    <a16:creationId xmlns:a16="http://schemas.microsoft.com/office/drawing/2014/main" id="{86BAA374-BCD1-990A-03BD-9CC8E63EF427}"/>
                  </a:ext>
                </a:extLst>
              </p14:cNvPr>
              <p14:cNvContentPartPr/>
              <p14:nvPr/>
            </p14:nvContentPartPr>
            <p14:xfrm>
              <a:off x="4965223" y="3669404"/>
              <a:ext cx="1717200" cy="407520"/>
            </p14:xfrm>
          </p:contentPart>
        </mc:Choice>
        <mc:Fallback>
          <p:pic>
            <p:nvPicPr>
              <p:cNvPr id="120" name="Ink 120">
                <a:extLst>
                  <a:ext uri="{FF2B5EF4-FFF2-40B4-BE49-F238E27FC236}">
                    <a16:creationId xmlns:a16="http://schemas.microsoft.com/office/drawing/2014/main" id="{86BAA374-BCD1-990A-03BD-9CC8E63EF42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958021" y="3661844"/>
                <a:ext cx="1732323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24" name="Ink 124">
                <a:extLst>
                  <a:ext uri="{FF2B5EF4-FFF2-40B4-BE49-F238E27FC236}">
                    <a16:creationId xmlns:a16="http://schemas.microsoft.com/office/drawing/2014/main" id="{D679909E-4969-4AF5-6DB0-2AB892590F2F}"/>
                  </a:ext>
                </a:extLst>
              </p14:cNvPr>
              <p14:cNvContentPartPr/>
              <p14:nvPr/>
            </p14:nvContentPartPr>
            <p14:xfrm>
              <a:off x="8976703" y="3686684"/>
              <a:ext cx="968400" cy="244800"/>
            </p14:xfrm>
          </p:contentPart>
        </mc:Choice>
        <mc:Fallback>
          <p:pic>
            <p:nvPicPr>
              <p:cNvPr id="124" name="Ink 124">
                <a:extLst>
                  <a:ext uri="{FF2B5EF4-FFF2-40B4-BE49-F238E27FC236}">
                    <a16:creationId xmlns:a16="http://schemas.microsoft.com/office/drawing/2014/main" id="{D679909E-4969-4AF5-6DB0-2AB892590F2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969143" y="3679124"/>
                <a:ext cx="9835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1" name="Ink 131">
                <a:extLst>
                  <a:ext uri="{FF2B5EF4-FFF2-40B4-BE49-F238E27FC236}">
                    <a16:creationId xmlns:a16="http://schemas.microsoft.com/office/drawing/2014/main" id="{24789E74-D520-CC88-CC47-B01715555C17}"/>
                  </a:ext>
                </a:extLst>
              </p14:cNvPr>
              <p14:cNvContentPartPr/>
              <p14:nvPr/>
            </p14:nvContentPartPr>
            <p14:xfrm>
              <a:off x="8959063" y="3529364"/>
              <a:ext cx="1508040" cy="459720"/>
            </p14:xfrm>
          </p:contentPart>
        </mc:Choice>
        <mc:Fallback>
          <p:pic>
            <p:nvPicPr>
              <p:cNvPr id="131" name="Ink 131">
                <a:extLst>
                  <a:ext uri="{FF2B5EF4-FFF2-40B4-BE49-F238E27FC236}">
                    <a16:creationId xmlns:a16="http://schemas.microsoft.com/office/drawing/2014/main" id="{24789E74-D520-CC88-CC47-B01715555C1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951503" y="3522158"/>
                <a:ext cx="1522800" cy="474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4" name="Ink 134">
                <a:extLst>
                  <a:ext uri="{FF2B5EF4-FFF2-40B4-BE49-F238E27FC236}">
                    <a16:creationId xmlns:a16="http://schemas.microsoft.com/office/drawing/2014/main" id="{002C8081-698D-CF15-D4D1-21D84BBAE414}"/>
                  </a:ext>
                </a:extLst>
              </p14:cNvPr>
              <p14:cNvContentPartPr/>
              <p14:nvPr/>
            </p14:nvContentPartPr>
            <p14:xfrm>
              <a:off x="10824943" y="3435404"/>
              <a:ext cx="384120" cy="452880"/>
            </p14:xfrm>
          </p:contentPart>
        </mc:Choice>
        <mc:Fallback>
          <p:pic>
            <p:nvPicPr>
              <p:cNvPr id="134" name="Ink 134">
                <a:extLst>
                  <a:ext uri="{FF2B5EF4-FFF2-40B4-BE49-F238E27FC236}">
                    <a16:creationId xmlns:a16="http://schemas.microsoft.com/office/drawing/2014/main" id="{002C8081-698D-CF15-D4D1-21D84BBAE41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817376" y="3427844"/>
                <a:ext cx="399254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43" name="Ink 143">
                <a:extLst>
                  <a:ext uri="{FF2B5EF4-FFF2-40B4-BE49-F238E27FC236}">
                    <a16:creationId xmlns:a16="http://schemas.microsoft.com/office/drawing/2014/main" id="{331E1022-5CED-7C79-FCE8-A3D7F5691F3D}"/>
                  </a:ext>
                </a:extLst>
              </p14:cNvPr>
              <p14:cNvContentPartPr/>
              <p14:nvPr/>
            </p14:nvContentPartPr>
            <p14:xfrm>
              <a:off x="1867063" y="4812044"/>
              <a:ext cx="2495160" cy="714240"/>
            </p14:xfrm>
          </p:contentPart>
        </mc:Choice>
        <mc:Fallback>
          <p:pic>
            <p:nvPicPr>
              <p:cNvPr id="143" name="Ink 143">
                <a:extLst>
                  <a:ext uri="{FF2B5EF4-FFF2-40B4-BE49-F238E27FC236}">
                    <a16:creationId xmlns:a16="http://schemas.microsoft.com/office/drawing/2014/main" id="{331E1022-5CED-7C79-FCE8-A3D7F5691F3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859862" y="4804484"/>
                <a:ext cx="2510282" cy="7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79A6C36-CCC2-5106-B7B9-77B64DCA71E8}"/>
                  </a:ext>
                </a:extLst>
              </p14:cNvPr>
              <p14:cNvContentPartPr/>
              <p14:nvPr/>
            </p14:nvContentPartPr>
            <p14:xfrm>
              <a:off x="3717823" y="4781444"/>
              <a:ext cx="420120" cy="6519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79A6C36-CCC2-5106-B7B9-77B64DCA71E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710263" y="4773884"/>
                <a:ext cx="43524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CF2AC62-A09C-4F61-CFBA-54F3D8E72A7E}"/>
                  </a:ext>
                </a:extLst>
              </p14:cNvPr>
              <p14:cNvContentPartPr/>
              <p14:nvPr/>
            </p14:nvContentPartPr>
            <p14:xfrm>
              <a:off x="7775743" y="4768124"/>
              <a:ext cx="226800" cy="507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CF2AC62-A09C-4F61-CFBA-54F3D8E72A7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768183" y="4760564"/>
                <a:ext cx="2419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9BB8E9D-CAA7-22E5-542C-F96E2D622A16}"/>
                  </a:ext>
                </a:extLst>
              </p14:cNvPr>
              <p14:cNvContentPartPr/>
              <p14:nvPr/>
            </p14:nvContentPartPr>
            <p14:xfrm>
              <a:off x="7769623" y="4969364"/>
              <a:ext cx="302040" cy="381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9BB8E9D-CAA7-22E5-542C-F96E2D622A1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762063" y="4961804"/>
                <a:ext cx="3171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69" name="Ink 171">
                <a:extLst>
                  <a:ext uri="{FF2B5EF4-FFF2-40B4-BE49-F238E27FC236}">
                    <a16:creationId xmlns:a16="http://schemas.microsoft.com/office/drawing/2014/main" id="{2F0D63F6-4A4A-BD20-C23B-48C168D211AA}"/>
                  </a:ext>
                </a:extLst>
              </p14:cNvPr>
              <p14:cNvContentPartPr/>
              <p14:nvPr/>
            </p14:nvContentPartPr>
            <p14:xfrm>
              <a:off x="10881463" y="4225964"/>
              <a:ext cx="773640" cy="492120"/>
            </p14:xfrm>
          </p:contentPart>
        </mc:Choice>
        <mc:Fallback>
          <p:pic>
            <p:nvPicPr>
              <p:cNvPr id="169" name="Ink 171">
                <a:extLst>
                  <a:ext uri="{FF2B5EF4-FFF2-40B4-BE49-F238E27FC236}">
                    <a16:creationId xmlns:a16="http://schemas.microsoft.com/office/drawing/2014/main" id="{2F0D63F6-4A4A-BD20-C23B-48C168D211A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873903" y="4218404"/>
                <a:ext cx="78876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70" name="Ink 171">
                <a:extLst>
                  <a:ext uri="{FF2B5EF4-FFF2-40B4-BE49-F238E27FC236}">
                    <a16:creationId xmlns:a16="http://schemas.microsoft.com/office/drawing/2014/main" id="{AB3E5BD1-841F-3854-2A73-EDB3AE0D853F}"/>
                  </a:ext>
                </a:extLst>
              </p14:cNvPr>
              <p14:cNvContentPartPr/>
              <p14:nvPr/>
            </p14:nvContentPartPr>
            <p14:xfrm>
              <a:off x="8342383" y="4441244"/>
              <a:ext cx="2237760" cy="471600"/>
            </p14:xfrm>
          </p:contentPart>
        </mc:Choice>
        <mc:Fallback>
          <p:pic>
            <p:nvPicPr>
              <p:cNvPr id="170" name="Ink 171">
                <a:extLst>
                  <a:ext uri="{FF2B5EF4-FFF2-40B4-BE49-F238E27FC236}">
                    <a16:creationId xmlns:a16="http://schemas.microsoft.com/office/drawing/2014/main" id="{AB3E5BD1-841F-3854-2A73-EDB3AE0D853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334823" y="4433690"/>
                <a:ext cx="2252880" cy="486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71" name="Ink 171">
                <a:extLst>
                  <a:ext uri="{FF2B5EF4-FFF2-40B4-BE49-F238E27FC236}">
                    <a16:creationId xmlns:a16="http://schemas.microsoft.com/office/drawing/2014/main" id="{5D362B8B-2386-2128-DA3D-6F31D39507AA}"/>
                  </a:ext>
                </a:extLst>
              </p14:cNvPr>
              <p14:cNvContentPartPr/>
              <p14:nvPr/>
            </p14:nvContentPartPr>
            <p14:xfrm>
              <a:off x="4506583" y="4610804"/>
              <a:ext cx="2891520" cy="635400"/>
            </p14:xfrm>
          </p:contentPart>
        </mc:Choice>
        <mc:Fallback>
          <p:pic>
            <p:nvPicPr>
              <p:cNvPr id="171" name="Ink 171">
                <a:extLst>
                  <a:ext uri="{FF2B5EF4-FFF2-40B4-BE49-F238E27FC236}">
                    <a16:creationId xmlns:a16="http://schemas.microsoft.com/office/drawing/2014/main" id="{5D362B8B-2386-2128-DA3D-6F31D39507A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499024" y="4603244"/>
                <a:ext cx="2906278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79" name="Ink 180">
                <a:extLst>
                  <a:ext uri="{FF2B5EF4-FFF2-40B4-BE49-F238E27FC236}">
                    <a16:creationId xmlns:a16="http://schemas.microsoft.com/office/drawing/2014/main" id="{C0C10325-B4B5-0696-599A-516375919BBB}"/>
                  </a:ext>
                </a:extLst>
              </p14:cNvPr>
              <p14:cNvContentPartPr/>
              <p14:nvPr/>
            </p14:nvContentPartPr>
            <p14:xfrm>
              <a:off x="4097623" y="6082124"/>
              <a:ext cx="289800" cy="151200"/>
            </p14:xfrm>
          </p:contentPart>
        </mc:Choice>
        <mc:Fallback>
          <p:pic>
            <p:nvPicPr>
              <p:cNvPr id="179" name="Ink 180">
                <a:extLst>
                  <a:ext uri="{FF2B5EF4-FFF2-40B4-BE49-F238E27FC236}">
                    <a16:creationId xmlns:a16="http://schemas.microsoft.com/office/drawing/2014/main" id="{C0C10325-B4B5-0696-599A-516375919BB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087530" y="6072044"/>
                <a:ext cx="307462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80" name="Ink 180">
                <a:extLst>
                  <a:ext uri="{FF2B5EF4-FFF2-40B4-BE49-F238E27FC236}">
                    <a16:creationId xmlns:a16="http://schemas.microsoft.com/office/drawing/2014/main" id="{0CB6765E-9383-18ED-D73F-32480683EBF2}"/>
                  </a:ext>
                </a:extLst>
              </p14:cNvPr>
              <p14:cNvContentPartPr/>
              <p14:nvPr/>
            </p14:nvContentPartPr>
            <p14:xfrm>
              <a:off x="2425423" y="5755244"/>
              <a:ext cx="1286280" cy="704520"/>
            </p14:xfrm>
          </p:contentPart>
        </mc:Choice>
        <mc:Fallback>
          <p:pic>
            <p:nvPicPr>
              <p:cNvPr id="180" name="Ink 180">
                <a:extLst>
                  <a:ext uri="{FF2B5EF4-FFF2-40B4-BE49-F238E27FC236}">
                    <a16:creationId xmlns:a16="http://schemas.microsoft.com/office/drawing/2014/main" id="{0CB6765E-9383-18ED-D73F-32480683EBF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417863" y="5747684"/>
                <a:ext cx="1301400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84" name="Ink 184">
                <a:extLst>
                  <a:ext uri="{FF2B5EF4-FFF2-40B4-BE49-F238E27FC236}">
                    <a16:creationId xmlns:a16="http://schemas.microsoft.com/office/drawing/2014/main" id="{D836763E-75DD-64C0-A950-D4FCBE256DC1}"/>
                  </a:ext>
                </a:extLst>
              </p14:cNvPr>
              <p14:cNvContentPartPr/>
              <p14:nvPr/>
            </p14:nvContentPartPr>
            <p14:xfrm>
              <a:off x="4826983" y="5739764"/>
              <a:ext cx="629280" cy="353160"/>
            </p14:xfrm>
          </p:contentPart>
        </mc:Choice>
        <mc:Fallback>
          <p:pic>
            <p:nvPicPr>
              <p:cNvPr id="184" name="Ink 184">
                <a:extLst>
                  <a:ext uri="{FF2B5EF4-FFF2-40B4-BE49-F238E27FC236}">
                    <a16:creationId xmlns:a16="http://schemas.microsoft.com/office/drawing/2014/main" id="{D836763E-75DD-64C0-A950-D4FCBE256DC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816897" y="5729684"/>
                <a:ext cx="64693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5EDFD64-DF86-756D-B9A5-A441C8D80671}"/>
                  </a:ext>
                </a:extLst>
              </p14:cNvPr>
              <p14:cNvContentPartPr/>
              <p14:nvPr/>
            </p14:nvContentPartPr>
            <p14:xfrm>
              <a:off x="4889983" y="5635724"/>
              <a:ext cx="132480" cy="3211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5EDFD64-DF86-756D-B9A5-A441C8D8067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882423" y="5628164"/>
                <a:ext cx="1476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03" name="Ink 203">
                <a:extLst>
                  <a:ext uri="{FF2B5EF4-FFF2-40B4-BE49-F238E27FC236}">
                    <a16:creationId xmlns:a16="http://schemas.microsoft.com/office/drawing/2014/main" id="{FD9850EF-F956-E36C-C8D7-612D622DF00F}"/>
                  </a:ext>
                </a:extLst>
              </p14:cNvPr>
              <p14:cNvContentPartPr/>
              <p14:nvPr/>
            </p14:nvContentPartPr>
            <p14:xfrm>
              <a:off x="5306143" y="5334044"/>
              <a:ext cx="5141880" cy="709920"/>
            </p14:xfrm>
          </p:contentPart>
        </mc:Choice>
        <mc:Fallback>
          <p:pic>
            <p:nvPicPr>
              <p:cNvPr id="203" name="Ink 203">
                <a:extLst>
                  <a:ext uri="{FF2B5EF4-FFF2-40B4-BE49-F238E27FC236}">
                    <a16:creationId xmlns:a16="http://schemas.microsoft.com/office/drawing/2014/main" id="{FD9850EF-F956-E36C-C8D7-612D622DF00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298583" y="5326488"/>
                <a:ext cx="5157000" cy="724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12" name="Ink 212">
                <a:extLst>
                  <a:ext uri="{FF2B5EF4-FFF2-40B4-BE49-F238E27FC236}">
                    <a16:creationId xmlns:a16="http://schemas.microsoft.com/office/drawing/2014/main" id="{364C422B-16D5-DD0E-A194-C52C49B85785}"/>
                  </a:ext>
                </a:extLst>
              </p14:cNvPr>
              <p14:cNvContentPartPr/>
              <p14:nvPr/>
            </p14:nvContentPartPr>
            <p14:xfrm>
              <a:off x="8329063" y="5218124"/>
              <a:ext cx="3828960" cy="1046880"/>
            </p14:xfrm>
          </p:contentPart>
        </mc:Choice>
        <mc:Fallback>
          <p:pic>
            <p:nvPicPr>
              <p:cNvPr id="212" name="Ink 212">
                <a:extLst>
                  <a:ext uri="{FF2B5EF4-FFF2-40B4-BE49-F238E27FC236}">
                    <a16:creationId xmlns:a16="http://schemas.microsoft.com/office/drawing/2014/main" id="{364C422B-16D5-DD0E-A194-C52C49B8578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318983" y="5208044"/>
                <a:ext cx="3849120" cy="10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9CDD0936-92E3-DA46-AB8C-9AFDBA9CD086}"/>
                  </a:ext>
                </a:extLst>
              </p14:cNvPr>
              <p14:cNvContentPartPr/>
              <p14:nvPr/>
            </p14:nvContentPartPr>
            <p14:xfrm>
              <a:off x="7241503" y="2906924"/>
              <a:ext cx="1773360" cy="6606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9CDD0936-92E3-DA46-AB8C-9AFDBA9CD08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233943" y="2899364"/>
                <a:ext cx="178848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16" name="Ink 216">
                <a:extLst>
                  <a:ext uri="{FF2B5EF4-FFF2-40B4-BE49-F238E27FC236}">
                    <a16:creationId xmlns:a16="http://schemas.microsoft.com/office/drawing/2014/main" id="{CBE9B9F7-9C2F-FD17-C150-009789E22CCA}"/>
                  </a:ext>
                </a:extLst>
              </p14:cNvPr>
              <p14:cNvContentPartPr/>
              <p14:nvPr/>
            </p14:nvContentPartPr>
            <p14:xfrm>
              <a:off x="8274343" y="5000684"/>
              <a:ext cx="2214360" cy="440280"/>
            </p14:xfrm>
          </p:contentPart>
        </mc:Choice>
        <mc:Fallback>
          <p:pic>
            <p:nvPicPr>
              <p:cNvPr id="216" name="Ink 216">
                <a:extLst>
                  <a:ext uri="{FF2B5EF4-FFF2-40B4-BE49-F238E27FC236}">
                    <a16:creationId xmlns:a16="http://schemas.microsoft.com/office/drawing/2014/main" id="{CBE9B9F7-9C2F-FD17-C150-009789E22CC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267142" y="4993124"/>
                <a:ext cx="2229482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19" name="Ink 219">
                <a:extLst>
                  <a:ext uri="{FF2B5EF4-FFF2-40B4-BE49-F238E27FC236}">
                    <a16:creationId xmlns:a16="http://schemas.microsoft.com/office/drawing/2014/main" id="{584E5222-470F-DD34-E0B8-A0CC68923923}"/>
                  </a:ext>
                </a:extLst>
              </p14:cNvPr>
              <p14:cNvContentPartPr/>
              <p14:nvPr/>
            </p14:nvContentPartPr>
            <p14:xfrm>
              <a:off x="10271623" y="2888204"/>
              <a:ext cx="1217880" cy="170280"/>
            </p14:xfrm>
          </p:contentPart>
        </mc:Choice>
        <mc:Fallback>
          <p:pic>
            <p:nvPicPr>
              <p:cNvPr id="219" name="Ink 219">
                <a:extLst>
                  <a:ext uri="{FF2B5EF4-FFF2-40B4-BE49-F238E27FC236}">
                    <a16:creationId xmlns:a16="http://schemas.microsoft.com/office/drawing/2014/main" id="{584E5222-470F-DD34-E0B8-A0CC6892392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264063" y="2880644"/>
                <a:ext cx="12330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24" name="Ink 224">
                <a:extLst>
                  <a:ext uri="{FF2B5EF4-FFF2-40B4-BE49-F238E27FC236}">
                    <a16:creationId xmlns:a16="http://schemas.microsoft.com/office/drawing/2014/main" id="{19578E22-3C9A-17FE-B3DB-D2EBF03E87CB}"/>
                  </a:ext>
                </a:extLst>
              </p14:cNvPr>
              <p14:cNvContentPartPr/>
              <p14:nvPr/>
            </p14:nvContentPartPr>
            <p14:xfrm>
              <a:off x="10740343" y="4353044"/>
              <a:ext cx="1405440" cy="510480"/>
            </p14:xfrm>
          </p:contentPart>
        </mc:Choice>
        <mc:Fallback>
          <p:pic>
            <p:nvPicPr>
              <p:cNvPr id="224" name="Ink 224">
                <a:extLst>
                  <a:ext uri="{FF2B5EF4-FFF2-40B4-BE49-F238E27FC236}">
                    <a16:creationId xmlns:a16="http://schemas.microsoft.com/office/drawing/2014/main" id="{19578E22-3C9A-17FE-B3DB-D2EBF03E87C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732781" y="4345484"/>
                <a:ext cx="1420564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3F9DE719-18F2-BF8C-6A3B-8AA815CDCEA8}"/>
                  </a:ext>
                </a:extLst>
              </p14:cNvPr>
              <p14:cNvContentPartPr/>
              <p14:nvPr/>
            </p14:nvContentPartPr>
            <p14:xfrm>
              <a:off x="4927423" y="5504324"/>
              <a:ext cx="95040" cy="50256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3F9DE719-18F2-BF8C-6A3B-8AA815CDCEA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919863" y="5496764"/>
                <a:ext cx="11016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31" name="Ink 231">
                <a:extLst>
                  <a:ext uri="{FF2B5EF4-FFF2-40B4-BE49-F238E27FC236}">
                    <a16:creationId xmlns:a16="http://schemas.microsoft.com/office/drawing/2014/main" id="{139E59D4-E80B-C092-D870-4BD7E849B7DE}"/>
                  </a:ext>
                </a:extLst>
              </p14:cNvPr>
              <p14:cNvContentPartPr/>
              <p14:nvPr/>
            </p14:nvContentPartPr>
            <p14:xfrm>
              <a:off x="6147463" y="6056924"/>
              <a:ext cx="1748160" cy="748440"/>
            </p14:xfrm>
          </p:contentPart>
        </mc:Choice>
        <mc:Fallback>
          <p:pic>
            <p:nvPicPr>
              <p:cNvPr id="231" name="Ink 231">
                <a:extLst>
                  <a:ext uri="{FF2B5EF4-FFF2-40B4-BE49-F238E27FC236}">
                    <a16:creationId xmlns:a16="http://schemas.microsoft.com/office/drawing/2014/main" id="{139E59D4-E80B-C092-D870-4BD7E849B7D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139903" y="6049364"/>
                <a:ext cx="1763280" cy="76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057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D4B6129B-21F1-1CEF-0146-DC227A40E3B2}"/>
                  </a:ext>
                </a:extLst>
              </p14:cNvPr>
              <p14:cNvContentPartPr/>
              <p14:nvPr/>
            </p14:nvContentPartPr>
            <p14:xfrm>
              <a:off x="739903" y="618764"/>
              <a:ext cx="1294920" cy="754560"/>
            </p14:xfrm>
          </p:contentPart>
        </mc:Choice>
        <mc:Fallback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D4B6129B-21F1-1CEF-0146-DC227A40E3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343" y="611208"/>
                <a:ext cx="1310040" cy="769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3">
                <a:extLst>
                  <a:ext uri="{FF2B5EF4-FFF2-40B4-BE49-F238E27FC236}">
                    <a16:creationId xmlns:a16="http://schemas.microsoft.com/office/drawing/2014/main" id="{A57F7A5F-47E6-FD8D-CFCF-9134AF690454}"/>
                  </a:ext>
                </a:extLst>
              </p14:cNvPr>
              <p14:cNvContentPartPr/>
              <p14:nvPr/>
            </p14:nvContentPartPr>
            <p14:xfrm>
              <a:off x="6945223" y="593564"/>
              <a:ext cx="383400" cy="201600"/>
            </p14:xfrm>
          </p:contentPart>
        </mc:Choice>
        <mc:Fallback>
          <p:pic>
            <p:nvPicPr>
              <p:cNvPr id="22" name="Ink 23">
                <a:extLst>
                  <a:ext uri="{FF2B5EF4-FFF2-40B4-BE49-F238E27FC236}">
                    <a16:creationId xmlns:a16="http://schemas.microsoft.com/office/drawing/2014/main" id="{A57F7A5F-47E6-FD8D-CFCF-9134AF6904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37656" y="586004"/>
                <a:ext cx="398534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70B31ABF-D9FC-59F1-48E5-14424DF924CF}"/>
                  </a:ext>
                </a:extLst>
              </p14:cNvPr>
              <p14:cNvContentPartPr/>
              <p14:nvPr/>
            </p14:nvContentPartPr>
            <p14:xfrm>
              <a:off x="2549983" y="281804"/>
              <a:ext cx="3827880" cy="1153440"/>
            </p14:xfrm>
          </p:contentPart>
        </mc:Choice>
        <mc:Fallback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70B31ABF-D9FC-59F1-48E5-14424DF924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42423" y="274246"/>
                <a:ext cx="3843000" cy="1168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2">
                <a:extLst>
                  <a:ext uri="{FF2B5EF4-FFF2-40B4-BE49-F238E27FC236}">
                    <a16:creationId xmlns:a16="http://schemas.microsoft.com/office/drawing/2014/main" id="{BA8B7147-EF2F-8F8F-32E4-CE67F843DE96}"/>
                  </a:ext>
                </a:extLst>
              </p14:cNvPr>
              <p14:cNvContentPartPr/>
              <p14:nvPr/>
            </p14:nvContentPartPr>
            <p14:xfrm>
              <a:off x="9466303" y="361364"/>
              <a:ext cx="1238400" cy="420840"/>
            </p14:xfrm>
          </p:contentPart>
        </mc:Choice>
        <mc:Fallback>
          <p:pic>
            <p:nvPicPr>
              <p:cNvPr id="31" name="Ink 32">
                <a:extLst>
                  <a:ext uri="{FF2B5EF4-FFF2-40B4-BE49-F238E27FC236}">
                    <a16:creationId xmlns:a16="http://schemas.microsoft.com/office/drawing/2014/main" id="{BA8B7147-EF2F-8F8F-32E4-CE67F843DE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58743" y="354164"/>
                <a:ext cx="125316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E151528C-42D0-5B41-C3C0-723129E41E61}"/>
                  </a:ext>
                </a:extLst>
              </p14:cNvPr>
              <p14:cNvContentPartPr/>
              <p14:nvPr/>
            </p14:nvContentPartPr>
            <p14:xfrm>
              <a:off x="7680703" y="361004"/>
              <a:ext cx="1401840" cy="522000"/>
            </p14:xfrm>
          </p:contentPart>
        </mc:Choice>
        <mc:Fallback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E151528C-42D0-5B41-C3C0-723129E41E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73503" y="353449"/>
                <a:ext cx="1416600" cy="536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A4161B20-914D-7473-ECB4-C9CBB2E161FF}"/>
                  </a:ext>
                </a:extLst>
              </p14:cNvPr>
              <p14:cNvContentPartPr/>
              <p14:nvPr/>
            </p14:nvContentPartPr>
            <p14:xfrm>
              <a:off x="871303" y="1920164"/>
              <a:ext cx="2131920" cy="703800"/>
            </p14:xfrm>
          </p:contentPart>
        </mc:Choice>
        <mc:Fallback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A4161B20-914D-7473-ECB4-C9CBB2E161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3742" y="1912604"/>
                <a:ext cx="2147043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6DF087C-9CDD-AA90-3D20-C33A7CE48B05}"/>
                  </a:ext>
                </a:extLst>
              </p14:cNvPr>
              <p14:cNvContentPartPr/>
              <p14:nvPr/>
            </p14:nvContentPartPr>
            <p14:xfrm>
              <a:off x="7793383" y="1813244"/>
              <a:ext cx="421560" cy="395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6DF087C-9CDD-AA90-3D20-C33A7CE48B0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85823" y="1805684"/>
                <a:ext cx="4366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5" name="Ink 66">
                <a:extLst>
                  <a:ext uri="{FF2B5EF4-FFF2-40B4-BE49-F238E27FC236}">
                    <a16:creationId xmlns:a16="http://schemas.microsoft.com/office/drawing/2014/main" id="{67B1A4BD-1AE0-A8F8-4B68-DE4EBA8B9696}"/>
                  </a:ext>
                </a:extLst>
              </p14:cNvPr>
              <p14:cNvContentPartPr/>
              <p14:nvPr/>
            </p14:nvContentPartPr>
            <p14:xfrm>
              <a:off x="2776063" y="3755804"/>
              <a:ext cx="321120" cy="214200"/>
            </p14:xfrm>
          </p:contentPart>
        </mc:Choice>
        <mc:Fallback>
          <p:pic>
            <p:nvPicPr>
              <p:cNvPr id="65" name="Ink 66">
                <a:extLst>
                  <a:ext uri="{FF2B5EF4-FFF2-40B4-BE49-F238E27FC236}">
                    <a16:creationId xmlns:a16="http://schemas.microsoft.com/office/drawing/2014/main" id="{67B1A4BD-1AE0-A8F8-4B68-DE4EBA8B96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68503" y="3748244"/>
                <a:ext cx="3362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73B15F3D-5143-EC3B-F9C1-5D8EB583C0B3}"/>
                  </a:ext>
                </a:extLst>
              </p14:cNvPr>
              <p14:cNvContentPartPr/>
              <p14:nvPr/>
            </p14:nvContentPartPr>
            <p14:xfrm>
              <a:off x="1072543" y="3417044"/>
              <a:ext cx="1100520" cy="678960"/>
            </p14:xfrm>
          </p:contentPart>
        </mc:Choice>
        <mc:Fallback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73B15F3D-5143-EC3B-F9C1-5D8EB583C0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4983" y="3409480"/>
                <a:ext cx="1115640" cy="694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9611DF7-B3B4-AB98-F219-47313C61C1C0}"/>
                  </a:ext>
                </a:extLst>
              </p14:cNvPr>
              <p14:cNvContentPartPr/>
              <p14:nvPr/>
            </p14:nvContentPartPr>
            <p14:xfrm>
              <a:off x="7739383" y="1819364"/>
              <a:ext cx="355320" cy="5122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9611DF7-B3B4-AB98-F219-47313C61C1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32183" y="1811804"/>
                <a:ext cx="37044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F12D5AAE-8923-383B-38D5-8410C8DF22B8}"/>
                  </a:ext>
                </a:extLst>
              </p14:cNvPr>
              <p14:cNvContentPartPr/>
              <p14:nvPr/>
            </p14:nvContentPartPr>
            <p14:xfrm>
              <a:off x="8447863" y="1756724"/>
              <a:ext cx="2624400" cy="497160"/>
            </p14:xfrm>
          </p:contentPart>
        </mc:Choice>
        <mc:Fallback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F12D5AAE-8923-383B-38D5-8410C8DF22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40302" y="1749164"/>
                <a:ext cx="2639522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C9C51E4-EEAA-EECD-97FC-16E0EF65653D}"/>
                  </a:ext>
                </a:extLst>
              </p14:cNvPr>
              <p14:cNvContentPartPr/>
              <p14:nvPr/>
            </p14:nvContentPartPr>
            <p14:xfrm>
              <a:off x="2698663" y="3724484"/>
              <a:ext cx="367200" cy="50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C9C51E4-EEAA-EECD-97FC-16E0EF65653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91103" y="3716924"/>
                <a:ext cx="3823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9" name="Ink 90">
                <a:extLst>
                  <a:ext uri="{FF2B5EF4-FFF2-40B4-BE49-F238E27FC236}">
                    <a16:creationId xmlns:a16="http://schemas.microsoft.com/office/drawing/2014/main" id="{105635D4-76A3-1F5C-CFE3-0949DAB112D6}"/>
                  </a:ext>
                </a:extLst>
              </p14:cNvPr>
              <p14:cNvContentPartPr/>
              <p14:nvPr/>
            </p14:nvContentPartPr>
            <p14:xfrm>
              <a:off x="7177063" y="3422804"/>
              <a:ext cx="390240" cy="264240"/>
            </p14:xfrm>
          </p:contentPart>
        </mc:Choice>
        <mc:Fallback>
          <p:pic>
            <p:nvPicPr>
              <p:cNvPr id="89" name="Ink 90">
                <a:extLst>
                  <a:ext uri="{FF2B5EF4-FFF2-40B4-BE49-F238E27FC236}">
                    <a16:creationId xmlns:a16="http://schemas.microsoft.com/office/drawing/2014/main" id="{105635D4-76A3-1F5C-CFE3-0949DAB112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69503" y="3415244"/>
                <a:ext cx="4053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4DB4C143-EB9E-BEA3-A9BA-6B15FD786897}"/>
                  </a:ext>
                </a:extLst>
              </p14:cNvPr>
              <p14:cNvContentPartPr/>
              <p14:nvPr/>
            </p14:nvContentPartPr>
            <p14:xfrm>
              <a:off x="3537823" y="3305444"/>
              <a:ext cx="3143160" cy="1211400"/>
            </p14:xfrm>
          </p:contentPart>
        </mc:Choice>
        <mc:Fallback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4DB4C143-EB9E-BEA3-A9BA-6B15FD78689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30263" y="3297886"/>
                <a:ext cx="3158280" cy="1226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9" name="Ink 100">
                <a:extLst>
                  <a:ext uri="{FF2B5EF4-FFF2-40B4-BE49-F238E27FC236}">
                    <a16:creationId xmlns:a16="http://schemas.microsoft.com/office/drawing/2014/main" id="{71BAA0F8-F08F-99E5-BE4B-32F50224908E}"/>
                  </a:ext>
                </a:extLst>
              </p14:cNvPr>
              <p14:cNvContentPartPr/>
              <p14:nvPr/>
            </p14:nvContentPartPr>
            <p14:xfrm>
              <a:off x="10296463" y="2907284"/>
              <a:ext cx="1010520" cy="371160"/>
            </p14:xfrm>
          </p:contentPart>
        </mc:Choice>
        <mc:Fallback>
          <p:pic>
            <p:nvPicPr>
              <p:cNvPr id="99" name="Ink 100">
                <a:extLst>
                  <a:ext uri="{FF2B5EF4-FFF2-40B4-BE49-F238E27FC236}">
                    <a16:creationId xmlns:a16="http://schemas.microsoft.com/office/drawing/2014/main" id="{71BAA0F8-F08F-99E5-BE4B-32F50224908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288903" y="2899724"/>
                <a:ext cx="102564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0" name="Ink 100">
                <a:extLst>
                  <a:ext uri="{FF2B5EF4-FFF2-40B4-BE49-F238E27FC236}">
                    <a16:creationId xmlns:a16="http://schemas.microsoft.com/office/drawing/2014/main" id="{B0CE9A60-2331-70FE-A4ED-F3AA4800876F}"/>
                  </a:ext>
                </a:extLst>
              </p14:cNvPr>
              <p14:cNvContentPartPr/>
              <p14:nvPr/>
            </p14:nvContentPartPr>
            <p14:xfrm>
              <a:off x="8422663" y="2976404"/>
              <a:ext cx="1527840" cy="521280"/>
            </p14:xfrm>
          </p:contentPart>
        </mc:Choice>
        <mc:Fallback>
          <p:pic>
            <p:nvPicPr>
              <p:cNvPr id="100" name="Ink 100">
                <a:extLst>
                  <a:ext uri="{FF2B5EF4-FFF2-40B4-BE49-F238E27FC236}">
                    <a16:creationId xmlns:a16="http://schemas.microsoft.com/office/drawing/2014/main" id="{B0CE9A60-2331-70FE-A4ED-F3AA4800876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15101" y="2968849"/>
                <a:ext cx="1542964" cy="536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3" name="Ink 126">
                <a:extLst>
                  <a:ext uri="{FF2B5EF4-FFF2-40B4-BE49-F238E27FC236}">
                    <a16:creationId xmlns:a16="http://schemas.microsoft.com/office/drawing/2014/main" id="{26923761-2AE4-68D2-33CC-634903B4BCD9}"/>
                  </a:ext>
                </a:extLst>
              </p14:cNvPr>
              <p14:cNvContentPartPr/>
              <p14:nvPr/>
            </p14:nvContentPartPr>
            <p14:xfrm>
              <a:off x="7485223" y="4818524"/>
              <a:ext cx="453240" cy="226440"/>
            </p14:xfrm>
          </p:contentPart>
        </mc:Choice>
        <mc:Fallback>
          <p:pic>
            <p:nvPicPr>
              <p:cNvPr id="123" name="Ink 126">
                <a:extLst>
                  <a:ext uri="{FF2B5EF4-FFF2-40B4-BE49-F238E27FC236}">
                    <a16:creationId xmlns:a16="http://schemas.microsoft.com/office/drawing/2014/main" id="{26923761-2AE4-68D2-33CC-634903B4BCD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77657" y="4810976"/>
                <a:ext cx="468372" cy="241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4" name="Ink 126">
                <a:extLst>
                  <a:ext uri="{FF2B5EF4-FFF2-40B4-BE49-F238E27FC236}">
                    <a16:creationId xmlns:a16="http://schemas.microsoft.com/office/drawing/2014/main" id="{99E25B11-A059-5C41-EF46-73449BDB0C4C}"/>
                  </a:ext>
                </a:extLst>
              </p14:cNvPr>
              <p14:cNvContentPartPr/>
              <p14:nvPr/>
            </p14:nvContentPartPr>
            <p14:xfrm>
              <a:off x="5580103" y="4794044"/>
              <a:ext cx="1275120" cy="515160"/>
            </p14:xfrm>
          </p:contentPart>
        </mc:Choice>
        <mc:Fallback>
          <p:pic>
            <p:nvPicPr>
              <p:cNvPr id="124" name="Ink 126">
                <a:extLst>
                  <a:ext uri="{FF2B5EF4-FFF2-40B4-BE49-F238E27FC236}">
                    <a16:creationId xmlns:a16="http://schemas.microsoft.com/office/drawing/2014/main" id="{99E25B11-A059-5C41-EF46-73449BDB0C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72903" y="4786484"/>
                <a:ext cx="129024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5" name="Ink 126">
                <a:extLst>
                  <a:ext uri="{FF2B5EF4-FFF2-40B4-BE49-F238E27FC236}">
                    <a16:creationId xmlns:a16="http://schemas.microsoft.com/office/drawing/2014/main" id="{371E1C80-2D94-D2AD-BD6C-82F03884E911}"/>
                  </a:ext>
                </a:extLst>
              </p14:cNvPr>
              <p14:cNvContentPartPr/>
              <p14:nvPr/>
            </p14:nvContentPartPr>
            <p14:xfrm>
              <a:off x="3185023" y="4743644"/>
              <a:ext cx="1980360" cy="1024560"/>
            </p14:xfrm>
          </p:contentPart>
        </mc:Choice>
        <mc:Fallback>
          <p:pic>
            <p:nvPicPr>
              <p:cNvPr id="125" name="Ink 126">
                <a:extLst>
                  <a:ext uri="{FF2B5EF4-FFF2-40B4-BE49-F238E27FC236}">
                    <a16:creationId xmlns:a16="http://schemas.microsoft.com/office/drawing/2014/main" id="{371E1C80-2D94-D2AD-BD6C-82F03884E91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74945" y="4736084"/>
                <a:ext cx="1997997" cy="10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6" name="Ink 126">
                <a:extLst>
                  <a:ext uri="{FF2B5EF4-FFF2-40B4-BE49-F238E27FC236}">
                    <a16:creationId xmlns:a16="http://schemas.microsoft.com/office/drawing/2014/main" id="{64DC689A-1741-A431-8A39-62D51388CCD4}"/>
                  </a:ext>
                </a:extLst>
              </p14:cNvPr>
              <p14:cNvContentPartPr/>
              <p14:nvPr/>
            </p14:nvContentPartPr>
            <p14:xfrm>
              <a:off x="1116463" y="4718444"/>
              <a:ext cx="1616040" cy="792000"/>
            </p14:xfrm>
          </p:contentPart>
        </mc:Choice>
        <mc:Fallback>
          <p:pic>
            <p:nvPicPr>
              <p:cNvPr id="126" name="Ink 126">
                <a:extLst>
                  <a:ext uri="{FF2B5EF4-FFF2-40B4-BE49-F238E27FC236}">
                    <a16:creationId xmlns:a16="http://schemas.microsoft.com/office/drawing/2014/main" id="{64DC689A-1741-A431-8A39-62D51388CCD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8903" y="4710884"/>
                <a:ext cx="163116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2" name="Ink 132">
                <a:extLst>
                  <a:ext uri="{FF2B5EF4-FFF2-40B4-BE49-F238E27FC236}">
                    <a16:creationId xmlns:a16="http://schemas.microsoft.com/office/drawing/2014/main" id="{CF0074E7-2B76-ECDC-B46C-109039833514}"/>
                  </a:ext>
                </a:extLst>
              </p14:cNvPr>
              <p14:cNvContentPartPr/>
              <p14:nvPr/>
            </p14:nvContentPartPr>
            <p14:xfrm>
              <a:off x="8384503" y="4541684"/>
              <a:ext cx="1068840" cy="459360"/>
            </p14:xfrm>
          </p:contentPart>
        </mc:Choice>
        <mc:Fallback>
          <p:pic>
            <p:nvPicPr>
              <p:cNvPr id="132" name="Ink 132">
                <a:extLst>
                  <a:ext uri="{FF2B5EF4-FFF2-40B4-BE49-F238E27FC236}">
                    <a16:creationId xmlns:a16="http://schemas.microsoft.com/office/drawing/2014/main" id="{CF0074E7-2B76-ECDC-B46C-10903983351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76946" y="4534124"/>
                <a:ext cx="1083955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9C67C77-9A6F-3342-09D8-8F1D24BE6CF2}"/>
                  </a:ext>
                </a:extLst>
              </p14:cNvPr>
              <p14:cNvContentPartPr/>
              <p14:nvPr/>
            </p14:nvContentPartPr>
            <p14:xfrm>
              <a:off x="7984903" y="5415404"/>
              <a:ext cx="4209840" cy="3337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9C67C77-9A6F-3342-09D8-8F1D24BE6CF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77343" y="5407844"/>
                <a:ext cx="422496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7" name="Ink 137">
                <a:extLst>
                  <a:ext uri="{FF2B5EF4-FFF2-40B4-BE49-F238E27FC236}">
                    <a16:creationId xmlns:a16="http://schemas.microsoft.com/office/drawing/2014/main" id="{F44A034F-BA3E-C24F-F94A-8F2BC9308B18}"/>
                  </a:ext>
                </a:extLst>
              </p14:cNvPr>
              <p14:cNvContentPartPr/>
              <p14:nvPr/>
            </p14:nvContentPartPr>
            <p14:xfrm>
              <a:off x="10597423" y="4456004"/>
              <a:ext cx="1188000" cy="350280"/>
            </p14:xfrm>
          </p:contentPart>
        </mc:Choice>
        <mc:Fallback>
          <p:pic>
            <p:nvPicPr>
              <p:cNvPr id="137" name="Ink 137">
                <a:extLst>
                  <a:ext uri="{FF2B5EF4-FFF2-40B4-BE49-F238E27FC236}">
                    <a16:creationId xmlns:a16="http://schemas.microsoft.com/office/drawing/2014/main" id="{F44A034F-BA3E-C24F-F94A-8F2BC9308B1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89863" y="4448444"/>
                <a:ext cx="120312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6722566-D3DE-C6C4-D81F-22B803C5AE08}"/>
                  </a:ext>
                </a:extLst>
              </p14:cNvPr>
              <p14:cNvContentPartPr/>
              <p14:nvPr/>
            </p14:nvContentPartPr>
            <p14:xfrm>
              <a:off x="9547663" y="4397324"/>
              <a:ext cx="572400" cy="5202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6722566-D3DE-C6C4-D81F-22B803C5AE0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40463" y="4389764"/>
                <a:ext cx="58752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6" name="Ink 146">
                <a:extLst>
                  <a:ext uri="{FF2B5EF4-FFF2-40B4-BE49-F238E27FC236}">
                    <a16:creationId xmlns:a16="http://schemas.microsoft.com/office/drawing/2014/main" id="{71665841-5CD3-BBFD-0586-7F56B00478EF}"/>
                  </a:ext>
                </a:extLst>
              </p14:cNvPr>
              <p14:cNvContentPartPr/>
              <p14:nvPr/>
            </p14:nvContentPartPr>
            <p14:xfrm>
              <a:off x="8347063" y="5138924"/>
              <a:ext cx="3546360" cy="1484280"/>
            </p14:xfrm>
          </p:contentPart>
        </mc:Choice>
        <mc:Fallback>
          <p:pic>
            <p:nvPicPr>
              <p:cNvPr id="146" name="Ink 146">
                <a:extLst>
                  <a:ext uri="{FF2B5EF4-FFF2-40B4-BE49-F238E27FC236}">
                    <a16:creationId xmlns:a16="http://schemas.microsoft.com/office/drawing/2014/main" id="{71665841-5CD3-BBFD-0586-7F56B00478E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36983" y="5128844"/>
                <a:ext cx="3566520" cy="15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8" name="Ink 158">
                <a:extLst>
                  <a:ext uri="{FF2B5EF4-FFF2-40B4-BE49-F238E27FC236}">
                    <a16:creationId xmlns:a16="http://schemas.microsoft.com/office/drawing/2014/main" id="{6AC0E250-CB91-B4E9-C3DE-80D1FA4D9563}"/>
                  </a:ext>
                </a:extLst>
              </p14:cNvPr>
              <p14:cNvContentPartPr/>
              <p14:nvPr/>
            </p14:nvContentPartPr>
            <p14:xfrm>
              <a:off x="5922823" y="951764"/>
              <a:ext cx="2235960" cy="748800"/>
            </p14:xfrm>
          </p:contentPart>
        </mc:Choice>
        <mc:Fallback>
          <p:pic>
            <p:nvPicPr>
              <p:cNvPr id="158" name="Ink 158">
                <a:extLst>
                  <a:ext uri="{FF2B5EF4-FFF2-40B4-BE49-F238E27FC236}">
                    <a16:creationId xmlns:a16="http://schemas.microsoft.com/office/drawing/2014/main" id="{6AC0E250-CB91-B4E9-C3DE-80D1FA4D956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15263" y="944200"/>
                <a:ext cx="2250720" cy="763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7" name="Ink 167">
                <a:extLst>
                  <a:ext uri="{FF2B5EF4-FFF2-40B4-BE49-F238E27FC236}">
                    <a16:creationId xmlns:a16="http://schemas.microsoft.com/office/drawing/2014/main" id="{4A08BA82-9185-A18F-77EC-85D1DCAF3F72}"/>
                  </a:ext>
                </a:extLst>
              </p14:cNvPr>
              <p14:cNvContentPartPr/>
              <p14:nvPr/>
            </p14:nvContentPartPr>
            <p14:xfrm>
              <a:off x="8481703" y="939164"/>
              <a:ext cx="2662920" cy="459720"/>
            </p14:xfrm>
          </p:contentPart>
        </mc:Choice>
        <mc:Fallback>
          <p:pic>
            <p:nvPicPr>
              <p:cNvPr id="167" name="Ink 167">
                <a:extLst>
                  <a:ext uri="{FF2B5EF4-FFF2-40B4-BE49-F238E27FC236}">
                    <a16:creationId xmlns:a16="http://schemas.microsoft.com/office/drawing/2014/main" id="{4A08BA82-9185-A18F-77EC-85D1DCAF3F7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474142" y="931598"/>
                <a:ext cx="2678042" cy="474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5" name="Ink 175">
                <a:extLst>
                  <a:ext uri="{FF2B5EF4-FFF2-40B4-BE49-F238E27FC236}">
                    <a16:creationId xmlns:a16="http://schemas.microsoft.com/office/drawing/2014/main" id="{6F8505CA-58C1-3018-014A-0618D538ADE6}"/>
                  </a:ext>
                </a:extLst>
              </p14:cNvPr>
              <p14:cNvContentPartPr/>
              <p14:nvPr/>
            </p14:nvContentPartPr>
            <p14:xfrm>
              <a:off x="3323983" y="1797764"/>
              <a:ext cx="4118040" cy="1329120"/>
            </p14:xfrm>
          </p:contentPart>
        </mc:Choice>
        <mc:Fallback>
          <p:pic>
            <p:nvPicPr>
              <p:cNvPr id="175" name="Ink 175">
                <a:extLst>
                  <a:ext uri="{FF2B5EF4-FFF2-40B4-BE49-F238E27FC236}">
                    <a16:creationId xmlns:a16="http://schemas.microsoft.com/office/drawing/2014/main" id="{6F8505CA-58C1-3018-014A-0618D538ADE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16423" y="1790204"/>
                <a:ext cx="4133160" cy="13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2E256B0-7E5F-792B-6AFA-4A971C01BB3D}"/>
                  </a:ext>
                </a:extLst>
              </p14:cNvPr>
              <p14:cNvContentPartPr/>
              <p14:nvPr/>
            </p14:nvContentPartPr>
            <p14:xfrm>
              <a:off x="9214663" y="2045804"/>
              <a:ext cx="30960" cy="190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2E256B0-7E5F-792B-6AFA-4A971C01BB3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07103" y="2038244"/>
                <a:ext cx="460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85" name="Ink 185">
                <a:extLst>
                  <a:ext uri="{FF2B5EF4-FFF2-40B4-BE49-F238E27FC236}">
                    <a16:creationId xmlns:a16="http://schemas.microsoft.com/office/drawing/2014/main" id="{A37598A4-C750-D18E-AF7F-455CAEE72DF4}"/>
                  </a:ext>
                </a:extLst>
              </p14:cNvPr>
              <p14:cNvContentPartPr/>
              <p14:nvPr/>
            </p14:nvContentPartPr>
            <p14:xfrm>
              <a:off x="7643623" y="2406884"/>
              <a:ext cx="2771280" cy="619920"/>
            </p14:xfrm>
          </p:contentPart>
        </mc:Choice>
        <mc:Fallback>
          <p:pic>
            <p:nvPicPr>
              <p:cNvPr id="185" name="Ink 185">
                <a:extLst>
                  <a:ext uri="{FF2B5EF4-FFF2-40B4-BE49-F238E27FC236}">
                    <a16:creationId xmlns:a16="http://schemas.microsoft.com/office/drawing/2014/main" id="{A37598A4-C750-D18E-AF7F-455CAEE72DF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36064" y="2399324"/>
                <a:ext cx="2786398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3" name="Ink 194">
                <a:extLst>
                  <a:ext uri="{FF2B5EF4-FFF2-40B4-BE49-F238E27FC236}">
                    <a16:creationId xmlns:a16="http://schemas.microsoft.com/office/drawing/2014/main" id="{F9FDCC1D-C1A9-CE8A-5964-1E66BF9363EF}"/>
                  </a:ext>
                </a:extLst>
              </p14:cNvPr>
              <p14:cNvContentPartPr/>
              <p14:nvPr/>
            </p14:nvContentPartPr>
            <p14:xfrm>
              <a:off x="7335463" y="4214804"/>
              <a:ext cx="408240" cy="195120"/>
            </p14:xfrm>
          </p:contentPart>
        </mc:Choice>
        <mc:Fallback>
          <p:pic>
            <p:nvPicPr>
              <p:cNvPr id="193" name="Ink 194">
                <a:extLst>
                  <a:ext uri="{FF2B5EF4-FFF2-40B4-BE49-F238E27FC236}">
                    <a16:creationId xmlns:a16="http://schemas.microsoft.com/office/drawing/2014/main" id="{F9FDCC1D-C1A9-CE8A-5964-1E66BF9363E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27903" y="4207244"/>
                <a:ext cx="4233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94" name="Ink 194">
                <a:extLst>
                  <a:ext uri="{FF2B5EF4-FFF2-40B4-BE49-F238E27FC236}">
                    <a16:creationId xmlns:a16="http://schemas.microsoft.com/office/drawing/2014/main" id="{E1347C85-3C74-AC41-F807-8EE4BF192A3F}"/>
                  </a:ext>
                </a:extLst>
              </p14:cNvPr>
              <p14:cNvContentPartPr/>
              <p14:nvPr/>
            </p14:nvContentPartPr>
            <p14:xfrm>
              <a:off x="5888623" y="3887924"/>
              <a:ext cx="950040" cy="773640"/>
            </p14:xfrm>
          </p:contentPart>
        </mc:Choice>
        <mc:Fallback>
          <p:pic>
            <p:nvPicPr>
              <p:cNvPr id="194" name="Ink 194">
                <a:extLst>
                  <a:ext uri="{FF2B5EF4-FFF2-40B4-BE49-F238E27FC236}">
                    <a16:creationId xmlns:a16="http://schemas.microsoft.com/office/drawing/2014/main" id="{E1347C85-3C74-AC41-F807-8EE4BF192A3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81060" y="3880364"/>
                <a:ext cx="965166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04" name="Ink 204">
                <a:extLst>
                  <a:ext uri="{FF2B5EF4-FFF2-40B4-BE49-F238E27FC236}">
                    <a16:creationId xmlns:a16="http://schemas.microsoft.com/office/drawing/2014/main" id="{23579F0D-0A0D-5187-10FE-F30195BF6379}"/>
                  </a:ext>
                </a:extLst>
              </p14:cNvPr>
              <p14:cNvContentPartPr/>
              <p14:nvPr/>
            </p14:nvContentPartPr>
            <p14:xfrm>
              <a:off x="8057623" y="3713324"/>
              <a:ext cx="2640240" cy="721800"/>
            </p14:xfrm>
          </p:contentPart>
        </mc:Choice>
        <mc:Fallback>
          <p:pic>
            <p:nvPicPr>
              <p:cNvPr id="204" name="Ink 204">
                <a:extLst>
                  <a:ext uri="{FF2B5EF4-FFF2-40B4-BE49-F238E27FC236}">
                    <a16:creationId xmlns:a16="http://schemas.microsoft.com/office/drawing/2014/main" id="{23579F0D-0A0D-5187-10FE-F30195BF637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50423" y="3705768"/>
                <a:ext cx="2655360" cy="736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13" name="Ink 213">
                <a:extLst>
                  <a:ext uri="{FF2B5EF4-FFF2-40B4-BE49-F238E27FC236}">
                    <a16:creationId xmlns:a16="http://schemas.microsoft.com/office/drawing/2014/main" id="{4451E843-80F1-797B-C808-6F654CBAC5C7}"/>
                  </a:ext>
                </a:extLst>
              </p14:cNvPr>
              <p14:cNvContentPartPr/>
              <p14:nvPr/>
            </p14:nvContentPartPr>
            <p14:xfrm>
              <a:off x="1230583" y="5836964"/>
              <a:ext cx="1690920" cy="855360"/>
            </p14:xfrm>
          </p:contentPart>
        </mc:Choice>
        <mc:Fallback>
          <p:pic>
            <p:nvPicPr>
              <p:cNvPr id="213" name="Ink 213">
                <a:extLst>
                  <a:ext uri="{FF2B5EF4-FFF2-40B4-BE49-F238E27FC236}">
                    <a16:creationId xmlns:a16="http://schemas.microsoft.com/office/drawing/2014/main" id="{4451E843-80F1-797B-C808-6F654CBAC5C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223023" y="5829404"/>
                <a:ext cx="170604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23" name="Ink 223">
                <a:extLst>
                  <a:ext uri="{FF2B5EF4-FFF2-40B4-BE49-F238E27FC236}">
                    <a16:creationId xmlns:a16="http://schemas.microsoft.com/office/drawing/2014/main" id="{43CAE4B7-483C-B96D-456E-FA597E7F0F5D}"/>
                  </a:ext>
                </a:extLst>
              </p14:cNvPr>
              <p14:cNvContentPartPr/>
              <p14:nvPr/>
            </p14:nvContentPartPr>
            <p14:xfrm>
              <a:off x="2947063" y="5937404"/>
              <a:ext cx="2533320" cy="559800"/>
            </p14:xfrm>
          </p:contentPart>
        </mc:Choice>
        <mc:Fallback>
          <p:pic>
            <p:nvPicPr>
              <p:cNvPr id="223" name="Ink 223">
                <a:extLst>
                  <a:ext uri="{FF2B5EF4-FFF2-40B4-BE49-F238E27FC236}">
                    <a16:creationId xmlns:a16="http://schemas.microsoft.com/office/drawing/2014/main" id="{43CAE4B7-483C-B96D-456E-FA597E7F0F5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39503" y="5929844"/>
                <a:ext cx="254844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34" name="Ink 234">
                <a:extLst>
                  <a:ext uri="{FF2B5EF4-FFF2-40B4-BE49-F238E27FC236}">
                    <a16:creationId xmlns:a16="http://schemas.microsoft.com/office/drawing/2014/main" id="{CFADDCC1-85AC-53BF-52B8-CBA11DAF6EEE}"/>
                  </a:ext>
                </a:extLst>
              </p14:cNvPr>
              <p14:cNvContentPartPr/>
              <p14:nvPr/>
            </p14:nvContentPartPr>
            <p14:xfrm>
              <a:off x="5655343" y="5887364"/>
              <a:ext cx="1874520" cy="899280"/>
            </p14:xfrm>
          </p:contentPart>
        </mc:Choice>
        <mc:Fallback>
          <p:pic>
            <p:nvPicPr>
              <p:cNvPr id="234" name="Ink 234">
                <a:extLst>
                  <a:ext uri="{FF2B5EF4-FFF2-40B4-BE49-F238E27FC236}">
                    <a16:creationId xmlns:a16="http://schemas.microsoft.com/office/drawing/2014/main" id="{CFADDCC1-85AC-53BF-52B8-CBA11DAF6EE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47783" y="5879804"/>
                <a:ext cx="1889640" cy="9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624D9B9-928C-A99B-D733-12CF7BB818B4}"/>
                  </a:ext>
                </a:extLst>
              </p14:cNvPr>
              <p14:cNvContentPartPr/>
              <p14:nvPr/>
            </p14:nvContentPartPr>
            <p14:xfrm>
              <a:off x="7913263" y="5343764"/>
              <a:ext cx="622800" cy="15246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624D9B9-928C-A99B-D733-12CF7BB818B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905703" y="5336204"/>
                <a:ext cx="637920" cy="15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4D5CACC5-A6E9-0792-9AB8-6E13DEF44EA0}"/>
                  </a:ext>
                </a:extLst>
              </p14:cNvPr>
              <p14:cNvContentPartPr/>
              <p14:nvPr/>
            </p14:nvContentPartPr>
            <p14:xfrm>
              <a:off x="10874263" y="5460764"/>
              <a:ext cx="797400" cy="111240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4D5CACC5-A6E9-0792-9AB8-6E13DEF44EA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866703" y="5453204"/>
                <a:ext cx="812520" cy="11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CD353F8-E010-C10A-78BD-866FCB413660}"/>
                  </a:ext>
                </a:extLst>
              </p14:cNvPr>
              <p14:cNvContentPartPr/>
              <p14:nvPr/>
            </p14:nvContentPartPr>
            <p14:xfrm>
              <a:off x="5649943" y="6824444"/>
              <a:ext cx="2094120" cy="885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CD353F8-E010-C10A-78BD-866FCB41366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42383" y="6816884"/>
                <a:ext cx="21088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2BED65E0-E1CA-D7D5-1EC0-24E8F8D6B8F0}"/>
                  </a:ext>
                </a:extLst>
              </p14:cNvPr>
              <p14:cNvContentPartPr/>
              <p14:nvPr/>
            </p14:nvContentPartPr>
            <p14:xfrm>
              <a:off x="5562463" y="3505244"/>
              <a:ext cx="5280840" cy="134568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2BED65E0-E1CA-D7D5-1EC0-24E8F8D6B8F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554903" y="3497684"/>
                <a:ext cx="5295960" cy="13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4896249D-C839-E1E4-A587-0330AFF2107A}"/>
                  </a:ext>
                </a:extLst>
              </p14:cNvPr>
              <p14:cNvContentPartPr/>
              <p14:nvPr/>
            </p14:nvContentPartPr>
            <p14:xfrm>
              <a:off x="808663" y="5705924"/>
              <a:ext cx="4747320" cy="116964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4896249D-C839-E1E4-A587-0330AFF2107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01103" y="5698364"/>
                <a:ext cx="4762080" cy="11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370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3">
                <a:extLst>
                  <a:ext uri="{FF2B5EF4-FFF2-40B4-BE49-F238E27FC236}">
                    <a16:creationId xmlns:a16="http://schemas.microsoft.com/office/drawing/2014/main" id="{C0FFD137-1BF6-B75D-5D54-003CB8BC016A}"/>
                  </a:ext>
                </a:extLst>
              </p14:cNvPr>
              <p14:cNvContentPartPr/>
              <p14:nvPr/>
            </p14:nvContentPartPr>
            <p14:xfrm>
              <a:off x="3358183" y="788324"/>
              <a:ext cx="411840" cy="220320"/>
            </p14:xfrm>
          </p:contentPart>
        </mc:Choice>
        <mc:Fallback>
          <p:pic>
            <p:nvPicPr>
              <p:cNvPr id="12" name="Ink 13">
                <a:extLst>
                  <a:ext uri="{FF2B5EF4-FFF2-40B4-BE49-F238E27FC236}">
                    <a16:creationId xmlns:a16="http://schemas.microsoft.com/office/drawing/2014/main" id="{C0FFD137-1BF6-B75D-5D54-003CB8BC01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0623" y="780764"/>
                <a:ext cx="4269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CD10F7F7-FA74-384D-E3B7-38312F641345}"/>
                  </a:ext>
                </a:extLst>
              </p14:cNvPr>
              <p14:cNvContentPartPr/>
              <p14:nvPr/>
            </p14:nvContentPartPr>
            <p14:xfrm>
              <a:off x="1487263" y="316724"/>
              <a:ext cx="1465200" cy="100008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CD10F7F7-FA74-384D-E3B7-38312F6413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9703" y="309164"/>
                <a:ext cx="148032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3">
                <a:extLst>
                  <a:ext uri="{FF2B5EF4-FFF2-40B4-BE49-F238E27FC236}">
                    <a16:creationId xmlns:a16="http://schemas.microsoft.com/office/drawing/2014/main" id="{2C25793C-7F61-9C8D-A6AA-71DD3B793074}"/>
                  </a:ext>
                </a:extLst>
              </p14:cNvPr>
              <p14:cNvContentPartPr/>
              <p14:nvPr/>
            </p14:nvContentPartPr>
            <p14:xfrm>
              <a:off x="6315943" y="532004"/>
              <a:ext cx="289440" cy="325800"/>
            </p14:xfrm>
          </p:contentPart>
        </mc:Choice>
        <mc:Fallback>
          <p:pic>
            <p:nvPicPr>
              <p:cNvPr id="22" name="Ink 23">
                <a:extLst>
                  <a:ext uri="{FF2B5EF4-FFF2-40B4-BE49-F238E27FC236}">
                    <a16:creationId xmlns:a16="http://schemas.microsoft.com/office/drawing/2014/main" id="{2C25793C-7F61-9C8D-A6AA-71DD3B7930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08383" y="524444"/>
                <a:ext cx="3045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BCC2C615-EB1E-B4A0-CE31-1771B291E93E}"/>
                  </a:ext>
                </a:extLst>
              </p14:cNvPr>
              <p14:cNvContentPartPr/>
              <p14:nvPr/>
            </p14:nvContentPartPr>
            <p14:xfrm>
              <a:off x="4241263" y="461444"/>
              <a:ext cx="1641240" cy="502560"/>
            </p14:xfrm>
          </p:contentPart>
        </mc:Choice>
        <mc:Fallback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BCC2C615-EB1E-B4A0-CE31-1771B291E9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33703" y="453884"/>
                <a:ext cx="165636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B8A8084-8A35-8223-356A-2041A037438C}"/>
                  </a:ext>
                </a:extLst>
              </p14:cNvPr>
              <p14:cNvContentPartPr/>
              <p14:nvPr/>
            </p14:nvContentPartPr>
            <p14:xfrm>
              <a:off x="9076063" y="687884"/>
              <a:ext cx="302040" cy="69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B8A8084-8A35-8223-356A-2041A03743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8503" y="680324"/>
                <a:ext cx="3171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084B3B9A-7123-1456-D4FE-EE0463000401}"/>
                  </a:ext>
                </a:extLst>
              </p14:cNvPr>
              <p14:cNvContentPartPr/>
              <p14:nvPr/>
            </p14:nvContentPartPr>
            <p14:xfrm>
              <a:off x="6850183" y="398444"/>
              <a:ext cx="1892880" cy="497160"/>
            </p14:xfrm>
          </p:contentPart>
        </mc:Choice>
        <mc:Fallback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084B3B9A-7123-1456-D4FE-EE046300040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42623" y="390884"/>
                <a:ext cx="190800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6663646-1EB1-1E76-C9DA-CFD2C5BE6B1C}"/>
                  </a:ext>
                </a:extLst>
              </p14:cNvPr>
              <p14:cNvContentPartPr/>
              <p14:nvPr/>
            </p14:nvContentPartPr>
            <p14:xfrm>
              <a:off x="3557263" y="1737644"/>
              <a:ext cx="294480" cy="94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6663646-1EB1-1E76-C9DA-CFD2C5BE6B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49703" y="1730084"/>
                <a:ext cx="3096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748D709-03AD-600C-D38E-6E1BEFB2F15F}"/>
                  </a:ext>
                </a:extLst>
              </p14:cNvPr>
              <p14:cNvContentPartPr/>
              <p14:nvPr/>
            </p14:nvContentPartPr>
            <p14:xfrm>
              <a:off x="3678223" y="1970204"/>
              <a:ext cx="267840" cy="38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748D709-03AD-600C-D38E-6E1BEFB2F15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70663" y="1962644"/>
                <a:ext cx="2829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27C06E58-8D62-D294-812B-6FAE3D70F657}"/>
                  </a:ext>
                </a:extLst>
              </p14:cNvPr>
              <p14:cNvContentPartPr/>
              <p14:nvPr/>
            </p14:nvContentPartPr>
            <p14:xfrm>
              <a:off x="9573223" y="505364"/>
              <a:ext cx="1281600" cy="547200"/>
            </p14:xfrm>
          </p:contentPart>
        </mc:Choice>
        <mc:Fallback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27C06E58-8D62-D294-812B-6FAE3D70F6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65663" y="497804"/>
                <a:ext cx="129672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" name="Ink 47">
                <a:extLst>
                  <a:ext uri="{FF2B5EF4-FFF2-40B4-BE49-F238E27FC236}">
                    <a16:creationId xmlns:a16="http://schemas.microsoft.com/office/drawing/2014/main" id="{9B30C1D4-0943-1510-5CB5-EAA0D1A1561B}"/>
                  </a:ext>
                </a:extLst>
              </p14:cNvPr>
              <p14:cNvContentPartPr/>
              <p14:nvPr/>
            </p14:nvContentPartPr>
            <p14:xfrm>
              <a:off x="7277863" y="1436684"/>
              <a:ext cx="1094040" cy="496080"/>
            </p14:xfrm>
          </p:contentPart>
        </mc:Choice>
        <mc:Fallback>
          <p:pic>
            <p:nvPicPr>
              <p:cNvPr id="46" name="Ink 47">
                <a:extLst>
                  <a:ext uri="{FF2B5EF4-FFF2-40B4-BE49-F238E27FC236}">
                    <a16:creationId xmlns:a16="http://schemas.microsoft.com/office/drawing/2014/main" id="{9B30C1D4-0943-1510-5CB5-EAA0D1A156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70305" y="1429129"/>
                <a:ext cx="1109155" cy="511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7" name="Ink 47">
                <a:extLst>
                  <a:ext uri="{FF2B5EF4-FFF2-40B4-BE49-F238E27FC236}">
                    <a16:creationId xmlns:a16="http://schemas.microsoft.com/office/drawing/2014/main" id="{471C023A-114C-A5CB-3AE1-4A26BB40E3E6}"/>
                  </a:ext>
                </a:extLst>
              </p14:cNvPr>
              <p14:cNvContentPartPr/>
              <p14:nvPr/>
            </p14:nvContentPartPr>
            <p14:xfrm>
              <a:off x="4241983" y="1536404"/>
              <a:ext cx="2514240" cy="509400"/>
            </p14:xfrm>
          </p:contentPart>
        </mc:Choice>
        <mc:Fallback>
          <p:pic>
            <p:nvPicPr>
              <p:cNvPr id="47" name="Ink 47">
                <a:extLst>
                  <a:ext uri="{FF2B5EF4-FFF2-40B4-BE49-F238E27FC236}">
                    <a16:creationId xmlns:a16="http://schemas.microsoft.com/office/drawing/2014/main" id="{471C023A-114C-A5CB-3AE1-4A26BB40E3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34424" y="1528849"/>
                <a:ext cx="2529358" cy="524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28F2B570-9581-6BC7-D3D9-BF83D41B4291}"/>
                  </a:ext>
                </a:extLst>
              </p14:cNvPr>
              <p14:cNvContentPartPr/>
              <p14:nvPr/>
            </p14:nvContentPartPr>
            <p14:xfrm>
              <a:off x="1550263" y="2749964"/>
              <a:ext cx="1527840" cy="648000"/>
            </p14:xfrm>
          </p:contentPart>
        </mc:Choice>
        <mc:Fallback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28F2B570-9581-6BC7-D3D9-BF83D41B42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42705" y="2742404"/>
                <a:ext cx="1542956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52F98B1-CD62-9A36-6CD2-33E6265C8E0A}"/>
                  </a:ext>
                </a:extLst>
              </p14:cNvPr>
              <p14:cNvContentPartPr/>
              <p14:nvPr/>
            </p14:nvContentPartPr>
            <p14:xfrm>
              <a:off x="3147223" y="3310124"/>
              <a:ext cx="63360" cy="144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52F98B1-CD62-9A36-6CD2-33E6265C8E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39663" y="3302564"/>
                <a:ext cx="781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5412220F-1764-7468-9561-7D24362E5952}"/>
                  </a:ext>
                </a:extLst>
              </p14:cNvPr>
              <p14:cNvContentPartPr/>
              <p14:nvPr/>
            </p14:nvContentPartPr>
            <p14:xfrm>
              <a:off x="1814143" y="67964"/>
              <a:ext cx="849240" cy="425160"/>
            </p14:xfrm>
          </p:contentPart>
        </mc:Choice>
        <mc:Fallback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5412220F-1764-7468-9561-7D24362E59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06583" y="60764"/>
                <a:ext cx="86436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B7E2163-9329-CEAB-1876-6ADCA38BB87A}"/>
                  </a:ext>
                </a:extLst>
              </p14:cNvPr>
              <p14:cNvContentPartPr/>
              <p14:nvPr/>
            </p14:nvContentPartPr>
            <p14:xfrm>
              <a:off x="977503" y="2851124"/>
              <a:ext cx="506880" cy="5781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B7E2163-9329-CEAB-1876-6ADCA38BB87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9943" y="2843564"/>
                <a:ext cx="52200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7C1CCD2-8A38-71F8-514F-1E2FCBFFD020}"/>
                  </a:ext>
                </a:extLst>
              </p14:cNvPr>
              <p14:cNvContentPartPr/>
              <p14:nvPr/>
            </p14:nvContentPartPr>
            <p14:xfrm>
              <a:off x="3807463" y="2926004"/>
              <a:ext cx="308520" cy="69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7C1CCD2-8A38-71F8-514F-1E2FCBFFD0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99903" y="2918444"/>
                <a:ext cx="3236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C627523-6479-C892-68E9-6E62AC4161F1}"/>
                  </a:ext>
                </a:extLst>
              </p14:cNvPr>
              <p14:cNvContentPartPr/>
              <p14:nvPr/>
            </p14:nvContentPartPr>
            <p14:xfrm>
              <a:off x="3844903" y="3114644"/>
              <a:ext cx="377640" cy="50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C627523-6479-C892-68E9-6E62AC4161F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37343" y="3107084"/>
                <a:ext cx="3927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DAFB92D-4267-71B0-9524-3727827E310E}"/>
                  </a:ext>
                </a:extLst>
              </p14:cNvPr>
              <p14:cNvContentPartPr/>
              <p14:nvPr/>
            </p14:nvContentPartPr>
            <p14:xfrm>
              <a:off x="6944503" y="2869484"/>
              <a:ext cx="471960" cy="63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DAFB92D-4267-71B0-9524-3727827E310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36943" y="2861924"/>
                <a:ext cx="4870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6" name="Ink 87">
                <a:extLst>
                  <a:ext uri="{FF2B5EF4-FFF2-40B4-BE49-F238E27FC236}">
                    <a16:creationId xmlns:a16="http://schemas.microsoft.com/office/drawing/2014/main" id="{7764BC07-4EFA-EAD0-582C-8C00B86DC026}"/>
                  </a:ext>
                </a:extLst>
              </p14:cNvPr>
              <p14:cNvContentPartPr/>
              <p14:nvPr/>
            </p14:nvContentPartPr>
            <p14:xfrm>
              <a:off x="7786903" y="2221844"/>
              <a:ext cx="1358640" cy="1056600"/>
            </p14:xfrm>
          </p:contentPart>
        </mc:Choice>
        <mc:Fallback>
          <p:pic>
            <p:nvPicPr>
              <p:cNvPr id="86" name="Ink 87">
                <a:extLst>
                  <a:ext uri="{FF2B5EF4-FFF2-40B4-BE49-F238E27FC236}">
                    <a16:creationId xmlns:a16="http://schemas.microsoft.com/office/drawing/2014/main" id="{7764BC07-4EFA-EAD0-582C-8C00B86DC0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79701" y="2214284"/>
                <a:ext cx="1373764" cy="10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7" name="Ink 87">
                <a:extLst>
                  <a:ext uri="{FF2B5EF4-FFF2-40B4-BE49-F238E27FC236}">
                    <a16:creationId xmlns:a16="http://schemas.microsoft.com/office/drawing/2014/main" id="{FE4072BA-4B87-A0A7-DB4D-EC7A8ED62E71}"/>
                  </a:ext>
                </a:extLst>
              </p14:cNvPr>
              <p14:cNvContentPartPr/>
              <p14:nvPr/>
            </p14:nvContentPartPr>
            <p14:xfrm>
              <a:off x="4970263" y="2220404"/>
              <a:ext cx="1389960" cy="1158480"/>
            </p14:xfrm>
          </p:contentPart>
        </mc:Choice>
        <mc:Fallback>
          <p:pic>
            <p:nvPicPr>
              <p:cNvPr id="87" name="Ink 87">
                <a:extLst>
                  <a:ext uri="{FF2B5EF4-FFF2-40B4-BE49-F238E27FC236}">
                    <a16:creationId xmlns:a16="http://schemas.microsoft.com/office/drawing/2014/main" id="{FE4072BA-4B87-A0A7-DB4D-EC7A8ED62E7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63063" y="2212844"/>
                <a:ext cx="140472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75B1FF8C-8339-E1BB-2393-2FBD59E61860}"/>
                  </a:ext>
                </a:extLst>
              </p14:cNvPr>
              <p14:cNvContentPartPr/>
              <p14:nvPr/>
            </p14:nvContentPartPr>
            <p14:xfrm>
              <a:off x="4028143" y="3919244"/>
              <a:ext cx="402120" cy="170280"/>
            </p14:xfrm>
          </p:contentPart>
        </mc:Choice>
        <mc:Fallback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75B1FF8C-8339-E1BB-2393-2FBD59E6186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20583" y="3911684"/>
                <a:ext cx="4172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8" name="Ink 99">
                <a:extLst>
                  <a:ext uri="{FF2B5EF4-FFF2-40B4-BE49-F238E27FC236}">
                    <a16:creationId xmlns:a16="http://schemas.microsoft.com/office/drawing/2014/main" id="{76FBB59C-2A22-02BE-DCDF-82DB5B1C4A01}"/>
                  </a:ext>
                </a:extLst>
              </p14:cNvPr>
              <p14:cNvContentPartPr/>
              <p14:nvPr/>
            </p14:nvContentPartPr>
            <p14:xfrm>
              <a:off x="6913903" y="3680564"/>
              <a:ext cx="1125000" cy="490680"/>
            </p14:xfrm>
          </p:contentPart>
        </mc:Choice>
        <mc:Fallback>
          <p:pic>
            <p:nvPicPr>
              <p:cNvPr id="98" name="Ink 99">
                <a:extLst>
                  <a:ext uri="{FF2B5EF4-FFF2-40B4-BE49-F238E27FC236}">
                    <a16:creationId xmlns:a16="http://schemas.microsoft.com/office/drawing/2014/main" id="{76FBB59C-2A22-02BE-DCDF-82DB5B1C4A0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06343" y="3673004"/>
                <a:ext cx="114012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9" name="Ink 99">
                <a:extLst>
                  <a:ext uri="{FF2B5EF4-FFF2-40B4-BE49-F238E27FC236}">
                    <a16:creationId xmlns:a16="http://schemas.microsoft.com/office/drawing/2014/main" id="{A7569010-97A0-B3B8-66F6-4681C7DCAA80}"/>
                  </a:ext>
                </a:extLst>
              </p14:cNvPr>
              <p14:cNvContentPartPr/>
              <p14:nvPr/>
            </p14:nvContentPartPr>
            <p14:xfrm>
              <a:off x="4845343" y="3724484"/>
              <a:ext cx="1703520" cy="515880"/>
            </p14:xfrm>
          </p:contentPart>
        </mc:Choice>
        <mc:Fallback>
          <p:pic>
            <p:nvPicPr>
              <p:cNvPr id="99" name="Ink 99">
                <a:extLst>
                  <a:ext uri="{FF2B5EF4-FFF2-40B4-BE49-F238E27FC236}">
                    <a16:creationId xmlns:a16="http://schemas.microsoft.com/office/drawing/2014/main" id="{A7569010-97A0-B3B8-66F6-4681C7DCAA8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37783" y="3716924"/>
                <a:ext cx="171864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C3C793D0-66C4-EA80-F780-4B7DB6616172}"/>
                  </a:ext>
                </a:extLst>
              </p14:cNvPr>
              <p14:cNvContentPartPr/>
              <p14:nvPr/>
            </p14:nvContentPartPr>
            <p14:xfrm>
              <a:off x="8247343" y="3379244"/>
              <a:ext cx="1985040" cy="720000"/>
            </p14:xfrm>
          </p:contentPart>
        </mc:Choice>
        <mc:Fallback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C3C793D0-66C4-EA80-F780-4B7DB661617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39783" y="3371684"/>
                <a:ext cx="200016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62F5B33-3430-9FFB-EEE7-5738B529215C}"/>
                  </a:ext>
                </a:extLst>
              </p14:cNvPr>
              <p14:cNvContentPartPr/>
              <p14:nvPr/>
            </p14:nvContentPartPr>
            <p14:xfrm>
              <a:off x="4042903" y="4661204"/>
              <a:ext cx="305640" cy="694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62F5B33-3430-9FFB-EEE7-5738B529215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35343" y="4653644"/>
                <a:ext cx="3207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122836D-5CB0-C945-FDA0-3D67B2384788}"/>
                  </a:ext>
                </a:extLst>
              </p14:cNvPr>
              <p14:cNvContentPartPr/>
              <p14:nvPr/>
            </p14:nvContentPartPr>
            <p14:xfrm>
              <a:off x="4072063" y="4874684"/>
              <a:ext cx="389520" cy="194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122836D-5CB0-C945-FDA0-3D67B238478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64503" y="4867124"/>
                <a:ext cx="4046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0" name="Ink 110">
                <a:extLst>
                  <a:ext uri="{FF2B5EF4-FFF2-40B4-BE49-F238E27FC236}">
                    <a16:creationId xmlns:a16="http://schemas.microsoft.com/office/drawing/2014/main" id="{1BBB5F59-532C-A8FE-9444-755E14C7C8A6}"/>
                  </a:ext>
                </a:extLst>
              </p14:cNvPr>
              <p14:cNvContentPartPr/>
              <p14:nvPr/>
            </p14:nvContentPartPr>
            <p14:xfrm>
              <a:off x="4875943" y="4498484"/>
              <a:ext cx="646560" cy="483480"/>
            </p14:xfrm>
          </p:contentPart>
        </mc:Choice>
        <mc:Fallback>
          <p:pic>
            <p:nvPicPr>
              <p:cNvPr id="110" name="Ink 110">
                <a:extLst>
                  <a:ext uri="{FF2B5EF4-FFF2-40B4-BE49-F238E27FC236}">
                    <a16:creationId xmlns:a16="http://schemas.microsoft.com/office/drawing/2014/main" id="{1BBB5F59-532C-A8FE-9444-755E14C7C8A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68743" y="4490930"/>
                <a:ext cx="661680" cy="498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7" name="Ink 118">
                <a:extLst>
                  <a:ext uri="{FF2B5EF4-FFF2-40B4-BE49-F238E27FC236}">
                    <a16:creationId xmlns:a16="http://schemas.microsoft.com/office/drawing/2014/main" id="{D85219F1-9517-C9F5-E516-0715D8E9C1B3}"/>
                  </a:ext>
                </a:extLst>
              </p14:cNvPr>
              <p14:cNvContentPartPr/>
              <p14:nvPr/>
            </p14:nvContentPartPr>
            <p14:xfrm>
              <a:off x="7328263" y="4488764"/>
              <a:ext cx="1074600" cy="367560"/>
            </p14:xfrm>
          </p:contentPart>
        </mc:Choice>
        <mc:Fallback>
          <p:pic>
            <p:nvPicPr>
              <p:cNvPr id="117" name="Ink 118">
                <a:extLst>
                  <a:ext uri="{FF2B5EF4-FFF2-40B4-BE49-F238E27FC236}">
                    <a16:creationId xmlns:a16="http://schemas.microsoft.com/office/drawing/2014/main" id="{D85219F1-9517-C9F5-E516-0715D8E9C1B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20703" y="4481211"/>
                <a:ext cx="1089720" cy="382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8" name="Ink 118">
                <a:extLst>
                  <a:ext uri="{FF2B5EF4-FFF2-40B4-BE49-F238E27FC236}">
                    <a16:creationId xmlns:a16="http://schemas.microsoft.com/office/drawing/2014/main" id="{9100DA2F-526B-572D-0687-E51B777D1D08}"/>
                  </a:ext>
                </a:extLst>
              </p14:cNvPr>
              <p14:cNvContentPartPr/>
              <p14:nvPr/>
            </p14:nvContentPartPr>
            <p14:xfrm>
              <a:off x="5721223" y="4429364"/>
              <a:ext cx="878040" cy="471240"/>
            </p14:xfrm>
          </p:contentPart>
        </mc:Choice>
        <mc:Fallback>
          <p:pic>
            <p:nvPicPr>
              <p:cNvPr id="118" name="Ink 118">
                <a:extLst>
                  <a:ext uri="{FF2B5EF4-FFF2-40B4-BE49-F238E27FC236}">
                    <a16:creationId xmlns:a16="http://schemas.microsoft.com/office/drawing/2014/main" id="{9100DA2F-526B-572D-0687-E51B777D1D0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14020" y="4421804"/>
                <a:ext cx="893166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3" name="Ink 134">
                <a:extLst>
                  <a:ext uri="{FF2B5EF4-FFF2-40B4-BE49-F238E27FC236}">
                    <a16:creationId xmlns:a16="http://schemas.microsoft.com/office/drawing/2014/main" id="{87C290B2-336D-8B7B-CB3B-7A50AF33F4F9}"/>
                  </a:ext>
                </a:extLst>
              </p14:cNvPr>
              <p14:cNvContentPartPr/>
              <p14:nvPr/>
            </p14:nvContentPartPr>
            <p14:xfrm>
              <a:off x="4047583" y="5113724"/>
              <a:ext cx="2419560" cy="491040"/>
            </p14:xfrm>
          </p:contentPart>
        </mc:Choice>
        <mc:Fallback>
          <p:pic>
            <p:nvPicPr>
              <p:cNvPr id="133" name="Ink 134">
                <a:extLst>
                  <a:ext uri="{FF2B5EF4-FFF2-40B4-BE49-F238E27FC236}">
                    <a16:creationId xmlns:a16="http://schemas.microsoft.com/office/drawing/2014/main" id="{87C290B2-336D-8B7B-CB3B-7A50AF33F4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40023" y="5103637"/>
                <a:ext cx="2437200" cy="508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4" name="Ink 134">
                <a:extLst>
                  <a:ext uri="{FF2B5EF4-FFF2-40B4-BE49-F238E27FC236}">
                    <a16:creationId xmlns:a16="http://schemas.microsoft.com/office/drawing/2014/main" id="{5FF88EDA-0003-06D4-57F9-0A26CB47D7E6}"/>
                  </a:ext>
                </a:extLst>
              </p14:cNvPr>
              <p14:cNvContentPartPr/>
              <p14:nvPr/>
            </p14:nvContentPartPr>
            <p14:xfrm>
              <a:off x="2035183" y="5101484"/>
              <a:ext cx="1609200" cy="735480"/>
            </p14:xfrm>
          </p:contentPart>
        </mc:Choice>
        <mc:Fallback>
          <p:pic>
            <p:nvPicPr>
              <p:cNvPr id="134" name="Ink 134">
                <a:extLst>
                  <a:ext uri="{FF2B5EF4-FFF2-40B4-BE49-F238E27FC236}">
                    <a16:creationId xmlns:a16="http://schemas.microsoft.com/office/drawing/2014/main" id="{5FF88EDA-0003-06D4-57F9-0A26CB47D7E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27623" y="5093928"/>
                <a:ext cx="1624320" cy="750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8" name="Ink 138">
                <a:extLst>
                  <a:ext uri="{FF2B5EF4-FFF2-40B4-BE49-F238E27FC236}">
                    <a16:creationId xmlns:a16="http://schemas.microsoft.com/office/drawing/2014/main" id="{0F1CAE01-E2B6-74C1-BE70-F09F56B7A62A}"/>
                  </a:ext>
                </a:extLst>
              </p14:cNvPr>
              <p14:cNvContentPartPr/>
              <p14:nvPr/>
            </p14:nvContentPartPr>
            <p14:xfrm>
              <a:off x="7179943" y="5095724"/>
              <a:ext cx="548280" cy="584280"/>
            </p14:xfrm>
          </p:contentPart>
        </mc:Choice>
        <mc:Fallback>
          <p:pic>
            <p:nvPicPr>
              <p:cNvPr id="138" name="Ink 138">
                <a:extLst>
                  <a:ext uri="{FF2B5EF4-FFF2-40B4-BE49-F238E27FC236}">
                    <a16:creationId xmlns:a16="http://schemas.microsoft.com/office/drawing/2014/main" id="{0F1CAE01-E2B6-74C1-BE70-F09F56B7A6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169856" y="5085644"/>
                <a:ext cx="568453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7" name="Ink 157">
                <a:extLst>
                  <a:ext uri="{FF2B5EF4-FFF2-40B4-BE49-F238E27FC236}">
                    <a16:creationId xmlns:a16="http://schemas.microsoft.com/office/drawing/2014/main" id="{1663B783-2372-EC29-F2F0-0195E87850E2}"/>
                  </a:ext>
                </a:extLst>
              </p14:cNvPr>
              <p14:cNvContentPartPr/>
              <p14:nvPr/>
            </p14:nvContentPartPr>
            <p14:xfrm>
              <a:off x="8315023" y="4696844"/>
              <a:ext cx="3791520" cy="700200"/>
            </p14:xfrm>
          </p:contentPart>
        </mc:Choice>
        <mc:Fallback>
          <p:pic>
            <p:nvPicPr>
              <p:cNvPr id="157" name="Ink 157">
                <a:extLst>
                  <a:ext uri="{FF2B5EF4-FFF2-40B4-BE49-F238E27FC236}">
                    <a16:creationId xmlns:a16="http://schemas.microsoft.com/office/drawing/2014/main" id="{1663B783-2372-EC29-F2F0-0195E87850E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07463" y="4689284"/>
                <a:ext cx="380916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8" name="Ink 168">
                <a:extLst>
                  <a:ext uri="{FF2B5EF4-FFF2-40B4-BE49-F238E27FC236}">
                    <a16:creationId xmlns:a16="http://schemas.microsoft.com/office/drawing/2014/main" id="{9DBE6356-2132-978F-70C1-C1335D276326}"/>
                  </a:ext>
                </a:extLst>
              </p14:cNvPr>
              <p14:cNvContentPartPr/>
              <p14:nvPr/>
            </p14:nvContentPartPr>
            <p14:xfrm>
              <a:off x="1211503" y="6040724"/>
              <a:ext cx="2369880" cy="506160"/>
            </p14:xfrm>
          </p:contentPart>
        </mc:Choice>
        <mc:Fallback>
          <p:pic>
            <p:nvPicPr>
              <p:cNvPr id="168" name="Ink 168">
                <a:extLst>
                  <a:ext uri="{FF2B5EF4-FFF2-40B4-BE49-F238E27FC236}">
                    <a16:creationId xmlns:a16="http://schemas.microsoft.com/office/drawing/2014/main" id="{9DBE6356-2132-978F-70C1-C1335D27632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203943" y="6033524"/>
                <a:ext cx="238752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5" name="Ink 175">
                <a:extLst>
                  <a:ext uri="{FF2B5EF4-FFF2-40B4-BE49-F238E27FC236}">
                    <a16:creationId xmlns:a16="http://schemas.microsoft.com/office/drawing/2014/main" id="{F64DB3A0-6340-496B-3888-29EF34BED354}"/>
                  </a:ext>
                </a:extLst>
              </p14:cNvPr>
              <p14:cNvContentPartPr/>
              <p14:nvPr/>
            </p14:nvContentPartPr>
            <p14:xfrm>
              <a:off x="3939223" y="5918684"/>
              <a:ext cx="1641600" cy="503280"/>
            </p14:xfrm>
          </p:contentPart>
        </mc:Choice>
        <mc:Fallback>
          <p:pic>
            <p:nvPicPr>
              <p:cNvPr id="175" name="Ink 175">
                <a:extLst>
                  <a:ext uri="{FF2B5EF4-FFF2-40B4-BE49-F238E27FC236}">
                    <a16:creationId xmlns:a16="http://schemas.microsoft.com/office/drawing/2014/main" id="{F64DB3A0-6340-496B-3888-29EF34BED35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929141" y="5908604"/>
                <a:ext cx="1661764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94" name="Ink 195">
                <a:extLst>
                  <a:ext uri="{FF2B5EF4-FFF2-40B4-BE49-F238E27FC236}">
                    <a16:creationId xmlns:a16="http://schemas.microsoft.com/office/drawing/2014/main" id="{CD29CFC9-7D28-6E5D-CA1C-26CBAEB8EC29}"/>
                  </a:ext>
                </a:extLst>
              </p14:cNvPr>
              <p14:cNvContentPartPr/>
              <p14:nvPr/>
            </p14:nvContentPartPr>
            <p14:xfrm>
              <a:off x="6661543" y="5683244"/>
              <a:ext cx="3992760" cy="581400"/>
            </p14:xfrm>
          </p:contentPart>
        </mc:Choice>
        <mc:Fallback>
          <p:pic>
            <p:nvPicPr>
              <p:cNvPr id="194" name="Ink 195">
                <a:extLst>
                  <a:ext uri="{FF2B5EF4-FFF2-40B4-BE49-F238E27FC236}">
                    <a16:creationId xmlns:a16="http://schemas.microsoft.com/office/drawing/2014/main" id="{CD29CFC9-7D28-6E5D-CA1C-26CBAEB8EC2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53983" y="5675684"/>
                <a:ext cx="400788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95" name="Ink 195">
                <a:extLst>
                  <a:ext uri="{FF2B5EF4-FFF2-40B4-BE49-F238E27FC236}">
                    <a16:creationId xmlns:a16="http://schemas.microsoft.com/office/drawing/2014/main" id="{74C09E78-5511-1943-F35B-B4D89795F250}"/>
                  </a:ext>
                </a:extLst>
              </p14:cNvPr>
              <p14:cNvContentPartPr/>
              <p14:nvPr/>
            </p14:nvContentPartPr>
            <p14:xfrm>
              <a:off x="5904463" y="6010124"/>
              <a:ext cx="380520" cy="311400"/>
            </p14:xfrm>
          </p:contentPart>
        </mc:Choice>
        <mc:Fallback>
          <p:pic>
            <p:nvPicPr>
              <p:cNvPr id="195" name="Ink 195">
                <a:extLst>
                  <a:ext uri="{FF2B5EF4-FFF2-40B4-BE49-F238E27FC236}">
                    <a16:creationId xmlns:a16="http://schemas.microsoft.com/office/drawing/2014/main" id="{74C09E78-5511-1943-F35B-B4D89795F25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896903" y="6002564"/>
                <a:ext cx="3952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8F1C191-E6D2-094E-CA4D-1412821B7CAE}"/>
                  </a:ext>
                </a:extLst>
              </p14:cNvPr>
              <p14:cNvContentPartPr/>
              <p14:nvPr/>
            </p14:nvContentPartPr>
            <p14:xfrm>
              <a:off x="1161823" y="5806004"/>
              <a:ext cx="8816400" cy="8485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8F1C191-E6D2-094E-CA4D-1412821B7CA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4263" y="5798804"/>
                <a:ext cx="883152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00" name="Ink 200">
                <a:extLst>
                  <a:ext uri="{FF2B5EF4-FFF2-40B4-BE49-F238E27FC236}">
                    <a16:creationId xmlns:a16="http://schemas.microsoft.com/office/drawing/2014/main" id="{10C9E4ED-8828-10B9-64AD-060FAA9B62C4}"/>
                  </a:ext>
                </a:extLst>
              </p14:cNvPr>
              <p14:cNvContentPartPr/>
              <p14:nvPr/>
            </p14:nvContentPartPr>
            <p14:xfrm>
              <a:off x="8605903" y="4191764"/>
              <a:ext cx="473400" cy="532800"/>
            </p14:xfrm>
          </p:contentPart>
        </mc:Choice>
        <mc:Fallback>
          <p:pic>
            <p:nvPicPr>
              <p:cNvPr id="200" name="Ink 200">
                <a:extLst>
                  <a:ext uri="{FF2B5EF4-FFF2-40B4-BE49-F238E27FC236}">
                    <a16:creationId xmlns:a16="http://schemas.microsoft.com/office/drawing/2014/main" id="{10C9E4ED-8828-10B9-64AD-060FAA9B62C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98343" y="4184204"/>
                <a:ext cx="48852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03" name="Ink 203">
                <a:extLst>
                  <a:ext uri="{FF2B5EF4-FFF2-40B4-BE49-F238E27FC236}">
                    <a16:creationId xmlns:a16="http://schemas.microsoft.com/office/drawing/2014/main" id="{6892DF52-709A-2218-C217-FBEFA888F3A0}"/>
                  </a:ext>
                </a:extLst>
              </p14:cNvPr>
              <p14:cNvContentPartPr/>
              <p14:nvPr/>
            </p14:nvContentPartPr>
            <p14:xfrm>
              <a:off x="4694503" y="4937684"/>
              <a:ext cx="2168640" cy="270720"/>
            </p14:xfrm>
          </p:contentPart>
        </mc:Choice>
        <mc:Fallback>
          <p:pic>
            <p:nvPicPr>
              <p:cNvPr id="203" name="Ink 203">
                <a:extLst>
                  <a:ext uri="{FF2B5EF4-FFF2-40B4-BE49-F238E27FC236}">
                    <a16:creationId xmlns:a16="http://schemas.microsoft.com/office/drawing/2014/main" id="{6892DF52-709A-2218-C217-FBEFA888F3A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686943" y="4930484"/>
                <a:ext cx="21837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06" name="Ink 206">
                <a:extLst>
                  <a:ext uri="{FF2B5EF4-FFF2-40B4-BE49-F238E27FC236}">
                    <a16:creationId xmlns:a16="http://schemas.microsoft.com/office/drawing/2014/main" id="{38CB1FC4-B5B3-14C5-0795-446E04AF25B5}"/>
                  </a:ext>
                </a:extLst>
              </p14:cNvPr>
              <p14:cNvContentPartPr/>
              <p14:nvPr/>
            </p14:nvContentPartPr>
            <p14:xfrm>
              <a:off x="9420943" y="5712044"/>
              <a:ext cx="994320" cy="408240"/>
            </p14:xfrm>
          </p:contentPart>
        </mc:Choice>
        <mc:Fallback>
          <p:pic>
            <p:nvPicPr>
              <p:cNvPr id="206" name="Ink 206">
                <a:extLst>
                  <a:ext uri="{FF2B5EF4-FFF2-40B4-BE49-F238E27FC236}">
                    <a16:creationId xmlns:a16="http://schemas.microsoft.com/office/drawing/2014/main" id="{38CB1FC4-B5B3-14C5-0795-446E04AF25B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413383" y="5704484"/>
                <a:ext cx="1011960" cy="42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637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4F0E288-9BAD-9395-601F-F86D7CD9E20E}"/>
                  </a:ext>
                </a:extLst>
              </p14:cNvPr>
              <p14:cNvContentPartPr/>
              <p14:nvPr/>
            </p14:nvContentPartPr>
            <p14:xfrm>
              <a:off x="3876583" y="863924"/>
              <a:ext cx="264240" cy="38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4F0E288-9BAD-9395-601F-F86D7CD9E2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9023" y="856364"/>
                <a:ext cx="2793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E5BF97F-2B36-CAB2-EC61-A7C7A3FA800E}"/>
                  </a:ext>
                </a:extLst>
              </p14:cNvPr>
              <p14:cNvContentPartPr/>
              <p14:nvPr/>
            </p14:nvContentPartPr>
            <p14:xfrm>
              <a:off x="3838783" y="1102604"/>
              <a:ext cx="42804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E5BF97F-2B36-CAB2-EC61-A7C7A3FA80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1223" y="1095044"/>
                <a:ext cx="4428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AD4FEEAF-870B-426F-5ECC-974A6C205D72}"/>
                  </a:ext>
                </a:extLst>
              </p14:cNvPr>
              <p14:cNvContentPartPr/>
              <p14:nvPr/>
            </p14:nvContentPartPr>
            <p14:xfrm>
              <a:off x="1043743" y="606884"/>
              <a:ext cx="2235600" cy="72900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AD4FEEAF-870B-426F-5ECC-974A6C205D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6184" y="599324"/>
                <a:ext cx="2250358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3">
                <a:extLst>
                  <a:ext uri="{FF2B5EF4-FFF2-40B4-BE49-F238E27FC236}">
                    <a16:creationId xmlns:a16="http://schemas.microsoft.com/office/drawing/2014/main" id="{19E7A7F9-37F0-E51F-9F12-B44B5AF7AB6C}"/>
                  </a:ext>
                </a:extLst>
              </p14:cNvPr>
              <p14:cNvContentPartPr/>
              <p14:nvPr/>
            </p14:nvContentPartPr>
            <p14:xfrm>
              <a:off x="6397663" y="750524"/>
              <a:ext cx="993600" cy="370440"/>
            </p14:xfrm>
          </p:contentPart>
        </mc:Choice>
        <mc:Fallback>
          <p:pic>
            <p:nvPicPr>
              <p:cNvPr id="22" name="Ink 23">
                <a:extLst>
                  <a:ext uri="{FF2B5EF4-FFF2-40B4-BE49-F238E27FC236}">
                    <a16:creationId xmlns:a16="http://schemas.microsoft.com/office/drawing/2014/main" id="{19E7A7F9-37F0-E51F-9F12-B44B5AF7AB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90103" y="742964"/>
                <a:ext cx="100872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4A1030E3-BB3C-31CE-0382-2A10F39FB1B5}"/>
                  </a:ext>
                </a:extLst>
              </p14:cNvPr>
              <p14:cNvContentPartPr/>
              <p14:nvPr/>
            </p14:nvContentPartPr>
            <p14:xfrm>
              <a:off x="4624663" y="665924"/>
              <a:ext cx="1396080" cy="581760"/>
            </p14:xfrm>
          </p:contentPart>
        </mc:Choice>
        <mc:Fallback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4A1030E3-BB3C-31CE-0382-2A10F39FB1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17103" y="658720"/>
                <a:ext cx="1411200" cy="596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9090693-F806-15B4-00FC-A914B1DF1150}"/>
                  </a:ext>
                </a:extLst>
              </p14:cNvPr>
              <p14:cNvContentPartPr/>
              <p14:nvPr/>
            </p14:nvContentPartPr>
            <p14:xfrm>
              <a:off x="4081063" y="2014484"/>
              <a:ext cx="311400" cy="31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9090693-F806-15B4-00FC-A914B1DF11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73503" y="2006924"/>
                <a:ext cx="326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8F42607-7DFB-19B0-4B91-A62C6E70FE1C}"/>
                  </a:ext>
                </a:extLst>
              </p14:cNvPr>
              <p14:cNvContentPartPr/>
              <p14:nvPr/>
            </p14:nvContentPartPr>
            <p14:xfrm>
              <a:off x="4130743" y="2177924"/>
              <a:ext cx="299520" cy="38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8F42607-7DFB-19B0-4B91-A62C6E70FE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23183" y="2170364"/>
                <a:ext cx="3142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7974246C-EB23-1007-1397-2B217BFA12B4}"/>
                  </a:ext>
                </a:extLst>
              </p14:cNvPr>
              <p14:cNvContentPartPr/>
              <p14:nvPr/>
            </p14:nvContentPartPr>
            <p14:xfrm>
              <a:off x="4943263" y="1477004"/>
              <a:ext cx="2083320" cy="782640"/>
            </p14:xfrm>
          </p:contentPart>
        </mc:Choice>
        <mc:Fallback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7974246C-EB23-1007-1397-2B217BFA12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35703" y="1469444"/>
                <a:ext cx="2098440" cy="7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1767830-E111-D486-61F8-DA24C98225A3}"/>
                  </a:ext>
                </a:extLst>
              </p14:cNvPr>
              <p14:cNvContentPartPr/>
              <p14:nvPr/>
            </p14:nvContentPartPr>
            <p14:xfrm>
              <a:off x="7346983" y="1851044"/>
              <a:ext cx="283320" cy="44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1767830-E111-D486-61F8-DA24C98225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39423" y="1843484"/>
                <a:ext cx="2984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F73FEBC-0283-2DA9-0F34-D4EC0F529D8B}"/>
                  </a:ext>
                </a:extLst>
              </p14:cNvPr>
              <p14:cNvContentPartPr/>
              <p14:nvPr/>
            </p14:nvContentPartPr>
            <p14:xfrm>
              <a:off x="7403503" y="2039324"/>
              <a:ext cx="390240" cy="6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F73FEBC-0283-2DA9-0F34-D4EC0F529D8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95943" y="2031764"/>
                <a:ext cx="4053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C85FFE68-026D-0B8E-7F16-80317AEC7514}"/>
                  </a:ext>
                </a:extLst>
              </p14:cNvPr>
              <p14:cNvContentPartPr/>
              <p14:nvPr/>
            </p14:nvContentPartPr>
            <p14:xfrm>
              <a:off x="5186983" y="2416604"/>
              <a:ext cx="1267560" cy="591480"/>
            </p14:xfrm>
          </p:contentPart>
        </mc:Choice>
        <mc:Fallback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C85FFE68-026D-0B8E-7F16-80317AEC751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79423" y="2409044"/>
                <a:ext cx="128268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B74255B9-2E24-408C-3A3B-9195F795CEA2}"/>
                  </a:ext>
                </a:extLst>
              </p14:cNvPr>
              <p14:cNvContentPartPr/>
              <p14:nvPr/>
            </p14:nvContentPartPr>
            <p14:xfrm>
              <a:off x="8290183" y="1606244"/>
              <a:ext cx="1704240" cy="432720"/>
            </p14:xfrm>
          </p:contentPart>
        </mc:Choice>
        <mc:Fallback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B74255B9-2E24-408C-3A3B-9195F795CE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82623" y="1598684"/>
                <a:ext cx="171936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E25977A7-54F6-8BF6-3E0E-A8B9CBFEEB22}"/>
                  </a:ext>
                </a:extLst>
              </p14:cNvPr>
              <p14:cNvContentPartPr/>
              <p14:nvPr/>
            </p14:nvContentPartPr>
            <p14:xfrm>
              <a:off x="10345783" y="1712444"/>
              <a:ext cx="1012680" cy="298800"/>
            </p14:xfrm>
          </p:contentPart>
        </mc:Choice>
        <mc:Fallback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E25977A7-54F6-8BF6-3E0E-A8B9CBFEEB2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38223" y="1704884"/>
                <a:ext cx="10278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4634DBB-65B8-3B86-0BAC-D53864AFD0CA}"/>
                  </a:ext>
                </a:extLst>
              </p14:cNvPr>
              <p14:cNvContentPartPr/>
              <p14:nvPr/>
            </p14:nvContentPartPr>
            <p14:xfrm>
              <a:off x="3492823" y="3561044"/>
              <a:ext cx="176400" cy="50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4634DBB-65B8-3B86-0BAC-D53864AFD0C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85263" y="3553484"/>
                <a:ext cx="1915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CCCDE2F-7043-FF5D-6FFB-AD55724194EA}"/>
                  </a:ext>
                </a:extLst>
              </p14:cNvPr>
              <p14:cNvContentPartPr/>
              <p14:nvPr/>
            </p14:nvContentPartPr>
            <p14:xfrm>
              <a:off x="3499303" y="3749684"/>
              <a:ext cx="339840" cy="44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CCCDE2F-7043-FF5D-6FFB-AD55724194E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91743" y="3742124"/>
                <a:ext cx="3549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9" name="Ink 84">
                <a:extLst>
                  <a:ext uri="{FF2B5EF4-FFF2-40B4-BE49-F238E27FC236}">
                    <a16:creationId xmlns:a16="http://schemas.microsoft.com/office/drawing/2014/main" id="{63A5110F-091E-1EAB-309C-1504043B9F8D}"/>
                  </a:ext>
                </a:extLst>
              </p14:cNvPr>
              <p14:cNvContentPartPr/>
              <p14:nvPr/>
            </p14:nvContentPartPr>
            <p14:xfrm>
              <a:off x="3560143" y="4541684"/>
              <a:ext cx="354600" cy="220680"/>
            </p14:xfrm>
          </p:contentPart>
        </mc:Choice>
        <mc:Fallback>
          <p:pic>
            <p:nvPicPr>
              <p:cNvPr id="79" name="Ink 84">
                <a:extLst>
                  <a:ext uri="{FF2B5EF4-FFF2-40B4-BE49-F238E27FC236}">
                    <a16:creationId xmlns:a16="http://schemas.microsoft.com/office/drawing/2014/main" id="{63A5110F-091E-1EAB-309C-1504043B9F8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52583" y="4534112"/>
                <a:ext cx="369720" cy="235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0" name="Ink 84">
                <a:extLst>
                  <a:ext uri="{FF2B5EF4-FFF2-40B4-BE49-F238E27FC236}">
                    <a16:creationId xmlns:a16="http://schemas.microsoft.com/office/drawing/2014/main" id="{0F7B6E80-658F-89B5-A3ED-1A7128489E3E}"/>
                  </a:ext>
                </a:extLst>
              </p14:cNvPr>
              <p14:cNvContentPartPr/>
              <p14:nvPr/>
            </p14:nvContentPartPr>
            <p14:xfrm>
              <a:off x="8560903" y="3070724"/>
              <a:ext cx="1106280" cy="785880"/>
            </p14:xfrm>
          </p:contentPart>
        </mc:Choice>
        <mc:Fallback>
          <p:pic>
            <p:nvPicPr>
              <p:cNvPr id="80" name="Ink 84">
                <a:extLst>
                  <a:ext uri="{FF2B5EF4-FFF2-40B4-BE49-F238E27FC236}">
                    <a16:creationId xmlns:a16="http://schemas.microsoft.com/office/drawing/2014/main" id="{0F7B6E80-658F-89B5-A3ED-1A7128489E3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53703" y="3063167"/>
                <a:ext cx="1121400" cy="800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1" name="Ink 84">
                <a:extLst>
                  <a:ext uri="{FF2B5EF4-FFF2-40B4-BE49-F238E27FC236}">
                    <a16:creationId xmlns:a16="http://schemas.microsoft.com/office/drawing/2014/main" id="{DFDFB5E3-8618-869F-92DE-2B5B8DB5F080}"/>
                  </a:ext>
                </a:extLst>
              </p14:cNvPr>
              <p14:cNvContentPartPr/>
              <p14:nvPr/>
            </p14:nvContentPartPr>
            <p14:xfrm>
              <a:off x="7416103" y="3114644"/>
              <a:ext cx="679320" cy="610200"/>
            </p14:xfrm>
          </p:contentPart>
        </mc:Choice>
        <mc:Fallback>
          <p:pic>
            <p:nvPicPr>
              <p:cNvPr id="81" name="Ink 84">
                <a:extLst>
                  <a:ext uri="{FF2B5EF4-FFF2-40B4-BE49-F238E27FC236}">
                    <a16:creationId xmlns:a16="http://schemas.microsoft.com/office/drawing/2014/main" id="{DFDFB5E3-8618-869F-92DE-2B5B8DB5F08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08543" y="3107084"/>
                <a:ext cx="69444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2" name="Ink 84">
                <a:extLst>
                  <a:ext uri="{FF2B5EF4-FFF2-40B4-BE49-F238E27FC236}">
                    <a16:creationId xmlns:a16="http://schemas.microsoft.com/office/drawing/2014/main" id="{E869F53F-5F5E-A043-BB7E-B5855C3A5A58}"/>
                  </a:ext>
                </a:extLst>
              </p14:cNvPr>
              <p14:cNvContentPartPr/>
              <p14:nvPr/>
            </p14:nvContentPartPr>
            <p14:xfrm>
              <a:off x="6479383" y="3376004"/>
              <a:ext cx="440280" cy="374040"/>
            </p14:xfrm>
          </p:contentPart>
        </mc:Choice>
        <mc:Fallback>
          <p:pic>
            <p:nvPicPr>
              <p:cNvPr id="82" name="Ink 84">
                <a:extLst>
                  <a:ext uri="{FF2B5EF4-FFF2-40B4-BE49-F238E27FC236}">
                    <a16:creationId xmlns:a16="http://schemas.microsoft.com/office/drawing/2014/main" id="{E869F53F-5F5E-A043-BB7E-B5855C3A5A5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71823" y="3368444"/>
                <a:ext cx="45540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3" name="Ink 84">
                <a:extLst>
                  <a:ext uri="{FF2B5EF4-FFF2-40B4-BE49-F238E27FC236}">
                    <a16:creationId xmlns:a16="http://schemas.microsoft.com/office/drawing/2014/main" id="{F242A653-DD80-8E1B-E8B5-A496245B25BE}"/>
                  </a:ext>
                </a:extLst>
              </p14:cNvPr>
              <p14:cNvContentPartPr/>
              <p14:nvPr/>
            </p14:nvContentPartPr>
            <p14:xfrm>
              <a:off x="4311823" y="3290684"/>
              <a:ext cx="1872360" cy="578880"/>
            </p14:xfrm>
          </p:contentPart>
        </mc:Choice>
        <mc:Fallback>
          <p:pic>
            <p:nvPicPr>
              <p:cNvPr id="83" name="Ink 84">
                <a:extLst>
                  <a:ext uri="{FF2B5EF4-FFF2-40B4-BE49-F238E27FC236}">
                    <a16:creationId xmlns:a16="http://schemas.microsoft.com/office/drawing/2014/main" id="{F242A653-DD80-8E1B-E8B5-A496245B25B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04263" y="3283124"/>
                <a:ext cx="188748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4" name="Ink 84">
                <a:extLst>
                  <a:ext uri="{FF2B5EF4-FFF2-40B4-BE49-F238E27FC236}">
                    <a16:creationId xmlns:a16="http://schemas.microsoft.com/office/drawing/2014/main" id="{6ECC89B5-3882-BA13-F0A4-DABA65D241BF}"/>
                  </a:ext>
                </a:extLst>
              </p14:cNvPr>
              <p14:cNvContentPartPr/>
              <p14:nvPr/>
            </p14:nvContentPartPr>
            <p14:xfrm>
              <a:off x="1450903" y="3359804"/>
              <a:ext cx="1407600" cy="559080"/>
            </p14:xfrm>
          </p:contentPart>
        </mc:Choice>
        <mc:Fallback>
          <p:pic>
            <p:nvPicPr>
              <p:cNvPr id="84" name="Ink 84">
                <a:extLst>
                  <a:ext uri="{FF2B5EF4-FFF2-40B4-BE49-F238E27FC236}">
                    <a16:creationId xmlns:a16="http://schemas.microsoft.com/office/drawing/2014/main" id="{6ECC89B5-3882-BA13-F0A4-DABA65D241B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3341" y="3352244"/>
                <a:ext cx="1422724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5" name="Ink 96">
                <a:extLst>
                  <a:ext uri="{FF2B5EF4-FFF2-40B4-BE49-F238E27FC236}">
                    <a16:creationId xmlns:a16="http://schemas.microsoft.com/office/drawing/2014/main" id="{70BC0DD3-F585-99F7-25BA-A2B5BFBA0959}"/>
                  </a:ext>
                </a:extLst>
              </p14:cNvPr>
              <p14:cNvContentPartPr/>
              <p14:nvPr/>
            </p14:nvContentPartPr>
            <p14:xfrm>
              <a:off x="6919303" y="4051364"/>
              <a:ext cx="1182600" cy="585000"/>
            </p14:xfrm>
          </p:contentPart>
        </mc:Choice>
        <mc:Fallback>
          <p:pic>
            <p:nvPicPr>
              <p:cNvPr id="95" name="Ink 96">
                <a:extLst>
                  <a:ext uri="{FF2B5EF4-FFF2-40B4-BE49-F238E27FC236}">
                    <a16:creationId xmlns:a16="http://schemas.microsoft.com/office/drawing/2014/main" id="{70BC0DD3-F585-99F7-25BA-A2B5BFBA095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11741" y="4043804"/>
                <a:ext cx="1197725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C67D1A0A-FB01-9EF1-5EF7-F27B33B597FE}"/>
                  </a:ext>
                </a:extLst>
              </p14:cNvPr>
              <p14:cNvContentPartPr/>
              <p14:nvPr/>
            </p14:nvContentPartPr>
            <p14:xfrm>
              <a:off x="4367623" y="4190324"/>
              <a:ext cx="2112120" cy="477360"/>
            </p14:xfrm>
          </p:contentPart>
        </mc:Choice>
        <mc:Fallback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C67D1A0A-FB01-9EF1-5EF7-F27B33B597F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60063" y="4182764"/>
                <a:ext cx="212724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117B893F-640A-298A-D49A-DCEFFEBCA059}"/>
                  </a:ext>
                </a:extLst>
              </p14:cNvPr>
              <p14:cNvContentPartPr/>
              <p14:nvPr/>
            </p14:nvContentPartPr>
            <p14:xfrm>
              <a:off x="8302423" y="4002404"/>
              <a:ext cx="2671920" cy="608760"/>
            </p14:xfrm>
          </p:contentPart>
        </mc:Choice>
        <mc:Fallback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117B893F-640A-298A-D49A-DCEFFEBCA05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95222" y="3994844"/>
                <a:ext cx="2687042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2" name="Ink 112">
                <a:extLst>
                  <a:ext uri="{FF2B5EF4-FFF2-40B4-BE49-F238E27FC236}">
                    <a16:creationId xmlns:a16="http://schemas.microsoft.com/office/drawing/2014/main" id="{956D6AB6-3F30-3666-D57F-F67E443A3D87}"/>
                  </a:ext>
                </a:extLst>
              </p14:cNvPr>
              <p14:cNvContentPartPr/>
              <p14:nvPr/>
            </p14:nvContentPartPr>
            <p14:xfrm>
              <a:off x="3540343" y="4862444"/>
              <a:ext cx="2807280" cy="1081440"/>
            </p14:xfrm>
          </p:contentPart>
        </mc:Choice>
        <mc:Fallback>
          <p:pic>
            <p:nvPicPr>
              <p:cNvPr id="112" name="Ink 112">
                <a:extLst>
                  <a:ext uri="{FF2B5EF4-FFF2-40B4-BE49-F238E27FC236}">
                    <a16:creationId xmlns:a16="http://schemas.microsoft.com/office/drawing/2014/main" id="{956D6AB6-3F30-3666-D57F-F67E443A3D8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32783" y="4854887"/>
                <a:ext cx="2822400" cy="10965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652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4">
                <a:extLst>
                  <a:ext uri="{FF2B5EF4-FFF2-40B4-BE49-F238E27FC236}">
                    <a16:creationId xmlns:a16="http://schemas.microsoft.com/office/drawing/2014/main" id="{29D3C02E-1E52-F97A-A502-4FBB40A651E9}"/>
                  </a:ext>
                </a:extLst>
              </p14:cNvPr>
              <p14:cNvContentPartPr/>
              <p14:nvPr/>
            </p14:nvContentPartPr>
            <p14:xfrm>
              <a:off x="3287623" y="814244"/>
              <a:ext cx="507240" cy="263880"/>
            </p14:xfrm>
          </p:contentPart>
        </mc:Choice>
        <mc:Fallback>
          <p:pic>
            <p:nvPicPr>
              <p:cNvPr id="13" name="Ink 14">
                <a:extLst>
                  <a:ext uri="{FF2B5EF4-FFF2-40B4-BE49-F238E27FC236}">
                    <a16:creationId xmlns:a16="http://schemas.microsoft.com/office/drawing/2014/main" id="{29D3C02E-1E52-F97A-A502-4FBB40A651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0068" y="806684"/>
                <a:ext cx="522349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7CC90644-D7EE-148C-D628-3A8F6073BDC0}"/>
                  </a:ext>
                </a:extLst>
              </p14:cNvPr>
              <p14:cNvContentPartPr/>
              <p14:nvPr/>
            </p14:nvContentPartPr>
            <p14:xfrm>
              <a:off x="1050583" y="430124"/>
              <a:ext cx="1864440" cy="918000"/>
            </p14:xfrm>
          </p:contentPart>
        </mc:Choice>
        <mc:Fallback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7CC90644-D7EE-148C-D628-3A8F6073BD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382" y="422567"/>
                <a:ext cx="1879563" cy="933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2F6F367F-5930-9967-F55A-BE7DD7F33DC5}"/>
                  </a:ext>
                </a:extLst>
              </p14:cNvPr>
              <p14:cNvContentPartPr/>
              <p14:nvPr/>
            </p14:nvContentPartPr>
            <p14:xfrm>
              <a:off x="6385063" y="934484"/>
              <a:ext cx="50760" cy="36720"/>
            </p14:xfrm>
          </p:contentPart>
        </mc:Choice>
        <mc:Fallback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2F6F367F-5930-9967-F55A-BE7DD7F33D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77503" y="926924"/>
                <a:ext cx="658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1C644F94-CED9-9CA7-88B7-CC23404B8FC8}"/>
                  </a:ext>
                </a:extLst>
              </p14:cNvPr>
              <p14:cNvContentPartPr/>
              <p14:nvPr/>
            </p14:nvContentPartPr>
            <p14:xfrm>
              <a:off x="1377823" y="3581204"/>
              <a:ext cx="2480040" cy="728280"/>
            </p14:xfrm>
          </p:contentPart>
        </mc:Choice>
        <mc:Fallback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1C644F94-CED9-9CA7-88B7-CC23404B8F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70264" y="3573644"/>
                <a:ext cx="2495158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6" name="Ink 76">
                <a:extLst>
                  <a:ext uri="{FF2B5EF4-FFF2-40B4-BE49-F238E27FC236}">
                    <a16:creationId xmlns:a16="http://schemas.microsoft.com/office/drawing/2014/main" id="{5FC8D916-1D6F-8167-65C8-D87ECA1E4B42}"/>
                  </a:ext>
                </a:extLst>
              </p14:cNvPr>
              <p14:cNvContentPartPr/>
              <p14:nvPr/>
            </p14:nvContentPartPr>
            <p14:xfrm>
              <a:off x="6835063" y="3737084"/>
              <a:ext cx="370080" cy="31680"/>
            </p14:xfrm>
          </p:contentPart>
        </mc:Choice>
        <mc:Fallback>
          <p:pic>
            <p:nvPicPr>
              <p:cNvPr id="76" name="Ink 76">
                <a:extLst>
                  <a:ext uri="{FF2B5EF4-FFF2-40B4-BE49-F238E27FC236}">
                    <a16:creationId xmlns:a16="http://schemas.microsoft.com/office/drawing/2014/main" id="{5FC8D916-1D6F-8167-65C8-D87ECA1E4B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27503" y="3729524"/>
                <a:ext cx="3848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B638A4E1-79AE-0480-023F-0D8D2F4F7A54}"/>
                  </a:ext>
                </a:extLst>
              </p14:cNvPr>
              <p14:cNvContentPartPr/>
              <p14:nvPr/>
            </p14:nvContentPartPr>
            <p14:xfrm>
              <a:off x="7007503" y="3280244"/>
              <a:ext cx="1540800" cy="752760"/>
            </p14:xfrm>
          </p:contentPart>
        </mc:Choice>
        <mc:Fallback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B638A4E1-79AE-0480-023F-0D8D2F4F7A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9943" y="3272684"/>
                <a:ext cx="1555920" cy="76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A10B7EA4-1747-C76B-A19B-903B8C1AD86A}"/>
                  </a:ext>
                </a:extLst>
              </p14:cNvPr>
              <p14:cNvContentPartPr/>
              <p14:nvPr/>
            </p14:nvContentPartPr>
            <p14:xfrm>
              <a:off x="8410063" y="3203924"/>
              <a:ext cx="3160080" cy="634320"/>
            </p14:xfrm>
          </p:contentPart>
        </mc:Choice>
        <mc:Fallback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A10B7EA4-1747-C76B-A19B-903B8C1AD8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02503" y="3196360"/>
                <a:ext cx="3175200" cy="649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24AEEB0-F8C0-123F-5F97-B12FC5C3E810}"/>
                  </a:ext>
                </a:extLst>
              </p14:cNvPr>
              <p14:cNvContentPartPr/>
              <p14:nvPr/>
            </p14:nvContentPartPr>
            <p14:xfrm>
              <a:off x="3304183" y="4742924"/>
              <a:ext cx="232920" cy="442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24AEEB0-F8C0-123F-5F97-B12FC5C3E8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96623" y="4735364"/>
                <a:ext cx="2480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25F26CA-096E-FCC6-ED98-4DD15C7AD3AE}"/>
                  </a:ext>
                </a:extLst>
              </p14:cNvPr>
              <p14:cNvContentPartPr/>
              <p14:nvPr/>
            </p14:nvContentPartPr>
            <p14:xfrm>
              <a:off x="3323263" y="4887284"/>
              <a:ext cx="346320" cy="381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25F26CA-096E-FCC6-ED98-4DD15C7AD3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15703" y="4879724"/>
                <a:ext cx="3610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8" name="Ink 108">
                <a:extLst>
                  <a:ext uri="{FF2B5EF4-FFF2-40B4-BE49-F238E27FC236}">
                    <a16:creationId xmlns:a16="http://schemas.microsoft.com/office/drawing/2014/main" id="{C711FCD2-E503-B6D6-E49F-32E85AE1496A}"/>
                  </a:ext>
                </a:extLst>
              </p14:cNvPr>
              <p14:cNvContentPartPr/>
              <p14:nvPr/>
            </p14:nvContentPartPr>
            <p14:xfrm>
              <a:off x="4106263" y="4726364"/>
              <a:ext cx="311400" cy="17280"/>
            </p14:xfrm>
          </p:contentPart>
        </mc:Choice>
        <mc:Fallback>
          <p:pic>
            <p:nvPicPr>
              <p:cNvPr id="108" name="Ink 108">
                <a:extLst>
                  <a:ext uri="{FF2B5EF4-FFF2-40B4-BE49-F238E27FC236}">
                    <a16:creationId xmlns:a16="http://schemas.microsoft.com/office/drawing/2014/main" id="{C711FCD2-E503-B6D6-E49F-32E85AE1496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98703" y="4718804"/>
                <a:ext cx="3261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5107E1B-6FE5-A34C-F1A1-E5625FC63ED6}"/>
                  </a:ext>
                </a:extLst>
              </p14:cNvPr>
              <p14:cNvContentPartPr/>
              <p14:nvPr/>
            </p14:nvContentPartPr>
            <p14:xfrm>
              <a:off x="8786623" y="3938324"/>
              <a:ext cx="50760" cy="63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5107E1B-6FE5-A34C-F1A1-E5625FC63ED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79063" y="3930764"/>
                <a:ext cx="65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9" name="Ink 119">
                <a:extLst>
                  <a:ext uri="{FF2B5EF4-FFF2-40B4-BE49-F238E27FC236}">
                    <a16:creationId xmlns:a16="http://schemas.microsoft.com/office/drawing/2014/main" id="{5DD51C70-651B-035D-4E7D-70712AFF3EA0}"/>
                  </a:ext>
                </a:extLst>
              </p14:cNvPr>
              <p14:cNvContentPartPr/>
              <p14:nvPr/>
            </p14:nvContentPartPr>
            <p14:xfrm>
              <a:off x="1113583" y="5455364"/>
              <a:ext cx="518040" cy="513720"/>
            </p14:xfrm>
          </p:contentPart>
        </mc:Choice>
        <mc:Fallback>
          <p:pic>
            <p:nvPicPr>
              <p:cNvPr id="119" name="Ink 119">
                <a:extLst>
                  <a:ext uri="{FF2B5EF4-FFF2-40B4-BE49-F238E27FC236}">
                    <a16:creationId xmlns:a16="http://schemas.microsoft.com/office/drawing/2014/main" id="{5DD51C70-651B-035D-4E7D-70712AFF3E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06023" y="5447804"/>
                <a:ext cx="53316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1" name="Ink 131">
                <a:extLst>
                  <a:ext uri="{FF2B5EF4-FFF2-40B4-BE49-F238E27FC236}">
                    <a16:creationId xmlns:a16="http://schemas.microsoft.com/office/drawing/2014/main" id="{D2A6750E-7493-71C8-AEF8-EB836D91E1D9}"/>
                  </a:ext>
                </a:extLst>
              </p14:cNvPr>
              <p14:cNvContentPartPr/>
              <p14:nvPr/>
            </p14:nvContentPartPr>
            <p14:xfrm>
              <a:off x="2198623" y="5651924"/>
              <a:ext cx="3337920" cy="599760"/>
            </p14:xfrm>
          </p:contentPart>
        </mc:Choice>
        <mc:Fallback>
          <p:pic>
            <p:nvPicPr>
              <p:cNvPr id="131" name="Ink 131">
                <a:extLst>
                  <a:ext uri="{FF2B5EF4-FFF2-40B4-BE49-F238E27FC236}">
                    <a16:creationId xmlns:a16="http://schemas.microsoft.com/office/drawing/2014/main" id="{D2A6750E-7493-71C8-AEF8-EB836D91E1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91064" y="5644364"/>
                <a:ext cx="3352678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4" name="Ink 184">
                <a:extLst>
                  <a:ext uri="{FF2B5EF4-FFF2-40B4-BE49-F238E27FC236}">
                    <a16:creationId xmlns:a16="http://schemas.microsoft.com/office/drawing/2014/main" id="{BCADD2AA-1530-5DC7-B8F0-DAFD8C833E6E}"/>
                  </a:ext>
                </a:extLst>
              </p14:cNvPr>
              <p14:cNvContentPartPr/>
              <p14:nvPr/>
            </p14:nvContentPartPr>
            <p14:xfrm>
              <a:off x="2914663" y="6352484"/>
              <a:ext cx="1999800" cy="258120"/>
            </p14:xfrm>
          </p:contentPart>
        </mc:Choice>
        <mc:Fallback>
          <p:pic>
            <p:nvPicPr>
              <p:cNvPr id="184" name="Ink 184">
                <a:extLst>
                  <a:ext uri="{FF2B5EF4-FFF2-40B4-BE49-F238E27FC236}">
                    <a16:creationId xmlns:a16="http://schemas.microsoft.com/office/drawing/2014/main" id="{BCADD2AA-1530-5DC7-B8F0-DAFD8C833E6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07103" y="6344924"/>
                <a:ext cx="20145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9" name="Ink 189">
                <a:extLst>
                  <a:ext uri="{FF2B5EF4-FFF2-40B4-BE49-F238E27FC236}">
                    <a16:creationId xmlns:a16="http://schemas.microsoft.com/office/drawing/2014/main" id="{E8116BE3-A387-50BE-6241-3985B20CFDC0}"/>
                  </a:ext>
                </a:extLst>
              </p14:cNvPr>
              <p14:cNvContentPartPr/>
              <p14:nvPr/>
            </p14:nvContentPartPr>
            <p14:xfrm>
              <a:off x="1355503" y="1392044"/>
              <a:ext cx="1597320" cy="244080"/>
            </p14:xfrm>
          </p:contentPart>
        </mc:Choice>
        <mc:Fallback>
          <p:pic>
            <p:nvPicPr>
              <p:cNvPr id="189" name="Ink 189">
                <a:extLst>
                  <a:ext uri="{FF2B5EF4-FFF2-40B4-BE49-F238E27FC236}">
                    <a16:creationId xmlns:a16="http://schemas.microsoft.com/office/drawing/2014/main" id="{E8116BE3-A387-50BE-6241-3985B20CFDC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47943" y="1384484"/>
                <a:ext cx="16124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6D2A978-56AD-104D-A5E0-4EFF6F233A3E}"/>
                  </a:ext>
                </a:extLst>
              </p14:cNvPr>
              <p14:cNvContentPartPr/>
              <p14:nvPr/>
            </p14:nvContentPartPr>
            <p14:xfrm>
              <a:off x="12191503" y="1360364"/>
              <a:ext cx="59760" cy="759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6D2A978-56AD-104D-A5E0-4EFF6F233A3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183943" y="1352804"/>
                <a:ext cx="748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1" name="Ink 221">
                <a:extLst>
                  <a:ext uri="{FF2B5EF4-FFF2-40B4-BE49-F238E27FC236}">
                    <a16:creationId xmlns:a16="http://schemas.microsoft.com/office/drawing/2014/main" id="{D09FFD96-35BF-0B9B-F861-05084E92E2BF}"/>
                  </a:ext>
                </a:extLst>
              </p14:cNvPr>
              <p14:cNvContentPartPr/>
              <p14:nvPr/>
            </p14:nvContentPartPr>
            <p14:xfrm>
              <a:off x="4072423" y="350924"/>
              <a:ext cx="1572120" cy="619920"/>
            </p14:xfrm>
          </p:contentPart>
        </mc:Choice>
        <mc:Fallback>
          <p:pic>
            <p:nvPicPr>
              <p:cNvPr id="221" name="Ink 221">
                <a:extLst>
                  <a:ext uri="{FF2B5EF4-FFF2-40B4-BE49-F238E27FC236}">
                    <a16:creationId xmlns:a16="http://schemas.microsoft.com/office/drawing/2014/main" id="{D09FFD96-35BF-0B9B-F861-05084E92E2B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64863" y="343364"/>
                <a:ext cx="158724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0E60BF8-A9E4-6BB8-E574-CC3A4C310FCC}"/>
                  </a:ext>
                </a:extLst>
              </p14:cNvPr>
              <p14:cNvContentPartPr/>
              <p14:nvPr/>
            </p14:nvContentPartPr>
            <p14:xfrm>
              <a:off x="5725903" y="282524"/>
              <a:ext cx="490680" cy="5313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0E60BF8-A9E4-6BB8-E574-CC3A4C310F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18343" y="274964"/>
                <a:ext cx="50580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1" name="Ink 242">
                <a:extLst>
                  <a:ext uri="{FF2B5EF4-FFF2-40B4-BE49-F238E27FC236}">
                    <a16:creationId xmlns:a16="http://schemas.microsoft.com/office/drawing/2014/main" id="{520928B6-BDC3-AE26-5EFB-3FFF83AAE738}"/>
                  </a:ext>
                </a:extLst>
              </p14:cNvPr>
              <p14:cNvContentPartPr/>
              <p14:nvPr/>
            </p14:nvContentPartPr>
            <p14:xfrm>
              <a:off x="9759343" y="266684"/>
              <a:ext cx="2021400" cy="490320"/>
            </p14:xfrm>
          </p:contentPart>
        </mc:Choice>
        <mc:Fallback>
          <p:pic>
            <p:nvPicPr>
              <p:cNvPr id="241" name="Ink 242">
                <a:extLst>
                  <a:ext uri="{FF2B5EF4-FFF2-40B4-BE49-F238E27FC236}">
                    <a16:creationId xmlns:a16="http://schemas.microsoft.com/office/drawing/2014/main" id="{520928B6-BDC3-AE26-5EFB-3FFF83AAE73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51783" y="259130"/>
                <a:ext cx="2036520" cy="505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2" name="Ink 242">
                <a:extLst>
                  <a:ext uri="{FF2B5EF4-FFF2-40B4-BE49-F238E27FC236}">
                    <a16:creationId xmlns:a16="http://schemas.microsoft.com/office/drawing/2014/main" id="{14B7B9BB-7120-4859-D673-22B38FCAFDA9}"/>
                  </a:ext>
                </a:extLst>
              </p14:cNvPr>
              <p14:cNvContentPartPr/>
              <p14:nvPr/>
            </p14:nvContentPartPr>
            <p14:xfrm>
              <a:off x="6858823" y="242204"/>
              <a:ext cx="2583000" cy="697320"/>
            </p14:xfrm>
          </p:contentPart>
        </mc:Choice>
        <mc:Fallback>
          <p:pic>
            <p:nvPicPr>
              <p:cNvPr id="242" name="Ink 242">
                <a:extLst>
                  <a:ext uri="{FF2B5EF4-FFF2-40B4-BE49-F238E27FC236}">
                    <a16:creationId xmlns:a16="http://schemas.microsoft.com/office/drawing/2014/main" id="{14B7B9BB-7120-4859-D673-22B38FCAFDA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51263" y="234648"/>
                <a:ext cx="2598120" cy="712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3" name="Ink 253">
                <a:extLst>
                  <a:ext uri="{FF2B5EF4-FFF2-40B4-BE49-F238E27FC236}">
                    <a16:creationId xmlns:a16="http://schemas.microsoft.com/office/drawing/2014/main" id="{CEA046CE-88B8-7A1B-F498-1751EB192C0C}"/>
                  </a:ext>
                </a:extLst>
              </p14:cNvPr>
              <p14:cNvContentPartPr/>
              <p14:nvPr/>
            </p14:nvContentPartPr>
            <p14:xfrm>
              <a:off x="9128623" y="927284"/>
              <a:ext cx="2828160" cy="622440"/>
            </p14:xfrm>
          </p:contentPart>
        </mc:Choice>
        <mc:Fallback>
          <p:pic>
            <p:nvPicPr>
              <p:cNvPr id="253" name="Ink 253">
                <a:extLst>
                  <a:ext uri="{FF2B5EF4-FFF2-40B4-BE49-F238E27FC236}">
                    <a16:creationId xmlns:a16="http://schemas.microsoft.com/office/drawing/2014/main" id="{CEA046CE-88B8-7A1B-F498-1751EB192C0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21063" y="919720"/>
                <a:ext cx="2843280" cy="637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8" name="Ink 258">
                <a:extLst>
                  <a:ext uri="{FF2B5EF4-FFF2-40B4-BE49-F238E27FC236}">
                    <a16:creationId xmlns:a16="http://schemas.microsoft.com/office/drawing/2014/main" id="{0442EB69-EB0F-4C23-21C1-9B84C1324C7F}"/>
                  </a:ext>
                </a:extLst>
              </p14:cNvPr>
              <p14:cNvContentPartPr/>
              <p14:nvPr/>
            </p14:nvContentPartPr>
            <p14:xfrm>
              <a:off x="10140943" y="1718924"/>
              <a:ext cx="1645920" cy="534600"/>
            </p14:xfrm>
          </p:contentPart>
        </mc:Choice>
        <mc:Fallback>
          <p:pic>
            <p:nvPicPr>
              <p:cNvPr id="258" name="Ink 258">
                <a:extLst>
                  <a:ext uri="{FF2B5EF4-FFF2-40B4-BE49-F238E27FC236}">
                    <a16:creationId xmlns:a16="http://schemas.microsoft.com/office/drawing/2014/main" id="{0442EB69-EB0F-4C23-21C1-9B84C1324C7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133385" y="1711364"/>
                <a:ext cx="1661037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0B9EA162-3D55-9647-9898-0CD7A803F5FA}"/>
                  </a:ext>
                </a:extLst>
              </p14:cNvPr>
              <p14:cNvContentPartPr/>
              <p14:nvPr/>
            </p14:nvContentPartPr>
            <p14:xfrm>
              <a:off x="9674743" y="2429204"/>
              <a:ext cx="273600" cy="3816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0B9EA162-3D55-9647-9898-0CD7A803F5F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67543" y="2421644"/>
                <a:ext cx="288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53A0107C-0730-5EC3-B315-CC7F54009F4D}"/>
                  </a:ext>
                </a:extLst>
              </p14:cNvPr>
              <p14:cNvContentPartPr/>
              <p14:nvPr/>
            </p14:nvContentPartPr>
            <p14:xfrm>
              <a:off x="9699223" y="2605244"/>
              <a:ext cx="264600" cy="1908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53A0107C-0730-5EC3-B315-CC7F54009F4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691663" y="2597684"/>
                <a:ext cx="2793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3" name="Ink 263">
                <a:extLst>
                  <a:ext uri="{FF2B5EF4-FFF2-40B4-BE49-F238E27FC236}">
                    <a16:creationId xmlns:a16="http://schemas.microsoft.com/office/drawing/2014/main" id="{4B58CFC2-01C7-44A3-A232-E78FA645D1D9}"/>
                  </a:ext>
                </a:extLst>
              </p14:cNvPr>
              <p14:cNvContentPartPr/>
              <p14:nvPr/>
            </p14:nvContentPartPr>
            <p14:xfrm>
              <a:off x="10261543" y="2442524"/>
              <a:ext cx="738000" cy="243360"/>
            </p14:xfrm>
          </p:contentPart>
        </mc:Choice>
        <mc:Fallback>
          <p:pic>
            <p:nvPicPr>
              <p:cNvPr id="263" name="Ink 263">
                <a:extLst>
                  <a:ext uri="{FF2B5EF4-FFF2-40B4-BE49-F238E27FC236}">
                    <a16:creationId xmlns:a16="http://schemas.microsoft.com/office/drawing/2014/main" id="{4B58CFC2-01C7-44A3-A232-E78FA645D1D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254343" y="2434964"/>
                <a:ext cx="7531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0" name="Ink 270">
                <a:extLst>
                  <a:ext uri="{FF2B5EF4-FFF2-40B4-BE49-F238E27FC236}">
                    <a16:creationId xmlns:a16="http://schemas.microsoft.com/office/drawing/2014/main" id="{B4FE2F82-1AC8-38F6-F7A9-7E85517F53E1}"/>
                  </a:ext>
                </a:extLst>
              </p14:cNvPr>
              <p14:cNvContentPartPr/>
              <p14:nvPr/>
            </p14:nvContentPartPr>
            <p14:xfrm>
              <a:off x="11170543" y="2353964"/>
              <a:ext cx="1000080" cy="465480"/>
            </p14:xfrm>
          </p:contentPart>
        </mc:Choice>
        <mc:Fallback>
          <p:pic>
            <p:nvPicPr>
              <p:cNvPr id="270" name="Ink 270">
                <a:extLst>
                  <a:ext uri="{FF2B5EF4-FFF2-40B4-BE49-F238E27FC236}">
                    <a16:creationId xmlns:a16="http://schemas.microsoft.com/office/drawing/2014/main" id="{B4FE2F82-1AC8-38F6-F7A9-7E85517F53E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162983" y="2346404"/>
                <a:ext cx="101520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0" name="Ink 280">
                <a:extLst>
                  <a:ext uri="{FF2B5EF4-FFF2-40B4-BE49-F238E27FC236}">
                    <a16:creationId xmlns:a16="http://schemas.microsoft.com/office/drawing/2014/main" id="{12A1D81A-656B-8D79-9E49-E80ED54A0687}"/>
                  </a:ext>
                </a:extLst>
              </p14:cNvPr>
              <p14:cNvContentPartPr/>
              <p14:nvPr/>
            </p14:nvContentPartPr>
            <p14:xfrm>
              <a:off x="4047943" y="3530084"/>
              <a:ext cx="2375640" cy="565560"/>
            </p14:xfrm>
          </p:contentPart>
        </mc:Choice>
        <mc:Fallback>
          <p:pic>
            <p:nvPicPr>
              <p:cNvPr id="280" name="Ink 280">
                <a:extLst>
                  <a:ext uri="{FF2B5EF4-FFF2-40B4-BE49-F238E27FC236}">
                    <a16:creationId xmlns:a16="http://schemas.microsoft.com/office/drawing/2014/main" id="{12A1D81A-656B-8D79-9E49-E80ED54A068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40383" y="3522524"/>
                <a:ext cx="239040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87" name="Ink 287">
                <a:extLst>
                  <a:ext uri="{FF2B5EF4-FFF2-40B4-BE49-F238E27FC236}">
                    <a16:creationId xmlns:a16="http://schemas.microsoft.com/office/drawing/2014/main" id="{4BA2EE43-C44B-129C-7CCB-27E92202473A}"/>
                  </a:ext>
                </a:extLst>
              </p14:cNvPr>
              <p14:cNvContentPartPr/>
              <p14:nvPr/>
            </p14:nvContentPartPr>
            <p14:xfrm>
              <a:off x="4541143" y="4341164"/>
              <a:ext cx="1980000" cy="490320"/>
            </p14:xfrm>
          </p:contentPart>
        </mc:Choice>
        <mc:Fallback>
          <p:pic>
            <p:nvPicPr>
              <p:cNvPr id="287" name="Ink 287">
                <a:extLst>
                  <a:ext uri="{FF2B5EF4-FFF2-40B4-BE49-F238E27FC236}">
                    <a16:creationId xmlns:a16="http://schemas.microsoft.com/office/drawing/2014/main" id="{4BA2EE43-C44B-129C-7CCB-27E92202473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33583" y="4333598"/>
                <a:ext cx="1995120" cy="505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02" name="Ink 302">
                <a:extLst>
                  <a:ext uri="{FF2B5EF4-FFF2-40B4-BE49-F238E27FC236}">
                    <a16:creationId xmlns:a16="http://schemas.microsoft.com/office/drawing/2014/main" id="{228D9532-CBE6-5235-7004-01D3B32C3345}"/>
                  </a:ext>
                </a:extLst>
              </p14:cNvPr>
              <p14:cNvContentPartPr/>
              <p14:nvPr/>
            </p14:nvContentPartPr>
            <p14:xfrm>
              <a:off x="5782423" y="5158004"/>
              <a:ext cx="4615200" cy="698400"/>
            </p14:xfrm>
          </p:contentPart>
        </mc:Choice>
        <mc:Fallback>
          <p:pic>
            <p:nvPicPr>
              <p:cNvPr id="302" name="Ink 302">
                <a:extLst>
                  <a:ext uri="{FF2B5EF4-FFF2-40B4-BE49-F238E27FC236}">
                    <a16:creationId xmlns:a16="http://schemas.microsoft.com/office/drawing/2014/main" id="{228D9532-CBE6-5235-7004-01D3B32C334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74863" y="5150444"/>
                <a:ext cx="463032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9C3EABB0-C3ED-6EE7-FF04-CDDCD73E8D98}"/>
                  </a:ext>
                </a:extLst>
              </p14:cNvPr>
              <p14:cNvContentPartPr/>
              <p14:nvPr/>
            </p14:nvContentPartPr>
            <p14:xfrm>
              <a:off x="10472143" y="5641844"/>
              <a:ext cx="1834560" cy="5724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9C3EABB0-C3ED-6EE7-FF04-CDDCD73E8D9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464583" y="5634284"/>
                <a:ext cx="18496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08" name="Ink 308">
                <a:extLst>
                  <a:ext uri="{FF2B5EF4-FFF2-40B4-BE49-F238E27FC236}">
                    <a16:creationId xmlns:a16="http://schemas.microsoft.com/office/drawing/2014/main" id="{27D5BA7E-6B1F-B1B7-25BA-B9F0A9C29A32}"/>
                  </a:ext>
                </a:extLst>
              </p14:cNvPr>
              <p14:cNvContentPartPr/>
              <p14:nvPr/>
            </p14:nvContentPartPr>
            <p14:xfrm>
              <a:off x="10457383" y="5076284"/>
              <a:ext cx="1788480" cy="446400"/>
            </p14:xfrm>
          </p:contentPart>
        </mc:Choice>
        <mc:Fallback>
          <p:pic>
            <p:nvPicPr>
              <p:cNvPr id="308" name="Ink 308">
                <a:extLst>
                  <a:ext uri="{FF2B5EF4-FFF2-40B4-BE49-F238E27FC236}">
                    <a16:creationId xmlns:a16="http://schemas.microsoft.com/office/drawing/2014/main" id="{27D5BA7E-6B1F-B1B7-25BA-B9F0A9C29A3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447305" y="5066212"/>
                <a:ext cx="1808636" cy="466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12" name="Ink 312">
                <a:extLst>
                  <a:ext uri="{FF2B5EF4-FFF2-40B4-BE49-F238E27FC236}">
                    <a16:creationId xmlns:a16="http://schemas.microsoft.com/office/drawing/2014/main" id="{0ABC8D54-7A1E-A27E-B2AD-FF657D03A656}"/>
                  </a:ext>
                </a:extLst>
              </p14:cNvPr>
              <p14:cNvContentPartPr/>
              <p14:nvPr/>
            </p14:nvContentPartPr>
            <p14:xfrm>
              <a:off x="6286063" y="291524"/>
              <a:ext cx="507600" cy="577440"/>
            </p14:xfrm>
          </p:contentPart>
        </mc:Choice>
        <mc:Fallback>
          <p:pic>
            <p:nvPicPr>
              <p:cNvPr id="312" name="Ink 312">
                <a:extLst>
                  <a:ext uri="{FF2B5EF4-FFF2-40B4-BE49-F238E27FC236}">
                    <a16:creationId xmlns:a16="http://schemas.microsoft.com/office/drawing/2014/main" id="{0ABC8D54-7A1E-A27E-B2AD-FF657D03A65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78508" y="283964"/>
                <a:ext cx="522709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F5FA6A9A-DB1E-DF19-407C-ED70D7041F27}"/>
                  </a:ext>
                </a:extLst>
              </p14:cNvPr>
              <p14:cNvContentPartPr/>
              <p14:nvPr/>
            </p14:nvContentPartPr>
            <p14:xfrm>
              <a:off x="10347583" y="4705124"/>
              <a:ext cx="1836360" cy="101268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F5FA6A9A-DB1E-DF19-407C-ED70D7041F2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340023" y="4697564"/>
                <a:ext cx="1851120" cy="102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809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5">
                <a:extLst>
                  <a:ext uri="{FF2B5EF4-FFF2-40B4-BE49-F238E27FC236}">
                    <a16:creationId xmlns:a16="http://schemas.microsoft.com/office/drawing/2014/main" id="{8D2049AF-1644-4FCD-689A-8F4F0342F813}"/>
                  </a:ext>
                </a:extLst>
              </p14:cNvPr>
              <p14:cNvContentPartPr/>
              <p14:nvPr/>
            </p14:nvContentPartPr>
            <p14:xfrm>
              <a:off x="1657183" y="750524"/>
              <a:ext cx="905760" cy="855360"/>
            </p14:xfrm>
          </p:contentPart>
        </mc:Choice>
        <mc:Fallback>
          <p:pic>
            <p:nvPicPr>
              <p:cNvPr id="5" name="Ink 5">
                <a:extLst>
                  <a:ext uri="{FF2B5EF4-FFF2-40B4-BE49-F238E27FC236}">
                    <a16:creationId xmlns:a16="http://schemas.microsoft.com/office/drawing/2014/main" id="{8D2049AF-1644-4FCD-689A-8F4F0342F8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9623" y="742964"/>
                <a:ext cx="92088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3C5C944-7B14-6FF7-E801-0CA736BE929C}"/>
                  </a:ext>
                </a:extLst>
              </p14:cNvPr>
              <p14:cNvContentPartPr/>
              <p14:nvPr/>
            </p14:nvContentPartPr>
            <p14:xfrm>
              <a:off x="3863983" y="1002164"/>
              <a:ext cx="321120" cy="31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3C5C944-7B14-6FF7-E801-0CA736BE92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6423" y="994604"/>
                <a:ext cx="336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DE6A97-5655-B41F-B7E4-62FCC09DF439}"/>
                  </a:ext>
                </a:extLst>
              </p14:cNvPr>
              <p14:cNvContentPartPr/>
              <p14:nvPr/>
            </p14:nvContentPartPr>
            <p14:xfrm>
              <a:off x="3920503" y="1203404"/>
              <a:ext cx="377640" cy="25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DE6A97-5655-B41F-B7E4-62FCC09DF4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2943" y="1195844"/>
                <a:ext cx="3927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233FD73B-46FF-0CD6-33FF-BC46B1652CBA}"/>
                  </a:ext>
                </a:extLst>
              </p14:cNvPr>
              <p14:cNvContentPartPr/>
              <p14:nvPr/>
            </p14:nvContentPartPr>
            <p14:xfrm>
              <a:off x="2631703" y="1363964"/>
              <a:ext cx="465480" cy="361440"/>
            </p14:xfrm>
          </p:contentPart>
        </mc:Choice>
        <mc:Fallback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233FD73B-46FF-0CD6-33FF-BC46B1652C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24143" y="1356404"/>
                <a:ext cx="48060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2E10BE1E-7E96-C360-8786-0222C8270054}"/>
                  </a:ext>
                </a:extLst>
              </p14:cNvPr>
              <p14:cNvContentPartPr/>
              <p14:nvPr/>
            </p14:nvContentPartPr>
            <p14:xfrm>
              <a:off x="4857223" y="883364"/>
              <a:ext cx="276840" cy="55008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2E10BE1E-7E96-C360-8786-0222C82700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49663" y="875804"/>
                <a:ext cx="29196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22">
                <a:extLst>
                  <a:ext uri="{FF2B5EF4-FFF2-40B4-BE49-F238E27FC236}">
                    <a16:creationId xmlns:a16="http://schemas.microsoft.com/office/drawing/2014/main" id="{1520B4EB-B932-2CE8-D090-5046DD9B1036}"/>
                  </a:ext>
                </a:extLst>
              </p14:cNvPr>
              <p14:cNvContentPartPr/>
              <p14:nvPr/>
            </p14:nvContentPartPr>
            <p14:xfrm>
              <a:off x="6353743" y="948164"/>
              <a:ext cx="503280" cy="242640"/>
            </p14:xfrm>
          </p:contentPart>
        </mc:Choice>
        <mc:Fallback>
          <p:pic>
            <p:nvPicPr>
              <p:cNvPr id="20" name="Ink 22">
                <a:extLst>
                  <a:ext uri="{FF2B5EF4-FFF2-40B4-BE49-F238E27FC236}">
                    <a16:creationId xmlns:a16="http://schemas.microsoft.com/office/drawing/2014/main" id="{1520B4EB-B932-2CE8-D090-5046DD9B10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46183" y="940964"/>
                <a:ext cx="5184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2">
                <a:extLst>
                  <a:ext uri="{FF2B5EF4-FFF2-40B4-BE49-F238E27FC236}">
                    <a16:creationId xmlns:a16="http://schemas.microsoft.com/office/drawing/2014/main" id="{818CCC93-849E-F81D-94C3-81D4F98E9CA0}"/>
                  </a:ext>
                </a:extLst>
              </p14:cNvPr>
              <p14:cNvContentPartPr/>
              <p14:nvPr/>
            </p14:nvContentPartPr>
            <p14:xfrm>
              <a:off x="5209303" y="493484"/>
              <a:ext cx="804960" cy="433440"/>
            </p14:xfrm>
          </p:contentPart>
        </mc:Choice>
        <mc:Fallback>
          <p:pic>
            <p:nvPicPr>
              <p:cNvPr id="21" name="Ink 22">
                <a:extLst>
                  <a:ext uri="{FF2B5EF4-FFF2-40B4-BE49-F238E27FC236}">
                    <a16:creationId xmlns:a16="http://schemas.microsoft.com/office/drawing/2014/main" id="{818CCC93-849E-F81D-94C3-81D4F98E9C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01743" y="485924"/>
                <a:ext cx="82008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CC564A07-FD71-D8F1-1534-5BBECFB49C67}"/>
                  </a:ext>
                </a:extLst>
              </p14:cNvPr>
              <p14:cNvContentPartPr/>
              <p14:nvPr/>
            </p14:nvContentPartPr>
            <p14:xfrm>
              <a:off x="5146303" y="1310324"/>
              <a:ext cx="522360" cy="327240"/>
            </p14:xfrm>
          </p:contentPart>
        </mc:Choice>
        <mc:Fallback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CC564A07-FD71-D8F1-1534-5BBECFB49C6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39103" y="1302764"/>
                <a:ext cx="53712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75ED6213-81FF-BF20-B222-49BD0C432C79}"/>
                  </a:ext>
                </a:extLst>
              </p14:cNvPr>
              <p14:cNvContentPartPr/>
              <p14:nvPr/>
            </p14:nvContentPartPr>
            <p14:xfrm>
              <a:off x="7335823" y="706604"/>
              <a:ext cx="3736440" cy="773640"/>
            </p14:xfrm>
          </p:contentPart>
        </mc:Choice>
        <mc:Fallback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75ED6213-81FF-BF20-B222-49BD0C432C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28263" y="699044"/>
                <a:ext cx="375120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02D471C-DB11-B41E-8D34-EB791625C840}"/>
                  </a:ext>
                </a:extLst>
              </p14:cNvPr>
              <p14:cNvContentPartPr/>
              <p14:nvPr/>
            </p14:nvContentPartPr>
            <p14:xfrm>
              <a:off x="4078183" y="2234444"/>
              <a:ext cx="301320" cy="63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02D471C-DB11-B41E-8D34-EB791625C8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70983" y="2226884"/>
                <a:ext cx="3164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C51D806-2A47-FC4E-1946-05D3FDDB2399}"/>
                  </a:ext>
                </a:extLst>
              </p14:cNvPr>
              <p14:cNvContentPartPr/>
              <p14:nvPr/>
            </p14:nvContentPartPr>
            <p14:xfrm>
              <a:off x="4134343" y="2416604"/>
              <a:ext cx="245520" cy="38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C51D806-2A47-FC4E-1946-05D3FDDB239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26783" y="2409044"/>
                <a:ext cx="2606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A678AF1-6BB1-749D-D3A6-59B0D0C82BE8}"/>
                  </a:ext>
                </a:extLst>
              </p14:cNvPr>
              <p14:cNvContentPartPr/>
              <p14:nvPr/>
            </p14:nvContentPartPr>
            <p14:xfrm>
              <a:off x="4985743" y="2441804"/>
              <a:ext cx="73080" cy="44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A678AF1-6BB1-749D-D3A6-59B0D0C82B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78183" y="2434244"/>
                <a:ext cx="882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5DFCBB7-46CC-0EC2-138D-127008049255}"/>
                  </a:ext>
                </a:extLst>
              </p14:cNvPr>
              <p14:cNvContentPartPr/>
              <p14:nvPr/>
            </p14:nvContentPartPr>
            <p14:xfrm>
              <a:off x="4836343" y="2247044"/>
              <a:ext cx="298080" cy="471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5DFCBB7-46CC-0EC2-138D-12700804925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28783" y="2239484"/>
                <a:ext cx="31284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898ED4A-D42F-07E1-0BBC-07EE7FE3ADC6}"/>
                  </a:ext>
                </a:extLst>
              </p14:cNvPr>
              <p14:cNvContentPartPr/>
              <p14:nvPr/>
            </p14:nvContentPartPr>
            <p14:xfrm>
              <a:off x="4901863" y="2353964"/>
              <a:ext cx="1168200" cy="245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898ED4A-D42F-07E1-0BBC-07EE7FE3ADC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94303" y="2346404"/>
                <a:ext cx="11833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CBCC25B-54F8-8BE7-C627-55E7E70CD35A}"/>
                  </a:ext>
                </a:extLst>
              </p14:cNvPr>
              <p14:cNvContentPartPr/>
              <p14:nvPr/>
            </p14:nvContentPartPr>
            <p14:xfrm>
              <a:off x="6266263" y="2385284"/>
              <a:ext cx="452160" cy="94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CBCC25B-54F8-8BE7-C627-55E7E70CD35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58703" y="2377724"/>
                <a:ext cx="4672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E20097B-5CDF-A267-3D38-F4826A564772}"/>
                  </a:ext>
                </a:extLst>
              </p14:cNvPr>
              <p14:cNvContentPartPr/>
              <p14:nvPr/>
            </p14:nvContentPartPr>
            <p14:xfrm>
              <a:off x="6501703" y="2274764"/>
              <a:ext cx="110160" cy="236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E20097B-5CDF-A267-3D38-F4826A56477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94143" y="2267204"/>
                <a:ext cx="1252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FFD9364-93D1-4BFE-4CD7-9196B48CB569}"/>
                  </a:ext>
                </a:extLst>
              </p14:cNvPr>
              <p14:cNvContentPartPr/>
              <p14:nvPr/>
            </p14:nvContentPartPr>
            <p14:xfrm>
              <a:off x="7164463" y="2184044"/>
              <a:ext cx="244080" cy="2196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FFD9364-93D1-4BFE-4CD7-9196B48CB56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57263" y="2176484"/>
                <a:ext cx="2592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168F299-536D-FE27-FC0F-70233292A112}"/>
                  </a:ext>
                </a:extLst>
              </p14:cNvPr>
              <p14:cNvContentPartPr/>
              <p14:nvPr/>
            </p14:nvContentPartPr>
            <p14:xfrm>
              <a:off x="7592863" y="2310404"/>
              <a:ext cx="43560" cy="43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168F299-536D-FE27-FC0F-70233292A11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85303" y="2302844"/>
                <a:ext cx="586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18B79C1-62C2-9ED6-A41F-E99673EFF868}"/>
                  </a:ext>
                </a:extLst>
              </p14:cNvPr>
              <p14:cNvContentPartPr/>
              <p14:nvPr/>
            </p14:nvContentPartPr>
            <p14:xfrm>
              <a:off x="7812103" y="2058404"/>
              <a:ext cx="252000" cy="428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18B79C1-62C2-9ED6-A41F-E99673EFF86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04543" y="2050844"/>
                <a:ext cx="26676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933FD55-8CDD-E7D7-73F7-6191971EEAA9}"/>
                  </a:ext>
                </a:extLst>
              </p14:cNvPr>
              <p14:cNvContentPartPr/>
              <p14:nvPr/>
            </p14:nvContentPartPr>
            <p14:xfrm>
              <a:off x="7893823" y="2303564"/>
              <a:ext cx="346320" cy="38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933FD55-8CDD-E7D7-73F7-6191971EEAA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86263" y="2296004"/>
                <a:ext cx="3610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C7DF067-FE0B-1803-572F-21BD33CF039C}"/>
                  </a:ext>
                </a:extLst>
              </p14:cNvPr>
              <p14:cNvContentPartPr/>
              <p14:nvPr/>
            </p14:nvContentPartPr>
            <p14:xfrm>
              <a:off x="8497543" y="1927004"/>
              <a:ext cx="245520" cy="615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C7DF067-FE0B-1803-572F-21BD33CF039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89983" y="1919444"/>
                <a:ext cx="26064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803E337-C5DE-19D7-4484-2B4461210415}"/>
                  </a:ext>
                </a:extLst>
              </p14:cNvPr>
              <p14:cNvContentPartPr/>
              <p14:nvPr/>
            </p14:nvContentPartPr>
            <p14:xfrm>
              <a:off x="9038263" y="2014484"/>
              <a:ext cx="312480" cy="428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803E337-C5DE-19D7-4484-2B446121041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30703" y="2006924"/>
                <a:ext cx="32760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C6A3B66-1D1F-F981-ED8E-40C01952B0B5}"/>
                  </a:ext>
                </a:extLst>
              </p14:cNvPr>
              <p14:cNvContentPartPr/>
              <p14:nvPr/>
            </p14:nvContentPartPr>
            <p14:xfrm>
              <a:off x="9503383" y="2159564"/>
              <a:ext cx="489960" cy="256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C6A3B66-1D1F-F981-ED8E-40C01952B0B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95823" y="2152004"/>
                <a:ext cx="5050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0833503-7C44-49D6-EC83-728BE7AA503F}"/>
                  </a:ext>
                </a:extLst>
              </p14:cNvPr>
              <p14:cNvContentPartPr/>
              <p14:nvPr/>
            </p14:nvContentPartPr>
            <p14:xfrm>
              <a:off x="10069303" y="1910084"/>
              <a:ext cx="212760" cy="601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0833503-7C44-49D6-EC83-728BE7AA503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61743" y="1902884"/>
                <a:ext cx="22788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18EA923-17EC-300E-58C4-FAFEC6E80905}"/>
                  </a:ext>
                </a:extLst>
              </p14:cNvPr>
              <p14:cNvContentPartPr/>
              <p14:nvPr/>
            </p14:nvContentPartPr>
            <p14:xfrm>
              <a:off x="4166383" y="3071444"/>
              <a:ext cx="383040" cy="56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18EA923-17EC-300E-58C4-FAFEC6E8090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58823" y="3063884"/>
                <a:ext cx="3981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F166A19-DF67-FBF2-8EFD-728A66A076FF}"/>
                  </a:ext>
                </a:extLst>
              </p14:cNvPr>
              <p14:cNvContentPartPr/>
              <p14:nvPr/>
            </p14:nvContentPartPr>
            <p14:xfrm>
              <a:off x="4234783" y="3222284"/>
              <a:ext cx="440280" cy="248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F166A19-DF67-FBF2-8EFD-728A66A076F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27223" y="3214724"/>
                <a:ext cx="4554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AF72554-EEBD-8290-13C1-F687E30F439C}"/>
                  </a:ext>
                </a:extLst>
              </p14:cNvPr>
              <p14:cNvContentPartPr/>
              <p14:nvPr/>
            </p14:nvContentPartPr>
            <p14:xfrm>
              <a:off x="5080783" y="2995124"/>
              <a:ext cx="284760" cy="503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AF72554-EEBD-8290-13C1-F687E30F439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73223" y="2987564"/>
                <a:ext cx="29988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3DDE890-00AB-AD13-476A-05C7C7B7A897}"/>
                  </a:ext>
                </a:extLst>
              </p14:cNvPr>
              <p14:cNvContentPartPr/>
              <p14:nvPr/>
            </p14:nvContentPartPr>
            <p14:xfrm>
              <a:off x="5190583" y="3252884"/>
              <a:ext cx="383760" cy="57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3DDE890-00AB-AD13-476A-05C7C7B7A89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83023" y="3245324"/>
                <a:ext cx="3988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09EB5E-C8DD-0D96-CB23-CEF4CF510F82}"/>
                  </a:ext>
                </a:extLst>
              </p14:cNvPr>
              <p14:cNvContentPartPr/>
              <p14:nvPr/>
            </p14:nvContentPartPr>
            <p14:xfrm>
              <a:off x="5605303" y="2989004"/>
              <a:ext cx="396360" cy="3585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09EB5E-C8DD-0D96-CB23-CEF4CF510F8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97743" y="2981444"/>
                <a:ext cx="4114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CBBEA5E-2D40-E036-F62D-4778654E8F72}"/>
                  </a:ext>
                </a:extLst>
              </p14:cNvPr>
              <p14:cNvContentPartPr/>
              <p14:nvPr/>
            </p14:nvContentPartPr>
            <p14:xfrm>
              <a:off x="6051703" y="2976404"/>
              <a:ext cx="100800" cy="314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CBBEA5E-2D40-E036-F62D-4778654E8F7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44143" y="2968844"/>
                <a:ext cx="1159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B6239A4-4A4C-95C2-8872-EF2DDA12F8B2}"/>
                  </a:ext>
                </a:extLst>
              </p14:cNvPr>
              <p14:cNvContentPartPr/>
              <p14:nvPr/>
            </p14:nvContentPartPr>
            <p14:xfrm>
              <a:off x="6636343" y="3001244"/>
              <a:ext cx="515880" cy="346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B6239A4-4A4C-95C2-8872-EF2DDA12F8B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29143" y="2994044"/>
                <a:ext cx="53100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3A10BDC-E043-E88E-D14B-689AD1E1B4AF}"/>
                  </a:ext>
                </a:extLst>
              </p14:cNvPr>
              <p14:cNvContentPartPr/>
              <p14:nvPr/>
            </p14:nvContentPartPr>
            <p14:xfrm>
              <a:off x="7272823" y="3009164"/>
              <a:ext cx="420120" cy="307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3A10BDC-E043-E88E-D14B-689AD1E1B4A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65263" y="3001604"/>
                <a:ext cx="4352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846D65F-ED21-C581-34C3-F51FA8AF3889}"/>
                  </a:ext>
                </a:extLst>
              </p14:cNvPr>
              <p14:cNvContentPartPr/>
              <p14:nvPr/>
            </p14:nvContentPartPr>
            <p14:xfrm>
              <a:off x="4970263" y="3507404"/>
              <a:ext cx="1792080" cy="2109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846D65F-ED21-C581-34C3-F51FA8AF388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63063" y="3499844"/>
                <a:ext cx="18072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F7041E2-2DB1-DF48-D13F-DBF0060BE4C8}"/>
                  </a:ext>
                </a:extLst>
              </p14:cNvPr>
              <p14:cNvContentPartPr/>
              <p14:nvPr/>
            </p14:nvContentPartPr>
            <p14:xfrm>
              <a:off x="5105983" y="3656084"/>
              <a:ext cx="1392480" cy="81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F7041E2-2DB1-DF48-D13F-DBF0060BE4C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98423" y="3648524"/>
                <a:ext cx="14076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15828CF-CE54-633D-7C96-E10636077D15}"/>
                  </a:ext>
                </a:extLst>
              </p14:cNvPr>
              <p14:cNvContentPartPr/>
              <p14:nvPr/>
            </p14:nvContentPartPr>
            <p14:xfrm>
              <a:off x="5168983" y="3108164"/>
              <a:ext cx="804960" cy="507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15828CF-CE54-633D-7C96-E10636077D1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161423" y="3100604"/>
                <a:ext cx="8200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26944FB-9D13-D059-FD4C-5134DBA0E5D9}"/>
                  </a:ext>
                </a:extLst>
              </p14:cNvPr>
              <p14:cNvContentPartPr/>
              <p14:nvPr/>
            </p14:nvContentPartPr>
            <p14:xfrm>
              <a:off x="5273023" y="3315884"/>
              <a:ext cx="1049760" cy="137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26944FB-9D13-D059-FD4C-5134DBA0E5D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65463" y="3308324"/>
                <a:ext cx="10645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A287006-7AA3-1790-8287-396CD137CA0B}"/>
                  </a:ext>
                </a:extLst>
              </p14:cNvPr>
              <p14:cNvContentPartPr/>
              <p14:nvPr/>
            </p14:nvContentPartPr>
            <p14:xfrm>
              <a:off x="5517463" y="3095564"/>
              <a:ext cx="1823760" cy="88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A287006-7AA3-1790-8287-396CD137CA0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09903" y="3088004"/>
                <a:ext cx="18385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2C367F6-29B3-AD02-CD1B-0843C43DF98C}"/>
                  </a:ext>
                </a:extLst>
              </p14:cNvPr>
              <p14:cNvContentPartPr/>
              <p14:nvPr/>
            </p14:nvContentPartPr>
            <p14:xfrm>
              <a:off x="6002743" y="3319844"/>
              <a:ext cx="1637280" cy="2347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2C367F6-29B3-AD02-CD1B-0843C43DF98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95543" y="3312284"/>
                <a:ext cx="16524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C741CE0-FAC3-9EE2-0C1C-9ABE19C0AA17}"/>
                  </a:ext>
                </a:extLst>
              </p14:cNvPr>
              <p14:cNvContentPartPr/>
              <p14:nvPr/>
            </p14:nvContentPartPr>
            <p14:xfrm>
              <a:off x="8164903" y="2882084"/>
              <a:ext cx="420840" cy="459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C741CE0-FAC3-9EE2-0C1C-9ABE19C0AA1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157343" y="2874524"/>
                <a:ext cx="43596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0383C17-39F8-FFC9-06B6-204B79B1514C}"/>
                  </a:ext>
                </a:extLst>
              </p14:cNvPr>
              <p14:cNvContentPartPr/>
              <p14:nvPr/>
            </p14:nvContentPartPr>
            <p14:xfrm>
              <a:off x="8660983" y="2929604"/>
              <a:ext cx="214200" cy="330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0383C17-39F8-FFC9-06B6-204B79B1514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653423" y="2922044"/>
                <a:ext cx="22932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48AE2E6-C0E1-2859-B9D3-1939BEF4EA11}"/>
                  </a:ext>
                </a:extLst>
              </p14:cNvPr>
              <p14:cNvContentPartPr/>
              <p14:nvPr/>
            </p14:nvContentPartPr>
            <p14:xfrm>
              <a:off x="8975263" y="2963804"/>
              <a:ext cx="189000" cy="1951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48AE2E6-C0E1-2859-B9D3-1939BEF4EA1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967703" y="2956244"/>
                <a:ext cx="2041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7437687-3E79-298A-76DF-80E54D2FB8B4}"/>
                  </a:ext>
                </a:extLst>
              </p14:cNvPr>
              <p14:cNvContentPartPr/>
              <p14:nvPr/>
            </p14:nvContentPartPr>
            <p14:xfrm>
              <a:off x="9383863" y="2922404"/>
              <a:ext cx="333720" cy="2869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7437687-3E79-298A-76DF-80E54D2FB8B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376303" y="2914844"/>
                <a:ext cx="3484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32BC672-2212-3B3A-9DE0-525A3D127968}"/>
                  </a:ext>
                </a:extLst>
              </p14:cNvPr>
              <p14:cNvContentPartPr/>
              <p14:nvPr/>
            </p14:nvContentPartPr>
            <p14:xfrm>
              <a:off x="9868063" y="2915564"/>
              <a:ext cx="434160" cy="3175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32BC672-2212-3B3A-9DE0-525A3D12796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860503" y="2908004"/>
                <a:ext cx="4492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78DEC3C-0D06-B603-2745-52289CBD840F}"/>
                  </a:ext>
                </a:extLst>
              </p14:cNvPr>
              <p14:cNvContentPartPr/>
              <p14:nvPr/>
            </p14:nvContentPartPr>
            <p14:xfrm>
              <a:off x="8210263" y="3322004"/>
              <a:ext cx="2206440" cy="1638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78DEC3C-0D06-B603-2745-52289CBD840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202703" y="3314444"/>
                <a:ext cx="22215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325E170-E226-7B51-223C-3140B45C9F2F}"/>
                  </a:ext>
                </a:extLst>
              </p14:cNvPr>
              <p14:cNvContentPartPr/>
              <p14:nvPr/>
            </p14:nvContentPartPr>
            <p14:xfrm>
              <a:off x="8449303" y="3469604"/>
              <a:ext cx="1919160" cy="1926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325E170-E226-7B51-223C-3140B45C9F2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41743" y="3462044"/>
                <a:ext cx="19342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1D701AC-9F3F-FDBA-8D6E-706222F19B8A}"/>
                  </a:ext>
                </a:extLst>
              </p14:cNvPr>
              <p14:cNvContentPartPr/>
              <p14:nvPr/>
            </p14:nvContentPartPr>
            <p14:xfrm>
              <a:off x="10490503" y="3372404"/>
              <a:ext cx="138600" cy="381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1D701AC-9F3F-FDBA-8D6E-706222F19B8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482943" y="3364844"/>
                <a:ext cx="153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383AC86-412D-716F-0899-820B61226AE1}"/>
                  </a:ext>
                </a:extLst>
              </p14:cNvPr>
              <p14:cNvContentPartPr/>
              <p14:nvPr/>
            </p14:nvContentPartPr>
            <p14:xfrm>
              <a:off x="2223103" y="1247324"/>
              <a:ext cx="107280" cy="820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383AC86-412D-716F-0899-820B61226AE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215543" y="1239764"/>
                <a:ext cx="1224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3BA2A3F6-2763-44D1-61E5-ACE228697D2B}"/>
                  </a:ext>
                </a:extLst>
              </p14:cNvPr>
              <p14:cNvContentPartPr/>
              <p14:nvPr/>
            </p14:nvContentPartPr>
            <p14:xfrm>
              <a:off x="1827463" y="3923564"/>
              <a:ext cx="3847320" cy="1033560"/>
            </p14:xfrm>
          </p:contentPart>
        </mc:Choice>
        <mc:Fallback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3BA2A3F6-2763-44D1-61E5-ACE228697D2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819903" y="3916004"/>
                <a:ext cx="3862440" cy="10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BC4A588-C5CA-9D77-BC8D-0CE5B70C8C39}"/>
                  </a:ext>
                </a:extLst>
              </p14:cNvPr>
              <p14:cNvContentPartPr/>
              <p14:nvPr/>
            </p14:nvContentPartPr>
            <p14:xfrm>
              <a:off x="3532063" y="5454644"/>
              <a:ext cx="370080" cy="428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BC4A588-C5CA-9D77-BC8D-0CE5B70C8C3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524503" y="5447084"/>
                <a:ext cx="3848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6FD5F08-3BD5-C095-31CC-535F3F21AE10}"/>
                  </a:ext>
                </a:extLst>
              </p14:cNvPr>
              <p14:cNvContentPartPr/>
              <p14:nvPr/>
            </p14:nvContentPartPr>
            <p14:xfrm>
              <a:off x="3578143" y="5629244"/>
              <a:ext cx="455760" cy="194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6FD5F08-3BD5-C095-31CC-535F3F21AE1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570583" y="5621684"/>
                <a:ext cx="4708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id="{817CC0B0-8A20-AF60-ECDC-9ABA48DC03E1}"/>
                  </a:ext>
                </a:extLst>
              </p14:cNvPr>
              <p14:cNvContentPartPr/>
              <p14:nvPr/>
            </p14:nvContentPartPr>
            <p14:xfrm>
              <a:off x="5784223" y="4065404"/>
              <a:ext cx="4723560" cy="633960"/>
            </p14:xfrm>
          </p:contentPart>
        </mc:Choice>
        <mc:Fallback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817CC0B0-8A20-AF60-ECDC-9ABA48DC03E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776663" y="4057844"/>
                <a:ext cx="473832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28" name="Ink 128">
                <a:extLst>
                  <a:ext uri="{FF2B5EF4-FFF2-40B4-BE49-F238E27FC236}">
                    <a16:creationId xmlns:a16="http://schemas.microsoft.com/office/drawing/2014/main" id="{DB7FA5C5-12CA-B88F-1BAA-398411F462F0}"/>
                  </a:ext>
                </a:extLst>
              </p14:cNvPr>
              <p14:cNvContentPartPr/>
              <p14:nvPr/>
            </p14:nvContentPartPr>
            <p14:xfrm>
              <a:off x="4448623" y="4818524"/>
              <a:ext cx="4630320" cy="962280"/>
            </p14:xfrm>
          </p:contentPart>
        </mc:Choice>
        <mc:Fallback>
          <p:pic>
            <p:nvPicPr>
              <p:cNvPr id="128" name="Ink 128">
                <a:extLst>
                  <a:ext uri="{FF2B5EF4-FFF2-40B4-BE49-F238E27FC236}">
                    <a16:creationId xmlns:a16="http://schemas.microsoft.com/office/drawing/2014/main" id="{DB7FA5C5-12CA-B88F-1BAA-398411F462F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441063" y="4810964"/>
                <a:ext cx="4645440" cy="9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8" name="Ink 138">
                <a:extLst>
                  <a:ext uri="{FF2B5EF4-FFF2-40B4-BE49-F238E27FC236}">
                    <a16:creationId xmlns:a16="http://schemas.microsoft.com/office/drawing/2014/main" id="{ADE3CB0C-32E5-62B1-40CB-D91C3FE76632}"/>
                  </a:ext>
                </a:extLst>
              </p14:cNvPr>
              <p14:cNvContentPartPr/>
              <p14:nvPr/>
            </p14:nvContentPartPr>
            <p14:xfrm>
              <a:off x="3717103" y="6019844"/>
              <a:ext cx="3207600" cy="773280"/>
            </p14:xfrm>
          </p:contentPart>
        </mc:Choice>
        <mc:Fallback>
          <p:pic>
            <p:nvPicPr>
              <p:cNvPr id="138" name="Ink 138">
                <a:extLst>
                  <a:ext uri="{FF2B5EF4-FFF2-40B4-BE49-F238E27FC236}">
                    <a16:creationId xmlns:a16="http://schemas.microsoft.com/office/drawing/2014/main" id="{ADE3CB0C-32E5-62B1-40CB-D91C3FE7663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709544" y="6012280"/>
                <a:ext cx="3222718" cy="788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45" name="Ink 145">
                <a:extLst>
                  <a:ext uri="{FF2B5EF4-FFF2-40B4-BE49-F238E27FC236}">
                    <a16:creationId xmlns:a16="http://schemas.microsoft.com/office/drawing/2014/main" id="{1716C88F-3DAE-AD4F-58BA-7EF06486F87C}"/>
                  </a:ext>
                </a:extLst>
              </p14:cNvPr>
              <p14:cNvContentPartPr/>
              <p14:nvPr/>
            </p14:nvContentPartPr>
            <p14:xfrm>
              <a:off x="8610583" y="5787284"/>
              <a:ext cx="1320840" cy="785520"/>
            </p14:xfrm>
          </p:contentPart>
        </mc:Choice>
        <mc:Fallback>
          <p:pic>
            <p:nvPicPr>
              <p:cNvPr id="145" name="Ink 145">
                <a:extLst>
                  <a:ext uri="{FF2B5EF4-FFF2-40B4-BE49-F238E27FC236}">
                    <a16:creationId xmlns:a16="http://schemas.microsoft.com/office/drawing/2014/main" id="{1716C88F-3DAE-AD4F-58BA-7EF06486F87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603021" y="5779724"/>
                <a:ext cx="1335964" cy="8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52" name="Ink 152">
                <a:extLst>
                  <a:ext uri="{FF2B5EF4-FFF2-40B4-BE49-F238E27FC236}">
                    <a16:creationId xmlns:a16="http://schemas.microsoft.com/office/drawing/2014/main" id="{22963C66-9B4D-BE08-9278-0FCB7A7D5BE5}"/>
                  </a:ext>
                </a:extLst>
              </p14:cNvPr>
              <p14:cNvContentPartPr/>
              <p14:nvPr/>
            </p14:nvContentPartPr>
            <p14:xfrm>
              <a:off x="9936463" y="5635724"/>
              <a:ext cx="2383200" cy="754920"/>
            </p14:xfrm>
          </p:contentPart>
        </mc:Choice>
        <mc:Fallback>
          <p:pic>
            <p:nvPicPr>
              <p:cNvPr id="152" name="Ink 152">
                <a:extLst>
                  <a:ext uri="{FF2B5EF4-FFF2-40B4-BE49-F238E27FC236}">
                    <a16:creationId xmlns:a16="http://schemas.microsoft.com/office/drawing/2014/main" id="{22963C66-9B4D-BE08-9278-0FCB7A7D5BE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928903" y="5625644"/>
                <a:ext cx="239832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61" name="Ink 162">
                <a:extLst>
                  <a:ext uri="{FF2B5EF4-FFF2-40B4-BE49-F238E27FC236}">
                    <a16:creationId xmlns:a16="http://schemas.microsoft.com/office/drawing/2014/main" id="{7838F220-42E0-DCBD-0027-375ED45BC0C8}"/>
                  </a:ext>
                </a:extLst>
              </p14:cNvPr>
              <p14:cNvContentPartPr/>
              <p14:nvPr/>
            </p14:nvContentPartPr>
            <p14:xfrm>
              <a:off x="2231023" y="3574364"/>
              <a:ext cx="855360" cy="446040"/>
            </p14:xfrm>
          </p:contentPart>
        </mc:Choice>
        <mc:Fallback>
          <p:pic>
            <p:nvPicPr>
              <p:cNvPr id="161" name="Ink 162">
                <a:extLst>
                  <a:ext uri="{FF2B5EF4-FFF2-40B4-BE49-F238E27FC236}">
                    <a16:creationId xmlns:a16="http://schemas.microsoft.com/office/drawing/2014/main" id="{7838F220-42E0-DCBD-0027-375ED45BC0C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223463" y="3566804"/>
                <a:ext cx="87048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62" name="Ink 162">
                <a:extLst>
                  <a:ext uri="{FF2B5EF4-FFF2-40B4-BE49-F238E27FC236}">
                    <a16:creationId xmlns:a16="http://schemas.microsoft.com/office/drawing/2014/main" id="{A795F130-75A9-5566-97EF-08D39C838CB6}"/>
                  </a:ext>
                </a:extLst>
              </p14:cNvPr>
              <p14:cNvContentPartPr/>
              <p14:nvPr/>
            </p14:nvContentPartPr>
            <p14:xfrm>
              <a:off x="2061103" y="405644"/>
              <a:ext cx="855360" cy="408240"/>
            </p14:xfrm>
          </p:contentPart>
        </mc:Choice>
        <mc:Fallback>
          <p:pic>
            <p:nvPicPr>
              <p:cNvPr id="162" name="Ink 162">
                <a:extLst>
                  <a:ext uri="{FF2B5EF4-FFF2-40B4-BE49-F238E27FC236}">
                    <a16:creationId xmlns:a16="http://schemas.microsoft.com/office/drawing/2014/main" id="{A795F130-75A9-5566-97EF-08D39C838CB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053543" y="398084"/>
                <a:ext cx="87048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67" name="Ink 167">
                <a:extLst>
                  <a:ext uri="{FF2B5EF4-FFF2-40B4-BE49-F238E27FC236}">
                    <a16:creationId xmlns:a16="http://schemas.microsoft.com/office/drawing/2014/main" id="{8F700581-F2CD-26BA-E9FC-37E96EAD8028}"/>
                  </a:ext>
                </a:extLst>
              </p14:cNvPr>
              <p14:cNvContentPartPr/>
              <p14:nvPr/>
            </p14:nvContentPartPr>
            <p14:xfrm>
              <a:off x="8901463" y="5522684"/>
              <a:ext cx="679320" cy="396360"/>
            </p14:xfrm>
          </p:contentPart>
        </mc:Choice>
        <mc:Fallback>
          <p:pic>
            <p:nvPicPr>
              <p:cNvPr id="167" name="Ink 167">
                <a:extLst>
                  <a:ext uri="{FF2B5EF4-FFF2-40B4-BE49-F238E27FC236}">
                    <a16:creationId xmlns:a16="http://schemas.microsoft.com/office/drawing/2014/main" id="{8F700581-F2CD-26BA-E9FC-37E96EAD802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891383" y="5515124"/>
                <a:ext cx="696960" cy="41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0413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id="{4CC7878F-9050-8C11-FC87-2694723C8CAD}"/>
                  </a:ext>
                </a:extLst>
              </p14:cNvPr>
              <p14:cNvContentPartPr/>
              <p14:nvPr/>
            </p14:nvContentPartPr>
            <p14:xfrm>
              <a:off x="4115263" y="983084"/>
              <a:ext cx="358920" cy="220680"/>
            </p14:xfrm>
          </p:contentPart>
        </mc:Choice>
        <mc:Fallback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4CC7878F-9050-8C11-FC87-2694723C8C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7695" y="975872"/>
                <a:ext cx="374055" cy="235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F5649538-783E-ED16-1207-9780291DE626}"/>
                  </a:ext>
                </a:extLst>
              </p14:cNvPr>
              <p14:cNvContentPartPr/>
              <p14:nvPr/>
            </p14:nvContentPartPr>
            <p14:xfrm>
              <a:off x="1858423" y="217004"/>
              <a:ext cx="1766880" cy="1489680"/>
            </p14:xfrm>
          </p:contentPart>
        </mc:Choice>
        <mc:Fallback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F5649538-783E-ED16-1207-9780291DE6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0863" y="209444"/>
                <a:ext cx="1782000" cy="15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5" name="Ink 47">
                <a:extLst>
                  <a:ext uri="{FF2B5EF4-FFF2-40B4-BE49-F238E27FC236}">
                    <a16:creationId xmlns:a16="http://schemas.microsoft.com/office/drawing/2014/main" id="{50A04230-A31C-F466-F908-1153F83BFFEE}"/>
                  </a:ext>
                </a:extLst>
              </p14:cNvPr>
              <p14:cNvContentPartPr/>
              <p14:nvPr/>
            </p14:nvContentPartPr>
            <p14:xfrm>
              <a:off x="8448583" y="40604"/>
              <a:ext cx="1331640" cy="704520"/>
            </p14:xfrm>
          </p:contentPart>
        </mc:Choice>
        <mc:Fallback>
          <p:pic>
            <p:nvPicPr>
              <p:cNvPr id="45" name="Ink 47">
                <a:extLst>
                  <a:ext uri="{FF2B5EF4-FFF2-40B4-BE49-F238E27FC236}">
                    <a16:creationId xmlns:a16="http://schemas.microsoft.com/office/drawing/2014/main" id="{50A04230-A31C-F466-F908-1153F83BFF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41025" y="33044"/>
                <a:ext cx="1346396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6" name="Ink 47">
                <a:extLst>
                  <a:ext uri="{FF2B5EF4-FFF2-40B4-BE49-F238E27FC236}">
                    <a16:creationId xmlns:a16="http://schemas.microsoft.com/office/drawing/2014/main" id="{26109B81-448A-5B05-4E2A-84E196482280}"/>
                  </a:ext>
                </a:extLst>
              </p14:cNvPr>
              <p14:cNvContentPartPr/>
              <p14:nvPr/>
            </p14:nvContentPartPr>
            <p14:xfrm>
              <a:off x="7372183" y="8204"/>
              <a:ext cx="786240" cy="592200"/>
            </p14:xfrm>
          </p:contentPart>
        </mc:Choice>
        <mc:Fallback>
          <p:pic>
            <p:nvPicPr>
              <p:cNvPr id="46" name="Ink 47">
                <a:extLst>
                  <a:ext uri="{FF2B5EF4-FFF2-40B4-BE49-F238E27FC236}">
                    <a16:creationId xmlns:a16="http://schemas.microsoft.com/office/drawing/2014/main" id="{26109B81-448A-5B05-4E2A-84E1964822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64623" y="644"/>
                <a:ext cx="80136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7">
                <a:extLst>
                  <a:ext uri="{FF2B5EF4-FFF2-40B4-BE49-F238E27FC236}">
                    <a16:creationId xmlns:a16="http://schemas.microsoft.com/office/drawing/2014/main" id="{12934D51-3801-33D5-E7BB-5C4497ABCA37}"/>
                  </a:ext>
                </a:extLst>
              </p14:cNvPr>
              <p14:cNvContentPartPr/>
              <p14:nvPr/>
            </p14:nvContentPartPr>
            <p14:xfrm>
              <a:off x="4775863" y="61124"/>
              <a:ext cx="2269800" cy="1287000"/>
            </p14:xfrm>
          </p:contentPart>
        </mc:Choice>
        <mc:Fallback>
          <p:pic>
            <p:nvPicPr>
              <p:cNvPr id="47" name="Ink 47">
                <a:extLst>
                  <a:ext uri="{FF2B5EF4-FFF2-40B4-BE49-F238E27FC236}">
                    <a16:creationId xmlns:a16="http://schemas.microsoft.com/office/drawing/2014/main" id="{12934D51-3801-33D5-E7BB-5C4497ABCA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68302" y="53564"/>
                <a:ext cx="2284922" cy="13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6D4320CA-EA17-F7DB-D1FE-D96D0FCC7254}"/>
                  </a:ext>
                </a:extLst>
              </p14:cNvPr>
              <p14:cNvContentPartPr/>
              <p14:nvPr/>
            </p14:nvContentPartPr>
            <p14:xfrm>
              <a:off x="6846223" y="1103684"/>
              <a:ext cx="331560" cy="244800"/>
            </p14:xfrm>
          </p:contentPart>
        </mc:Choice>
        <mc:Fallback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6D4320CA-EA17-F7DB-D1FE-D96D0FCC72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38663" y="1096124"/>
                <a:ext cx="3466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73A5EFEF-E237-4392-5373-7BC89E24D507}"/>
                  </a:ext>
                </a:extLst>
              </p14:cNvPr>
              <p14:cNvContentPartPr/>
              <p14:nvPr/>
            </p14:nvContentPartPr>
            <p14:xfrm>
              <a:off x="7473343" y="1025564"/>
              <a:ext cx="2382480" cy="586800"/>
            </p14:xfrm>
          </p:contentPart>
        </mc:Choice>
        <mc:Fallback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73A5EFEF-E237-4392-5373-7BC89E24D5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65783" y="1018009"/>
                <a:ext cx="2397600" cy="601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7" name="Ink 68">
                <a:extLst>
                  <a:ext uri="{FF2B5EF4-FFF2-40B4-BE49-F238E27FC236}">
                    <a16:creationId xmlns:a16="http://schemas.microsoft.com/office/drawing/2014/main" id="{937D62E0-8243-5420-FE31-5C39DD70C63F}"/>
                  </a:ext>
                </a:extLst>
              </p14:cNvPr>
              <p14:cNvContentPartPr/>
              <p14:nvPr/>
            </p14:nvContentPartPr>
            <p14:xfrm>
              <a:off x="5112103" y="1870844"/>
              <a:ext cx="1751040" cy="470520"/>
            </p14:xfrm>
          </p:contentPart>
        </mc:Choice>
        <mc:Fallback>
          <p:pic>
            <p:nvPicPr>
              <p:cNvPr id="67" name="Ink 68">
                <a:extLst>
                  <a:ext uri="{FF2B5EF4-FFF2-40B4-BE49-F238E27FC236}">
                    <a16:creationId xmlns:a16="http://schemas.microsoft.com/office/drawing/2014/main" id="{937D62E0-8243-5420-FE31-5C39DD70C6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04543" y="1863284"/>
                <a:ext cx="17661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8" name="Ink 68">
                <a:extLst>
                  <a:ext uri="{FF2B5EF4-FFF2-40B4-BE49-F238E27FC236}">
                    <a16:creationId xmlns:a16="http://schemas.microsoft.com/office/drawing/2014/main" id="{78A1C861-F723-A1E6-0D34-345BE81EACE3}"/>
                  </a:ext>
                </a:extLst>
              </p14:cNvPr>
              <p14:cNvContentPartPr/>
              <p14:nvPr/>
            </p14:nvContentPartPr>
            <p14:xfrm>
              <a:off x="10113943" y="952124"/>
              <a:ext cx="973440" cy="469080"/>
            </p14:xfrm>
          </p:contentPart>
        </mc:Choice>
        <mc:Fallback>
          <p:pic>
            <p:nvPicPr>
              <p:cNvPr id="68" name="Ink 68">
                <a:extLst>
                  <a:ext uri="{FF2B5EF4-FFF2-40B4-BE49-F238E27FC236}">
                    <a16:creationId xmlns:a16="http://schemas.microsoft.com/office/drawing/2014/main" id="{78A1C861-F723-A1E6-0D34-345BE81EAC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06383" y="944564"/>
                <a:ext cx="9885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466FCC8-9AC4-1AC2-E251-DBC363284FA9}"/>
                  </a:ext>
                </a:extLst>
              </p14:cNvPr>
              <p14:cNvContentPartPr/>
              <p14:nvPr/>
            </p14:nvContentPartPr>
            <p14:xfrm>
              <a:off x="6661543" y="1957964"/>
              <a:ext cx="239400" cy="2455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466FCC8-9AC4-1AC2-E251-DBC363284FA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53983" y="1950404"/>
                <a:ext cx="2541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E5DEEDF-00AE-71B7-E57A-E842F5FE2D8C}"/>
                  </a:ext>
                </a:extLst>
              </p14:cNvPr>
              <p14:cNvContentPartPr/>
              <p14:nvPr/>
            </p14:nvContentPartPr>
            <p14:xfrm>
              <a:off x="4594063" y="2901164"/>
              <a:ext cx="307800" cy="442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E5DEEDF-00AE-71B7-E57A-E842F5FE2D8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86503" y="2893604"/>
                <a:ext cx="3229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542737A-2B3C-C3C8-4800-84952D082A36}"/>
                  </a:ext>
                </a:extLst>
              </p14:cNvPr>
              <p14:cNvContentPartPr/>
              <p14:nvPr/>
            </p14:nvContentPartPr>
            <p14:xfrm>
              <a:off x="4675783" y="3070724"/>
              <a:ext cx="395640" cy="12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542737A-2B3C-C3C8-4800-84952D082A3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68223" y="3063164"/>
                <a:ext cx="4107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7" name="Ink 77">
                <a:extLst>
                  <a:ext uri="{FF2B5EF4-FFF2-40B4-BE49-F238E27FC236}">
                    <a16:creationId xmlns:a16="http://schemas.microsoft.com/office/drawing/2014/main" id="{05855BA4-72B0-CED2-382A-4F9BB83D2B55}"/>
                  </a:ext>
                </a:extLst>
              </p14:cNvPr>
              <p14:cNvContentPartPr/>
              <p14:nvPr/>
            </p14:nvContentPartPr>
            <p14:xfrm>
              <a:off x="5481103" y="2750324"/>
              <a:ext cx="1991880" cy="590760"/>
            </p14:xfrm>
          </p:contentPart>
        </mc:Choice>
        <mc:Fallback>
          <p:pic>
            <p:nvPicPr>
              <p:cNvPr id="77" name="Ink 77">
                <a:extLst>
                  <a:ext uri="{FF2B5EF4-FFF2-40B4-BE49-F238E27FC236}">
                    <a16:creationId xmlns:a16="http://schemas.microsoft.com/office/drawing/2014/main" id="{05855BA4-72B0-CED2-382A-4F9BB83D2B5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73543" y="2742764"/>
                <a:ext cx="200700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1D71BD06-466E-4219-9876-D29FEFEC712B}"/>
                  </a:ext>
                </a:extLst>
              </p14:cNvPr>
              <p14:cNvContentPartPr/>
              <p14:nvPr/>
            </p14:nvContentPartPr>
            <p14:xfrm>
              <a:off x="7950703" y="2743844"/>
              <a:ext cx="1062720" cy="396360"/>
            </p14:xfrm>
          </p:contentPart>
        </mc:Choice>
        <mc:Fallback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1D71BD06-466E-4219-9876-D29FEFEC712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43143" y="2736284"/>
                <a:ext cx="107784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5" name="Ink 96">
                <a:extLst>
                  <a:ext uri="{FF2B5EF4-FFF2-40B4-BE49-F238E27FC236}">
                    <a16:creationId xmlns:a16="http://schemas.microsoft.com/office/drawing/2014/main" id="{4506D801-9054-F1CD-E73C-663914470713}"/>
                  </a:ext>
                </a:extLst>
              </p14:cNvPr>
              <p14:cNvContentPartPr/>
              <p14:nvPr/>
            </p14:nvContentPartPr>
            <p14:xfrm>
              <a:off x="4832023" y="3988724"/>
              <a:ext cx="503280" cy="239040"/>
            </p14:xfrm>
          </p:contentPart>
        </mc:Choice>
        <mc:Fallback>
          <p:pic>
            <p:nvPicPr>
              <p:cNvPr id="95" name="Ink 96">
                <a:extLst>
                  <a:ext uri="{FF2B5EF4-FFF2-40B4-BE49-F238E27FC236}">
                    <a16:creationId xmlns:a16="http://schemas.microsoft.com/office/drawing/2014/main" id="{4506D801-9054-F1CD-E73C-66391447071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24463" y="3981175"/>
                <a:ext cx="518400" cy="253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F3F5B45E-4418-61F5-0999-514264061788}"/>
                  </a:ext>
                </a:extLst>
              </p14:cNvPr>
              <p14:cNvContentPartPr/>
              <p14:nvPr/>
            </p14:nvContentPartPr>
            <p14:xfrm>
              <a:off x="2436583" y="3410924"/>
              <a:ext cx="1547280" cy="1173240"/>
            </p14:xfrm>
          </p:contentPart>
        </mc:Choice>
        <mc:Fallback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F3F5B45E-4418-61F5-0999-5142640617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29021" y="3403364"/>
                <a:ext cx="1562404" cy="11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1" name="Ink 101">
                <a:extLst>
                  <a:ext uri="{FF2B5EF4-FFF2-40B4-BE49-F238E27FC236}">
                    <a16:creationId xmlns:a16="http://schemas.microsoft.com/office/drawing/2014/main" id="{E91DA183-7149-ABEC-8F62-6F47E84C6708}"/>
                  </a:ext>
                </a:extLst>
              </p14:cNvPr>
              <p14:cNvContentPartPr/>
              <p14:nvPr/>
            </p14:nvContentPartPr>
            <p14:xfrm>
              <a:off x="5688463" y="3774884"/>
              <a:ext cx="2438640" cy="489960"/>
            </p14:xfrm>
          </p:contentPart>
        </mc:Choice>
        <mc:Fallback>
          <p:pic>
            <p:nvPicPr>
              <p:cNvPr id="101" name="Ink 101">
                <a:extLst>
                  <a:ext uri="{FF2B5EF4-FFF2-40B4-BE49-F238E27FC236}">
                    <a16:creationId xmlns:a16="http://schemas.microsoft.com/office/drawing/2014/main" id="{E91DA183-7149-ABEC-8F62-6F47E84C670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80902" y="3767324"/>
                <a:ext cx="2453762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E7BBCF7-BA2D-9FE8-09D9-3D6F708F236F}"/>
                  </a:ext>
                </a:extLst>
              </p14:cNvPr>
              <p14:cNvContentPartPr/>
              <p14:nvPr/>
            </p14:nvContentPartPr>
            <p14:xfrm>
              <a:off x="4398223" y="5359244"/>
              <a:ext cx="321120" cy="507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E7BBCF7-BA2D-9FE8-09D9-3D6F708F236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90663" y="5351684"/>
                <a:ext cx="336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023B595-B86B-050B-1015-9DB25FA48A02}"/>
                  </a:ext>
                </a:extLst>
              </p14:cNvPr>
              <p14:cNvContentPartPr/>
              <p14:nvPr/>
            </p14:nvContentPartPr>
            <p14:xfrm>
              <a:off x="4417303" y="5573084"/>
              <a:ext cx="434160" cy="194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023B595-B86B-050B-1015-9DB25FA48A0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09743" y="5565524"/>
                <a:ext cx="4492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3" name="Ink 113">
                <a:extLst>
                  <a:ext uri="{FF2B5EF4-FFF2-40B4-BE49-F238E27FC236}">
                    <a16:creationId xmlns:a16="http://schemas.microsoft.com/office/drawing/2014/main" id="{0EA354F4-66E7-E2CD-79F0-C9F246A4B5F4}"/>
                  </a:ext>
                </a:extLst>
              </p14:cNvPr>
              <p14:cNvContentPartPr/>
              <p14:nvPr/>
            </p14:nvContentPartPr>
            <p14:xfrm>
              <a:off x="1777423" y="5140004"/>
              <a:ext cx="1942200" cy="892440"/>
            </p14:xfrm>
          </p:contentPart>
        </mc:Choice>
        <mc:Fallback>
          <p:pic>
            <p:nvPicPr>
              <p:cNvPr id="113" name="Ink 113">
                <a:extLst>
                  <a:ext uri="{FF2B5EF4-FFF2-40B4-BE49-F238E27FC236}">
                    <a16:creationId xmlns:a16="http://schemas.microsoft.com/office/drawing/2014/main" id="{0EA354F4-66E7-E2CD-79F0-C9F246A4B5F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69864" y="5132444"/>
                <a:ext cx="1956957" cy="9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7" name="Ink 128">
                <a:extLst>
                  <a:ext uri="{FF2B5EF4-FFF2-40B4-BE49-F238E27FC236}">
                    <a16:creationId xmlns:a16="http://schemas.microsoft.com/office/drawing/2014/main" id="{76FE0C06-4F73-F969-E6F2-251CFB4B65E4}"/>
                  </a:ext>
                </a:extLst>
              </p14:cNvPr>
              <p14:cNvContentPartPr/>
              <p14:nvPr/>
            </p14:nvContentPartPr>
            <p14:xfrm>
              <a:off x="4544383" y="5825444"/>
              <a:ext cx="2431800" cy="546480"/>
            </p14:xfrm>
          </p:contentPart>
        </mc:Choice>
        <mc:Fallback>
          <p:pic>
            <p:nvPicPr>
              <p:cNvPr id="127" name="Ink 128">
                <a:extLst>
                  <a:ext uri="{FF2B5EF4-FFF2-40B4-BE49-F238E27FC236}">
                    <a16:creationId xmlns:a16="http://schemas.microsoft.com/office/drawing/2014/main" id="{76FE0C06-4F73-F969-E6F2-251CFB4B65E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36824" y="5817884"/>
                <a:ext cx="2446918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8" name="Ink 128">
                <a:extLst>
                  <a:ext uri="{FF2B5EF4-FFF2-40B4-BE49-F238E27FC236}">
                    <a16:creationId xmlns:a16="http://schemas.microsoft.com/office/drawing/2014/main" id="{90B98271-E07F-189C-E51B-C100BCC3CA45}"/>
                  </a:ext>
                </a:extLst>
              </p14:cNvPr>
              <p14:cNvContentPartPr/>
              <p14:nvPr/>
            </p14:nvContentPartPr>
            <p14:xfrm>
              <a:off x="5330983" y="4755884"/>
              <a:ext cx="4089960" cy="804960"/>
            </p14:xfrm>
          </p:contentPart>
        </mc:Choice>
        <mc:Fallback>
          <p:pic>
            <p:nvPicPr>
              <p:cNvPr id="128" name="Ink 128">
                <a:extLst>
                  <a:ext uri="{FF2B5EF4-FFF2-40B4-BE49-F238E27FC236}">
                    <a16:creationId xmlns:a16="http://schemas.microsoft.com/office/drawing/2014/main" id="{90B98271-E07F-189C-E51B-C100BCC3CA4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23423" y="4748324"/>
                <a:ext cx="4104720" cy="82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B9A74C4-35E2-C1CB-BBAF-F332CDB379D3}"/>
                  </a:ext>
                </a:extLst>
              </p14:cNvPr>
              <p14:cNvContentPartPr/>
              <p14:nvPr/>
            </p14:nvContentPartPr>
            <p14:xfrm>
              <a:off x="10157143" y="5950364"/>
              <a:ext cx="69480" cy="1008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B9A74C4-35E2-C1CB-BBAF-F332CDB379D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49943" y="5942804"/>
                <a:ext cx="846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6" name="Ink 137">
                <a:extLst>
                  <a:ext uri="{FF2B5EF4-FFF2-40B4-BE49-F238E27FC236}">
                    <a16:creationId xmlns:a16="http://schemas.microsoft.com/office/drawing/2014/main" id="{5C0E8E0F-40BE-18D8-0D96-580DC5C78D03}"/>
                  </a:ext>
                </a:extLst>
              </p14:cNvPr>
              <p14:cNvContentPartPr/>
              <p14:nvPr/>
            </p14:nvContentPartPr>
            <p14:xfrm>
              <a:off x="8572783" y="5743004"/>
              <a:ext cx="1232640" cy="421200"/>
            </p14:xfrm>
          </p:contentPart>
        </mc:Choice>
        <mc:Fallback>
          <p:pic>
            <p:nvPicPr>
              <p:cNvPr id="136" name="Ink 137">
                <a:extLst>
                  <a:ext uri="{FF2B5EF4-FFF2-40B4-BE49-F238E27FC236}">
                    <a16:creationId xmlns:a16="http://schemas.microsoft.com/office/drawing/2014/main" id="{5C0E8E0F-40BE-18D8-0D96-580DC5C78D0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65583" y="5735450"/>
                <a:ext cx="1247760" cy="436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7" name="Ink 137">
                <a:extLst>
                  <a:ext uri="{FF2B5EF4-FFF2-40B4-BE49-F238E27FC236}">
                    <a16:creationId xmlns:a16="http://schemas.microsoft.com/office/drawing/2014/main" id="{7B21CA77-B782-C2E0-67D7-15DBA9280A05}"/>
                  </a:ext>
                </a:extLst>
              </p14:cNvPr>
              <p14:cNvContentPartPr/>
              <p14:nvPr/>
            </p14:nvContentPartPr>
            <p14:xfrm>
              <a:off x="7196143" y="5741564"/>
              <a:ext cx="861480" cy="507960"/>
            </p14:xfrm>
          </p:contentPart>
        </mc:Choice>
        <mc:Fallback>
          <p:pic>
            <p:nvPicPr>
              <p:cNvPr id="137" name="Ink 137">
                <a:extLst>
                  <a:ext uri="{FF2B5EF4-FFF2-40B4-BE49-F238E27FC236}">
                    <a16:creationId xmlns:a16="http://schemas.microsoft.com/office/drawing/2014/main" id="{7B21CA77-B782-C2E0-67D7-15DBA9280A0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88586" y="5734009"/>
                <a:ext cx="876234" cy="523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BC9D8E1-ABF4-EC2E-9EB3-B56ECB8C1E63}"/>
                  </a:ext>
                </a:extLst>
              </p14:cNvPr>
              <p14:cNvContentPartPr/>
              <p14:nvPr/>
            </p14:nvContentPartPr>
            <p14:xfrm>
              <a:off x="5153503" y="6428084"/>
              <a:ext cx="2754000" cy="442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BC9D8E1-ABF4-EC2E-9EB3-B56ECB8C1E6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45943" y="6420524"/>
                <a:ext cx="2769120" cy="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8682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id="{91A6DF2B-626F-1AE8-A489-F66FD9457ED2}"/>
                  </a:ext>
                </a:extLst>
              </p14:cNvPr>
              <p14:cNvContentPartPr/>
              <p14:nvPr/>
            </p14:nvContentPartPr>
            <p14:xfrm>
              <a:off x="1701823" y="661964"/>
              <a:ext cx="2537640" cy="943920"/>
            </p14:xfrm>
          </p:contentPart>
        </mc:Choice>
        <mc:Fallback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91A6DF2B-626F-1AE8-A489-F66FD9457E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6703" y="646490"/>
                <a:ext cx="2568240" cy="974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CE382EF2-7CB4-BFAA-4DF3-5D58963B7DBF}"/>
                  </a:ext>
                </a:extLst>
              </p14:cNvPr>
              <p14:cNvContentPartPr/>
              <p14:nvPr/>
            </p14:nvContentPartPr>
            <p14:xfrm>
              <a:off x="4563823" y="576644"/>
              <a:ext cx="506160" cy="664560"/>
            </p14:xfrm>
          </p:contentPart>
        </mc:Choice>
        <mc:Fallback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CE382EF2-7CB4-BFAA-4DF3-5D58963B7D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8703" y="561524"/>
                <a:ext cx="53640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E24F5ABF-D54B-49AF-0C73-11A7B054FAEA}"/>
                  </a:ext>
                </a:extLst>
              </p14:cNvPr>
              <p14:cNvContentPartPr/>
              <p14:nvPr/>
            </p14:nvContentPartPr>
            <p14:xfrm>
              <a:off x="780943" y="1866164"/>
              <a:ext cx="9156600" cy="1047600"/>
            </p14:xfrm>
          </p:contentPart>
        </mc:Choice>
        <mc:Fallback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E24F5ABF-D54B-49AF-0C73-11A7B054FA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5823" y="1851044"/>
                <a:ext cx="9186840" cy="10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DDCD1E56-162A-4A95-DCA6-1E22ABBCCC21}"/>
                  </a:ext>
                </a:extLst>
              </p14:cNvPr>
              <p14:cNvContentPartPr/>
              <p14:nvPr/>
            </p14:nvContentPartPr>
            <p14:xfrm>
              <a:off x="5501983" y="481604"/>
              <a:ext cx="5309280" cy="1225080"/>
            </p14:xfrm>
          </p:contentPart>
        </mc:Choice>
        <mc:Fallback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DDCD1E56-162A-4A95-DCA6-1E22ABBCCC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86864" y="466484"/>
                <a:ext cx="5339518" cy="12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2" name="Ink 87">
                <a:extLst>
                  <a:ext uri="{FF2B5EF4-FFF2-40B4-BE49-F238E27FC236}">
                    <a16:creationId xmlns:a16="http://schemas.microsoft.com/office/drawing/2014/main" id="{FD10B67A-B085-F34A-A685-5EB2E8DAF8DD}"/>
                  </a:ext>
                </a:extLst>
              </p14:cNvPr>
              <p14:cNvContentPartPr/>
              <p14:nvPr/>
            </p14:nvContentPartPr>
            <p14:xfrm>
              <a:off x="7752703" y="4975484"/>
              <a:ext cx="1895760" cy="1088280"/>
            </p14:xfrm>
          </p:contentPart>
        </mc:Choice>
        <mc:Fallback>
          <p:pic>
            <p:nvPicPr>
              <p:cNvPr id="82" name="Ink 87">
                <a:extLst>
                  <a:ext uri="{FF2B5EF4-FFF2-40B4-BE49-F238E27FC236}">
                    <a16:creationId xmlns:a16="http://schemas.microsoft.com/office/drawing/2014/main" id="{FD10B67A-B085-F34A-A685-5EB2E8DAF8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32543" y="4955317"/>
                <a:ext cx="1931400" cy="1129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3" name="Ink 87">
                <a:extLst>
                  <a:ext uri="{FF2B5EF4-FFF2-40B4-BE49-F238E27FC236}">
                    <a16:creationId xmlns:a16="http://schemas.microsoft.com/office/drawing/2014/main" id="{A77C9BDD-5381-1D01-412E-FED55EE209FB}"/>
                  </a:ext>
                </a:extLst>
              </p14:cNvPr>
              <p14:cNvContentPartPr/>
              <p14:nvPr/>
            </p14:nvContentPartPr>
            <p14:xfrm>
              <a:off x="5064583" y="5042084"/>
              <a:ext cx="2088000" cy="600480"/>
            </p14:xfrm>
          </p:contentPart>
        </mc:Choice>
        <mc:Fallback>
          <p:pic>
            <p:nvPicPr>
              <p:cNvPr id="83" name="Ink 87">
                <a:extLst>
                  <a:ext uri="{FF2B5EF4-FFF2-40B4-BE49-F238E27FC236}">
                    <a16:creationId xmlns:a16="http://schemas.microsoft.com/office/drawing/2014/main" id="{A77C9BDD-5381-1D01-412E-FED55EE209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44420" y="5021564"/>
                <a:ext cx="2128687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4" name="Ink 87">
                <a:extLst>
                  <a:ext uri="{FF2B5EF4-FFF2-40B4-BE49-F238E27FC236}">
                    <a16:creationId xmlns:a16="http://schemas.microsoft.com/office/drawing/2014/main" id="{7B96CF55-7CE7-E1E7-951F-E2EBF870A127}"/>
                  </a:ext>
                </a:extLst>
              </p14:cNvPr>
              <p14:cNvContentPartPr/>
              <p14:nvPr/>
            </p14:nvContentPartPr>
            <p14:xfrm>
              <a:off x="3116983" y="5120924"/>
              <a:ext cx="1313280" cy="583200"/>
            </p14:xfrm>
          </p:contentPart>
        </mc:Choice>
        <mc:Fallback>
          <p:pic>
            <p:nvPicPr>
              <p:cNvPr id="84" name="Ink 87">
                <a:extLst>
                  <a:ext uri="{FF2B5EF4-FFF2-40B4-BE49-F238E27FC236}">
                    <a16:creationId xmlns:a16="http://schemas.microsoft.com/office/drawing/2014/main" id="{7B96CF55-7CE7-E1E7-951F-E2EBF870A1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01859" y="5105795"/>
                <a:ext cx="1348930" cy="618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5" name="Ink 87">
                <a:extLst>
                  <a:ext uri="{FF2B5EF4-FFF2-40B4-BE49-F238E27FC236}">
                    <a16:creationId xmlns:a16="http://schemas.microsoft.com/office/drawing/2014/main" id="{194093A6-1582-37DF-7122-8BF738205269}"/>
                  </a:ext>
                </a:extLst>
              </p14:cNvPr>
              <p14:cNvContentPartPr/>
              <p14:nvPr/>
            </p14:nvContentPartPr>
            <p14:xfrm>
              <a:off x="8484943" y="4147844"/>
              <a:ext cx="1256760" cy="501120"/>
            </p14:xfrm>
          </p:contentPart>
        </mc:Choice>
        <mc:Fallback>
          <p:pic>
            <p:nvPicPr>
              <p:cNvPr id="85" name="Ink 87">
                <a:extLst>
                  <a:ext uri="{FF2B5EF4-FFF2-40B4-BE49-F238E27FC236}">
                    <a16:creationId xmlns:a16="http://schemas.microsoft.com/office/drawing/2014/main" id="{194093A6-1582-37DF-7122-8BF7382052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69827" y="4132364"/>
                <a:ext cx="1287351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6" name="Ink 87">
                <a:extLst>
                  <a:ext uri="{FF2B5EF4-FFF2-40B4-BE49-F238E27FC236}">
                    <a16:creationId xmlns:a16="http://schemas.microsoft.com/office/drawing/2014/main" id="{3BAFF9E4-1528-CAF9-3D33-AA343AB97B59}"/>
                  </a:ext>
                </a:extLst>
              </p14:cNvPr>
              <p14:cNvContentPartPr/>
              <p14:nvPr/>
            </p14:nvContentPartPr>
            <p14:xfrm>
              <a:off x="5504863" y="4080164"/>
              <a:ext cx="2394000" cy="594000"/>
            </p14:xfrm>
          </p:contentPart>
        </mc:Choice>
        <mc:Fallback>
          <p:pic>
            <p:nvPicPr>
              <p:cNvPr id="86" name="Ink 87">
                <a:extLst>
                  <a:ext uri="{FF2B5EF4-FFF2-40B4-BE49-F238E27FC236}">
                    <a16:creationId xmlns:a16="http://schemas.microsoft.com/office/drawing/2014/main" id="{3BAFF9E4-1528-CAF9-3D33-AA343AB97B5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89745" y="4064684"/>
                <a:ext cx="2424595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7" name="Ink 87">
                <a:extLst>
                  <a:ext uri="{FF2B5EF4-FFF2-40B4-BE49-F238E27FC236}">
                    <a16:creationId xmlns:a16="http://schemas.microsoft.com/office/drawing/2014/main" id="{CDC5EEA2-BFB5-70C0-7DAC-F18F8B27B2C4}"/>
                  </a:ext>
                </a:extLst>
              </p14:cNvPr>
              <p14:cNvContentPartPr/>
              <p14:nvPr/>
            </p14:nvContentPartPr>
            <p14:xfrm>
              <a:off x="3464383" y="4228124"/>
              <a:ext cx="1380600" cy="584280"/>
            </p14:xfrm>
          </p:contentPart>
        </mc:Choice>
        <mc:Fallback>
          <p:pic>
            <p:nvPicPr>
              <p:cNvPr id="87" name="Ink 87">
                <a:extLst>
                  <a:ext uri="{FF2B5EF4-FFF2-40B4-BE49-F238E27FC236}">
                    <a16:creationId xmlns:a16="http://schemas.microsoft.com/office/drawing/2014/main" id="{CDC5EEA2-BFB5-70C0-7DAC-F18F8B27B2C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48903" y="4213004"/>
                <a:ext cx="1411200" cy="6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243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D638FBE1-9643-C7BF-729E-03C00CD0F6C5}"/>
                  </a:ext>
                </a:extLst>
              </p14:cNvPr>
              <p14:cNvContentPartPr/>
              <p14:nvPr/>
            </p14:nvContentPartPr>
            <p14:xfrm>
              <a:off x="1508863" y="537404"/>
              <a:ext cx="2770200" cy="674640"/>
            </p14:xfrm>
          </p:contentPart>
        </mc:Choice>
        <mc:Fallback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D638FBE1-9643-C7BF-729E-03C00CD0F6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1303" y="530204"/>
                <a:ext cx="278532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DAE688D5-0A35-8A31-C6EA-ACE00919F028}"/>
                  </a:ext>
                </a:extLst>
              </p14:cNvPr>
              <p14:cNvContentPartPr/>
              <p14:nvPr/>
            </p14:nvContentPartPr>
            <p14:xfrm>
              <a:off x="4738423" y="524444"/>
              <a:ext cx="2074320" cy="88668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DAE688D5-0A35-8A31-C6EA-ACE00919F0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0863" y="516884"/>
                <a:ext cx="2089440" cy="9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9">
                <a:extLst>
                  <a:ext uri="{FF2B5EF4-FFF2-40B4-BE49-F238E27FC236}">
                    <a16:creationId xmlns:a16="http://schemas.microsoft.com/office/drawing/2014/main" id="{19257341-F533-A360-80BE-728ACA00C714}"/>
                  </a:ext>
                </a:extLst>
              </p14:cNvPr>
              <p14:cNvContentPartPr/>
              <p14:nvPr/>
            </p14:nvContentPartPr>
            <p14:xfrm>
              <a:off x="8957263" y="505364"/>
              <a:ext cx="961560" cy="824040"/>
            </p14:xfrm>
          </p:contentPart>
        </mc:Choice>
        <mc:Fallback>
          <p:pic>
            <p:nvPicPr>
              <p:cNvPr id="37" name="Ink 39">
                <a:extLst>
                  <a:ext uri="{FF2B5EF4-FFF2-40B4-BE49-F238E27FC236}">
                    <a16:creationId xmlns:a16="http://schemas.microsoft.com/office/drawing/2014/main" id="{19257341-F533-A360-80BE-728ACA00C7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49703" y="497804"/>
                <a:ext cx="97668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8" name="Ink 39">
                <a:extLst>
                  <a:ext uri="{FF2B5EF4-FFF2-40B4-BE49-F238E27FC236}">
                    <a16:creationId xmlns:a16="http://schemas.microsoft.com/office/drawing/2014/main" id="{89D5FBA9-2FA4-CF5B-E7B3-751569991922}"/>
                  </a:ext>
                </a:extLst>
              </p14:cNvPr>
              <p14:cNvContentPartPr/>
              <p14:nvPr/>
            </p14:nvContentPartPr>
            <p14:xfrm>
              <a:off x="7893823" y="650804"/>
              <a:ext cx="736200" cy="628200"/>
            </p14:xfrm>
          </p:contentPart>
        </mc:Choice>
        <mc:Fallback>
          <p:pic>
            <p:nvPicPr>
              <p:cNvPr id="38" name="Ink 39">
                <a:extLst>
                  <a:ext uri="{FF2B5EF4-FFF2-40B4-BE49-F238E27FC236}">
                    <a16:creationId xmlns:a16="http://schemas.microsoft.com/office/drawing/2014/main" id="{89D5FBA9-2FA4-CF5B-E7B3-7515699919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86259" y="643244"/>
                <a:ext cx="751327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82452FF3-7B7A-74AC-F018-D07474543A10}"/>
                  </a:ext>
                </a:extLst>
              </p14:cNvPr>
              <p14:cNvContentPartPr/>
              <p14:nvPr/>
            </p14:nvContentPartPr>
            <p14:xfrm>
              <a:off x="7177063" y="958244"/>
              <a:ext cx="471960" cy="421560"/>
            </p14:xfrm>
          </p:contentPart>
        </mc:Choice>
        <mc:Fallback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82452FF3-7B7A-74AC-F018-D07474543A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69503" y="950684"/>
                <a:ext cx="48708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F0E6A9C-444E-8DAC-4261-30981426D192}"/>
                  </a:ext>
                </a:extLst>
              </p14:cNvPr>
              <p14:cNvContentPartPr/>
              <p14:nvPr/>
            </p14:nvContentPartPr>
            <p14:xfrm>
              <a:off x="4065223" y="2272244"/>
              <a:ext cx="245520" cy="63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F0E6A9C-444E-8DAC-4261-30981426D1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57663" y="2264684"/>
                <a:ext cx="2606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C1BBC5A-E771-C564-3D67-04FF5CE9939A}"/>
                  </a:ext>
                </a:extLst>
              </p14:cNvPr>
              <p14:cNvContentPartPr/>
              <p14:nvPr/>
            </p14:nvContentPartPr>
            <p14:xfrm>
              <a:off x="4071343" y="2467004"/>
              <a:ext cx="308520" cy="25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C1BBC5A-E771-C564-3D67-04FF5CE993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63783" y="2459444"/>
                <a:ext cx="3236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9B6D8890-0950-9F0E-4369-D2C9A2F60FE9}"/>
                  </a:ext>
                </a:extLst>
              </p14:cNvPr>
              <p14:cNvContentPartPr/>
              <p14:nvPr/>
            </p14:nvContentPartPr>
            <p14:xfrm>
              <a:off x="1675903" y="1938884"/>
              <a:ext cx="1937160" cy="679320"/>
            </p14:xfrm>
          </p:contentPart>
        </mc:Choice>
        <mc:Fallback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9B6D8890-0950-9F0E-4369-D2C9A2F60F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68342" y="1931324"/>
                <a:ext cx="1952283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2026C348-9E38-D721-B6DA-3BC1169ED0FE}"/>
                  </a:ext>
                </a:extLst>
              </p14:cNvPr>
              <p14:cNvContentPartPr/>
              <p14:nvPr/>
            </p14:nvContentPartPr>
            <p14:xfrm>
              <a:off x="4882423" y="1889204"/>
              <a:ext cx="1415160" cy="640800"/>
            </p14:xfrm>
          </p:contentPart>
        </mc:Choice>
        <mc:Fallback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2026C348-9E38-D721-B6DA-3BC1169ED0F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74861" y="1881644"/>
                <a:ext cx="1430284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8D42353-BF8D-9BA3-A287-DD4A6B2C6837}"/>
                  </a:ext>
                </a:extLst>
              </p14:cNvPr>
              <p14:cNvContentPartPr/>
              <p14:nvPr/>
            </p14:nvContentPartPr>
            <p14:xfrm>
              <a:off x="6832903" y="2158844"/>
              <a:ext cx="439200" cy="568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8D42353-BF8D-9BA3-A287-DD4A6B2C683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25343" y="2151284"/>
                <a:ext cx="453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9" name="Ink 80">
                <a:extLst>
                  <a:ext uri="{FF2B5EF4-FFF2-40B4-BE49-F238E27FC236}">
                    <a16:creationId xmlns:a16="http://schemas.microsoft.com/office/drawing/2014/main" id="{24661B7C-0265-6EF9-B062-59772CCD6FED}"/>
                  </a:ext>
                </a:extLst>
              </p14:cNvPr>
              <p14:cNvContentPartPr/>
              <p14:nvPr/>
            </p14:nvContentPartPr>
            <p14:xfrm>
              <a:off x="7673863" y="1851404"/>
              <a:ext cx="1396080" cy="729000"/>
            </p14:xfrm>
          </p:contentPart>
        </mc:Choice>
        <mc:Fallback>
          <p:pic>
            <p:nvPicPr>
              <p:cNvPr id="79" name="Ink 80">
                <a:extLst>
                  <a:ext uri="{FF2B5EF4-FFF2-40B4-BE49-F238E27FC236}">
                    <a16:creationId xmlns:a16="http://schemas.microsoft.com/office/drawing/2014/main" id="{24661B7C-0265-6EF9-B062-59772CCD6F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66303" y="1844204"/>
                <a:ext cx="14112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75E0413D-E6EE-1B80-0225-C5E70A5DD68B}"/>
                  </a:ext>
                </a:extLst>
              </p14:cNvPr>
              <p14:cNvContentPartPr/>
              <p14:nvPr/>
            </p14:nvContentPartPr>
            <p14:xfrm>
              <a:off x="5210023" y="1424804"/>
              <a:ext cx="1414440" cy="507240"/>
            </p14:xfrm>
          </p:contentPart>
        </mc:Choice>
        <mc:Fallback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75E0413D-E6EE-1B80-0225-C5E70A5DD68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02463" y="1417249"/>
                <a:ext cx="1429200" cy="522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9" name="Ink 89">
                <a:extLst>
                  <a:ext uri="{FF2B5EF4-FFF2-40B4-BE49-F238E27FC236}">
                    <a16:creationId xmlns:a16="http://schemas.microsoft.com/office/drawing/2014/main" id="{FFC279F2-D421-95C5-09FF-9D16CD00B270}"/>
                  </a:ext>
                </a:extLst>
              </p14:cNvPr>
              <p14:cNvContentPartPr/>
              <p14:nvPr/>
            </p14:nvContentPartPr>
            <p14:xfrm>
              <a:off x="8138983" y="1425524"/>
              <a:ext cx="1697760" cy="475920"/>
            </p14:xfrm>
          </p:contentPart>
        </mc:Choice>
        <mc:Fallback>
          <p:pic>
            <p:nvPicPr>
              <p:cNvPr id="89" name="Ink 89">
                <a:extLst>
                  <a:ext uri="{FF2B5EF4-FFF2-40B4-BE49-F238E27FC236}">
                    <a16:creationId xmlns:a16="http://schemas.microsoft.com/office/drawing/2014/main" id="{FFC279F2-D421-95C5-09FF-9D16CD00B27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31423" y="1417964"/>
                <a:ext cx="171288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C1FB336-3DA1-41F7-E34D-05FEDF6508FA}"/>
                  </a:ext>
                </a:extLst>
              </p14:cNvPr>
              <p14:cNvContentPartPr/>
              <p14:nvPr/>
            </p14:nvContentPartPr>
            <p14:xfrm>
              <a:off x="4297783" y="3341084"/>
              <a:ext cx="321120" cy="63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C1FB336-3DA1-41F7-E34D-05FEDF6508F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90223" y="3333524"/>
                <a:ext cx="3362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E1FD5CC-BF08-2413-1F77-E65A08C2947C}"/>
                  </a:ext>
                </a:extLst>
              </p14:cNvPr>
              <p14:cNvContentPartPr/>
              <p14:nvPr/>
            </p14:nvContentPartPr>
            <p14:xfrm>
              <a:off x="4335583" y="3573644"/>
              <a:ext cx="396360" cy="56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E1FD5CC-BF08-2413-1F77-E65A08C2947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28023" y="3566084"/>
                <a:ext cx="411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1" name="Ink 101">
                <a:extLst>
                  <a:ext uri="{FF2B5EF4-FFF2-40B4-BE49-F238E27FC236}">
                    <a16:creationId xmlns:a16="http://schemas.microsoft.com/office/drawing/2014/main" id="{D8096E5E-8312-E264-C06C-FE8168FDA586}"/>
                  </a:ext>
                </a:extLst>
              </p14:cNvPr>
              <p14:cNvContentPartPr/>
              <p14:nvPr/>
            </p14:nvContentPartPr>
            <p14:xfrm>
              <a:off x="2493463" y="3076844"/>
              <a:ext cx="1295280" cy="648000"/>
            </p14:xfrm>
          </p:contentPart>
        </mc:Choice>
        <mc:Fallback>
          <p:pic>
            <p:nvPicPr>
              <p:cNvPr id="101" name="Ink 101">
                <a:extLst>
                  <a:ext uri="{FF2B5EF4-FFF2-40B4-BE49-F238E27FC236}">
                    <a16:creationId xmlns:a16="http://schemas.microsoft.com/office/drawing/2014/main" id="{D8096E5E-8312-E264-C06C-FE8168FDA5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85905" y="3069284"/>
                <a:ext cx="1310036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1" name="Ink 111">
                <a:extLst>
                  <a:ext uri="{FF2B5EF4-FFF2-40B4-BE49-F238E27FC236}">
                    <a16:creationId xmlns:a16="http://schemas.microsoft.com/office/drawing/2014/main" id="{2435A1EA-C80C-F9C0-D6D0-07BEFD1D22C7}"/>
                  </a:ext>
                </a:extLst>
              </p14:cNvPr>
              <p14:cNvContentPartPr/>
              <p14:nvPr/>
            </p14:nvContentPartPr>
            <p14:xfrm>
              <a:off x="5168983" y="2894684"/>
              <a:ext cx="1938240" cy="1383480"/>
            </p14:xfrm>
          </p:contentPart>
        </mc:Choice>
        <mc:Fallback>
          <p:pic>
            <p:nvPicPr>
              <p:cNvPr id="111" name="Ink 111">
                <a:extLst>
                  <a:ext uri="{FF2B5EF4-FFF2-40B4-BE49-F238E27FC236}">
                    <a16:creationId xmlns:a16="http://schemas.microsoft.com/office/drawing/2014/main" id="{2435A1EA-C80C-F9C0-D6D0-07BEFD1D22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61423" y="2887124"/>
                <a:ext cx="1953360" cy="13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0" name="Ink 133">
                <a:extLst>
                  <a:ext uri="{FF2B5EF4-FFF2-40B4-BE49-F238E27FC236}">
                    <a16:creationId xmlns:a16="http://schemas.microsoft.com/office/drawing/2014/main" id="{B799A26A-434C-8560-C219-7234AD803ADC}"/>
                  </a:ext>
                </a:extLst>
              </p14:cNvPr>
              <p14:cNvContentPartPr/>
              <p14:nvPr/>
            </p14:nvContentPartPr>
            <p14:xfrm>
              <a:off x="7309183" y="4189604"/>
              <a:ext cx="484560" cy="886680"/>
            </p14:xfrm>
          </p:contentPart>
        </mc:Choice>
        <mc:Fallback>
          <p:pic>
            <p:nvPicPr>
              <p:cNvPr id="130" name="Ink 133">
                <a:extLst>
                  <a:ext uri="{FF2B5EF4-FFF2-40B4-BE49-F238E27FC236}">
                    <a16:creationId xmlns:a16="http://schemas.microsoft.com/office/drawing/2014/main" id="{B799A26A-434C-8560-C219-7234AD803AD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01623" y="4182044"/>
                <a:ext cx="499680" cy="9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1" name="Ink 133">
                <a:extLst>
                  <a:ext uri="{FF2B5EF4-FFF2-40B4-BE49-F238E27FC236}">
                    <a16:creationId xmlns:a16="http://schemas.microsoft.com/office/drawing/2014/main" id="{7B4C4FB6-E5EB-AB02-7064-5DEA169E19FD}"/>
                  </a:ext>
                </a:extLst>
              </p14:cNvPr>
              <p14:cNvContentPartPr/>
              <p14:nvPr/>
            </p14:nvContentPartPr>
            <p14:xfrm>
              <a:off x="4561663" y="3897644"/>
              <a:ext cx="2162520" cy="1279440"/>
            </p14:xfrm>
          </p:contentPart>
        </mc:Choice>
        <mc:Fallback>
          <p:pic>
            <p:nvPicPr>
              <p:cNvPr id="131" name="Ink 133">
                <a:extLst>
                  <a:ext uri="{FF2B5EF4-FFF2-40B4-BE49-F238E27FC236}">
                    <a16:creationId xmlns:a16="http://schemas.microsoft.com/office/drawing/2014/main" id="{7B4C4FB6-E5EB-AB02-7064-5DEA169E19F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54103" y="3890084"/>
                <a:ext cx="2177640" cy="12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2" name="Ink 133">
                <a:extLst>
                  <a:ext uri="{FF2B5EF4-FFF2-40B4-BE49-F238E27FC236}">
                    <a16:creationId xmlns:a16="http://schemas.microsoft.com/office/drawing/2014/main" id="{E832173A-B391-32EF-F7DF-65A0648DD37D}"/>
                  </a:ext>
                </a:extLst>
              </p14:cNvPr>
              <p14:cNvContentPartPr/>
              <p14:nvPr/>
            </p14:nvContentPartPr>
            <p14:xfrm>
              <a:off x="3662743" y="4610804"/>
              <a:ext cx="377640" cy="277200"/>
            </p14:xfrm>
          </p:contentPart>
        </mc:Choice>
        <mc:Fallback>
          <p:pic>
            <p:nvPicPr>
              <p:cNvPr id="132" name="Ink 133">
                <a:extLst>
                  <a:ext uri="{FF2B5EF4-FFF2-40B4-BE49-F238E27FC236}">
                    <a16:creationId xmlns:a16="http://schemas.microsoft.com/office/drawing/2014/main" id="{E832173A-B391-32EF-F7DF-65A0648DD37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55183" y="4603234"/>
                <a:ext cx="392760" cy="292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3" name="Ink 133">
                <a:extLst>
                  <a:ext uri="{FF2B5EF4-FFF2-40B4-BE49-F238E27FC236}">
                    <a16:creationId xmlns:a16="http://schemas.microsoft.com/office/drawing/2014/main" id="{AA88DD6C-3924-2627-7276-953B3BE4FC4F}"/>
                  </a:ext>
                </a:extLst>
              </p14:cNvPr>
              <p14:cNvContentPartPr/>
              <p14:nvPr/>
            </p14:nvContentPartPr>
            <p14:xfrm>
              <a:off x="1864543" y="4321724"/>
              <a:ext cx="1037880" cy="961560"/>
            </p14:xfrm>
          </p:contentPart>
        </mc:Choice>
        <mc:Fallback>
          <p:pic>
            <p:nvPicPr>
              <p:cNvPr id="133" name="Ink 133">
                <a:extLst>
                  <a:ext uri="{FF2B5EF4-FFF2-40B4-BE49-F238E27FC236}">
                    <a16:creationId xmlns:a16="http://schemas.microsoft.com/office/drawing/2014/main" id="{AA88DD6C-3924-2627-7276-953B3BE4FC4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56983" y="4314164"/>
                <a:ext cx="1052640" cy="9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F99724F-EDC3-0080-4A96-FA39345AB7FE}"/>
                  </a:ext>
                </a:extLst>
              </p14:cNvPr>
              <p14:cNvContentPartPr/>
              <p14:nvPr/>
            </p14:nvContentPartPr>
            <p14:xfrm>
              <a:off x="7717783" y="4519364"/>
              <a:ext cx="69480" cy="730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F99724F-EDC3-0080-4A96-FA39345AB7F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10223" y="4511804"/>
                <a:ext cx="846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7" name="Ink 137">
                <a:extLst>
                  <a:ext uri="{FF2B5EF4-FFF2-40B4-BE49-F238E27FC236}">
                    <a16:creationId xmlns:a16="http://schemas.microsoft.com/office/drawing/2014/main" id="{F1EA6569-A843-C3E1-A2DB-513C16D756E5}"/>
                  </a:ext>
                </a:extLst>
              </p14:cNvPr>
              <p14:cNvContentPartPr/>
              <p14:nvPr/>
            </p14:nvContentPartPr>
            <p14:xfrm>
              <a:off x="7831183" y="4724204"/>
              <a:ext cx="166320" cy="389880"/>
            </p14:xfrm>
          </p:contentPart>
        </mc:Choice>
        <mc:Fallback>
          <p:pic>
            <p:nvPicPr>
              <p:cNvPr id="137" name="Ink 137">
                <a:extLst>
                  <a:ext uri="{FF2B5EF4-FFF2-40B4-BE49-F238E27FC236}">
                    <a16:creationId xmlns:a16="http://schemas.microsoft.com/office/drawing/2014/main" id="{F1EA6569-A843-C3E1-A2DB-513C16D756E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23639" y="4716651"/>
                <a:ext cx="181407" cy="404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6" name="Ink 146">
                <a:extLst>
                  <a:ext uri="{FF2B5EF4-FFF2-40B4-BE49-F238E27FC236}">
                    <a16:creationId xmlns:a16="http://schemas.microsoft.com/office/drawing/2014/main" id="{962BBDF5-7BCD-3DA8-956A-22E8BC49FFE6}"/>
                  </a:ext>
                </a:extLst>
              </p14:cNvPr>
              <p14:cNvContentPartPr/>
              <p14:nvPr/>
            </p14:nvContentPartPr>
            <p14:xfrm>
              <a:off x="8491063" y="4011404"/>
              <a:ext cx="2232360" cy="958680"/>
            </p14:xfrm>
          </p:contentPart>
        </mc:Choice>
        <mc:Fallback>
          <p:pic>
            <p:nvPicPr>
              <p:cNvPr id="146" name="Ink 146">
                <a:extLst>
                  <a:ext uri="{FF2B5EF4-FFF2-40B4-BE49-F238E27FC236}">
                    <a16:creationId xmlns:a16="http://schemas.microsoft.com/office/drawing/2014/main" id="{962BBDF5-7BCD-3DA8-956A-22E8BC49FFE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83503" y="4003844"/>
                <a:ext cx="224748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3" name="Ink 154">
                <a:extLst>
                  <a:ext uri="{FF2B5EF4-FFF2-40B4-BE49-F238E27FC236}">
                    <a16:creationId xmlns:a16="http://schemas.microsoft.com/office/drawing/2014/main" id="{C01176AE-C755-0A55-61EC-BB9691506661}"/>
                  </a:ext>
                </a:extLst>
              </p14:cNvPr>
              <p14:cNvContentPartPr/>
              <p14:nvPr/>
            </p14:nvContentPartPr>
            <p14:xfrm>
              <a:off x="4303903" y="5836964"/>
              <a:ext cx="440640" cy="239040"/>
            </p14:xfrm>
          </p:contentPart>
        </mc:Choice>
        <mc:Fallback>
          <p:pic>
            <p:nvPicPr>
              <p:cNvPr id="153" name="Ink 154">
                <a:extLst>
                  <a:ext uri="{FF2B5EF4-FFF2-40B4-BE49-F238E27FC236}">
                    <a16:creationId xmlns:a16="http://schemas.microsoft.com/office/drawing/2014/main" id="{C01176AE-C755-0A55-61EC-BB969150666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96337" y="5829415"/>
                <a:ext cx="455772" cy="253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4" name="Ink 154">
                <a:extLst>
                  <a:ext uri="{FF2B5EF4-FFF2-40B4-BE49-F238E27FC236}">
                    <a16:creationId xmlns:a16="http://schemas.microsoft.com/office/drawing/2014/main" id="{4EF6D204-C97F-BF78-582D-F5E9853B7FDE}"/>
                  </a:ext>
                </a:extLst>
              </p14:cNvPr>
              <p14:cNvContentPartPr/>
              <p14:nvPr/>
            </p14:nvContentPartPr>
            <p14:xfrm>
              <a:off x="3122023" y="5610524"/>
              <a:ext cx="635400" cy="805320"/>
            </p14:xfrm>
          </p:contentPart>
        </mc:Choice>
        <mc:Fallback>
          <p:pic>
            <p:nvPicPr>
              <p:cNvPr id="154" name="Ink 154">
                <a:extLst>
                  <a:ext uri="{FF2B5EF4-FFF2-40B4-BE49-F238E27FC236}">
                    <a16:creationId xmlns:a16="http://schemas.microsoft.com/office/drawing/2014/main" id="{4EF6D204-C97F-BF78-582D-F5E9853B7FD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14463" y="5602961"/>
                <a:ext cx="650520" cy="820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1" name="Ink 161">
                <a:extLst>
                  <a:ext uri="{FF2B5EF4-FFF2-40B4-BE49-F238E27FC236}">
                    <a16:creationId xmlns:a16="http://schemas.microsoft.com/office/drawing/2014/main" id="{D4CB13B3-C5D8-2315-30A3-F1DF45A75CC4}"/>
                  </a:ext>
                </a:extLst>
              </p14:cNvPr>
              <p14:cNvContentPartPr/>
              <p14:nvPr/>
            </p14:nvContentPartPr>
            <p14:xfrm>
              <a:off x="5066023" y="5485604"/>
              <a:ext cx="1118160" cy="961560"/>
            </p14:xfrm>
          </p:contentPart>
        </mc:Choice>
        <mc:Fallback>
          <p:pic>
            <p:nvPicPr>
              <p:cNvPr id="161" name="Ink 161">
                <a:extLst>
                  <a:ext uri="{FF2B5EF4-FFF2-40B4-BE49-F238E27FC236}">
                    <a16:creationId xmlns:a16="http://schemas.microsoft.com/office/drawing/2014/main" id="{D4CB13B3-C5D8-2315-30A3-F1DF45A75CC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58463" y="5478044"/>
                <a:ext cx="1133280" cy="9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DFFB4C8-A0BD-F9D5-6592-55405DCF1289}"/>
                  </a:ext>
                </a:extLst>
              </p14:cNvPr>
              <p14:cNvContentPartPr/>
              <p14:nvPr/>
            </p14:nvContentPartPr>
            <p14:xfrm>
              <a:off x="7129183" y="5397404"/>
              <a:ext cx="400680" cy="7794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DFFB4C8-A0BD-F9D5-6592-55405DCF128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21623" y="5389844"/>
                <a:ext cx="41580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4" name="Ink 175">
                <a:extLst>
                  <a:ext uri="{FF2B5EF4-FFF2-40B4-BE49-F238E27FC236}">
                    <a16:creationId xmlns:a16="http://schemas.microsoft.com/office/drawing/2014/main" id="{DFE93546-CBDB-C7D3-E06A-B01C286E157F}"/>
                  </a:ext>
                </a:extLst>
              </p14:cNvPr>
              <p14:cNvContentPartPr/>
              <p14:nvPr/>
            </p14:nvContentPartPr>
            <p14:xfrm>
              <a:off x="9429223" y="5032004"/>
              <a:ext cx="1445040" cy="572760"/>
            </p14:xfrm>
          </p:contentPart>
        </mc:Choice>
        <mc:Fallback>
          <p:pic>
            <p:nvPicPr>
              <p:cNvPr id="174" name="Ink 175">
                <a:extLst>
                  <a:ext uri="{FF2B5EF4-FFF2-40B4-BE49-F238E27FC236}">
                    <a16:creationId xmlns:a16="http://schemas.microsoft.com/office/drawing/2014/main" id="{DFE93546-CBDB-C7D3-E06A-B01C286E157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422023" y="5024799"/>
                <a:ext cx="1460160" cy="587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5" name="Ink 175">
                <a:extLst>
                  <a:ext uri="{FF2B5EF4-FFF2-40B4-BE49-F238E27FC236}">
                    <a16:creationId xmlns:a16="http://schemas.microsoft.com/office/drawing/2014/main" id="{474E1FC0-70DD-E58E-FE6E-F35D3E9C14CC}"/>
                  </a:ext>
                </a:extLst>
              </p14:cNvPr>
              <p14:cNvContentPartPr/>
              <p14:nvPr/>
            </p14:nvContentPartPr>
            <p14:xfrm>
              <a:off x="7872223" y="5271764"/>
              <a:ext cx="1222920" cy="521640"/>
            </p14:xfrm>
          </p:contentPart>
        </mc:Choice>
        <mc:Fallback>
          <p:pic>
            <p:nvPicPr>
              <p:cNvPr id="175" name="Ink 175">
                <a:extLst>
                  <a:ext uri="{FF2B5EF4-FFF2-40B4-BE49-F238E27FC236}">
                    <a16:creationId xmlns:a16="http://schemas.microsoft.com/office/drawing/2014/main" id="{474E1FC0-70DD-E58E-FE6E-F35D3E9C14C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64663" y="5261684"/>
                <a:ext cx="124056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9" name="Ink 179">
                <a:extLst>
                  <a:ext uri="{FF2B5EF4-FFF2-40B4-BE49-F238E27FC236}">
                    <a16:creationId xmlns:a16="http://schemas.microsoft.com/office/drawing/2014/main" id="{2F9EAA85-8113-71DD-B249-4C5304118BD3}"/>
                  </a:ext>
                </a:extLst>
              </p14:cNvPr>
              <p14:cNvContentPartPr/>
              <p14:nvPr/>
            </p14:nvContentPartPr>
            <p14:xfrm>
              <a:off x="11126263" y="5239724"/>
              <a:ext cx="885960" cy="314640"/>
            </p14:xfrm>
          </p:contentPart>
        </mc:Choice>
        <mc:Fallback>
          <p:pic>
            <p:nvPicPr>
              <p:cNvPr id="179" name="Ink 179">
                <a:extLst>
                  <a:ext uri="{FF2B5EF4-FFF2-40B4-BE49-F238E27FC236}">
                    <a16:creationId xmlns:a16="http://schemas.microsoft.com/office/drawing/2014/main" id="{2F9EAA85-8113-71DD-B249-4C5304118BD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118706" y="5232164"/>
                <a:ext cx="903593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7" name="Ink 207">
                <a:extLst>
                  <a:ext uri="{FF2B5EF4-FFF2-40B4-BE49-F238E27FC236}">
                    <a16:creationId xmlns:a16="http://schemas.microsoft.com/office/drawing/2014/main" id="{F5B1F223-0AEE-295A-3659-D9A64D0AA343}"/>
                  </a:ext>
                </a:extLst>
              </p14:cNvPr>
              <p14:cNvContentPartPr/>
              <p14:nvPr/>
            </p14:nvContentPartPr>
            <p14:xfrm>
              <a:off x="7586023" y="5723924"/>
              <a:ext cx="3621600" cy="955440"/>
            </p14:xfrm>
          </p:contentPart>
        </mc:Choice>
        <mc:Fallback>
          <p:pic>
            <p:nvPicPr>
              <p:cNvPr id="207" name="Ink 207">
                <a:extLst>
                  <a:ext uri="{FF2B5EF4-FFF2-40B4-BE49-F238E27FC236}">
                    <a16:creationId xmlns:a16="http://schemas.microsoft.com/office/drawing/2014/main" id="{F5B1F223-0AEE-295A-3659-D9A64D0AA34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578463" y="5716364"/>
                <a:ext cx="3636720" cy="9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355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D7EC96FF-6B52-B694-1B3D-B1EF7E6F1AF2}"/>
                  </a:ext>
                </a:extLst>
              </p14:cNvPr>
              <p14:cNvContentPartPr/>
              <p14:nvPr/>
            </p14:nvContentPartPr>
            <p14:xfrm>
              <a:off x="412303" y="561884"/>
              <a:ext cx="2815560" cy="1748160"/>
            </p14:xfrm>
          </p:contentPart>
        </mc:Choice>
        <mc:Fallback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D7EC96FF-6B52-B694-1B3D-B1EF7E6F1A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743" y="554324"/>
                <a:ext cx="2830680" cy="176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B2504613-537F-67F3-070F-FA5FE2B7D3CE}"/>
                  </a:ext>
                </a:extLst>
              </p14:cNvPr>
              <p14:cNvContentPartPr/>
              <p14:nvPr/>
            </p14:nvContentPartPr>
            <p14:xfrm>
              <a:off x="286663" y="52844"/>
              <a:ext cx="987480" cy="591120"/>
            </p14:xfrm>
          </p:contentPart>
        </mc:Choice>
        <mc:Fallback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B2504613-537F-67F3-070F-FA5FE2B7D3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103" y="45289"/>
                <a:ext cx="1002600" cy="605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F51B5CE-7ADE-EF28-8648-E3376BB29FB5}"/>
                  </a:ext>
                </a:extLst>
              </p14:cNvPr>
              <p14:cNvContentPartPr/>
              <p14:nvPr/>
            </p14:nvContentPartPr>
            <p14:xfrm>
              <a:off x="1267303" y="2614964"/>
              <a:ext cx="50760" cy="28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F51B5CE-7ADE-EF28-8648-E3376BB29F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9743" y="2607404"/>
                <a:ext cx="658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5">
                <a:extLst>
                  <a:ext uri="{FF2B5EF4-FFF2-40B4-BE49-F238E27FC236}">
                    <a16:creationId xmlns:a16="http://schemas.microsoft.com/office/drawing/2014/main" id="{89D8DC1B-A334-8C56-29AF-13C1D4F9BBA9}"/>
                  </a:ext>
                </a:extLst>
              </p14:cNvPr>
              <p14:cNvContentPartPr/>
              <p14:nvPr/>
            </p14:nvContentPartPr>
            <p14:xfrm>
              <a:off x="1298623" y="2762564"/>
              <a:ext cx="578880" cy="327240"/>
            </p14:xfrm>
          </p:contentPart>
        </mc:Choice>
        <mc:Fallback>
          <p:pic>
            <p:nvPicPr>
              <p:cNvPr id="34" name="Ink 35">
                <a:extLst>
                  <a:ext uri="{FF2B5EF4-FFF2-40B4-BE49-F238E27FC236}">
                    <a16:creationId xmlns:a16="http://schemas.microsoft.com/office/drawing/2014/main" id="{89D8DC1B-A334-8C56-29AF-13C1D4F9BB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1063" y="2755004"/>
                <a:ext cx="5940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443581AB-4554-6620-98D1-2CB5680E61D0}"/>
                  </a:ext>
                </a:extLst>
              </p14:cNvPr>
              <p14:cNvContentPartPr/>
              <p14:nvPr/>
            </p14:nvContentPartPr>
            <p14:xfrm>
              <a:off x="399703" y="2259644"/>
              <a:ext cx="685800" cy="610200"/>
            </p14:xfrm>
          </p:contentPart>
        </mc:Choice>
        <mc:Fallback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443581AB-4554-6620-98D1-2CB5680E61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2143" y="2252084"/>
                <a:ext cx="70056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C79C159-1E30-A7F6-C031-83A8E70636AC}"/>
                  </a:ext>
                </a:extLst>
              </p14:cNvPr>
              <p14:cNvContentPartPr/>
              <p14:nvPr/>
            </p14:nvContentPartPr>
            <p14:xfrm>
              <a:off x="1986223" y="1209524"/>
              <a:ext cx="557640" cy="484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C79C159-1E30-A7F6-C031-83A8E70636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78663" y="1201964"/>
                <a:ext cx="57276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" name="Ink 51">
                <a:extLst>
                  <a:ext uri="{FF2B5EF4-FFF2-40B4-BE49-F238E27FC236}">
                    <a16:creationId xmlns:a16="http://schemas.microsoft.com/office/drawing/2014/main" id="{E9F95E00-36DA-73A4-E3E6-99CC49A419CB}"/>
                  </a:ext>
                </a:extLst>
              </p14:cNvPr>
              <p14:cNvContentPartPr/>
              <p14:nvPr/>
            </p14:nvContentPartPr>
            <p14:xfrm>
              <a:off x="324103" y="2960924"/>
              <a:ext cx="2166840" cy="713520"/>
            </p14:xfrm>
          </p:contentPart>
        </mc:Choice>
        <mc:Fallback>
          <p:pic>
            <p:nvPicPr>
              <p:cNvPr id="51" name="Ink 51">
                <a:extLst>
                  <a:ext uri="{FF2B5EF4-FFF2-40B4-BE49-F238E27FC236}">
                    <a16:creationId xmlns:a16="http://schemas.microsoft.com/office/drawing/2014/main" id="{E9F95E00-36DA-73A4-E3E6-99CC49A419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6542" y="2953364"/>
                <a:ext cx="2181963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id="{9A5E1AEA-C43C-19D8-85B1-65B4370E4DB9}"/>
                  </a:ext>
                </a:extLst>
              </p14:cNvPr>
              <p14:cNvContentPartPr/>
              <p14:nvPr/>
            </p14:nvContentPartPr>
            <p14:xfrm>
              <a:off x="3304183" y="668804"/>
              <a:ext cx="1559160" cy="956160"/>
            </p14:xfrm>
          </p:contentPart>
        </mc:Choice>
        <mc:Fallback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9A5E1AEA-C43C-19D8-85B1-65B4370E4DB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96621" y="661244"/>
                <a:ext cx="1574283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3BB83169-6F62-7A6D-B8A1-9BC75AF169A4}"/>
                  </a:ext>
                </a:extLst>
              </p14:cNvPr>
              <p14:cNvContentPartPr/>
              <p14:nvPr/>
            </p14:nvContentPartPr>
            <p14:xfrm>
              <a:off x="3719983" y="97484"/>
              <a:ext cx="1024560" cy="501120"/>
            </p14:xfrm>
          </p:contentPart>
        </mc:Choice>
        <mc:Fallback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3BB83169-6F62-7A6D-B8A1-9BC75AF169A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12423" y="89924"/>
                <a:ext cx="103968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8" name="Ink 78">
                <a:extLst>
                  <a:ext uri="{FF2B5EF4-FFF2-40B4-BE49-F238E27FC236}">
                    <a16:creationId xmlns:a16="http://schemas.microsoft.com/office/drawing/2014/main" id="{2096D3F9-FBE7-F63D-0CCA-D80BAD842E60}"/>
                  </a:ext>
                </a:extLst>
              </p14:cNvPr>
              <p14:cNvContentPartPr/>
              <p14:nvPr/>
            </p14:nvContentPartPr>
            <p14:xfrm>
              <a:off x="361903" y="4346924"/>
              <a:ext cx="1172520" cy="1911600"/>
            </p14:xfrm>
          </p:contentPart>
        </mc:Choice>
        <mc:Fallback>
          <p:pic>
            <p:nvPicPr>
              <p:cNvPr id="78" name="Ink 78">
                <a:extLst>
                  <a:ext uri="{FF2B5EF4-FFF2-40B4-BE49-F238E27FC236}">
                    <a16:creationId xmlns:a16="http://schemas.microsoft.com/office/drawing/2014/main" id="{2096D3F9-FBE7-F63D-0CCA-D80BAD842E6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4343" y="4339364"/>
                <a:ext cx="1187640" cy="19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B725727-289A-07A1-6D39-FDCF0AFCB292}"/>
                  </a:ext>
                </a:extLst>
              </p14:cNvPr>
              <p14:cNvContentPartPr/>
              <p14:nvPr/>
            </p14:nvContentPartPr>
            <p14:xfrm>
              <a:off x="1476823" y="4190324"/>
              <a:ext cx="1588320" cy="16437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B725727-289A-07A1-6D39-FDCF0AFCB29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69263" y="4182764"/>
                <a:ext cx="1603440" cy="16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6" name="Ink 86">
                <a:extLst>
                  <a:ext uri="{FF2B5EF4-FFF2-40B4-BE49-F238E27FC236}">
                    <a16:creationId xmlns:a16="http://schemas.microsoft.com/office/drawing/2014/main" id="{BE75DCE4-A00B-E754-AECE-00C5298F904F}"/>
                  </a:ext>
                </a:extLst>
              </p14:cNvPr>
              <p14:cNvContentPartPr/>
              <p14:nvPr/>
            </p14:nvContentPartPr>
            <p14:xfrm>
              <a:off x="1694983" y="4699004"/>
              <a:ext cx="1295280" cy="594000"/>
            </p14:xfrm>
          </p:contentPart>
        </mc:Choice>
        <mc:Fallback>
          <p:pic>
            <p:nvPicPr>
              <p:cNvPr id="86" name="Ink 86">
                <a:extLst>
                  <a:ext uri="{FF2B5EF4-FFF2-40B4-BE49-F238E27FC236}">
                    <a16:creationId xmlns:a16="http://schemas.microsoft.com/office/drawing/2014/main" id="{BE75DCE4-A00B-E754-AECE-00C5298F904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87425" y="4691444"/>
                <a:ext cx="1310036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BE4A5164-4A3B-7A66-6CD5-EE55B5344554}"/>
                  </a:ext>
                </a:extLst>
              </p14:cNvPr>
              <p14:cNvContentPartPr/>
              <p14:nvPr/>
            </p14:nvContentPartPr>
            <p14:xfrm>
              <a:off x="3232903" y="3225524"/>
              <a:ext cx="1958040" cy="2006640"/>
            </p14:xfrm>
          </p:contentPart>
        </mc:Choice>
        <mc:Fallback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BE4A5164-4A3B-7A66-6CD5-EE55B53445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25702" y="3217964"/>
                <a:ext cx="1973163" cy="20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5306CE3-3A47-09B3-DEB2-03DA14FA366D}"/>
                  </a:ext>
                </a:extLst>
              </p14:cNvPr>
              <p14:cNvContentPartPr/>
              <p14:nvPr/>
            </p14:nvContentPartPr>
            <p14:xfrm>
              <a:off x="1424623" y="96764"/>
              <a:ext cx="6480" cy="2077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5306CE3-3A47-09B3-DEB2-03DA14FA36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17063" y="89204"/>
                <a:ext cx="216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5051C4E-6679-A166-17B5-D4914BF92680}"/>
                  </a:ext>
                </a:extLst>
              </p14:cNvPr>
              <p14:cNvContentPartPr/>
              <p14:nvPr/>
            </p14:nvContentPartPr>
            <p14:xfrm>
              <a:off x="1437223" y="782204"/>
              <a:ext cx="6480" cy="1008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5051C4E-6679-A166-17B5-D4914BF9268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29663" y="774644"/>
                <a:ext cx="216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B0A9349-ABA1-EF8A-2764-248E816F0B92}"/>
                  </a:ext>
                </a:extLst>
              </p14:cNvPr>
              <p14:cNvContentPartPr/>
              <p14:nvPr/>
            </p14:nvContentPartPr>
            <p14:xfrm>
              <a:off x="1474663" y="1404644"/>
              <a:ext cx="63360" cy="119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B0A9349-ABA1-EF8A-2764-248E816F0B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67103" y="1397084"/>
                <a:ext cx="781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0D94BCB-C333-FFE2-AA7A-D96F34720A52}"/>
                  </a:ext>
                </a:extLst>
              </p14:cNvPr>
              <p14:cNvContentPartPr/>
              <p14:nvPr/>
            </p14:nvContentPartPr>
            <p14:xfrm>
              <a:off x="1415263" y="2083604"/>
              <a:ext cx="59760" cy="1764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0D94BCB-C333-FFE2-AA7A-D96F34720A5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07703" y="2076044"/>
                <a:ext cx="748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347EABC-1871-A185-85DF-E86A0F23C2E3}"/>
                  </a:ext>
                </a:extLst>
              </p14:cNvPr>
              <p14:cNvContentPartPr/>
              <p14:nvPr/>
            </p14:nvContentPartPr>
            <p14:xfrm>
              <a:off x="1557823" y="2812964"/>
              <a:ext cx="99720" cy="2455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347EABC-1871-A185-85DF-E86A0F23C2E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50263" y="2805404"/>
                <a:ext cx="1144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85D63DF-6291-44C8-B628-E550EA367064}"/>
                  </a:ext>
                </a:extLst>
              </p14:cNvPr>
              <p14:cNvContentPartPr/>
              <p14:nvPr/>
            </p14:nvContentPartPr>
            <p14:xfrm>
              <a:off x="1757623" y="3881444"/>
              <a:ext cx="44280" cy="5284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85D63DF-6291-44C8-B628-E550EA36706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50063" y="3874244"/>
                <a:ext cx="5940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55FAA15-9224-BC52-EAAC-D0982ACCBB86}"/>
                  </a:ext>
                </a:extLst>
              </p14:cNvPr>
              <p14:cNvContentPartPr/>
              <p14:nvPr/>
            </p14:nvContentPartPr>
            <p14:xfrm>
              <a:off x="1820623" y="4724204"/>
              <a:ext cx="44280" cy="6667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55FAA15-9224-BC52-EAAC-D0982ACCBB8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13063" y="4716644"/>
                <a:ext cx="59400" cy="6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id="{11977818-32BA-EF8C-9CBB-4C72845CBE2B}"/>
                  </a:ext>
                </a:extLst>
              </p14:cNvPr>
              <p14:cNvContentPartPr/>
              <p14:nvPr/>
            </p14:nvContentPartPr>
            <p14:xfrm>
              <a:off x="336703" y="5937404"/>
              <a:ext cx="1584720" cy="830520"/>
            </p14:xfrm>
          </p:contentPart>
        </mc:Choice>
        <mc:Fallback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11977818-32BA-EF8C-9CBB-4C72845CBE2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9143" y="5929841"/>
                <a:ext cx="1599840" cy="845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1" name="Ink 122">
                <a:extLst>
                  <a:ext uri="{FF2B5EF4-FFF2-40B4-BE49-F238E27FC236}">
                    <a16:creationId xmlns:a16="http://schemas.microsoft.com/office/drawing/2014/main" id="{E2B9F999-D354-DA2D-B8F1-B59D00D226AB}"/>
                  </a:ext>
                </a:extLst>
              </p14:cNvPr>
              <p14:cNvContentPartPr/>
              <p14:nvPr/>
            </p14:nvContentPartPr>
            <p14:xfrm>
              <a:off x="3914023" y="1568084"/>
              <a:ext cx="428040" cy="321120"/>
            </p14:xfrm>
          </p:contentPart>
        </mc:Choice>
        <mc:Fallback>
          <p:pic>
            <p:nvPicPr>
              <p:cNvPr id="121" name="Ink 122">
                <a:extLst>
                  <a:ext uri="{FF2B5EF4-FFF2-40B4-BE49-F238E27FC236}">
                    <a16:creationId xmlns:a16="http://schemas.microsoft.com/office/drawing/2014/main" id="{E2B9F999-D354-DA2D-B8F1-B59D00D226A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06823" y="1560524"/>
                <a:ext cx="4428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2" name="Ink 122">
                <a:extLst>
                  <a:ext uri="{FF2B5EF4-FFF2-40B4-BE49-F238E27FC236}">
                    <a16:creationId xmlns:a16="http://schemas.microsoft.com/office/drawing/2014/main" id="{27990FDB-4F59-0CA1-6226-31021325BE57}"/>
                  </a:ext>
                </a:extLst>
              </p14:cNvPr>
              <p14:cNvContentPartPr/>
              <p14:nvPr/>
            </p14:nvContentPartPr>
            <p14:xfrm>
              <a:off x="5096263" y="325724"/>
              <a:ext cx="952560" cy="1385280"/>
            </p14:xfrm>
          </p:contentPart>
        </mc:Choice>
        <mc:Fallback>
          <p:pic>
            <p:nvPicPr>
              <p:cNvPr id="122" name="Ink 122">
                <a:extLst>
                  <a:ext uri="{FF2B5EF4-FFF2-40B4-BE49-F238E27FC236}">
                    <a16:creationId xmlns:a16="http://schemas.microsoft.com/office/drawing/2014/main" id="{27990FDB-4F59-0CA1-6226-31021325BE5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88703" y="318522"/>
                <a:ext cx="967680" cy="1400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4752245-C00F-BD71-59F5-5666B412D24D}"/>
                  </a:ext>
                </a:extLst>
              </p14:cNvPr>
              <p14:cNvContentPartPr/>
              <p14:nvPr/>
            </p14:nvContentPartPr>
            <p14:xfrm>
              <a:off x="5989783" y="606164"/>
              <a:ext cx="244800" cy="568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4752245-C00F-BD71-59F5-5666B412D24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82223" y="598604"/>
                <a:ext cx="259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7" name="Ink 127">
                <a:extLst>
                  <a:ext uri="{FF2B5EF4-FFF2-40B4-BE49-F238E27FC236}">
                    <a16:creationId xmlns:a16="http://schemas.microsoft.com/office/drawing/2014/main" id="{0891A692-A36E-8370-0410-A48CABAD0446}"/>
                  </a:ext>
                </a:extLst>
              </p14:cNvPr>
              <p14:cNvContentPartPr/>
              <p14:nvPr/>
            </p14:nvContentPartPr>
            <p14:xfrm>
              <a:off x="3955423" y="1568804"/>
              <a:ext cx="877320" cy="385920"/>
            </p14:xfrm>
          </p:contentPart>
        </mc:Choice>
        <mc:Fallback>
          <p:pic>
            <p:nvPicPr>
              <p:cNvPr id="127" name="Ink 127">
                <a:extLst>
                  <a:ext uri="{FF2B5EF4-FFF2-40B4-BE49-F238E27FC236}">
                    <a16:creationId xmlns:a16="http://schemas.microsoft.com/office/drawing/2014/main" id="{0891A692-A36E-8370-0410-A48CABAD044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47860" y="1561244"/>
                <a:ext cx="892446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1" name="Ink 141">
                <a:extLst>
                  <a:ext uri="{FF2B5EF4-FFF2-40B4-BE49-F238E27FC236}">
                    <a16:creationId xmlns:a16="http://schemas.microsoft.com/office/drawing/2014/main" id="{334331E4-6DF1-487C-8606-05E9298532EC}"/>
                  </a:ext>
                </a:extLst>
              </p14:cNvPr>
              <p14:cNvContentPartPr/>
              <p14:nvPr/>
            </p14:nvContentPartPr>
            <p14:xfrm>
              <a:off x="6190303" y="-41476"/>
              <a:ext cx="1056600" cy="503280"/>
            </p14:xfrm>
          </p:contentPart>
        </mc:Choice>
        <mc:Fallback>
          <p:pic>
            <p:nvPicPr>
              <p:cNvPr id="141" name="Ink 141">
                <a:extLst>
                  <a:ext uri="{FF2B5EF4-FFF2-40B4-BE49-F238E27FC236}">
                    <a16:creationId xmlns:a16="http://schemas.microsoft.com/office/drawing/2014/main" id="{334331E4-6DF1-487C-8606-05E9298532E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182743" y="-48681"/>
                <a:ext cx="1071720" cy="518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D952B78-B84D-8E08-A2B6-00C8EDF6C591}"/>
                  </a:ext>
                </a:extLst>
              </p14:cNvPr>
              <p14:cNvContentPartPr/>
              <p14:nvPr/>
            </p14:nvContentPartPr>
            <p14:xfrm>
              <a:off x="3731863" y="5259164"/>
              <a:ext cx="252000" cy="1008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D952B78-B84D-8E08-A2B6-00C8EDF6C59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24303" y="5251604"/>
                <a:ext cx="2667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BA9334D-34CA-6D2C-9727-9D63A436366B}"/>
                  </a:ext>
                </a:extLst>
              </p14:cNvPr>
              <p14:cNvContentPartPr/>
              <p14:nvPr/>
            </p14:nvContentPartPr>
            <p14:xfrm>
              <a:off x="3800983" y="5150444"/>
              <a:ext cx="107280" cy="2476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BA9334D-34CA-6D2C-9727-9D63A436366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93423" y="5142884"/>
                <a:ext cx="1224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4" name="Ink 194">
                <a:extLst>
                  <a:ext uri="{FF2B5EF4-FFF2-40B4-BE49-F238E27FC236}">
                    <a16:creationId xmlns:a16="http://schemas.microsoft.com/office/drawing/2014/main" id="{70B715B7-9640-3E09-FC2B-F9B1845E0573}"/>
                  </a:ext>
                </a:extLst>
              </p14:cNvPr>
              <p14:cNvContentPartPr/>
              <p14:nvPr/>
            </p14:nvContentPartPr>
            <p14:xfrm>
              <a:off x="4794223" y="845564"/>
              <a:ext cx="4194000" cy="5193720"/>
            </p14:xfrm>
          </p:contentPart>
        </mc:Choice>
        <mc:Fallback>
          <p:pic>
            <p:nvPicPr>
              <p:cNvPr id="194" name="Ink 194">
                <a:extLst>
                  <a:ext uri="{FF2B5EF4-FFF2-40B4-BE49-F238E27FC236}">
                    <a16:creationId xmlns:a16="http://schemas.microsoft.com/office/drawing/2014/main" id="{70B715B7-9640-3E09-FC2B-F9B1845E057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87023" y="838003"/>
                <a:ext cx="4209120" cy="52088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9" name="Ink 200">
                <a:extLst>
                  <a:ext uri="{FF2B5EF4-FFF2-40B4-BE49-F238E27FC236}">
                    <a16:creationId xmlns:a16="http://schemas.microsoft.com/office/drawing/2014/main" id="{EB489B9E-AA45-4FE0-D8A1-898929FD4326}"/>
                  </a:ext>
                </a:extLst>
              </p14:cNvPr>
              <p14:cNvContentPartPr/>
              <p14:nvPr/>
            </p14:nvContentPartPr>
            <p14:xfrm>
              <a:off x="7133143" y="2193404"/>
              <a:ext cx="383760" cy="438480"/>
            </p14:xfrm>
          </p:contentPart>
        </mc:Choice>
        <mc:Fallback>
          <p:pic>
            <p:nvPicPr>
              <p:cNvPr id="199" name="Ink 200">
                <a:extLst>
                  <a:ext uri="{FF2B5EF4-FFF2-40B4-BE49-F238E27FC236}">
                    <a16:creationId xmlns:a16="http://schemas.microsoft.com/office/drawing/2014/main" id="{EB489B9E-AA45-4FE0-D8A1-898929FD432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25583" y="2185844"/>
                <a:ext cx="39888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0" name="Ink 200">
                <a:extLst>
                  <a:ext uri="{FF2B5EF4-FFF2-40B4-BE49-F238E27FC236}">
                    <a16:creationId xmlns:a16="http://schemas.microsoft.com/office/drawing/2014/main" id="{822C12C0-4706-2096-FD4C-4417EECE688D}"/>
                  </a:ext>
                </a:extLst>
              </p14:cNvPr>
              <p14:cNvContentPartPr/>
              <p14:nvPr/>
            </p14:nvContentPartPr>
            <p14:xfrm>
              <a:off x="6240343" y="1672844"/>
              <a:ext cx="308520" cy="286200"/>
            </p14:xfrm>
          </p:contentPart>
        </mc:Choice>
        <mc:Fallback>
          <p:pic>
            <p:nvPicPr>
              <p:cNvPr id="200" name="Ink 200">
                <a:extLst>
                  <a:ext uri="{FF2B5EF4-FFF2-40B4-BE49-F238E27FC236}">
                    <a16:creationId xmlns:a16="http://schemas.microsoft.com/office/drawing/2014/main" id="{822C12C0-4706-2096-FD4C-4417EECE688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32783" y="1665284"/>
                <a:ext cx="3236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10" name="Ink 210">
                <a:extLst>
                  <a:ext uri="{FF2B5EF4-FFF2-40B4-BE49-F238E27FC236}">
                    <a16:creationId xmlns:a16="http://schemas.microsoft.com/office/drawing/2014/main" id="{0BB34565-7346-AE30-4742-537AC174B71C}"/>
                  </a:ext>
                </a:extLst>
              </p14:cNvPr>
              <p14:cNvContentPartPr/>
              <p14:nvPr/>
            </p14:nvContentPartPr>
            <p14:xfrm>
              <a:off x="8795623" y="424364"/>
              <a:ext cx="1317960" cy="1113480"/>
            </p14:xfrm>
          </p:contentPart>
        </mc:Choice>
        <mc:Fallback>
          <p:pic>
            <p:nvPicPr>
              <p:cNvPr id="210" name="Ink 210">
                <a:extLst>
                  <a:ext uri="{FF2B5EF4-FFF2-40B4-BE49-F238E27FC236}">
                    <a16:creationId xmlns:a16="http://schemas.microsoft.com/office/drawing/2014/main" id="{0BB34565-7346-AE30-4742-537AC174B71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788423" y="416802"/>
                <a:ext cx="1333080" cy="1128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9" name="Ink 219">
                <a:extLst>
                  <a:ext uri="{FF2B5EF4-FFF2-40B4-BE49-F238E27FC236}">
                    <a16:creationId xmlns:a16="http://schemas.microsoft.com/office/drawing/2014/main" id="{DC7414EF-B962-6632-7151-6117D9DFE9A1}"/>
                  </a:ext>
                </a:extLst>
              </p14:cNvPr>
              <p14:cNvContentPartPr/>
              <p14:nvPr/>
            </p14:nvContentPartPr>
            <p14:xfrm>
              <a:off x="9258223" y="1425524"/>
              <a:ext cx="1188000" cy="1243800"/>
            </p14:xfrm>
          </p:contentPart>
        </mc:Choice>
        <mc:Fallback>
          <p:pic>
            <p:nvPicPr>
              <p:cNvPr id="219" name="Ink 219">
                <a:extLst>
                  <a:ext uri="{FF2B5EF4-FFF2-40B4-BE49-F238E27FC236}">
                    <a16:creationId xmlns:a16="http://schemas.microsoft.com/office/drawing/2014/main" id="{DC7414EF-B962-6632-7151-6117D9DFE9A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250663" y="1417964"/>
                <a:ext cx="1203120" cy="12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24" name="Ink 224">
                <a:extLst>
                  <a:ext uri="{FF2B5EF4-FFF2-40B4-BE49-F238E27FC236}">
                    <a16:creationId xmlns:a16="http://schemas.microsoft.com/office/drawing/2014/main" id="{1E208769-7701-C3A7-5802-AC215BD4B2FC}"/>
                  </a:ext>
                </a:extLst>
              </p14:cNvPr>
              <p14:cNvContentPartPr/>
              <p14:nvPr/>
            </p14:nvContentPartPr>
            <p14:xfrm>
              <a:off x="9256063" y="1185044"/>
              <a:ext cx="864000" cy="491040"/>
            </p14:xfrm>
          </p:contentPart>
        </mc:Choice>
        <mc:Fallback>
          <p:pic>
            <p:nvPicPr>
              <p:cNvPr id="224" name="Ink 224">
                <a:extLst>
                  <a:ext uri="{FF2B5EF4-FFF2-40B4-BE49-F238E27FC236}">
                    <a16:creationId xmlns:a16="http://schemas.microsoft.com/office/drawing/2014/main" id="{1E208769-7701-C3A7-5802-AC215BD4B2F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48500" y="1177478"/>
                <a:ext cx="879126" cy="506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31" name="Ink 233">
                <a:extLst>
                  <a:ext uri="{FF2B5EF4-FFF2-40B4-BE49-F238E27FC236}">
                    <a16:creationId xmlns:a16="http://schemas.microsoft.com/office/drawing/2014/main" id="{CF9EFCF4-5D40-F5E0-BCC1-12F93C8CBDF8}"/>
                  </a:ext>
                </a:extLst>
              </p14:cNvPr>
              <p14:cNvContentPartPr/>
              <p14:nvPr/>
            </p14:nvContentPartPr>
            <p14:xfrm>
              <a:off x="10459183" y="2008724"/>
              <a:ext cx="514080" cy="383760"/>
            </p14:xfrm>
          </p:contentPart>
        </mc:Choice>
        <mc:Fallback>
          <p:pic>
            <p:nvPicPr>
              <p:cNvPr id="231" name="Ink 233">
                <a:extLst>
                  <a:ext uri="{FF2B5EF4-FFF2-40B4-BE49-F238E27FC236}">
                    <a16:creationId xmlns:a16="http://schemas.microsoft.com/office/drawing/2014/main" id="{CF9EFCF4-5D40-F5E0-BCC1-12F93C8CBDF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451628" y="2001164"/>
                <a:ext cx="529189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32" name="Ink 233">
                <a:extLst>
                  <a:ext uri="{FF2B5EF4-FFF2-40B4-BE49-F238E27FC236}">
                    <a16:creationId xmlns:a16="http://schemas.microsoft.com/office/drawing/2014/main" id="{19D7E958-DD33-BFDE-923C-C52EB2137A36}"/>
                  </a:ext>
                </a:extLst>
              </p14:cNvPr>
              <p14:cNvContentPartPr/>
              <p14:nvPr/>
            </p14:nvContentPartPr>
            <p14:xfrm>
              <a:off x="10056703" y="1204844"/>
              <a:ext cx="509400" cy="333000"/>
            </p14:xfrm>
          </p:contentPart>
        </mc:Choice>
        <mc:Fallback>
          <p:pic>
            <p:nvPicPr>
              <p:cNvPr id="232" name="Ink 233">
                <a:extLst>
                  <a:ext uri="{FF2B5EF4-FFF2-40B4-BE49-F238E27FC236}">
                    <a16:creationId xmlns:a16="http://schemas.microsoft.com/office/drawing/2014/main" id="{19D7E958-DD33-BFDE-923C-C52EB2137A3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49148" y="1197284"/>
                <a:ext cx="52415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33" name="Ink 233">
                <a:extLst>
                  <a:ext uri="{FF2B5EF4-FFF2-40B4-BE49-F238E27FC236}">
                    <a16:creationId xmlns:a16="http://schemas.microsoft.com/office/drawing/2014/main" id="{FF5A1187-6C8B-DAE9-3B1D-1B4E4B59F8F0}"/>
                  </a:ext>
                </a:extLst>
              </p14:cNvPr>
              <p14:cNvContentPartPr/>
              <p14:nvPr/>
            </p14:nvContentPartPr>
            <p14:xfrm>
              <a:off x="10100623" y="587804"/>
              <a:ext cx="758520" cy="408960"/>
            </p14:xfrm>
          </p:contentPart>
        </mc:Choice>
        <mc:Fallback>
          <p:pic>
            <p:nvPicPr>
              <p:cNvPr id="233" name="Ink 233">
                <a:extLst>
                  <a:ext uri="{FF2B5EF4-FFF2-40B4-BE49-F238E27FC236}">
                    <a16:creationId xmlns:a16="http://schemas.microsoft.com/office/drawing/2014/main" id="{FF5A1187-6C8B-DAE9-3B1D-1B4E4B59F8F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093059" y="580244"/>
                <a:ext cx="773647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6A33E01-A86F-B8DA-E755-67E907133044}"/>
                  </a:ext>
                </a:extLst>
              </p14:cNvPr>
              <p14:cNvContentPartPr/>
              <p14:nvPr/>
            </p14:nvContentPartPr>
            <p14:xfrm>
              <a:off x="9868063" y="2316884"/>
              <a:ext cx="128880" cy="255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6A33E01-A86F-B8DA-E755-67E90713304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860503" y="2309324"/>
                <a:ext cx="144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DF567B19-02E9-78F6-FADE-2908521FC1D3}"/>
                  </a:ext>
                </a:extLst>
              </p14:cNvPr>
              <p14:cNvContentPartPr/>
              <p14:nvPr/>
            </p14:nvContentPartPr>
            <p14:xfrm>
              <a:off x="9569983" y="895964"/>
              <a:ext cx="116280" cy="3168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DF567B19-02E9-78F6-FADE-2908521FC1D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562423" y="888404"/>
                <a:ext cx="1314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5F9E9B2-184E-7095-7C35-71124CAF6B90}"/>
                  </a:ext>
                </a:extLst>
              </p14:cNvPr>
              <p14:cNvContentPartPr/>
              <p14:nvPr/>
            </p14:nvContentPartPr>
            <p14:xfrm>
              <a:off x="10927903" y="1870484"/>
              <a:ext cx="516600" cy="4874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5F9E9B2-184E-7095-7C35-71124CAF6B9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920343" y="1862924"/>
                <a:ext cx="53172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53" name="Ink 254">
                <a:extLst>
                  <a:ext uri="{FF2B5EF4-FFF2-40B4-BE49-F238E27FC236}">
                    <a16:creationId xmlns:a16="http://schemas.microsoft.com/office/drawing/2014/main" id="{3C67E1DB-23C7-B574-378B-87DACB114012}"/>
                  </a:ext>
                </a:extLst>
              </p14:cNvPr>
              <p14:cNvContentPartPr/>
              <p14:nvPr/>
            </p14:nvContentPartPr>
            <p14:xfrm>
              <a:off x="11480503" y="1468004"/>
              <a:ext cx="582120" cy="906120"/>
            </p14:xfrm>
          </p:contentPart>
        </mc:Choice>
        <mc:Fallback>
          <p:pic>
            <p:nvPicPr>
              <p:cNvPr id="253" name="Ink 254">
                <a:extLst>
                  <a:ext uri="{FF2B5EF4-FFF2-40B4-BE49-F238E27FC236}">
                    <a16:creationId xmlns:a16="http://schemas.microsoft.com/office/drawing/2014/main" id="{3C67E1DB-23C7-B574-378B-87DACB11401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472943" y="1460441"/>
                <a:ext cx="597240" cy="921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54" name="Ink 254">
                <a:extLst>
                  <a:ext uri="{FF2B5EF4-FFF2-40B4-BE49-F238E27FC236}">
                    <a16:creationId xmlns:a16="http://schemas.microsoft.com/office/drawing/2014/main" id="{5533537A-D11C-5798-C440-B46769BF9C36}"/>
                  </a:ext>
                </a:extLst>
              </p14:cNvPr>
              <p14:cNvContentPartPr/>
              <p14:nvPr/>
            </p14:nvContentPartPr>
            <p14:xfrm>
              <a:off x="10768423" y="10364"/>
              <a:ext cx="1288080" cy="961560"/>
            </p14:xfrm>
          </p:contentPart>
        </mc:Choice>
        <mc:Fallback>
          <p:pic>
            <p:nvPicPr>
              <p:cNvPr id="254" name="Ink 254">
                <a:extLst>
                  <a:ext uri="{FF2B5EF4-FFF2-40B4-BE49-F238E27FC236}">
                    <a16:creationId xmlns:a16="http://schemas.microsoft.com/office/drawing/2014/main" id="{5533537A-D11C-5798-C440-B46769BF9C3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760861" y="2804"/>
                <a:ext cx="1303204" cy="9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57" name="Ink 257">
                <a:extLst>
                  <a:ext uri="{FF2B5EF4-FFF2-40B4-BE49-F238E27FC236}">
                    <a16:creationId xmlns:a16="http://schemas.microsoft.com/office/drawing/2014/main" id="{099484A3-2DE9-FE21-C210-8EAD5CA808EC}"/>
                  </a:ext>
                </a:extLst>
              </p14:cNvPr>
              <p14:cNvContentPartPr/>
              <p14:nvPr/>
            </p14:nvContentPartPr>
            <p14:xfrm>
              <a:off x="11946343" y="405644"/>
              <a:ext cx="166680" cy="232920"/>
            </p14:xfrm>
          </p:contentPart>
        </mc:Choice>
        <mc:Fallback>
          <p:pic>
            <p:nvPicPr>
              <p:cNvPr id="257" name="Ink 257">
                <a:extLst>
                  <a:ext uri="{FF2B5EF4-FFF2-40B4-BE49-F238E27FC236}">
                    <a16:creationId xmlns:a16="http://schemas.microsoft.com/office/drawing/2014/main" id="{099484A3-2DE9-FE21-C210-8EAD5CA808E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938783" y="398084"/>
                <a:ext cx="1818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61" name="Ink 261">
                <a:extLst>
                  <a:ext uri="{FF2B5EF4-FFF2-40B4-BE49-F238E27FC236}">
                    <a16:creationId xmlns:a16="http://schemas.microsoft.com/office/drawing/2014/main" id="{CCD8BEF7-2818-DB46-AEE3-6A704C1A0FAF}"/>
                  </a:ext>
                </a:extLst>
              </p14:cNvPr>
              <p14:cNvContentPartPr/>
              <p14:nvPr/>
            </p14:nvContentPartPr>
            <p14:xfrm>
              <a:off x="11924743" y="1700564"/>
              <a:ext cx="200880" cy="289800"/>
            </p14:xfrm>
          </p:contentPart>
        </mc:Choice>
        <mc:Fallback>
          <p:pic>
            <p:nvPicPr>
              <p:cNvPr id="261" name="Ink 261">
                <a:extLst>
                  <a:ext uri="{FF2B5EF4-FFF2-40B4-BE49-F238E27FC236}">
                    <a16:creationId xmlns:a16="http://schemas.microsoft.com/office/drawing/2014/main" id="{CCD8BEF7-2818-DB46-AEE3-6A704C1A0FA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917183" y="1693355"/>
                <a:ext cx="216000" cy="304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67" name="Ink 267">
                <a:extLst>
                  <a:ext uri="{FF2B5EF4-FFF2-40B4-BE49-F238E27FC236}">
                    <a16:creationId xmlns:a16="http://schemas.microsoft.com/office/drawing/2014/main" id="{D43FF730-6A3C-BDC9-4B50-0CB52EE8D1AF}"/>
                  </a:ext>
                </a:extLst>
              </p14:cNvPr>
              <p14:cNvContentPartPr/>
              <p14:nvPr/>
            </p14:nvContentPartPr>
            <p14:xfrm>
              <a:off x="10907023" y="1147604"/>
              <a:ext cx="489240" cy="704160"/>
            </p14:xfrm>
          </p:contentPart>
        </mc:Choice>
        <mc:Fallback>
          <p:pic>
            <p:nvPicPr>
              <p:cNvPr id="267" name="Ink 267">
                <a:extLst>
                  <a:ext uri="{FF2B5EF4-FFF2-40B4-BE49-F238E27FC236}">
                    <a16:creationId xmlns:a16="http://schemas.microsoft.com/office/drawing/2014/main" id="{D43FF730-6A3C-BDC9-4B50-0CB52EE8D1A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899463" y="1140048"/>
                <a:ext cx="504360" cy="719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70" name="Ink 270">
                <a:extLst>
                  <a:ext uri="{FF2B5EF4-FFF2-40B4-BE49-F238E27FC236}">
                    <a16:creationId xmlns:a16="http://schemas.microsoft.com/office/drawing/2014/main" id="{875DB7C0-0695-A1D9-8ECD-5BF382514900}"/>
                  </a:ext>
                </a:extLst>
              </p14:cNvPr>
              <p14:cNvContentPartPr/>
              <p14:nvPr/>
            </p14:nvContentPartPr>
            <p14:xfrm>
              <a:off x="11081623" y="1323644"/>
              <a:ext cx="264240" cy="226800"/>
            </p14:xfrm>
          </p:contentPart>
        </mc:Choice>
        <mc:Fallback>
          <p:pic>
            <p:nvPicPr>
              <p:cNvPr id="270" name="Ink 270">
                <a:extLst>
                  <a:ext uri="{FF2B5EF4-FFF2-40B4-BE49-F238E27FC236}">
                    <a16:creationId xmlns:a16="http://schemas.microsoft.com/office/drawing/2014/main" id="{875DB7C0-0695-A1D9-8ECD-5BF38251490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074063" y="1316084"/>
                <a:ext cx="2793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73" name="Ink 273">
                <a:extLst>
                  <a:ext uri="{FF2B5EF4-FFF2-40B4-BE49-F238E27FC236}">
                    <a16:creationId xmlns:a16="http://schemas.microsoft.com/office/drawing/2014/main" id="{A838E052-FB29-40BC-7F1F-FDF58361E0FF}"/>
                  </a:ext>
                </a:extLst>
              </p14:cNvPr>
              <p14:cNvContentPartPr/>
              <p14:nvPr/>
            </p14:nvContentPartPr>
            <p14:xfrm>
              <a:off x="11091343" y="1254524"/>
              <a:ext cx="146880" cy="295920"/>
            </p14:xfrm>
          </p:contentPart>
        </mc:Choice>
        <mc:Fallback>
          <p:pic>
            <p:nvPicPr>
              <p:cNvPr id="273" name="Ink 273">
                <a:extLst>
                  <a:ext uri="{FF2B5EF4-FFF2-40B4-BE49-F238E27FC236}">
                    <a16:creationId xmlns:a16="http://schemas.microsoft.com/office/drawing/2014/main" id="{A838E052-FB29-40BC-7F1F-FDF58361E0F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083801" y="1246964"/>
                <a:ext cx="161604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76" name="Ink 276">
                <a:extLst>
                  <a:ext uri="{FF2B5EF4-FFF2-40B4-BE49-F238E27FC236}">
                    <a16:creationId xmlns:a16="http://schemas.microsoft.com/office/drawing/2014/main" id="{298D61D6-32AB-A882-0B2A-F2DA8B99605A}"/>
                  </a:ext>
                </a:extLst>
              </p14:cNvPr>
              <p14:cNvContentPartPr/>
              <p14:nvPr/>
            </p14:nvContentPartPr>
            <p14:xfrm>
              <a:off x="11169463" y="999284"/>
              <a:ext cx="660240" cy="273600"/>
            </p14:xfrm>
          </p:contentPart>
        </mc:Choice>
        <mc:Fallback>
          <p:pic>
            <p:nvPicPr>
              <p:cNvPr id="276" name="Ink 276">
                <a:extLst>
                  <a:ext uri="{FF2B5EF4-FFF2-40B4-BE49-F238E27FC236}">
                    <a16:creationId xmlns:a16="http://schemas.microsoft.com/office/drawing/2014/main" id="{298D61D6-32AB-A882-0B2A-F2DA8B99605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161907" y="991724"/>
                <a:ext cx="675352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79" name="Ink 279">
                <a:extLst>
                  <a:ext uri="{FF2B5EF4-FFF2-40B4-BE49-F238E27FC236}">
                    <a16:creationId xmlns:a16="http://schemas.microsoft.com/office/drawing/2014/main" id="{4B729E5D-6749-4171-41ED-855F1CC98FBC}"/>
                  </a:ext>
                </a:extLst>
              </p14:cNvPr>
              <p14:cNvContentPartPr/>
              <p14:nvPr/>
            </p14:nvContentPartPr>
            <p14:xfrm>
              <a:off x="9705343" y="3556724"/>
              <a:ext cx="1301040" cy="376200"/>
            </p14:xfrm>
          </p:contentPart>
        </mc:Choice>
        <mc:Fallback>
          <p:pic>
            <p:nvPicPr>
              <p:cNvPr id="279" name="Ink 279">
                <a:extLst>
                  <a:ext uri="{FF2B5EF4-FFF2-40B4-BE49-F238E27FC236}">
                    <a16:creationId xmlns:a16="http://schemas.microsoft.com/office/drawing/2014/main" id="{4B729E5D-6749-4171-41ED-855F1CC98FB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697783" y="3549164"/>
                <a:ext cx="13161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87" name="Ink 287">
                <a:extLst>
                  <a:ext uri="{FF2B5EF4-FFF2-40B4-BE49-F238E27FC236}">
                    <a16:creationId xmlns:a16="http://schemas.microsoft.com/office/drawing/2014/main" id="{5A9C3A3B-9DB0-F4C5-2817-E0020AE5A7F0}"/>
                  </a:ext>
                </a:extLst>
              </p14:cNvPr>
              <p14:cNvContentPartPr/>
              <p14:nvPr/>
            </p14:nvContentPartPr>
            <p14:xfrm>
              <a:off x="9308623" y="3021044"/>
              <a:ext cx="1157040" cy="552960"/>
            </p14:xfrm>
          </p:contentPart>
        </mc:Choice>
        <mc:Fallback>
          <p:pic>
            <p:nvPicPr>
              <p:cNvPr id="287" name="Ink 287">
                <a:extLst>
                  <a:ext uri="{FF2B5EF4-FFF2-40B4-BE49-F238E27FC236}">
                    <a16:creationId xmlns:a16="http://schemas.microsoft.com/office/drawing/2014/main" id="{5A9C3A3B-9DB0-F4C5-2817-E0020AE5A7F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301063" y="3013484"/>
                <a:ext cx="117216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91763564-79E4-10AB-E454-CCCFEA524106}"/>
                  </a:ext>
                </a:extLst>
              </p14:cNvPr>
              <p14:cNvContentPartPr/>
              <p14:nvPr/>
            </p14:nvContentPartPr>
            <p14:xfrm>
              <a:off x="9861943" y="4260164"/>
              <a:ext cx="38160" cy="21348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91763564-79E4-10AB-E454-CCCFEA52410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854383" y="4252604"/>
                <a:ext cx="532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CAB9ABF4-207A-9E95-8B96-879569A37F46}"/>
                  </a:ext>
                </a:extLst>
              </p14:cNvPr>
              <p14:cNvContentPartPr/>
              <p14:nvPr/>
            </p14:nvContentPartPr>
            <p14:xfrm>
              <a:off x="9874543" y="4785044"/>
              <a:ext cx="12960" cy="4716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CAB9ABF4-207A-9E95-8B96-879569A37F4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866983" y="4777484"/>
                <a:ext cx="280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01" name="Ink 302">
                <a:extLst>
                  <a:ext uri="{FF2B5EF4-FFF2-40B4-BE49-F238E27FC236}">
                    <a16:creationId xmlns:a16="http://schemas.microsoft.com/office/drawing/2014/main" id="{B279A009-7B5A-6156-46D4-28F321F8CE0C}"/>
                  </a:ext>
                </a:extLst>
              </p14:cNvPr>
              <p14:cNvContentPartPr/>
              <p14:nvPr/>
            </p14:nvContentPartPr>
            <p14:xfrm>
              <a:off x="9044383" y="5052524"/>
              <a:ext cx="1641240" cy="1076760"/>
            </p14:xfrm>
          </p:contentPart>
        </mc:Choice>
        <mc:Fallback>
          <p:pic>
            <p:nvPicPr>
              <p:cNvPr id="301" name="Ink 302">
                <a:extLst>
                  <a:ext uri="{FF2B5EF4-FFF2-40B4-BE49-F238E27FC236}">
                    <a16:creationId xmlns:a16="http://schemas.microsoft.com/office/drawing/2014/main" id="{B279A009-7B5A-6156-46D4-28F321F8CE0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036823" y="5044964"/>
                <a:ext cx="1656360" cy="10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02" name="Ink 302">
                <a:extLst>
                  <a:ext uri="{FF2B5EF4-FFF2-40B4-BE49-F238E27FC236}">
                    <a16:creationId xmlns:a16="http://schemas.microsoft.com/office/drawing/2014/main" id="{A3EFE707-F5FC-DEBF-F485-132FD34D7955}"/>
                  </a:ext>
                </a:extLst>
              </p14:cNvPr>
              <p14:cNvContentPartPr/>
              <p14:nvPr/>
            </p14:nvContentPartPr>
            <p14:xfrm>
              <a:off x="10559623" y="3112484"/>
              <a:ext cx="452880" cy="338400"/>
            </p14:xfrm>
          </p:contentPart>
        </mc:Choice>
        <mc:Fallback>
          <p:pic>
            <p:nvPicPr>
              <p:cNvPr id="302" name="Ink 302">
                <a:extLst>
                  <a:ext uri="{FF2B5EF4-FFF2-40B4-BE49-F238E27FC236}">
                    <a16:creationId xmlns:a16="http://schemas.microsoft.com/office/drawing/2014/main" id="{A3EFE707-F5FC-DEBF-F485-132FD34D795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552063" y="3104924"/>
                <a:ext cx="46800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05" name="Ink 305">
                <a:extLst>
                  <a:ext uri="{FF2B5EF4-FFF2-40B4-BE49-F238E27FC236}">
                    <a16:creationId xmlns:a16="http://schemas.microsoft.com/office/drawing/2014/main" id="{7BB62D1D-7340-16C8-747D-D3F9CB4D1010}"/>
                  </a:ext>
                </a:extLst>
              </p14:cNvPr>
              <p14:cNvContentPartPr/>
              <p14:nvPr/>
            </p14:nvContentPartPr>
            <p14:xfrm>
              <a:off x="11378983" y="3084764"/>
              <a:ext cx="501120" cy="659880"/>
            </p14:xfrm>
          </p:contentPart>
        </mc:Choice>
        <mc:Fallback>
          <p:pic>
            <p:nvPicPr>
              <p:cNvPr id="305" name="Ink 305">
                <a:extLst>
                  <a:ext uri="{FF2B5EF4-FFF2-40B4-BE49-F238E27FC236}">
                    <a16:creationId xmlns:a16="http://schemas.microsoft.com/office/drawing/2014/main" id="{7BB62D1D-7340-16C8-747D-D3F9CB4D101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371423" y="3077204"/>
                <a:ext cx="51624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18" name="Ink 319">
                <a:extLst>
                  <a:ext uri="{FF2B5EF4-FFF2-40B4-BE49-F238E27FC236}">
                    <a16:creationId xmlns:a16="http://schemas.microsoft.com/office/drawing/2014/main" id="{112B919E-9B2E-37E7-8DA9-FF430CBF4CCF}"/>
                  </a:ext>
                </a:extLst>
              </p14:cNvPr>
              <p14:cNvContentPartPr/>
              <p14:nvPr/>
            </p14:nvContentPartPr>
            <p14:xfrm>
              <a:off x="10994143" y="5248004"/>
              <a:ext cx="1140480" cy="772560"/>
            </p14:xfrm>
          </p:contentPart>
        </mc:Choice>
        <mc:Fallback>
          <p:pic>
            <p:nvPicPr>
              <p:cNvPr id="318" name="Ink 319">
                <a:extLst>
                  <a:ext uri="{FF2B5EF4-FFF2-40B4-BE49-F238E27FC236}">
                    <a16:creationId xmlns:a16="http://schemas.microsoft.com/office/drawing/2014/main" id="{112B919E-9B2E-37E7-8DA9-FF430CBF4CC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986583" y="5240440"/>
                <a:ext cx="1158120" cy="790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19" name="Ink 319">
                <a:extLst>
                  <a:ext uri="{FF2B5EF4-FFF2-40B4-BE49-F238E27FC236}">
                    <a16:creationId xmlns:a16="http://schemas.microsoft.com/office/drawing/2014/main" id="{7279CC8C-9D41-9900-C541-62A16231DEAF}"/>
                  </a:ext>
                </a:extLst>
              </p14:cNvPr>
              <p14:cNvContentPartPr/>
              <p14:nvPr/>
            </p14:nvContentPartPr>
            <p14:xfrm>
              <a:off x="11861743" y="3747524"/>
              <a:ext cx="345600" cy="301320"/>
            </p14:xfrm>
          </p:contentPart>
        </mc:Choice>
        <mc:Fallback>
          <p:pic>
            <p:nvPicPr>
              <p:cNvPr id="319" name="Ink 319">
                <a:extLst>
                  <a:ext uri="{FF2B5EF4-FFF2-40B4-BE49-F238E27FC236}">
                    <a16:creationId xmlns:a16="http://schemas.microsoft.com/office/drawing/2014/main" id="{7279CC8C-9D41-9900-C541-62A16231DEA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854183" y="3739964"/>
                <a:ext cx="360360" cy="3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174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732C5D77-1CDD-C863-4A1C-92C79791C1C8}"/>
                  </a:ext>
                </a:extLst>
              </p14:cNvPr>
              <p14:cNvContentPartPr/>
              <p14:nvPr/>
            </p14:nvContentPartPr>
            <p14:xfrm>
              <a:off x="1160383" y="550004"/>
              <a:ext cx="1525320" cy="81720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732C5D77-1CDD-C863-4A1C-92C79791C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2823" y="542441"/>
                <a:ext cx="1540440" cy="832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Ink 37">
                <a:extLst>
                  <a:ext uri="{FF2B5EF4-FFF2-40B4-BE49-F238E27FC236}">
                    <a16:creationId xmlns:a16="http://schemas.microsoft.com/office/drawing/2014/main" id="{5B5CA24B-50F8-DCA7-A7EB-442C6EF40AC4}"/>
                  </a:ext>
                </a:extLst>
              </p14:cNvPr>
              <p14:cNvContentPartPr/>
              <p14:nvPr/>
            </p14:nvContentPartPr>
            <p14:xfrm>
              <a:off x="504463" y="2957324"/>
              <a:ext cx="2007360" cy="1232640"/>
            </p14:xfrm>
          </p:contentPart>
        </mc:Choice>
        <mc:Fallback>
          <p:pic>
            <p:nvPicPr>
              <p:cNvPr id="36" name="Ink 37">
                <a:extLst>
                  <a:ext uri="{FF2B5EF4-FFF2-40B4-BE49-F238E27FC236}">
                    <a16:creationId xmlns:a16="http://schemas.microsoft.com/office/drawing/2014/main" id="{5B5CA24B-50F8-DCA7-A7EB-442C6EF40A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903" y="2949764"/>
                <a:ext cx="2022480" cy="12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892283F9-8C04-99E7-447E-3730236986EA}"/>
                  </a:ext>
                </a:extLst>
              </p14:cNvPr>
              <p14:cNvContentPartPr/>
              <p14:nvPr/>
            </p14:nvContentPartPr>
            <p14:xfrm>
              <a:off x="809743" y="1542164"/>
              <a:ext cx="1570680" cy="1176480"/>
            </p14:xfrm>
          </p:contentPart>
        </mc:Choice>
        <mc:Fallback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892283F9-8C04-99E7-447E-3730236986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2183" y="1534606"/>
                <a:ext cx="1585800" cy="1191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27F1357-F76A-5761-1192-C772449BF302}"/>
                  </a:ext>
                </a:extLst>
              </p14:cNvPr>
              <p14:cNvContentPartPr/>
              <p14:nvPr/>
            </p14:nvContentPartPr>
            <p14:xfrm>
              <a:off x="2660143" y="1092884"/>
              <a:ext cx="793080" cy="79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27F1357-F76A-5761-1192-C772449BF3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52583" y="1085324"/>
                <a:ext cx="8082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" name="Ink 51">
                <a:extLst>
                  <a:ext uri="{FF2B5EF4-FFF2-40B4-BE49-F238E27FC236}">
                    <a16:creationId xmlns:a16="http://schemas.microsoft.com/office/drawing/2014/main" id="{8E617E0B-47A0-704D-D9C7-89940636796C}"/>
                  </a:ext>
                </a:extLst>
              </p14:cNvPr>
              <p14:cNvContentPartPr/>
              <p14:nvPr/>
            </p14:nvContentPartPr>
            <p14:xfrm>
              <a:off x="676903" y="4610804"/>
              <a:ext cx="5079600" cy="820080"/>
            </p14:xfrm>
          </p:contentPart>
        </mc:Choice>
        <mc:Fallback>
          <p:pic>
            <p:nvPicPr>
              <p:cNvPr id="51" name="Ink 51">
                <a:extLst>
                  <a:ext uri="{FF2B5EF4-FFF2-40B4-BE49-F238E27FC236}">
                    <a16:creationId xmlns:a16="http://schemas.microsoft.com/office/drawing/2014/main" id="{8E617E0B-47A0-704D-D9C7-8994063679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9343" y="4603241"/>
                <a:ext cx="5097240" cy="8352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" name="Ink 72">
                <a:extLst>
                  <a:ext uri="{FF2B5EF4-FFF2-40B4-BE49-F238E27FC236}">
                    <a16:creationId xmlns:a16="http://schemas.microsoft.com/office/drawing/2014/main" id="{831C0A72-22A1-B665-605B-51982EC3DCD9}"/>
                  </a:ext>
                </a:extLst>
              </p14:cNvPr>
              <p14:cNvContentPartPr/>
              <p14:nvPr/>
            </p14:nvContentPartPr>
            <p14:xfrm>
              <a:off x="4816903" y="5496044"/>
              <a:ext cx="524520" cy="322560"/>
            </p14:xfrm>
          </p:contentPart>
        </mc:Choice>
        <mc:Fallback>
          <p:pic>
            <p:nvPicPr>
              <p:cNvPr id="71" name="Ink 72">
                <a:extLst>
                  <a:ext uri="{FF2B5EF4-FFF2-40B4-BE49-F238E27FC236}">
                    <a16:creationId xmlns:a16="http://schemas.microsoft.com/office/drawing/2014/main" id="{831C0A72-22A1-B665-605B-51982EC3DC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09348" y="5485964"/>
                <a:ext cx="542148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634E12CE-36BC-B006-5895-C8CA59D477D1}"/>
                  </a:ext>
                </a:extLst>
              </p14:cNvPr>
              <p14:cNvContentPartPr/>
              <p14:nvPr/>
            </p14:nvContentPartPr>
            <p14:xfrm>
              <a:off x="1019263" y="5485604"/>
              <a:ext cx="3517560" cy="653760"/>
            </p14:xfrm>
          </p:contentPart>
        </mc:Choice>
        <mc:Fallback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634E12CE-36BC-B006-5895-C8CA59D477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1703" y="5478040"/>
                <a:ext cx="3532680" cy="668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EF60F050-B211-CE6D-ED1A-5A6F14AA996C}"/>
                  </a:ext>
                </a:extLst>
              </p14:cNvPr>
              <p14:cNvContentPartPr/>
              <p14:nvPr/>
            </p14:nvContentPartPr>
            <p14:xfrm>
              <a:off x="2411383" y="260924"/>
              <a:ext cx="3779280" cy="3180960"/>
            </p14:xfrm>
          </p:contentPart>
        </mc:Choice>
        <mc:Fallback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EF60F050-B211-CE6D-ED1A-5A6F14AA996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04182" y="253364"/>
                <a:ext cx="3794401" cy="31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9" name="Ink 111">
                <a:extLst>
                  <a:ext uri="{FF2B5EF4-FFF2-40B4-BE49-F238E27FC236}">
                    <a16:creationId xmlns:a16="http://schemas.microsoft.com/office/drawing/2014/main" id="{0A7EF85D-8C62-359B-5111-69107F17E321}"/>
                  </a:ext>
                </a:extLst>
              </p14:cNvPr>
              <p14:cNvContentPartPr/>
              <p14:nvPr/>
            </p14:nvContentPartPr>
            <p14:xfrm>
              <a:off x="6174823" y="2825204"/>
              <a:ext cx="1310040" cy="608760"/>
            </p14:xfrm>
          </p:contentPart>
        </mc:Choice>
        <mc:Fallback>
          <p:pic>
            <p:nvPicPr>
              <p:cNvPr id="109" name="Ink 111">
                <a:extLst>
                  <a:ext uri="{FF2B5EF4-FFF2-40B4-BE49-F238E27FC236}">
                    <a16:creationId xmlns:a16="http://schemas.microsoft.com/office/drawing/2014/main" id="{0A7EF85D-8C62-359B-5111-69107F17E3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67263" y="2818004"/>
                <a:ext cx="132516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0" name="Ink 111">
                <a:extLst>
                  <a:ext uri="{FF2B5EF4-FFF2-40B4-BE49-F238E27FC236}">
                    <a16:creationId xmlns:a16="http://schemas.microsoft.com/office/drawing/2014/main" id="{047D72BD-FDB0-397B-286B-87BB98001E05}"/>
                  </a:ext>
                </a:extLst>
              </p14:cNvPr>
              <p14:cNvContentPartPr/>
              <p14:nvPr/>
            </p14:nvContentPartPr>
            <p14:xfrm>
              <a:off x="6165823" y="1693724"/>
              <a:ext cx="1400040" cy="644400"/>
            </p14:xfrm>
          </p:contentPart>
        </mc:Choice>
        <mc:Fallback>
          <p:pic>
            <p:nvPicPr>
              <p:cNvPr id="110" name="Ink 111">
                <a:extLst>
                  <a:ext uri="{FF2B5EF4-FFF2-40B4-BE49-F238E27FC236}">
                    <a16:creationId xmlns:a16="http://schemas.microsoft.com/office/drawing/2014/main" id="{047D72BD-FDB0-397B-286B-87BB98001E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58265" y="1686164"/>
                <a:ext cx="1415156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1" name="Ink 111">
                <a:extLst>
                  <a:ext uri="{FF2B5EF4-FFF2-40B4-BE49-F238E27FC236}">
                    <a16:creationId xmlns:a16="http://schemas.microsoft.com/office/drawing/2014/main" id="{14525A04-8694-652B-B060-625AA10DFB3D}"/>
                  </a:ext>
                </a:extLst>
              </p14:cNvPr>
              <p14:cNvContentPartPr/>
              <p14:nvPr/>
            </p14:nvContentPartPr>
            <p14:xfrm>
              <a:off x="6083383" y="663404"/>
              <a:ext cx="1442880" cy="489960"/>
            </p14:xfrm>
          </p:contentPart>
        </mc:Choice>
        <mc:Fallback>
          <p:pic>
            <p:nvPicPr>
              <p:cNvPr id="111" name="Ink 111">
                <a:extLst>
                  <a:ext uri="{FF2B5EF4-FFF2-40B4-BE49-F238E27FC236}">
                    <a16:creationId xmlns:a16="http://schemas.microsoft.com/office/drawing/2014/main" id="{14525A04-8694-652B-B060-625AA10DFB3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75823" y="655844"/>
                <a:ext cx="145800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id="{9EB07E77-6BBD-4F7A-67E0-D25DC1BF3C80}"/>
                  </a:ext>
                </a:extLst>
              </p14:cNvPr>
              <p14:cNvContentPartPr/>
              <p14:nvPr/>
            </p14:nvContentPartPr>
            <p14:xfrm>
              <a:off x="7510423" y="184964"/>
              <a:ext cx="861120" cy="1000080"/>
            </p14:xfrm>
          </p:contentPart>
        </mc:Choice>
        <mc:Fallback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9EB07E77-6BBD-4F7A-67E0-D25DC1BF3C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02863" y="177404"/>
                <a:ext cx="87624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8" name="Ink 118">
                <a:extLst>
                  <a:ext uri="{FF2B5EF4-FFF2-40B4-BE49-F238E27FC236}">
                    <a16:creationId xmlns:a16="http://schemas.microsoft.com/office/drawing/2014/main" id="{7A87B5C6-1901-2D1C-1493-A2F193E5BF20}"/>
                  </a:ext>
                </a:extLst>
              </p14:cNvPr>
              <p14:cNvContentPartPr/>
              <p14:nvPr/>
            </p14:nvContentPartPr>
            <p14:xfrm>
              <a:off x="8107663" y="40244"/>
              <a:ext cx="170280" cy="345960"/>
            </p14:xfrm>
          </p:contentPart>
        </mc:Choice>
        <mc:Fallback>
          <p:pic>
            <p:nvPicPr>
              <p:cNvPr id="118" name="Ink 118">
                <a:extLst>
                  <a:ext uri="{FF2B5EF4-FFF2-40B4-BE49-F238E27FC236}">
                    <a16:creationId xmlns:a16="http://schemas.microsoft.com/office/drawing/2014/main" id="{7A87B5C6-1901-2D1C-1493-A2F193E5BF2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00103" y="32692"/>
                <a:ext cx="185040" cy="360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87099364-DB79-11B2-F3B8-FFAF7D4558AF}"/>
                  </a:ext>
                </a:extLst>
              </p14:cNvPr>
              <p14:cNvContentPartPr/>
              <p14:nvPr/>
            </p14:nvContentPartPr>
            <p14:xfrm>
              <a:off x="8359303" y="235004"/>
              <a:ext cx="226800" cy="220320"/>
            </p14:xfrm>
          </p:contentPart>
        </mc:Choice>
        <mc:Fallback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87099364-DB79-11B2-F3B8-FFAF7D4558A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51743" y="227444"/>
                <a:ext cx="2419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CB0A849A-CFD2-FC4E-F7F8-B27B5A648A5B}"/>
                  </a:ext>
                </a:extLst>
              </p14:cNvPr>
              <p14:cNvContentPartPr/>
              <p14:nvPr/>
            </p14:nvContentPartPr>
            <p14:xfrm>
              <a:off x="8421943" y="-85036"/>
              <a:ext cx="1415160" cy="333360"/>
            </p14:xfrm>
          </p:contentPart>
        </mc:Choice>
        <mc:Fallback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CB0A849A-CFD2-FC4E-F7F8-B27B5A648A5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14381" y="-92588"/>
                <a:ext cx="1430284" cy="348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C9F5440-E6D5-2732-47EB-A4957AF637AC}"/>
                  </a:ext>
                </a:extLst>
              </p14:cNvPr>
              <p14:cNvContentPartPr/>
              <p14:nvPr/>
            </p14:nvContentPartPr>
            <p14:xfrm>
              <a:off x="7573423" y="2751044"/>
              <a:ext cx="731880" cy="5716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C9F5440-E6D5-2732-47EB-A4957AF637A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65863" y="2743484"/>
                <a:ext cx="74700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1FDC3BE-24AD-5E65-E7D2-53B3AA09B3D7}"/>
                  </a:ext>
                </a:extLst>
              </p14:cNvPr>
              <p14:cNvContentPartPr/>
              <p14:nvPr/>
            </p14:nvContentPartPr>
            <p14:xfrm>
              <a:off x="7799503" y="3437924"/>
              <a:ext cx="50760" cy="4327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1FDC3BE-24AD-5E65-E7D2-53B3AA09B3D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91943" y="3430364"/>
                <a:ext cx="6588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9C754C4-91BE-159A-7EC9-4CAD00EB5150}"/>
                  </a:ext>
                </a:extLst>
              </p14:cNvPr>
              <p14:cNvContentPartPr/>
              <p14:nvPr/>
            </p14:nvContentPartPr>
            <p14:xfrm>
              <a:off x="7655863" y="3437204"/>
              <a:ext cx="414720" cy="1695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9C754C4-91BE-159A-7EC9-4CAD00EB515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48303" y="3429644"/>
                <a:ext cx="4298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08FBD23-93D8-B1AA-FDF2-AE40E72743D8}"/>
                  </a:ext>
                </a:extLst>
              </p14:cNvPr>
              <p14:cNvContentPartPr/>
              <p14:nvPr/>
            </p14:nvContentPartPr>
            <p14:xfrm>
              <a:off x="8107663" y="3829604"/>
              <a:ext cx="75960" cy="3553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08FBD23-93D8-B1AA-FDF2-AE40E72743D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00103" y="3822044"/>
                <a:ext cx="907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0980E72-D9A6-B7AD-CBCD-DDC5B77FB6B6}"/>
                  </a:ext>
                </a:extLst>
              </p14:cNvPr>
              <p14:cNvContentPartPr/>
              <p14:nvPr/>
            </p14:nvContentPartPr>
            <p14:xfrm>
              <a:off x="8158063" y="3763364"/>
              <a:ext cx="107280" cy="3020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0980E72-D9A6-B7AD-CBCD-DDC5B77FB6B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50503" y="3755804"/>
                <a:ext cx="1224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928B47A-5A78-C2B2-E2AB-C49C0508D38B}"/>
                  </a:ext>
                </a:extLst>
              </p14:cNvPr>
              <p14:cNvContentPartPr/>
              <p14:nvPr/>
            </p14:nvContentPartPr>
            <p14:xfrm>
              <a:off x="8371903" y="4065044"/>
              <a:ext cx="107280" cy="1324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928B47A-5A78-C2B2-E2AB-C49C0508D38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64343" y="4057484"/>
                <a:ext cx="1224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156DBEE-F4A1-DE10-ED36-0064DF7BAD1C}"/>
                  </a:ext>
                </a:extLst>
              </p14:cNvPr>
              <p14:cNvContentPartPr/>
              <p14:nvPr/>
            </p14:nvContentPartPr>
            <p14:xfrm>
              <a:off x="8396743" y="3943004"/>
              <a:ext cx="38160" cy="471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156DBEE-F4A1-DE10-ED36-0064DF7BAD1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89543" y="3935444"/>
                <a:ext cx="532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9CCC9DD-4311-59E0-AFD0-98410DCD280F}"/>
                  </a:ext>
                </a:extLst>
              </p14:cNvPr>
              <p14:cNvContentPartPr/>
              <p14:nvPr/>
            </p14:nvContentPartPr>
            <p14:xfrm>
              <a:off x="8585383" y="4008524"/>
              <a:ext cx="119160" cy="2768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9CCC9DD-4311-59E0-AFD0-98410DCD280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77823" y="4000964"/>
                <a:ext cx="1342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C71FA3F-8CA4-059C-FD48-E0C275B9B8F6}"/>
                  </a:ext>
                </a:extLst>
              </p14:cNvPr>
              <p14:cNvContentPartPr/>
              <p14:nvPr/>
            </p14:nvContentPartPr>
            <p14:xfrm>
              <a:off x="8349583" y="3543404"/>
              <a:ext cx="98280" cy="2016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C71FA3F-8CA4-059C-FD48-E0C275B9B8F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42023" y="3535844"/>
                <a:ext cx="1134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61E978E-1442-9197-B2F1-102DDAD1B055}"/>
                  </a:ext>
                </a:extLst>
              </p14:cNvPr>
              <p14:cNvContentPartPr/>
              <p14:nvPr/>
            </p14:nvContentPartPr>
            <p14:xfrm>
              <a:off x="8535343" y="3493724"/>
              <a:ext cx="440280" cy="2574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61E978E-1442-9197-B2F1-102DDAD1B05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27783" y="3486164"/>
                <a:ext cx="4554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01F3B83-BCF1-FBCE-045C-80CC3E2D6D74}"/>
                  </a:ext>
                </a:extLst>
              </p14:cNvPr>
              <p14:cNvContentPartPr/>
              <p14:nvPr/>
            </p14:nvContentPartPr>
            <p14:xfrm>
              <a:off x="8950063" y="3388964"/>
              <a:ext cx="452880" cy="3495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01F3B83-BCF1-FBCE-045C-80CC3E2D6D7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942503" y="3381404"/>
                <a:ext cx="468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051E1161-9CC4-0199-3270-6A18F7420288}"/>
                  </a:ext>
                </a:extLst>
              </p14:cNvPr>
              <p14:cNvContentPartPr/>
              <p14:nvPr/>
            </p14:nvContentPartPr>
            <p14:xfrm>
              <a:off x="9465583" y="3581564"/>
              <a:ext cx="346320" cy="849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051E1161-9CC4-0199-3270-6A18F74202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458023" y="3574004"/>
                <a:ext cx="3610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C546E88-010B-40BB-56DA-06B9C742BADF}"/>
                  </a:ext>
                </a:extLst>
              </p14:cNvPr>
              <p14:cNvContentPartPr/>
              <p14:nvPr/>
            </p14:nvContentPartPr>
            <p14:xfrm>
              <a:off x="9660703" y="3417404"/>
              <a:ext cx="214200" cy="2203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C546E88-010B-40BB-56DA-06B9C742BAD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653143" y="3409844"/>
                <a:ext cx="2293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586193C-13E4-BF05-0D47-BFE83A87DD50}"/>
                  </a:ext>
                </a:extLst>
              </p14:cNvPr>
              <p14:cNvContentPartPr/>
              <p14:nvPr/>
            </p14:nvContentPartPr>
            <p14:xfrm>
              <a:off x="9882823" y="3499124"/>
              <a:ext cx="212040" cy="1890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586193C-13E4-BF05-0D47-BFE83A87DD5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875263" y="3491564"/>
                <a:ext cx="2271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0" name="Ink 160">
                <a:extLst>
                  <a:ext uri="{FF2B5EF4-FFF2-40B4-BE49-F238E27FC236}">
                    <a16:creationId xmlns:a16="http://schemas.microsoft.com/office/drawing/2014/main" id="{FE37BBC4-BD74-2F95-2A06-0BCF78578F6D}"/>
                  </a:ext>
                </a:extLst>
              </p14:cNvPr>
              <p14:cNvContentPartPr/>
              <p14:nvPr/>
            </p14:nvContentPartPr>
            <p14:xfrm>
              <a:off x="8334103" y="620564"/>
              <a:ext cx="2213280" cy="621720"/>
            </p14:xfrm>
          </p:contentPart>
        </mc:Choice>
        <mc:Fallback>
          <p:pic>
            <p:nvPicPr>
              <p:cNvPr id="160" name="Ink 160">
                <a:extLst>
                  <a:ext uri="{FF2B5EF4-FFF2-40B4-BE49-F238E27FC236}">
                    <a16:creationId xmlns:a16="http://schemas.microsoft.com/office/drawing/2014/main" id="{FE37BBC4-BD74-2F95-2A06-0BCF78578F6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326543" y="613008"/>
                <a:ext cx="2228400" cy="636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2" name="Ink 173">
                <a:extLst>
                  <a:ext uri="{FF2B5EF4-FFF2-40B4-BE49-F238E27FC236}">
                    <a16:creationId xmlns:a16="http://schemas.microsoft.com/office/drawing/2014/main" id="{D28F2D98-12AF-99F1-4798-1A69BEF15A49}"/>
                  </a:ext>
                </a:extLst>
              </p14:cNvPr>
              <p14:cNvContentPartPr/>
              <p14:nvPr/>
            </p14:nvContentPartPr>
            <p14:xfrm>
              <a:off x="8149783" y="1556564"/>
              <a:ext cx="3227760" cy="1653840"/>
            </p14:xfrm>
          </p:contentPart>
        </mc:Choice>
        <mc:Fallback>
          <p:pic>
            <p:nvPicPr>
              <p:cNvPr id="172" name="Ink 173">
                <a:extLst>
                  <a:ext uri="{FF2B5EF4-FFF2-40B4-BE49-F238E27FC236}">
                    <a16:creationId xmlns:a16="http://schemas.microsoft.com/office/drawing/2014/main" id="{D28F2D98-12AF-99F1-4798-1A69BEF15A4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42223" y="1549004"/>
                <a:ext cx="3242880" cy="16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73" name="Ink 173">
                <a:extLst>
                  <a:ext uri="{FF2B5EF4-FFF2-40B4-BE49-F238E27FC236}">
                    <a16:creationId xmlns:a16="http://schemas.microsoft.com/office/drawing/2014/main" id="{16F9D874-D89E-76DA-E664-7919C428EC88}"/>
                  </a:ext>
                </a:extLst>
              </p14:cNvPr>
              <p14:cNvContentPartPr/>
              <p14:nvPr/>
            </p14:nvContentPartPr>
            <p14:xfrm>
              <a:off x="10681303" y="884444"/>
              <a:ext cx="375480" cy="420120"/>
            </p14:xfrm>
          </p:contentPart>
        </mc:Choice>
        <mc:Fallback>
          <p:pic>
            <p:nvPicPr>
              <p:cNvPr id="173" name="Ink 173">
                <a:extLst>
                  <a:ext uri="{FF2B5EF4-FFF2-40B4-BE49-F238E27FC236}">
                    <a16:creationId xmlns:a16="http://schemas.microsoft.com/office/drawing/2014/main" id="{16F9D874-D89E-76DA-E664-7919C428EC8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673743" y="876884"/>
                <a:ext cx="39060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80" name="Ink 181">
                <a:extLst>
                  <a:ext uri="{FF2B5EF4-FFF2-40B4-BE49-F238E27FC236}">
                    <a16:creationId xmlns:a16="http://schemas.microsoft.com/office/drawing/2014/main" id="{B7BFAEDF-F9C2-038A-EB98-E29C1734557E}"/>
                  </a:ext>
                </a:extLst>
              </p14:cNvPr>
              <p14:cNvContentPartPr/>
              <p14:nvPr/>
            </p14:nvContentPartPr>
            <p14:xfrm>
              <a:off x="6694663" y="4500284"/>
              <a:ext cx="3268080" cy="766080"/>
            </p14:xfrm>
          </p:contentPart>
        </mc:Choice>
        <mc:Fallback>
          <p:pic>
            <p:nvPicPr>
              <p:cNvPr id="180" name="Ink 181">
                <a:extLst>
                  <a:ext uri="{FF2B5EF4-FFF2-40B4-BE49-F238E27FC236}">
                    <a16:creationId xmlns:a16="http://schemas.microsoft.com/office/drawing/2014/main" id="{B7BFAEDF-F9C2-038A-EB98-E29C1734557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87104" y="4492724"/>
                <a:ext cx="3282838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81" name="Ink 181">
                <a:extLst>
                  <a:ext uri="{FF2B5EF4-FFF2-40B4-BE49-F238E27FC236}">
                    <a16:creationId xmlns:a16="http://schemas.microsoft.com/office/drawing/2014/main" id="{AD8F4226-E8A2-7B7C-14D4-DF5D2E295C88}"/>
                  </a:ext>
                </a:extLst>
              </p14:cNvPr>
              <p14:cNvContentPartPr/>
              <p14:nvPr/>
            </p14:nvContentPartPr>
            <p14:xfrm>
              <a:off x="7415383" y="5504684"/>
              <a:ext cx="2641680" cy="333720"/>
            </p14:xfrm>
          </p:contentPart>
        </mc:Choice>
        <mc:Fallback>
          <p:pic>
            <p:nvPicPr>
              <p:cNvPr id="181" name="Ink 181">
                <a:extLst>
                  <a:ext uri="{FF2B5EF4-FFF2-40B4-BE49-F238E27FC236}">
                    <a16:creationId xmlns:a16="http://schemas.microsoft.com/office/drawing/2014/main" id="{AD8F4226-E8A2-7B7C-14D4-DF5D2E295C8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407823" y="5497124"/>
                <a:ext cx="26568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6657660-9F54-8D18-FFF5-F2AEBBEC7189}"/>
                  </a:ext>
                </a:extLst>
              </p14:cNvPr>
              <p14:cNvContentPartPr/>
              <p14:nvPr/>
            </p14:nvContentPartPr>
            <p14:xfrm>
              <a:off x="7221343" y="4342244"/>
              <a:ext cx="628920" cy="3139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6657660-9F54-8D18-FFF5-F2AEBBEC718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213783" y="4335044"/>
                <a:ext cx="64404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92" name="Ink 193">
                <a:extLst>
                  <a:ext uri="{FF2B5EF4-FFF2-40B4-BE49-F238E27FC236}">
                    <a16:creationId xmlns:a16="http://schemas.microsoft.com/office/drawing/2014/main" id="{D1814C5F-AB52-8A41-B73C-3F331FBF22B1}"/>
                  </a:ext>
                </a:extLst>
              </p14:cNvPr>
              <p14:cNvContentPartPr/>
              <p14:nvPr/>
            </p14:nvContentPartPr>
            <p14:xfrm>
              <a:off x="10226623" y="4517924"/>
              <a:ext cx="1056240" cy="474480"/>
            </p14:xfrm>
          </p:contentPart>
        </mc:Choice>
        <mc:Fallback>
          <p:pic>
            <p:nvPicPr>
              <p:cNvPr id="192" name="Ink 193">
                <a:extLst>
                  <a:ext uri="{FF2B5EF4-FFF2-40B4-BE49-F238E27FC236}">
                    <a16:creationId xmlns:a16="http://schemas.microsoft.com/office/drawing/2014/main" id="{D1814C5F-AB52-8A41-B73C-3F331FBF22B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219066" y="4510370"/>
                <a:ext cx="1071355" cy="489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93" name="Ink 193">
                <a:extLst>
                  <a:ext uri="{FF2B5EF4-FFF2-40B4-BE49-F238E27FC236}">
                    <a16:creationId xmlns:a16="http://schemas.microsoft.com/office/drawing/2014/main" id="{F5531971-2A02-D226-2033-DA52C2F48D05}"/>
                  </a:ext>
                </a:extLst>
              </p14:cNvPr>
              <p14:cNvContentPartPr/>
              <p14:nvPr/>
            </p14:nvContentPartPr>
            <p14:xfrm>
              <a:off x="7001023" y="4787924"/>
              <a:ext cx="459360" cy="292320"/>
            </p14:xfrm>
          </p:contentPart>
        </mc:Choice>
        <mc:Fallback>
          <p:pic>
            <p:nvPicPr>
              <p:cNvPr id="193" name="Ink 193">
                <a:extLst>
                  <a:ext uri="{FF2B5EF4-FFF2-40B4-BE49-F238E27FC236}">
                    <a16:creationId xmlns:a16="http://schemas.microsoft.com/office/drawing/2014/main" id="{F5531971-2A02-D226-2033-DA52C2F48D0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993463" y="4780724"/>
                <a:ext cx="4744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10" name="Ink 211">
                <a:extLst>
                  <a:ext uri="{FF2B5EF4-FFF2-40B4-BE49-F238E27FC236}">
                    <a16:creationId xmlns:a16="http://schemas.microsoft.com/office/drawing/2014/main" id="{CB925B0A-43DF-DCE4-E6E5-FE2A7361A547}"/>
                  </a:ext>
                </a:extLst>
              </p14:cNvPr>
              <p14:cNvContentPartPr/>
              <p14:nvPr/>
            </p14:nvContentPartPr>
            <p14:xfrm>
              <a:off x="10238863" y="5454644"/>
              <a:ext cx="956160" cy="629280"/>
            </p14:xfrm>
          </p:contentPart>
        </mc:Choice>
        <mc:Fallback>
          <p:pic>
            <p:nvPicPr>
              <p:cNvPr id="210" name="Ink 211">
                <a:extLst>
                  <a:ext uri="{FF2B5EF4-FFF2-40B4-BE49-F238E27FC236}">
                    <a16:creationId xmlns:a16="http://schemas.microsoft.com/office/drawing/2014/main" id="{CB925B0A-43DF-DCE4-E6E5-FE2A7361A54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228783" y="5444558"/>
                <a:ext cx="973800" cy="646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11" name="Ink 211">
                <a:extLst>
                  <a:ext uri="{FF2B5EF4-FFF2-40B4-BE49-F238E27FC236}">
                    <a16:creationId xmlns:a16="http://schemas.microsoft.com/office/drawing/2014/main" id="{139CEA56-60BA-BBF4-DBDF-ED5EDD631BE0}"/>
                  </a:ext>
                </a:extLst>
              </p14:cNvPr>
              <p14:cNvContentPartPr/>
              <p14:nvPr/>
            </p14:nvContentPartPr>
            <p14:xfrm>
              <a:off x="6567943" y="5480204"/>
              <a:ext cx="1200600" cy="936720"/>
            </p14:xfrm>
          </p:contentPart>
        </mc:Choice>
        <mc:Fallback>
          <p:pic>
            <p:nvPicPr>
              <p:cNvPr id="211" name="Ink 211">
                <a:extLst>
                  <a:ext uri="{FF2B5EF4-FFF2-40B4-BE49-F238E27FC236}">
                    <a16:creationId xmlns:a16="http://schemas.microsoft.com/office/drawing/2014/main" id="{139CEA56-60BA-BBF4-DBDF-ED5EDD631BE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60383" y="5470120"/>
                <a:ext cx="1218240" cy="954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24" name="Ink 225">
                <a:extLst>
                  <a:ext uri="{FF2B5EF4-FFF2-40B4-BE49-F238E27FC236}">
                    <a16:creationId xmlns:a16="http://schemas.microsoft.com/office/drawing/2014/main" id="{02E512B1-E264-C5A7-730F-1A435411DA5B}"/>
                  </a:ext>
                </a:extLst>
              </p14:cNvPr>
              <p14:cNvContentPartPr/>
              <p14:nvPr/>
            </p14:nvContentPartPr>
            <p14:xfrm>
              <a:off x="7755583" y="1971284"/>
              <a:ext cx="1742040" cy="420840"/>
            </p14:xfrm>
          </p:contentPart>
        </mc:Choice>
        <mc:Fallback>
          <p:pic>
            <p:nvPicPr>
              <p:cNvPr id="224" name="Ink 225">
                <a:extLst>
                  <a:ext uri="{FF2B5EF4-FFF2-40B4-BE49-F238E27FC236}">
                    <a16:creationId xmlns:a16="http://schemas.microsoft.com/office/drawing/2014/main" id="{02E512B1-E264-C5A7-730F-1A435411DA5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748023" y="1964084"/>
                <a:ext cx="17568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25" name="Ink 225">
                <a:extLst>
                  <a:ext uri="{FF2B5EF4-FFF2-40B4-BE49-F238E27FC236}">
                    <a16:creationId xmlns:a16="http://schemas.microsoft.com/office/drawing/2014/main" id="{4D474A2D-0F77-423E-79AA-C12B89F256B7}"/>
                  </a:ext>
                </a:extLst>
              </p14:cNvPr>
              <p14:cNvContentPartPr/>
              <p14:nvPr/>
            </p14:nvContentPartPr>
            <p14:xfrm>
              <a:off x="7783663" y="1263884"/>
              <a:ext cx="1066320" cy="443880"/>
            </p14:xfrm>
          </p:contentPart>
        </mc:Choice>
        <mc:Fallback>
          <p:pic>
            <p:nvPicPr>
              <p:cNvPr id="225" name="Ink 225">
                <a:extLst>
                  <a:ext uri="{FF2B5EF4-FFF2-40B4-BE49-F238E27FC236}">
                    <a16:creationId xmlns:a16="http://schemas.microsoft.com/office/drawing/2014/main" id="{4D474A2D-0F77-423E-79AA-C12B89F256B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776103" y="1256324"/>
                <a:ext cx="10814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68F4E69D-E59C-CF1C-71E1-2C9514182C07}"/>
                  </a:ext>
                </a:extLst>
              </p14:cNvPr>
              <p14:cNvContentPartPr/>
              <p14:nvPr/>
            </p14:nvContentPartPr>
            <p14:xfrm>
              <a:off x="8931343" y="330404"/>
              <a:ext cx="25560" cy="633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68F4E69D-E59C-CF1C-71E1-2C9514182C0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923783" y="322844"/>
                <a:ext cx="406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DE4EB994-A7F5-22B4-EA81-23C94CEB1028}"/>
                  </a:ext>
                </a:extLst>
              </p14:cNvPr>
              <p14:cNvContentPartPr/>
              <p14:nvPr/>
            </p14:nvContentPartPr>
            <p14:xfrm>
              <a:off x="8786623" y="821084"/>
              <a:ext cx="82080" cy="1512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DE4EB994-A7F5-22B4-EA81-23C94CEB102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779063" y="813524"/>
                <a:ext cx="972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885717F-F426-169A-B7EA-F00B2722ED6E}"/>
                  </a:ext>
                </a:extLst>
              </p14:cNvPr>
              <p14:cNvContentPartPr/>
              <p14:nvPr/>
            </p14:nvContentPartPr>
            <p14:xfrm>
              <a:off x="8849623" y="1198004"/>
              <a:ext cx="75960" cy="20772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885717F-F426-169A-B7EA-F00B2722ED6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842063" y="1190444"/>
                <a:ext cx="907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29DD6BAE-8BE7-B2C9-6719-51B770AC908C}"/>
                  </a:ext>
                </a:extLst>
              </p14:cNvPr>
              <p14:cNvContentPartPr/>
              <p14:nvPr/>
            </p14:nvContentPartPr>
            <p14:xfrm>
              <a:off x="8943943" y="1713524"/>
              <a:ext cx="12960" cy="1072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29DD6BAE-8BE7-B2C9-6719-51B770AC908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36383" y="1706324"/>
                <a:ext cx="280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6E8132C6-118E-A2F9-F9E9-F67695A9184A}"/>
                  </a:ext>
                </a:extLst>
              </p14:cNvPr>
              <p14:cNvContentPartPr/>
              <p14:nvPr/>
            </p14:nvContentPartPr>
            <p14:xfrm>
              <a:off x="8994343" y="2430284"/>
              <a:ext cx="69480" cy="11988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6E8132C6-118E-A2F9-F9E9-F67695A9184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986783" y="2422724"/>
                <a:ext cx="846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C5EB71B4-D4F3-E4FD-A1D8-CBA96C6B8AF8}"/>
                  </a:ext>
                </a:extLst>
              </p14:cNvPr>
              <p14:cNvContentPartPr/>
              <p14:nvPr/>
            </p14:nvContentPartPr>
            <p14:xfrm>
              <a:off x="8755303" y="3235244"/>
              <a:ext cx="113400" cy="10080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C5EB71B4-D4F3-E4FD-A1D8-CBA96C6B8AF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747743" y="3227684"/>
                <a:ext cx="1285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ACB0AE19-8402-6E4F-3A2A-D88449BE3DE0}"/>
                  </a:ext>
                </a:extLst>
              </p14:cNvPr>
              <p14:cNvContentPartPr/>
              <p14:nvPr/>
            </p14:nvContentPartPr>
            <p14:xfrm>
              <a:off x="8742703" y="3895484"/>
              <a:ext cx="69480" cy="820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ACB0AE19-8402-6E4F-3A2A-D88449BE3DE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735143" y="3887924"/>
                <a:ext cx="846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2D500A1C-29E8-9CDA-E86C-C0A0028CA66D}"/>
                  </a:ext>
                </a:extLst>
              </p14:cNvPr>
              <p14:cNvContentPartPr/>
              <p14:nvPr/>
            </p14:nvContentPartPr>
            <p14:xfrm>
              <a:off x="8824423" y="4524044"/>
              <a:ext cx="19080" cy="17028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2D500A1C-29E8-9CDA-E86C-C0A0028CA66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816863" y="4516484"/>
                <a:ext cx="342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E112999-D63B-E6DA-4118-5DB9AF7D51F2}"/>
                  </a:ext>
                </a:extLst>
              </p14:cNvPr>
              <p14:cNvContentPartPr/>
              <p14:nvPr/>
            </p14:nvContentPartPr>
            <p14:xfrm>
              <a:off x="8830543" y="5253404"/>
              <a:ext cx="19080" cy="16380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E112999-D63B-E6DA-4118-5DB9AF7D51F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23343" y="5245844"/>
                <a:ext cx="342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145068F3-3FB6-0DB9-1105-DD4F9594DC28}"/>
                  </a:ext>
                </a:extLst>
              </p14:cNvPr>
              <p14:cNvContentPartPr/>
              <p14:nvPr/>
            </p14:nvContentPartPr>
            <p14:xfrm>
              <a:off x="8818303" y="5888444"/>
              <a:ext cx="44280" cy="1386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145068F3-3FB6-0DB9-1105-DD4F9594DC2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810743" y="5880884"/>
                <a:ext cx="594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2E22D1B1-4B30-83F0-820F-E3031CD5EE2C}"/>
                  </a:ext>
                </a:extLst>
              </p14:cNvPr>
              <p14:cNvContentPartPr/>
              <p14:nvPr/>
            </p14:nvContentPartPr>
            <p14:xfrm>
              <a:off x="8937463" y="6598724"/>
              <a:ext cx="6480" cy="759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2E22D1B1-4B30-83F0-820F-E3031CD5EE2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929903" y="6591164"/>
                <a:ext cx="216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45" name="Ink 245">
                <a:extLst>
                  <a:ext uri="{FF2B5EF4-FFF2-40B4-BE49-F238E27FC236}">
                    <a16:creationId xmlns:a16="http://schemas.microsoft.com/office/drawing/2014/main" id="{6AD1831D-6688-F567-605C-85A2252BE2FA}"/>
                  </a:ext>
                </a:extLst>
              </p14:cNvPr>
              <p14:cNvContentPartPr/>
              <p14:nvPr/>
            </p14:nvContentPartPr>
            <p14:xfrm>
              <a:off x="9409783" y="6146204"/>
              <a:ext cx="2268000" cy="522000"/>
            </p14:xfrm>
          </p:contentPart>
        </mc:Choice>
        <mc:Fallback>
          <p:pic>
            <p:nvPicPr>
              <p:cNvPr id="245" name="Ink 245">
                <a:extLst>
                  <a:ext uri="{FF2B5EF4-FFF2-40B4-BE49-F238E27FC236}">
                    <a16:creationId xmlns:a16="http://schemas.microsoft.com/office/drawing/2014/main" id="{6AD1831D-6688-F567-605C-85A2252BE2F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402223" y="6138649"/>
                <a:ext cx="2283120" cy="536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56" name="Ink 257">
                <a:extLst>
                  <a:ext uri="{FF2B5EF4-FFF2-40B4-BE49-F238E27FC236}">
                    <a16:creationId xmlns:a16="http://schemas.microsoft.com/office/drawing/2014/main" id="{81132F3E-9722-D388-4CCB-B69578F81783}"/>
                  </a:ext>
                </a:extLst>
              </p14:cNvPr>
              <p14:cNvContentPartPr/>
              <p14:nvPr/>
            </p14:nvContentPartPr>
            <p14:xfrm>
              <a:off x="4782343" y="6134324"/>
              <a:ext cx="1433160" cy="509040"/>
            </p14:xfrm>
          </p:contentPart>
        </mc:Choice>
        <mc:Fallback>
          <p:pic>
            <p:nvPicPr>
              <p:cNvPr id="256" name="Ink 257">
                <a:extLst>
                  <a:ext uri="{FF2B5EF4-FFF2-40B4-BE49-F238E27FC236}">
                    <a16:creationId xmlns:a16="http://schemas.microsoft.com/office/drawing/2014/main" id="{81132F3E-9722-D388-4CCB-B69578F8178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775143" y="6126764"/>
                <a:ext cx="144828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57" name="Ink 257">
                <a:extLst>
                  <a:ext uri="{FF2B5EF4-FFF2-40B4-BE49-F238E27FC236}">
                    <a16:creationId xmlns:a16="http://schemas.microsoft.com/office/drawing/2014/main" id="{1BB908F9-9165-066D-7034-DFB45B8B37C2}"/>
                  </a:ext>
                </a:extLst>
              </p14:cNvPr>
              <p14:cNvContentPartPr/>
              <p14:nvPr/>
            </p14:nvContentPartPr>
            <p14:xfrm>
              <a:off x="2371063" y="6190844"/>
              <a:ext cx="1864080" cy="534240"/>
            </p14:xfrm>
          </p:contentPart>
        </mc:Choice>
        <mc:Fallback>
          <p:pic>
            <p:nvPicPr>
              <p:cNvPr id="257" name="Ink 257">
                <a:extLst>
                  <a:ext uri="{FF2B5EF4-FFF2-40B4-BE49-F238E27FC236}">
                    <a16:creationId xmlns:a16="http://schemas.microsoft.com/office/drawing/2014/main" id="{1BB908F9-9165-066D-7034-DFB45B8B37C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363503" y="6183284"/>
                <a:ext cx="187920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66" name="Ink 266">
                <a:extLst>
                  <a:ext uri="{FF2B5EF4-FFF2-40B4-BE49-F238E27FC236}">
                    <a16:creationId xmlns:a16="http://schemas.microsoft.com/office/drawing/2014/main" id="{BCE2ABA6-B9CE-E06E-9A0F-8AC0AE01B414}"/>
                  </a:ext>
                </a:extLst>
              </p14:cNvPr>
              <p14:cNvContentPartPr/>
              <p14:nvPr/>
            </p14:nvContentPartPr>
            <p14:xfrm>
              <a:off x="6506023" y="6337364"/>
              <a:ext cx="1526040" cy="563400"/>
            </p14:xfrm>
          </p:contentPart>
        </mc:Choice>
        <mc:Fallback>
          <p:pic>
            <p:nvPicPr>
              <p:cNvPr id="266" name="Ink 266">
                <a:extLst>
                  <a:ext uri="{FF2B5EF4-FFF2-40B4-BE49-F238E27FC236}">
                    <a16:creationId xmlns:a16="http://schemas.microsoft.com/office/drawing/2014/main" id="{BCE2ABA6-B9CE-E06E-9A0F-8AC0AE01B41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98463" y="6330164"/>
                <a:ext cx="154116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74" name="Ink 274">
                <a:extLst>
                  <a:ext uri="{FF2B5EF4-FFF2-40B4-BE49-F238E27FC236}">
                    <a16:creationId xmlns:a16="http://schemas.microsoft.com/office/drawing/2014/main" id="{300CAEFF-80FC-2740-BCDF-F64A1E50C96D}"/>
                  </a:ext>
                </a:extLst>
              </p14:cNvPr>
              <p14:cNvContentPartPr/>
              <p14:nvPr/>
            </p14:nvContentPartPr>
            <p14:xfrm>
              <a:off x="10390783" y="60044"/>
              <a:ext cx="1697040" cy="566280"/>
            </p14:xfrm>
          </p:contentPart>
        </mc:Choice>
        <mc:Fallback>
          <p:pic>
            <p:nvPicPr>
              <p:cNvPr id="274" name="Ink 274">
                <a:extLst>
                  <a:ext uri="{FF2B5EF4-FFF2-40B4-BE49-F238E27FC236}">
                    <a16:creationId xmlns:a16="http://schemas.microsoft.com/office/drawing/2014/main" id="{300CAEFF-80FC-2740-BCDF-F64A1E50C96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383223" y="49964"/>
                <a:ext cx="171468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85" name="Ink 285">
                <a:extLst>
                  <a:ext uri="{FF2B5EF4-FFF2-40B4-BE49-F238E27FC236}">
                    <a16:creationId xmlns:a16="http://schemas.microsoft.com/office/drawing/2014/main" id="{D5A38DA4-AB2E-753A-894D-55CDB63F5DD6}"/>
                  </a:ext>
                </a:extLst>
              </p14:cNvPr>
              <p14:cNvContentPartPr/>
              <p14:nvPr/>
            </p14:nvContentPartPr>
            <p14:xfrm>
              <a:off x="10251463" y="-40396"/>
              <a:ext cx="2100240" cy="1144440"/>
            </p14:xfrm>
          </p:contentPart>
        </mc:Choice>
        <mc:Fallback>
          <p:pic>
            <p:nvPicPr>
              <p:cNvPr id="285" name="Ink 285">
                <a:extLst>
                  <a:ext uri="{FF2B5EF4-FFF2-40B4-BE49-F238E27FC236}">
                    <a16:creationId xmlns:a16="http://schemas.microsoft.com/office/drawing/2014/main" id="{D5A38DA4-AB2E-753A-894D-55CDB63F5DD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243903" y="-47956"/>
                <a:ext cx="2115360" cy="11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289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CE5C29C7-8FEF-0A21-F61D-6B750AF1C600}"/>
                  </a:ext>
                </a:extLst>
              </p14:cNvPr>
              <p14:cNvContentPartPr/>
              <p14:nvPr/>
            </p14:nvContentPartPr>
            <p14:xfrm>
              <a:off x="733063" y="316724"/>
              <a:ext cx="5445000" cy="6557760"/>
            </p14:xfrm>
          </p:contentPart>
        </mc:Choice>
        <mc:Fallback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CE5C29C7-8FEF-0A21-F61D-6B750AF1C6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503" y="309164"/>
                <a:ext cx="5460120" cy="65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183308FB-2DE2-0703-CF94-960B29FAC999}"/>
                  </a:ext>
                </a:extLst>
              </p14:cNvPr>
              <p14:cNvContentPartPr/>
              <p14:nvPr/>
            </p14:nvContentPartPr>
            <p14:xfrm>
              <a:off x="1462063" y="279644"/>
              <a:ext cx="4357440" cy="194292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183308FB-2DE2-0703-CF94-960B29FAC9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4503" y="272084"/>
                <a:ext cx="4372560" cy="19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9">
                <a:extLst>
                  <a:ext uri="{FF2B5EF4-FFF2-40B4-BE49-F238E27FC236}">
                    <a16:creationId xmlns:a16="http://schemas.microsoft.com/office/drawing/2014/main" id="{B7424B0D-043F-2D5E-B6A2-B84881FEFA6B}"/>
                  </a:ext>
                </a:extLst>
              </p14:cNvPr>
              <p14:cNvContentPartPr/>
              <p14:nvPr/>
            </p14:nvContentPartPr>
            <p14:xfrm>
              <a:off x="2097103" y="1864004"/>
              <a:ext cx="1779480" cy="1811160"/>
            </p14:xfrm>
          </p:contentPart>
        </mc:Choice>
        <mc:Fallback>
          <p:pic>
            <p:nvPicPr>
              <p:cNvPr id="19" name="Ink 19">
                <a:extLst>
                  <a:ext uri="{FF2B5EF4-FFF2-40B4-BE49-F238E27FC236}">
                    <a16:creationId xmlns:a16="http://schemas.microsoft.com/office/drawing/2014/main" id="{B7424B0D-043F-2D5E-B6A2-B84881FEFA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9543" y="1856444"/>
                <a:ext cx="1794600" cy="18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04E9FDBF-5191-2938-988E-6B17AE308FA4}"/>
                  </a:ext>
                </a:extLst>
              </p14:cNvPr>
              <p14:cNvContentPartPr/>
              <p14:nvPr/>
            </p14:nvContentPartPr>
            <p14:xfrm>
              <a:off x="713983" y="2888924"/>
              <a:ext cx="1105920" cy="60984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04E9FDBF-5191-2938-988E-6B17AE308F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6425" y="2881368"/>
                <a:ext cx="1121035" cy="624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E1BD5936-4685-2961-AB4A-CF5457501F2B}"/>
                  </a:ext>
                </a:extLst>
              </p14:cNvPr>
              <p14:cNvContentPartPr/>
              <p14:nvPr/>
            </p14:nvContentPartPr>
            <p14:xfrm>
              <a:off x="3700543" y="1983524"/>
              <a:ext cx="2005920" cy="1509120"/>
            </p14:xfrm>
          </p:contentPart>
        </mc:Choice>
        <mc:Fallback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E1BD5936-4685-2961-AB4A-CF5457501F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92983" y="1975964"/>
                <a:ext cx="2021040" cy="15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90113E75-CA13-9623-1AA6-C143327CB3AB}"/>
                  </a:ext>
                </a:extLst>
              </p14:cNvPr>
              <p14:cNvContentPartPr/>
              <p14:nvPr/>
            </p14:nvContentPartPr>
            <p14:xfrm>
              <a:off x="5832463" y="1977044"/>
              <a:ext cx="1445040" cy="752760"/>
            </p14:xfrm>
          </p:contentPart>
        </mc:Choice>
        <mc:Fallback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90113E75-CA13-9623-1AA6-C143327CB3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24903" y="1969484"/>
                <a:ext cx="1460160" cy="76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7A2FE669-6771-C2C2-4742-C92A247F80BA}"/>
                  </a:ext>
                </a:extLst>
              </p14:cNvPr>
              <p14:cNvContentPartPr/>
              <p14:nvPr/>
            </p14:nvContentPartPr>
            <p14:xfrm>
              <a:off x="3078103" y="5152244"/>
              <a:ext cx="1440000" cy="1760760"/>
            </p14:xfrm>
          </p:contentPart>
        </mc:Choice>
        <mc:Fallback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7A2FE669-6771-C2C2-4742-C92A247F80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70543" y="5144684"/>
                <a:ext cx="1455120" cy="17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FCCF6FCC-ECCC-27FC-5F29-92ED154E71E4}"/>
                  </a:ext>
                </a:extLst>
              </p14:cNvPr>
              <p14:cNvContentPartPr/>
              <p14:nvPr/>
            </p14:nvContentPartPr>
            <p14:xfrm>
              <a:off x="3310663" y="3279524"/>
              <a:ext cx="1144080" cy="3369600"/>
            </p14:xfrm>
          </p:contentPart>
        </mc:Choice>
        <mc:Fallback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FCCF6FCC-ECCC-27FC-5F29-92ED154E71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03103" y="3271964"/>
                <a:ext cx="1158840" cy="33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9" name="Ink 61">
                <a:extLst>
                  <a:ext uri="{FF2B5EF4-FFF2-40B4-BE49-F238E27FC236}">
                    <a16:creationId xmlns:a16="http://schemas.microsoft.com/office/drawing/2014/main" id="{99639A96-C604-1F38-C4A6-DEB15551E213}"/>
                  </a:ext>
                </a:extLst>
              </p14:cNvPr>
              <p14:cNvContentPartPr/>
              <p14:nvPr/>
            </p14:nvContentPartPr>
            <p14:xfrm>
              <a:off x="8717503" y="2417684"/>
              <a:ext cx="1446480" cy="446760"/>
            </p14:xfrm>
          </p:contentPart>
        </mc:Choice>
        <mc:Fallback>
          <p:pic>
            <p:nvPicPr>
              <p:cNvPr id="59" name="Ink 61">
                <a:extLst>
                  <a:ext uri="{FF2B5EF4-FFF2-40B4-BE49-F238E27FC236}">
                    <a16:creationId xmlns:a16="http://schemas.microsoft.com/office/drawing/2014/main" id="{99639A96-C604-1F38-C4A6-DEB15551E21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09943" y="2410124"/>
                <a:ext cx="146160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0" name="Ink 61">
                <a:extLst>
                  <a:ext uri="{FF2B5EF4-FFF2-40B4-BE49-F238E27FC236}">
                    <a16:creationId xmlns:a16="http://schemas.microsoft.com/office/drawing/2014/main" id="{97C7ABE6-F07C-2F21-8136-AD1C972E306E}"/>
                  </a:ext>
                </a:extLst>
              </p14:cNvPr>
              <p14:cNvContentPartPr/>
              <p14:nvPr/>
            </p14:nvContentPartPr>
            <p14:xfrm>
              <a:off x="10427503" y="1325804"/>
              <a:ext cx="1207800" cy="538200"/>
            </p14:xfrm>
          </p:contentPart>
        </mc:Choice>
        <mc:Fallback>
          <p:pic>
            <p:nvPicPr>
              <p:cNvPr id="60" name="Ink 61">
                <a:extLst>
                  <a:ext uri="{FF2B5EF4-FFF2-40B4-BE49-F238E27FC236}">
                    <a16:creationId xmlns:a16="http://schemas.microsoft.com/office/drawing/2014/main" id="{97C7ABE6-F07C-2F21-8136-AD1C972E306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19941" y="1318244"/>
                <a:ext cx="1222925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215B97BA-A529-ABB8-3184-7FF808927966}"/>
                  </a:ext>
                </a:extLst>
              </p14:cNvPr>
              <p14:cNvContentPartPr/>
              <p14:nvPr/>
            </p14:nvContentPartPr>
            <p14:xfrm>
              <a:off x="8359303" y="1470884"/>
              <a:ext cx="1596960" cy="548280"/>
            </p14:xfrm>
          </p:contentPart>
        </mc:Choice>
        <mc:Fallback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215B97BA-A529-ABB8-3184-7FF80892796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51745" y="1463319"/>
                <a:ext cx="1612077" cy="563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4E6E18D-7BB8-BF4A-8982-8202AB3EB312}"/>
                  </a:ext>
                </a:extLst>
              </p14:cNvPr>
              <p14:cNvContentPartPr/>
              <p14:nvPr/>
            </p14:nvContentPartPr>
            <p14:xfrm>
              <a:off x="11166583" y="3306884"/>
              <a:ext cx="569160" cy="2300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4E6E18D-7BB8-BF4A-8982-8202AB3EB3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59383" y="3299324"/>
                <a:ext cx="5839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D5D979F-0046-8C90-8540-93BAD48571CF}"/>
                  </a:ext>
                </a:extLst>
              </p14:cNvPr>
              <p14:cNvContentPartPr/>
              <p14:nvPr/>
            </p14:nvContentPartPr>
            <p14:xfrm>
              <a:off x="11144983" y="3037244"/>
              <a:ext cx="37440" cy="975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D5D979F-0046-8C90-8540-93BAD48571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137423" y="3029684"/>
                <a:ext cx="525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84AD0B82-7C8A-1FBD-685E-DA42BC904B8B}"/>
                  </a:ext>
                </a:extLst>
              </p14:cNvPr>
              <p14:cNvContentPartPr/>
              <p14:nvPr/>
            </p14:nvContentPartPr>
            <p14:xfrm>
              <a:off x="8183263" y="3100244"/>
              <a:ext cx="2609280" cy="1744560"/>
            </p14:xfrm>
          </p:contentPart>
        </mc:Choice>
        <mc:Fallback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84AD0B82-7C8A-1FBD-685E-DA42BC904B8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75704" y="3092684"/>
                <a:ext cx="2624398" cy="175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BE66499-3BC5-EC1C-CB9E-4C67D9228B91}"/>
                  </a:ext>
                </a:extLst>
              </p14:cNvPr>
              <p14:cNvContentPartPr/>
              <p14:nvPr/>
            </p14:nvContentPartPr>
            <p14:xfrm>
              <a:off x="10553503" y="4064684"/>
              <a:ext cx="421560" cy="2293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BE66499-3BC5-EC1C-CB9E-4C67D9228B9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45943" y="4057124"/>
                <a:ext cx="4366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600828A-4A32-F2AE-0253-62E018F9DE18}"/>
                  </a:ext>
                </a:extLst>
              </p14:cNvPr>
              <p14:cNvContentPartPr/>
              <p14:nvPr/>
            </p14:nvContentPartPr>
            <p14:xfrm>
              <a:off x="10892983" y="4027964"/>
              <a:ext cx="182520" cy="2574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600828A-4A32-F2AE-0253-62E018F9DE1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885423" y="4020404"/>
                <a:ext cx="1976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8D39BE4-64B7-C7AB-79D1-D7FDFFC8D6DA}"/>
                  </a:ext>
                </a:extLst>
              </p14:cNvPr>
              <p14:cNvContentPartPr/>
              <p14:nvPr/>
            </p14:nvContentPartPr>
            <p14:xfrm>
              <a:off x="11094943" y="4002044"/>
              <a:ext cx="515160" cy="2944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8D39BE4-64B7-C7AB-79D1-D7FDFFC8D6D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084503" y="3991964"/>
                <a:ext cx="5353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2928C6A-D154-757B-FB19-0DA1F15312D8}"/>
                  </a:ext>
                </a:extLst>
              </p14:cNvPr>
              <p14:cNvContentPartPr/>
              <p14:nvPr/>
            </p14:nvContentPartPr>
            <p14:xfrm>
              <a:off x="11659063" y="3917444"/>
              <a:ext cx="176400" cy="2988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2928C6A-D154-757B-FB19-0DA1F15312D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648983" y="3907364"/>
                <a:ext cx="1965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2FC8005-5C40-8710-D32F-1D4C0B704D16}"/>
                  </a:ext>
                </a:extLst>
              </p14:cNvPr>
              <p14:cNvContentPartPr/>
              <p14:nvPr/>
            </p14:nvContentPartPr>
            <p14:xfrm>
              <a:off x="11773183" y="3933644"/>
              <a:ext cx="245520" cy="3330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2FC8005-5C40-8710-D32F-1D4C0B704D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763103" y="3923564"/>
                <a:ext cx="2656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4AA203E-76D8-FEE8-774F-B1A512E43B24}"/>
                  </a:ext>
                </a:extLst>
              </p14:cNvPr>
              <p14:cNvContentPartPr/>
              <p14:nvPr/>
            </p14:nvContentPartPr>
            <p14:xfrm>
              <a:off x="8176783" y="4995284"/>
              <a:ext cx="471960" cy="2142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4AA203E-76D8-FEE8-774F-B1A512E43B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69223" y="4987724"/>
                <a:ext cx="4870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178B8D6-8FEA-042C-90AF-BA576FE1F924}"/>
                  </a:ext>
                </a:extLst>
              </p14:cNvPr>
              <p14:cNvContentPartPr/>
              <p14:nvPr/>
            </p14:nvContentPartPr>
            <p14:xfrm>
              <a:off x="8493943" y="4866044"/>
              <a:ext cx="261720" cy="4186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178B8D6-8FEA-042C-90AF-BA576FE1F92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86383" y="4858484"/>
                <a:ext cx="27684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66E0283-A6BC-9523-FAAD-C97C987FDFDF}"/>
                  </a:ext>
                </a:extLst>
              </p14:cNvPr>
              <p14:cNvContentPartPr/>
              <p14:nvPr/>
            </p14:nvContentPartPr>
            <p14:xfrm>
              <a:off x="8724703" y="4868204"/>
              <a:ext cx="282600" cy="3412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66E0283-A6BC-9523-FAAD-C97C987FDFD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17143" y="4860644"/>
                <a:ext cx="2977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C89CDA3-0B73-4AEE-5245-BCAE23438E6A}"/>
                  </a:ext>
                </a:extLst>
              </p14:cNvPr>
              <p14:cNvContentPartPr/>
              <p14:nvPr/>
            </p14:nvContentPartPr>
            <p14:xfrm>
              <a:off x="9365143" y="4738244"/>
              <a:ext cx="307800" cy="4647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C89CDA3-0B73-4AEE-5245-BCAE23438E6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57583" y="4730684"/>
                <a:ext cx="32292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4AF3B44-83AC-0EC6-AE6B-619E9F5CB5C9}"/>
                  </a:ext>
                </a:extLst>
              </p14:cNvPr>
              <p14:cNvContentPartPr/>
              <p14:nvPr/>
            </p14:nvContentPartPr>
            <p14:xfrm>
              <a:off x="9761143" y="4907444"/>
              <a:ext cx="314640" cy="2156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4AF3B44-83AC-0EC6-AE6B-619E9F5CB5C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53583" y="4899884"/>
                <a:ext cx="3297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66DC3AF-8120-7C5F-8049-4CF1377C725F}"/>
                  </a:ext>
                </a:extLst>
              </p14:cNvPr>
              <p14:cNvContentPartPr/>
              <p14:nvPr/>
            </p14:nvContentPartPr>
            <p14:xfrm>
              <a:off x="9962383" y="4728524"/>
              <a:ext cx="264600" cy="3679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66DC3AF-8120-7C5F-8049-4CF1377C725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952303" y="4718444"/>
                <a:ext cx="2847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198EEBB-528D-032D-5B15-076D12F84911}"/>
                  </a:ext>
                </a:extLst>
              </p14:cNvPr>
              <p14:cNvContentPartPr/>
              <p14:nvPr/>
            </p14:nvContentPartPr>
            <p14:xfrm>
              <a:off x="10220143" y="4889084"/>
              <a:ext cx="258120" cy="1630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198EEBB-528D-032D-5B15-076D12F8491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210063" y="4879004"/>
                <a:ext cx="2782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66C63E6-BE24-5842-DB73-6BAD0EE85AF4}"/>
                  </a:ext>
                </a:extLst>
              </p14:cNvPr>
              <p14:cNvContentPartPr/>
              <p14:nvPr/>
            </p14:nvContentPartPr>
            <p14:xfrm>
              <a:off x="10466023" y="4866044"/>
              <a:ext cx="156960" cy="2365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66C63E6-BE24-5842-DB73-6BAD0EE85AF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455943" y="4855964"/>
                <a:ext cx="1771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9B5B40E-92C4-A0EE-EB89-3A70353C15BC}"/>
                  </a:ext>
                </a:extLst>
              </p14:cNvPr>
              <p14:cNvContentPartPr/>
              <p14:nvPr/>
            </p14:nvContentPartPr>
            <p14:xfrm>
              <a:off x="10705783" y="4847324"/>
              <a:ext cx="131040" cy="2113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9B5B40E-92C4-A0EE-EB89-3A70353C15B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695703" y="4837244"/>
                <a:ext cx="1512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44AE298-2A1E-2E64-2061-D85572398F97}"/>
                  </a:ext>
                </a:extLst>
              </p14:cNvPr>
              <p14:cNvContentPartPr/>
              <p14:nvPr/>
            </p14:nvContentPartPr>
            <p14:xfrm>
              <a:off x="10911703" y="4873244"/>
              <a:ext cx="56880" cy="1728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44AE298-2A1E-2E64-2061-D85572398F9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901623" y="4862804"/>
                <a:ext cx="770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3F6A08D-0C35-3CA3-F970-CFCFD1367219}"/>
                  </a:ext>
                </a:extLst>
              </p14:cNvPr>
              <p14:cNvContentPartPr/>
              <p14:nvPr/>
            </p14:nvContentPartPr>
            <p14:xfrm>
              <a:off x="11038063" y="4900964"/>
              <a:ext cx="307080" cy="603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3F6A08D-0C35-3CA3-F970-CFCFD136721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027983" y="4890884"/>
                <a:ext cx="32724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9F65195-E686-66CC-F75D-6BB843A5B687}"/>
                  </a:ext>
                </a:extLst>
              </p14:cNvPr>
              <p14:cNvContentPartPr/>
              <p14:nvPr/>
            </p14:nvContentPartPr>
            <p14:xfrm>
              <a:off x="11069023" y="4523684"/>
              <a:ext cx="182520" cy="163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9F65195-E686-66CC-F75D-6BB843A5B68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058943" y="4513604"/>
                <a:ext cx="2030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AAF061B-61A1-629C-522D-EEBFC8AB7613}"/>
                  </a:ext>
                </a:extLst>
              </p14:cNvPr>
              <p14:cNvContentPartPr/>
              <p14:nvPr/>
            </p14:nvContentPartPr>
            <p14:xfrm>
              <a:off x="8145463" y="5410364"/>
              <a:ext cx="490680" cy="5270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AAF061B-61A1-629C-522D-EEBFC8AB761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37903" y="5402804"/>
                <a:ext cx="50580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4668779-7AFB-CAC4-B113-2AC4B75597C9}"/>
                  </a:ext>
                </a:extLst>
              </p14:cNvPr>
              <p14:cNvContentPartPr/>
              <p14:nvPr/>
            </p14:nvContentPartPr>
            <p14:xfrm>
              <a:off x="8290183" y="5737244"/>
              <a:ext cx="232920" cy="63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4668779-7AFB-CAC4-B113-2AC4B75597C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79743" y="5727164"/>
                <a:ext cx="2530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A3A016E-65C7-CA6B-A615-DBCC168A2F58}"/>
                  </a:ext>
                </a:extLst>
              </p14:cNvPr>
              <p14:cNvContentPartPr/>
              <p14:nvPr/>
            </p14:nvContentPartPr>
            <p14:xfrm>
              <a:off x="8711383" y="5665244"/>
              <a:ext cx="503280" cy="1065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A3A016E-65C7-CA6B-A615-DBCC168A2F5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703823" y="5657684"/>
                <a:ext cx="5184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F0F32F9-EB4E-3FC1-2443-32A377FCB6A9}"/>
                  </a:ext>
                </a:extLst>
              </p14:cNvPr>
              <p14:cNvContentPartPr/>
              <p14:nvPr/>
            </p14:nvContentPartPr>
            <p14:xfrm>
              <a:off x="9044383" y="5426204"/>
              <a:ext cx="189000" cy="3931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F0F32F9-EB4E-3FC1-2443-32A377FCB6A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34303" y="5416124"/>
                <a:ext cx="20916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07F1ACE-25D1-8431-6EDB-F2C4C8CDFF46}"/>
                  </a:ext>
                </a:extLst>
              </p14:cNvPr>
              <p14:cNvContentPartPr/>
              <p14:nvPr/>
            </p14:nvContentPartPr>
            <p14:xfrm>
              <a:off x="9044383" y="5394884"/>
              <a:ext cx="541080" cy="4431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07F1ACE-25D1-8431-6EDB-F2C4C8CDFF4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036823" y="5387324"/>
                <a:ext cx="55620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F240C3C-10E4-38C0-6CFF-D7483CA71233}"/>
                  </a:ext>
                </a:extLst>
              </p14:cNvPr>
              <p14:cNvContentPartPr/>
              <p14:nvPr/>
            </p14:nvContentPartPr>
            <p14:xfrm>
              <a:off x="9553783" y="5592524"/>
              <a:ext cx="585000" cy="2260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F240C3C-10E4-38C0-6CFF-D7483CA7123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543703" y="5582444"/>
                <a:ext cx="6051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946C9EA-A98B-4A28-7333-631B145AA33D}"/>
                  </a:ext>
                </a:extLst>
              </p14:cNvPr>
              <p14:cNvContentPartPr/>
              <p14:nvPr/>
            </p14:nvContentPartPr>
            <p14:xfrm>
              <a:off x="10062823" y="5609444"/>
              <a:ext cx="189000" cy="2098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946C9EA-A98B-4A28-7333-631B145AA33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052743" y="5599364"/>
                <a:ext cx="2091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C340C7D-C672-FA49-DE78-CCF5FA2EC470}"/>
                  </a:ext>
                </a:extLst>
              </p14:cNvPr>
              <p14:cNvContentPartPr/>
              <p14:nvPr/>
            </p14:nvContentPartPr>
            <p14:xfrm>
              <a:off x="10182343" y="5362844"/>
              <a:ext cx="214200" cy="4503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C340C7D-C672-FA49-DE78-CCF5FA2EC47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172263" y="5352764"/>
                <a:ext cx="2343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FCF8445-13D6-7380-8A9D-47A314C303A6}"/>
                  </a:ext>
                </a:extLst>
              </p14:cNvPr>
              <p14:cNvContentPartPr/>
              <p14:nvPr/>
            </p14:nvContentPartPr>
            <p14:xfrm>
              <a:off x="10251463" y="5561204"/>
              <a:ext cx="358560" cy="2455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FCF8445-13D6-7380-8A9D-47A314C303A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241383" y="5551124"/>
                <a:ext cx="3790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B21395F-5E77-B509-9AA4-C2BFD11388EB}"/>
                  </a:ext>
                </a:extLst>
              </p14:cNvPr>
              <p14:cNvContentPartPr/>
              <p14:nvPr/>
            </p14:nvContentPartPr>
            <p14:xfrm>
              <a:off x="10685263" y="5612684"/>
              <a:ext cx="295920" cy="2188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B21395F-5E77-B509-9AA4-C2BFD11388E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675183" y="5602604"/>
                <a:ext cx="3160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9557148-E14A-7F4D-ADC7-BBFBD4A81E23}"/>
                  </a:ext>
                </a:extLst>
              </p14:cNvPr>
              <p14:cNvContentPartPr/>
              <p14:nvPr/>
            </p14:nvContentPartPr>
            <p14:xfrm>
              <a:off x="10515703" y="5438084"/>
              <a:ext cx="126000" cy="856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9557148-E14A-7F4D-ADC7-BBFBD4A81E2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505623" y="5428004"/>
                <a:ext cx="14616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96E76AF-D304-8955-85E2-77CF71CC85D5}"/>
                  </a:ext>
                </a:extLst>
              </p14:cNvPr>
              <p14:cNvContentPartPr/>
              <p14:nvPr/>
            </p14:nvContentPartPr>
            <p14:xfrm>
              <a:off x="9786343" y="5529884"/>
              <a:ext cx="75960" cy="64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96E76AF-D304-8955-85E2-77CF71CC85D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776263" y="5519444"/>
                <a:ext cx="961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BE6A1F4-2592-D276-FD89-2A114E328464}"/>
                  </a:ext>
                </a:extLst>
              </p14:cNvPr>
              <p14:cNvContentPartPr/>
              <p14:nvPr/>
            </p14:nvContentPartPr>
            <p14:xfrm>
              <a:off x="11144263" y="5725364"/>
              <a:ext cx="107280" cy="1191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BE6A1F4-2592-D276-FD89-2A114E32846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134183" y="5715284"/>
                <a:ext cx="1274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F689ABC-6C94-EBF1-D3FB-DFE8F622AE6E}"/>
                  </a:ext>
                </a:extLst>
              </p14:cNvPr>
              <p14:cNvContentPartPr/>
              <p14:nvPr/>
            </p14:nvContentPartPr>
            <p14:xfrm>
              <a:off x="7982743" y="6064124"/>
              <a:ext cx="182160" cy="7358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F689ABC-6C94-EBF1-D3FB-DFE8F622AE6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975183" y="6056564"/>
                <a:ext cx="19692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3F4C4A2-1EE9-2BBB-3999-333E5F06F79A}"/>
                  </a:ext>
                </a:extLst>
              </p14:cNvPr>
              <p14:cNvContentPartPr/>
              <p14:nvPr/>
            </p14:nvContentPartPr>
            <p14:xfrm>
              <a:off x="7862503" y="6359684"/>
              <a:ext cx="371160" cy="694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3F4C4A2-1EE9-2BBB-3999-333E5F06F79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854943" y="6352124"/>
                <a:ext cx="3862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7BB6E69-9A53-64ED-6E6C-33DFAB642819}"/>
                  </a:ext>
                </a:extLst>
              </p14:cNvPr>
              <p14:cNvContentPartPr/>
              <p14:nvPr/>
            </p14:nvContentPartPr>
            <p14:xfrm>
              <a:off x="8359303" y="6300284"/>
              <a:ext cx="88200" cy="1792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7BB6E69-9A53-64ED-6E6C-33DFAB64281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349223" y="6290204"/>
                <a:ext cx="1087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D37F25E-C4F1-F143-E100-ADB697B16FF6}"/>
                  </a:ext>
                </a:extLst>
              </p14:cNvPr>
              <p14:cNvContentPartPr/>
              <p14:nvPr/>
            </p14:nvContentPartPr>
            <p14:xfrm>
              <a:off x="8252383" y="6001124"/>
              <a:ext cx="201600" cy="1008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D37F25E-C4F1-F143-E100-ADB697B16FF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244823" y="5993564"/>
                <a:ext cx="2167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5DF0D35-BDDE-162B-4DE8-1D3CBCD00505}"/>
                  </a:ext>
                </a:extLst>
              </p14:cNvPr>
              <p14:cNvContentPartPr/>
              <p14:nvPr/>
            </p14:nvContentPartPr>
            <p14:xfrm>
              <a:off x="8692303" y="6212084"/>
              <a:ext cx="383760" cy="1980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5DF0D35-BDDE-162B-4DE8-1D3CBCD0050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682223" y="6202004"/>
                <a:ext cx="403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6EE96AF-DDD3-8A00-E202-4F1CED12A091}"/>
                  </a:ext>
                </a:extLst>
              </p14:cNvPr>
              <p14:cNvContentPartPr/>
              <p14:nvPr/>
            </p14:nvContentPartPr>
            <p14:xfrm>
              <a:off x="8819023" y="6315764"/>
              <a:ext cx="395640" cy="2142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6EE96AF-DDD3-8A00-E202-4F1CED12A09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08583" y="6305684"/>
                <a:ext cx="4158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665F779-86B9-FA0A-F5FC-28DB0CC3B458}"/>
                  </a:ext>
                </a:extLst>
              </p14:cNvPr>
              <p14:cNvContentPartPr/>
              <p14:nvPr/>
            </p14:nvContentPartPr>
            <p14:xfrm>
              <a:off x="9390343" y="6073124"/>
              <a:ext cx="126000" cy="3934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665F779-86B9-FA0A-F5FC-28DB0CC3B45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382783" y="6065564"/>
                <a:ext cx="14112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D4E88C3-C776-89A0-A1CE-485AFF5B086E}"/>
                  </a:ext>
                </a:extLst>
              </p14:cNvPr>
              <p14:cNvContentPartPr/>
              <p14:nvPr/>
            </p14:nvContentPartPr>
            <p14:xfrm>
              <a:off x="9798943" y="6061244"/>
              <a:ext cx="252000" cy="5551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D4E88C3-C776-89A0-A1CE-485AFF5B086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788863" y="6051164"/>
                <a:ext cx="27216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BCECE8D-D8BA-3F76-4D8E-E56DB67F3486}"/>
                  </a:ext>
                </a:extLst>
              </p14:cNvPr>
              <p14:cNvContentPartPr/>
              <p14:nvPr/>
            </p14:nvContentPartPr>
            <p14:xfrm>
              <a:off x="10157143" y="6203084"/>
              <a:ext cx="421560" cy="1756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BCECE8D-D8BA-3F76-4D8E-E56DB67F348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147063" y="6193004"/>
                <a:ext cx="4417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1" name="Ink 131">
                <a:extLst>
                  <a:ext uri="{FF2B5EF4-FFF2-40B4-BE49-F238E27FC236}">
                    <a16:creationId xmlns:a16="http://schemas.microsoft.com/office/drawing/2014/main" id="{4EF8E8C4-6E13-3FF2-9C2C-B9DDA16F66AD}"/>
                  </a:ext>
                </a:extLst>
              </p14:cNvPr>
              <p14:cNvContentPartPr/>
              <p14:nvPr/>
            </p14:nvContentPartPr>
            <p14:xfrm>
              <a:off x="1613263" y="2163884"/>
              <a:ext cx="1157040" cy="694440"/>
            </p14:xfrm>
          </p:contentPart>
        </mc:Choice>
        <mc:Fallback>
          <p:pic>
            <p:nvPicPr>
              <p:cNvPr id="131" name="Ink 131">
                <a:extLst>
                  <a:ext uri="{FF2B5EF4-FFF2-40B4-BE49-F238E27FC236}">
                    <a16:creationId xmlns:a16="http://schemas.microsoft.com/office/drawing/2014/main" id="{4EF8E8C4-6E13-3FF2-9C2C-B9DDA16F66A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605703" y="2156320"/>
                <a:ext cx="1172160" cy="709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115948D-3716-A700-610F-3632FAEE2A89}"/>
                  </a:ext>
                </a:extLst>
              </p14:cNvPr>
              <p14:cNvContentPartPr/>
              <p14:nvPr/>
            </p14:nvContentPartPr>
            <p14:xfrm>
              <a:off x="2423983" y="2159924"/>
              <a:ext cx="126000" cy="1825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115948D-3716-A700-610F-3632FAEE2A8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416423" y="2152364"/>
                <a:ext cx="1411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41" name="Ink 141">
                <a:extLst>
                  <a:ext uri="{FF2B5EF4-FFF2-40B4-BE49-F238E27FC236}">
                    <a16:creationId xmlns:a16="http://schemas.microsoft.com/office/drawing/2014/main" id="{54D1095F-F80B-A9A5-D9E1-3F691F37037A}"/>
                  </a:ext>
                </a:extLst>
              </p14:cNvPr>
              <p14:cNvContentPartPr/>
              <p14:nvPr/>
            </p14:nvContentPartPr>
            <p14:xfrm>
              <a:off x="2763463" y="2044004"/>
              <a:ext cx="767520" cy="524160"/>
            </p14:xfrm>
          </p:contentPart>
        </mc:Choice>
        <mc:Fallback>
          <p:pic>
            <p:nvPicPr>
              <p:cNvPr id="141" name="Ink 141">
                <a:extLst>
                  <a:ext uri="{FF2B5EF4-FFF2-40B4-BE49-F238E27FC236}">
                    <a16:creationId xmlns:a16="http://schemas.microsoft.com/office/drawing/2014/main" id="{54D1095F-F80B-A9A5-D9E1-3F691F37037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756263" y="2036444"/>
                <a:ext cx="78228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44" name="Ink 144">
                <a:extLst>
                  <a:ext uri="{FF2B5EF4-FFF2-40B4-BE49-F238E27FC236}">
                    <a16:creationId xmlns:a16="http://schemas.microsoft.com/office/drawing/2014/main" id="{4BDF5BBD-0F71-4DE6-FC2A-2B066DDCD870}"/>
                  </a:ext>
                </a:extLst>
              </p14:cNvPr>
              <p14:cNvContentPartPr/>
              <p14:nvPr/>
            </p14:nvContentPartPr>
            <p14:xfrm>
              <a:off x="704983" y="3580844"/>
              <a:ext cx="952560" cy="157320"/>
            </p14:xfrm>
          </p:contentPart>
        </mc:Choice>
        <mc:Fallback>
          <p:pic>
            <p:nvPicPr>
              <p:cNvPr id="144" name="Ink 144">
                <a:extLst>
                  <a:ext uri="{FF2B5EF4-FFF2-40B4-BE49-F238E27FC236}">
                    <a16:creationId xmlns:a16="http://schemas.microsoft.com/office/drawing/2014/main" id="{4BDF5BBD-0F71-4DE6-FC2A-2B066DDCD87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97423" y="3573301"/>
                <a:ext cx="967680" cy="172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47" name="Ink 147">
                <a:extLst>
                  <a:ext uri="{FF2B5EF4-FFF2-40B4-BE49-F238E27FC236}">
                    <a16:creationId xmlns:a16="http://schemas.microsoft.com/office/drawing/2014/main" id="{6F73C654-482C-7D49-B03F-29EE12BCE43F}"/>
                  </a:ext>
                </a:extLst>
              </p14:cNvPr>
              <p14:cNvContentPartPr/>
              <p14:nvPr/>
            </p14:nvContentPartPr>
            <p14:xfrm>
              <a:off x="833503" y="3814124"/>
              <a:ext cx="352440" cy="621720"/>
            </p14:xfrm>
          </p:contentPart>
        </mc:Choice>
        <mc:Fallback>
          <p:pic>
            <p:nvPicPr>
              <p:cNvPr id="147" name="Ink 147">
                <a:extLst>
                  <a:ext uri="{FF2B5EF4-FFF2-40B4-BE49-F238E27FC236}">
                    <a16:creationId xmlns:a16="http://schemas.microsoft.com/office/drawing/2014/main" id="{6F73C654-482C-7D49-B03F-29EE12BCE43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25943" y="3806568"/>
                <a:ext cx="367560" cy="636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7" name="Ink 157">
                <a:extLst>
                  <a:ext uri="{FF2B5EF4-FFF2-40B4-BE49-F238E27FC236}">
                    <a16:creationId xmlns:a16="http://schemas.microsoft.com/office/drawing/2014/main" id="{2BD9DF69-1A87-1C2A-0B7F-C9196240FD90}"/>
                  </a:ext>
                </a:extLst>
              </p14:cNvPr>
              <p14:cNvContentPartPr/>
              <p14:nvPr/>
            </p14:nvContentPartPr>
            <p14:xfrm>
              <a:off x="1185583" y="4071164"/>
              <a:ext cx="2439720" cy="371520"/>
            </p14:xfrm>
          </p:contentPart>
        </mc:Choice>
        <mc:Fallback>
          <p:pic>
            <p:nvPicPr>
              <p:cNvPr id="157" name="Ink 157">
                <a:extLst>
                  <a:ext uri="{FF2B5EF4-FFF2-40B4-BE49-F238E27FC236}">
                    <a16:creationId xmlns:a16="http://schemas.microsoft.com/office/drawing/2014/main" id="{2BD9DF69-1A87-1C2A-0B7F-C9196240FD9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78023" y="4063597"/>
                <a:ext cx="2454840" cy="386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71" name="Ink 171">
                <a:extLst>
                  <a:ext uri="{FF2B5EF4-FFF2-40B4-BE49-F238E27FC236}">
                    <a16:creationId xmlns:a16="http://schemas.microsoft.com/office/drawing/2014/main" id="{AE6E0801-02A2-7F5F-A349-2C4D3DD4B518}"/>
                  </a:ext>
                </a:extLst>
              </p14:cNvPr>
              <p14:cNvContentPartPr/>
              <p14:nvPr/>
            </p14:nvContentPartPr>
            <p14:xfrm>
              <a:off x="845743" y="4398044"/>
              <a:ext cx="2892960" cy="924840"/>
            </p14:xfrm>
          </p:contentPart>
        </mc:Choice>
        <mc:Fallback>
          <p:pic>
            <p:nvPicPr>
              <p:cNvPr id="171" name="Ink 171">
                <a:extLst>
                  <a:ext uri="{FF2B5EF4-FFF2-40B4-BE49-F238E27FC236}">
                    <a16:creationId xmlns:a16="http://schemas.microsoft.com/office/drawing/2014/main" id="{AE6E0801-02A2-7F5F-A349-2C4D3DD4B51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38182" y="4390481"/>
                <a:ext cx="2910602" cy="9399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430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1CCDF777-A130-3629-D6A1-B43855D938F4}"/>
                  </a:ext>
                </a:extLst>
              </p14:cNvPr>
              <p14:cNvContentPartPr/>
              <p14:nvPr/>
            </p14:nvContentPartPr>
            <p14:xfrm>
              <a:off x="2377183" y="964364"/>
              <a:ext cx="1234800" cy="459360"/>
            </p14:xfrm>
          </p:contentPart>
        </mc:Choice>
        <mc:Fallback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1CCDF777-A130-3629-D6A1-B43855D938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9623" y="956804"/>
                <a:ext cx="124992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BC2B2DD1-5864-7AFF-825D-9D5A44B12DB9}"/>
                  </a:ext>
                </a:extLst>
              </p14:cNvPr>
              <p14:cNvContentPartPr/>
              <p14:nvPr/>
            </p14:nvContentPartPr>
            <p14:xfrm>
              <a:off x="3775783" y="172364"/>
              <a:ext cx="5586120" cy="171000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BC2B2DD1-5864-7AFF-825D-9D5A44B12D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68223" y="164806"/>
                <a:ext cx="5601240" cy="1725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82CCE422-C920-E6AA-D696-7E42CF32D19C}"/>
                  </a:ext>
                </a:extLst>
              </p14:cNvPr>
              <p14:cNvContentPartPr/>
              <p14:nvPr/>
            </p14:nvContentPartPr>
            <p14:xfrm>
              <a:off x="9327343" y="241484"/>
              <a:ext cx="2024640" cy="1383480"/>
            </p14:xfrm>
          </p:contentPart>
        </mc:Choice>
        <mc:Fallback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82CCE422-C920-E6AA-D696-7E42CF32D1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19783" y="233924"/>
                <a:ext cx="2039760" cy="13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D84FF907-DFED-896B-F468-986DD3D32C4B}"/>
                  </a:ext>
                </a:extLst>
              </p14:cNvPr>
              <p14:cNvContentPartPr/>
              <p14:nvPr/>
            </p14:nvContentPartPr>
            <p14:xfrm>
              <a:off x="2597503" y="1738364"/>
              <a:ext cx="6667560" cy="1338840"/>
            </p14:xfrm>
          </p:contentPart>
        </mc:Choice>
        <mc:Fallback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D84FF907-DFED-896B-F468-986DD3D32C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89943" y="1730804"/>
                <a:ext cx="6682680" cy="13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7D039A01-2D49-0CD7-7FDB-97B3BB246620}"/>
                  </a:ext>
                </a:extLst>
              </p14:cNvPr>
              <p14:cNvContentPartPr/>
              <p14:nvPr/>
            </p14:nvContentPartPr>
            <p14:xfrm>
              <a:off x="1211503" y="3240284"/>
              <a:ext cx="8876880" cy="2521800"/>
            </p14:xfrm>
          </p:contentPart>
        </mc:Choice>
        <mc:Fallback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7D039A01-2D49-0CD7-7FDB-97B3BB2466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3943" y="3232723"/>
                <a:ext cx="8891639" cy="2536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" name="Ink 51">
                <a:extLst>
                  <a:ext uri="{FF2B5EF4-FFF2-40B4-BE49-F238E27FC236}">
                    <a16:creationId xmlns:a16="http://schemas.microsoft.com/office/drawing/2014/main" id="{26181EC8-24AE-C63B-FC6D-2B6B34D2DF9A}"/>
                  </a:ext>
                </a:extLst>
              </p14:cNvPr>
              <p14:cNvContentPartPr/>
              <p14:nvPr/>
            </p14:nvContentPartPr>
            <p14:xfrm>
              <a:off x="2147503" y="4571204"/>
              <a:ext cx="5839200" cy="1750320"/>
            </p14:xfrm>
          </p:contentPart>
        </mc:Choice>
        <mc:Fallback>
          <p:pic>
            <p:nvPicPr>
              <p:cNvPr id="51" name="Ink 51">
                <a:extLst>
                  <a:ext uri="{FF2B5EF4-FFF2-40B4-BE49-F238E27FC236}">
                    <a16:creationId xmlns:a16="http://schemas.microsoft.com/office/drawing/2014/main" id="{26181EC8-24AE-C63B-FC6D-2B6B34D2DF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39943" y="4563644"/>
                <a:ext cx="5854321" cy="17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AA3722B-CE35-E4E3-EF45-310A92C96169}"/>
                  </a:ext>
                </a:extLst>
              </p14:cNvPr>
              <p14:cNvContentPartPr/>
              <p14:nvPr/>
            </p14:nvContentPartPr>
            <p14:xfrm>
              <a:off x="7837303" y="5105444"/>
              <a:ext cx="346320" cy="1706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AA3722B-CE35-E4E3-EF45-310A92C961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27223" y="5095364"/>
                <a:ext cx="366480" cy="17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2F5E5EBE-6E31-A312-3236-F29150DEBF23}"/>
                  </a:ext>
                </a:extLst>
              </p14:cNvPr>
              <p14:cNvContentPartPr/>
              <p14:nvPr/>
            </p14:nvContentPartPr>
            <p14:xfrm>
              <a:off x="3763903" y="6038204"/>
              <a:ext cx="1225800" cy="654840"/>
            </p14:xfrm>
          </p:contentPart>
        </mc:Choice>
        <mc:Fallback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2F5E5EBE-6E31-A312-3236-F29150DEBF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56343" y="6030644"/>
                <a:ext cx="124056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5F28671F-FCA3-797A-A1A4-C8F02C37F42A}"/>
                  </a:ext>
                </a:extLst>
              </p14:cNvPr>
              <p14:cNvContentPartPr/>
              <p14:nvPr/>
            </p14:nvContentPartPr>
            <p14:xfrm>
              <a:off x="3781543" y="5802044"/>
              <a:ext cx="4100400" cy="952920"/>
            </p14:xfrm>
          </p:contentPart>
        </mc:Choice>
        <mc:Fallback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5F28671F-FCA3-797A-A1A4-C8F02C37F4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73983" y="5791968"/>
                <a:ext cx="4118040" cy="973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8" name="Ink 88">
                <a:extLst>
                  <a:ext uri="{FF2B5EF4-FFF2-40B4-BE49-F238E27FC236}">
                    <a16:creationId xmlns:a16="http://schemas.microsoft.com/office/drawing/2014/main" id="{96F23AE7-DD69-8A9A-B17D-BBED041925BF}"/>
                  </a:ext>
                </a:extLst>
              </p14:cNvPr>
              <p14:cNvContentPartPr/>
              <p14:nvPr/>
            </p14:nvContentPartPr>
            <p14:xfrm>
              <a:off x="8441023" y="4772444"/>
              <a:ext cx="2521080" cy="1517400"/>
            </p14:xfrm>
          </p:contentPart>
        </mc:Choice>
        <mc:Fallback>
          <p:pic>
            <p:nvPicPr>
              <p:cNvPr id="88" name="Ink 88">
                <a:extLst>
                  <a:ext uri="{FF2B5EF4-FFF2-40B4-BE49-F238E27FC236}">
                    <a16:creationId xmlns:a16="http://schemas.microsoft.com/office/drawing/2014/main" id="{96F23AE7-DD69-8A9A-B17D-BBED041925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33464" y="4764886"/>
                <a:ext cx="2536198" cy="1532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1" name="Ink 91">
                <a:extLst>
                  <a:ext uri="{FF2B5EF4-FFF2-40B4-BE49-F238E27FC236}">
                    <a16:creationId xmlns:a16="http://schemas.microsoft.com/office/drawing/2014/main" id="{1A26DD9D-1C4A-C590-9CBD-B472ED2169A8}"/>
                  </a:ext>
                </a:extLst>
              </p14:cNvPr>
              <p14:cNvContentPartPr/>
              <p14:nvPr/>
            </p14:nvContentPartPr>
            <p14:xfrm>
              <a:off x="7321783" y="3769124"/>
              <a:ext cx="56880" cy="238680"/>
            </p14:xfrm>
          </p:contentPart>
        </mc:Choice>
        <mc:Fallback>
          <p:pic>
            <p:nvPicPr>
              <p:cNvPr id="91" name="Ink 91">
                <a:extLst>
                  <a:ext uri="{FF2B5EF4-FFF2-40B4-BE49-F238E27FC236}">
                    <a16:creationId xmlns:a16="http://schemas.microsoft.com/office/drawing/2014/main" id="{1A26DD9D-1C4A-C590-9CBD-B472ED2169A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11703" y="3759044"/>
                <a:ext cx="770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CA7E8CD-4FFD-A0DF-8845-D4BC80E880F2}"/>
                  </a:ext>
                </a:extLst>
              </p14:cNvPr>
              <p14:cNvContentPartPr/>
              <p14:nvPr/>
            </p14:nvContentPartPr>
            <p14:xfrm>
              <a:off x="7498543" y="3769124"/>
              <a:ext cx="84240" cy="93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CA7E8CD-4FFD-A0DF-8845-D4BC80E880F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88463" y="3759044"/>
                <a:ext cx="1044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F0E7635-88B4-BB55-E820-485667D40398}"/>
                  </a:ext>
                </a:extLst>
              </p14:cNvPr>
              <p14:cNvContentPartPr/>
              <p14:nvPr/>
            </p14:nvContentPartPr>
            <p14:xfrm>
              <a:off x="7271383" y="3400484"/>
              <a:ext cx="107280" cy="5068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F0E7635-88B4-BB55-E820-485667D4039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61303" y="3390044"/>
                <a:ext cx="12744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BE8B072-9CA2-D36E-D601-A67B2E68D895}"/>
                  </a:ext>
                </a:extLst>
              </p14:cNvPr>
              <p14:cNvContentPartPr/>
              <p14:nvPr/>
            </p14:nvContentPartPr>
            <p14:xfrm>
              <a:off x="7107943" y="3365924"/>
              <a:ext cx="1150920" cy="6163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BE8B072-9CA2-D36E-D601-A67B2E68D89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00383" y="3358364"/>
                <a:ext cx="116604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1" name="Ink 111">
                <a:extLst>
                  <a:ext uri="{FF2B5EF4-FFF2-40B4-BE49-F238E27FC236}">
                    <a16:creationId xmlns:a16="http://schemas.microsoft.com/office/drawing/2014/main" id="{69CBD35F-0406-832A-6FCD-2A48FAF4DD74}"/>
                  </a:ext>
                </a:extLst>
              </p14:cNvPr>
              <p14:cNvContentPartPr/>
              <p14:nvPr/>
            </p14:nvContentPartPr>
            <p14:xfrm>
              <a:off x="3199423" y="3279524"/>
              <a:ext cx="3812400" cy="1344240"/>
            </p14:xfrm>
          </p:contentPart>
        </mc:Choice>
        <mc:Fallback>
          <p:pic>
            <p:nvPicPr>
              <p:cNvPr id="111" name="Ink 111">
                <a:extLst>
                  <a:ext uri="{FF2B5EF4-FFF2-40B4-BE49-F238E27FC236}">
                    <a16:creationId xmlns:a16="http://schemas.microsoft.com/office/drawing/2014/main" id="{69CBD35F-0406-832A-6FCD-2A48FAF4DD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91863" y="3269444"/>
                <a:ext cx="3830040" cy="136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702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A7644110-3D2A-CA65-1828-2CFF95EC6BAB}"/>
                  </a:ext>
                </a:extLst>
              </p14:cNvPr>
              <p14:cNvContentPartPr/>
              <p14:nvPr/>
            </p14:nvContentPartPr>
            <p14:xfrm>
              <a:off x="2097823" y="668804"/>
              <a:ext cx="3690360" cy="3741480"/>
            </p14:xfrm>
          </p:contentPart>
        </mc:Choice>
        <mc:Fallback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A7644110-3D2A-CA65-1828-2CFF95EC6B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0263" y="661244"/>
                <a:ext cx="3705120" cy="37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8AC277-58EF-C872-D10B-C6DD800257E0}"/>
                  </a:ext>
                </a:extLst>
              </p14:cNvPr>
              <p14:cNvContentPartPr/>
              <p14:nvPr/>
            </p14:nvContentPartPr>
            <p14:xfrm>
              <a:off x="4360423" y="737924"/>
              <a:ext cx="779400" cy="987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8AC277-58EF-C872-D10B-C6DD800257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2863" y="730364"/>
                <a:ext cx="79416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A537E978-71CF-3776-AD14-23B0EB78CFEC}"/>
                  </a:ext>
                </a:extLst>
              </p14:cNvPr>
              <p14:cNvContentPartPr/>
              <p14:nvPr/>
            </p14:nvContentPartPr>
            <p14:xfrm>
              <a:off x="3562663" y="3668684"/>
              <a:ext cx="1215360" cy="246456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A537E978-71CF-3776-AD14-23B0EB78CF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55101" y="3661124"/>
                <a:ext cx="1230484" cy="24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99D10F8A-87FC-1DDA-900C-1E604F13D203}"/>
                  </a:ext>
                </a:extLst>
              </p14:cNvPr>
              <p14:cNvContentPartPr/>
              <p14:nvPr/>
            </p14:nvContentPartPr>
            <p14:xfrm>
              <a:off x="2537383" y="5253044"/>
              <a:ext cx="1018800" cy="735120"/>
            </p14:xfrm>
          </p:contentPart>
        </mc:Choice>
        <mc:Fallback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99D10F8A-87FC-1DDA-900C-1E604F13D2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29823" y="5245484"/>
                <a:ext cx="103392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A516F300-7C61-1B66-9DD2-5F6E78DEFBBD}"/>
                  </a:ext>
                </a:extLst>
              </p14:cNvPr>
              <p14:cNvContentPartPr/>
              <p14:nvPr/>
            </p14:nvContentPartPr>
            <p14:xfrm>
              <a:off x="3782983" y="2297084"/>
              <a:ext cx="3759120" cy="4074480"/>
            </p14:xfrm>
          </p:contentPart>
        </mc:Choice>
        <mc:Fallback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A516F300-7C61-1B66-9DD2-5F6E78DEFB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75424" y="2289884"/>
                <a:ext cx="3774239" cy="40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01C0493-62D4-6775-9BA7-4E30CE528FCA}"/>
                  </a:ext>
                </a:extLst>
              </p14:cNvPr>
              <p14:cNvContentPartPr/>
              <p14:nvPr/>
            </p14:nvContentPartPr>
            <p14:xfrm>
              <a:off x="5171503" y="3189884"/>
              <a:ext cx="754920" cy="553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01C0493-62D4-6775-9BA7-4E30CE528F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3943" y="3182324"/>
                <a:ext cx="77004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85F7EA0-2257-CEEF-79AA-758A756D1E47}"/>
                  </a:ext>
                </a:extLst>
              </p14:cNvPr>
              <p14:cNvContentPartPr/>
              <p14:nvPr/>
            </p14:nvContentPartPr>
            <p14:xfrm>
              <a:off x="5391823" y="1505084"/>
              <a:ext cx="821880" cy="390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85F7EA0-2257-CEEF-79AA-758A756D1E4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84263" y="1497524"/>
                <a:ext cx="8370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1C8F8B76-ECCF-D226-B2BC-66208EDEC0AE}"/>
                  </a:ext>
                </a:extLst>
              </p14:cNvPr>
              <p14:cNvContentPartPr/>
              <p14:nvPr/>
            </p14:nvContentPartPr>
            <p14:xfrm>
              <a:off x="8572783" y="494924"/>
              <a:ext cx="2741760" cy="3324240"/>
            </p14:xfrm>
          </p:contentPart>
        </mc:Choice>
        <mc:Fallback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1C8F8B76-ECCF-D226-B2BC-66208EDEC0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65582" y="487364"/>
                <a:ext cx="2756882" cy="33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D9946F6B-6EAC-4A16-5807-3F92B6377F46}"/>
                  </a:ext>
                </a:extLst>
              </p14:cNvPr>
              <p14:cNvContentPartPr/>
              <p14:nvPr/>
            </p14:nvContentPartPr>
            <p14:xfrm>
              <a:off x="9516703" y="3900524"/>
              <a:ext cx="312480" cy="603360"/>
            </p14:xfrm>
          </p:contentPart>
        </mc:Choice>
        <mc:Fallback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D9946F6B-6EAC-4A16-5807-3F92B6377F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09143" y="3892964"/>
                <a:ext cx="32760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0" name="Ink 70">
                <a:extLst>
                  <a:ext uri="{FF2B5EF4-FFF2-40B4-BE49-F238E27FC236}">
                    <a16:creationId xmlns:a16="http://schemas.microsoft.com/office/drawing/2014/main" id="{53BB3779-4970-4D7A-531D-D17A904F2D0C}"/>
                  </a:ext>
                </a:extLst>
              </p14:cNvPr>
              <p14:cNvContentPartPr/>
              <p14:nvPr/>
            </p14:nvContentPartPr>
            <p14:xfrm>
              <a:off x="9452983" y="3862724"/>
              <a:ext cx="1660320" cy="880560"/>
            </p14:xfrm>
          </p:contentPart>
        </mc:Choice>
        <mc:Fallback>
          <p:pic>
            <p:nvPicPr>
              <p:cNvPr id="70" name="Ink 70">
                <a:extLst>
                  <a:ext uri="{FF2B5EF4-FFF2-40B4-BE49-F238E27FC236}">
                    <a16:creationId xmlns:a16="http://schemas.microsoft.com/office/drawing/2014/main" id="{53BB3779-4970-4D7A-531D-D17A904F2D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45783" y="3855164"/>
                <a:ext cx="1675080" cy="89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17B4F63-64DB-81D8-52FC-97136086453B}"/>
                  </a:ext>
                </a:extLst>
              </p14:cNvPr>
              <p14:cNvContentPartPr/>
              <p14:nvPr/>
            </p14:nvContentPartPr>
            <p14:xfrm>
              <a:off x="3122023" y="2175044"/>
              <a:ext cx="31680" cy="658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17B4F63-64DB-81D8-52FC-97136086453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14463" y="2167484"/>
                <a:ext cx="468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F2B4E9E-8953-ACAF-BF4A-188BF6A5302B}"/>
                  </a:ext>
                </a:extLst>
              </p14:cNvPr>
              <p14:cNvContentPartPr/>
              <p14:nvPr/>
            </p14:nvContentPartPr>
            <p14:xfrm>
              <a:off x="3335863" y="1797764"/>
              <a:ext cx="63360" cy="1036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F2B4E9E-8953-ACAF-BF4A-188BF6A5302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28303" y="1790204"/>
                <a:ext cx="781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090FFC9-27B4-941E-4F4F-2C3E44DA67E3}"/>
                  </a:ext>
                </a:extLst>
              </p14:cNvPr>
              <p14:cNvContentPartPr/>
              <p14:nvPr/>
            </p14:nvContentPartPr>
            <p14:xfrm>
              <a:off x="5263303" y="3032924"/>
              <a:ext cx="72360" cy="38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090FFC9-27B4-941E-4F4F-2C3E44DA67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55743" y="3025364"/>
                <a:ext cx="874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30DDCD2-6072-FBE8-9F62-ABCAEEDB9299}"/>
                  </a:ext>
                </a:extLst>
              </p14:cNvPr>
              <p14:cNvContentPartPr/>
              <p14:nvPr/>
            </p14:nvContentPartPr>
            <p14:xfrm>
              <a:off x="3893863" y="3536564"/>
              <a:ext cx="96120" cy="561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30DDCD2-6072-FBE8-9F62-ABCAEEDB929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86303" y="3529004"/>
                <a:ext cx="1112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A28A783-0F1C-0668-F62E-61832B10B72F}"/>
                  </a:ext>
                </a:extLst>
              </p14:cNvPr>
              <p14:cNvContentPartPr/>
              <p14:nvPr/>
            </p14:nvContentPartPr>
            <p14:xfrm>
              <a:off x="3455383" y="2797484"/>
              <a:ext cx="44280" cy="59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A28A783-0F1C-0668-F62E-61832B10B72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47823" y="2789924"/>
                <a:ext cx="594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158AD93-F522-EDA5-2217-613207678C65}"/>
                  </a:ext>
                </a:extLst>
              </p14:cNvPr>
              <p14:cNvContentPartPr/>
              <p14:nvPr/>
            </p14:nvContentPartPr>
            <p14:xfrm>
              <a:off x="3740863" y="3234164"/>
              <a:ext cx="29160" cy="12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158AD93-F522-EDA5-2217-613207678C6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3303" y="3226604"/>
                <a:ext cx="439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EF8B6DE-6CDF-15A1-62D0-4E3F5BCBB763}"/>
                  </a:ext>
                </a:extLst>
              </p14:cNvPr>
              <p14:cNvContentPartPr/>
              <p14:nvPr/>
            </p14:nvContentPartPr>
            <p14:xfrm>
              <a:off x="4564543" y="2828084"/>
              <a:ext cx="47880" cy="666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EF8B6DE-6CDF-15A1-62D0-4E3F5BCBB76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56983" y="2820524"/>
                <a:ext cx="630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F05A9CE-E3D4-7875-647A-6C248E4FC541}"/>
                  </a:ext>
                </a:extLst>
              </p14:cNvPr>
              <p14:cNvContentPartPr/>
              <p14:nvPr/>
            </p14:nvContentPartPr>
            <p14:xfrm>
              <a:off x="4719703" y="2149844"/>
              <a:ext cx="56160" cy="53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F05A9CE-E3D4-7875-647A-6C248E4FC5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12143" y="2142284"/>
                <a:ext cx="712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3" name="Ink 84">
                <a:extLst>
                  <a:ext uri="{FF2B5EF4-FFF2-40B4-BE49-F238E27FC236}">
                    <a16:creationId xmlns:a16="http://schemas.microsoft.com/office/drawing/2014/main" id="{F54B684C-412B-3845-522B-544A63540C4C}"/>
                  </a:ext>
                </a:extLst>
              </p14:cNvPr>
              <p14:cNvContentPartPr/>
              <p14:nvPr/>
            </p14:nvContentPartPr>
            <p14:xfrm>
              <a:off x="4118863" y="1910084"/>
              <a:ext cx="235800" cy="129960"/>
            </p14:xfrm>
          </p:contentPart>
        </mc:Choice>
        <mc:Fallback>
          <p:pic>
            <p:nvPicPr>
              <p:cNvPr id="83" name="Ink 84">
                <a:extLst>
                  <a:ext uri="{FF2B5EF4-FFF2-40B4-BE49-F238E27FC236}">
                    <a16:creationId xmlns:a16="http://schemas.microsoft.com/office/drawing/2014/main" id="{F54B684C-412B-3845-522B-544A63540C4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11303" y="1902864"/>
                <a:ext cx="250920" cy="145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4" name="Ink 84">
                <a:extLst>
                  <a:ext uri="{FF2B5EF4-FFF2-40B4-BE49-F238E27FC236}">
                    <a16:creationId xmlns:a16="http://schemas.microsoft.com/office/drawing/2014/main" id="{344F0773-E409-DE12-057A-31B24D1A0362}"/>
                  </a:ext>
                </a:extLst>
              </p14:cNvPr>
              <p14:cNvContentPartPr/>
              <p14:nvPr/>
            </p14:nvContentPartPr>
            <p14:xfrm>
              <a:off x="3657703" y="2390324"/>
              <a:ext cx="338760" cy="127440"/>
            </p14:xfrm>
          </p:contentPart>
        </mc:Choice>
        <mc:Fallback>
          <p:pic>
            <p:nvPicPr>
              <p:cNvPr id="84" name="Ink 84">
                <a:extLst>
                  <a:ext uri="{FF2B5EF4-FFF2-40B4-BE49-F238E27FC236}">
                    <a16:creationId xmlns:a16="http://schemas.microsoft.com/office/drawing/2014/main" id="{344F0773-E409-DE12-057A-31B24D1A03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50135" y="2382764"/>
                <a:ext cx="353896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6" name="Ink 116">
                <a:extLst>
                  <a:ext uri="{FF2B5EF4-FFF2-40B4-BE49-F238E27FC236}">
                    <a16:creationId xmlns:a16="http://schemas.microsoft.com/office/drawing/2014/main" id="{4DBDCA3C-61E5-D580-DD6E-E48914B2EBE2}"/>
                  </a:ext>
                </a:extLst>
              </p14:cNvPr>
              <p14:cNvContentPartPr/>
              <p14:nvPr/>
            </p14:nvContentPartPr>
            <p14:xfrm>
              <a:off x="7555063" y="4777844"/>
              <a:ext cx="3935160" cy="1917720"/>
            </p14:xfrm>
          </p:contentPart>
        </mc:Choice>
        <mc:Fallback>
          <p:pic>
            <p:nvPicPr>
              <p:cNvPr id="116" name="Ink 116">
                <a:extLst>
                  <a:ext uri="{FF2B5EF4-FFF2-40B4-BE49-F238E27FC236}">
                    <a16:creationId xmlns:a16="http://schemas.microsoft.com/office/drawing/2014/main" id="{4DBDCA3C-61E5-D580-DD6E-E48914B2EBE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47504" y="4767766"/>
                <a:ext cx="3952798" cy="1937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1" name="Ink 132">
                <a:extLst>
                  <a:ext uri="{FF2B5EF4-FFF2-40B4-BE49-F238E27FC236}">
                    <a16:creationId xmlns:a16="http://schemas.microsoft.com/office/drawing/2014/main" id="{C2225770-7954-8FAE-22F8-A5411D73F711}"/>
                  </a:ext>
                </a:extLst>
              </p14:cNvPr>
              <p14:cNvContentPartPr/>
              <p14:nvPr/>
            </p14:nvContentPartPr>
            <p14:xfrm>
              <a:off x="10541623" y="1303844"/>
              <a:ext cx="1697040" cy="1081080"/>
            </p14:xfrm>
          </p:contentPart>
        </mc:Choice>
        <mc:Fallback>
          <p:pic>
            <p:nvPicPr>
              <p:cNvPr id="131" name="Ink 132">
                <a:extLst>
                  <a:ext uri="{FF2B5EF4-FFF2-40B4-BE49-F238E27FC236}">
                    <a16:creationId xmlns:a16="http://schemas.microsoft.com/office/drawing/2014/main" id="{C2225770-7954-8FAE-22F8-A5411D73F71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534063" y="1296284"/>
                <a:ext cx="1712160" cy="10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2" name="Ink 132">
                <a:extLst>
                  <a:ext uri="{FF2B5EF4-FFF2-40B4-BE49-F238E27FC236}">
                    <a16:creationId xmlns:a16="http://schemas.microsoft.com/office/drawing/2014/main" id="{340CA3FB-285D-F77B-6133-ABDB73CDE0B8}"/>
                  </a:ext>
                </a:extLst>
              </p14:cNvPr>
              <p14:cNvContentPartPr/>
              <p14:nvPr/>
            </p14:nvContentPartPr>
            <p14:xfrm>
              <a:off x="9976423" y="1568084"/>
              <a:ext cx="307080" cy="182520"/>
            </p14:xfrm>
          </p:contentPart>
        </mc:Choice>
        <mc:Fallback>
          <p:pic>
            <p:nvPicPr>
              <p:cNvPr id="132" name="Ink 132">
                <a:extLst>
                  <a:ext uri="{FF2B5EF4-FFF2-40B4-BE49-F238E27FC236}">
                    <a16:creationId xmlns:a16="http://schemas.microsoft.com/office/drawing/2014/main" id="{340CA3FB-285D-F77B-6133-ABDB73CDE0B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68863" y="1560524"/>
                <a:ext cx="3222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6" name="Ink 136">
                <a:extLst>
                  <a:ext uri="{FF2B5EF4-FFF2-40B4-BE49-F238E27FC236}">
                    <a16:creationId xmlns:a16="http://schemas.microsoft.com/office/drawing/2014/main" id="{DC91EB42-E471-2399-7069-5331E0D0E3F5}"/>
                  </a:ext>
                </a:extLst>
              </p14:cNvPr>
              <p14:cNvContentPartPr/>
              <p14:nvPr/>
            </p14:nvContentPartPr>
            <p14:xfrm>
              <a:off x="3421903" y="4649324"/>
              <a:ext cx="1385640" cy="319680"/>
            </p14:xfrm>
          </p:contentPart>
        </mc:Choice>
        <mc:Fallback>
          <p:pic>
            <p:nvPicPr>
              <p:cNvPr id="136" name="Ink 136">
                <a:extLst>
                  <a:ext uri="{FF2B5EF4-FFF2-40B4-BE49-F238E27FC236}">
                    <a16:creationId xmlns:a16="http://schemas.microsoft.com/office/drawing/2014/main" id="{DC91EB42-E471-2399-7069-5331E0D0E3F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11823" y="4639244"/>
                <a:ext cx="140580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D9BAD17-4C9D-2498-6680-6E9E6CF49544}"/>
                  </a:ext>
                </a:extLst>
              </p14:cNvPr>
              <p14:cNvContentPartPr/>
              <p14:nvPr/>
            </p14:nvContentPartPr>
            <p14:xfrm>
              <a:off x="4607383" y="4184924"/>
              <a:ext cx="389520" cy="2624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D9BAD17-4C9D-2498-6680-6E9E6CF4954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97303" y="4174844"/>
                <a:ext cx="4096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72515E1-3CCE-E0F7-8BB2-1DBCF4E52730}"/>
                  </a:ext>
                </a:extLst>
              </p14:cNvPr>
              <p14:cNvContentPartPr/>
              <p14:nvPr/>
            </p14:nvContentPartPr>
            <p14:xfrm>
              <a:off x="4694503" y="3529364"/>
              <a:ext cx="339120" cy="2574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72515E1-3CCE-E0F7-8BB2-1DBCF4E5273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84423" y="3519284"/>
                <a:ext cx="3592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537FEB9-E7A7-7038-5E1C-8668DC28BE1E}"/>
                  </a:ext>
                </a:extLst>
              </p14:cNvPr>
              <p14:cNvContentPartPr/>
              <p14:nvPr/>
            </p14:nvContentPartPr>
            <p14:xfrm>
              <a:off x="5568583" y="3435764"/>
              <a:ext cx="333000" cy="4460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537FEB9-E7A7-7038-5E1C-8668DC28BE1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58503" y="3425684"/>
                <a:ext cx="35316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FD54983-2EE5-3AD1-D8EA-6E1FE0655C42}"/>
                  </a:ext>
                </a:extLst>
              </p14:cNvPr>
              <p14:cNvContentPartPr/>
              <p14:nvPr/>
            </p14:nvContentPartPr>
            <p14:xfrm>
              <a:off x="4637983" y="1071284"/>
              <a:ext cx="321120" cy="3020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FD54983-2EE5-3AD1-D8EA-6E1FE0655C4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27903" y="1061204"/>
                <a:ext cx="3412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3" name="Ink 143">
                <a:extLst>
                  <a:ext uri="{FF2B5EF4-FFF2-40B4-BE49-F238E27FC236}">
                    <a16:creationId xmlns:a16="http://schemas.microsoft.com/office/drawing/2014/main" id="{ED71681E-E5B8-4276-1877-6930C685BEF5}"/>
                  </a:ext>
                </a:extLst>
              </p14:cNvPr>
              <p14:cNvContentPartPr/>
              <p14:nvPr/>
            </p14:nvContentPartPr>
            <p14:xfrm>
              <a:off x="6121903" y="2209244"/>
              <a:ext cx="288720" cy="905760"/>
            </p14:xfrm>
          </p:contentPart>
        </mc:Choice>
        <mc:Fallback>
          <p:pic>
            <p:nvPicPr>
              <p:cNvPr id="143" name="Ink 143">
                <a:extLst>
                  <a:ext uri="{FF2B5EF4-FFF2-40B4-BE49-F238E27FC236}">
                    <a16:creationId xmlns:a16="http://schemas.microsoft.com/office/drawing/2014/main" id="{ED71681E-E5B8-4276-1877-6930C685BEF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11823" y="2199164"/>
                <a:ext cx="30924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7" name="Ink 147">
                <a:extLst>
                  <a:ext uri="{FF2B5EF4-FFF2-40B4-BE49-F238E27FC236}">
                    <a16:creationId xmlns:a16="http://schemas.microsoft.com/office/drawing/2014/main" id="{38888E78-C56B-E901-92E6-9CCDCED0A008}"/>
                  </a:ext>
                </a:extLst>
              </p14:cNvPr>
              <p14:cNvContentPartPr/>
              <p14:nvPr/>
            </p14:nvContentPartPr>
            <p14:xfrm>
              <a:off x="2594623" y="872924"/>
              <a:ext cx="666360" cy="330480"/>
            </p14:xfrm>
          </p:contentPart>
        </mc:Choice>
        <mc:Fallback>
          <p:pic>
            <p:nvPicPr>
              <p:cNvPr id="147" name="Ink 147">
                <a:extLst>
                  <a:ext uri="{FF2B5EF4-FFF2-40B4-BE49-F238E27FC236}">
                    <a16:creationId xmlns:a16="http://schemas.microsoft.com/office/drawing/2014/main" id="{38888E78-C56B-E901-92E6-9CCDCED0A00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84538" y="862855"/>
                <a:ext cx="686531" cy="350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F0949C0-D307-5A90-35B5-9C84093D9CE9}"/>
                  </a:ext>
                </a:extLst>
              </p14:cNvPr>
              <p14:cNvContentPartPr/>
              <p14:nvPr/>
            </p14:nvContentPartPr>
            <p14:xfrm>
              <a:off x="5713303" y="1487084"/>
              <a:ext cx="311400" cy="5277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F0949C0-D307-5A90-35B5-9C84093D9CE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05743" y="1479524"/>
                <a:ext cx="326160" cy="54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988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5">
                <a:extLst>
                  <a:ext uri="{FF2B5EF4-FFF2-40B4-BE49-F238E27FC236}">
                    <a16:creationId xmlns:a16="http://schemas.microsoft.com/office/drawing/2014/main" id="{D233D7BF-1A05-F247-9C7E-8FBD2E288600}"/>
                  </a:ext>
                </a:extLst>
              </p14:cNvPr>
              <p14:cNvContentPartPr/>
              <p14:nvPr/>
            </p14:nvContentPartPr>
            <p14:xfrm>
              <a:off x="1260463" y="882284"/>
              <a:ext cx="2040120" cy="769320"/>
            </p14:xfrm>
          </p:contentPart>
        </mc:Choice>
        <mc:Fallback>
          <p:pic>
            <p:nvPicPr>
              <p:cNvPr id="5" name="Ink 5">
                <a:extLst>
                  <a:ext uri="{FF2B5EF4-FFF2-40B4-BE49-F238E27FC236}">
                    <a16:creationId xmlns:a16="http://schemas.microsoft.com/office/drawing/2014/main" id="{D233D7BF-1A05-F247-9C7E-8FBD2E2886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2903" y="874720"/>
                <a:ext cx="2055240" cy="784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14A609DD-8F48-BEE8-E032-D5EC0C6734EB}"/>
                  </a:ext>
                </a:extLst>
              </p14:cNvPr>
              <p14:cNvContentPartPr/>
              <p14:nvPr/>
            </p14:nvContentPartPr>
            <p14:xfrm>
              <a:off x="2757343" y="-10876"/>
              <a:ext cx="8286480" cy="2398680"/>
            </p14:xfrm>
          </p:contentPart>
        </mc:Choice>
        <mc:Fallback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14A609DD-8F48-BEE8-E032-D5EC0C6734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9783" y="-18436"/>
                <a:ext cx="8301599" cy="24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B581844-0FE2-C4AB-46D0-8AD3779E44EF}"/>
                  </a:ext>
                </a:extLst>
              </p14:cNvPr>
              <p14:cNvContentPartPr/>
              <p14:nvPr/>
            </p14:nvContentPartPr>
            <p14:xfrm>
              <a:off x="1154263" y="2819444"/>
              <a:ext cx="8428680" cy="1566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B581844-0FE2-C4AB-46D0-8AD3779E44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6703" y="2811884"/>
                <a:ext cx="8443800" cy="15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D93EA39-9534-8E90-5416-0FAFCAF528C1}"/>
                  </a:ext>
                </a:extLst>
              </p14:cNvPr>
              <p14:cNvContentPartPr/>
              <p14:nvPr/>
            </p14:nvContentPartPr>
            <p14:xfrm>
              <a:off x="9390343" y="4240364"/>
              <a:ext cx="1408680" cy="170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D93EA39-9534-8E90-5416-0FAFCAF528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82783" y="4232804"/>
                <a:ext cx="14238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5DB26080-175A-E7FD-42AA-1A42B187BE68}"/>
                  </a:ext>
                </a:extLst>
              </p14:cNvPr>
              <p14:cNvContentPartPr/>
              <p14:nvPr/>
            </p14:nvContentPartPr>
            <p14:xfrm>
              <a:off x="4228663" y="2451164"/>
              <a:ext cx="6124680" cy="1616040"/>
            </p14:xfrm>
          </p:contentPart>
        </mc:Choice>
        <mc:Fallback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5DB26080-175A-E7FD-42AA-1A42B187BE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21103" y="2443962"/>
                <a:ext cx="6139800" cy="1631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73D8E97B-E0FF-B1F8-473C-33339F99DD67}"/>
                  </a:ext>
                </a:extLst>
              </p14:cNvPr>
              <p14:cNvContentPartPr/>
              <p14:nvPr/>
            </p14:nvContentPartPr>
            <p14:xfrm>
              <a:off x="3335863" y="593924"/>
              <a:ext cx="786240" cy="666720"/>
            </p14:xfrm>
          </p:contentPart>
        </mc:Choice>
        <mc:Fallback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73D8E97B-E0FF-B1F8-473C-33339F99DD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28303" y="586364"/>
                <a:ext cx="801360" cy="6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1" name="Ink 92">
                <a:extLst>
                  <a:ext uri="{FF2B5EF4-FFF2-40B4-BE49-F238E27FC236}">
                    <a16:creationId xmlns:a16="http://schemas.microsoft.com/office/drawing/2014/main" id="{45D15E47-3F60-E499-E3C1-CF4B8E77353C}"/>
                  </a:ext>
                </a:extLst>
              </p14:cNvPr>
              <p14:cNvContentPartPr/>
              <p14:nvPr/>
            </p14:nvContentPartPr>
            <p14:xfrm>
              <a:off x="1532623" y="1615964"/>
              <a:ext cx="294480" cy="304920"/>
            </p14:xfrm>
          </p:contentPart>
        </mc:Choice>
        <mc:Fallback>
          <p:pic>
            <p:nvPicPr>
              <p:cNvPr id="91" name="Ink 92">
                <a:extLst>
                  <a:ext uri="{FF2B5EF4-FFF2-40B4-BE49-F238E27FC236}">
                    <a16:creationId xmlns:a16="http://schemas.microsoft.com/office/drawing/2014/main" id="{45D15E47-3F60-E499-E3C1-CF4B8E7735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25063" y="1608404"/>
                <a:ext cx="3096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13F732D4-8FC4-E19B-4765-FD038EE497D1}"/>
                  </a:ext>
                </a:extLst>
              </p14:cNvPr>
              <p14:cNvContentPartPr/>
              <p14:nvPr/>
            </p14:nvContentPartPr>
            <p14:xfrm>
              <a:off x="1280623" y="354884"/>
              <a:ext cx="729000" cy="811440"/>
            </p14:xfrm>
          </p:contentPart>
        </mc:Choice>
        <mc:Fallback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13F732D4-8FC4-E19B-4765-FD038EE497D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73063" y="347324"/>
                <a:ext cx="74412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0DF467AE-0BA5-2970-D2A9-34DC06250675}"/>
                  </a:ext>
                </a:extLst>
              </p14:cNvPr>
              <p14:cNvContentPartPr/>
              <p14:nvPr/>
            </p14:nvContentPartPr>
            <p14:xfrm>
              <a:off x="1487983" y="1574564"/>
              <a:ext cx="455040" cy="478080"/>
            </p14:xfrm>
          </p:contentPart>
        </mc:Choice>
        <mc:Fallback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0DF467AE-0BA5-2970-D2A9-34DC0625067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80423" y="1567004"/>
                <a:ext cx="47016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9" name="Ink 99">
                <a:extLst>
                  <a:ext uri="{FF2B5EF4-FFF2-40B4-BE49-F238E27FC236}">
                    <a16:creationId xmlns:a16="http://schemas.microsoft.com/office/drawing/2014/main" id="{6FD303EB-1702-1685-2138-83EB6691F4EF}"/>
                  </a:ext>
                </a:extLst>
              </p14:cNvPr>
              <p14:cNvContentPartPr/>
              <p14:nvPr/>
            </p14:nvContentPartPr>
            <p14:xfrm>
              <a:off x="5838223" y="896324"/>
              <a:ext cx="393120" cy="106560"/>
            </p14:xfrm>
          </p:contentPart>
        </mc:Choice>
        <mc:Fallback>
          <p:pic>
            <p:nvPicPr>
              <p:cNvPr id="99" name="Ink 99">
                <a:extLst>
                  <a:ext uri="{FF2B5EF4-FFF2-40B4-BE49-F238E27FC236}">
                    <a16:creationId xmlns:a16="http://schemas.microsoft.com/office/drawing/2014/main" id="{6FD303EB-1702-1685-2138-83EB6691F4E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30663" y="888764"/>
                <a:ext cx="4078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3A822693-4D23-CA66-8605-FC8D6C2A0CDD}"/>
                  </a:ext>
                </a:extLst>
              </p14:cNvPr>
              <p14:cNvContentPartPr/>
              <p14:nvPr/>
            </p14:nvContentPartPr>
            <p14:xfrm>
              <a:off x="3442783" y="1360724"/>
              <a:ext cx="509760" cy="635400"/>
            </p14:xfrm>
          </p:contentPart>
        </mc:Choice>
        <mc:Fallback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3A822693-4D23-CA66-8605-FC8D6C2A0C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35223" y="1353164"/>
                <a:ext cx="52452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8945F95-FF42-1740-B675-6C68D3B994AB}"/>
                  </a:ext>
                </a:extLst>
              </p14:cNvPr>
              <p14:cNvContentPartPr/>
              <p14:nvPr/>
            </p14:nvContentPartPr>
            <p14:xfrm>
              <a:off x="5611783" y="487004"/>
              <a:ext cx="848520" cy="7484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8945F95-FF42-1740-B675-6C68D3B994A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04223" y="479444"/>
                <a:ext cx="863640" cy="76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8" name="Ink 108">
                <a:extLst>
                  <a:ext uri="{FF2B5EF4-FFF2-40B4-BE49-F238E27FC236}">
                    <a16:creationId xmlns:a16="http://schemas.microsoft.com/office/drawing/2014/main" id="{2B95A17E-A7D8-BC7A-B27E-F42D9C56780C}"/>
                  </a:ext>
                </a:extLst>
              </p14:cNvPr>
              <p14:cNvContentPartPr/>
              <p14:nvPr/>
            </p14:nvContentPartPr>
            <p14:xfrm>
              <a:off x="594463" y="65804"/>
              <a:ext cx="2597040" cy="2710080"/>
            </p14:xfrm>
          </p:contentPart>
        </mc:Choice>
        <mc:Fallback>
          <p:pic>
            <p:nvPicPr>
              <p:cNvPr id="108" name="Ink 108">
                <a:extLst>
                  <a:ext uri="{FF2B5EF4-FFF2-40B4-BE49-F238E27FC236}">
                    <a16:creationId xmlns:a16="http://schemas.microsoft.com/office/drawing/2014/main" id="{2B95A17E-A7D8-BC7A-B27E-F42D9C56780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6903" y="58244"/>
                <a:ext cx="2612160" cy="27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4" name="Ink 114">
                <a:extLst>
                  <a:ext uri="{FF2B5EF4-FFF2-40B4-BE49-F238E27FC236}">
                    <a16:creationId xmlns:a16="http://schemas.microsoft.com/office/drawing/2014/main" id="{A4437A92-F132-B0EA-5625-2FA4DE8D228D}"/>
                  </a:ext>
                </a:extLst>
              </p14:cNvPr>
              <p14:cNvContentPartPr/>
              <p14:nvPr/>
            </p14:nvContentPartPr>
            <p14:xfrm>
              <a:off x="7164463" y="2804"/>
              <a:ext cx="735840" cy="453240"/>
            </p14:xfrm>
          </p:contentPart>
        </mc:Choice>
        <mc:Fallback>
          <p:pic>
            <p:nvPicPr>
              <p:cNvPr id="114" name="Ink 114">
                <a:extLst>
                  <a:ext uri="{FF2B5EF4-FFF2-40B4-BE49-F238E27FC236}">
                    <a16:creationId xmlns:a16="http://schemas.microsoft.com/office/drawing/2014/main" id="{A4437A92-F132-B0EA-5625-2FA4DE8D228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57263" y="-4762"/>
                <a:ext cx="750960" cy="468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1" name="Ink 121">
                <a:extLst>
                  <a:ext uri="{FF2B5EF4-FFF2-40B4-BE49-F238E27FC236}">
                    <a16:creationId xmlns:a16="http://schemas.microsoft.com/office/drawing/2014/main" id="{1A530E58-BB43-85F8-D388-BD22AEF576BB}"/>
                  </a:ext>
                </a:extLst>
              </p14:cNvPr>
              <p14:cNvContentPartPr/>
              <p14:nvPr/>
            </p14:nvContentPartPr>
            <p14:xfrm>
              <a:off x="1914943" y="4272404"/>
              <a:ext cx="3627000" cy="1461240"/>
            </p14:xfrm>
          </p:contentPart>
        </mc:Choice>
        <mc:Fallback>
          <p:pic>
            <p:nvPicPr>
              <p:cNvPr id="121" name="Ink 121">
                <a:extLst>
                  <a:ext uri="{FF2B5EF4-FFF2-40B4-BE49-F238E27FC236}">
                    <a16:creationId xmlns:a16="http://schemas.microsoft.com/office/drawing/2014/main" id="{1A530E58-BB43-85F8-D388-BD22AEF576B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07384" y="4264844"/>
                <a:ext cx="3642118" cy="14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7" name="Ink 138">
                <a:extLst>
                  <a:ext uri="{FF2B5EF4-FFF2-40B4-BE49-F238E27FC236}">
                    <a16:creationId xmlns:a16="http://schemas.microsoft.com/office/drawing/2014/main" id="{B3CDA966-A4B8-4151-8B2A-FB8F6CBE208F}"/>
                  </a:ext>
                </a:extLst>
              </p14:cNvPr>
              <p14:cNvContentPartPr/>
              <p14:nvPr/>
            </p14:nvContentPartPr>
            <p14:xfrm>
              <a:off x="8239783" y="4178804"/>
              <a:ext cx="1270440" cy="510480"/>
            </p14:xfrm>
          </p:contentPart>
        </mc:Choice>
        <mc:Fallback>
          <p:pic>
            <p:nvPicPr>
              <p:cNvPr id="137" name="Ink 138">
                <a:extLst>
                  <a:ext uri="{FF2B5EF4-FFF2-40B4-BE49-F238E27FC236}">
                    <a16:creationId xmlns:a16="http://schemas.microsoft.com/office/drawing/2014/main" id="{B3CDA966-A4B8-4151-8B2A-FB8F6CBE208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32223" y="4171244"/>
                <a:ext cx="128556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8" name="Ink 138">
                <a:extLst>
                  <a:ext uri="{FF2B5EF4-FFF2-40B4-BE49-F238E27FC236}">
                    <a16:creationId xmlns:a16="http://schemas.microsoft.com/office/drawing/2014/main" id="{8C12443C-E128-3723-6BBF-DA76CB88F8BE}"/>
                  </a:ext>
                </a:extLst>
              </p14:cNvPr>
              <p14:cNvContentPartPr/>
              <p14:nvPr/>
            </p14:nvContentPartPr>
            <p14:xfrm>
              <a:off x="5845063" y="4228484"/>
              <a:ext cx="2043000" cy="509040"/>
            </p14:xfrm>
          </p:contentPart>
        </mc:Choice>
        <mc:Fallback>
          <p:pic>
            <p:nvPicPr>
              <p:cNvPr id="138" name="Ink 138">
                <a:extLst>
                  <a:ext uri="{FF2B5EF4-FFF2-40B4-BE49-F238E27FC236}">
                    <a16:creationId xmlns:a16="http://schemas.microsoft.com/office/drawing/2014/main" id="{8C12443C-E128-3723-6BBF-DA76CB88F8B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37503" y="4220924"/>
                <a:ext cx="205812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243207B-E401-27E3-3E55-1B6EC4D35E77}"/>
                  </a:ext>
                </a:extLst>
              </p14:cNvPr>
              <p14:cNvContentPartPr/>
              <p14:nvPr/>
            </p14:nvContentPartPr>
            <p14:xfrm>
              <a:off x="4173223" y="5227484"/>
              <a:ext cx="1394640" cy="2581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243207B-E401-27E3-3E55-1B6EC4D35E7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65663" y="5219924"/>
                <a:ext cx="14097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7104D6D-1312-D7DE-65D0-B4FE4A5591C1}"/>
                  </a:ext>
                </a:extLst>
              </p14:cNvPr>
              <p14:cNvContentPartPr/>
              <p14:nvPr/>
            </p14:nvContentPartPr>
            <p14:xfrm>
              <a:off x="5310103" y="5057564"/>
              <a:ext cx="226800" cy="4089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7104D6D-1312-D7DE-65D0-B4FE4A5591C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02543" y="5050004"/>
                <a:ext cx="2419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6" name="Ink 176">
                <a:extLst>
                  <a:ext uri="{FF2B5EF4-FFF2-40B4-BE49-F238E27FC236}">
                    <a16:creationId xmlns:a16="http://schemas.microsoft.com/office/drawing/2014/main" id="{45144BD4-AC48-8AD5-4996-E4D17CE65F11}"/>
                  </a:ext>
                </a:extLst>
              </p14:cNvPr>
              <p14:cNvContentPartPr/>
              <p14:nvPr/>
            </p14:nvContentPartPr>
            <p14:xfrm>
              <a:off x="5989063" y="4772084"/>
              <a:ext cx="5525280" cy="1222560"/>
            </p14:xfrm>
          </p:contentPart>
        </mc:Choice>
        <mc:Fallback>
          <p:pic>
            <p:nvPicPr>
              <p:cNvPr id="176" name="Ink 176">
                <a:extLst>
                  <a:ext uri="{FF2B5EF4-FFF2-40B4-BE49-F238E27FC236}">
                    <a16:creationId xmlns:a16="http://schemas.microsoft.com/office/drawing/2014/main" id="{45144BD4-AC48-8AD5-4996-E4D17CE65F1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81503" y="4764526"/>
                <a:ext cx="5540400" cy="1237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96" name="Ink 197">
                <a:extLst>
                  <a:ext uri="{FF2B5EF4-FFF2-40B4-BE49-F238E27FC236}">
                    <a16:creationId xmlns:a16="http://schemas.microsoft.com/office/drawing/2014/main" id="{5CE8C6EC-37C9-B1C3-D60D-5CBDB9EED03C}"/>
                  </a:ext>
                </a:extLst>
              </p14:cNvPr>
              <p14:cNvContentPartPr/>
              <p14:nvPr/>
            </p14:nvContentPartPr>
            <p14:xfrm>
              <a:off x="8811823" y="5878364"/>
              <a:ext cx="1829880" cy="726120"/>
            </p14:xfrm>
          </p:contentPart>
        </mc:Choice>
        <mc:Fallback>
          <p:pic>
            <p:nvPicPr>
              <p:cNvPr id="196" name="Ink 197">
                <a:extLst>
                  <a:ext uri="{FF2B5EF4-FFF2-40B4-BE49-F238E27FC236}">
                    <a16:creationId xmlns:a16="http://schemas.microsoft.com/office/drawing/2014/main" id="{5CE8C6EC-37C9-B1C3-D60D-5CBDB9EED0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04263" y="5868284"/>
                <a:ext cx="1845000" cy="74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7" name="Ink 197">
                <a:extLst>
                  <a:ext uri="{FF2B5EF4-FFF2-40B4-BE49-F238E27FC236}">
                    <a16:creationId xmlns:a16="http://schemas.microsoft.com/office/drawing/2014/main" id="{5A88F562-BB52-82F3-284E-AD905E83FE23}"/>
                  </a:ext>
                </a:extLst>
              </p14:cNvPr>
              <p14:cNvContentPartPr/>
              <p14:nvPr/>
            </p14:nvContentPartPr>
            <p14:xfrm>
              <a:off x="4081063" y="5825444"/>
              <a:ext cx="4246920" cy="1004760"/>
            </p14:xfrm>
          </p:contentPart>
        </mc:Choice>
        <mc:Fallback>
          <p:pic>
            <p:nvPicPr>
              <p:cNvPr id="197" name="Ink 197">
                <a:extLst>
                  <a:ext uri="{FF2B5EF4-FFF2-40B4-BE49-F238E27FC236}">
                    <a16:creationId xmlns:a16="http://schemas.microsoft.com/office/drawing/2014/main" id="{5A88F562-BB52-82F3-284E-AD905E83FE2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73503" y="5817884"/>
                <a:ext cx="4264560" cy="10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445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F2A92628-38DB-5DC5-5656-E1747B91B699}"/>
                  </a:ext>
                </a:extLst>
              </p14:cNvPr>
              <p14:cNvContentPartPr/>
              <p14:nvPr/>
            </p14:nvContentPartPr>
            <p14:xfrm>
              <a:off x="1443343" y="1523804"/>
              <a:ext cx="874440" cy="811440"/>
            </p14:xfrm>
          </p:contentPart>
        </mc:Choice>
        <mc:Fallback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F2A92628-38DB-5DC5-5656-E1747B91B6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5783" y="1516244"/>
                <a:ext cx="88920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BD2988AE-10DE-D043-020C-9D3E387764EE}"/>
                  </a:ext>
                </a:extLst>
              </p14:cNvPr>
              <p14:cNvContentPartPr/>
              <p14:nvPr/>
            </p14:nvContentPartPr>
            <p14:xfrm>
              <a:off x="2352343" y="1341644"/>
              <a:ext cx="1304640" cy="1697760"/>
            </p14:xfrm>
          </p:contentPart>
        </mc:Choice>
        <mc:Fallback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BD2988AE-10DE-D043-020C-9D3E387764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4783" y="1334084"/>
                <a:ext cx="1319760" cy="17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AC3922DB-DD80-DF35-8AA2-2E32461F1074}"/>
                  </a:ext>
                </a:extLst>
              </p14:cNvPr>
              <p14:cNvContentPartPr/>
              <p14:nvPr/>
            </p14:nvContentPartPr>
            <p14:xfrm>
              <a:off x="1727743" y="2807924"/>
              <a:ext cx="2079000" cy="1273680"/>
            </p14:xfrm>
          </p:contentPart>
        </mc:Choice>
        <mc:Fallback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AC3922DB-DD80-DF35-8AA2-2E32461F10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0184" y="2800364"/>
                <a:ext cx="2094117" cy="12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FEC8F1A3-1099-B37B-D0AC-5918D67D153B}"/>
                  </a:ext>
                </a:extLst>
              </p14:cNvPr>
              <p14:cNvContentPartPr/>
              <p14:nvPr/>
            </p14:nvContentPartPr>
            <p14:xfrm>
              <a:off x="3569143" y="1273244"/>
              <a:ext cx="5871960" cy="2269440"/>
            </p14:xfrm>
          </p:contentPart>
        </mc:Choice>
        <mc:Fallback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FEC8F1A3-1099-B37B-D0AC-5918D67D15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1583" y="1265684"/>
                <a:ext cx="5887080" cy="22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9">
                <a:extLst>
                  <a:ext uri="{FF2B5EF4-FFF2-40B4-BE49-F238E27FC236}">
                    <a16:creationId xmlns:a16="http://schemas.microsoft.com/office/drawing/2014/main" id="{4BB4A79B-EC1D-3D54-4482-292C7AC9C100}"/>
                  </a:ext>
                </a:extLst>
              </p14:cNvPr>
              <p14:cNvContentPartPr/>
              <p14:nvPr/>
            </p14:nvContentPartPr>
            <p14:xfrm>
              <a:off x="8799583" y="3046964"/>
              <a:ext cx="2125800" cy="1105560"/>
            </p14:xfrm>
          </p:contentPart>
        </mc:Choice>
        <mc:Fallback>
          <p:pic>
            <p:nvPicPr>
              <p:cNvPr id="27" name="Ink 29">
                <a:extLst>
                  <a:ext uri="{FF2B5EF4-FFF2-40B4-BE49-F238E27FC236}">
                    <a16:creationId xmlns:a16="http://schemas.microsoft.com/office/drawing/2014/main" id="{4BB4A79B-EC1D-3D54-4482-292C7AC9C1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023" y="3039404"/>
                <a:ext cx="2140560" cy="11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9">
                <a:extLst>
                  <a:ext uri="{FF2B5EF4-FFF2-40B4-BE49-F238E27FC236}">
                    <a16:creationId xmlns:a16="http://schemas.microsoft.com/office/drawing/2014/main" id="{BDF166EA-1449-8FA7-AB5B-5CA4E4D314F9}"/>
                  </a:ext>
                </a:extLst>
              </p14:cNvPr>
              <p14:cNvContentPartPr/>
              <p14:nvPr/>
            </p14:nvContentPartPr>
            <p14:xfrm>
              <a:off x="8714623" y="2065964"/>
              <a:ext cx="1800000" cy="726840"/>
            </p14:xfrm>
          </p:contentPart>
        </mc:Choice>
        <mc:Fallback>
          <p:pic>
            <p:nvPicPr>
              <p:cNvPr id="28" name="Ink 29">
                <a:extLst>
                  <a:ext uri="{FF2B5EF4-FFF2-40B4-BE49-F238E27FC236}">
                    <a16:creationId xmlns:a16="http://schemas.microsoft.com/office/drawing/2014/main" id="{BDF166EA-1449-8FA7-AB5B-5CA4E4D314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07063" y="2058404"/>
                <a:ext cx="181512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83EA12D1-6014-B492-6075-4B8FBD576917}"/>
                  </a:ext>
                </a:extLst>
              </p14:cNvPr>
              <p14:cNvContentPartPr/>
              <p14:nvPr/>
            </p14:nvContentPartPr>
            <p14:xfrm>
              <a:off x="9530743" y="1071284"/>
              <a:ext cx="1065600" cy="770400"/>
            </p14:xfrm>
          </p:contentPart>
        </mc:Choice>
        <mc:Fallback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83EA12D1-6014-B492-6075-4B8FBD57691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23183" y="1063724"/>
                <a:ext cx="108072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9">
                <a:extLst>
                  <a:ext uri="{FF2B5EF4-FFF2-40B4-BE49-F238E27FC236}">
                    <a16:creationId xmlns:a16="http://schemas.microsoft.com/office/drawing/2014/main" id="{CCA5F987-F477-C27A-B647-5FC42B7F3980}"/>
                  </a:ext>
                </a:extLst>
              </p14:cNvPr>
              <p14:cNvContentPartPr/>
              <p14:nvPr/>
            </p14:nvContentPartPr>
            <p14:xfrm>
              <a:off x="7922623" y="3535844"/>
              <a:ext cx="845640" cy="874440"/>
            </p14:xfrm>
          </p:contentPart>
        </mc:Choice>
        <mc:Fallback>
          <p:pic>
            <p:nvPicPr>
              <p:cNvPr id="38" name="Ink 39">
                <a:extLst>
                  <a:ext uri="{FF2B5EF4-FFF2-40B4-BE49-F238E27FC236}">
                    <a16:creationId xmlns:a16="http://schemas.microsoft.com/office/drawing/2014/main" id="{CCA5F987-F477-C27A-B647-5FC42B7F39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15063" y="3528284"/>
                <a:ext cx="86076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548C1F03-1E91-A9B3-A13A-354AA995068B}"/>
                  </a:ext>
                </a:extLst>
              </p14:cNvPr>
              <p14:cNvContentPartPr/>
              <p14:nvPr/>
            </p14:nvContentPartPr>
            <p14:xfrm>
              <a:off x="3864703" y="3937964"/>
              <a:ext cx="1294920" cy="937440"/>
            </p14:xfrm>
          </p:contentPart>
        </mc:Choice>
        <mc:Fallback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548C1F03-1E91-A9B3-A13A-354AA995068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57143" y="3930404"/>
                <a:ext cx="1310040" cy="9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DA350267-7383-6D0E-3460-F90CD0D5D68B}"/>
                  </a:ext>
                </a:extLst>
              </p14:cNvPr>
              <p14:cNvContentPartPr/>
              <p14:nvPr/>
            </p14:nvContentPartPr>
            <p14:xfrm>
              <a:off x="204943" y="1788044"/>
              <a:ext cx="873720" cy="339840"/>
            </p14:xfrm>
          </p:contentPart>
        </mc:Choice>
        <mc:Fallback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DA350267-7383-6D0E-3460-F90CD0D5D68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7383" y="1780484"/>
                <a:ext cx="88848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7" name="Ink 47">
                <a:extLst>
                  <a:ext uri="{FF2B5EF4-FFF2-40B4-BE49-F238E27FC236}">
                    <a16:creationId xmlns:a16="http://schemas.microsoft.com/office/drawing/2014/main" id="{70AA9200-DF24-36B8-2317-575B6C01307F}"/>
                  </a:ext>
                </a:extLst>
              </p14:cNvPr>
              <p14:cNvContentPartPr/>
              <p14:nvPr/>
            </p14:nvContentPartPr>
            <p14:xfrm>
              <a:off x="-71537" y="1046084"/>
              <a:ext cx="1408680" cy="710640"/>
            </p14:xfrm>
          </p:contentPart>
        </mc:Choice>
        <mc:Fallback>
          <p:pic>
            <p:nvPicPr>
              <p:cNvPr id="47" name="Ink 47">
                <a:extLst>
                  <a:ext uri="{FF2B5EF4-FFF2-40B4-BE49-F238E27FC236}">
                    <a16:creationId xmlns:a16="http://schemas.microsoft.com/office/drawing/2014/main" id="{70AA9200-DF24-36B8-2317-575B6C01307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79097" y="1038524"/>
                <a:ext cx="142380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F336F01C-7ECF-F35A-8ACC-01A6546B0430}"/>
                  </a:ext>
                </a:extLst>
              </p14:cNvPr>
              <p14:cNvContentPartPr/>
              <p14:nvPr/>
            </p14:nvContentPartPr>
            <p14:xfrm>
              <a:off x="394663" y="2328764"/>
              <a:ext cx="597600" cy="352440"/>
            </p14:xfrm>
          </p:contentPart>
        </mc:Choice>
        <mc:Fallback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F336F01C-7ECF-F35A-8ACC-01A6546B043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7103" y="2321204"/>
                <a:ext cx="6127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F7D659A8-C446-4151-76B7-55EBADE3301E}"/>
                  </a:ext>
                </a:extLst>
              </p14:cNvPr>
              <p14:cNvContentPartPr/>
              <p14:nvPr/>
            </p14:nvContentPartPr>
            <p14:xfrm>
              <a:off x="127543" y="3209684"/>
              <a:ext cx="1392480" cy="822960"/>
            </p14:xfrm>
          </p:contentPart>
        </mc:Choice>
        <mc:Fallback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F7D659A8-C446-4151-76B7-55EBADE330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9983" y="3202127"/>
                <a:ext cx="1407600" cy="838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A180E510-A627-D338-D632-A11CB66BA8B0}"/>
                  </a:ext>
                </a:extLst>
              </p14:cNvPr>
              <p14:cNvContentPartPr/>
              <p14:nvPr/>
            </p14:nvContentPartPr>
            <p14:xfrm>
              <a:off x="665023" y="4070084"/>
              <a:ext cx="741960" cy="339840"/>
            </p14:xfrm>
          </p:contentPart>
        </mc:Choice>
        <mc:Fallback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A180E510-A627-D338-D632-A11CB66BA8B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7467" y="4062524"/>
                <a:ext cx="757073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5E6CAFAC-ED9D-1473-54CE-20C044EA3E23}"/>
                  </a:ext>
                </a:extLst>
              </p14:cNvPr>
              <p14:cNvContentPartPr/>
              <p14:nvPr/>
            </p14:nvContentPartPr>
            <p14:xfrm>
              <a:off x="803263" y="4548164"/>
              <a:ext cx="660600" cy="358560"/>
            </p14:xfrm>
          </p:contentPart>
        </mc:Choice>
        <mc:Fallback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5E6CAFAC-ED9D-1473-54CE-20C044EA3E2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5703" y="4540604"/>
                <a:ext cx="6757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2E58B72C-7E22-E0F2-13CC-B9858B9C5B9A}"/>
                  </a:ext>
                </a:extLst>
              </p14:cNvPr>
              <p14:cNvContentPartPr/>
              <p14:nvPr/>
            </p14:nvContentPartPr>
            <p14:xfrm>
              <a:off x="1375303" y="133844"/>
              <a:ext cx="1927800" cy="812160"/>
            </p14:xfrm>
          </p:contentPart>
        </mc:Choice>
        <mc:Fallback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2E58B72C-7E22-E0F2-13CC-B9858B9C5B9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67743" y="126284"/>
                <a:ext cx="194292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8" name="Ink 78">
                <a:extLst>
                  <a:ext uri="{FF2B5EF4-FFF2-40B4-BE49-F238E27FC236}">
                    <a16:creationId xmlns:a16="http://schemas.microsoft.com/office/drawing/2014/main" id="{4CB4F5D5-9A58-A3D0-0960-184D02DA97CE}"/>
                  </a:ext>
                </a:extLst>
              </p14:cNvPr>
              <p14:cNvContentPartPr/>
              <p14:nvPr/>
            </p14:nvContentPartPr>
            <p14:xfrm>
              <a:off x="9799303" y="134564"/>
              <a:ext cx="2044440" cy="691920"/>
            </p14:xfrm>
          </p:contentPart>
        </mc:Choice>
        <mc:Fallback>
          <p:pic>
            <p:nvPicPr>
              <p:cNvPr id="78" name="Ink 78">
                <a:extLst>
                  <a:ext uri="{FF2B5EF4-FFF2-40B4-BE49-F238E27FC236}">
                    <a16:creationId xmlns:a16="http://schemas.microsoft.com/office/drawing/2014/main" id="{4CB4F5D5-9A58-A3D0-0960-184D02DA97C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91743" y="127004"/>
                <a:ext cx="205956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A2D41B06-CB28-015C-C317-3FB9EB62976A}"/>
                  </a:ext>
                </a:extLst>
              </p14:cNvPr>
              <p14:cNvContentPartPr/>
              <p14:nvPr/>
            </p14:nvContentPartPr>
            <p14:xfrm>
              <a:off x="10692823" y="876524"/>
              <a:ext cx="905040" cy="327240"/>
            </p14:xfrm>
          </p:contentPart>
        </mc:Choice>
        <mc:Fallback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A2D41B06-CB28-015C-C317-3FB9EB6297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5263" y="868964"/>
                <a:ext cx="92016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4" name="Ink 84">
                <a:extLst>
                  <a:ext uri="{FF2B5EF4-FFF2-40B4-BE49-F238E27FC236}">
                    <a16:creationId xmlns:a16="http://schemas.microsoft.com/office/drawing/2014/main" id="{99DD3D2F-EE23-B0A0-7F2C-FB69D12DF9CC}"/>
                  </a:ext>
                </a:extLst>
              </p14:cNvPr>
              <p14:cNvContentPartPr/>
              <p14:nvPr/>
            </p14:nvContentPartPr>
            <p14:xfrm>
              <a:off x="10359463" y="713084"/>
              <a:ext cx="1563120" cy="717120"/>
            </p14:xfrm>
          </p:contentPart>
        </mc:Choice>
        <mc:Fallback>
          <p:pic>
            <p:nvPicPr>
              <p:cNvPr id="84" name="Ink 84">
                <a:extLst>
                  <a:ext uri="{FF2B5EF4-FFF2-40B4-BE49-F238E27FC236}">
                    <a16:creationId xmlns:a16="http://schemas.microsoft.com/office/drawing/2014/main" id="{99DD3D2F-EE23-B0A0-7F2C-FB69D12DF9C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352263" y="705524"/>
                <a:ext cx="1578240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1" name="Ink 91">
                <a:extLst>
                  <a:ext uri="{FF2B5EF4-FFF2-40B4-BE49-F238E27FC236}">
                    <a16:creationId xmlns:a16="http://schemas.microsoft.com/office/drawing/2014/main" id="{2324B22D-3C2A-2518-1081-84EA34B91436}"/>
                  </a:ext>
                </a:extLst>
              </p14:cNvPr>
              <p14:cNvContentPartPr/>
              <p14:nvPr/>
            </p14:nvContentPartPr>
            <p14:xfrm>
              <a:off x="4116343" y="4855964"/>
              <a:ext cx="918360" cy="616680"/>
            </p14:xfrm>
          </p:contentPart>
        </mc:Choice>
        <mc:Fallback>
          <p:pic>
            <p:nvPicPr>
              <p:cNvPr id="91" name="Ink 91">
                <a:extLst>
                  <a:ext uri="{FF2B5EF4-FFF2-40B4-BE49-F238E27FC236}">
                    <a16:creationId xmlns:a16="http://schemas.microsoft.com/office/drawing/2014/main" id="{2324B22D-3C2A-2518-1081-84EA34B9143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09143" y="4845878"/>
                <a:ext cx="936000" cy="634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5" name="Ink 95">
                <a:extLst>
                  <a:ext uri="{FF2B5EF4-FFF2-40B4-BE49-F238E27FC236}">
                    <a16:creationId xmlns:a16="http://schemas.microsoft.com/office/drawing/2014/main" id="{D4AE8D51-930D-E235-A896-9EEB1AC76DEC}"/>
                  </a:ext>
                </a:extLst>
              </p14:cNvPr>
              <p14:cNvContentPartPr/>
              <p14:nvPr/>
            </p14:nvContentPartPr>
            <p14:xfrm>
              <a:off x="10887583" y="1398164"/>
              <a:ext cx="923760" cy="377640"/>
            </p14:xfrm>
          </p:contentPart>
        </mc:Choice>
        <mc:Fallback>
          <p:pic>
            <p:nvPicPr>
              <p:cNvPr id="95" name="Ink 95">
                <a:extLst>
                  <a:ext uri="{FF2B5EF4-FFF2-40B4-BE49-F238E27FC236}">
                    <a16:creationId xmlns:a16="http://schemas.microsoft.com/office/drawing/2014/main" id="{D4AE8D51-930D-E235-A896-9EEB1AC76DE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880383" y="1390604"/>
                <a:ext cx="9388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0" name="Ink 100">
                <a:extLst>
                  <a:ext uri="{FF2B5EF4-FFF2-40B4-BE49-F238E27FC236}">
                    <a16:creationId xmlns:a16="http://schemas.microsoft.com/office/drawing/2014/main" id="{7369A184-B451-D66A-14D6-922217D6CAB5}"/>
                  </a:ext>
                </a:extLst>
              </p14:cNvPr>
              <p14:cNvContentPartPr/>
              <p14:nvPr/>
            </p14:nvContentPartPr>
            <p14:xfrm>
              <a:off x="11246863" y="1838444"/>
              <a:ext cx="540000" cy="282960"/>
            </p14:xfrm>
          </p:contentPart>
        </mc:Choice>
        <mc:Fallback>
          <p:pic>
            <p:nvPicPr>
              <p:cNvPr id="100" name="Ink 100">
                <a:extLst>
                  <a:ext uri="{FF2B5EF4-FFF2-40B4-BE49-F238E27FC236}">
                    <a16:creationId xmlns:a16="http://schemas.microsoft.com/office/drawing/2014/main" id="{7369A184-B451-D66A-14D6-922217D6CAB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239308" y="1830894"/>
                <a:ext cx="555110" cy="298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9B2DB6D7-E16F-76B9-D235-349890D82754}"/>
                  </a:ext>
                </a:extLst>
              </p14:cNvPr>
              <p14:cNvContentPartPr/>
              <p14:nvPr/>
            </p14:nvContentPartPr>
            <p14:xfrm>
              <a:off x="10498063" y="2202764"/>
              <a:ext cx="1276560" cy="560160"/>
            </p14:xfrm>
          </p:contentPart>
        </mc:Choice>
        <mc:Fallback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9B2DB6D7-E16F-76B9-D235-349890D8275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90503" y="2195204"/>
                <a:ext cx="129168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8" name="Ink 108">
                <a:extLst>
                  <a:ext uri="{FF2B5EF4-FFF2-40B4-BE49-F238E27FC236}">
                    <a16:creationId xmlns:a16="http://schemas.microsoft.com/office/drawing/2014/main" id="{A68ABA22-77A5-64B8-1805-5737D001FAC5}"/>
                  </a:ext>
                </a:extLst>
              </p14:cNvPr>
              <p14:cNvContentPartPr/>
              <p14:nvPr/>
            </p14:nvContentPartPr>
            <p14:xfrm>
              <a:off x="11264863" y="2834564"/>
              <a:ext cx="761040" cy="292680"/>
            </p14:xfrm>
          </p:contentPart>
        </mc:Choice>
        <mc:Fallback>
          <p:pic>
            <p:nvPicPr>
              <p:cNvPr id="108" name="Ink 108">
                <a:extLst>
                  <a:ext uri="{FF2B5EF4-FFF2-40B4-BE49-F238E27FC236}">
                    <a16:creationId xmlns:a16="http://schemas.microsoft.com/office/drawing/2014/main" id="{A68ABA22-77A5-64B8-1805-5737D001FAC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257303" y="2827013"/>
                <a:ext cx="776160" cy="3077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3" name="Ink 113">
                <a:extLst>
                  <a:ext uri="{FF2B5EF4-FFF2-40B4-BE49-F238E27FC236}">
                    <a16:creationId xmlns:a16="http://schemas.microsoft.com/office/drawing/2014/main" id="{D65C3CC2-CEB7-8024-3B33-10003AF97495}"/>
                  </a:ext>
                </a:extLst>
              </p14:cNvPr>
              <p14:cNvContentPartPr/>
              <p14:nvPr/>
            </p14:nvContentPartPr>
            <p14:xfrm>
              <a:off x="11524063" y="3278804"/>
              <a:ext cx="564840" cy="326520"/>
            </p14:xfrm>
          </p:contentPart>
        </mc:Choice>
        <mc:Fallback>
          <p:pic>
            <p:nvPicPr>
              <p:cNvPr id="113" name="Ink 113">
                <a:extLst>
                  <a:ext uri="{FF2B5EF4-FFF2-40B4-BE49-F238E27FC236}">
                    <a16:creationId xmlns:a16="http://schemas.microsoft.com/office/drawing/2014/main" id="{D65C3CC2-CEB7-8024-3B33-10003AF9749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516503" y="3271244"/>
                <a:ext cx="5799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8" name="Ink 118">
                <a:extLst>
                  <a:ext uri="{FF2B5EF4-FFF2-40B4-BE49-F238E27FC236}">
                    <a16:creationId xmlns:a16="http://schemas.microsoft.com/office/drawing/2014/main" id="{0FFA233B-91D8-48CA-5A74-5776DAFE01E1}"/>
                  </a:ext>
                </a:extLst>
              </p14:cNvPr>
              <p14:cNvContentPartPr/>
              <p14:nvPr/>
            </p14:nvContentPartPr>
            <p14:xfrm>
              <a:off x="9523543" y="3850124"/>
              <a:ext cx="1263960" cy="692280"/>
            </p14:xfrm>
          </p:contentPart>
        </mc:Choice>
        <mc:Fallback>
          <p:pic>
            <p:nvPicPr>
              <p:cNvPr id="118" name="Ink 118">
                <a:extLst>
                  <a:ext uri="{FF2B5EF4-FFF2-40B4-BE49-F238E27FC236}">
                    <a16:creationId xmlns:a16="http://schemas.microsoft.com/office/drawing/2014/main" id="{0FFA233B-91D8-48CA-5A74-5776DAFE01E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15983" y="3842560"/>
                <a:ext cx="1279080" cy="707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1" name="Ink 121">
                <a:extLst>
                  <a:ext uri="{FF2B5EF4-FFF2-40B4-BE49-F238E27FC236}">
                    <a16:creationId xmlns:a16="http://schemas.microsoft.com/office/drawing/2014/main" id="{47855DAC-DF1F-DB2D-E9E2-B6897DEFEDE3}"/>
                  </a:ext>
                </a:extLst>
              </p14:cNvPr>
              <p14:cNvContentPartPr/>
              <p14:nvPr/>
            </p14:nvContentPartPr>
            <p14:xfrm>
              <a:off x="9888943" y="4661204"/>
              <a:ext cx="760320" cy="302040"/>
            </p14:xfrm>
          </p:contentPart>
        </mc:Choice>
        <mc:Fallback>
          <p:pic>
            <p:nvPicPr>
              <p:cNvPr id="121" name="Ink 121">
                <a:extLst>
                  <a:ext uri="{FF2B5EF4-FFF2-40B4-BE49-F238E27FC236}">
                    <a16:creationId xmlns:a16="http://schemas.microsoft.com/office/drawing/2014/main" id="{47855DAC-DF1F-DB2D-E9E2-B6897DEFEDE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881383" y="4653644"/>
                <a:ext cx="77544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6" name="Ink 126">
                <a:extLst>
                  <a:ext uri="{FF2B5EF4-FFF2-40B4-BE49-F238E27FC236}">
                    <a16:creationId xmlns:a16="http://schemas.microsoft.com/office/drawing/2014/main" id="{27C5CB90-2579-AB8E-5B27-733A446D727D}"/>
                  </a:ext>
                </a:extLst>
              </p14:cNvPr>
              <p14:cNvContentPartPr/>
              <p14:nvPr/>
            </p14:nvContentPartPr>
            <p14:xfrm>
              <a:off x="10123663" y="5101484"/>
              <a:ext cx="657720" cy="327240"/>
            </p14:xfrm>
          </p:contentPart>
        </mc:Choice>
        <mc:Fallback>
          <p:pic>
            <p:nvPicPr>
              <p:cNvPr id="126" name="Ink 126">
                <a:extLst>
                  <a:ext uri="{FF2B5EF4-FFF2-40B4-BE49-F238E27FC236}">
                    <a16:creationId xmlns:a16="http://schemas.microsoft.com/office/drawing/2014/main" id="{27C5CB90-2579-AB8E-5B27-733A446D727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116103" y="5093924"/>
                <a:ext cx="6728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5" name="Ink 135">
                <a:extLst>
                  <a:ext uri="{FF2B5EF4-FFF2-40B4-BE49-F238E27FC236}">
                    <a16:creationId xmlns:a16="http://schemas.microsoft.com/office/drawing/2014/main" id="{4E8DD947-BAFB-E263-70C1-E4E300F38575}"/>
                  </a:ext>
                </a:extLst>
              </p14:cNvPr>
              <p14:cNvContentPartPr/>
              <p14:nvPr/>
            </p14:nvContentPartPr>
            <p14:xfrm>
              <a:off x="7486303" y="4466444"/>
              <a:ext cx="1713600" cy="515880"/>
            </p14:xfrm>
          </p:contentPart>
        </mc:Choice>
        <mc:Fallback>
          <p:pic>
            <p:nvPicPr>
              <p:cNvPr id="135" name="Ink 135">
                <a:extLst>
                  <a:ext uri="{FF2B5EF4-FFF2-40B4-BE49-F238E27FC236}">
                    <a16:creationId xmlns:a16="http://schemas.microsoft.com/office/drawing/2014/main" id="{4E8DD947-BAFB-E263-70C1-E4E300F3857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78741" y="4458884"/>
                <a:ext cx="1728723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8" name="Ink 138">
                <a:extLst>
                  <a:ext uri="{FF2B5EF4-FFF2-40B4-BE49-F238E27FC236}">
                    <a16:creationId xmlns:a16="http://schemas.microsoft.com/office/drawing/2014/main" id="{57FB6AF7-5780-CDC3-DC7B-E3BA72D7937E}"/>
                  </a:ext>
                </a:extLst>
              </p14:cNvPr>
              <p14:cNvContentPartPr/>
              <p14:nvPr/>
            </p14:nvContentPartPr>
            <p14:xfrm>
              <a:off x="4817983" y="1250924"/>
              <a:ext cx="1090800" cy="575280"/>
            </p14:xfrm>
          </p:contentPart>
        </mc:Choice>
        <mc:Fallback>
          <p:pic>
            <p:nvPicPr>
              <p:cNvPr id="138" name="Ink 138">
                <a:extLst>
                  <a:ext uri="{FF2B5EF4-FFF2-40B4-BE49-F238E27FC236}">
                    <a16:creationId xmlns:a16="http://schemas.microsoft.com/office/drawing/2014/main" id="{57FB6AF7-5780-CDC3-DC7B-E3BA72D7937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10423" y="1243364"/>
                <a:ext cx="110592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9" name="Ink 149">
                <a:extLst>
                  <a:ext uri="{FF2B5EF4-FFF2-40B4-BE49-F238E27FC236}">
                    <a16:creationId xmlns:a16="http://schemas.microsoft.com/office/drawing/2014/main" id="{8B551232-CCE5-8A01-5DF0-486AF516DA8F}"/>
                  </a:ext>
                </a:extLst>
              </p14:cNvPr>
              <p14:cNvContentPartPr/>
              <p14:nvPr/>
            </p14:nvContentPartPr>
            <p14:xfrm>
              <a:off x="4952623" y="531284"/>
              <a:ext cx="1704240" cy="763920"/>
            </p14:xfrm>
          </p:contentPart>
        </mc:Choice>
        <mc:Fallback>
          <p:pic>
            <p:nvPicPr>
              <p:cNvPr id="149" name="Ink 149">
                <a:extLst>
                  <a:ext uri="{FF2B5EF4-FFF2-40B4-BE49-F238E27FC236}">
                    <a16:creationId xmlns:a16="http://schemas.microsoft.com/office/drawing/2014/main" id="{8B551232-CCE5-8A01-5DF0-486AF516DA8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45063" y="523724"/>
                <a:ext cx="171936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2" name="Ink 152">
                <a:extLst>
                  <a:ext uri="{FF2B5EF4-FFF2-40B4-BE49-F238E27FC236}">
                    <a16:creationId xmlns:a16="http://schemas.microsoft.com/office/drawing/2014/main" id="{1BECCB1A-0512-5BB0-A724-8B1D6DB2E12D}"/>
                  </a:ext>
                </a:extLst>
              </p14:cNvPr>
              <p14:cNvContentPartPr/>
              <p14:nvPr/>
            </p14:nvContentPartPr>
            <p14:xfrm>
              <a:off x="6694303" y="731804"/>
              <a:ext cx="867960" cy="383760"/>
            </p14:xfrm>
          </p:contentPart>
        </mc:Choice>
        <mc:Fallback>
          <p:pic>
            <p:nvPicPr>
              <p:cNvPr id="152" name="Ink 152">
                <a:extLst>
                  <a:ext uri="{FF2B5EF4-FFF2-40B4-BE49-F238E27FC236}">
                    <a16:creationId xmlns:a16="http://schemas.microsoft.com/office/drawing/2014/main" id="{1BECCB1A-0512-5BB0-A724-8B1D6DB2E12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686743" y="724244"/>
                <a:ext cx="88308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6" name="Ink 156">
                <a:extLst>
                  <a:ext uri="{FF2B5EF4-FFF2-40B4-BE49-F238E27FC236}">
                    <a16:creationId xmlns:a16="http://schemas.microsoft.com/office/drawing/2014/main" id="{F72C49F5-2B86-7763-83EF-3540157117D4}"/>
                  </a:ext>
                </a:extLst>
              </p14:cNvPr>
              <p14:cNvContentPartPr/>
              <p14:nvPr/>
            </p14:nvContentPartPr>
            <p14:xfrm>
              <a:off x="5017783" y="5025884"/>
              <a:ext cx="978840" cy="478440"/>
            </p14:xfrm>
          </p:contentPart>
        </mc:Choice>
        <mc:Fallback>
          <p:pic>
            <p:nvPicPr>
              <p:cNvPr id="156" name="Ink 156">
                <a:extLst>
                  <a:ext uri="{FF2B5EF4-FFF2-40B4-BE49-F238E27FC236}">
                    <a16:creationId xmlns:a16="http://schemas.microsoft.com/office/drawing/2014/main" id="{F72C49F5-2B86-7763-83EF-3540157117D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10226" y="5018318"/>
                <a:ext cx="993595" cy="493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8" name="Ink 168">
                <a:extLst>
                  <a:ext uri="{FF2B5EF4-FFF2-40B4-BE49-F238E27FC236}">
                    <a16:creationId xmlns:a16="http://schemas.microsoft.com/office/drawing/2014/main" id="{DD906DD4-AB13-1980-1F49-4689579E7ABA}"/>
                  </a:ext>
                </a:extLst>
              </p14:cNvPr>
              <p14:cNvContentPartPr/>
              <p14:nvPr/>
            </p14:nvContentPartPr>
            <p14:xfrm>
              <a:off x="1947343" y="933044"/>
              <a:ext cx="1811160" cy="597600"/>
            </p14:xfrm>
          </p:contentPart>
        </mc:Choice>
        <mc:Fallback>
          <p:pic>
            <p:nvPicPr>
              <p:cNvPr id="168" name="Ink 168">
                <a:extLst>
                  <a:ext uri="{FF2B5EF4-FFF2-40B4-BE49-F238E27FC236}">
                    <a16:creationId xmlns:a16="http://schemas.microsoft.com/office/drawing/2014/main" id="{DD906DD4-AB13-1980-1F49-4689579E7AB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39783" y="925484"/>
                <a:ext cx="182628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3B6CDD5-B713-C304-4D04-C2F6F611DD2E}"/>
                  </a:ext>
                </a:extLst>
              </p14:cNvPr>
              <p14:cNvContentPartPr/>
              <p14:nvPr/>
            </p14:nvContentPartPr>
            <p14:xfrm>
              <a:off x="8643343" y="1706324"/>
              <a:ext cx="189000" cy="3204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3B6CDD5-B713-C304-4D04-C2F6F611DD2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35783" y="1698764"/>
                <a:ext cx="2041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6BA98FA-316C-A943-C600-842B531DBFAE}"/>
                  </a:ext>
                </a:extLst>
              </p14:cNvPr>
              <p14:cNvContentPartPr/>
              <p14:nvPr/>
            </p14:nvContentPartPr>
            <p14:xfrm>
              <a:off x="2368543" y="1361084"/>
              <a:ext cx="69480" cy="2008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6BA98FA-316C-A943-C600-842B531DBFA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60983" y="1353524"/>
                <a:ext cx="84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79" name="Ink 179">
                <a:extLst>
                  <a:ext uri="{FF2B5EF4-FFF2-40B4-BE49-F238E27FC236}">
                    <a16:creationId xmlns:a16="http://schemas.microsoft.com/office/drawing/2014/main" id="{FF5BBAC8-153D-7AAD-7F0D-87179BBB3439}"/>
                  </a:ext>
                </a:extLst>
              </p14:cNvPr>
              <p14:cNvContentPartPr/>
              <p14:nvPr/>
            </p14:nvContentPartPr>
            <p14:xfrm>
              <a:off x="8850703" y="1888484"/>
              <a:ext cx="1056600" cy="271080"/>
            </p14:xfrm>
          </p:contentPart>
        </mc:Choice>
        <mc:Fallback>
          <p:pic>
            <p:nvPicPr>
              <p:cNvPr id="179" name="Ink 179">
                <a:extLst>
                  <a:ext uri="{FF2B5EF4-FFF2-40B4-BE49-F238E27FC236}">
                    <a16:creationId xmlns:a16="http://schemas.microsoft.com/office/drawing/2014/main" id="{FF5BBAC8-153D-7AAD-7F0D-87179BBB343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843143" y="1880914"/>
                <a:ext cx="1071720" cy="286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88" name="Ink 188">
                <a:extLst>
                  <a:ext uri="{FF2B5EF4-FFF2-40B4-BE49-F238E27FC236}">
                    <a16:creationId xmlns:a16="http://schemas.microsoft.com/office/drawing/2014/main" id="{F326B2B9-53E1-1C55-9E3B-BA75136AB5C1}"/>
                  </a:ext>
                </a:extLst>
              </p14:cNvPr>
              <p14:cNvContentPartPr/>
              <p14:nvPr/>
            </p14:nvContentPartPr>
            <p14:xfrm>
              <a:off x="8800303" y="2687684"/>
              <a:ext cx="1283040" cy="398880"/>
            </p14:xfrm>
          </p:contentPart>
        </mc:Choice>
        <mc:Fallback>
          <p:pic>
            <p:nvPicPr>
              <p:cNvPr id="188" name="Ink 188">
                <a:extLst>
                  <a:ext uri="{FF2B5EF4-FFF2-40B4-BE49-F238E27FC236}">
                    <a16:creationId xmlns:a16="http://schemas.microsoft.com/office/drawing/2014/main" id="{F326B2B9-53E1-1C55-9E3B-BA75136AB5C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792743" y="2680117"/>
                <a:ext cx="1298160" cy="414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91" name="Ink 191">
                <a:extLst>
                  <a:ext uri="{FF2B5EF4-FFF2-40B4-BE49-F238E27FC236}">
                    <a16:creationId xmlns:a16="http://schemas.microsoft.com/office/drawing/2014/main" id="{0AA5DEC0-79B9-680E-DAE7-B2C496D9A52F}"/>
                  </a:ext>
                </a:extLst>
              </p14:cNvPr>
              <p14:cNvContentPartPr/>
              <p14:nvPr/>
            </p14:nvContentPartPr>
            <p14:xfrm>
              <a:off x="9607423" y="1907564"/>
              <a:ext cx="343800" cy="358560"/>
            </p14:xfrm>
          </p:contentPart>
        </mc:Choice>
        <mc:Fallback>
          <p:pic>
            <p:nvPicPr>
              <p:cNvPr id="191" name="Ink 191">
                <a:extLst>
                  <a:ext uri="{FF2B5EF4-FFF2-40B4-BE49-F238E27FC236}">
                    <a16:creationId xmlns:a16="http://schemas.microsoft.com/office/drawing/2014/main" id="{0AA5DEC0-79B9-680E-DAE7-B2C496D9A52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599871" y="1900004"/>
                <a:ext cx="358904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DA49033C-176F-95CA-F941-C8A641710EA1}"/>
                  </a:ext>
                </a:extLst>
              </p14:cNvPr>
              <p14:cNvContentPartPr/>
              <p14:nvPr/>
            </p14:nvContentPartPr>
            <p14:xfrm>
              <a:off x="9687703" y="2089724"/>
              <a:ext cx="150480" cy="316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DA49033C-176F-95CA-F941-C8A641710EA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680143" y="2082164"/>
                <a:ext cx="1656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98" name="Ink 198">
                <a:extLst>
                  <a:ext uri="{FF2B5EF4-FFF2-40B4-BE49-F238E27FC236}">
                    <a16:creationId xmlns:a16="http://schemas.microsoft.com/office/drawing/2014/main" id="{2539B40B-3091-FD5F-FCF3-292EC900D636}"/>
                  </a:ext>
                </a:extLst>
              </p14:cNvPr>
              <p14:cNvContentPartPr/>
              <p14:nvPr/>
            </p14:nvContentPartPr>
            <p14:xfrm>
              <a:off x="8851423" y="800924"/>
              <a:ext cx="948960" cy="434160"/>
            </p14:xfrm>
          </p:contentPart>
        </mc:Choice>
        <mc:Fallback>
          <p:pic>
            <p:nvPicPr>
              <p:cNvPr id="198" name="Ink 198">
                <a:extLst>
                  <a:ext uri="{FF2B5EF4-FFF2-40B4-BE49-F238E27FC236}">
                    <a16:creationId xmlns:a16="http://schemas.microsoft.com/office/drawing/2014/main" id="{2539B40B-3091-FD5F-FCF3-292EC900D63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843863" y="793364"/>
                <a:ext cx="96408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04" name="Ink 204">
                <a:extLst>
                  <a:ext uri="{FF2B5EF4-FFF2-40B4-BE49-F238E27FC236}">
                    <a16:creationId xmlns:a16="http://schemas.microsoft.com/office/drawing/2014/main" id="{C829DD14-1DE4-DA91-B908-EFE6B816344E}"/>
                  </a:ext>
                </a:extLst>
              </p14:cNvPr>
              <p14:cNvContentPartPr/>
              <p14:nvPr/>
            </p14:nvContentPartPr>
            <p14:xfrm>
              <a:off x="8725063" y="2287364"/>
              <a:ext cx="609840" cy="274320"/>
            </p14:xfrm>
          </p:contentPart>
        </mc:Choice>
        <mc:Fallback>
          <p:pic>
            <p:nvPicPr>
              <p:cNvPr id="204" name="Ink 204">
                <a:extLst>
                  <a:ext uri="{FF2B5EF4-FFF2-40B4-BE49-F238E27FC236}">
                    <a16:creationId xmlns:a16="http://schemas.microsoft.com/office/drawing/2014/main" id="{C829DD14-1DE4-DA91-B908-EFE6B816344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717507" y="2279804"/>
                <a:ext cx="624951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14" name="Ink 214">
                <a:extLst>
                  <a:ext uri="{FF2B5EF4-FFF2-40B4-BE49-F238E27FC236}">
                    <a16:creationId xmlns:a16="http://schemas.microsoft.com/office/drawing/2014/main" id="{E9F8A3B6-C136-62FB-BDDC-085860B68F0B}"/>
                  </a:ext>
                </a:extLst>
              </p14:cNvPr>
              <p14:cNvContentPartPr/>
              <p14:nvPr/>
            </p14:nvContentPartPr>
            <p14:xfrm>
              <a:off x="7285063" y="4108604"/>
              <a:ext cx="2571840" cy="1634400"/>
            </p14:xfrm>
          </p:contentPart>
        </mc:Choice>
        <mc:Fallback>
          <p:pic>
            <p:nvPicPr>
              <p:cNvPr id="214" name="Ink 214">
                <a:extLst>
                  <a:ext uri="{FF2B5EF4-FFF2-40B4-BE49-F238E27FC236}">
                    <a16:creationId xmlns:a16="http://schemas.microsoft.com/office/drawing/2014/main" id="{E9F8A3B6-C136-62FB-BDDC-085860B68F0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277863" y="4101044"/>
                <a:ext cx="2589480" cy="16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4DAD3947-EE80-48CF-73C1-40AAFFF1DC2B}"/>
                  </a:ext>
                </a:extLst>
              </p14:cNvPr>
              <p14:cNvContentPartPr/>
              <p14:nvPr/>
            </p14:nvContentPartPr>
            <p14:xfrm>
              <a:off x="527143" y="4479044"/>
              <a:ext cx="1090080" cy="5850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4DAD3947-EE80-48CF-73C1-40AAFFF1DC2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96543" y="4448084"/>
                <a:ext cx="115164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21" name="Ink 221">
                <a:extLst>
                  <a:ext uri="{FF2B5EF4-FFF2-40B4-BE49-F238E27FC236}">
                    <a16:creationId xmlns:a16="http://schemas.microsoft.com/office/drawing/2014/main" id="{8024D5D8-CBAF-4505-0608-871A0E5793CC}"/>
                  </a:ext>
                </a:extLst>
              </p14:cNvPr>
              <p14:cNvContentPartPr/>
              <p14:nvPr/>
            </p14:nvContentPartPr>
            <p14:xfrm>
              <a:off x="552343" y="4472564"/>
              <a:ext cx="992160" cy="622800"/>
            </p14:xfrm>
          </p:contentPart>
        </mc:Choice>
        <mc:Fallback>
          <p:pic>
            <p:nvPicPr>
              <p:cNvPr id="221" name="Ink 221">
                <a:extLst>
                  <a:ext uri="{FF2B5EF4-FFF2-40B4-BE49-F238E27FC236}">
                    <a16:creationId xmlns:a16="http://schemas.microsoft.com/office/drawing/2014/main" id="{8024D5D8-CBAF-4505-0608-871A0E5793C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7223" y="4457444"/>
                <a:ext cx="102276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26" name="Ink 226">
                <a:extLst>
                  <a:ext uri="{FF2B5EF4-FFF2-40B4-BE49-F238E27FC236}">
                    <a16:creationId xmlns:a16="http://schemas.microsoft.com/office/drawing/2014/main" id="{AEC5FA1B-2184-E0E1-46EE-DA5656AB522A}"/>
                  </a:ext>
                </a:extLst>
              </p14:cNvPr>
              <p14:cNvContentPartPr/>
              <p14:nvPr/>
            </p14:nvContentPartPr>
            <p14:xfrm>
              <a:off x="945103" y="5044604"/>
              <a:ext cx="782640" cy="478080"/>
            </p14:xfrm>
          </p:contentPart>
        </mc:Choice>
        <mc:Fallback>
          <p:pic>
            <p:nvPicPr>
              <p:cNvPr id="226" name="Ink 226">
                <a:extLst>
                  <a:ext uri="{FF2B5EF4-FFF2-40B4-BE49-F238E27FC236}">
                    <a16:creationId xmlns:a16="http://schemas.microsoft.com/office/drawing/2014/main" id="{AEC5FA1B-2184-E0E1-46EE-DA5656AB522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29623" y="5029484"/>
                <a:ext cx="81324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33" name="Ink 233">
                <a:extLst>
                  <a:ext uri="{FF2B5EF4-FFF2-40B4-BE49-F238E27FC236}">
                    <a16:creationId xmlns:a16="http://schemas.microsoft.com/office/drawing/2014/main" id="{78173611-83B6-A20F-9D25-0C76DFB7FAFA}"/>
                  </a:ext>
                </a:extLst>
              </p14:cNvPr>
              <p14:cNvContentPartPr/>
              <p14:nvPr/>
            </p14:nvContentPartPr>
            <p14:xfrm>
              <a:off x="287743" y="2657084"/>
              <a:ext cx="1377360" cy="1275120"/>
            </p14:xfrm>
          </p:contentPart>
        </mc:Choice>
        <mc:Fallback>
          <p:pic>
            <p:nvPicPr>
              <p:cNvPr id="233" name="Ink 233">
                <a:extLst>
                  <a:ext uri="{FF2B5EF4-FFF2-40B4-BE49-F238E27FC236}">
                    <a16:creationId xmlns:a16="http://schemas.microsoft.com/office/drawing/2014/main" id="{78173611-83B6-A20F-9D25-0C76DFB7FAF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2263" y="2641604"/>
                <a:ext cx="1407600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45" name="Ink 245">
                <a:extLst>
                  <a:ext uri="{FF2B5EF4-FFF2-40B4-BE49-F238E27FC236}">
                    <a16:creationId xmlns:a16="http://schemas.microsoft.com/office/drawing/2014/main" id="{7F53B8DE-8026-0AD0-E379-AB69CD68940D}"/>
                  </a:ext>
                </a:extLst>
              </p14:cNvPr>
              <p14:cNvContentPartPr/>
              <p14:nvPr/>
            </p14:nvContentPartPr>
            <p14:xfrm>
              <a:off x="1821703" y="2322284"/>
              <a:ext cx="1631520" cy="623160"/>
            </p14:xfrm>
          </p:contentPart>
        </mc:Choice>
        <mc:Fallback>
          <p:pic>
            <p:nvPicPr>
              <p:cNvPr id="245" name="Ink 245">
                <a:extLst>
                  <a:ext uri="{FF2B5EF4-FFF2-40B4-BE49-F238E27FC236}">
                    <a16:creationId xmlns:a16="http://schemas.microsoft.com/office/drawing/2014/main" id="{7F53B8DE-8026-0AD0-E379-AB69CD68940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806583" y="2307155"/>
                <a:ext cx="1662120" cy="653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48" name="Ink 248">
                <a:extLst>
                  <a:ext uri="{FF2B5EF4-FFF2-40B4-BE49-F238E27FC236}">
                    <a16:creationId xmlns:a16="http://schemas.microsoft.com/office/drawing/2014/main" id="{6B1DD5E5-ABB3-E4E0-7B95-99967A15D40E}"/>
                  </a:ext>
                </a:extLst>
              </p14:cNvPr>
              <p14:cNvContentPartPr/>
              <p14:nvPr/>
            </p14:nvContentPartPr>
            <p14:xfrm>
              <a:off x="558103" y="4428644"/>
              <a:ext cx="1037880" cy="157680"/>
            </p14:xfrm>
          </p:contentPart>
        </mc:Choice>
        <mc:Fallback>
          <p:pic>
            <p:nvPicPr>
              <p:cNvPr id="248" name="Ink 248">
                <a:extLst>
                  <a:ext uri="{FF2B5EF4-FFF2-40B4-BE49-F238E27FC236}">
                    <a16:creationId xmlns:a16="http://schemas.microsoft.com/office/drawing/2014/main" id="{6B1DD5E5-ABB3-E4E0-7B95-99967A15D40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37583" y="4408124"/>
                <a:ext cx="1078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6E0AFBB5-758D-E49F-6B5B-730A895F58F5}"/>
                  </a:ext>
                </a:extLst>
              </p14:cNvPr>
              <p14:cNvContentPartPr/>
              <p14:nvPr/>
            </p14:nvContentPartPr>
            <p14:xfrm>
              <a:off x="2997463" y="2856884"/>
              <a:ext cx="19080" cy="190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6E0AFBB5-758D-E49F-6B5B-730A895F58F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981983" y="2841404"/>
                <a:ext cx="496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53" name="Ink 253">
                <a:extLst>
                  <a:ext uri="{FF2B5EF4-FFF2-40B4-BE49-F238E27FC236}">
                    <a16:creationId xmlns:a16="http://schemas.microsoft.com/office/drawing/2014/main" id="{F6EDBF87-09D1-B858-D33F-573BF1652183}"/>
                  </a:ext>
                </a:extLst>
              </p14:cNvPr>
              <p14:cNvContentPartPr/>
              <p14:nvPr/>
            </p14:nvContentPartPr>
            <p14:xfrm>
              <a:off x="11454223" y="3711884"/>
              <a:ext cx="703800" cy="75960"/>
            </p14:xfrm>
          </p:contentPart>
        </mc:Choice>
        <mc:Fallback>
          <p:pic>
            <p:nvPicPr>
              <p:cNvPr id="253" name="Ink 253">
                <a:extLst>
                  <a:ext uri="{FF2B5EF4-FFF2-40B4-BE49-F238E27FC236}">
                    <a16:creationId xmlns:a16="http://schemas.microsoft.com/office/drawing/2014/main" id="{F6EDBF87-09D1-B858-D33F-573BF165218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439103" y="3696764"/>
                <a:ext cx="7344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41F95794-72BE-D63C-4D9A-A77AAD066EF6}"/>
                  </a:ext>
                </a:extLst>
              </p14:cNvPr>
              <p14:cNvContentPartPr/>
              <p14:nvPr/>
            </p14:nvContentPartPr>
            <p14:xfrm>
              <a:off x="11126623" y="3359804"/>
              <a:ext cx="1055880" cy="35856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41F95794-72BE-D63C-4D9A-A77AAD066EF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111503" y="3344684"/>
                <a:ext cx="108648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59" name="Ink 259">
                <a:extLst>
                  <a:ext uri="{FF2B5EF4-FFF2-40B4-BE49-F238E27FC236}">
                    <a16:creationId xmlns:a16="http://schemas.microsoft.com/office/drawing/2014/main" id="{BF647065-56AF-CE19-9867-67447D7F1633}"/>
                  </a:ext>
                </a:extLst>
              </p14:cNvPr>
              <p14:cNvContentPartPr/>
              <p14:nvPr/>
            </p14:nvContentPartPr>
            <p14:xfrm>
              <a:off x="11321383" y="3931844"/>
              <a:ext cx="666720" cy="320760"/>
            </p14:xfrm>
          </p:contentPart>
        </mc:Choice>
        <mc:Fallback>
          <p:pic>
            <p:nvPicPr>
              <p:cNvPr id="259" name="Ink 259">
                <a:extLst>
                  <a:ext uri="{FF2B5EF4-FFF2-40B4-BE49-F238E27FC236}">
                    <a16:creationId xmlns:a16="http://schemas.microsoft.com/office/drawing/2014/main" id="{BF647065-56AF-CE19-9867-67447D7F163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306263" y="3916741"/>
                <a:ext cx="702360" cy="3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F97AE4E8-12CA-8630-0F83-6FC848CFAB04}"/>
                  </a:ext>
                </a:extLst>
              </p14:cNvPr>
              <p14:cNvContentPartPr/>
              <p14:nvPr/>
            </p14:nvContentPartPr>
            <p14:xfrm>
              <a:off x="10397263" y="2322284"/>
              <a:ext cx="1320120" cy="45936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F97AE4E8-12CA-8630-0F83-6FC848CFAB0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382143" y="2307164"/>
                <a:ext cx="135036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66" name="Ink 266">
                <a:extLst>
                  <a:ext uri="{FF2B5EF4-FFF2-40B4-BE49-F238E27FC236}">
                    <a16:creationId xmlns:a16="http://schemas.microsoft.com/office/drawing/2014/main" id="{601AA0E4-2F98-9CA0-08E1-1DD1CC60F501}"/>
                  </a:ext>
                </a:extLst>
              </p14:cNvPr>
              <p14:cNvContentPartPr/>
              <p14:nvPr/>
            </p14:nvContentPartPr>
            <p14:xfrm>
              <a:off x="10192063" y="2743484"/>
              <a:ext cx="1035000" cy="534240"/>
            </p14:xfrm>
          </p:contentPart>
        </mc:Choice>
        <mc:Fallback>
          <p:pic>
            <p:nvPicPr>
              <p:cNvPr id="266" name="Ink 266">
                <a:extLst>
                  <a:ext uri="{FF2B5EF4-FFF2-40B4-BE49-F238E27FC236}">
                    <a16:creationId xmlns:a16="http://schemas.microsoft.com/office/drawing/2014/main" id="{601AA0E4-2F98-9CA0-08E1-1DD1CC60F50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176583" y="2728364"/>
                <a:ext cx="106560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69" name="Ink 269">
                <a:extLst>
                  <a:ext uri="{FF2B5EF4-FFF2-40B4-BE49-F238E27FC236}">
                    <a16:creationId xmlns:a16="http://schemas.microsoft.com/office/drawing/2014/main" id="{49B21650-EF59-3381-5A06-3F26A0C96E32}"/>
                  </a:ext>
                </a:extLst>
              </p14:cNvPr>
              <p14:cNvContentPartPr/>
              <p14:nvPr/>
            </p14:nvContentPartPr>
            <p14:xfrm>
              <a:off x="7524103" y="5478404"/>
              <a:ext cx="2002320" cy="283680"/>
            </p14:xfrm>
          </p:contentPart>
        </mc:Choice>
        <mc:Fallback>
          <p:pic>
            <p:nvPicPr>
              <p:cNvPr id="269" name="Ink 269">
                <a:extLst>
                  <a:ext uri="{FF2B5EF4-FFF2-40B4-BE49-F238E27FC236}">
                    <a16:creationId xmlns:a16="http://schemas.microsoft.com/office/drawing/2014/main" id="{49B21650-EF59-3381-5A06-3F26A0C96E3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503583" y="5458218"/>
                <a:ext cx="2043360" cy="324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80" name="Ink 281">
                <a:extLst>
                  <a:ext uri="{FF2B5EF4-FFF2-40B4-BE49-F238E27FC236}">
                    <a16:creationId xmlns:a16="http://schemas.microsoft.com/office/drawing/2014/main" id="{5D360211-8AC5-F8DA-A92F-E0AB2F363665}"/>
                  </a:ext>
                </a:extLst>
              </p14:cNvPr>
              <p14:cNvContentPartPr/>
              <p14:nvPr/>
            </p14:nvContentPartPr>
            <p14:xfrm>
              <a:off x="10099183" y="6131084"/>
              <a:ext cx="1442880" cy="655560"/>
            </p14:xfrm>
          </p:contentPart>
        </mc:Choice>
        <mc:Fallback>
          <p:pic>
            <p:nvPicPr>
              <p:cNvPr id="280" name="Ink 281">
                <a:extLst>
                  <a:ext uri="{FF2B5EF4-FFF2-40B4-BE49-F238E27FC236}">
                    <a16:creationId xmlns:a16="http://schemas.microsoft.com/office/drawing/2014/main" id="{5D360211-8AC5-F8DA-A92F-E0AB2F36366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083703" y="6115604"/>
                <a:ext cx="147348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81" name="Ink 281">
                <a:extLst>
                  <a:ext uri="{FF2B5EF4-FFF2-40B4-BE49-F238E27FC236}">
                    <a16:creationId xmlns:a16="http://schemas.microsoft.com/office/drawing/2014/main" id="{E1F0A9AB-DF2C-EA52-D755-D3FDF006D58B}"/>
                  </a:ext>
                </a:extLst>
              </p14:cNvPr>
              <p14:cNvContentPartPr/>
              <p14:nvPr/>
            </p14:nvContentPartPr>
            <p14:xfrm>
              <a:off x="9957343" y="5489204"/>
              <a:ext cx="1792080" cy="483840"/>
            </p14:xfrm>
          </p:contentPart>
        </mc:Choice>
        <mc:Fallback>
          <p:pic>
            <p:nvPicPr>
              <p:cNvPr id="281" name="Ink 281">
                <a:extLst>
                  <a:ext uri="{FF2B5EF4-FFF2-40B4-BE49-F238E27FC236}">
                    <a16:creationId xmlns:a16="http://schemas.microsoft.com/office/drawing/2014/main" id="{E1F0A9AB-DF2C-EA52-D755-D3FDF006D58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941863" y="5468684"/>
                <a:ext cx="182772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94" name="Ink 294">
                <a:extLst>
                  <a:ext uri="{FF2B5EF4-FFF2-40B4-BE49-F238E27FC236}">
                    <a16:creationId xmlns:a16="http://schemas.microsoft.com/office/drawing/2014/main" id="{1918B47F-63CA-F4E5-AD98-DBBF2917F7A0}"/>
                  </a:ext>
                </a:extLst>
              </p14:cNvPr>
              <p14:cNvContentPartPr/>
              <p14:nvPr/>
            </p14:nvContentPartPr>
            <p14:xfrm>
              <a:off x="11070103" y="4566884"/>
              <a:ext cx="918360" cy="1031400"/>
            </p14:xfrm>
          </p:contentPart>
        </mc:Choice>
        <mc:Fallback>
          <p:pic>
            <p:nvPicPr>
              <p:cNvPr id="294" name="Ink 294">
                <a:extLst>
                  <a:ext uri="{FF2B5EF4-FFF2-40B4-BE49-F238E27FC236}">
                    <a16:creationId xmlns:a16="http://schemas.microsoft.com/office/drawing/2014/main" id="{1918B47F-63CA-F4E5-AD98-DBBF2917F7A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049583" y="4551764"/>
                <a:ext cx="959040" cy="10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97" name="Ink 297">
                <a:extLst>
                  <a:ext uri="{FF2B5EF4-FFF2-40B4-BE49-F238E27FC236}">
                    <a16:creationId xmlns:a16="http://schemas.microsoft.com/office/drawing/2014/main" id="{D5F1B13F-6170-5471-BF5C-D0A191CC0EFD}"/>
                  </a:ext>
                </a:extLst>
              </p14:cNvPr>
              <p14:cNvContentPartPr/>
              <p14:nvPr/>
            </p14:nvContentPartPr>
            <p14:xfrm>
              <a:off x="9139783" y="3518204"/>
              <a:ext cx="490680" cy="577440"/>
            </p14:xfrm>
          </p:contentPart>
        </mc:Choice>
        <mc:Fallback>
          <p:pic>
            <p:nvPicPr>
              <p:cNvPr id="297" name="Ink 297">
                <a:extLst>
                  <a:ext uri="{FF2B5EF4-FFF2-40B4-BE49-F238E27FC236}">
                    <a16:creationId xmlns:a16="http://schemas.microsoft.com/office/drawing/2014/main" id="{D5F1B13F-6170-5471-BF5C-D0A191CC0EF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119623" y="3498044"/>
                <a:ext cx="52632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15" name="Ink 316">
                <a:extLst>
                  <a:ext uri="{FF2B5EF4-FFF2-40B4-BE49-F238E27FC236}">
                    <a16:creationId xmlns:a16="http://schemas.microsoft.com/office/drawing/2014/main" id="{53A42998-3633-804B-E69E-D35E5E737A80}"/>
                  </a:ext>
                </a:extLst>
              </p14:cNvPr>
              <p14:cNvContentPartPr/>
              <p14:nvPr/>
            </p14:nvContentPartPr>
            <p14:xfrm>
              <a:off x="2897383" y="5985644"/>
              <a:ext cx="2439360" cy="656640"/>
            </p14:xfrm>
          </p:contentPart>
        </mc:Choice>
        <mc:Fallback>
          <p:pic>
            <p:nvPicPr>
              <p:cNvPr id="315" name="Ink 316">
                <a:extLst>
                  <a:ext uri="{FF2B5EF4-FFF2-40B4-BE49-F238E27FC236}">
                    <a16:creationId xmlns:a16="http://schemas.microsoft.com/office/drawing/2014/main" id="{53A42998-3633-804B-E69E-D35E5E737A8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882261" y="5965473"/>
                <a:ext cx="2475005" cy="692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16" name="Ink 316">
                <a:extLst>
                  <a:ext uri="{FF2B5EF4-FFF2-40B4-BE49-F238E27FC236}">
                    <a16:creationId xmlns:a16="http://schemas.microsoft.com/office/drawing/2014/main" id="{7FB77638-BCF2-33B2-B81C-A0CFD2190585}"/>
                  </a:ext>
                </a:extLst>
              </p14:cNvPr>
              <p14:cNvContentPartPr/>
              <p14:nvPr/>
            </p14:nvContentPartPr>
            <p14:xfrm>
              <a:off x="1621183" y="6019844"/>
              <a:ext cx="923760" cy="509040"/>
            </p14:xfrm>
          </p:contentPart>
        </mc:Choice>
        <mc:Fallback>
          <p:pic>
            <p:nvPicPr>
              <p:cNvPr id="316" name="Ink 316">
                <a:extLst>
                  <a:ext uri="{FF2B5EF4-FFF2-40B4-BE49-F238E27FC236}">
                    <a16:creationId xmlns:a16="http://schemas.microsoft.com/office/drawing/2014/main" id="{7FB77638-BCF2-33B2-B81C-A0CFD219058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606063" y="6004724"/>
                <a:ext cx="95436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21" name="Ink 321">
                <a:extLst>
                  <a:ext uri="{FF2B5EF4-FFF2-40B4-BE49-F238E27FC236}">
                    <a16:creationId xmlns:a16="http://schemas.microsoft.com/office/drawing/2014/main" id="{2B9C421F-6B6E-5EA4-CF07-04E1FFC768CE}"/>
                  </a:ext>
                </a:extLst>
              </p14:cNvPr>
              <p14:cNvContentPartPr/>
              <p14:nvPr/>
            </p14:nvContentPartPr>
            <p14:xfrm>
              <a:off x="5594503" y="6004004"/>
              <a:ext cx="1301400" cy="449280"/>
            </p14:xfrm>
          </p:contentPart>
        </mc:Choice>
        <mc:Fallback>
          <p:pic>
            <p:nvPicPr>
              <p:cNvPr id="321" name="Ink 321">
                <a:extLst>
                  <a:ext uri="{FF2B5EF4-FFF2-40B4-BE49-F238E27FC236}">
                    <a16:creationId xmlns:a16="http://schemas.microsoft.com/office/drawing/2014/main" id="{2B9C421F-6B6E-5EA4-CF07-04E1FFC768C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574337" y="5983500"/>
                <a:ext cx="1337050" cy="489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27" name="Ink 327">
                <a:extLst>
                  <a:ext uri="{FF2B5EF4-FFF2-40B4-BE49-F238E27FC236}">
                    <a16:creationId xmlns:a16="http://schemas.microsoft.com/office/drawing/2014/main" id="{5FD839EE-D265-D477-76A7-C6A98707AE84}"/>
                  </a:ext>
                </a:extLst>
              </p14:cNvPr>
              <p14:cNvContentPartPr/>
              <p14:nvPr/>
            </p14:nvContentPartPr>
            <p14:xfrm>
              <a:off x="6914263" y="5932004"/>
              <a:ext cx="1427400" cy="394920"/>
            </p14:xfrm>
          </p:contentPart>
        </mc:Choice>
        <mc:Fallback>
          <p:pic>
            <p:nvPicPr>
              <p:cNvPr id="327" name="Ink 327">
                <a:extLst>
                  <a:ext uri="{FF2B5EF4-FFF2-40B4-BE49-F238E27FC236}">
                    <a16:creationId xmlns:a16="http://schemas.microsoft.com/office/drawing/2014/main" id="{5FD839EE-D265-D477-76A7-C6A98707AE8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893743" y="5916524"/>
                <a:ext cx="146304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38" name="Ink 338">
                <a:extLst>
                  <a:ext uri="{FF2B5EF4-FFF2-40B4-BE49-F238E27FC236}">
                    <a16:creationId xmlns:a16="http://schemas.microsoft.com/office/drawing/2014/main" id="{27DBB2CD-C59D-B123-C963-0D8DCB938EAF}"/>
                  </a:ext>
                </a:extLst>
              </p14:cNvPr>
              <p14:cNvContentPartPr/>
              <p14:nvPr/>
            </p14:nvContentPartPr>
            <p14:xfrm>
              <a:off x="5638063" y="6497564"/>
              <a:ext cx="2917440" cy="352080"/>
            </p14:xfrm>
          </p:contentPart>
        </mc:Choice>
        <mc:Fallback>
          <p:pic>
            <p:nvPicPr>
              <p:cNvPr id="338" name="Ink 338">
                <a:extLst>
                  <a:ext uri="{FF2B5EF4-FFF2-40B4-BE49-F238E27FC236}">
                    <a16:creationId xmlns:a16="http://schemas.microsoft.com/office/drawing/2014/main" id="{27DBB2CD-C59D-B123-C963-0D8DCB938EA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622583" y="6482084"/>
                <a:ext cx="294804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42" name="Ink 342">
                <a:extLst>
                  <a:ext uri="{FF2B5EF4-FFF2-40B4-BE49-F238E27FC236}">
                    <a16:creationId xmlns:a16="http://schemas.microsoft.com/office/drawing/2014/main" id="{B0221261-0898-9F6D-6758-0EE5879E1129}"/>
                  </a:ext>
                </a:extLst>
              </p14:cNvPr>
              <p14:cNvContentPartPr/>
              <p14:nvPr/>
            </p14:nvContentPartPr>
            <p14:xfrm>
              <a:off x="8583943" y="6378044"/>
              <a:ext cx="801720" cy="314640"/>
            </p14:xfrm>
          </p:contentPart>
        </mc:Choice>
        <mc:Fallback>
          <p:pic>
            <p:nvPicPr>
              <p:cNvPr id="342" name="Ink 342">
                <a:extLst>
                  <a:ext uri="{FF2B5EF4-FFF2-40B4-BE49-F238E27FC236}">
                    <a16:creationId xmlns:a16="http://schemas.microsoft.com/office/drawing/2014/main" id="{B0221261-0898-9F6D-6758-0EE5879E112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568463" y="6362564"/>
                <a:ext cx="8319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6529044A-2716-221E-44AC-80161760A751}"/>
                  </a:ext>
                </a:extLst>
              </p14:cNvPr>
              <p14:cNvContentPartPr/>
              <p14:nvPr/>
            </p14:nvContentPartPr>
            <p14:xfrm>
              <a:off x="6040903" y="5730404"/>
              <a:ext cx="3828600" cy="118872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6529044A-2716-221E-44AC-80161760A75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020743" y="5709884"/>
                <a:ext cx="3869280" cy="12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94C5AF4E-BB33-2325-28CE-2A9542E53751}"/>
                  </a:ext>
                </a:extLst>
              </p14:cNvPr>
              <p14:cNvContentPartPr/>
              <p14:nvPr/>
            </p14:nvContentPartPr>
            <p14:xfrm>
              <a:off x="9196663" y="3531524"/>
              <a:ext cx="1918080" cy="204300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94C5AF4E-BB33-2325-28CE-2A9542E5375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181183" y="3516044"/>
                <a:ext cx="1948320" cy="20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47" name="Ink 347">
                <a:extLst>
                  <a:ext uri="{FF2B5EF4-FFF2-40B4-BE49-F238E27FC236}">
                    <a16:creationId xmlns:a16="http://schemas.microsoft.com/office/drawing/2014/main" id="{675B00A6-1044-8F3C-1137-FAFE16EF688C}"/>
                  </a:ext>
                </a:extLst>
              </p14:cNvPr>
              <p14:cNvContentPartPr/>
              <p14:nvPr/>
            </p14:nvContentPartPr>
            <p14:xfrm>
              <a:off x="3669943" y="4693964"/>
              <a:ext cx="5967360" cy="1056600"/>
            </p14:xfrm>
          </p:contentPart>
        </mc:Choice>
        <mc:Fallback>
          <p:pic>
            <p:nvPicPr>
              <p:cNvPr id="347" name="Ink 347">
                <a:extLst>
                  <a:ext uri="{FF2B5EF4-FFF2-40B4-BE49-F238E27FC236}">
                    <a16:creationId xmlns:a16="http://schemas.microsoft.com/office/drawing/2014/main" id="{675B00A6-1044-8F3C-1137-FAFE16EF688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649782" y="4673444"/>
                <a:ext cx="6008042" cy="10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86AB16BF-0641-3169-BEC5-EBF0355D0A2E}"/>
                  </a:ext>
                </a:extLst>
              </p14:cNvPr>
              <p14:cNvContentPartPr/>
              <p14:nvPr/>
            </p14:nvContentPartPr>
            <p14:xfrm>
              <a:off x="3493903" y="4882604"/>
              <a:ext cx="2524320" cy="61020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86AB16BF-0641-3169-BEC5-EBF0355D0A2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473743" y="4862084"/>
                <a:ext cx="2565000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54" name="Ink 354">
                <a:extLst>
                  <a:ext uri="{FF2B5EF4-FFF2-40B4-BE49-F238E27FC236}">
                    <a16:creationId xmlns:a16="http://schemas.microsoft.com/office/drawing/2014/main" id="{8C5BEAEC-4BAF-95E3-65C3-F8D9FFE2276D}"/>
                  </a:ext>
                </a:extLst>
              </p14:cNvPr>
              <p14:cNvContentPartPr/>
              <p14:nvPr/>
            </p14:nvContentPartPr>
            <p14:xfrm>
              <a:off x="5367703" y="3776684"/>
              <a:ext cx="2678760" cy="729000"/>
            </p14:xfrm>
          </p:contentPart>
        </mc:Choice>
        <mc:Fallback>
          <p:pic>
            <p:nvPicPr>
              <p:cNvPr id="354" name="Ink 354">
                <a:extLst>
                  <a:ext uri="{FF2B5EF4-FFF2-40B4-BE49-F238E27FC236}">
                    <a16:creationId xmlns:a16="http://schemas.microsoft.com/office/drawing/2014/main" id="{8C5BEAEC-4BAF-95E3-65C3-F8D9FFE2276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347183" y="3756164"/>
                <a:ext cx="2719440" cy="76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991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48b29e2-e056-46d7-9f03-f58d1622412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6E07B8C6FDF4AA9C8148FCBB0BCEE" ma:contentTypeVersion="15" ma:contentTypeDescription="Create a new document." ma:contentTypeScope="" ma:versionID="d8c15693701ca074a50f0cb871deea31">
  <xsd:schema xmlns:xsd="http://www.w3.org/2001/XMLSchema" xmlns:xs="http://www.w3.org/2001/XMLSchema" xmlns:p="http://schemas.microsoft.com/office/2006/metadata/properties" xmlns:ns3="048b29e2-e056-46d7-9f03-f58d16224128" xmlns:ns4="29140ecd-3393-4559-a649-14a344578679" targetNamespace="http://schemas.microsoft.com/office/2006/metadata/properties" ma:root="true" ma:fieldsID="2d68bccd8a873b2c5f1868f9b6317606" ns3:_="" ns4:_="">
    <xsd:import namespace="048b29e2-e056-46d7-9f03-f58d16224128"/>
    <xsd:import namespace="29140ecd-3393-4559-a649-14a3445786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b29e2-e056-46d7-9f03-f58d162241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140ecd-3393-4559-a649-14a34457867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1D8E03-6857-4A17-9CF7-0130898FC909}">
  <ds:schemaRefs>
    <ds:schemaRef ds:uri="http://schemas.microsoft.com/office/2006/metadata/properties"/>
    <ds:schemaRef ds:uri="http://www.w3.org/2000/xmlns/"/>
    <ds:schemaRef ds:uri="048b29e2-e056-46d7-9f03-f58d16224128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F24DB3C2-976A-4D74-90B8-852A1B0660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1C8FBB-E504-41AF-BDEF-8D144DC7B17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48b29e2-e056-46d7-9f03-f58d16224128"/>
    <ds:schemaRef ds:uri="29140ecd-3393-4559-a649-14a34457867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Venkatasubramanian, Mani V.</dc:creator>
  <cp:lastModifiedBy>Venkatasubramanian, Mani V.</cp:lastModifiedBy>
  <cp:revision>7</cp:revision>
  <dcterms:created xsi:type="dcterms:W3CDTF">2023-03-06T02:38:43Z</dcterms:created>
  <dcterms:modified xsi:type="dcterms:W3CDTF">2023-03-23T15:58:46Z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0x0101000756E07B8C6FDF4AA9C8148FCBB0BCEE</vt:lpwstr>
  </property>
</Properties>
</file>